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notesMasterIdLst>
    <p:notesMasterId r:id="rId35"/>
  </p:notesMasterIdLst>
  <p:sldIdLst>
    <p:sldId id="256" r:id="rId2"/>
    <p:sldId id="257" r:id="rId3"/>
    <p:sldId id="295" r:id="rId4"/>
    <p:sldId id="258" r:id="rId5"/>
    <p:sldId id="259" r:id="rId6"/>
    <p:sldId id="260" r:id="rId7"/>
    <p:sldId id="296" r:id="rId8"/>
    <p:sldId id="261" r:id="rId9"/>
    <p:sldId id="263" r:id="rId10"/>
    <p:sldId id="297" r:id="rId11"/>
    <p:sldId id="264" r:id="rId12"/>
    <p:sldId id="265" r:id="rId13"/>
    <p:sldId id="266" r:id="rId14"/>
    <p:sldId id="294" r:id="rId15"/>
    <p:sldId id="267" r:id="rId16"/>
    <p:sldId id="275" r:id="rId17"/>
    <p:sldId id="276" r:id="rId18"/>
    <p:sldId id="279" r:id="rId19"/>
    <p:sldId id="280" r:id="rId20"/>
    <p:sldId id="281" r:id="rId21"/>
    <p:sldId id="282" r:id="rId22"/>
    <p:sldId id="283" r:id="rId23"/>
    <p:sldId id="284" r:id="rId24"/>
    <p:sldId id="285" r:id="rId25"/>
    <p:sldId id="287" r:id="rId26"/>
    <p:sldId id="278" r:id="rId27"/>
    <p:sldId id="289" r:id="rId28"/>
    <p:sldId id="270" r:id="rId29"/>
    <p:sldId id="290" r:id="rId30"/>
    <p:sldId id="292" r:id="rId31"/>
    <p:sldId id="299" r:id="rId32"/>
    <p:sldId id="293" r:id="rId33"/>
    <p:sldId id="300" r:id="rId3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customXml" Target="../customXml/item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40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EA062AF5-795E-4DC9-BE97-B8C21B21F84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A241C0E0-003A-4E93-B167-A36DCECFF151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2" name="Rectangle 4">
            <a:extLst>
              <a:ext uri="{FF2B5EF4-FFF2-40B4-BE49-F238E27FC236}">
                <a16:creationId xmlns:a16="http://schemas.microsoft.com/office/drawing/2014/main" id="{DF0E66DC-3B74-40C0-9EE0-729E34E06F45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3" name="Rectangle 5">
            <a:extLst>
              <a:ext uri="{FF2B5EF4-FFF2-40B4-BE49-F238E27FC236}">
                <a16:creationId xmlns:a16="http://schemas.microsoft.com/office/drawing/2014/main" id="{C023267D-A74E-4596-9642-3D7C991908E4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2774" name="Rectangle 6">
            <a:extLst>
              <a:ext uri="{FF2B5EF4-FFF2-40B4-BE49-F238E27FC236}">
                <a16:creationId xmlns:a16="http://schemas.microsoft.com/office/drawing/2014/main" id="{31E546A1-6613-4673-AB1A-1A7FD8204D3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775" name="Rectangle 7">
            <a:extLst>
              <a:ext uri="{FF2B5EF4-FFF2-40B4-BE49-F238E27FC236}">
                <a16:creationId xmlns:a16="http://schemas.microsoft.com/office/drawing/2014/main" id="{8A9AE5B4-D165-4CC6-99EE-1A6633F7336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A6B2B7C2-1553-4C3B-AC27-355F1AC6C4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>
            <a:extLst>
              <a:ext uri="{FF2B5EF4-FFF2-40B4-BE49-F238E27FC236}">
                <a16:creationId xmlns:a16="http://schemas.microsoft.com/office/drawing/2014/main" id="{40D55B5B-AD9C-44F2-BC79-7322FCD39B9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9" name="Notes Placeholder 2">
            <a:extLst>
              <a:ext uri="{FF2B5EF4-FFF2-40B4-BE49-F238E27FC236}">
                <a16:creationId xmlns:a16="http://schemas.microsoft.com/office/drawing/2014/main" id="{4A47EB07-F862-459A-AB9A-47407C548E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d-ID" altLang="en-US">
              <a:latin typeface="Arial" panose="020B0604020202020204" pitchFamily="34" charset="0"/>
            </a:endParaRPr>
          </a:p>
        </p:txBody>
      </p:sp>
      <p:sp>
        <p:nvSpPr>
          <p:cNvPr id="9220" name="Slide Number Placeholder 3">
            <a:extLst>
              <a:ext uri="{FF2B5EF4-FFF2-40B4-BE49-F238E27FC236}">
                <a16:creationId xmlns:a16="http://schemas.microsoft.com/office/drawing/2014/main" id="{3AABD4FB-B1F5-4ADC-9830-C9A056A061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BBA2260-4951-4E58-A12C-A3EB1527253F}" type="slidenum">
              <a:rPr lang="en-US" altLang="en-US" smtClean="0"/>
              <a:pPr>
                <a:spcBef>
                  <a:spcPct val="0"/>
                </a:spcBef>
              </a:pPr>
              <a:t>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>
            <a:extLst>
              <a:ext uri="{FF2B5EF4-FFF2-40B4-BE49-F238E27FC236}">
                <a16:creationId xmlns:a16="http://schemas.microsoft.com/office/drawing/2014/main" id="{A07EA218-AEFF-4756-999B-8EE5E21A4AA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315" name="Notes Placeholder 2">
            <a:extLst>
              <a:ext uri="{FF2B5EF4-FFF2-40B4-BE49-F238E27FC236}">
                <a16:creationId xmlns:a16="http://schemas.microsoft.com/office/drawing/2014/main" id="{163A8F77-EE2C-40DC-9DB2-BB4D0B579E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d-ID" altLang="en-US">
              <a:latin typeface="Arial" panose="020B0604020202020204" pitchFamily="34" charset="0"/>
            </a:endParaRPr>
          </a:p>
        </p:txBody>
      </p:sp>
      <p:sp>
        <p:nvSpPr>
          <p:cNvPr id="13316" name="Slide Number Placeholder 3">
            <a:extLst>
              <a:ext uri="{FF2B5EF4-FFF2-40B4-BE49-F238E27FC236}">
                <a16:creationId xmlns:a16="http://schemas.microsoft.com/office/drawing/2014/main" id="{36FF246A-2CE9-4AD0-800C-E43E2F6BB8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CA32832-2ABE-452D-9931-BDD58C1DE763}" type="slidenum">
              <a:rPr lang="en-US" altLang="en-US" smtClean="0"/>
              <a:pPr>
                <a:spcBef>
                  <a:spcPct val="0"/>
                </a:spcBef>
              </a:pPr>
              <a:t>4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9C95C82-61C2-4F4B-8518-726EDA62E144}"/>
              </a:ext>
            </a:extLst>
          </p:cNvPr>
          <p:cNvSpPr/>
          <p:nvPr/>
        </p:nvSpPr>
        <p:spPr>
          <a:xfrm>
            <a:off x="0" y="0"/>
            <a:ext cx="9144000" cy="4572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Freeform 8">
            <a:extLst>
              <a:ext uri="{FF2B5EF4-FFF2-40B4-BE49-F238E27FC236}">
                <a16:creationId xmlns:a16="http://schemas.microsoft.com/office/drawing/2014/main" id="{2DDB9468-0E2E-4DA6-9E95-589C5507806B}"/>
              </a:ext>
            </a:extLst>
          </p:cNvPr>
          <p:cNvSpPr/>
          <p:nvPr/>
        </p:nvSpPr>
        <p:spPr>
          <a:xfrm>
            <a:off x="4763" y="0"/>
            <a:ext cx="9139237" cy="4572000"/>
          </a:xfrm>
          <a:custGeom>
            <a:avLst/>
            <a:gdLst/>
            <a:ahLst/>
            <a:cxnLst/>
            <a:rect l="l" t="t" r="r" b="b"/>
            <a:pathLst>
              <a:path w="9139239" h="4572001">
                <a:moveTo>
                  <a:pt x="9139239" y="4171458"/>
                </a:moveTo>
                <a:lnTo>
                  <a:pt x="9139239" y="4479120"/>
                </a:lnTo>
                <a:lnTo>
                  <a:pt x="9061857" y="4572001"/>
                </a:lnTo>
                <a:lnTo>
                  <a:pt x="8867616" y="4572001"/>
                </a:lnTo>
                <a:cubicBezTo>
                  <a:pt x="8974940" y="4496648"/>
                  <a:pt x="9059271" y="4392377"/>
                  <a:pt x="9109281" y="4270954"/>
                </a:cubicBezTo>
                <a:close/>
                <a:moveTo>
                  <a:pt x="9139239" y="4017903"/>
                </a:moveTo>
                <a:lnTo>
                  <a:pt x="9139239" y="4146549"/>
                </a:lnTo>
                <a:lnTo>
                  <a:pt x="9061849" y="4168266"/>
                </a:lnTo>
                <a:cubicBezTo>
                  <a:pt x="8867508" y="4236060"/>
                  <a:pt x="8712637" y="4384208"/>
                  <a:pt x="8639677" y="4572001"/>
                </a:cubicBezTo>
                <a:lnTo>
                  <a:pt x="8502130" y="4572001"/>
                </a:lnTo>
                <a:cubicBezTo>
                  <a:pt x="8583823" y="4319597"/>
                  <a:pt x="8787913" y="4120306"/>
                  <a:pt x="9046727" y="4039822"/>
                </a:cubicBezTo>
                <a:close/>
                <a:moveTo>
                  <a:pt x="7620280" y="3999419"/>
                </a:moveTo>
                <a:lnTo>
                  <a:pt x="7637367" y="4001042"/>
                </a:lnTo>
                <a:cubicBezTo>
                  <a:pt x="7669753" y="4001569"/>
                  <a:pt x="7701646" y="4004550"/>
                  <a:pt x="7732829" y="4010107"/>
                </a:cubicBezTo>
                <a:cubicBezTo>
                  <a:pt x="7738405" y="4009688"/>
                  <a:pt x="7743733" y="4010636"/>
                  <a:pt x="7749042" y="4011646"/>
                </a:cubicBezTo>
                <a:lnTo>
                  <a:pt x="7749159" y="4012794"/>
                </a:lnTo>
                <a:cubicBezTo>
                  <a:pt x="8061238" y="4064450"/>
                  <a:pt x="8314467" y="4283539"/>
                  <a:pt x="8407830" y="4572001"/>
                </a:cubicBezTo>
                <a:lnTo>
                  <a:pt x="8270283" y="4572001"/>
                </a:lnTo>
                <a:cubicBezTo>
                  <a:pt x="8186900" y="4357380"/>
                  <a:pt x="7996531" y="4194541"/>
                  <a:pt x="7762529" y="4144250"/>
                </a:cubicBezTo>
                <a:cubicBezTo>
                  <a:pt x="7797023" y="4319651"/>
                  <a:pt x="7899246" y="4471530"/>
                  <a:pt x="8042344" y="4572001"/>
                </a:cubicBezTo>
                <a:lnTo>
                  <a:pt x="7848103" y="4572001"/>
                </a:lnTo>
                <a:cubicBezTo>
                  <a:pt x="7731971" y="4452596"/>
                  <a:pt x="7653409" y="4298519"/>
                  <a:pt x="7629044" y="4127511"/>
                </a:cubicBezTo>
                <a:cubicBezTo>
                  <a:pt x="7628876" y="4127458"/>
                  <a:pt x="7628708" y="4127453"/>
                  <a:pt x="7628538" y="4127448"/>
                </a:cubicBezTo>
                <a:lnTo>
                  <a:pt x="7628000" y="4120772"/>
                </a:lnTo>
                <a:cubicBezTo>
                  <a:pt x="7622941" y="4090522"/>
                  <a:pt x="7620490" y="4059631"/>
                  <a:pt x="7620533" y="4028296"/>
                </a:cubicBezTo>
                <a:cubicBezTo>
                  <a:pt x="7619221" y="4022668"/>
                  <a:pt x="7619162" y="4017001"/>
                  <a:pt x="7619162" y="4011320"/>
                </a:cubicBezTo>
                <a:lnTo>
                  <a:pt x="7619756" y="3999880"/>
                </a:lnTo>
                <a:lnTo>
                  <a:pt x="7620254" y="3999913"/>
                </a:lnTo>
                <a:close/>
                <a:moveTo>
                  <a:pt x="7597529" y="3999419"/>
                </a:moveTo>
                <a:lnTo>
                  <a:pt x="7597555" y="3999913"/>
                </a:lnTo>
                <a:lnTo>
                  <a:pt x="7598053" y="3999880"/>
                </a:lnTo>
                <a:lnTo>
                  <a:pt x="7598647" y="4011320"/>
                </a:lnTo>
                <a:cubicBezTo>
                  <a:pt x="7598647" y="4017001"/>
                  <a:pt x="7598588" y="4022668"/>
                  <a:pt x="7597276" y="4028296"/>
                </a:cubicBezTo>
                <a:cubicBezTo>
                  <a:pt x="7597319" y="4059631"/>
                  <a:pt x="7594868" y="4090522"/>
                  <a:pt x="7589809" y="4120772"/>
                </a:cubicBezTo>
                <a:lnTo>
                  <a:pt x="7589271" y="4127448"/>
                </a:lnTo>
                <a:cubicBezTo>
                  <a:pt x="7589101" y="4127453"/>
                  <a:pt x="7588933" y="4127458"/>
                  <a:pt x="7588765" y="4127511"/>
                </a:cubicBezTo>
                <a:cubicBezTo>
                  <a:pt x="7564400" y="4298519"/>
                  <a:pt x="7485838" y="4452596"/>
                  <a:pt x="7369706" y="4572001"/>
                </a:cubicBezTo>
                <a:lnTo>
                  <a:pt x="7175465" y="4572001"/>
                </a:lnTo>
                <a:cubicBezTo>
                  <a:pt x="7318563" y="4471530"/>
                  <a:pt x="7420786" y="4319651"/>
                  <a:pt x="7455280" y="4144250"/>
                </a:cubicBezTo>
                <a:cubicBezTo>
                  <a:pt x="7221278" y="4194541"/>
                  <a:pt x="7030909" y="4357380"/>
                  <a:pt x="6947526" y="4572001"/>
                </a:cubicBezTo>
                <a:lnTo>
                  <a:pt x="6809978" y="4572001"/>
                </a:lnTo>
                <a:cubicBezTo>
                  <a:pt x="6903341" y="4283539"/>
                  <a:pt x="7156571" y="4064450"/>
                  <a:pt x="7468650" y="4012794"/>
                </a:cubicBezTo>
                <a:lnTo>
                  <a:pt x="7468767" y="4011646"/>
                </a:lnTo>
                <a:cubicBezTo>
                  <a:pt x="7474076" y="4010636"/>
                  <a:pt x="7479404" y="4009688"/>
                  <a:pt x="7484980" y="4010107"/>
                </a:cubicBezTo>
                <a:cubicBezTo>
                  <a:pt x="7516163" y="4004550"/>
                  <a:pt x="7548056" y="4001569"/>
                  <a:pt x="7580442" y="4001042"/>
                </a:cubicBezTo>
                <a:close/>
                <a:moveTo>
                  <a:pt x="5928129" y="3999419"/>
                </a:moveTo>
                <a:lnTo>
                  <a:pt x="5945217" y="4001042"/>
                </a:lnTo>
                <a:cubicBezTo>
                  <a:pt x="5977602" y="4001569"/>
                  <a:pt x="6009495" y="4004550"/>
                  <a:pt x="6040678" y="4010107"/>
                </a:cubicBezTo>
                <a:cubicBezTo>
                  <a:pt x="6046254" y="4009688"/>
                  <a:pt x="6051582" y="4010636"/>
                  <a:pt x="6056891" y="4011646"/>
                </a:cubicBezTo>
                <a:lnTo>
                  <a:pt x="6057008" y="4012794"/>
                </a:lnTo>
                <a:cubicBezTo>
                  <a:pt x="6369087" y="4064450"/>
                  <a:pt x="6622316" y="4283539"/>
                  <a:pt x="6715680" y="4572001"/>
                </a:cubicBezTo>
                <a:lnTo>
                  <a:pt x="6578131" y="4572001"/>
                </a:lnTo>
                <a:cubicBezTo>
                  <a:pt x="6494748" y="4357380"/>
                  <a:pt x="6304380" y="4194541"/>
                  <a:pt x="6070378" y="4144250"/>
                </a:cubicBezTo>
                <a:cubicBezTo>
                  <a:pt x="6104872" y="4319650"/>
                  <a:pt x="6207095" y="4471530"/>
                  <a:pt x="6350192" y="4572001"/>
                </a:cubicBezTo>
                <a:lnTo>
                  <a:pt x="6155952" y="4572001"/>
                </a:lnTo>
                <a:cubicBezTo>
                  <a:pt x="6039820" y="4452596"/>
                  <a:pt x="5961257" y="4298519"/>
                  <a:pt x="5936893" y="4127511"/>
                </a:cubicBezTo>
                <a:cubicBezTo>
                  <a:pt x="5936725" y="4127458"/>
                  <a:pt x="5936557" y="4127453"/>
                  <a:pt x="5936387" y="4127448"/>
                </a:cubicBezTo>
                <a:lnTo>
                  <a:pt x="5935849" y="4120772"/>
                </a:lnTo>
                <a:cubicBezTo>
                  <a:pt x="5930790" y="4090522"/>
                  <a:pt x="5928340" y="4059631"/>
                  <a:pt x="5928382" y="4028296"/>
                </a:cubicBezTo>
                <a:cubicBezTo>
                  <a:pt x="5927070" y="4022668"/>
                  <a:pt x="5927011" y="4017001"/>
                  <a:pt x="5927011" y="4011320"/>
                </a:cubicBezTo>
                <a:lnTo>
                  <a:pt x="5927605" y="3999880"/>
                </a:lnTo>
                <a:lnTo>
                  <a:pt x="5928103" y="3999913"/>
                </a:lnTo>
                <a:close/>
                <a:moveTo>
                  <a:pt x="5905378" y="3999419"/>
                </a:moveTo>
                <a:lnTo>
                  <a:pt x="5905404" y="3999913"/>
                </a:lnTo>
                <a:lnTo>
                  <a:pt x="5905902" y="3999880"/>
                </a:lnTo>
                <a:lnTo>
                  <a:pt x="5906496" y="4011320"/>
                </a:lnTo>
                <a:cubicBezTo>
                  <a:pt x="5906496" y="4017001"/>
                  <a:pt x="5906437" y="4022668"/>
                  <a:pt x="5905125" y="4028296"/>
                </a:cubicBezTo>
                <a:cubicBezTo>
                  <a:pt x="5905167" y="4059631"/>
                  <a:pt x="5902717" y="4090522"/>
                  <a:pt x="5897658" y="4120772"/>
                </a:cubicBezTo>
                <a:lnTo>
                  <a:pt x="5897120" y="4127448"/>
                </a:lnTo>
                <a:cubicBezTo>
                  <a:pt x="5896950" y="4127453"/>
                  <a:pt x="5896782" y="4127458"/>
                  <a:pt x="5896614" y="4127511"/>
                </a:cubicBezTo>
                <a:cubicBezTo>
                  <a:pt x="5872249" y="4298519"/>
                  <a:pt x="5793686" y="4452596"/>
                  <a:pt x="5677555" y="4572001"/>
                </a:cubicBezTo>
                <a:lnTo>
                  <a:pt x="5483314" y="4572001"/>
                </a:lnTo>
                <a:cubicBezTo>
                  <a:pt x="5626412" y="4471530"/>
                  <a:pt x="5728635" y="4319650"/>
                  <a:pt x="5763129" y="4144250"/>
                </a:cubicBezTo>
                <a:cubicBezTo>
                  <a:pt x="5529126" y="4194541"/>
                  <a:pt x="5338758" y="4357380"/>
                  <a:pt x="5255375" y="4572001"/>
                </a:cubicBezTo>
                <a:lnTo>
                  <a:pt x="5117827" y="4572001"/>
                </a:lnTo>
                <a:cubicBezTo>
                  <a:pt x="5211190" y="4283539"/>
                  <a:pt x="5464420" y="4064450"/>
                  <a:pt x="5776499" y="4012794"/>
                </a:cubicBezTo>
                <a:lnTo>
                  <a:pt x="5776616" y="4011646"/>
                </a:lnTo>
                <a:cubicBezTo>
                  <a:pt x="5781926" y="4010636"/>
                  <a:pt x="5787253" y="4009688"/>
                  <a:pt x="5792829" y="4010107"/>
                </a:cubicBezTo>
                <a:cubicBezTo>
                  <a:pt x="5824012" y="4004550"/>
                  <a:pt x="5855905" y="4001569"/>
                  <a:pt x="5888290" y="4001042"/>
                </a:cubicBezTo>
                <a:close/>
                <a:moveTo>
                  <a:pt x="4235979" y="3999419"/>
                </a:moveTo>
                <a:lnTo>
                  <a:pt x="4253065" y="4001042"/>
                </a:lnTo>
                <a:cubicBezTo>
                  <a:pt x="4285451" y="4001569"/>
                  <a:pt x="4317343" y="4004550"/>
                  <a:pt x="4348528" y="4010107"/>
                </a:cubicBezTo>
                <a:cubicBezTo>
                  <a:pt x="4354104" y="4009688"/>
                  <a:pt x="4359431" y="4010636"/>
                  <a:pt x="4364739" y="4011646"/>
                </a:cubicBezTo>
                <a:lnTo>
                  <a:pt x="4364856" y="4012794"/>
                </a:lnTo>
                <a:cubicBezTo>
                  <a:pt x="4676936" y="4064450"/>
                  <a:pt x="4930165" y="4283539"/>
                  <a:pt x="5023528" y="4572001"/>
                </a:cubicBezTo>
                <a:lnTo>
                  <a:pt x="4885980" y="4572001"/>
                </a:lnTo>
                <a:cubicBezTo>
                  <a:pt x="4802597" y="4357380"/>
                  <a:pt x="4612229" y="4194541"/>
                  <a:pt x="4378227" y="4144250"/>
                </a:cubicBezTo>
                <a:cubicBezTo>
                  <a:pt x="4412722" y="4319651"/>
                  <a:pt x="4514944" y="4471530"/>
                  <a:pt x="4658041" y="4572001"/>
                </a:cubicBezTo>
                <a:lnTo>
                  <a:pt x="4463800" y="4572001"/>
                </a:lnTo>
                <a:cubicBezTo>
                  <a:pt x="4347669" y="4452596"/>
                  <a:pt x="4269106" y="4298519"/>
                  <a:pt x="4244741" y="4127511"/>
                </a:cubicBezTo>
                <a:cubicBezTo>
                  <a:pt x="4244574" y="4127458"/>
                  <a:pt x="4244405" y="4127453"/>
                  <a:pt x="4244236" y="4127448"/>
                </a:cubicBezTo>
                <a:lnTo>
                  <a:pt x="4243697" y="4120772"/>
                </a:lnTo>
                <a:cubicBezTo>
                  <a:pt x="4238639" y="4090522"/>
                  <a:pt x="4236188" y="4059631"/>
                  <a:pt x="4236230" y="4028296"/>
                </a:cubicBezTo>
                <a:cubicBezTo>
                  <a:pt x="4234918" y="4022668"/>
                  <a:pt x="4234860" y="4017001"/>
                  <a:pt x="4234860" y="4011320"/>
                </a:cubicBezTo>
                <a:lnTo>
                  <a:pt x="4235454" y="3999880"/>
                </a:lnTo>
                <a:lnTo>
                  <a:pt x="4235952" y="3999913"/>
                </a:lnTo>
                <a:close/>
                <a:moveTo>
                  <a:pt x="4213227" y="3999419"/>
                </a:moveTo>
                <a:lnTo>
                  <a:pt x="4213253" y="3999913"/>
                </a:lnTo>
                <a:lnTo>
                  <a:pt x="4213751" y="3999880"/>
                </a:lnTo>
                <a:lnTo>
                  <a:pt x="4214345" y="4011320"/>
                </a:lnTo>
                <a:cubicBezTo>
                  <a:pt x="4214345" y="4017001"/>
                  <a:pt x="4214286" y="4022668"/>
                  <a:pt x="4212974" y="4028296"/>
                </a:cubicBezTo>
                <a:cubicBezTo>
                  <a:pt x="4213016" y="4059631"/>
                  <a:pt x="4210566" y="4090522"/>
                  <a:pt x="4205507" y="4120772"/>
                </a:cubicBezTo>
                <a:lnTo>
                  <a:pt x="4204969" y="4127448"/>
                </a:lnTo>
                <a:cubicBezTo>
                  <a:pt x="4204799" y="4127453"/>
                  <a:pt x="4204631" y="4127458"/>
                  <a:pt x="4204463" y="4127511"/>
                </a:cubicBezTo>
                <a:cubicBezTo>
                  <a:pt x="4180098" y="4298519"/>
                  <a:pt x="4101535" y="4452596"/>
                  <a:pt x="3985404" y="4572001"/>
                </a:cubicBezTo>
                <a:lnTo>
                  <a:pt x="3791163" y="4572001"/>
                </a:lnTo>
                <a:cubicBezTo>
                  <a:pt x="3934261" y="4471530"/>
                  <a:pt x="4036484" y="4319651"/>
                  <a:pt x="4070978" y="4144250"/>
                </a:cubicBezTo>
                <a:cubicBezTo>
                  <a:pt x="3836975" y="4194541"/>
                  <a:pt x="3646607" y="4357380"/>
                  <a:pt x="3563224" y="4572001"/>
                </a:cubicBezTo>
                <a:lnTo>
                  <a:pt x="3425676" y="4572001"/>
                </a:lnTo>
                <a:cubicBezTo>
                  <a:pt x="3519039" y="4283539"/>
                  <a:pt x="3772269" y="4064450"/>
                  <a:pt x="4084348" y="4012794"/>
                </a:cubicBezTo>
                <a:lnTo>
                  <a:pt x="4084465" y="4011646"/>
                </a:lnTo>
                <a:cubicBezTo>
                  <a:pt x="4089774" y="4010636"/>
                  <a:pt x="4095102" y="4009688"/>
                  <a:pt x="4100678" y="4010107"/>
                </a:cubicBezTo>
                <a:cubicBezTo>
                  <a:pt x="4131861" y="4004550"/>
                  <a:pt x="4163754" y="4001569"/>
                  <a:pt x="4196139" y="4001042"/>
                </a:cubicBezTo>
                <a:close/>
                <a:moveTo>
                  <a:pt x="2543827" y="3999419"/>
                </a:moveTo>
                <a:lnTo>
                  <a:pt x="2560914" y="4001042"/>
                </a:lnTo>
                <a:cubicBezTo>
                  <a:pt x="2593300" y="4001569"/>
                  <a:pt x="2625192" y="4004550"/>
                  <a:pt x="2656376" y="4010107"/>
                </a:cubicBezTo>
                <a:cubicBezTo>
                  <a:pt x="2661952" y="4009688"/>
                  <a:pt x="2667280" y="4010636"/>
                  <a:pt x="2672588" y="4011646"/>
                </a:cubicBezTo>
                <a:lnTo>
                  <a:pt x="2672706" y="4012794"/>
                </a:lnTo>
                <a:cubicBezTo>
                  <a:pt x="2984785" y="4064450"/>
                  <a:pt x="3238014" y="4283539"/>
                  <a:pt x="3331377" y="4572001"/>
                </a:cubicBezTo>
                <a:lnTo>
                  <a:pt x="3193830" y="4572001"/>
                </a:lnTo>
                <a:cubicBezTo>
                  <a:pt x="3110446" y="4357380"/>
                  <a:pt x="2920078" y="4194541"/>
                  <a:pt x="2686076" y="4144250"/>
                </a:cubicBezTo>
                <a:cubicBezTo>
                  <a:pt x="2720570" y="4319650"/>
                  <a:pt x="2822793" y="4471530"/>
                  <a:pt x="2965890" y="4572001"/>
                </a:cubicBezTo>
                <a:lnTo>
                  <a:pt x="2771649" y="4572001"/>
                </a:lnTo>
                <a:cubicBezTo>
                  <a:pt x="2655518" y="4452596"/>
                  <a:pt x="2576955" y="4298519"/>
                  <a:pt x="2552590" y="4127511"/>
                </a:cubicBezTo>
                <a:cubicBezTo>
                  <a:pt x="2552423" y="4127458"/>
                  <a:pt x="2552254" y="4127453"/>
                  <a:pt x="2552085" y="4127448"/>
                </a:cubicBezTo>
                <a:lnTo>
                  <a:pt x="2551547" y="4120772"/>
                </a:lnTo>
                <a:cubicBezTo>
                  <a:pt x="2546488" y="4090522"/>
                  <a:pt x="2544037" y="4059631"/>
                  <a:pt x="2544079" y="4028296"/>
                </a:cubicBezTo>
                <a:cubicBezTo>
                  <a:pt x="2542767" y="4022668"/>
                  <a:pt x="2542709" y="4017001"/>
                  <a:pt x="2542709" y="4011320"/>
                </a:cubicBezTo>
                <a:lnTo>
                  <a:pt x="2543303" y="3999880"/>
                </a:lnTo>
                <a:lnTo>
                  <a:pt x="2543801" y="3999913"/>
                </a:lnTo>
                <a:close/>
                <a:moveTo>
                  <a:pt x="2521076" y="3999419"/>
                </a:moveTo>
                <a:lnTo>
                  <a:pt x="2521102" y="3999913"/>
                </a:lnTo>
                <a:lnTo>
                  <a:pt x="2521600" y="3999880"/>
                </a:lnTo>
                <a:lnTo>
                  <a:pt x="2522194" y="4011320"/>
                </a:lnTo>
                <a:cubicBezTo>
                  <a:pt x="2522194" y="4017001"/>
                  <a:pt x="2522135" y="4022668"/>
                  <a:pt x="2520823" y="4028296"/>
                </a:cubicBezTo>
                <a:cubicBezTo>
                  <a:pt x="2520865" y="4059631"/>
                  <a:pt x="2518415" y="4090522"/>
                  <a:pt x="2513356" y="4120772"/>
                </a:cubicBezTo>
                <a:lnTo>
                  <a:pt x="2512818" y="4127448"/>
                </a:lnTo>
                <a:cubicBezTo>
                  <a:pt x="2512648" y="4127453"/>
                  <a:pt x="2512480" y="4127458"/>
                  <a:pt x="2512312" y="4127511"/>
                </a:cubicBezTo>
                <a:cubicBezTo>
                  <a:pt x="2487947" y="4298519"/>
                  <a:pt x="2409385" y="4452596"/>
                  <a:pt x="2293253" y="4572001"/>
                </a:cubicBezTo>
                <a:lnTo>
                  <a:pt x="2099012" y="4572001"/>
                </a:lnTo>
                <a:cubicBezTo>
                  <a:pt x="2242110" y="4471530"/>
                  <a:pt x="2344333" y="4319651"/>
                  <a:pt x="2378827" y="4144250"/>
                </a:cubicBezTo>
                <a:cubicBezTo>
                  <a:pt x="2144825" y="4194541"/>
                  <a:pt x="1954456" y="4357380"/>
                  <a:pt x="1871073" y="4572001"/>
                </a:cubicBezTo>
                <a:lnTo>
                  <a:pt x="1733525" y="4572001"/>
                </a:lnTo>
                <a:cubicBezTo>
                  <a:pt x="1826888" y="4283539"/>
                  <a:pt x="2080118" y="4064450"/>
                  <a:pt x="2392197" y="4012794"/>
                </a:cubicBezTo>
                <a:lnTo>
                  <a:pt x="2392314" y="4011646"/>
                </a:lnTo>
                <a:cubicBezTo>
                  <a:pt x="2397623" y="4010636"/>
                  <a:pt x="2402951" y="4009688"/>
                  <a:pt x="2408527" y="4010107"/>
                </a:cubicBezTo>
                <a:cubicBezTo>
                  <a:pt x="2439710" y="4004550"/>
                  <a:pt x="2471603" y="4001569"/>
                  <a:pt x="2503988" y="4001042"/>
                </a:cubicBezTo>
                <a:close/>
                <a:moveTo>
                  <a:pt x="851676" y="3999419"/>
                </a:moveTo>
                <a:lnTo>
                  <a:pt x="868763" y="4001042"/>
                </a:lnTo>
                <a:cubicBezTo>
                  <a:pt x="901149" y="4001569"/>
                  <a:pt x="933041" y="4004550"/>
                  <a:pt x="964225" y="4010107"/>
                </a:cubicBezTo>
                <a:cubicBezTo>
                  <a:pt x="969801" y="4009688"/>
                  <a:pt x="975129" y="4010636"/>
                  <a:pt x="980437" y="4011646"/>
                </a:cubicBezTo>
                <a:lnTo>
                  <a:pt x="980555" y="4012794"/>
                </a:lnTo>
                <a:cubicBezTo>
                  <a:pt x="1292634" y="4064450"/>
                  <a:pt x="1545864" y="4283539"/>
                  <a:pt x="1639226" y="4572001"/>
                </a:cubicBezTo>
                <a:lnTo>
                  <a:pt x="1501679" y="4572001"/>
                </a:lnTo>
                <a:cubicBezTo>
                  <a:pt x="1418296" y="4357380"/>
                  <a:pt x="1227927" y="4194541"/>
                  <a:pt x="993925" y="4144250"/>
                </a:cubicBezTo>
                <a:cubicBezTo>
                  <a:pt x="1028419" y="4319651"/>
                  <a:pt x="1130642" y="4471530"/>
                  <a:pt x="1273740" y="4572001"/>
                </a:cubicBezTo>
                <a:lnTo>
                  <a:pt x="1079499" y="4572001"/>
                </a:lnTo>
                <a:cubicBezTo>
                  <a:pt x="963367" y="4452596"/>
                  <a:pt x="884804" y="4298519"/>
                  <a:pt x="860439" y="4127511"/>
                </a:cubicBezTo>
                <a:cubicBezTo>
                  <a:pt x="860272" y="4127458"/>
                  <a:pt x="860103" y="4127453"/>
                  <a:pt x="859934" y="4127448"/>
                </a:cubicBezTo>
                <a:lnTo>
                  <a:pt x="859396" y="4120772"/>
                </a:lnTo>
                <a:cubicBezTo>
                  <a:pt x="854337" y="4090522"/>
                  <a:pt x="851886" y="4059631"/>
                  <a:pt x="851928" y="4028296"/>
                </a:cubicBezTo>
                <a:cubicBezTo>
                  <a:pt x="850616" y="4022668"/>
                  <a:pt x="850558" y="4017001"/>
                  <a:pt x="850558" y="4011320"/>
                </a:cubicBezTo>
                <a:lnTo>
                  <a:pt x="851152" y="3999880"/>
                </a:lnTo>
                <a:lnTo>
                  <a:pt x="851650" y="3999913"/>
                </a:lnTo>
                <a:close/>
                <a:moveTo>
                  <a:pt x="828925" y="3999419"/>
                </a:moveTo>
                <a:lnTo>
                  <a:pt x="828951" y="3999913"/>
                </a:lnTo>
                <a:lnTo>
                  <a:pt x="829449" y="3999880"/>
                </a:lnTo>
                <a:lnTo>
                  <a:pt x="830043" y="4011320"/>
                </a:lnTo>
                <a:cubicBezTo>
                  <a:pt x="830043" y="4017001"/>
                  <a:pt x="829984" y="4022668"/>
                  <a:pt x="828672" y="4028296"/>
                </a:cubicBezTo>
                <a:cubicBezTo>
                  <a:pt x="828714" y="4059631"/>
                  <a:pt x="826264" y="4090522"/>
                  <a:pt x="821205" y="4120772"/>
                </a:cubicBezTo>
                <a:lnTo>
                  <a:pt x="820667" y="4127448"/>
                </a:lnTo>
                <a:cubicBezTo>
                  <a:pt x="820497" y="4127453"/>
                  <a:pt x="820329" y="4127458"/>
                  <a:pt x="820161" y="4127511"/>
                </a:cubicBezTo>
                <a:cubicBezTo>
                  <a:pt x="795796" y="4298519"/>
                  <a:pt x="717234" y="4452596"/>
                  <a:pt x="601102" y="4572001"/>
                </a:cubicBezTo>
                <a:lnTo>
                  <a:pt x="406861" y="4572001"/>
                </a:lnTo>
                <a:cubicBezTo>
                  <a:pt x="549959" y="4471530"/>
                  <a:pt x="652182" y="4319650"/>
                  <a:pt x="686676" y="4144250"/>
                </a:cubicBezTo>
                <a:cubicBezTo>
                  <a:pt x="452674" y="4194541"/>
                  <a:pt x="262305" y="4357380"/>
                  <a:pt x="178922" y="4572001"/>
                </a:cubicBezTo>
                <a:lnTo>
                  <a:pt x="41374" y="4572001"/>
                </a:lnTo>
                <a:cubicBezTo>
                  <a:pt x="134738" y="4283539"/>
                  <a:pt x="387967" y="4064450"/>
                  <a:pt x="700046" y="4012794"/>
                </a:cubicBezTo>
                <a:lnTo>
                  <a:pt x="700163" y="4011646"/>
                </a:lnTo>
                <a:cubicBezTo>
                  <a:pt x="705472" y="4010636"/>
                  <a:pt x="710800" y="4009688"/>
                  <a:pt x="716376" y="4010107"/>
                </a:cubicBezTo>
                <a:cubicBezTo>
                  <a:pt x="747559" y="4004550"/>
                  <a:pt x="779452" y="4001569"/>
                  <a:pt x="811837" y="4001042"/>
                </a:cubicBezTo>
                <a:close/>
                <a:moveTo>
                  <a:pt x="8305836" y="3304913"/>
                </a:moveTo>
                <a:cubicBezTo>
                  <a:pt x="8030646" y="3363591"/>
                  <a:pt x="7815802" y="3576701"/>
                  <a:pt x="7762527" y="3845480"/>
                </a:cubicBezTo>
                <a:cubicBezTo>
                  <a:pt x="8037717" y="3786801"/>
                  <a:pt x="8252560" y="3573691"/>
                  <a:pt x="8305836" y="3304913"/>
                </a:cubicBezTo>
                <a:close/>
                <a:moveTo>
                  <a:pt x="6911971" y="3304913"/>
                </a:moveTo>
                <a:cubicBezTo>
                  <a:pt x="6965247" y="3573691"/>
                  <a:pt x="7180090" y="3786801"/>
                  <a:pt x="7455280" y="3845480"/>
                </a:cubicBezTo>
                <a:cubicBezTo>
                  <a:pt x="7402005" y="3576701"/>
                  <a:pt x="7187161" y="3363591"/>
                  <a:pt x="6911971" y="3304913"/>
                </a:cubicBezTo>
                <a:close/>
                <a:moveTo>
                  <a:pt x="6613685" y="3304913"/>
                </a:moveTo>
                <a:cubicBezTo>
                  <a:pt x="6338495" y="3363591"/>
                  <a:pt x="6123651" y="3576701"/>
                  <a:pt x="6070376" y="3845480"/>
                </a:cubicBezTo>
                <a:cubicBezTo>
                  <a:pt x="6345566" y="3786801"/>
                  <a:pt x="6560409" y="3573691"/>
                  <a:pt x="6613685" y="3304913"/>
                </a:cubicBezTo>
                <a:close/>
                <a:moveTo>
                  <a:pt x="5219820" y="3304913"/>
                </a:moveTo>
                <a:cubicBezTo>
                  <a:pt x="5273096" y="3573691"/>
                  <a:pt x="5487939" y="3786801"/>
                  <a:pt x="5763129" y="3845480"/>
                </a:cubicBezTo>
                <a:cubicBezTo>
                  <a:pt x="5709854" y="3576701"/>
                  <a:pt x="5495010" y="3363591"/>
                  <a:pt x="5219820" y="3304913"/>
                </a:cubicBezTo>
                <a:close/>
                <a:moveTo>
                  <a:pt x="4921534" y="3304913"/>
                </a:moveTo>
                <a:cubicBezTo>
                  <a:pt x="4646344" y="3363591"/>
                  <a:pt x="4431500" y="3576701"/>
                  <a:pt x="4378225" y="3845480"/>
                </a:cubicBezTo>
                <a:cubicBezTo>
                  <a:pt x="4653415" y="3786801"/>
                  <a:pt x="4868259" y="3573691"/>
                  <a:pt x="4921534" y="3304913"/>
                </a:cubicBezTo>
                <a:close/>
                <a:moveTo>
                  <a:pt x="3527669" y="3304913"/>
                </a:moveTo>
                <a:cubicBezTo>
                  <a:pt x="3580945" y="3573691"/>
                  <a:pt x="3795788" y="3786801"/>
                  <a:pt x="4070978" y="3845480"/>
                </a:cubicBezTo>
                <a:cubicBezTo>
                  <a:pt x="4017703" y="3576701"/>
                  <a:pt x="3802859" y="3363591"/>
                  <a:pt x="3527669" y="3304913"/>
                </a:cubicBezTo>
                <a:close/>
                <a:moveTo>
                  <a:pt x="3229383" y="3304913"/>
                </a:moveTo>
                <a:cubicBezTo>
                  <a:pt x="2954193" y="3363591"/>
                  <a:pt x="2739349" y="3576701"/>
                  <a:pt x="2686074" y="3845480"/>
                </a:cubicBezTo>
                <a:cubicBezTo>
                  <a:pt x="2961264" y="3786801"/>
                  <a:pt x="3176107" y="3573691"/>
                  <a:pt x="3229383" y="3304913"/>
                </a:cubicBezTo>
                <a:close/>
                <a:moveTo>
                  <a:pt x="1835518" y="3304913"/>
                </a:moveTo>
                <a:cubicBezTo>
                  <a:pt x="1888794" y="3573691"/>
                  <a:pt x="2103637" y="3786801"/>
                  <a:pt x="2378827" y="3845480"/>
                </a:cubicBezTo>
                <a:cubicBezTo>
                  <a:pt x="2325552" y="3576701"/>
                  <a:pt x="2110708" y="3363591"/>
                  <a:pt x="1835518" y="3304913"/>
                </a:cubicBezTo>
                <a:close/>
                <a:moveTo>
                  <a:pt x="1537232" y="3304913"/>
                </a:moveTo>
                <a:cubicBezTo>
                  <a:pt x="1262042" y="3363591"/>
                  <a:pt x="1047198" y="3576701"/>
                  <a:pt x="993923" y="3845480"/>
                </a:cubicBezTo>
                <a:cubicBezTo>
                  <a:pt x="1269113" y="3786801"/>
                  <a:pt x="1483956" y="3573691"/>
                  <a:pt x="1537232" y="3304913"/>
                </a:cubicBezTo>
                <a:close/>
                <a:moveTo>
                  <a:pt x="143367" y="3304913"/>
                </a:moveTo>
                <a:cubicBezTo>
                  <a:pt x="196643" y="3573691"/>
                  <a:pt x="411486" y="3786801"/>
                  <a:pt x="686676" y="3845480"/>
                </a:cubicBezTo>
                <a:cubicBezTo>
                  <a:pt x="633401" y="3576701"/>
                  <a:pt x="418557" y="3363591"/>
                  <a:pt x="143367" y="3304913"/>
                </a:cubicBezTo>
                <a:close/>
                <a:moveTo>
                  <a:pt x="8461873" y="3161219"/>
                </a:moveTo>
                <a:lnTo>
                  <a:pt x="8478960" y="3162829"/>
                </a:lnTo>
                <a:cubicBezTo>
                  <a:pt x="8511346" y="3163352"/>
                  <a:pt x="8543239" y="3166310"/>
                  <a:pt x="8574422" y="3171823"/>
                </a:cubicBezTo>
                <a:cubicBezTo>
                  <a:pt x="8579998" y="3171407"/>
                  <a:pt x="8585326" y="3172348"/>
                  <a:pt x="8590635" y="3173350"/>
                </a:cubicBezTo>
                <a:lnTo>
                  <a:pt x="8590752" y="3174489"/>
                </a:lnTo>
                <a:cubicBezTo>
                  <a:pt x="8815033" y="3211322"/>
                  <a:pt x="9008920" y="3333951"/>
                  <a:pt x="9135069" y="3506215"/>
                </a:cubicBezTo>
                <a:lnTo>
                  <a:pt x="9139239" y="3512974"/>
                </a:lnTo>
                <a:lnTo>
                  <a:pt x="9139239" y="3816134"/>
                </a:lnTo>
                <a:lnTo>
                  <a:pt x="9120077" y="3747490"/>
                </a:lnTo>
                <a:cubicBezTo>
                  <a:pt x="9039502" y="3525837"/>
                  <a:pt x="8844913" y="3356256"/>
                  <a:pt x="8604122" y="3304913"/>
                </a:cubicBezTo>
                <a:cubicBezTo>
                  <a:pt x="8650738" y="3540094"/>
                  <a:pt x="8821055" y="3732654"/>
                  <a:pt x="9047261" y="3816429"/>
                </a:cubicBezTo>
                <a:lnTo>
                  <a:pt x="9139239" y="3843104"/>
                </a:lnTo>
                <a:lnTo>
                  <a:pt x="9139239" y="3970603"/>
                </a:lnTo>
                <a:lnTo>
                  <a:pt x="9030179" y="3943797"/>
                </a:lnTo>
                <a:cubicBezTo>
                  <a:pt x="8735297" y="3846211"/>
                  <a:pt x="8514628" y="3594637"/>
                  <a:pt x="8470637" y="3288305"/>
                </a:cubicBezTo>
                <a:cubicBezTo>
                  <a:pt x="8470469" y="3288253"/>
                  <a:pt x="8470301" y="3288248"/>
                  <a:pt x="8470131" y="3288243"/>
                </a:cubicBezTo>
                <a:lnTo>
                  <a:pt x="8469593" y="3281619"/>
                </a:lnTo>
                <a:cubicBezTo>
                  <a:pt x="8464534" y="3251607"/>
                  <a:pt x="8462083" y="3220958"/>
                  <a:pt x="8462126" y="3189869"/>
                </a:cubicBezTo>
                <a:cubicBezTo>
                  <a:pt x="8460814" y="3184286"/>
                  <a:pt x="8460755" y="3178663"/>
                  <a:pt x="8460755" y="3173027"/>
                </a:cubicBezTo>
                <a:lnTo>
                  <a:pt x="8461349" y="3161677"/>
                </a:lnTo>
                <a:lnTo>
                  <a:pt x="8461847" y="3161709"/>
                </a:lnTo>
                <a:close/>
                <a:moveTo>
                  <a:pt x="8448085" y="3161219"/>
                </a:moveTo>
                <a:lnTo>
                  <a:pt x="8448111" y="3161709"/>
                </a:lnTo>
                <a:lnTo>
                  <a:pt x="8448609" y="3161677"/>
                </a:lnTo>
                <a:lnTo>
                  <a:pt x="8449203" y="3173027"/>
                </a:lnTo>
                <a:cubicBezTo>
                  <a:pt x="8449203" y="3178663"/>
                  <a:pt x="8449144" y="3184286"/>
                  <a:pt x="8447832" y="3189869"/>
                </a:cubicBezTo>
                <a:cubicBezTo>
                  <a:pt x="8447875" y="3220958"/>
                  <a:pt x="8445424" y="3251607"/>
                  <a:pt x="8440365" y="3281619"/>
                </a:cubicBezTo>
                <a:lnTo>
                  <a:pt x="8439827" y="3288243"/>
                </a:lnTo>
                <a:cubicBezTo>
                  <a:pt x="8439657" y="3288248"/>
                  <a:pt x="8439489" y="3288253"/>
                  <a:pt x="8439321" y="3288305"/>
                </a:cubicBezTo>
                <a:cubicBezTo>
                  <a:pt x="8389046" y="3638399"/>
                  <a:pt x="8108007" y="3916971"/>
                  <a:pt x="7749156" y="3975903"/>
                </a:cubicBezTo>
                <a:lnTo>
                  <a:pt x="7749040" y="3977042"/>
                </a:lnTo>
                <a:cubicBezTo>
                  <a:pt x="7743729" y="3978045"/>
                  <a:pt x="7738400" y="3978986"/>
                  <a:pt x="7732823" y="3978570"/>
                </a:cubicBezTo>
                <a:cubicBezTo>
                  <a:pt x="7701651" y="3984080"/>
                  <a:pt x="7669771" y="3987038"/>
                  <a:pt x="7637396" y="3987561"/>
                </a:cubicBezTo>
                <a:lnTo>
                  <a:pt x="7620278" y="3989174"/>
                </a:lnTo>
                <a:lnTo>
                  <a:pt x="7620252" y="3988683"/>
                </a:lnTo>
                <a:lnTo>
                  <a:pt x="7619753" y="3988716"/>
                </a:lnTo>
                <a:cubicBezTo>
                  <a:pt x="7619187" y="3984944"/>
                  <a:pt x="7619160" y="3981158"/>
                  <a:pt x="7619160" y="3977366"/>
                </a:cubicBezTo>
                <a:cubicBezTo>
                  <a:pt x="7619160" y="3971728"/>
                  <a:pt x="7619219" y="3966104"/>
                  <a:pt x="7620531" y="3960518"/>
                </a:cubicBezTo>
                <a:cubicBezTo>
                  <a:pt x="7620488" y="3929436"/>
                  <a:pt x="7622938" y="3898794"/>
                  <a:pt x="7627995" y="3868787"/>
                </a:cubicBezTo>
                <a:lnTo>
                  <a:pt x="7628535" y="3862150"/>
                </a:lnTo>
                <a:cubicBezTo>
                  <a:pt x="7628704" y="3862145"/>
                  <a:pt x="7628873" y="3862140"/>
                  <a:pt x="7629040" y="3862087"/>
                </a:cubicBezTo>
                <a:cubicBezTo>
                  <a:pt x="7679317" y="3511992"/>
                  <a:pt x="7960356" y="3233421"/>
                  <a:pt x="8319206" y="3174489"/>
                </a:cubicBezTo>
                <a:lnTo>
                  <a:pt x="8319323" y="3173350"/>
                </a:lnTo>
                <a:cubicBezTo>
                  <a:pt x="8324632" y="3172348"/>
                  <a:pt x="8329960" y="3171407"/>
                  <a:pt x="8335536" y="3171823"/>
                </a:cubicBezTo>
                <a:cubicBezTo>
                  <a:pt x="8366719" y="3166310"/>
                  <a:pt x="8398612" y="3163352"/>
                  <a:pt x="8430998" y="3162829"/>
                </a:cubicBezTo>
                <a:close/>
                <a:moveTo>
                  <a:pt x="6769722" y="3161219"/>
                </a:moveTo>
                <a:lnTo>
                  <a:pt x="6786810" y="3162829"/>
                </a:lnTo>
                <a:cubicBezTo>
                  <a:pt x="6819195" y="3163352"/>
                  <a:pt x="6851088" y="3166310"/>
                  <a:pt x="6882271" y="3171823"/>
                </a:cubicBezTo>
                <a:cubicBezTo>
                  <a:pt x="6887847" y="3171407"/>
                  <a:pt x="6893175" y="3172348"/>
                  <a:pt x="6898484" y="3173350"/>
                </a:cubicBezTo>
                <a:lnTo>
                  <a:pt x="6898601" y="3174489"/>
                </a:lnTo>
                <a:cubicBezTo>
                  <a:pt x="7257451" y="3233421"/>
                  <a:pt x="7538490" y="3511992"/>
                  <a:pt x="7588766" y="3862087"/>
                </a:cubicBezTo>
                <a:cubicBezTo>
                  <a:pt x="7588934" y="3862140"/>
                  <a:pt x="7589103" y="3862145"/>
                  <a:pt x="7589272" y="3862150"/>
                </a:cubicBezTo>
                <a:lnTo>
                  <a:pt x="7589812" y="3868787"/>
                </a:lnTo>
                <a:cubicBezTo>
                  <a:pt x="7594869" y="3898794"/>
                  <a:pt x="7597319" y="3929436"/>
                  <a:pt x="7597276" y="3960518"/>
                </a:cubicBezTo>
                <a:cubicBezTo>
                  <a:pt x="7598588" y="3966104"/>
                  <a:pt x="7598647" y="3971728"/>
                  <a:pt x="7598647" y="3977366"/>
                </a:cubicBezTo>
                <a:cubicBezTo>
                  <a:pt x="7598647" y="3981158"/>
                  <a:pt x="7598620" y="3984944"/>
                  <a:pt x="7598054" y="3988716"/>
                </a:cubicBezTo>
                <a:lnTo>
                  <a:pt x="7597555" y="3988683"/>
                </a:lnTo>
                <a:lnTo>
                  <a:pt x="7597529" y="3989174"/>
                </a:lnTo>
                <a:lnTo>
                  <a:pt x="7580411" y="3987561"/>
                </a:lnTo>
                <a:cubicBezTo>
                  <a:pt x="7548036" y="3987038"/>
                  <a:pt x="7516156" y="3984080"/>
                  <a:pt x="7484984" y="3978570"/>
                </a:cubicBezTo>
                <a:cubicBezTo>
                  <a:pt x="7479407" y="3978986"/>
                  <a:pt x="7474078" y="3978045"/>
                  <a:pt x="7468767" y="3977042"/>
                </a:cubicBezTo>
                <a:lnTo>
                  <a:pt x="7468651" y="3975903"/>
                </a:lnTo>
                <a:cubicBezTo>
                  <a:pt x="7109800" y="3916971"/>
                  <a:pt x="6828761" y="3638399"/>
                  <a:pt x="6778486" y="3288305"/>
                </a:cubicBezTo>
                <a:cubicBezTo>
                  <a:pt x="6778318" y="3288253"/>
                  <a:pt x="6778150" y="3288248"/>
                  <a:pt x="6777980" y="3288243"/>
                </a:cubicBezTo>
                <a:lnTo>
                  <a:pt x="6777442" y="3281619"/>
                </a:lnTo>
                <a:cubicBezTo>
                  <a:pt x="6772383" y="3251607"/>
                  <a:pt x="6769933" y="3220958"/>
                  <a:pt x="6769975" y="3189869"/>
                </a:cubicBezTo>
                <a:cubicBezTo>
                  <a:pt x="6768663" y="3184286"/>
                  <a:pt x="6768604" y="3178663"/>
                  <a:pt x="6768604" y="3173027"/>
                </a:cubicBezTo>
                <a:lnTo>
                  <a:pt x="6769198" y="3161677"/>
                </a:lnTo>
                <a:lnTo>
                  <a:pt x="6769696" y="3161709"/>
                </a:lnTo>
                <a:close/>
                <a:moveTo>
                  <a:pt x="6755934" y="3161219"/>
                </a:moveTo>
                <a:lnTo>
                  <a:pt x="6755960" y="3161709"/>
                </a:lnTo>
                <a:lnTo>
                  <a:pt x="6756458" y="3161677"/>
                </a:lnTo>
                <a:lnTo>
                  <a:pt x="6757052" y="3173027"/>
                </a:lnTo>
                <a:cubicBezTo>
                  <a:pt x="6757052" y="3178663"/>
                  <a:pt x="6756994" y="3184286"/>
                  <a:pt x="6755682" y="3189869"/>
                </a:cubicBezTo>
                <a:cubicBezTo>
                  <a:pt x="6755724" y="3220958"/>
                  <a:pt x="6753273" y="3251607"/>
                  <a:pt x="6748215" y="3281619"/>
                </a:cubicBezTo>
                <a:lnTo>
                  <a:pt x="6747676" y="3288243"/>
                </a:lnTo>
                <a:cubicBezTo>
                  <a:pt x="6747507" y="3288248"/>
                  <a:pt x="6747338" y="3288253"/>
                  <a:pt x="6747171" y="3288305"/>
                </a:cubicBezTo>
                <a:cubicBezTo>
                  <a:pt x="6696895" y="3638399"/>
                  <a:pt x="6415856" y="3916971"/>
                  <a:pt x="6057005" y="3975903"/>
                </a:cubicBezTo>
                <a:lnTo>
                  <a:pt x="6056889" y="3977042"/>
                </a:lnTo>
                <a:cubicBezTo>
                  <a:pt x="6051578" y="3978045"/>
                  <a:pt x="6046249" y="3978986"/>
                  <a:pt x="6040672" y="3978570"/>
                </a:cubicBezTo>
                <a:cubicBezTo>
                  <a:pt x="6009500" y="3984080"/>
                  <a:pt x="5977620" y="3987038"/>
                  <a:pt x="5945246" y="3987561"/>
                </a:cubicBezTo>
                <a:lnTo>
                  <a:pt x="5928127" y="3989174"/>
                </a:lnTo>
                <a:lnTo>
                  <a:pt x="5928101" y="3988683"/>
                </a:lnTo>
                <a:lnTo>
                  <a:pt x="5927602" y="3988716"/>
                </a:lnTo>
                <a:cubicBezTo>
                  <a:pt x="5927036" y="3984944"/>
                  <a:pt x="5927009" y="3981158"/>
                  <a:pt x="5927009" y="3977366"/>
                </a:cubicBezTo>
                <a:cubicBezTo>
                  <a:pt x="5927009" y="3971728"/>
                  <a:pt x="5927068" y="3966104"/>
                  <a:pt x="5928380" y="3960518"/>
                </a:cubicBezTo>
                <a:cubicBezTo>
                  <a:pt x="5928338" y="3929436"/>
                  <a:pt x="5930787" y="3898794"/>
                  <a:pt x="5935844" y="3868787"/>
                </a:cubicBezTo>
                <a:lnTo>
                  <a:pt x="5936384" y="3862150"/>
                </a:lnTo>
                <a:cubicBezTo>
                  <a:pt x="5936553" y="3862145"/>
                  <a:pt x="5936722" y="3862140"/>
                  <a:pt x="5936890" y="3862087"/>
                </a:cubicBezTo>
                <a:cubicBezTo>
                  <a:pt x="5987166" y="3511992"/>
                  <a:pt x="6268205" y="3233421"/>
                  <a:pt x="6627056" y="3174489"/>
                </a:cubicBezTo>
                <a:lnTo>
                  <a:pt x="6627173" y="3173350"/>
                </a:lnTo>
                <a:cubicBezTo>
                  <a:pt x="6632481" y="3172348"/>
                  <a:pt x="6637809" y="3171407"/>
                  <a:pt x="6643385" y="3171823"/>
                </a:cubicBezTo>
                <a:cubicBezTo>
                  <a:pt x="6674569" y="3166310"/>
                  <a:pt x="6706461" y="3163352"/>
                  <a:pt x="6738847" y="3162829"/>
                </a:cubicBezTo>
                <a:close/>
                <a:moveTo>
                  <a:pt x="5077571" y="3161219"/>
                </a:moveTo>
                <a:lnTo>
                  <a:pt x="5094659" y="3162829"/>
                </a:lnTo>
                <a:cubicBezTo>
                  <a:pt x="5127044" y="3163352"/>
                  <a:pt x="5158937" y="3166310"/>
                  <a:pt x="5190120" y="3171823"/>
                </a:cubicBezTo>
                <a:cubicBezTo>
                  <a:pt x="5195696" y="3171407"/>
                  <a:pt x="5201024" y="3172348"/>
                  <a:pt x="5206334" y="3173350"/>
                </a:cubicBezTo>
                <a:lnTo>
                  <a:pt x="5206450" y="3174489"/>
                </a:lnTo>
                <a:cubicBezTo>
                  <a:pt x="5565300" y="3233421"/>
                  <a:pt x="5846339" y="3511992"/>
                  <a:pt x="5896616" y="3862087"/>
                </a:cubicBezTo>
                <a:cubicBezTo>
                  <a:pt x="5896783" y="3862140"/>
                  <a:pt x="5896953" y="3862145"/>
                  <a:pt x="5897121" y="3862150"/>
                </a:cubicBezTo>
                <a:lnTo>
                  <a:pt x="5897662" y="3868787"/>
                </a:lnTo>
                <a:cubicBezTo>
                  <a:pt x="5902718" y="3898794"/>
                  <a:pt x="5905168" y="3929436"/>
                  <a:pt x="5905126" y="3960518"/>
                </a:cubicBezTo>
                <a:cubicBezTo>
                  <a:pt x="5906438" y="3966104"/>
                  <a:pt x="5906496" y="3971728"/>
                  <a:pt x="5906496" y="3977366"/>
                </a:cubicBezTo>
                <a:cubicBezTo>
                  <a:pt x="5906496" y="3981158"/>
                  <a:pt x="5906469" y="3984944"/>
                  <a:pt x="5905903" y="3988716"/>
                </a:cubicBezTo>
                <a:lnTo>
                  <a:pt x="5905404" y="3988683"/>
                </a:lnTo>
                <a:lnTo>
                  <a:pt x="5905378" y="3989174"/>
                </a:lnTo>
                <a:lnTo>
                  <a:pt x="5888260" y="3987561"/>
                </a:lnTo>
                <a:cubicBezTo>
                  <a:pt x="5855886" y="3987038"/>
                  <a:pt x="5824005" y="3984080"/>
                  <a:pt x="5792833" y="3978570"/>
                </a:cubicBezTo>
                <a:cubicBezTo>
                  <a:pt x="5787256" y="3978986"/>
                  <a:pt x="5781927" y="3978045"/>
                  <a:pt x="5776617" y="3977042"/>
                </a:cubicBezTo>
                <a:lnTo>
                  <a:pt x="5776501" y="3975903"/>
                </a:lnTo>
                <a:cubicBezTo>
                  <a:pt x="5417649" y="3916971"/>
                  <a:pt x="5136610" y="3638399"/>
                  <a:pt x="5086335" y="3288305"/>
                </a:cubicBezTo>
                <a:cubicBezTo>
                  <a:pt x="5086167" y="3288253"/>
                  <a:pt x="5085999" y="3288248"/>
                  <a:pt x="5085830" y="3288243"/>
                </a:cubicBezTo>
                <a:lnTo>
                  <a:pt x="5085291" y="3281619"/>
                </a:lnTo>
                <a:cubicBezTo>
                  <a:pt x="5080233" y="3251607"/>
                  <a:pt x="5077782" y="3220958"/>
                  <a:pt x="5077824" y="3189869"/>
                </a:cubicBezTo>
                <a:cubicBezTo>
                  <a:pt x="5076512" y="3184286"/>
                  <a:pt x="5076453" y="3178663"/>
                  <a:pt x="5076453" y="3173027"/>
                </a:cubicBezTo>
                <a:lnTo>
                  <a:pt x="5077047" y="3161677"/>
                </a:lnTo>
                <a:lnTo>
                  <a:pt x="5077545" y="3161709"/>
                </a:lnTo>
                <a:close/>
                <a:moveTo>
                  <a:pt x="5063783" y="3161219"/>
                </a:moveTo>
                <a:lnTo>
                  <a:pt x="5063809" y="3161709"/>
                </a:lnTo>
                <a:lnTo>
                  <a:pt x="5064307" y="3161677"/>
                </a:lnTo>
                <a:lnTo>
                  <a:pt x="5064902" y="3173027"/>
                </a:lnTo>
                <a:cubicBezTo>
                  <a:pt x="5064902" y="3178663"/>
                  <a:pt x="5064842" y="3184286"/>
                  <a:pt x="5063530" y="3189869"/>
                </a:cubicBezTo>
                <a:cubicBezTo>
                  <a:pt x="5063572" y="3220958"/>
                  <a:pt x="5061122" y="3251607"/>
                  <a:pt x="5056063" y="3281619"/>
                </a:cubicBezTo>
                <a:lnTo>
                  <a:pt x="5055525" y="3288243"/>
                </a:lnTo>
                <a:cubicBezTo>
                  <a:pt x="5055355" y="3288248"/>
                  <a:pt x="5055187" y="3288253"/>
                  <a:pt x="5055019" y="3288305"/>
                </a:cubicBezTo>
                <a:cubicBezTo>
                  <a:pt x="5004744" y="3638399"/>
                  <a:pt x="4723705" y="3916971"/>
                  <a:pt x="4364853" y="3975903"/>
                </a:cubicBezTo>
                <a:lnTo>
                  <a:pt x="4364737" y="3977042"/>
                </a:lnTo>
                <a:cubicBezTo>
                  <a:pt x="4359427" y="3978045"/>
                  <a:pt x="4354098" y="3978986"/>
                  <a:pt x="4348521" y="3978570"/>
                </a:cubicBezTo>
                <a:cubicBezTo>
                  <a:pt x="4317350" y="3984080"/>
                  <a:pt x="4285468" y="3987038"/>
                  <a:pt x="4253094" y="3987561"/>
                </a:cubicBezTo>
                <a:lnTo>
                  <a:pt x="4235976" y="3989174"/>
                </a:lnTo>
                <a:lnTo>
                  <a:pt x="4235950" y="3988683"/>
                </a:lnTo>
                <a:lnTo>
                  <a:pt x="4235451" y="3988716"/>
                </a:lnTo>
                <a:cubicBezTo>
                  <a:pt x="4234885" y="3984944"/>
                  <a:pt x="4234858" y="3981158"/>
                  <a:pt x="4234858" y="3977366"/>
                </a:cubicBezTo>
                <a:cubicBezTo>
                  <a:pt x="4234858" y="3971728"/>
                  <a:pt x="4234916" y="3966104"/>
                  <a:pt x="4236228" y="3960518"/>
                </a:cubicBezTo>
                <a:cubicBezTo>
                  <a:pt x="4236186" y="3929436"/>
                  <a:pt x="4238636" y="3898794"/>
                  <a:pt x="4243692" y="3868787"/>
                </a:cubicBezTo>
                <a:lnTo>
                  <a:pt x="4244233" y="3862150"/>
                </a:lnTo>
                <a:cubicBezTo>
                  <a:pt x="4244401" y="3862145"/>
                  <a:pt x="4244571" y="3862140"/>
                  <a:pt x="4244738" y="3862087"/>
                </a:cubicBezTo>
                <a:cubicBezTo>
                  <a:pt x="4295015" y="3511992"/>
                  <a:pt x="4576054" y="3233421"/>
                  <a:pt x="4934904" y="3174489"/>
                </a:cubicBezTo>
                <a:lnTo>
                  <a:pt x="4935021" y="3173350"/>
                </a:lnTo>
                <a:cubicBezTo>
                  <a:pt x="4940330" y="3172348"/>
                  <a:pt x="4945658" y="3171407"/>
                  <a:pt x="4951234" y="3171823"/>
                </a:cubicBezTo>
                <a:cubicBezTo>
                  <a:pt x="4982417" y="3166310"/>
                  <a:pt x="5014310" y="3163352"/>
                  <a:pt x="5046695" y="3162829"/>
                </a:cubicBezTo>
                <a:close/>
                <a:moveTo>
                  <a:pt x="3385420" y="3161219"/>
                </a:moveTo>
                <a:lnTo>
                  <a:pt x="3402507" y="3162829"/>
                </a:lnTo>
                <a:cubicBezTo>
                  <a:pt x="3434893" y="3163352"/>
                  <a:pt x="3466785" y="3166310"/>
                  <a:pt x="3497969" y="3171823"/>
                </a:cubicBezTo>
                <a:cubicBezTo>
                  <a:pt x="3503545" y="3171407"/>
                  <a:pt x="3508873" y="3172348"/>
                  <a:pt x="3514181" y="3173350"/>
                </a:cubicBezTo>
                <a:lnTo>
                  <a:pt x="3514298" y="3174489"/>
                </a:lnTo>
                <a:cubicBezTo>
                  <a:pt x="3873149" y="3233421"/>
                  <a:pt x="4154188" y="3511992"/>
                  <a:pt x="4204464" y="3862087"/>
                </a:cubicBezTo>
                <a:cubicBezTo>
                  <a:pt x="4204632" y="3862140"/>
                  <a:pt x="4204801" y="3862145"/>
                  <a:pt x="4204970" y="3862150"/>
                </a:cubicBezTo>
                <a:lnTo>
                  <a:pt x="4205510" y="3868787"/>
                </a:lnTo>
                <a:cubicBezTo>
                  <a:pt x="4210567" y="3898794"/>
                  <a:pt x="4213016" y="3929436"/>
                  <a:pt x="4212974" y="3960518"/>
                </a:cubicBezTo>
                <a:cubicBezTo>
                  <a:pt x="4214286" y="3966104"/>
                  <a:pt x="4214345" y="3971728"/>
                  <a:pt x="4214345" y="3977366"/>
                </a:cubicBezTo>
                <a:cubicBezTo>
                  <a:pt x="4214345" y="3981158"/>
                  <a:pt x="4214318" y="3984944"/>
                  <a:pt x="4213752" y="3988716"/>
                </a:cubicBezTo>
                <a:lnTo>
                  <a:pt x="4213253" y="3988683"/>
                </a:lnTo>
                <a:lnTo>
                  <a:pt x="4213227" y="3989174"/>
                </a:lnTo>
                <a:lnTo>
                  <a:pt x="4196108" y="3987561"/>
                </a:lnTo>
                <a:cubicBezTo>
                  <a:pt x="4163734" y="3987038"/>
                  <a:pt x="4131854" y="3984080"/>
                  <a:pt x="4100682" y="3978570"/>
                </a:cubicBezTo>
                <a:cubicBezTo>
                  <a:pt x="4095105" y="3978986"/>
                  <a:pt x="4089776" y="3978045"/>
                  <a:pt x="4084465" y="3977042"/>
                </a:cubicBezTo>
                <a:lnTo>
                  <a:pt x="4084349" y="3975903"/>
                </a:lnTo>
                <a:cubicBezTo>
                  <a:pt x="3725498" y="3916971"/>
                  <a:pt x="3444459" y="3638399"/>
                  <a:pt x="3394183" y="3288305"/>
                </a:cubicBezTo>
                <a:cubicBezTo>
                  <a:pt x="3394016" y="3288253"/>
                  <a:pt x="3393847" y="3288248"/>
                  <a:pt x="3393678" y="3288243"/>
                </a:cubicBezTo>
                <a:lnTo>
                  <a:pt x="3393139" y="3281619"/>
                </a:lnTo>
                <a:cubicBezTo>
                  <a:pt x="3388081" y="3251607"/>
                  <a:pt x="3385630" y="3220958"/>
                  <a:pt x="3385672" y="3189869"/>
                </a:cubicBezTo>
                <a:cubicBezTo>
                  <a:pt x="3384360" y="3184286"/>
                  <a:pt x="3384302" y="3178663"/>
                  <a:pt x="3384302" y="3173027"/>
                </a:cubicBezTo>
                <a:lnTo>
                  <a:pt x="3384896" y="3161677"/>
                </a:lnTo>
                <a:lnTo>
                  <a:pt x="3385394" y="3161709"/>
                </a:lnTo>
                <a:close/>
                <a:moveTo>
                  <a:pt x="3371632" y="3161219"/>
                </a:moveTo>
                <a:lnTo>
                  <a:pt x="3371658" y="3161709"/>
                </a:lnTo>
                <a:lnTo>
                  <a:pt x="3372156" y="3161677"/>
                </a:lnTo>
                <a:lnTo>
                  <a:pt x="3372750" y="3173027"/>
                </a:lnTo>
                <a:cubicBezTo>
                  <a:pt x="3372750" y="3178663"/>
                  <a:pt x="3372691" y="3184286"/>
                  <a:pt x="3371379" y="3189869"/>
                </a:cubicBezTo>
                <a:cubicBezTo>
                  <a:pt x="3371421" y="3220958"/>
                  <a:pt x="3368971" y="3251607"/>
                  <a:pt x="3363912" y="3281619"/>
                </a:cubicBezTo>
                <a:lnTo>
                  <a:pt x="3363374" y="3288243"/>
                </a:lnTo>
                <a:cubicBezTo>
                  <a:pt x="3363204" y="3288248"/>
                  <a:pt x="3363036" y="3288253"/>
                  <a:pt x="3362868" y="3288305"/>
                </a:cubicBezTo>
                <a:cubicBezTo>
                  <a:pt x="3312593" y="3638399"/>
                  <a:pt x="3031554" y="3916971"/>
                  <a:pt x="2672703" y="3975903"/>
                </a:cubicBezTo>
                <a:lnTo>
                  <a:pt x="2672586" y="3977042"/>
                </a:lnTo>
                <a:cubicBezTo>
                  <a:pt x="2667276" y="3978045"/>
                  <a:pt x="2661947" y="3978986"/>
                  <a:pt x="2656370" y="3978570"/>
                </a:cubicBezTo>
                <a:cubicBezTo>
                  <a:pt x="2625198" y="3984080"/>
                  <a:pt x="2593318" y="3987038"/>
                  <a:pt x="2560943" y="3987561"/>
                </a:cubicBezTo>
                <a:lnTo>
                  <a:pt x="2543825" y="3989174"/>
                </a:lnTo>
                <a:lnTo>
                  <a:pt x="2543799" y="3988683"/>
                </a:lnTo>
                <a:lnTo>
                  <a:pt x="2543300" y="3988716"/>
                </a:lnTo>
                <a:cubicBezTo>
                  <a:pt x="2542734" y="3984944"/>
                  <a:pt x="2542707" y="3981158"/>
                  <a:pt x="2542707" y="3977366"/>
                </a:cubicBezTo>
                <a:cubicBezTo>
                  <a:pt x="2542707" y="3971728"/>
                  <a:pt x="2542765" y="3966104"/>
                  <a:pt x="2544077" y="3960518"/>
                </a:cubicBezTo>
                <a:cubicBezTo>
                  <a:pt x="2544035" y="3929436"/>
                  <a:pt x="2546485" y="3898794"/>
                  <a:pt x="2551541" y="3868787"/>
                </a:cubicBezTo>
                <a:lnTo>
                  <a:pt x="2552082" y="3862150"/>
                </a:lnTo>
                <a:cubicBezTo>
                  <a:pt x="2552250" y="3862145"/>
                  <a:pt x="2552420" y="3862140"/>
                  <a:pt x="2552587" y="3862087"/>
                </a:cubicBezTo>
                <a:cubicBezTo>
                  <a:pt x="2602864" y="3511992"/>
                  <a:pt x="2883903" y="3233421"/>
                  <a:pt x="3242753" y="3174489"/>
                </a:cubicBezTo>
                <a:lnTo>
                  <a:pt x="3242870" y="3173350"/>
                </a:lnTo>
                <a:cubicBezTo>
                  <a:pt x="3248179" y="3172348"/>
                  <a:pt x="3253507" y="3171407"/>
                  <a:pt x="3259083" y="3171823"/>
                </a:cubicBezTo>
                <a:cubicBezTo>
                  <a:pt x="3290266" y="3166310"/>
                  <a:pt x="3322159" y="3163352"/>
                  <a:pt x="3354544" y="3162829"/>
                </a:cubicBezTo>
                <a:close/>
                <a:moveTo>
                  <a:pt x="1693269" y="3161219"/>
                </a:moveTo>
                <a:lnTo>
                  <a:pt x="1710356" y="3162829"/>
                </a:lnTo>
                <a:cubicBezTo>
                  <a:pt x="1742742" y="3163352"/>
                  <a:pt x="1774634" y="3166310"/>
                  <a:pt x="1805818" y="3171823"/>
                </a:cubicBezTo>
                <a:cubicBezTo>
                  <a:pt x="1811394" y="3171407"/>
                  <a:pt x="1816722" y="3172348"/>
                  <a:pt x="1822030" y="3173350"/>
                </a:cubicBezTo>
                <a:lnTo>
                  <a:pt x="1822148" y="3174489"/>
                </a:lnTo>
                <a:cubicBezTo>
                  <a:pt x="2180998" y="3233421"/>
                  <a:pt x="2462037" y="3511992"/>
                  <a:pt x="2512313" y="3862087"/>
                </a:cubicBezTo>
                <a:cubicBezTo>
                  <a:pt x="2512481" y="3862140"/>
                  <a:pt x="2512650" y="3862145"/>
                  <a:pt x="2512819" y="3862150"/>
                </a:cubicBezTo>
                <a:lnTo>
                  <a:pt x="2513359" y="3868787"/>
                </a:lnTo>
                <a:cubicBezTo>
                  <a:pt x="2518416" y="3898794"/>
                  <a:pt x="2520865" y="3929436"/>
                  <a:pt x="2520823" y="3960518"/>
                </a:cubicBezTo>
                <a:cubicBezTo>
                  <a:pt x="2522135" y="3966104"/>
                  <a:pt x="2522194" y="3971728"/>
                  <a:pt x="2522194" y="3977366"/>
                </a:cubicBezTo>
                <a:cubicBezTo>
                  <a:pt x="2522194" y="3981158"/>
                  <a:pt x="2522167" y="3984944"/>
                  <a:pt x="2521601" y="3988716"/>
                </a:cubicBezTo>
                <a:lnTo>
                  <a:pt x="2521102" y="3988683"/>
                </a:lnTo>
                <a:lnTo>
                  <a:pt x="2521076" y="3989174"/>
                </a:lnTo>
                <a:lnTo>
                  <a:pt x="2503957" y="3987561"/>
                </a:lnTo>
                <a:cubicBezTo>
                  <a:pt x="2471583" y="3987038"/>
                  <a:pt x="2439703" y="3984080"/>
                  <a:pt x="2408531" y="3978570"/>
                </a:cubicBezTo>
                <a:cubicBezTo>
                  <a:pt x="2402954" y="3978986"/>
                  <a:pt x="2397625" y="3978045"/>
                  <a:pt x="2392314" y="3977042"/>
                </a:cubicBezTo>
                <a:lnTo>
                  <a:pt x="2392198" y="3975903"/>
                </a:lnTo>
                <a:cubicBezTo>
                  <a:pt x="2033347" y="3916971"/>
                  <a:pt x="1752308" y="3638399"/>
                  <a:pt x="1702032" y="3288305"/>
                </a:cubicBezTo>
                <a:cubicBezTo>
                  <a:pt x="1701865" y="3288253"/>
                  <a:pt x="1701696" y="3288248"/>
                  <a:pt x="1701527" y="3288243"/>
                </a:cubicBezTo>
                <a:lnTo>
                  <a:pt x="1700989" y="3281619"/>
                </a:lnTo>
                <a:cubicBezTo>
                  <a:pt x="1695930" y="3251607"/>
                  <a:pt x="1693479" y="3220958"/>
                  <a:pt x="1693521" y="3189869"/>
                </a:cubicBezTo>
                <a:cubicBezTo>
                  <a:pt x="1692209" y="3184286"/>
                  <a:pt x="1692151" y="3178663"/>
                  <a:pt x="1692151" y="3173027"/>
                </a:cubicBezTo>
                <a:lnTo>
                  <a:pt x="1692745" y="3161677"/>
                </a:lnTo>
                <a:lnTo>
                  <a:pt x="1693243" y="3161709"/>
                </a:lnTo>
                <a:close/>
                <a:moveTo>
                  <a:pt x="1679481" y="3161219"/>
                </a:moveTo>
                <a:lnTo>
                  <a:pt x="1679507" y="3161709"/>
                </a:lnTo>
                <a:lnTo>
                  <a:pt x="1680005" y="3161677"/>
                </a:lnTo>
                <a:lnTo>
                  <a:pt x="1680599" y="3173027"/>
                </a:lnTo>
                <a:cubicBezTo>
                  <a:pt x="1680599" y="3178663"/>
                  <a:pt x="1680540" y="3184286"/>
                  <a:pt x="1679228" y="3189869"/>
                </a:cubicBezTo>
                <a:cubicBezTo>
                  <a:pt x="1679270" y="3220958"/>
                  <a:pt x="1676820" y="3251607"/>
                  <a:pt x="1671761" y="3281619"/>
                </a:cubicBezTo>
                <a:lnTo>
                  <a:pt x="1671223" y="3288243"/>
                </a:lnTo>
                <a:cubicBezTo>
                  <a:pt x="1671053" y="3288248"/>
                  <a:pt x="1670885" y="3288253"/>
                  <a:pt x="1670717" y="3288305"/>
                </a:cubicBezTo>
                <a:cubicBezTo>
                  <a:pt x="1620442" y="3638399"/>
                  <a:pt x="1339403" y="3916971"/>
                  <a:pt x="980552" y="3975903"/>
                </a:cubicBezTo>
                <a:lnTo>
                  <a:pt x="980435" y="3977042"/>
                </a:lnTo>
                <a:cubicBezTo>
                  <a:pt x="975125" y="3978045"/>
                  <a:pt x="969796" y="3978986"/>
                  <a:pt x="964219" y="3978570"/>
                </a:cubicBezTo>
                <a:cubicBezTo>
                  <a:pt x="933047" y="3984080"/>
                  <a:pt x="901167" y="3987038"/>
                  <a:pt x="868792" y="3987561"/>
                </a:cubicBezTo>
                <a:lnTo>
                  <a:pt x="851674" y="3989174"/>
                </a:lnTo>
                <a:lnTo>
                  <a:pt x="851648" y="3988683"/>
                </a:lnTo>
                <a:lnTo>
                  <a:pt x="851149" y="3988716"/>
                </a:lnTo>
                <a:cubicBezTo>
                  <a:pt x="850583" y="3984944"/>
                  <a:pt x="850556" y="3981158"/>
                  <a:pt x="850556" y="3977366"/>
                </a:cubicBezTo>
                <a:cubicBezTo>
                  <a:pt x="850556" y="3971728"/>
                  <a:pt x="850614" y="3966104"/>
                  <a:pt x="851926" y="3960518"/>
                </a:cubicBezTo>
                <a:cubicBezTo>
                  <a:pt x="851884" y="3929436"/>
                  <a:pt x="854334" y="3898794"/>
                  <a:pt x="859390" y="3868787"/>
                </a:cubicBezTo>
                <a:lnTo>
                  <a:pt x="859931" y="3862150"/>
                </a:lnTo>
                <a:cubicBezTo>
                  <a:pt x="860099" y="3862145"/>
                  <a:pt x="860269" y="3862140"/>
                  <a:pt x="860436" y="3862087"/>
                </a:cubicBezTo>
                <a:cubicBezTo>
                  <a:pt x="910713" y="3511992"/>
                  <a:pt x="1191752" y="3233421"/>
                  <a:pt x="1550602" y="3174489"/>
                </a:cubicBezTo>
                <a:lnTo>
                  <a:pt x="1550719" y="3173350"/>
                </a:lnTo>
                <a:cubicBezTo>
                  <a:pt x="1556028" y="3172348"/>
                  <a:pt x="1561356" y="3171407"/>
                  <a:pt x="1566932" y="3171823"/>
                </a:cubicBezTo>
                <a:cubicBezTo>
                  <a:pt x="1598115" y="3166310"/>
                  <a:pt x="1630008" y="3163352"/>
                  <a:pt x="1662393" y="3162829"/>
                </a:cubicBezTo>
                <a:close/>
                <a:moveTo>
                  <a:pt x="1118" y="3161219"/>
                </a:moveTo>
                <a:lnTo>
                  <a:pt x="18205" y="3162829"/>
                </a:lnTo>
                <a:cubicBezTo>
                  <a:pt x="50591" y="3163352"/>
                  <a:pt x="82483" y="3166310"/>
                  <a:pt x="113667" y="3171823"/>
                </a:cubicBezTo>
                <a:cubicBezTo>
                  <a:pt x="119243" y="3171407"/>
                  <a:pt x="124571" y="3172348"/>
                  <a:pt x="129879" y="3173350"/>
                </a:cubicBezTo>
                <a:lnTo>
                  <a:pt x="129997" y="3174489"/>
                </a:lnTo>
                <a:cubicBezTo>
                  <a:pt x="488847" y="3233421"/>
                  <a:pt x="769886" y="3511992"/>
                  <a:pt x="820162" y="3862087"/>
                </a:cubicBezTo>
                <a:cubicBezTo>
                  <a:pt x="820330" y="3862140"/>
                  <a:pt x="820499" y="3862145"/>
                  <a:pt x="820668" y="3862150"/>
                </a:cubicBezTo>
                <a:lnTo>
                  <a:pt x="821208" y="3868787"/>
                </a:lnTo>
                <a:cubicBezTo>
                  <a:pt x="826265" y="3898794"/>
                  <a:pt x="828714" y="3929436"/>
                  <a:pt x="828672" y="3960518"/>
                </a:cubicBezTo>
                <a:cubicBezTo>
                  <a:pt x="829984" y="3966104"/>
                  <a:pt x="830043" y="3971728"/>
                  <a:pt x="830043" y="3977366"/>
                </a:cubicBezTo>
                <a:cubicBezTo>
                  <a:pt x="830043" y="3981158"/>
                  <a:pt x="830016" y="3984944"/>
                  <a:pt x="829450" y="3988716"/>
                </a:cubicBezTo>
                <a:lnTo>
                  <a:pt x="828951" y="3988683"/>
                </a:lnTo>
                <a:lnTo>
                  <a:pt x="828925" y="3989174"/>
                </a:lnTo>
                <a:lnTo>
                  <a:pt x="811806" y="3987561"/>
                </a:lnTo>
                <a:cubicBezTo>
                  <a:pt x="779432" y="3987038"/>
                  <a:pt x="747552" y="3984080"/>
                  <a:pt x="716380" y="3978570"/>
                </a:cubicBezTo>
                <a:cubicBezTo>
                  <a:pt x="710803" y="3978986"/>
                  <a:pt x="705474" y="3978045"/>
                  <a:pt x="700163" y="3977042"/>
                </a:cubicBezTo>
                <a:lnTo>
                  <a:pt x="700047" y="3975903"/>
                </a:lnTo>
                <a:cubicBezTo>
                  <a:pt x="341196" y="3916971"/>
                  <a:pt x="60157" y="3638399"/>
                  <a:pt x="9881" y="3288305"/>
                </a:cubicBezTo>
                <a:cubicBezTo>
                  <a:pt x="9714" y="3288253"/>
                  <a:pt x="9545" y="3288248"/>
                  <a:pt x="9376" y="3288243"/>
                </a:cubicBezTo>
                <a:lnTo>
                  <a:pt x="8837" y="3281619"/>
                </a:lnTo>
                <a:cubicBezTo>
                  <a:pt x="3779" y="3251607"/>
                  <a:pt x="1328" y="3220958"/>
                  <a:pt x="1370" y="3189869"/>
                </a:cubicBezTo>
                <a:cubicBezTo>
                  <a:pt x="58" y="3184286"/>
                  <a:pt x="0" y="3178663"/>
                  <a:pt x="0" y="3173027"/>
                </a:cubicBezTo>
                <a:lnTo>
                  <a:pt x="594" y="3161677"/>
                </a:lnTo>
                <a:lnTo>
                  <a:pt x="1092" y="3161709"/>
                </a:lnTo>
                <a:close/>
                <a:moveTo>
                  <a:pt x="7762529" y="2447425"/>
                </a:moveTo>
                <a:cubicBezTo>
                  <a:pt x="7815805" y="2718331"/>
                  <a:pt x="8030648" y="2933128"/>
                  <a:pt x="8305838" y="2992271"/>
                </a:cubicBezTo>
                <a:cubicBezTo>
                  <a:pt x="8252563" y="2721365"/>
                  <a:pt x="8037719" y="2506568"/>
                  <a:pt x="7762529" y="2447425"/>
                </a:cubicBezTo>
                <a:close/>
                <a:moveTo>
                  <a:pt x="7455280" y="2447425"/>
                </a:moveTo>
                <a:cubicBezTo>
                  <a:pt x="7180090" y="2506568"/>
                  <a:pt x="6965246" y="2721365"/>
                  <a:pt x="6911971" y="2992271"/>
                </a:cubicBezTo>
                <a:cubicBezTo>
                  <a:pt x="7187161" y="2933128"/>
                  <a:pt x="7402004" y="2718331"/>
                  <a:pt x="7455280" y="2447425"/>
                </a:cubicBezTo>
                <a:close/>
                <a:moveTo>
                  <a:pt x="6070378" y="2447425"/>
                </a:moveTo>
                <a:cubicBezTo>
                  <a:pt x="6123654" y="2718331"/>
                  <a:pt x="6338497" y="2933128"/>
                  <a:pt x="6613687" y="2992271"/>
                </a:cubicBezTo>
                <a:cubicBezTo>
                  <a:pt x="6560412" y="2721365"/>
                  <a:pt x="6345568" y="2506568"/>
                  <a:pt x="6070378" y="2447425"/>
                </a:cubicBezTo>
                <a:close/>
                <a:moveTo>
                  <a:pt x="5763129" y="2447425"/>
                </a:moveTo>
                <a:cubicBezTo>
                  <a:pt x="5487939" y="2506568"/>
                  <a:pt x="5273095" y="2721365"/>
                  <a:pt x="5219820" y="2992271"/>
                </a:cubicBezTo>
                <a:cubicBezTo>
                  <a:pt x="5495010" y="2933128"/>
                  <a:pt x="5709853" y="2718331"/>
                  <a:pt x="5763129" y="2447425"/>
                </a:cubicBezTo>
                <a:close/>
                <a:moveTo>
                  <a:pt x="4378227" y="2447425"/>
                </a:moveTo>
                <a:cubicBezTo>
                  <a:pt x="4431503" y="2718331"/>
                  <a:pt x="4646346" y="2933128"/>
                  <a:pt x="4921536" y="2992271"/>
                </a:cubicBezTo>
                <a:cubicBezTo>
                  <a:pt x="4868261" y="2721365"/>
                  <a:pt x="4653417" y="2506568"/>
                  <a:pt x="4378227" y="2447425"/>
                </a:cubicBezTo>
                <a:close/>
                <a:moveTo>
                  <a:pt x="4070978" y="2447425"/>
                </a:moveTo>
                <a:cubicBezTo>
                  <a:pt x="3795788" y="2506568"/>
                  <a:pt x="3580944" y="2721365"/>
                  <a:pt x="3527669" y="2992271"/>
                </a:cubicBezTo>
                <a:cubicBezTo>
                  <a:pt x="3802859" y="2933128"/>
                  <a:pt x="4017702" y="2718331"/>
                  <a:pt x="4070978" y="2447425"/>
                </a:cubicBezTo>
                <a:close/>
                <a:moveTo>
                  <a:pt x="2686076" y="2447425"/>
                </a:moveTo>
                <a:cubicBezTo>
                  <a:pt x="2739352" y="2718331"/>
                  <a:pt x="2954195" y="2933128"/>
                  <a:pt x="3229385" y="2992271"/>
                </a:cubicBezTo>
                <a:cubicBezTo>
                  <a:pt x="3176110" y="2721365"/>
                  <a:pt x="2961266" y="2506568"/>
                  <a:pt x="2686076" y="2447425"/>
                </a:cubicBezTo>
                <a:close/>
                <a:moveTo>
                  <a:pt x="2378827" y="2447425"/>
                </a:moveTo>
                <a:cubicBezTo>
                  <a:pt x="2103637" y="2506568"/>
                  <a:pt x="1888793" y="2721365"/>
                  <a:pt x="1835518" y="2992271"/>
                </a:cubicBezTo>
                <a:cubicBezTo>
                  <a:pt x="2110708" y="2933128"/>
                  <a:pt x="2325551" y="2718331"/>
                  <a:pt x="2378827" y="2447425"/>
                </a:cubicBezTo>
                <a:close/>
                <a:moveTo>
                  <a:pt x="993925" y="2447425"/>
                </a:moveTo>
                <a:cubicBezTo>
                  <a:pt x="1047201" y="2718331"/>
                  <a:pt x="1262044" y="2933128"/>
                  <a:pt x="1537234" y="2992271"/>
                </a:cubicBezTo>
                <a:cubicBezTo>
                  <a:pt x="1483959" y="2721365"/>
                  <a:pt x="1269115" y="2506568"/>
                  <a:pt x="993925" y="2447425"/>
                </a:cubicBezTo>
                <a:close/>
                <a:moveTo>
                  <a:pt x="686676" y="2447425"/>
                </a:moveTo>
                <a:cubicBezTo>
                  <a:pt x="411486" y="2506568"/>
                  <a:pt x="196642" y="2721365"/>
                  <a:pt x="143367" y="2992271"/>
                </a:cubicBezTo>
                <a:cubicBezTo>
                  <a:pt x="418557" y="2933128"/>
                  <a:pt x="633400" y="2718331"/>
                  <a:pt x="686676" y="2447425"/>
                </a:cubicBezTo>
                <a:close/>
                <a:moveTo>
                  <a:pt x="9139239" y="2321311"/>
                </a:moveTo>
                <a:lnTo>
                  <a:pt x="9139239" y="2449820"/>
                </a:lnTo>
                <a:lnTo>
                  <a:pt x="9047261" y="2476706"/>
                </a:lnTo>
                <a:cubicBezTo>
                  <a:pt x="8821055" y="2561144"/>
                  <a:pt x="8650738" y="2755228"/>
                  <a:pt x="8604122" y="2992271"/>
                </a:cubicBezTo>
                <a:cubicBezTo>
                  <a:pt x="8844913" y="2940521"/>
                  <a:pt x="9039501" y="2769598"/>
                  <a:pt x="9120077" y="2546190"/>
                </a:cubicBezTo>
                <a:lnTo>
                  <a:pt x="9139239" y="2477003"/>
                </a:lnTo>
                <a:lnTo>
                  <a:pt x="9139239" y="2782562"/>
                </a:lnTo>
                <a:lnTo>
                  <a:pt x="9135069" y="2789374"/>
                </a:lnTo>
                <a:cubicBezTo>
                  <a:pt x="9008919" y="2963003"/>
                  <a:pt x="8815033" y="3086603"/>
                  <a:pt x="8590751" y="3123727"/>
                </a:cubicBezTo>
                <a:lnTo>
                  <a:pt x="8590635" y="3124875"/>
                </a:lnTo>
                <a:cubicBezTo>
                  <a:pt x="8585324" y="3125886"/>
                  <a:pt x="8579995" y="3126834"/>
                  <a:pt x="8574418" y="3126415"/>
                </a:cubicBezTo>
                <a:cubicBezTo>
                  <a:pt x="8543246" y="3131969"/>
                  <a:pt x="8511366" y="3134950"/>
                  <a:pt x="8478991" y="3135477"/>
                </a:cubicBezTo>
                <a:lnTo>
                  <a:pt x="8461873" y="3137103"/>
                </a:lnTo>
                <a:lnTo>
                  <a:pt x="8461847" y="3136608"/>
                </a:lnTo>
                <a:lnTo>
                  <a:pt x="8461348" y="3136641"/>
                </a:lnTo>
                <a:cubicBezTo>
                  <a:pt x="8460782" y="3132839"/>
                  <a:pt x="8460755" y="3129023"/>
                  <a:pt x="8460755" y="3125201"/>
                </a:cubicBezTo>
                <a:cubicBezTo>
                  <a:pt x="8460755" y="3119519"/>
                  <a:pt x="8460814" y="3113850"/>
                  <a:pt x="8462126" y="3108220"/>
                </a:cubicBezTo>
                <a:cubicBezTo>
                  <a:pt x="8462083" y="3076892"/>
                  <a:pt x="8464533" y="3046007"/>
                  <a:pt x="8469590" y="3015763"/>
                </a:cubicBezTo>
                <a:lnTo>
                  <a:pt x="8470130" y="3009073"/>
                </a:lnTo>
                <a:cubicBezTo>
                  <a:pt x="8470299" y="3009068"/>
                  <a:pt x="8470468" y="3009063"/>
                  <a:pt x="8470636" y="3009010"/>
                </a:cubicBezTo>
                <a:cubicBezTo>
                  <a:pt x="8514628" y="2700252"/>
                  <a:pt x="8735297" y="2446688"/>
                  <a:pt x="9030178" y="2348329"/>
                </a:cubicBezTo>
                <a:close/>
                <a:moveTo>
                  <a:pt x="7620280" y="2302594"/>
                </a:moveTo>
                <a:lnTo>
                  <a:pt x="7637367" y="2304217"/>
                </a:lnTo>
                <a:cubicBezTo>
                  <a:pt x="7669753" y="2304744"/>
                  <a:pt x="7701646" y="2307725"/>
                  <a:pt x="7732829" y="2313282"/>
                </a:cubicBezTo>
                <a:cubicBezTo>
                  <a:pt x="7738405" y="2312863"/>
                  <a:pt x="7743733" y="2313811"/>
                  <a:pt x="7749042" y="2314821"/>
                </a:cubicBezTo>
                <a:lnTo>
                  <a:pt x="7749159" y="2315969"/>
                </a:lnTo>
                <a:cubicBezTo>
                  <a:pt x="8108009" y="2375367"/>
                  <a:pt x="8389048" y="2656144"/>
                  <a:pt x="8439324" y="3009010"/>
                </a:cubicBezTo>
                <a:cubicBezTo>
                  <a:pt x="8439492" y="3009063"/>
                  <a:pt x="8439661" y="3009068"/>
                  <a:pt x="8439830" y="3009073"/>
                </a:cubicBezTo>
                <a:lnTo>
                  <a:pt x="8440370" y="3015763"/>
                </a:lnTo>
                <a:cubicBezTo>
                  <a:pt x="8445427" y="3046007"/>
                  <a:pt x="8447877" y="3076892"/>
                  <a:pt x="8447834" y="3108220"/>
                </a:cubicBezTo>
                <a:cubicBezTo>
                  <a:pt x="8449146" y="3113850"/>
                  <a:pt x="8449205" y="3119519"/>
                  <a:pt x="8449205" y="3125201"/>
                </a:cubicBezTo>
                <a:cubicBezTo>
                  <a:pt x="8449205" y="3129023"/>
                  <a:pt x="8449178" y="3132839"/>
                  <a:pt x="8448612" y="3136641"/>
                </a:cubicBezTo>
                <a:lnTo>
                  <a:pt x="8448113" y="3136608"/>
                </a:lnTo>
                <a:lnTo>
                  <a:pt x="8448087" y="3137103"/>
                </a:lnTo>
                <a:lnTo>
                  <a:pt x="8430969" y="3135477"/>
                </a:lnTo>
                <a:cubicBezTo>
                  <a:pt x="8398594" y="3134950"/>
                  <a:pt x="8366714" y="3131969"/>
                  <a:pt x="8335542" y="3126415"/>
                </a:cubicBezTo>
                <a:cubicBezTo>
                  <a:pt x="8329965" y="3126834"/>
                  <a:pt x="8324636" y="3125886"/>
                  <a:pt x="8319325" y="3124875"/>
                </a:cubicBezTo>
                <a:lnTo>
                  <a:pt x="8319209" y="3123727"/>
                </a:lnTo>
                <a:cubicBezTo>
                  <a:pt x="7960358" y="3064328"/>
                  <a:pt x="7679319" y="2783551"/>
                  <a:pt x="7629044" y="2430686"/>
                </a:cubicBezTo>
                <a:cubicBezTo>
                  <a:pt x="7628876" y="2430633"/>
                  <a:pt x="7628708" y="2430628"/>
                  <a:pt x="7628538" y="2430623"/>
                </a:cubicBezTo>
                <a:lnTo>
                  <a:pt x="7628000" y="2423947"/>
                </a:lnTo>
                <a:cubicBezTo>
                  <a:pt x="7622941" y="2393697"/>
                  <a:pt x="7620490" y="2362806"/>
                  <a:pt x="7620533" y="2331471"/>
                </a:cubicBezTo>
                <a:cubicBezTo>
                  <a:pt x="7619221" y="2325843"/>
                  <a:pt x="7619162" y="2320176"/>
                  <a:pt x="7619162" y="2314495"/>
                </a:cubicBezTo>
                <a:lnTo>
                  <a:pt x="7619756" y="2303055"/>
                </a:lnTo>
                <a:lnTo>
                  <a:pt x="7620254" y="2303088"/>
                </a:lnTo>
                <a:close/>
                <a:moveTo>
                  <a:pt x="7597529" y="2302594"/>
                </a:moveTo>
                <a:lnTo>
                  <a:pt x="7597555" y="2303088"/>
                </a:lnTo>
                <a:lnTo>
                  <a:pt x="7598053" y="2303055"/>
                </a:lnTo>
                <a:lnTo>
                  <a:pt x="7598647" y="2314495"/>
                </a:lnTo>
                <a:cubicBezTo>
                  <a:pt x="7598647" y="2320176"/>
                  <a:pt x="7598588" y="2325843"/>
                  <a:pt x="7597276" y="2331471"/>
                </a:cubicBezTo>
                <a:cubicBezTo>
                  <a:pt x="7597319" y="2362806"/>
                  <a:pt x="7594868" y="2393697"/>
                  <a:pt x="7589809" y="2423947"/>
                </a:cubicBezTo>
                <a:lnTo>
                  <a:pt x="7589271" y="2430623"/>
                </a:lnTo>
                <a:cubicBezTo>
                  <a:pt x="7589101" y="2430628"/>
                  <a:pt x="7588933" y="2430633"/>
                  <a:pt x="7588765" y="2430686"/>
                </a:cubicBezTo>
                <a:cubicBezTo>
                  <a:pt x="7538490" y="2783551"/>
                  <a:pt x="7257451" y="3064328"/>
                  <a:pt x="6898600" y="3123727"/>
                </a:cubicBezTo>
                <a:lnTo>
                  <a:pt x="6898484" y="3124875"/>
                </a:lnTo>
                <a:cubicBezTo>
                  <a:pt x="6893173" y="3125886"/>
                  <a:pt x="6887844" y="3126834"/>
                  <a:pt x="6882267" y="3126415"/>
                </a:cubicBezTo>
                <a:cubicBezTo>
                  <a:pt x="6851095" y="3131969"/>
                  <a:pt x="6819215" y="3134950"/>
                  <a:pt x="6786841" y="3135477"/>
                </a:cubicBezTo>
                <a:lnTo>
                  <a:pt x="6769722" y="3137103"/>
                </a:lnTo>
                <a:lnTo>
                  <a:pt x="6769696" y="3136608"/>
                </a:lnTo>
                <a:lnTo>
                  <a:pt x="6769197" y="3136641"/>
                </a:lnTo>
                <a:cubicBezTo>
                  <a:pt x="6768631" y="3132839"/>
                  <a:pt x="6768604" y="3129023"/>
                  <a:pt x="6768604" y="3125201"/>
                </a:cubicBezTo>
                <a:cubicBezTo>
                  <a:pt x="6768604" y="3119519"/>
                  <a:pt x="6768663" y="3113850"/>
                  <a:pt x="6769975" y="3108220"/>
                </a:cubicBezTo>
                <a:cubicBezTo>
                  <a:pt x="6769933" y="3076892"/>
                  <a:pt x="6772382" y="3046007"/>
                  <a:pt x="6777439" y="3015763"/>
                </a:cubicBezTo>
                <a:lnTo>
                  <a:pt x="6777979" y="3009073"/>
                </a:lnTo>
                <a:cubicBezTo>
                  <a:pt x="6778148" y="3009068"/>
                  <a:pt x="6778317" y="3009063"/>
                  <a:pt x="6778485" y="3009010"/>
                </a:cubicBezTo>
                <a:cubicBezTo>
                  <a:pt x="6828761" y="2656144"/>
                  <a:pt x="7109800" y="2375367"/>
                  <a:pt x="7468650" y="2315969"/>
                </a:cubicBezTo>
                <a:lnTo>
                  <a:pt x="7468767" y="2314821"/>
                </a:lnTo>
                <a:cubicBezTo>
                  <a:pt x="7474076" y="2313811"/>
                  <a:pt x="7479404" y="2312863"/>
                  <a:pt x="7484980" y="2313282"/>
                </a:cubicBezTo>
                <a:cubicBezTo>
                  <a:pt x="7516163" y="2307725"/>
                  <a:pt x="7548056" y="2304744"/>
                  <a:pt x="7580442" y="2304217"/>
                </a:cubicBezTo>
                <a:close/>
                <a:moveTo>
                  <a:pt x="5928129" y="2302594"/>
                </a:moveTo>
                <a:lnTo>
                  <a:pt x="5945217" y="2304217"/>
                </a:lnTo>
                <a:cubicBezTo>
                  <a:pt x="5977602" y="2304744"/>
                  <a:pt x="6009495" y="2307725"/>
                  <a:pt x="6040678" y="2313282"/>
                </a:cubicBezTo>
                <a:cubicBezTo>
                  <a:pt x="6046254" y="2312863"/>
                  <a:pt x="6051582" y="2313811"/>
                  <a:pt x="6056891" y="2314821"/>
                </a:cubicBezTo>
                <a:lnTo>
                  <a:pt x="6057008" y="2315969"/>
                </a:lnTo>
                <a:cubicBezTo>
                  <a:pt x="6415858" y="2375367"/>
                  <a:pt x="6696897" y="2656144"/>
                  <a:pt x="6747174" y="3009010"/>
                </a:cubicBezTo>
                <a:cubicBezTo>
                  <a:pt x="6747341" y="3009063"/>
                  <a:pt x="6747511" y="3009068"/>
                  <a:pt x="6747679" y="3009073"/>
                </a:cubicBezTo>
                <a:lnTo>
                  <a:pt x="6748220" y="3015763"/>
                </a:lnTo>
                <a:cubicBezTo>
                  <a:pt x="6753276" y="3046007"/>
                  <a:pt x="6755726" y="3076892"/>
                  <a:pt x="6755684" y="3108220"/>
                </a:cubicBezTo>
                <a:cubicBezTo>
                  <a:pt x="6756996" y="3113850"/>
                  <a:pt x="6757054" y="3119519"/>
                  <a:pt x="6757054" y="3125201"/>
                </a:cubicBezTo>
                <a:cubicBezTo>
                  <a:pt x="6757054" y="3129023"/>
                  <a:pt x="6757027" y="3132839"/>
                  <a:pt x="6756461" y="3136641"/>
                </a:cubicBezTo>
                <a:lnTo>
                  <a:pt x="6755962" y="3136608"/>
                </a:lnTo>
                <a:lnTo>
                  <a:pt x="6755936" y="3137103"/>
                </a:lnTo>
                <a:lnTo>
                  <a:pt x="6738818" y="3135477"/>
                </a:lnTo>
                <a:cubicBezTo>
                  <a:pt x="6706444" y="3134950"/>
                  <a:pt x="6674563" y="3131969"/>
                  <a:pt x="6643391" y="3126415"/>
                </a:cubicBezTo>
                <a:cubicBezTo>
                  <a:pt x="6637814" y="3126834"/>
                  <a:pt x="6632485" y="3125886"/>
                  <a:pt x="6627175" y="3124875"/>
                </a:cubicBezTo>
                <a:lnTo>
                  <a:pt x="6627059" y="3123727"/>
                </a:lnTo>
                <a:cubicBezTo>
                  <a:pt x="6268207" y="3064328"/>
                  <a:pt x="5987168" y="2783551"/>
                  <a:pt x="5936893" y="2430686"/>
                </a:cubicBezTo>
                <a:cubicBezTo>
                  <a:pt x="5936725" y="2430633"/>
                  <a:pt x="5936557" y="2430628"/>
                  <a:pt x="5936387" y="2430623"/>
                </a:cubicBezTo>
                <a:lnTo>
                  <a:pt x="5935849" y="2423947"/>
                </a:lnTo>
                <a:cubicBezTo>
                  <a:pt x="5930790" y="2393697"/>
                  <a:pt x="5928340" y="2362806"/>
                  <a:pt x="5928382" y="2331471"/>
                </a:cubicBezTo>
                <a:cubicBezTo>
                  <a:pt x="5927070" y="2325843"/>
                  <a:pt x="5927011" y="2320176"/>
                  <a:pt x="5927011" y="2314495"/>
                </a:cubicBezTo>
                <a:lnTo>
                  <a:pt x="5927605" y="2303055"/>
                </a:lnTo>
                <a:lnTo>
                  <a:pt x="5928103" y="2303088"/>
                </a:lnTo>
                <a:close/>
                <a:moveTo>
                  <a:pt x="5905378" y="2302594"/>
                </a:moveTo>
                <a:lnTo>
                  <a:pt x="5905404" y="2303088"/>
                </a:lnTo>
                <a:lnTo>
                  <a:pt x="5905902" y="2303055"/>
                </a:lnTo>
                <a:lnTo>
                  <a:pt x="5906496" y="2314495"/>
                </a:lnTo>
                <a:cubicBezTo>
                  <a:pt x="5906496" y="2320176"/>
                  <a:pt x="5906438" y="2325843"/>
                  <a:pt x="5905126" y="2331471"/>
                </a:cubicBezTo>
                <a:cubicBezTo>
                  <a:pt x="5905168" y="2362806"/>
                  <a:pt x="5902717" y="2393697"/>
                  <a:pt x="5897659" y="2423947"/>
                </a:cubicBezTo>
                <a:lnTo>
                  <a:pt x="5897120" y="2430623"/>
                </a:lnTo>
                <a:cubicBezTo>
                  <a:pt x="5896951" y="2430628"/>
                  <a:pt x="5896782" y="2430633"/>
                  <a:pt x="5896615" y="2430686"/>
                </a:cubicBezTo>
                <a:cubicBezTo>
                  <a:pt x="5846339" y="2783551"/>
                  <a:pt x="5565300" y="3064328"/>
                  <a:pt x="5206449" y="3123727"/>
                </a:cubicBezTo>
                <a:lnTo>
                  <a:pt x="5206334" y="3124875"/>
                </a:lnTo>
                <a:cubicBezTo>
                  <a:pt x="5201022" y="3125886"/>
                  <a:pt x="5195693" y="3126834"/>
                  <a:pt x="5190116" y="3126415"/>
                </a:cubicBezTo>
                <a:cubicBezTo>
                  <a:pt x="5158944" y="3131969"/>
                  <a:pt x="5127065" y="3134950"/>
                  <a:pt x="5094690" y="3135477"/>
                </a:cubicBezTo>
                <a:lnTo>
                  <a:pt x="5077571" y="3137103"/>
                </a:lnTo>
                <a:lnTo>
                  <a:pt x="5077545" y="3136608"/>
                </a:lnTo>
                <a:lnTo>
                  <a:pt x="5077046" y="3136641"/>
                </a:lnTo>
                <a:cubicBezTo>
                  <a:pt x="5076480" y="3132839"/>
                  <a:pt x="5076453" y="3129023"/>
                  <a:pt x="5076453" y="3125201"/>
                </a:cubicBezTo>
                <a:cubicBezTo>
                  <a:pt x="5076453" y="3119519"/>
                  <a:pt x="5076512" y="3113850"/>
                  <a:pt x="5077824" y="3108220"/>
                </a:cubicBezTo>
                <a:cubicBezTo>
                  <a:pt x="5077782" y="3076892"/>
                  <a:pt x="5080231" y="3046007"/>
                  <a:pt x="5085288" y="3015763"/>
                </a:cubicBezTo>
                <a:lnTo>
                  <a:pt x="5085828" y="3009073"/>
                </a:lnTo>
                <a:cubicBezTo>
                  <a:pt x="5085997" y="3009068"/>
                  <a:pt x="5086166" y="3009063"/>
                  <a:pt x="5086334" y="3009010"/>
                </a:cubicBezTo>
                <a:cubicBezTo>
                  <a:pt x="5136610" y="2656144"/>
                  <a:pt x="5417649" y="2375367"/>
                  <a:pt x="5776501" y="2315969"/>
                </a:cubicBezTo>
                <a:lnTo>
                  <a:pt x="5776617" y="2314821"/>
                </a:lnTo>
                <a:cubicBezTo>
                  <a:pt x="5781926" y="2313811"/>
                  <a:pt x="5787253" y="2312863"/>
                  <a:pt x="5792829" y="2313282"/>
                </a:cubicBezTo>
                <a:cubicBezTo>
                  <a:pt x="5824013" y="2307725"/>
                  <a:pt x="5855905" y="2304744"/>
                  <a:pt x="5888291" y="2304217"/>
                </a:cubicBezTo>
                <a:close/>
                <a:moveTo>
                  <a:pt x="4235979" y="2302594"/>
                </a:moveTo>
                <a:lnTo>
                  <a:pt x="4253065" y="2304217"/>
                </a:lnTo>
                <a:cubicBezTo>
                  <a:pt x="4285451" y="2304744"/>
                  <a:pt x="4317343" y="2307725"/>
                  <a:pt x="4348528" y="2313282"/>
                </a:cubicBezTo>
                <a:cubicBezTo>
                  <a:pt x="4354104" y="2312863"/>
                  <a:pt x="4359431" y="2313811"/>
                  <a:pt x="4364739" y="2314821"/>
                </a:cubicBezTo>
                <a:lnTo>
                  <a:pt x="4364856" y="2315969"/>
                </a:lnTo>
                <a:cubicBezTo>
                  <a:pt x="4723707" y="2375367"/>
                  <a:pt x="5004746" y="2656144"/>
                  <a:pt x="5055022" y="3009010"/>
                </a:cubicBezTo>
                <a:cubicBezTo>
                  <a:pt x="5055190" y="3009063"/>
                  <a:pt x="5055359" y="3009068"/>
                  <a:pt x="5055528" y="3009073"/>
                </a:cubicBezTo>
                <a:lnTo>
                  <a:pt x="5056068" y="3015763"/>
                </a:lnTo>
                <a:cubicBezTo>
                  <a:pt x="5061125" y="3046007"/>
                  <a:pt x="5063574" y="3076892"/>
                  <a:pt x="5063532" y="3108220"/>
                </a:cubicBezTo>
                <a:cubicBezTo>
                  <a:pt x="5064844" y="3113850"/>
                  <a:pt x="5064903" y="3119519"/>
                  <a:pt x="5064903" y="3125201"/>
                </a:cubicBezTo>
                <a:cubicBezTo>
                  <a:pt x="5064903" y="3129023"/>
                  <a:pt x="5064876" y="3132839"/>
                  <a:pt x="5064310" y="3136641"/>
                </a:cubicBezTo>
                <a:lnTo>
                  <a:pt x="5063811" y="3136608"/>
                </a:lnTo>
                <a:lnTo>
                  <a:pt x="5063785" y="3137103"/>
                </a:lnTo>
                <a:lnTo>
                  <a:pt x="5046666" y="3135477"/>
                </a:lnTo>
                <a:cubicBezTo>
                  <a:pt x="5014292" y="3134950"/>
                  <a:pt x="4982412" y="3131969"/>
                  <a:pt x="4951241" y="3126415"/>
                </a:cubicBezTo>
                <a:cubicBezTo>
                  <a:pt x="4945663" y="3126834"/>
                  <a:pt x="4940334" y="3125886"/>
                  <a:pt x="4935023" y="3124875"/>
                </a:cubicBezTo>
                <a:lnTo>
                  <a:pt x="4934907" y="3123727"/>
                </a:lnTo>
                <a:cubicBezTo>
                  <a:pt x="4576056" y="3064328"/>
                  <a:pt x="4295017" y="2783551"/>
                  <a:pt x="4244741" y="2430686"/>
                </a:cubicBezTo>
                <a:cubicBezTo>
                  <a:pt x="4244574" y="2430633"/>
                  <a:pt x="4244405" y="2430628"/>
                  <a:pt x="4244236" y="2430623"/>
                </a:cubicBezTo>
                <a:lnTo>
                  <a:pt x="4243697" y="2423947"/>
                </a:lnTo>
                <a:cubicBezTo>
                  <a:pt x="4238639" y="2393697"/>
                  <a:pt x="4236188" y="2362806"/>
                  <a:pt x="4236230" y="2331471"/>
                </a:cubicBezTo>
                <a:cubicBezTo>
                  <a:pt x="4234918" y="2325843"/>
                  <a:pt x="4234860" y="2320176"/>
                  <a:pt x="4234860" y="2314495"/>
                </a:cubicBezTo>
                <a:lnTo>
                  <a:pt x="4235454" y="2303055"/>
                </a:lnTo>
                <a:lnTo>
                  <a:pt x="4235952" y="2303088"/>
                </a:lnTo>
                <a:close/>
                <a:moveTo>
                  <a:pt x="4213227" y="2302594"/>
                </a:moveTo>
                <a:lnTo>
                  <a:pt x="4213253" y="2303088"/>
                </a:lnTo>
                <a:lnTo>
                  <a:pt x="4213751" y="2303055"/>
                </a:lnTo>
                <a:lnTo>
                  <a:pt x="4214345" y="2314495"/>
                </a:lnTo>
                <a:cubicBezTo>
                  <a:pt x="4214345" y="2320176"/>
                  <a:pt x="4214286" y="2325843"/>
                  <a:pt x="4212974" y="2331471"/>
                </a:cubicBezTo>
                <a:cubicBezTo>
                  <a:pt x="4213016" y="2362806"/>
                  <a:pt x="4210566" y="2393697"/>
                  <a:pt x="4205507" y="2423947"/>
                </a:cubicBezTo>
                <a:lnTo>
                  <a:pt x="4204969" y="2430623"/>
                </a:lnTo>
                <a:cubicBezTo>
                  <a:pt x="4204799" y="2430628"/>
                  <a:pt x="4204631" y="2430633"/>
                  <a:pt x="4204463" y="2430686"/>
                </a:cubicBezTo>
                <a:cubicBezTo>
                  <a:pt x="4154188" y="2783551"/>
                  <a:pt x="3873149" y="3064328"/>
                  <a:pt x="3514297" y="3123727"/>
                </a:cubicBezTo>
                <a:lnTo>
                  <a:pt x="3514181" y="3124875"/>
                </a:lnTo>
                <a:cubicBezTo>
                  <a:pt x="3508871" y="3125886"/>
                  <a:pt x="3503542" y="3126834"/>
                  <a:pt x="3497965" y="3126415"/>
                </a:cubicBezTo>
                <a:cubicBezTo>
                  <a:pt x="3466793" y="3131969"/>
                  <a:pt x="3434912" y="3134950"/>
                  <a:pt x="3402538" y="3135477"/>
                </a:cubicBezTo>
                <a:lnTo>
                  <a:pt x="3385420" y="3137103"/>
                </a:lnTo>
                <a:lnTo>
                  <a:pt x="3385394" y="3136608"/>
                </a:lnTo>
                <a:lnTo>
                  <a:pt x="3384895" y="3136641"/>
                </a:lnTo>
                <a:cubicBezTo>
                  <a:pt x="3384329" y="3132839"/>
                  <a:pt x="3384302" y="3129023"/>
                  <a:pt x="3384302" y="3125201"/>
                </a:cubicBezTo>
                <a:cubicBezTo>
                  <a:pt x="3384302" y="3119519"/>
                  <a:pt x="3384360" y="3113850"/>
                  <a:pt x="3385672" y="3108220"/>
                </a:cubicBezTo>
                <a:cubicBezTo>
                  <a:pt x="3385630" y="3076892"/>
                  <a:pt x="3388080" y="3046007"/>
                  <a:pt x="3393136" y="3015763"/>
                </a:cubicBezTo>
                <a:lnTo>
                  <a:pt x="3393677" y="3009073"/>
                </a:lnTo>
                <a:cubicBezTo>
                  <a:pt x="3393845" y="3009068"/>
                  <a:pt x="3394015" y="3009063"/>
                  <a:pt x="3394182" y="3009010"/>
                </a:cubicBezTo>
                <a:cubicBezTo>
                  <a:pt x="3444459" y="2656144"/>
                  <a:pt x="3725498" y="2375367"/>
                  <a:pt x="4084348" y="2315969"/>
                </a:cubicBezTo>
                <a:lnTo>
                  <a:pt x="4084465" y="2314821"/>
                </a:lnTo>
                <a:cubicBezTo>
                  <a:pt x="4089774" y="2313811"/>
                  <a:pt x="4095102" y="2312863"/>
                  <a:pt x="4100678" y="2313282"/>
                </a:cubicBezTo>
                <a:cubicBezTo>
                  <a:pt x="4131861" y="2307725"/>
                  <a:pt x="4163754" y="2304744"/>
                  <a:pt x="4196139" y="2304217"/>
                </a:cubicBezTo>
                <a:close/>
                <a:moveTo>
                  <a:pt x="2543827" y="2302594"/>
                </a:moveTo>
                <a:lnTo>
                  <a:pt x="2560914" y="2304217"/>
                </a:lnTo>
                <a:cubicBezTo>
                  <a:pt x="2593300" y="2304744"/>
                  <a:pt x="2625192" y="2307725"/>
                  <a:pt x="2656376" y="2313282"/>
                </a:cubicBezTo>
                <a:cubicBezTo>
                  <a:pt x="2661952" y="2312863"/>
                  <a:pt x="2667280" y="2313811"/>
                  <a:pt x="2672588" y="2314821"/>
                </a:cubicBezTo>
                <a:lnTo>
                  <a:pt x="2672706" y="2315969"/>
                </a:lnTo>
                <a:cubicBezTo>
                  <a:pt x="3031556" y="2375367"/>
                  <a:pt x="3312595" y="2656144"/>
                  <a:pt x="3362871" y="3009010"/>
                </a:cubicBezTo>
                <a:cubicBezTo>
                  <a:pt x="3363039" y="3009063"/>
                  <a:pt x="3363208" y="3009068"/>
                  <a:pt x="3363377" y="3009073"/>
                </a:cubicBezTo>
                <a:lnTo>
                  <a:pt x="3363917" y="3015763"/>
                </a:lnTo>
                <a:cubicBezTo>
                  <a:pt x="3368974" y="3046007"/>
                  <a:pt x="3371423" y="3076892"/>
                  <a:pt x="3371381" y="3108220"/>
                </a:cubicBezTo>
                <a:cubicBezTo>
                  <a:pt x="3372693" y="3113850"/>
                  <a:pt x="3372752" y="3119519"/>
                  <a:pt x="3372752" y="3125201"/>
                </a:cubicBezTo>
                <a:cubicBezTo>
                  <a:pt x="3372752" y="3129023"/>
                  <a:pt x="3372725" y="3132839"/>
                  <a:pt x="3372159" y="3136641"/>
                </a:cubicBezTo>
                <a:lnTo>
                  <a:pt x="3371660" y="3136608"/>
                </a:lnTo>
                <a:lnTo>
                  <a:pt x="3371634" y="3137103"/>
                </a:lnTo>
                <a:lnTo>
                  <a:pt x="3354515" y="3135477"/>
                </a:lnTo>
                <a:cubicBezTo>
                  <a:pt x="3322141" y="3134950"/>
                  <a:pt x="3290261" y="3131969"/>
                  <a:pt x="3259089" y="3126415"/>
                </a:cubicBezTo>
                <a:cubicBezTo>
                  <a:pt x="3253512" y="3126834"/>
                  <a:pt x="3248183" y="3125886"/>
                  <a:pt x="3242872" y="3124875"/>
                </a:cubicBezTo>
                <a:lnTo>
                  <a:pt x="3242756" y="3123727"/>
                </a:lnTo>
                <a:cubicBezTo>
                  <a:pt x="2883905" y="3064328"/>
                  <a:pt x="2602866" y="2783551"/>
                  <a:pt x="2552590" y="2430686"/>
                </a:cubicBezTo>
                <a:cubicBezTo>
                  <a:pt x="2552423" y="2430633"/>
                  <a:pt x="2552254" y="2430628"/>
                  <a:pt x="2552085" y="2430623"/>
                </a:cubicBezTo>
                <a:lnTo>
                  <a:pt x="2551547" y="2423947"/>
                </a:lnTo>
                <a:cubicBezTo>
                  <a:pt x="2546488" y="2393697"/>
                  <a:pt x="2544037" y="2362806"/>
                  <a:pt x="2544079" y="2331471"/>
                </a:cubicBezTo>
                <a:cubicBezTo>
                  <a:pt x="2542767" y="2325843"/>
                  <a:pt x="2542709" y="2320176"/>
                  <a:pt x="2542709" y="2314495"/>
                </a:cubicBezTo>
                <a:lnTo>
                  <a:pt x="2543303" y="2303055"/>
                </a:lnTo>
                <a:lnTo>
                  <a:pt x="2543801" y="2303088"/>
                </a:lnTo>
                <a:close/>
                <a:moveTo>
                  <a:pt x="2521076" y="2302594"/>
                </a:moveTo>
                <a:lnTo>
                  <a:pt x="2521102" y="2303088"/>
                </a:lnTo>
                <a:lnTo>
                  <a:pt x="2521600" y="2303055"/>
                </a:lnTo>
                <a:lnTo>
                  <a:pt x="2522194" y="2314495"/>
                </a:lnTo>
                <a:cubicBezTo>
                  <a:pt x="2522194" y="2320176"/>
                  <a:pt x="2522135" y="2325843"/>
                  <a:pt x="2520823" y="2331471"/>
                </a:cubicBezTo>
                <a:cubicBezTo>
                  <a:pt x="2520865" y="2362806"/>
                  <a:pt x="2518415" y="2393697"/>
                  <a:pt x="2513356" y="2423947"/>
                </a:cubicBezTo>
                <a:lnTo>
                  <a:pt x="2512818" y="2430623"/>
                </a:lnTo>
                <a:cubicBezTo>
                  <a:pt x="2512648" y="2430628"/>
                  <a:pt x="2512480" y="2430633"/>
                  <a:pt x="2512312" y="2430686"/>
                </a:cubicBezTo>
                <a:cubicBezTo>
                  <a:pt x="2462037" y="2783551"/>
                  <a:pt x="2180998" y="3064328"/>
                  <a:pt x="1822147" y="3123727"/>
                </a:cubicBezTo>
                <a:lnTo>
                  <a:pt x="1822030" y="3124875"/>
                </a:lnTo>
                <a:cubicBezTo>
                  <a:pt x="1816720" y="3125886"/>
                  <a:pt x="1811391" y="3126834"/>
                  <a:pt x="1805814" y="3126415"/>
                </a:cubicBezTo>
                <a:cubicBezTo>
                  <a:pt x="1774642" y="3131969"/>
                  <a:pt x="1742762" y="3134950"/>
                  <a:pt x="1710387" y="3135477"/>
                </a:cubicBezTo>
                <a:lnTo>
                  <a:pt x="1693269" y="3137103"/>
                </a:lnTo>
                <a:lnTo>
                  <a:pt x="1693243" y="3136608"/>
                </a:lnTo>
                <a:lnTo>
                  <a:pt x="1692744" y="3136641"/>
                </a:lnTo>
                <a:cubicBezTo>
                  <a:pt x="1692178" y="3132839"/>
                  <a:pt x="1692151" y="3129023"/>
                  <a:pt x="1692151" y="3125201"/>
                </a:cubicBezTo>
                <a:cubicBezTo>
                  <a:pt x="1692151" y="3119519"/>
                  <a:pt x="1692209" y="3113850"/>
                  <a:pt x="1693521" y="3108220"/>
                </a:cubicBezTo>
                <a:cubicBezTo>
                  <a:pt x="1693479" y="3076892"/>
                  <a:pt x="1695929" y="3046007"/>
                  <a:pt x="1700985" y="3015763"/>
                </a:cubicBezTo>
                <a:lnTo>
                  <a:pt x="1701526" y="3009073"/>
                </a:lnTo>
                <a:cubicBezTo>
                  <a:pt x="1701694" y="3009068"/>
                  <a:pt x="1701864" y="3009063"/>
                  <a:pt x="1702031" y="3009010"/>
                </a:cubicBezTo>
                <a:cubicBezTo>
                  <a:pt x="1752308" y="2656144"/>
                  <a:pt x="2033347" y="2375367"/>
                  <a:pt x="2392197" y="2315969"/>
                </a:cubicBezTo>
                <a:lnTo>
                  <a:pt x="2392314" y="2314821"/>
                </a:lnTo>
                <a:cubicBezTo>
                  <a:pt x="2397623" y="2313811"/>
                  <a:pt x="2402951" y="2312863"/>
                  <a:pt x="2408527" y="2313282"/>
                </a:cubicBezTo>
                <a:cubicBezTo>
                  <a:pt x="2439710" y="2307725"/>
                  <a:pt x="2471603" y="2304744"/>
                  <a:pt x="2503988" y="2304217"/>
                </a:cubicBezTo>
                <a:close/>
                <a:moveTo>
                  <a:pt x="851676" y="2302594"/>
                </a:moveTo>
                <a:lnTo>
                  <a:pt x="868763" y="2304217"/>
                </a:lnTo>
                <a:cubicBezTo>
                  <a:pt x="901149" y="2304744"/>
                  <a:pt x="933041" y="2307725"/>
                  <a:pt x="964225" y="2313282"/>
                </a:cubicBezTo>
                <a:cubicBezTo>
                  <a:pt x="969801" y="2312863"/>
                  <a:pt x="975129" y="2313811"/>
                  <a:pt x="980437" y="2314821"/>
                </a:cubicBezTo>
                <a:lnTo>
                  <a:pt x="980555" y="2315969"/>
                </a:lnTo>
                <a:cubicBezTo>
                  <a:pt x="1339405" y="2375367"/>
                  <a:pt x="1620444" y="2656144"/>
                  <a:pt x="1670720" y="3009010"/>
                </a:cubicBezTo>
                <a:cubicBezTo>
                  <a:pt x="1670888" y="3009063"/>
                  <a:pt x="1671057" y="3009068"/>
                  <a:pt x="1671226" y="3009073"/>
                </a:cubicBezTo>
                <a:lnTo>
                  <a:pt x="1671766" y="3015763"/>
                </a:lnTo>
                <a:cubicBezTo>
                  <a:pt x="1676823" y="3046007"/>
                  <a:pt x="1679272" y="3076892"/>
                  <a:pt x="1679230" y="3108220"/>
                </a:cubicBezTo>
                <a:cubicBezTo>
                  <a:pt x="1680542" y="3113850"/>
                  <a:pt x="1680601" y="3119519"/>
                  <a:pt x="1680601" y="3125201"/>
                </a:cubicBezTo>
                <a:cubicBezTo>
                  <a:pt x="1680601" y="3129023"/>
                  <a:pt x="1680574" y="3132839"/>
                  <a:pt x="1680008" y="3136641"/>
                </a:cubicBezTo>
                <a:lnTo>
                  <a:pt x="1679509" y="3136608"/>
                </a:lnTo>
                <a:lnTo>
                  <a:pt x="1679483" y="3137103"/>
                </a:lnTo>
                <a:lnTo>
                  <a:pt x="1662364" y="3135477"/>
                </a:lnTo>
                <a:cubicBezTo>
                  <a:pt x="1629990" y="3134950"/>
                  <a:pt x="1598110" y="3131969"/>
                  <a:pt x="1566938" y="3126415"/>
                </a:cubicBezTo>
                <a:cubicBezTo>
                  <a:pt x="1561361" y="3126834"/>
                  <a:pt x="1556032" y="3125886"/>
                  <a:pt x="1550721" y="3124875"/>
                </a:cubicBezTo>
                <a:lnTo>
                  <a:pt x="1550605" y="3123727"/>
                </a:lnTo>
                <a:cubicBezTo>
                  <a:pt x="1191754" y="3064328"/>
                  <a:pt x="910715" y="2783551"/>
                  <a:pt x="860439" y="2430686"/>
                </a:cubicBezTo>
                <a:cubicBezTo>
                  <a:pt x="860272" y="2430633"/>
                  <a:pt x="860103" y="2430628"/>
                  <a:pt x="859934" y="2430623"/>
                </a:cubicBezTo>
                <a:lnTo>
                  <a:pt x="859396" y="2423947"/>
                </a:lnTo>
                <a:cubicBezTo>
                  <a:pt x="854337" y="2393697"/>
                  <a:pt x="851886" y="2362806"/>
                  <a:pt x="851928" y="2331471"/>
                </a:cubicBezTo>
                <a:cubicBezTo>
                  <a:pt x="850616" y="2325843"/>
                  <a:pt x="850558" y="2320176"/>
                  <a:pt x="850558" y="2314495"/>
                </a:cubicBezTo>
                <a:lnTo>
                  <a:pt x="851152" y="2303055"/>
                </a:lnTo>
                <a:lnTo>
                  <a:pt x="851650" y="2303088"/>
                </a:lnTo>
                <a:close/>
                <a:moveTo>
                  <a:pt x="828925" y="2302594"/>
                </a:moveTo>
                <a:lnTo>
                  <a:pt x="828951" y="2303088"/>
                </a:lnTo>
                <a:lnTo>
                  <a:pt x="829449" y="2303055"/>
                </a:lnTo>
                <a:lnTo>
                  <a:pt x="830043" y="2314495"/>
                </a:lnTo>
                <a:cubicBezTo>
                  <a:pt x="830043" y="2320176"/>
                  <a:pt x="829984" y="2325843"/>
                  <a:pt x="828672" y="2331471"/>
                </a:cubicBezTo>
                <a:cubicBezTo>
                  <a:pt x="828714" y="2362806"/>
                  <a:pt x="826264" y="2393697"/>
                  <a:pt x="821205" y="2423947"/>
                </a:cubicBezTo>
                <a:lnTo>
                  <a:pt x="820667" y="2430623"/>
                </a:lnTo>
                <a:cubicBezTo>
                  <a:pt x="820497" y="2430628"/>
                  <a:pt x="820329" y="2430633"/>
                  <a:pt x="820161" y="2430686"/>
                </a:cubicBezTo>
                <a:cubicBezTo>
                  <a:pt x="769886" y="2783551"/>
                  <a:pt x="488847" y="3064328"/>
                  <a:pt x="129995" y="3123727"/>
                </a:cubicBezTo>
                <a:lnTo>
                  <a:pt x="129879" y="3124875"/>
                </a:lnTo>
                <a:cubicBezTo>
                  <a:pt x="124569" y="3125886"/>
                  <a:pt x="119240" y="3126834"/>
                  <a:pt x="113663" y="3126415"/>
                </a:cubicBezTo>
                <a:cubicBezTo>
                  <a:pt x="82491" y="3131969"/>
                  <a:pt x="50611" y="3134950"/>
                  <a:pt x="18236" y="3135477"/>
                </a:cubicBezTo>
                <a:lnTo>
                  <a:pt x="1118" y="3137103"/>
                </a:lnTo>
                <a:lnTo>
                  <a:pt x="1092" y="3136608"/>
                </a:lnTo>
                <a:lnTo>
                  <a:pt x="593" y="3136641"/>
                </a:lnTo>
                <a:cubicBezTo>
                  <a:pt x="27" y="3132839"/>
                  <a:pt x="0" y="3129023"/>
                  <a:pt x="0" y="3125201"/>
                </a:cubicBezTo>
                <a:cubicBezTo>
                  <a:pt x="0" y="3119519"/>
                  <a:pt x="58" y="3113850"/>
                  <a:pt x="1370" y="3108220"/>
                </a:cubicBezTo>
                <a:cubicBezTo>
                  <a:pt x="1328" y="3076892"/>
                  <a:pt x="3778" y="3046007"/>
                  <a:pt x="8835" y="3015763"/>
                </a:cubicBezTo>
                <a:lnTo>
                  <a:pt x="9375" y="3009073"/>
                </a:lnTo>
                <a:cubicBezTo>
                  <a:pt x="9543" y="3009068"/>
                  <a:pt x="9713" y="3009063"/>
                  <a:pt x="9880" y="3009010"/>
                </a:cubicBezTo>
                <a:cubicBezTo>
                  <a:pt x="60157" y="2656144"/>
                  <a:pt x="341196" y="2375367"/>
                  <a:pt x="700046" y="2315969"/>
                </a:cubicBezTo>
                <a:lnTo>
                  <a:pt x="700163" y="2314821"/>
                </a:lnTo>
                <a:cubicBezTo>
                  <a:pt x="705472" y="2313811"/>
                  <a:pt x="710800" y="2312863"/>
                  <a:pt x="716376" y="2313282"/>
                </a:cubicBezTo>
                <a:cubicBezTo>
                  <a:pt x="747559" y="2307725"/>
                  <a:pt x="779452" y="2304744"/>
                  <a:pt x="811837" y="2304217"/>
                </a:cubicBezTo>
                <a:close/>
                <a:moveTo>
                  <a:pt x="8305836" y="1608087"/>
                </a:moveTo>
                <a:cubicBezTo>
                  <a:pt x="8030646" y="1666766"/>
                  <a:pt x="7815802" y="1879876"/>
                  <a:pt x="7762527" y="2148655"/>
                </a:cubicBezTo>
                <a:cubicBezTo>
                  <a:pt x="8037717" y="2089976"/>
                  <a:pt x="8252560" y="1876866"/>
                  <a:pt x="8305836" y="1608087"/>
                </a:cubicBezTo>
                <a:close/>
                <a:moveTo>
                  <a:pt x="6911971" y="1608087"/>
                </a:moveTo>
                <a:cubicBezTo>
                  <a:pt x="6965247" y="1876866"/>
                  <a:pt x="7180090" y="2089976"/>
                  <a:pt x="7455280" y="2148655"/>
                </a:cubicBezTo>
                <a:cubicBezTo>
                  <a:pt x="7402005" y="1879876"/>
                  <a:pt x="7187161" y="1666766"/>
                  <a:pt x="6911971" y="1608087"/>
                </a:cubicBezTo>
                <a:close/>
                <a:moveTo>
                  <a:pt x="6613685" y="1608087"/>
                </a:moveTo>
                <a:cubicBezTo>
                  <a:pt x="6338495" y="1666766"/>
                  <a:pt x="6123651" y="1879876"/>
                  <a:pt x="6070376" y="2148655"/>
                </a:cubicBezTo>
                <a:cubicBezTo>
                  <a:pt x="6345566" y="2089976"/>
                  <a:pt x="6560409" y="1876866"/>
                  <a:pt x="6613685" y="1608087"/>
                </a:cubicBezTo>
                <a:close/>
                <a:moveTo>
                  <a:pt x="5219820" y="1608087"/>
                </a:moveTo>
                <a:cubicBezTo>
                  <a:pt x="5273096" y="1876866"/>
                  <a:pt x="5487939" y="2089976"/>
                  <a:pt x="5763129" y="2148655"/>
                </a:cubicBezTo>
                <a:cubicBezTo>
                  <a:pt x="5709854" y="1879876"/>
                  <a:pt x="5495010" y="1666766"/>
                  <a:pt x="5219820" y="1608087"/>
                </a:cubicBezTo>
                <a:close/>
                <a:moveTo>
                  <a:pt x="4921534" y="1608087"/>
                </a:moveTo>
                <a:cubicBezTo>
                  <a:pt x="4646344" y="1666766"/>
                  <a:pt x="4431500" y="1879876"/>
                  <a:pt x="4378225" y="2148655"/>
                </a:cubicBezTo>
                <a:cubicBezTo>
                  <a:pt x="4653415" y="2089976"/>
                  <a:pt x="4868259" y="1876866"/>
                  <a:pt x="4921534" y="1608087"/>
                </a:cubicBezTo>
                <a:close/>
                <a:moveTo>
                  <a:pt x="3527669" y="1608087"/>
                </a:moveTo>
                <a:cubicBezTo>
                  <a:pt x="3580945" y="1876866"/>
                  <a:pt x="3795788" y="2089976"/>
                  <a:pt x="4070978" y="2148655"/>
                </a:cubicBezTo>
                <a:cubicBezTo>
                  <a:pt x="4017703" y="1879876"/>
                  <a:pt x="3802859" y="1666766"/>
                  <a:pt x="3527669" y="1608087"/>
                </a:cubicBezTo>
                <a:close/>
                <a:moveTo>
                  <a:pt x="3229383" y="1608087"/>
                </a:moveTo>
                <a:cubicBezTo>
                  <a:pt x="2954193" y="1666766"/>
                  <a:pt x="2739349" y="1879876"/>
                  <a:pt x="2686074" y="2148655"/>
                </a:cubicBezTo>
                <a:cubicBezTo>
                  <a:pt x="2961264" y="2089976"/>
                  <a:pt x="3176107" y="1876866"/>
                  <a:pt x="3229383" y="1608087"/>
                </a:cubicBezTo>
                <a:close/>
                <a:moveTo>
                  <a:pt x="1835518" y="1608087"/>
                </a:moveTo>
                <a:cubicBezTo>
                  <a:pt x="1888794" y="1876866"/>
                  <a:pt x="2103637" y="2089976"/>
                  <a:pt x="2378827" y="2148655"/>
                </a:cubicBezTo>
                <a:cubicBezTo>
                  <a:pt x="2325552" y="1879876"/>
                  <a:pt x="2110708" y="1666766"/>
                  <a:pt x="1835518" y="1608087"/>
                </a:cubicBezTo>
                <a:close/>
                <a:moveTo>
                  <a:pt x="1537232" y="1608087"/>
                </a:moveTo>
                <a:cubicBezTo>
                  <a:pt x="1262042" y="1666766"/>
                  <a:pt x="1047198" y="1879876"/>
                  <a:pt x="993923" y="2148655"/>
                </a:cubicBezTo>
                <a:cubicBezTo>
                  <a:pt x="1269113" y="2089976"/>
                  <a:pt x="1483956" y="1876866"/>
                  <a:pt x="1537232" y="1608087"/>
                </a:cubicBezTo>
                <a:close/>
                <a:moveTo>
                  <a:pt x="143367" y="1608087"/>
                </a:moveTo>
                <a:cubicBezTo>
                  <a:pt x="196643" y="1876866"/>
                  <a:pt x="411486" y="2089976"/>
                  <a:pt x="686676" y="2148655"/>
                </a:cubicBezTo>
                <a:cubicBezTo>
                  <a:pt x="633401" y="1879876"/>
                  <a:pt x="418557" y="1666766"/>
                  <a:pt x="143367" y="1608087"/>
                </a:cubicBezTo>
                <a:close/>
                <a:moveTo>
                  <a:pt x="8461873" y="1464394"/>
                </a:moveTo>
                <a:lnTo>
                  <a:pt x="8478960" y="1466004"/>
                </a:lnTo>
                <a:cubicBezTo>
                  <a:pt x="8511346" y="1466527"/>
                  <a:pt x="8543239" y="1469485"/>
                  <a:pt x="8574422" y="1474998"/>
                </a:cubicBezTo>
                <a:cubicBezTo>
                  <a:pt x="8579998" y="1474582"/>
                  <a:pt x="8585326" y="1475523"/>
                  <a:pt x="8590635" y="1476525"/>
                </a:cubicBezTo>
                <a:lnTo>
                  <a:pt x="8590752" y="1477664"/>
                </a:lnTo>
                <a:cubicBezTo>
                  <a:pt x="8815033" y="1514497"/>
                  <a:pt x="9008920" y="1637126"/>
                  <a:pt x="9135069" y="1809390"/>
                </a:cubicBezTo>
                <a:lnTo>
                  <a:pt x="9139239" y="1816149"/>
                </a:lnTo>
                <a:lnTo>
                  <a:pt x="9139239" y="2119309"/>
                </a:lnTo>
                <a:lnTo>
                  <a:pt x="9120077" y="2050665"/>
                </a:lnTo>
                <a:cubicBezTo>
                  <a:pt x="9039502" y="1829012"/>
                  <a:pt x="8844913" y="1659431"/>
                  <a:pt x="8604122" y="1608087"/>
                </a:cubicBezTo>
                <a:cubicBezTo>
                  <a:pt x="8650738" y="1843269"/>
                  <a:pt x="8821055" y="2035829"/>
                  <a:pt x="9047261" y="2119605"/>
                </a:cubicBezTo>
                <a:lnTo>
                  <a:pt x="9139239" y="2146279"/>
                </a:lnTo>
                <a:lnTo>
                  <a:pt x="9139239" y="2273778"/>
                </a:lnTo>
                <a:lnTo>
                  <a:pt x="9030179" y="2246972"/>
                </a:lnTo>
                <a:cubicBezTo>
                  <a:pt x="8735297" y="2149386"/>
                  <a:pt x="8514628" y="1897812"/>
                  <a:pt x="8470637" y="1591480"/>
                </a:cubicBezTo>
                <a:cubicBezTo>
                  <a:pt x="8470469" y="1591427"/>
                  <a:pt x="8470301" y="1591423"/>
                  <a:pt x="8470131" y="1591418"/>
                </a:cubicBezTo>
                <a:lnTo>
                  <a:pt x="8469593" y="1584794"/>
                </a:lnTo>
                <a:cubicBezTo>
                  <a:pt x="8464534" y="1554782"/>
                  <a:pt x="8462083" y="1524133"/>
                  <a:pt x="8462126" y="1493044"/>
                </a:cubicBezTo>
                <a:cubicBezTo>
                  <a:pt x="8460814" y="1487460"/>
                  <a:pt x="8460755" y="1481838"/>
                  <a:pt x="8460755" y="1476202"/>
                </a:cubicBezTo>
                <a:lnTo>
                  <a:pt x="8461349" y="1464852"/>
                </a:lnTo>
                <a:lnTo>
                  <a:pt x="8461847" y="1464884"/>
                </a:lnTo>
                <a:close/>
                <a:moveTo>
                  <a:pt x="8448085" y="1464394"/>
                </a:moveTo>
                <a:lnTo>
                  <a:pt x="8448111" y="1464884"/>
                </a:lnTo>
                <a:lnTo>
                  <a:pt x="8448609" y="1464852"/>
                </a:lnTo>
                <a:lnTo>
                  <a:pt x="8449203" y="1476202"/>
                </a:lnTo>
                <a:cubicBezTo>
                  <a:pt x="8449203" y="1481838"/>
                  <a:pt x="8449144" y="1487460"/>
                  <a:pt x="8447832" y="1493044"/>
                </a:cubicBezTo>
                <a:cubicBezTo>
                  <a:pt x="8447875" y="1524133"/>
                  <a:pt x="8445424" y="1554782"/>
                  <a:pt x="8440365" y="1584794"/>
                </a:cubicBezTo>
                <a:lnTo>
                  <a:pt x="8439827" y="1591418"/>
                </a:lnTo>
                <a:cubicBezTo>
                  <a:pt x="8439657" y="1591423"/>
                  <a:pt x="8439489" y="1591427"/>
                  <a:pt x="8439321" y="1591480"/>
                </a:cubicBezTo>
                <a:cubicBezTo>
                  <a:pt x="8389046" y="1941574"/>
                  <a:pt x="8108007" y="2220146"/>
                  <a:pt x="7749156" y="2279078"/>
                </a:cubicBezTo>
                <a:lnTo>
                  <a:pt x="7749040" y="2280217"/>
                </a:lnTo>
                <a:cubicBezTo>
                  <a:pt x="7743729" y="2281220"/>
                  <a:pt x="7738400" y="2282161"/>
                  <a:pt x="7732823" y="2281745"/>
                </a:cubicBezTo>
                <a:cubicBezTo>
                  <a:pt x="7701651" y="2287255"/>
                  <a:pt x="7669771" y="2290213"/>
                  <a:pt x="7637396" y="2290736"/>
                </a:cubicBezTo>
                <a:lnTo>
                  <a:pt x="7620278" y="2292349"/>
                </a:lnTo>
                <a:lnTo>
                  <a:pt x="7620252" y="2291858"/>
                </a:lnTo>
                <a:lnTo>
                  <a:pt x="7619753" y="2291891"/>
                </a:lnTo>
                <a:cubicBezTo>
                  <a:pt x="7619187" y="2288119"/>
                  <a:pt x="7619160" y="2284333"/>
                  <a:pt x="7619160" y="2280541"/>
                </a:cubicBezTo>
                <a:cubicBezTo>
                  <a:pt x="7619160" y="2274903"/>
                  <a:pt x="7619219" y="2269279"/>
                  <a:pt x="7620531" y="2263693"/>
                </a:cubicBezTo>
                <a:cubicBezTo>
                  <a:pt x="7620488" y="2232611"/>
                  <a:pt x="7622938" y="2201969"/>
                  <a:pt x="7627995" y="2171962"/>
                </a:cubicBezTo>
                <a:lnTo>
                  <a:pt x="7628535" y="2165325"/>
                </a:lnTo>
                <a:cubicBezTo>
                  <a:pt x="7628704" y="2165320"/>
                  <a:pt x="7628873" y="2165315"/>
                  <a:pt x="7629040" y="2165262"/>
                </a:cubicBezTo>
                <a:cubicBezTo>
                  <a:pt x="7679317" y="1815167"/>
                  <a:pt x="7960356" y="1536596"/>
                  <a:pt x="8319206" y="1477664"/>
                </a:cubicBezTo>
                <a:lnTo>
                  <a:pt x="8319323" y="1476525"/>
                </a:lnTo>
                <a:cubicBezTo>
                  <a:pt x="8324632" y="1475523"/>
                  <a:pt x="8329960" y="1474582"/>
                  <a:pt x="8335536" y="1474998"/>
                </a:cubicBezTo>
                <a:cubicBezTo>
                  <a:pt x="8366719" y="1469485"/>
                  <a:pt x="8398612" y="1466527"/>
                  <a:pt x="8430998" y="1466004"/>
                </a:cubicBezTo>
                <a:close/>
                <a:moveTo>
                  <a:pt x="6769722" y="1464394"/>
                </a:moveTo>
                <a:lnTo>
                  <a:pt x="6786810" y="1466004"/>
                </a:lnTo>
                <a:cubicBezTo>
                  <a:pt x="6819195" y="1466527"/>
                  <a:pt x="6851088" y="1469485"/>
                  <a:pt x="6882271" y="1474998"/>
                </a:cubicBezTo>
                <a:cubicBezTo>
                  <a:pt x="6887847" y="1474582"/>
                  <a:pt x="6893175" y="1475523"/>
                  <a:pt x="6898484" y="1476525"/>
                </a:cubicBezTo>
                <a:lnTo>
                  <a:pt x="6898601" y="1477664"/>
                </a:lnTo>
                <a:cubicBezTo>
                  <a:pt x="7257451" y="1536596"/>
                  <a:pt x="7538490" y="1815167"/>
                  <a:pt x="7588766" y="2165262"/>
                </a:cubicBezTo>
                <a:cubicBezTo>
                  <a:pt x="7588934" y="2165315"/>
                  <a:pt x="7589103" y="2165320"/>
                  <a:pt x="7589272" y="2165325"/>
                </a:cubicBezTo>
                <a:lnTo>
                  <a:pt x="7589812" y="2171962"/>
                </a:lnTo>
                <a:cubicBezTo>
                  <a:pt x="7594869" y="2201969"/>
                  <a:pt x="7597319" y="2232611"/>
                  <a:pt x="7597276" y="2263693"/>
                </a:cubicBezTo>
                <a:cubicBezTo>
                  <a:pt x="7598588" y="2269279"/>
                  <a:pt x="7598647" y="2274903"/>
                  <a:pt x="7598647" y="2280541"/>
                </a:cubicBezTo>
                <a:cubicBezTo>
                  <a:pt x="7598647" y="2284333"/>
                  <a:pt x="7598620" y="2288119"/>
                  <a:pt x="7598054" y="2291891"/>
                </a:cubicBezTo>
                <a:lnTo>
                  <a:pt x="7597555" y="2291858"/>
                </a:lnTo>
                <a:lnTo>
                  <a:pt x="7597529" y="2292349"/>
                </a:lnTo>
                <a:lnTo>
                  <a:pt x="7580411" y="2290736"/>
                </a:lnTo>
                <a:cubicBezTo>
                  <a:pt x="7548036" y="2290213"/>
                  <a:pt x="7516156" y="2287255"/>
                  <a:pt x="7484984" y="2281745"/>
                </a:cubicBezTo>
                <a:cubicBezTo>
                  <a:pt x="7479407" y="2282161"/>
                  <a:pt x="7474078" y="2281220"/>
                  <a:pt x="7468767" y="2280217"/>
                </a:cubicBezTo>
                <a:lnTo>
                  <a:pt x="7468651" y="2279078"/>
                </a:lnTo>
                <a:cubicBezTo>
                  <a:pt x="7109800" y="2220146"/>
                  <a:pt x="6828761" y="1941574"/>
                  <a:pt x="6778486" y="1591480"/>
                </a:cubicBezTo>
                <a:cubicBezTo>
                  <a:pt x="6778318" y="1591427"/>
                  <a:pt x="6778150" y="1591423"/>
                  <a:pt x="6777980" y="1591418"/>
                </a:cubicBezTo>
                <a:lnTo>
                  <a:pt x="6777442" y="1584794"/>
                </a:lnTo>
                <a:cubicBezTo>
                  <a:pt x="6772383" y="1554782"/>
                  <a:pt x="6769933" y="1524133"/>
                  <a:pt x="6769975" y="1493044"/>
                </a:cubicBezTo>
                <a:cubicBezTo>
                  <a:pt x="6768663" y="1487460"/>
                  <a:pt x="6768604" y="1481838"/>
                  <a:pt x="6768604" y="1476202"/>
                </a:cubicBezTo>
                <a:lnTo>
                  <a:pt x="6769198" y="1464852"/>
                </a:lnTo>
                <a:lnTo>
                  <a:pt x="6769696" y="1464884"/>
                </a:lnTo>
                <a:close/>
                <a:moveTo>
                  <a:pt x="6755934" y="1464394"/>
                </a:moveTo>
                <a:lnTo>
                  <a:pt x="6755960" y="1464884"/>
                </a:lnTo>
                <a:lnTo>
                  <a:pt x="6756458" y="1464852"/>
                </a:lnTo>
                <a:lnTo>
                  <a:pt x="6757052" y="1476202"/>
                </a:lnTo>
                <a:cubicBezTo>
                  <a:pt x="6757052" y="1481838"/>
                  <a:pt x="6756994" y="1487460"/>
                  <a:pt x="6755682" y="1493044"/>
                </a:cubicBezTo>
                <a:cubicBezTo>
                  <a:pt x="6755724" y="1524133"/>
                  <a:pt x="6753273" y="1554782"/>
                  <a:pt x="6748215" y="1584794"/>
                </a:cubicBezTo>
                <a:lnTo>
                  <a:pt x="6747676" y="1591418"/>
                </a:lnTo>
                <a:cubicBezTo>
                  <a:pt x="6747507" y="1591423"/>
                  <a:pt x="6747338" y="1591427"/>
                  <a:pt x="6747171" y="1591480"/>
                </a:cubicBezTo>
                <a:cubicBezTo>
                  <a:pt x="6696895" y="1941574"/>
                  <a:pt x="6415856" y="2220146"/>
                  <a:pt x="6057005" y="2279078"/>
                </a:cubicBezTo>
                <a:lnTo>
                  <a:pt x="6056889" y="2280217"/>
                </a:lnTo>
                <a:cubicBezTo>
                  <a:pt x="6051578" y="2281220"/>
                  <a:pt x="6046249" y="2282161"/>
                  <a:pt x="6040672" y="2281745"/>
                </a:cubicBezTo>
                <a:cubicBezTo>
                  <a:pt x="6009500" y="2287255"/>
                  <a:pt x="5977620" y="2290213"/>
                  <a:pt x="5945246" y="2290736"/>
                </a:cubicBezTo>
                <a:lnTo>
                  <a:pt x="5928127" y="2292349"/>
                </a:lnTo>
                <a:lnTo>
                  <a:pt x="5928101" y="2291858"/>
                </a:lnTo>
                <a:lnTo>
                  <a:pt x="5927602" y="2291891"/>
                </a:lnTo>
                <a:cubicBezTo>
                  <a:pt x="5927036" y="2288119"/>
                  <a:pt x="5927009" y="2284333"/>
                  <a:pt x="5927009" y="2280541"/>
                </a:cubicBezTo>
                <a:cubicBezTo>
                  <a:pt x="5927009" y="2274903"/>
                  <a:pt x="5927068" y="2269279"/>
                  <a:pt x="5928380" y="2263693"/>
                </a:cubicBezTo>
                <a:cubicBezTo>
                  <a:pt x="5928338" y="2232611"/>
                  <a:pt x="5930787" y="2201969"/>
                  <a:pt x="5935844" y="2171962"/>
                </a:cubicBezTo>
                <a:lnTo>
                  <a:pt x="5936384" y="2165325"/>
                </a:lnTo>
                <a:cubicBezTo>
                  <a:pt x="5936553" y="2165320"/>
                  <a:pt x="5936722" y="2165315"/>
                  <a:pt x="5936890" y="2165262"/>
                </a:cubicBezTo>
                <a:cubicBezTo>
                  <a:pt x="5987166" y="1815167"/>
                  <a:pt x="6268205" y="1536596"/>
                  <a:pt x="6627056" y="1477664"/>
                </a:cubicBezTo>
                <a:lnTo>
                  <a:pt x="6627173" y="1476525"/>
                </a:lnTo>
                <a:cubicBezTo>
                  <a:pt x="6632481" y="1475523"/>
                  <a:pt x="6637809" y="1474582"/>
                  <a:pt x="6643385" y="1474998"/>
                </a:cubicBezTo>
                <a:cubicBezTo>
                  <a:pt x="6674569" y="1469485"/>
                  <a:pt x="6706461" y="1466527"/>
                  <a:pt x="6738847" y="1466004"/>
                </a:cubicBezTo>
                <a:close/>
                <a:moveTo>
                  <a:pt x="5077571" y="1464394"/>
                </a:moveTo>
                <a:lnTo>
                  <a:pt x="5094659" y="1466004"/>
                </a:lnTo>
                <a:cubicBezTo>
                  <a:pt x="5127044" y="1466527"/>
                  <a:pt x="5158937" y="1469485"/>
                  <a:pt x="5190120" y="1474998"/>
                </a:cubicBezTo>
                <a:cubicBezTo>
                  <a:pt x="5195696" y="1474582"/>
                  <a:pt x="5201024" y="1475523"/>
                  <a:pt x="5206334" y="1476525"/>
                </a:cubicBezTo>
                <a:lnTo>
                  <a:pt x="5206450" y="1477664"/>
                </a:lnTo>
                <a:cubicBezTo>
                  <a:pt x="5565300" y="1536596"/>
                  <a:pt x="5846339" y="1815167"/>
                  <a:pt x="5896616" y="2165262"/>
                </a:cubicBezTo>
                <a:cubicBezTo>
                  <a:pt x="5896783" y="2165315"/>
                  <a:pt x="5896953" y="2165320"/>
                  <a:pt x="5897121" y="2165325"/>
                </a:cubicBezTo>
                <a:lnTo>
                  <a:pt x="5897662" y="2171962"/>
                </a:lnTo>
                <a:cubicBezTo>
                  <a:pt x="5902718" y="2201969"/>
                  <a:pt x="5905168" y="2232611"/>
                  <a:pt x="5905126" y="2263693"/>
                </a:cubicBezTo>
                <a:cubicBezTo>
                  <a:pt x="5906438" y="2269279"/>
                  <a:pt x="5906496" y="2274903"/>
                  <a:pt x="5906496" y="2280541"/>
                </a:cubicBezTo>
                <a:cubicBezTo>
                  <a:pt x="5906496" y="2284333"/>
                  <a:pt x="5906469" y="2288119"/>
                  <a:pt x="5905903" y="2291891"/>
                </a:cubicBezTo>
                <a:lnTo>
                  <a:pt x="5905404" y="2291858"/>
                </a:lnTo>
                <a:lnTo>
                  <a:pt x="5905378" y="2292349"/>
                </a:lnTo>
                <a:lnTo>
                  <a:pt x="5888260" y="2290736"/>
                </a:lnTo>
                <a:cubicBezTo>
                  <a:pt x="5855886" y="2290213"/>
                  <a:pt x="5824005" y="2287255"/>
                  <a:pt x="5792833" y="2281745"/>
                </a:cubicBezTo>
                <a:cubicBezTo>
                  <a:pt x="5787256" y="2282161"/>
                  <a:pt x="5781927" y="2281220"/>
                  <a:pt x="5776617" y="2280217"/>
                </a:cubicBezTo>
                <a:lnTo>
                  <a:pt x="5776501" y="2279078"/>
                </a:lnTo>
                <a:cubicBezTo>
                  <a:pt x="5417649" y="2220146"/>
                  <a:pt x="5136610" y="1941574"/>
                  <a:pt x="5086335" y="1591480"/>
                </a:cubicBezTo>
                <a:cubicBezTo>
                  <a:pt x="5086167" y="1591427"/>
                  <a:pt x="5085999" y="1591423"/>
                  <a:pt x="5085830" y="1591418"/>
                </a:cubicBezTo>
                <a:lnTo>
                  <a:pt x="5085291" y="1584794"/>
                </a:lnTo>
                <a:cubicBezTo>
                  <a:pt x="5080233" y="1554782"/>
                  <a:pt x="5077782" y="1524133"/>
                  <a:pt x="5077824" y="1493044"/>
                </a:cubicBezTo>
                <a:cubicBezTo>
                  <a:pt x="5076512" y="1487460"/>
                  <a:pt x="5076453" y="1481838"/>
                  <a:pt x="5076453" y="1476202"/>
                </a:cubicBezTo>
                <a:lnTo>
                  <a:pt x="5077047" y="1464852"/>
                </a:lnTo>
                <a:lnTo>
                  <a:pt x="5077545" y="1464884"/>
                </a:lnTo>
                <a:close/>
                <a:moveTo>
                  <a:pt x="5063783" y="1464394"/>
                </a:moveTo>
                <a:lnTo>
                  <a:pt x="5063809" y="1464884"/>
                </a:lnTo>
                <a:lnTo>
                  <a:pt x="5064307" y="1464852"/>
                </a:lnTo>
                <a:lnTo>
                  <a:pt x="5064902" y="1476202"/>
                </a:lnTo>
                <a:cubicBezTo>
                  <a:pt x="5064902" y="1481838"/>
                  <a:pt x="5064842" y="1487460"/>
                  <a:pt x="5063530" y="1493044"/>
                </a:cubicBezTo>
                <a:cubicBezTo>
                  <a:pt x="5063572" y="1524133"/>
                  <a:pt x="5061122" y="1554782"/>
                  <a:pt x="5056063" y="1584794"/>
                </a:cubicBezTo>
                <a:lnTo>
                  <a:pt x="5055525" y="1591418"/>
                </a:lnTo>
                <a:cubicBezTo>
                  <a:pt x="5055355" y="1591423"/>
                  <a:pt x="5055187" y="1591427"/>
                  <a:pt x="5055019" y="1591480"/>
                </a:cubicBezTo>
                <a:cubicBezTo>
                  <a:pt x="5004744" y="1941574"/>
                  <a:pt x="4723705" y="2220146"/>
                  <a:pt x="4364853" y="2279078"/>
                </a:cubicBezTo>
                <a:lnTo>
                  <a:pt x="4364737" y="2280217"/>
                </a:lnTo>
                <a:cubicBezTo>
                  <a:pt x="4359427" y="2281220"/>
                  <a:pt x="4354098" y="2282161"/>
                  <a:pt x="4348521" y="2281745"/>
                </a:cubicBezTo>
                <a:cubicBezTo>
                  <a:pt x="4317350" y="2287255"/>
                  <a:pt x="4285468" y="2290213"/>
                  <a:pt x="4253094" y="2290736"/>
                </a:cubicBezTo>
                <a:lnTo>
                  <a:pt x="4235976" y="2292349"/>
                </a:lnTo>
                <a:lnTo>
                  <a:pt x="4235950" y="2291858"/>
                </a:lnTo>
                <a:lnTo>
                  <a:pt x="4235451" y="2291891"/>
                </a:lnTo>
                <a:cubicBezTo>
                  <a:pt x="4234885" y="2288119"/>
                  <a:pt x="4234858" y="2284333"/>
                  <a:pt x="4234858" y="2280541"/>
                </a:cubicBezTo>
                <a:cubicBezTo>
                  <a:pt x="4234858" y="2274903"/>
                  <a:pt x="4234916" y="2269279"/>
                  <a:pt x="4236228" y="2263693"/>
                </a:cubicBezTo>
                <a:cubicBezTo>
                  <a:pt x="4236186" y="2232611"/>
                  <a:pt x="4238636" y="2201969"/>
                  <a:pt x="4243692" y="2171962"/>
                </a:cubicBezTo>
                <a:lnTo>
                  <a:pt x="4244233" y="2165325"/>
                </a:lnTo>
                <a:cubicBezTo>
                  <a:pt x="4244401" y="2165320"/>
                  <a:pt x="4244571" y="2165315"/>
                  <a:pt x="4244738" y="2165262"/>
                </a:cubicBezTo>
                <a:cubicBezTo>
                  <a:pt x="4295015" y="1815167"/>
                  <a:pt x="4576054" y="1536596"/>
                  <a:pt x="4934904" y="1477664"/>
                </a:cubicBezTo>
                <a:lnTo>
                  <a:pt x="4935021" y="1476525"/>
                </a:lnTo>
                <a:cubicBezTo>
                  <a:pt x="4940330" y="1475523"/>
                  <a:pt x="4945658" y="1474582"/>
                  <a:pt x="4951234" y="1474998"/>
                </a:cubicBezTo>
                <a:cubicBezTo>
                  <a:pt x="4982417" y="1469485"/>
                  <a:pt x="5014310" y="1466527"/>
                  <a:pt x="5046695" y="1466004"/>
                </a:cubicBezTo>
                <a:close/>
                <a:moveTo>
                  <a:pt x="3385420" y="1464394"/>
                </a:moveTo>
                <a:lnTo>
                  <a:pt x="3402507" y="1466004"/>
                </a:lnTo>
                <a:cubicBezTo>
                  <a:pt x="3434893" y="1466527"/>
                  <a:pt x="3466785" y="1469485"/>
                  <a:pt x="3497969" y="1474998"/>
                </a:cubicBezTo>
                <a:cubicBezTo>
                  <a:pt x="3503545" y="1474582"/>
                  <a:pt x="3508873" y="1475523"/>
                  <a:pt x="3514181" y="1476525"/>
                </a:cubicBezTo>
                <a:lnTo>
                  <a:pt x="3514298" y="1477664"/>
                </a:lnTo>
                <a:cubicBezTo>
                  <a:pt x="3873149" y="1536596"/>
                  <a:pt x="4154188" y="1815167"/>
                  <a:pt x="4204464" y="2165262"/>
                </a:cubicBezTo>
                <a:cubicBezTo>
                  <a:pt x="4204632" y="2165315"/>
                  <a:pt x="4204801" y="2165320"/>
                  <a:pt x="4204970" y="2165325"/>
                </a:cubicBezTo>
                <a:lnTo>
                  <a:pt x="4205510" y="2171962"/>
                </a:lnTo>
                <a:cubicBezTo>
                  <a:pt x="4210567" y="2201969"/>
                  <a:pt x="4213016" y="2232611"/>
                  <a:pt x="4212974" y="2263693"/>
                </a:cubicBezTo>
                <a:cubicBezTo>
                  <a:pt x="4214286" y="2269279"/>
                  <a:pt x="4214345" y="2274903"/>
                  <a:pt x="4214345" y="2280541"/>
                </a:cubicBezTo>
                <a:cubicBezTo>
                  <a:pt x="4214345" y="2284333"/>
                  <a:pt x="4214318" y="2288119"/>
                  <a:pt x="4213752" y="2291891"/>
                </a:cubicBezTo>
                <a:lnTo>
                  <a:pt x="4213253" y="2291858"/>
                </a:lnTo>
                <a:lnTo>
                  <a:pt x="4213227" y="2292349"/>
                </a:lnTo>
                <a:lnTo>
                  <a:pt x="4196108" y="2290736"/>
                </a:lnTo>
                <a:cubicBezTo>
                  <a:pt x="4163734" y="2290213"/>
                  <a:pt x="4131854" y="2287255"/>
                  <a:pt x="4100682" y="2281745"/>
                </a:cubicBezTo>
                <a:cubicBezTo>
                  <a:pt x="4095105" y="2282161"/>
                  <a:pt x="4089776" y="2281220"/>
                  <a:pt x="4084465" y="2280217"/>
                </a:cubicBezTo>
                <a:lnTo>
                  <a:pt x="4084349" y="2279078"/>
                </a:lnTo>
                <a:cubicBezTo>
                  <a:pt x="3725498" y="2220146"/>
                  <a:pt x="3444459" y="1941574"/>
                  <a:pt x="3394183" y="1591480"/>
                </a:cubicBezTo>
                <a:cubicBezTo>
                  <a:pt x="3394016" y="1591427"/>
                  <a:pt x="3393847" y="1591423"/>
                  <a:pt x="3393678" y="1591418"/>
                </a:cubicBezTo>
                <a:lnTo>
                  <a:pt x="3393139" y="1584794"/>
                </a:lnTo>
                <a:cubicBezTo>
                  <a:pt x="3388081" y="1554782"/>
                  <a:pt x="3385630" y="1524133"/>
                  <a:pt x="3385672" y="1493044"/>
                </a:cubicBezTo>
                <a:cubicBezTo>
                  <a:pt x="3384360" y="1487460"/>
                  <a:pt x="3384302" y="1481838"/>
                  <a:pt x="3384302" y="1476202"/>
                </a:cubicBezTo>
                <a:lnTo>
                  <a:pt x="3384896" y="1464852"/>
                </a:lnTo>
                <a:lnTo>
                  <a:pt x="3385394" y="1464884"/>
                </a:lnTo>
                <a:close/>
                <a:moveTo>
                  <a:pt x="3371632" y="1464394"/>
                </a:moveTo>
                <a:lnTo>
                  <a:pt x="3371658" y="1464884"/>
                </a:lnTo>
                <a:lnTo>
                  <a:pt x="3372156" y="1464852"/>
                </a:lnTo>
                <a:lnTo>
                  <a:pt x="3372750" y="1476202"/>
                </a:lnTo>
                <a:cubicBezTo>
                  <a:pt x="3372750" y="1481838"/>
                  <a:pt x="3372691" y="1487460"/>
                  <a:pt x="3371379" y="1493044"/>
                </a:cubicBezTo>
                <a:cubicBezTo>
                  <a:pt x="3371421" y="1524133"/>
                  <a:pt x="3368971" y="1554782"/>
                  <a:pt x="3363912" y="1584794"/>
                </a:cubicBezTo>
                <a:lnTo>
                  <a:pt x="3363374" y="1591418"/>
                </a:lnTo>
                <a:cubicBezTo>
                  <a:pt x="3363204" y="1591423"/>
                  <a:pt x="3363036" y="1591427"/>
                  <a:pt x="3362868" y="1591480"/>
                </a:cubicBezTo>
                <a:cubicBezTo>
                  <a:pt x="3312593" y="1941574"/>
                  <a:pt x="3031554" y="2220146"/>
                  <a:pt x="2672703" y="2279078"/>
                </a:cubicBezTo>
                <a:lnTo>
                  <a:pt x="2672586" y="2280217"/>
                </a:lnTo>
                <a:cubicBezTo>
                  <a:pt x="2667276" y="2281220"/>
                  <a:pt x="2661947" y="2282161"/>
                  <a:pt x="2656370" y="2281745"/>
                </a:cubicBezTo>
                <a:cubicBezTo>
                  <a:pt x="2625198" y="2287255"/>
                  <a:pt x="2593318" y="2290213"/>
                  <a:pt x="2560943" y="2290736"/>
                </a:cubicBezTo>
                <a:lnTo>
                  <a:pt x="2543825" y="2292349"/>
                </a:lnTo>
                <a:lnTo>
                  <a:pt x="2543799" y="2291858"/>
                </a:lnTo>
                <a:lnTo>
                  <a:pt x="2543300" y="2291891"/>
                </a:lnTo>
                <a:cubicBezTo>
                  <a:pt x="2542734" y="2288119"/>
                  <a:pt x="2542707" y="2284333"/>
                  <a:pt x="2542707" y="2280541"/>
                </a:cubicBezTo>
                <a:cubicBezTo>
                  <a:pt x="2542707" y="2274903"/>
                  <a:pt x="2542765" y="2269279"/>
                  <a:pt x="2544077" y="2263693"/>
                </a:cubicBezTo>
                <a:cubicBezTo>
                  <a:pt x="2544035" y="2232611"/>
                  <a:pt x="2546485" y="2201969"/>
                  <a:pt x="2551541" y="2171962"/>
                </a:cubicBezTo>
                <a:lnTo>
                  <a:pt x="2552082" y="2165325"/>
                </a:lnTo>
                <a:cubicBezTo>
                  <a:pt x="2552250" y="2165320"/>
                  <a:pt x="2552420" y="2165315"/>
                  <a:pt x="2552587" y="2165262"/>
                </a:cubicBezTo>
                <a:cubicBezTo>
                  <a:pt x="2602864" y="1815167"/>
                  <a:pt x="2883903" y="1536596"/>
                  <a:pt x="3242753" y="1477664"/>
                </a:cubicBezTo>
                <a:lnTo>
                  <a:pt x="3242870" y="1476525"/>
                </a:lnTo>
                <a:cubicBezTo>
                  <a:pt x="3248179" y="1475523"/>
                  <a:pt x="3253507" y="1474582"/>
                  <a:pt x="3259083" y="1474998"/>
                </a:cubicBezTo>
                <a:cubicBezTo>
                  <a:pt x="3290266" y="1469485"/>
                  <a:pt x="3322159" y="1466527"/>
                  <a:pt x="3354544" y="1466004"/>
                </a:cubicBezTo>
                <a:close/>
                <a:moveTo>
                  <a:pt x="1693269" y="1464394"/>
                </a:moveTo>
                <a:lnTo>
                  <a:pt x="1710356" y="1466004"/>
                </a:lnTo>
                <a:cubicBezTo>
                  <a:pt x="1742742" y="1466527"/>
                  <a:pt x="1774634" y="1469485"/>
                  <a:pt x="1805818" y="1474998"/>
                </a:cubicBezTo>
                <a:cubicBezTo>
                  <a:pt x="1811394" y="1474582"/>
                  <a:pt x="1816722" y="1475523"/>
                  <a:pt x="1822030" y="1476525"/>
                </a:cubicBezTo>
                <a:lnTo>
                  <a:pt x="1822148" y="1477664"/>
                </a:lnTo>
                <a:cubicBezTo>
                  <a:pt x="2180998" y="1536596"/>
                  <a:pt x="2462037" y="1815167"/>
                  <a:pt x="2512313" y="2165262"/>
                </a:cubicBezTo>
                <a:cubicBezTo>
                  <a:pt x="2512481" y="2165315"/>
                  <a:pt x="2512650" y="2165320"/>
                  <a:pt x="2512819" y="2165325"/>
                </a:cubicBezTo>
                <a:lnTo>
                  <a:pt x="2513359" y="2171962"/>
                </a:lnTo>
                <a:cubicBezTo>
                  <a:pt x="2518416" y="2201969"/>
                  <a:pt x="2520865" y="2232611"/>
                  <a:pt x="2520823" y="2263693"/>
                </a:cubicBezTo>
                <a:cubicBezTo>
                  <a:pt x="2522135" y="2269279"/>
                  <a:pt x="2522194" y="2274903"/>
                  <a:pt x="2522194" y="2280541"/>
                </a:cubicBezTo>
                <a:cubicBezTo>
                  <a:pt x="2522194" y="2284333"/>
                  <a:pt x="2522167" y="2288119"/>
                  <a:pt x="2521601" y="2291891"/>
                </a:cubicBezTo>
                <a:lnTo>
                  <a:pt x="2521102" y="2291858"/>
                </a:lnTo>
                <a:lnTo>
                  <a:pt x="2521076" y="2292349"/>
                </a:lnTo>
                <a:lnTo>
                  <a:pt x="2503957" y="2290736"/>
                </a:lnTo>
                <a:cubicBezTo>
                  <a:pt x="2471583" y="2290213"/>
                  <a:pt x="2439703" y="2287255"/>
                  <a:pt x="2408531" y="2281745"/>
                </a:cubicBezTo>
                <a:cubicBezTo>
                  <a:pt x="2402954" y="2282161"/>
                  <a:pt x="2397625" y="2281220"/>
                  <a:pt x="2392314" y="2280217"/>
                </a:cubicBezTo>
                <a:lnTo>
                  <a:pt x="2392198" y="2279078"/>
                </a:lnTo>
                <a:cubicBezTo>
                  <a:pt x="2033347" y="2220146"/>
                  <a:pt x="1752308" y="1941574"/>
                  <a:pt x="1702032" y="1591480"/>
                </a:cubicBezTo>
                <a:cubicBezTo>
                  <a:pt x="1701865" y="1591427"/>
                  <a:pt x="1701696" y="1591423"/>
                  <a:pt x="1701527" y="1591418"/>
                </a:cubicBezTo>
                <a:lnTo>
                  <a:pt x="1700989" y="1584794"/>
                </a:lnTo>
                <a:cubicBezTo>
                  <a:pt x="1695930" y="1554782"/>
                  <a:pt x="1693479" y="1524133"/>
                  <a:pt x="1693521" y="1493044"/>
                </a:cubicBezTo>
                <a:cubicBezTo>
                  <a:pt x="1692209" y="1487460"/>
                  <a:pt x="1692151" y="1481838"/>
                  <a:pt x="1692151" y="1476202"/>
                </a:cubicBezTo>
                <a:lnTo>
                  <a:pt x="1692745" y="1464852"/>
                </a:lnTo>
                <a:lnTo>
                  <a:pt x="1693243" y="1464884"/>
                </a:lnTo>
                <a:close/>
                <a:moveTo>
                  <a:pt x="1679481" y="1464394"/>
                </a:moveTo>
                <a:lnTo>
                  <a:pt x="1679507" y="1464884"/>
                </a:lnTo>
                <a:lnTo>
                  <a:pt x="1680005" y="1464852"/>
                </a:lnTo>
                <a:lnTo>
                  <a:pt x="1680599" y="1476202"/>
                </a:lnTo>
                <a:cubicBezTo>
                  <a:pt x="1680599" y="1481838"/>
                  <a:pt x="1680540" y="1487460"/>
                  <a:pt x="1679228" y="1493044"/>
                </a:cubicBezTo>
                <a:cubicBezTo>
                  <a:pt x="1679270" y="1524133"/>
                  <a:pt x="1676820" y="1554782"/>
                  <a:pt x="1671761" y="1584794"/>
                </a:cubicBezTo>
                <a:lnTo>
                  <a:pt x="1671223" y="1591418"/>
                </a:lnTo>
                <a:cubicBezTo>
                  <a:pt x="1671053" y="1591423"/>
                  <a:pt x="1670885" y="1591427"/>
                  <a:pt x="1670717" y="1591480"/>
                </a:cubicBezTo>
                <a:cubicBezTo>
                  <a:pt x="1620442" y="1941574"/>
                  <a:pt x="1339403" y="2220146"/>
                  <a:pt x="980552" y="2279078"/>
                </a:cubicBezTo>
                <a:lnTo>
                  <a:pt x="980435" y="2280217"/>
                </a:lnTo>
                <a:cubicBezTo>
                  <a:pt x="975125" y="2281220"/>
                  <a:pt x="969796" y="2282161"/>
                  <a:pt x="964219" y="2281745"/>
                </a:cubicBezTo>
                <a:cubicBezTo>
                  <a:pt x="933047" y="2287255"/>
                  <a:pt x="901167" y="2290213"/>
                  <a:pt x="868792" y="2290736"/>
                </a:cubicBezTo>
                <a:lnTo>
                  <a:pt x="851674" y="2292349"/>
                </a:lnTo>
                <a:lnTo>
                  <a:pt x="851648" y="2291858"/>
                </a:lnTo>
                <a:lnTo>
                  <a:pt x="851149" y="2291891"/>
                </a:lnTo>
                <a:cubicBezTo>
                  <a:pt x="850583" y="2288119"/>
                  <a:pt x="850556" y="2284333"/>
                  <a:pt x="850556" y="2280541"/>
                </a:cubicBezTo>
                <a:cubicBezTo>
                  <a:pt x="850556" y="2274903"/>
                  <a:pt x="850614" y="2269279"/>
                  <a:pt x="851926" y="2263693"/>
                </a:cubicBezTo>
                <a:cubicBezTo>
                  <a:pt x="851884" y="2232611"/>
                  <a:pt x="854334" y="2201969"/>
                  <a:pt x="859390" y="2171962"/>
                </a:cubicBezTo>
                <a:lnTo>
                  <a:pt x="859931" y="2165325"/>
                </a:lnTo>
                <a:cubicBezTo>
                  <a:pt x="860099" y="2165320"/>
                  <a:pt x="860269" y="2165315"/>
                  <a:pt x="860436" y="2165262"/>
                </a:cubicBezTo>
                <a:cubicBezTo>
                  <a:pt x="910713" y="1815167"/>
                  <a:pt x="1191752" y="1536596"/>
                  <a:pt x="1550602" y="1477664"/>
                </a:cubicBezTo>
                <a:lnTo>
                  <a:pt x="1550719" y="1476525"/>
                </a:lnTo>
                <a:cubicBezTo>
                  <a:pt x="1556028" y="1475523"/>
                  <a:pt x="1561356" y="1474582"/>
                  <a:pt x="1566932" y="1474998"/>
                </a:cubicBezTo>
                <a:cubicBezTo>
                  <a:pt x="1598115" y="1469485"/>
                  <a:pt x="1630008" y="1466527"/>
                  <a:pt x="1662393" y="1466004"/>
                </a:cubicBezTo>
                <a:close/>
                <a:moveTo>
                  <a:pt x="1118" y="1464394"/>
                </a:moveTo>
                <a:lnTo>
                  <a:pt x="18205" y="1466004"/>
                </a:lnTo>
                <a:cubicBezTo>
                  <a:pt x="50591" y="1466527"/>
                  <a:pt x="82483" y="1469485"/>
                  <a:pt x="113667" y="1474998"/>
                </a:cubicBezTo>
                <a:cubicBezTo>
                  <a:pt x="119243" y="1474582"/>
                  <a:pt x="124571" y="1475523"/>
                  <a:pt x="129879" y="1476525"/>
                </a:cubicBezTo>
                <a:lnTo>
                  <a:pt x="129997" y="1477664"/>
                </a:lnTo>
                <a:cubicBezTo>
                  <a:pt x="488847" y="1536596"/>
                  <a:pt x="769886" y="1815167"/>
                  <a:pt x="820162" y="2165262"/>
                </a:cubicBezTo>
                <a:cubicBezTo>
                  <a:pt x="820330" y="2165315"/>
                  <a:pt x="820499" y="2165320"/>
                  <a:pt x="820668" y="2165325"/>
                </a:cubicBezTo>
                <a:lnTo>
                  <a:pt x="821208" y="2171962"/>
                </a:lnTo>
                <a:cubicBezTo>
                  <a:pt x="826265" y="2201969"/>
                  <a:pt x="828714" y="2232611"/>
                  <a:pt x="828672" y="2263693"/>
                </a:cubicBezTo>
                <a:cubicBezTo>
                  <a:pt x="829984" y="2269279"/>
                  <a:pt x="830043" y="2274903"/>
                  <a:pt x="830043" y="2280541"/>
                </a:cubicBezTo>
                <a:cubicBezTo>
                  <a:pt x="830043" y="2284333"/>
                  <a:pt x="830016" y="2288119"/>
                  <a:pt x="829450" y="2291891"/>
                </a:cubicBezTo>
                <a:lnTo>
                  <a:pt x="828951" y="2291858"/>
                </a:lnTo>
                <a:lnTo>
                  <a:pt x="828925" y="2292349"/>
                </a:lnTo>
                <a:lnTo>
                  <a:pt x="811806" y="2290736"/>
                </a:lnTo>
                <a:cubicBezTo>
                  <a:pt x="779432" y="2290213"/>
                  <a:pt x="747552" y="2287255"/>
                  <a:pt x="716380" y="2281745"/>
                </a:cubicBezTo>
                <a:cubicBezTo>
                  <a:pt x="710803" y="2282161"/>
                  <a:pt x="705474" y="2281220"/>
                  <a:pt x="700163" y="2280217"/>
                </a:cubicBezTo>
                <a:lnTo>
                  <a:pt x="700047" y="2279078"/>
                </a:lnTo>
                <a:cubicBezTo>
                  <a:pt x="341196" y="2220146"/>
                  <a:pt x="60157" y="1941574"/>
                  <a:pt x="9881" y="1591480"/>
                </a:cubicBezTo>
                <a:cubicBezTo>
                  <a:pt x="9714" y="1591427"/>
                  <a:pt x="9545" y="1591423"/>
                  <a:pt x="9376" y="1591418"/>
                </a:cubicBezTo>
                <a:lnTo>
                  <a:pt x="8837" y="1584794"/>
                </a:lnTo>
                <a:cubicBezTo>
                  <a:pt x="3779" y="1554782"/>
                  <a:pt x="1328" y="1524133"/>
                  <a:pt x="1370" y="1493044"/>
                </a:cubicBezTo>
                <a:cubicBezTo>
                  <a:pt x="58" y="1487460"/>
                  <a:pt x="0" y="1481838"/>
                  <a:pt x="0" y="1476202"/>
                </a:cubicBezTo>
                <a:lnTo>
                  <a:pt x="594" y="1464852"/>
                </a:lnTo>
                <a:lnTo>
                  <a:pt x="1092" y="1464884"/>
                </a:lnTo>
                <a:close/>
                <a:moveTo>
                  <a:pt x="7762529" y="750600"/>
                </a:moveTo>
                <a:cubicBezTo>
                  <a:pt x="7815805" y="1021506"/>
                  <a:pt x="8030648" y="1236303"/>
                  <a:pt x="8305838" y="1295446"/>
                </a:cubicBezTo>
                <a:cubicBezTo>
                  <a:pt x="8252563" y="1024540"/>
                  <a:pt x="8037719" y="809743"/>
                  <a:pt x="7762529" y="750600"/>
                </a:cubicBezTo>
                <a:close/>
                <a:moveTo>
                  <a:pt x="7455280" y="750600"/>
                </a:moveTo>
                <a:cubicBezTo>
                  <a:pt x="7180090" y="809743"/>
                  <a:pt x="6965246" y="1024540"/>
                  <a:pt x="6911971" y="1295446"/>
                </a:cubicBezTo>
                <a:cubicBezTo>
                  <a:pt x="7187161" y="1236303"/>
                  <a:pt x="7402004" y="1021506"/>
                  <a:pt x="7455280" y="750600"/>
                </a:cubicBezTo>
                <a:close/>
                <a:moveTo>
                  <a:pt x="6070378" y="750600"/>
                </a:moveTo>
                <a:cubicBezTo>
                  <a:pt x="6123654" y="1021506"/>
                  <a:pt x="6338497" y="1236303"/>
                  <a:pt x="6613687" y="1295446"/>
                </a:cubicBezTo>
                <a:cubicBezTo>
                  <a:pt x="6560412" y="1024540"/>
                  <a:pt x="6345568" y="809743"/>
                  <a:pt x="6070378" y="750600"/>
                </a:cubicBezTo>
                <a:close/>
                <a:moveTo>
                  <a:pt x="5763129" y="750600"/>
                </a:moveTo>
                <a:cubicBezTo>
                  <a:pt x="5487939" y="809743"/>
                  <a:pt x="5273095" y="1024540"/>
                  <a:pt x="5219820" y="1295446"/>
                </a:cubicBezTo>
                <a:cubicBezTo>
                  <a:pt x="5495010" y="1236303"/>
                  <a:pt x="5709853" y="1021506"/>
                  <a:pt x="5763129" y="750600"/>
                </a:cubicBezTo>
                <a:close/>
                <a:moveTo>
                  <a:pt x="4378227" y="750600"/>
                </a:moveTo>
                <a:cubicBezTo>
                  <a:pt x="4431503" y="1021506"/>
                  <a:pt x="4646346" y="1236303"/>
                  <a:pt x="4921536" y="1295446"/>
                </a:cubicBezTo>
                <a:cubicBezTo>
                  <a:pt x="4868261" y="1024540"/>
                  <a:pt x="4653417" y="809743"/>
                  <a:pt x="4378227" y="750600"/>
                </a:cubicBezTo>
                <a:close/>
                <a:moveTo>
                  <a:pt x="4070978" y="750600"/>
                </a:moveTo>
                <a:cubicBezTo>
                  <a:pt x="3795788" y="809743"/>
                  <a:pt x="3580944" y="1024540"/>
                  <a:pt x="3527669" y="1295446"/>
                </a:cubicBezTo>
                <a:cubicBezTo>
                  <a:pt x="3802859" y="1236303"/>
                  <a:pt x="4017702" y="1021506"/>
                  <a:pt x="4070978" y="750600"/>
                </a:cubicBezTo>
                <a:close/>
                <a:moveTo>
                  <a:pt x="2686076" y="750600"/>
                </a:moveTo>
                <a:cubicBezTo>
                  <a:pt x="2739352" y="1021506"/>
                  <a:pt x="2954195" y="1236303"/>
                  <a:pt x="3229385" y="1295446"/>
                </a:cubicBezTo>
                <a:cubicBezTo>
                  <a:pt x="3176110" y="1024540"/>
                  <a:pt x="2961266" y="809743"/>
                  <a:pt x="2686076" y="750600"/>
                </a:cubicBezTo>
                <a:close/>
                <a:moveTo>
                  <a:pt x="2378827" y="750600"/>
                </a:moveTo>
                <a:cubicBezTo>
                  <a:pt x="2103637" y="809743"/>
                  <a:pt x="1888793" y="1024540"/>
                  <a:pt x="1835518" y="1295446"/>
                </a:cubicBezTo>
                <a:cubicBezTo>
                  <a:pt x="2110708" y="1236303"/>
                  <a:pt x="2325551" y="1021506"/>
                  <a:pt x="2378827" y="750600"/>
                </a:cubicBezTo>
                <a:close/>
                <a:moveTo>
                  <a:pt x="993925" y="750600"/>
                </a:moveTo>
                <a:cubicBezTo>
                  <a:pt x="1047201" y="1021506"/>
                  <a:pt x="1262044" y="1236303"/>
                  <a:pt x="1537234" y="1295446"/>
                </a:cubicBezTo>
                <a:cubicBezTo>
                  <a:pt x="1483959" y="1024540"/>
                  <a:pt x="1269115" y="809743"/>
                  <a:pt x="993925" y="750600"/>
                </a:cubicBezTo>
                <a:close/>
                <a:moveTo>
                  <a:pt x="686676" y="750600"/>
                </a:moveTo>
                <a:cubicBezTo>
                  <a:pt x="411486" y="809743"/>
                  <a:pt x="196642" y="1024540"/>
                  <a:pt x="143367" y="1295446"/>
                </a:cubicBezTo>
                <a:cubicBezTo>
                  <a:pt x="418557" y="1236303"/>
                  <a:pt x="633400" y="1021506"/>
                  <a:pt x="686676" y="750600"/>
                </a:cubicBezTo>
                <a:close/>
                <a:moveTo>
                  <a:pt x="9139239" y="624486"/>
                </a:moveTo>
                <a:lnTo>
                  <a:pt x="9139239" y="752995"/>
                </a:lnTo>
                <a:lnTo>
                  <a:pt x="9047261" y="779881"/>
                </a:lnTo>
                <a:cubicBezTo>
                  <a:pt x="8821055" y="864319"/>
                  <a:pt x="8650738" y="1058403"/>
                  <a:pt x="8604122" y="1295446"/>
                </a:cubicBezTo>
                <a:cubicBezTo>
                  <a:pt x="8844913" y="1243696"/>
                  <a:pt x="9039501" y="1072773"/>
                  <a:pt x="9120077" y="849365"/>
                </a:cubicBezTo>
                <a:lnTo>
                  <a:pt x="9139239" y="780178"/>
                </a:lnTo>
                <a:lnTo>
                  <a:pt x="9139239" y="1085737"/>
                </a:lnTo>
                <a:lnTo>
                  <a:pt x="9135069" y="1092549"/>
                </a:lnTo>
                <a:cubicBezTo>
                  <a:pt x="9008919" y="1266178"/>
                  <a:pt x="8815033" y="1389778"/>
                  <a:pt x="8590751" y="1426902"/>
                </a:cubicBezTo>
                <a:lnTo>
                  <a:pt x="8590635" y="1428050"/>
                </a:lnTo>
                <a:cubicBezTo>
                  <a:pt x="8585324" y="1429061"/>
                  <a:pt x="8579995" y="1430009"/>
                  <a:pt x="8574418" y="1429590"/>
                </a:cubicBezTo>
                <a:cubicBezTo>
                  <a:pt x="8543246" y="1435144"/>
                  <a:pt x="8511366" y="1438125"/>
                  <a:pt x="8478991" y="1438652"/>
                </a:cubicBezTo>
                <a:lnTo>
                  <a:pt x="8461873" y="1440278"/>
                </a:lnTo>
                <a:lnTo>
                  <a:pt x="8461847" y="1439783"/>
                </a:lnTo>
                <a:lnTo>
                  <a:pt x="8461348" y="1439816"/>
                </a:lnTo>
                <a:cubicBezTo>
                  <a:pt x="8460782" y="1436014"/>
                  <a:pt x="8460755" y="1432198"/>
                  <a:pt x="8460755" y="1428376"/>
                </a:cubicBezTo>
                <a:cubicBezTo>
                  <a:pt x="8460755" y="1422694"/>
                  <a:pt x="8460814" y="1417025"/>
                  <a:pt x="8462126" y="1411395"/>
                </a:cubicBezTo>
                <a:cubicBezTo>
                  <a:pt x="8462083" y="1380067"/>
                  <a:pt x="8464533" y="1349182"/>
                  <a:pt x="8469590" y="1318938"/>
                </a:cubicBezTo>
                <a:lnTo>
                  <a:pt x="8470130" y="1312248"/>
                </a:lnTo>
                <a:cubicBezTo>
                  <a:pt x="8470299" y="1312243"/>
                  <a:pt x="8470468" y="1312238"/>
                  <a:pt x="8470636" y="1312185"/>
                </a:cubicBezTo>
                <a:cubicBezTo>
                  <a:pt x="8514628" y="1003427"/>
                  <a:pt x="8735297" y="749863"/>
                  <a:pt x="9030178" y="651504"/>
                </a:cubicBezTo>
                <a:close/>
                <a:moveTo>
                  <a:pt x="7620280" y="605769"/>
                </a:moveTo>
                <a:lnTo>
                  <a:pt x="7637367" y="607392"/>
                </a:lnTo>
                <a:cubicBezTo>
                  <a:pt x="7669753" y="607919"/>
                  <a:pt x="7701646" y="610900"/>
                  <a:pt x="7732829" y="616457"/>
                </a:cubicBezTo>
                <a:cubicBezTo>
                  <a:pt x="7738405" y="616038"/>
                  <a:pt x="7743733" y="616986"/>
                  <a:pt x="7749042" y="617996"/>
                </a:cubicBezTo>
                <a:lnTo>
                  <a:pt x="7749159" y="619144"/>
                </a:lnTo>
                <a:cubicBezTo>
                  <a:pt x="8108009" y="678542"/>
                  <a:pt x="8389048" y="959319"/>
                  <a:pt x="8439324" y="1312185"/>
                </a:cubicBezTo>
                <a:cubicBezTo>
                  <a:pt x="8439492" y="1312238"/>
                  <a:pt x="8439661" y="1312243"/>
                  <a:pt x="8439830" y="1312248"/>
                </a:cubicBezTo>
                <a:lnTo>
                  <a:pt x="8440370" y="1318938"/>
                </a:lnTo>
                <a:cubicBezTo>
                  <a:pt x="8445427" y="1349182"/>
                  <a:pt x="8447877" y="1380067"/>
                  <a:pt x="8447834" y="1411395"/>
                </a:cubicBezTo>
                <a:cubicBezTo>
                  <a:pt x="8449146" y="1417025"/>
                  <a:pt x="8449205" y="1422694"/>
                  <a:pt x="8449205" y="1428376"/>
                </a:cubicBezTo>
                <a:cubicBezTo>
                  <a:pt x="8449205" y="1432198"/>
                  <a:pt x="8449178" y="1436014"/>
                  <a:pt x="8448612" y="1439816"/>
                </a:cubicBezTo>
                <a:lnTo>
                  <a:pt x="8448113" y="1439783"/>
                </a:lnTo>
                <a:lnTo>
                  <a:pt x="8448087" y="1440278"/>
                </a:lnTo>
                <a:lnTo>
                  <a:pt x="8430969" y="1438652"/>
                </a:lnTo>
                <a:cubicBezTo>
                  <a:pt x="8398594" y="1438125"/>
                  <a:pt x="8366714" y="1435144"/>
                  <a:pt x="8335542" y="1429590"/>
                </a:cubicBezTo>
                <a:cubicBezTo>
                  <a:pt x="8329965" y="1430009"/>
                  <a:pt x="8324636" y="1429061"/>
                  <a:pt x="8319325" y="1428050"/>
                </a:cubicBezTo>
                <a:lnTo>
                  <a:pt x="8319209" y="1426902"/>
                </a:lnTo>
                <a:cubicBezTo>
                  <a:pt x="7960358" y="1367503"/>
                  <a:pt x="7679319" y="1086726"/>
                  <a:pt x="7629044" y="733861"/>
                </a:cubicBezTo>
                <a:cubicBezTo>
                  <a:pt x="7628876" y="733808"/>
                  <a:pt x="7628708" y="733803"/>
                  <a:pt x="7628538" y="733798"/>
                </a:cubicBezTo>
                <a:lnTo>
                  <a:pt x="7628000" y="727122"/>
                </a:lnTo>
                <a:cubicBezTo>
                  <a:pt x="7622941" y="696872"/>
                  <a:pt x="7620490" y="665981"/>
                  <a:pt x="7620533" y="634646"/>
                </a:cubicBezTo>
                <a:cubicBezTo>
                  <a:pt x="7619221" y="629018"/>
                  <a:pt x="7619162" y="623351"/>
                  <a:pt x="7619162" y="617670"/>
                </a:cubicBezTo>
                <a:lnTo>
                  <a:pt x="7619756" y="606230"/>
                </a:lnTo>
                <a:lnTo>
                  <a:pt x="7620254" y="606263"/>
                </a:lnTo>
                <a:close/>
                <a:moveTo>
                  <a:pt x="7597529" y="605769"/>
                </a:moveTo>
                <a:lnTo>
                  <a:pt x="7597555" y="606263"/>
                </a:lnTo>
                <a:lnTo>
                  <a:pt x="7598053" y="606230"/>
                </a:lnTo>
                <a:lnTo>
                  <a:pt x="7598647" y="617670"/>
                </a:lnTo>
                <a:cubicBezTo>
                  <a:pt x="7598647" y="623351"/>
                  <a:pt x="7598588" y="629018"/>
                  <a:pt x="7597276" y="634646"/>
                </a:cubicBezTo>
                <a:cubicBezTo>
                  <a:pt x="7597319" y="665981"/>
                  <a:pt x="7594868" y="696872"/>
                  <a:pt x="7589809" y="727122"/>
                </a:cubicBezTo>
                <a:lnTo>
                  <a:pt x="7589271" y="733798"/>
                </a:lnTo>
                <a:cubicBezTo>
                  <a:pt x="7589101" y="733803"/>
                  <a:pt x="7588933" y="733808"/>
                  <a:pt x="7588765" y="733861"/>
                </a:cubicBezTo>
                <a:cubicBezTo>
                  <a:pt x="7538490" y="1086726"/>
                  <a:pt x="7257451" y="1367503"/>
                  <a:pt x="6898600" y="1426902"/>
                </a:cubicBezTo>
                <a:lnTo>
                  <a:pt x="6898484" y="1428050"/>
                </a:lnTo>
                <a:cubicBezTo>
                  <a:pt x="6893173" y="1429061"/>
                  <a:pt x="6887844" y="1430009"/>
                  <a:pt x="6882267" y="1429590"/>
                </a:cubicBezTo>
                <a:cubicBezTo>
                  <a:pt x="6851095" y="1435144"/>
                  <a:pt x="6819215" y="1438125"/>
                  <a:pt x="6786841" y="1438652"/>
                </a:cubicBezTo>
                <a:lnTo>
                  <a:pt x="6769722" y="1440278"/>
                </a:lnTo>
                <a:lnTo>
                  <a:pt x="6769696" y="1439783"/>
                </a:lnTo>
                <a:lnTo>
                  <a:pt x="6769197" y="1439816"/>
                </a:lnTo>
                <a:cubicBezTo>
                  <a:pt x="6768631" y="1436014"/>
                  <a:pt x="6768604" y="1432198"/>
                  <a:pt x="6768604" y="1428376"/>
                </a:cubicBezTo>
                <a:cubicBezTo>
                  <a:pt x="6768604" y="1422694"/>
                  <a:pt x="6768663" y="1417025"/>
                  <a:pt x="6769975" y="1411395"/>
                </a:cubicBezTo>
                <a:cubicBezTo>
                  <a:pt x="6769933" y="1380067"/>
                  <a:pt x="6772382" y="1349182"/>
                  <a:pt x="6777439" y="1318938"/>
                </a:cubicBezTo>
                <a:lnTo>
                  <a:pt x="6777979" y="1312248"/>
                </a:lnTo>
                <a:cubicBezTo>
                  <a:pt x="6778148" y="1312243"/>
                  <a:pt x="6778317" y="1312238"/>
                  <a:pt x="6778485" y="1312185"/>
                </a:cubicBezTo>
                <a:cubicBezTo>
                  <a:pt x="6828761" y="959319"/>
                  <a:pt x="7109800" y="678542"/>
                  <a:pt x="7468650" y="619144"/>
                </a:cubicBezTo>
                <a:lnTo>
                  <a:pt x="7468767" y="617996"/>
                </a:lnTo>
                <a:cubicBezTo>
                  <a:pt x="7474076" y="616986"/>
                  <a:pt x="7479404" y="616038"/>
                  <a:pt x="7484980" y="616457"/>
                </a:cubicBezTo>
                <a:cubicBezTo>
                  <a:pt x="7516163" y="610900"/>
                  <a:pt x="7548056" y="607919"/>
                  <a:pt x="7580442" y="607392"/>
                </a:cubicBezTo>
                <a:close/>
                <a:moveTo>
                  <a:pt x="5928129" y="605769"/>
                </a:moveTo>
                <a:lnTo>
                  <a:pt x="5945217" y="607392"/>
                </a:lnTo>
                <a:cubicBezTo>
                  <a:pt x="5977602" y="607919"/>
                  <a:pt x="6009495" y="610900"/>
                  <a:pt x="6040678" y="616457"/>
                </a:cubicBezTo>
                <a:cubicBezTo>
                  <a:pt x="6046254" y="616038"/>
                  <a:pt x="6051582" y="616986"/>
                  <a:pt x="6056891" y="617996"/>
                </a:cubicBezTo>
                <a:lnTo>
                  <a:pt x="6057008" y="619144"/>
                </a:lnTo>
                <a:cubicBezTo>
                  <a:pt x="6415858" y="678542"/>
                  <a:pt x="6696897" y="959319"/>
                  <a:pt x="6747174" y="1312185"/>
                </a:cubicBezTo>
                <a:cubicBezTo>
                  <a:pt x="6747341" y="1312238"/>
                  <a:pt x="6747511" y="1312243"/>
                  <a:pt x="6747679" y="1312248"/>
                </a:cubicBezTo>
                <a:lnTo>
                  <a:pt x="6748220" y="1318938"/>
                </a:lnTo>
                <a:cubicBezTo>
                  <a:pt x="6753276" y="1349182"/>
                  <a:pt x="6755726" y="1380067"/>
                  <a:pt x="6755684" y="1411395"/>
                </a:cubicBezTo>
                <a:cubicBezTo>
                  <a:pt x="6756996" y="1417025"/>
                  <a:pt x="6757054" y="1422694"/>
                  <a:pt x="6757054" y="1428376"/>
                </a:cubicBezTo>
                <a:cubicBezTo>
                  <a:pt x="6757054" y="1432198"/>
                  <a:pt x="6757027" y="1436014"/>
                  <a:pt x="6756461" y="1439816"/>
                </a:cubicBezTo>
                <a:lnTo>
                  <a:pt x="6755962" y="1439783"/>
                </a:lnTo>
                <a:lnTo>
                  <a:pt x="6755936" y="1440278"/>
                </a:lnTo>
                <a:lnTo>
                  <a:pt x="6738818" y="1438652"/>
                </a:lnTo>
                <a:cubicBezTo>
                  <a:pt x="6706444" y="1438125"/>
                  <a:pt x="6674563" y="1435144"/>
                  <a:pt x="6643391" y="1429590"/>
                </a:cubicBezTo>
                <a:cubicBezTo>
                  <a:pt x="6637814" y="1430009"/>
                  <a:pt x="6632485" y="1429061"/>
                  <a:pt x="6627175" y="1428050"/>
                </a:cubicBezTo>
                <a:lnTo>
                  <a:pt x="6627059" y="1426902"/>
                </a:lnTo>
                <a:cubicBezTo>
                  <a:pt x="6268207" y="1367503"/>
                  <a:pt x="5987168" y="1086726"/>
                  <a:pt x="5936893" y="733861"/>
                </a:cubicBezTo>
                <a:cubicBezTo>
                  <a:pt x="5936725" y="733808"/>
                  <a:pt x="5936557" y="733803"/>
                  <a:pt x="5936387" y="733798"/>
                </a:cubicBezTo>
                <a:lnTo>
                  <a:pt x="5935849" y="727122"/>
                </a:lnTo>
                <a:cubicBezTo>
                  <a:pt x="5930790" y="696872"/>
                  <a:pt x="5928340" y="665981"/>
                  <a:pt x="5928382" y="634646"/>
                </a:cubicBezTo>
                <a:cubicBezTo>
                  <a:pt x="5927070" y="629018"/>
                  <a:pt x="5927011" y="623351"/>
                  <a:pt x="5927011" y="617670"/>
                </a:cubicBezTo>
                <a:lnTo>
                  <a:pt x="5927605" y="606230"/>
                </a:lnTo>
                <a:lnTo>
                  <a:pt x="5928103" y="606263"/>
                </a:lnTo>
                <a:close/>
                <a:moveTo>
                  <a:pt x="5905378" y="605769"/>
                </a:moveTo>
                <a:lnTo>
                  <a:pt x="5905404" y="606263"/>
                </a:lnTo>
                <a:lnTo>
                  <a:pt x="5905902" y="606230"/>
                </a:lnTo>
                <a:lnTo>
                  <a:pt x="5906496" y="617670"/>
                </a:lnTo>
                <a:cubicBezTo>
                  <a:pt x="5906496" y="623351"/>
                  <a:pt x="5906438" y="629018"/>
                  <a:pt x="5905126" y="634646"/>
                </a:cubicBezTo>
                <a:cubicBezTo>
                  <a:pt x="5905168" y="665981"/>
                  <a:pt x="5902717" y="696872"/>
                  <a:pt x="5897659" y="727122"/>
                </a:cubicBezTo>
                <a:lnTo>
                  <a:pt x="5897120" y="733798"/>
                </a:lnTo>
                <a:cubicBezTo>
                  <a:pt x="5896951" y="733803"/>
                  <a:pt x="5896782" y="733808"/>
                  <a:pt x="5896615" y="733861"/>
                </a:cubicBezTo>
                <a:cubicBezTo>
                  <a:pt x="5846339" y="1086726"/>
                  <a:pt x="5565300" y="1367503"/>
                  <a:pt x="5206449" y="1426902"/>
                </a:cubicBezTo>
                <a:lnTo>
                  <a:pt x="5206334" y="1428050"/>
                </a:lnTo>
                <a:cubicBezTo>
                  <a:pt x="5201022" y="1429061"/>
                  <a:pt x="5195693" y="1430009"/>
                  <a:pt x="5190116" y="1429590"/>
                </a:cubicBezTo>
                <a:cubicBezTo>
                  <a:pt x="5158944" y="1435144"/>
                  <a:pt x="5127065" y="1438125"/>
                  <a:pt x="5094690" y="1438652"/>
                </a:cubicBezTo>
                <a:lnTo>
                  <a:pt x="5077571" y="1440278"/>
                </a:lnTo>
                <a:lnTo>
                  <a:pt x="5077545" y="1439783"/>
                </a:lnTo>
                <a:lnTo>
                  <a:pt x="5077046" y="1439816"/>
                </a:lnTo>
                <a:cubicBezTo>
                  <a:pt x="5076480" y="1436014"/>
                  <a:pt x="5076453" y="1432198"/>
                  <a:pt x="5076453" y="1428376"/>
                </a:cubicBezTo>
                <a:cubicBezTo>
                  <a:pt x="5076453" y="1422694"/>
                  <a:pt x="5076512" y="1417025"/>
                  <a:pt x="5077824" y="1411395"/>
                </a:cubicBezTo>
                <a:cubicBezTo>
                  <a:pt x="5077782" y="1380067"/>
                  <a:pt x="5080231" y="1349182"/>
                  <a:pt x="5085288" y="1318938"/>
                </a:cubicBezTo>
                <a:lnTo>
                  <a:pt x="5085828" y="1312248"/>
                </a:lnTo>
                <a:cubicBezTo>
                  <a:pt x="5085997" y="1312243"/>
                  <a:pt x="5086166" y="1312238"/>
                  <a:pt x="5086334" y="1312185"/>
                </a:cubicBezTo>
                <a:cubicBezTo>
                  <a:pt x="5136610" y="959319"/>
                  <a:pt x="5417649" y="678542"/>
                  <a:pt x="5776501" y="619144"/>
                </a:cubicBezTo>
                <a:lnTo>
                  <a:pt x="5776617" y="617996"/>
                </a:lnTo>
                <a:cubicBezTo>
                  <a:pt x="5781926" y="616986"/>
                  <a:pt x="5787253" y="616038"/>
                  <a:pt x="5792829" y="616457"/>
                </a:cubicBezTo>
                <a:cubicBezTo>
                  <a:pt x="5824013" y="610900"/>
                  <a:pt x="5855905" y="607919"/>
                  <a:pt x="5888291" y="607392"/>
                </a:cubicBezTo>
                <a:close/>
                <a:moveTo>
                  <a:pt x="4235979" y="605769"/>
                </a:moveTo>
                <a:lnTo>
                  <a:pt x="4253065" y="607392"/>
                </a:lnTo>
                <a:cubicBezTo>
                  <a:pt x="4285451" y="607919"/>
                  <a:pt x="4317343" y="610900"/>
                  <a:pt x="4348528" y="616457"/>
                </a:cubicBezTo>
                <a:cubicBezTo>
                  <a:pt x="4354104" y="616038"/>
                  <a:pt x="4359431" y="616986"/>
                  <a:pt x="4364739" y="617996"/>
                </a:cubicBezTo>
                <a:lnTo>
                  <a:pt x="4364856" y="619144"/>
                </a:lnTo>
                <a:cubicBezTo>
                  <a:pt x="4723707" y="678542"/>
                  <a:pt x="5004746" y="959319"/>
                  <a:pt x="5055022" y="1312185"/>
                </a:cubicBezTo>
                <a:cubicBezTo>
                  <a:pt x="5055190" y="1312238"/>
                  <a:pt x="5055359" y="1312243"/>
                  <a:pt x="5055528" y="1312248"/>
                </a:cubicBezTo>
                <a:lnTo>
                  <a:pt x="5056068" y="1318938"/>
                </a:lnTo>
                <a:cubicBezTo>
                  <a:pt x="5061125" y="1349182"/>
                  <a:pt x="5063574" y="1380067"/>
                  <a:pt x="5063532" y="1411395"/>
                </a:cubicBezTo>
                <a:cubicBezTo>
                  <a:pt x="5064844" y="1417025"/>
                  <a:pt x="5064903" y="1422694"/>
                  <a:pt x="5064903" y="1428376"/>
                </a:cubicBezTo>
                <a:cubicBezTo>
                  <a:pt x="5064903" y="1432198"/>
                  <a:pt x="5064876" y="1436014"/>
                  <a:pt x="5064310" y="1439816"/>
                </a:cubicBezTo>
                <a:lnTo>
                  <a:pt x="5063811" y="1439783"/>
                </a:lnTo>
                <a:lnTo>
                  <a:pt x="5063785" y="1440278"/>
                </a:lnTo>
                <a:lnTo>
                  <a:pt x="5046666" y="1438652"/>
                </a:lnTo>
                <a:cubicBezTo>
                  <a:pt x="5014292" y="1438125"/>
                  <a:pt x="4982412" y="1435144"/>
                  <a:pt x="4951241" y="1429590"/>
                </a:cubicBezTo>
                <a:cubicBezTo>
                  <a:pt x="4945663" y="1430009"/>
                  <a:pt x="4940334" y="1429061"/>
                  <a:pt x="4935023" y="1428050"/>
                </a:cubicBezTo>
                <a:lnTo>
                  <a:pt x="4934907" y="1426902"/>
                </a:lnTo>
                <a:cubicBezTo>
                  <a:pt x="4576056" y="1367503"/>
                  <a:pt x="4295017" y="1086726"/>
                  <a:pt x="4244741" y="733861"/>
                </a:cubicBezTo>
                <a:cubicBezTo>
                  <a:pt x="4244574" y="733808"/>
                  <a:pt x="4244405" y="733803"/>
                  <a:pt x="4244236" y="733798"/>
                </a:cubicBezTo>
                <a:lnTo>
                  <a:pt x="4243697" y="727122"/>
                </a:lnTo>
                <a:cubicBezTo>
                  <a:pt x="4238639" y="696872"/>
                  <a:pt x="4236188" y="665981"/>
                  <a:pt x="4236230" y="634646"/>
                </a:cubicBezTo>
                <a:cubicBezTo>
                  <a:pt x="4234918" y="629018"/>
                  <a:pt x="4234860" y="623351"/>
                  <a:pt x="4234860" y="617670"/>
                </a:cubicBezTo>
                <a:lnTo>
                  <a:pt x="4235454" y="606230"/>
                </a:lnTo>
                <a:lnTo>
                  <a:pt x="4235952" y="606263"/>
                </a:lnTo>
                <a:close/>
                <a:moveTo>
                  <a:pt x="4213227" y="605769"/>
                </a:moveTo>
                <a:lnTo>
                  <a:pt x="4213253" y="606263"/>
                </a:lnTo>
                <a:lnTo>
                  <a:pt x="4213751" y="606230"/>
                </a:lnTo>
                <a:lnTo>
                  <a:pt x="4214345" y="617670"/>
                </a:lnTo>
                <a:cubicBezTo>
                  <a:pt x="4214345" y="623351"/>
                  <a:pt x="4214286" y="629018"/>
                  <a:pt x="4212974" y="634646"/>
                </a:cubicBezTo>
                <a:cubicBezTo>
                  <a:pt x="4213016" y="665981"/>
                  <a:pt x="4210566" y="696872"/>
                  <a:pt x="4205507" y="727122"/>
                </a:cubicBezTo>
                <a:lnTo>
                  <a:pt x="4204969" y="733798"/>
                </a:lnTo>
                <a:cubicBezTo>
                  <a:pt x="4204799" y="733803"/>
                  <a:pt x="4204631" y="733808"/>
                  <a:pt x="4204463" y="733861"/>
                </a:cubicBezTo>
                <a:cubicBezTo>
                  <a:pt x="4154188" y="1086726"/>
                  <a:pt x="3873149" y="1367503"/>
                  <a:pt x="3514297" y="1426902"/>
                </a:cubicBezTo>
                <a:lnTo>
                  <a:pt x="3514181" y="1428050"/>
                </a:lnTo>
                <a:cubicBezTo>
                  <a:pt x="3508871" y="1429061"/>
                  <a:pt x="3503542" y="1430009"/>
                  <a:pt x="3497965" y="1429590"/>
                </a:cubicBezTo>
                <a:cubicBezTo>
                  <a:pt x="3466793" y="1435144"/>
                  <a:pt x="3434912" y="1438125"/>
                  <a:pt x="3402538" y="1438652"/>
                </a:cubicBezTo>
                <a:lnTo>
                  <a:pt x="3385420" y="1440278"/>
                </a:lnTo>
                <a:lnTo>
                  <a:pt x="3385394" y="1439783"/>
                </a:lnTo>
                <a:lnTo>
                  <a:pt x="3384895" y="1439816"/>
                </a:lnTo>
                <a:cubicBezTo>
                  <a:pt x="3384329" y="1436014"/>
                  <a:pt x="3384302" y="1432198"/>
                  <a:pt x="3384302" y="1428376"/>
                </a:cubicBezTo>
                <a:cubicBezTo>
                  <a:pt x="3384302" y="1422694"/>
                  <a:pt x="3384360" y="1417025"/>
                  <a:pt x="3385672" y="1411395"/>
                </a:cubicBezTo>
                <a:cubicBezTo>
                  <a:pt x="3385630" y="1380067"/>
                  <a:pt x="3388080" y="1349182"/>
                  <a:pt x="3393136" y="1318938"/>
                </a:cubicBezTo>
                <a:lnTo>
                  <a:pt x="3393677" y="1312248"/>
                </a:lnTo>
                <a:cubicBezTo>
                  <a:pt x="3393845" y="1312243"/>
                  <a:pt x="3394015" y="1312238"/>
                  <a:pt x="3394182" y="1312185"/>
                </a:cubicBezTo>
                <a:cubicBezTo>
                  <a:pt x="3444459" y="959319"/>
                  <a:pt x="3725498" y="678542"/>
                  <a:pt x="4084348" y="619144"/>
                </a:cubicBezTo>
                <a:lnTo>
                  <a:pt x="4084465" y="617996"/>
                </a:lnTo>
                <a:cubicBezTo>
                  <a:pt x="4089774" y="616986"/>
                  <a:pt x="4095102" y="616038"/>
                  <a:pt x="4100678" y="616457"/>
                </a:cubicBezTo>
                <a:cubicBezTo>
                  <a:pt x="4131861" y="610900"/>
                  <a:pt x="4163754" y="607919"/>
                  <a:pt x="4196139" y="607392"/>
                </a:cubicBezTo>
                <a:close/>
                <a:moveTo>
                  <a:pt x="2543827" y="605769"/>
                </a:moveTo>
                <a:lnTo>
                  <a:pt x="2560914" y="607392"/>
                </a:lnTo>
                <a:cubicBezTo>
                  <a:pt x="2593300" y="607919"/>
                  <a:pt x="2625192" y="610900"/>
                  <a:pt x="2656376" y="616457"/>
                </a:cubicBezTo>
                <a:cubicBezTo>
                  <a:pt x="2661952" y="616038"/>
                  <a:pt x="2667280" y="616986"/>
                  <a:pt x="2672588" y="617996"/>
                </a:cubicBezTo>
                <a:lnTo>
                  <a:pt x="2672706" y="619144"/>
                </a:lnTo>
                <a:cubicBezTo>
                  <a:pt x="3031556" y="678542"/>
                  <a:pt x="3312595" y="959319"/>
                  <a:pt x="3362871" y="1312185"/>
                </a:cubicBezTo>
                <a:cubicBezTo>
                  <a:pt x="3363039" y="1312238"/>
                  <a:pt x="3363208" y="1312243"/>
                  <a:pt x="3363377" y="1312248"/>
                </a:cubicBezTo>
                <a:lnTo>
                  <a:pt x="3363917" y="1318938"/>
                </a:lnTo>
                <a:cubicBezTo>
                  <a:pt x="3368974" y="1349182"/>
                  <a:pt x="3371423" y="1380067"/>
                  <a:pt x="3371381" y="1411395"/>
                </a:cubicBezTo>
                <a:cubicBezTo>
                  <a:pt x="3372693" y="1417025"/>
                  <a:pt x="3372752" y="1422694"/>
                  <a:pt x="3372752" y="1428376"/>
                </a:cubicBezTo>
                <a:cubicBezTo>
                  <a:pt x="3372752" y="1432198"/>
                  <a:pt x="3372725" y="1436014"/>
                  <a:pt x="3372159" y="1439816"/>
                </a:cubicBezTo>
                <a:lnTo>
                  <a:pt x="3371660" y="1439783"/>
                </a:lnTo>
                <a:lnTo>
                  <a:pt x="3371634" y="1440278"/>
                </a:lnTo>
                <a:lnTo>
                  <a:pt x="3354515" y="1438652"/>
                </a:lnTo>
                <a:cubicBezTo>
                  <a:pt x="3322141" y="1438125"/>
                  <a:pt x="3290261" y="1435144"/>
                  <a:pt x="3259089" y="1429590"/>
                </a:cubicBezTo>
                <a:cubicBezTo>
                  <a:pt x="3253512" y="1430009"/>
                  <a:pt x="3248183" y="1429061"/>
                  <a:pt x="3242872" y="1428050"/>
                </a:cubicBezTo>
                <a:lnTo>
                  <a:pt x="3242756" y="1426902"/>
                </a:lnTo>
                <a:cubicBezTo>
                  <a:pt x="2883905" y="1367503"/>
                  <a:pt x="2602866" y="1086726"/>
                  <a:pt x="2552590" y="733861"/>
                </a:cubicBezTo>
                <a:cubicBezTo>
                  <a:pt x="2552423" y="733808"/>
                  <a:pt x="2552254" y="733803"/>
                  <a:pt x="2552085" y="733798"/>
                </a:cubicBezTo>
                <a:lnTo>
                  <a:pt x="2551547" y="727122"/>
                </a:lnTo>
                <a:cubicBezTo>
                  <a:pt x="2546488" y="696872"/>
                  <a:pt x="2544037" y="665981"/>
                  <a:pt x="2544079" y="634646"/>
                </a:cubicBezTo>
                <a:cubicBezTo>
                  <a:pt x="2542767" y="629018"/>
                  <a:pt x="2542709" y="623351"/>
                  <a:pt x="2542709" y="617670"/>
                </a:cubicBezTo>
                <a:lnTo>
                  <a:pt x="2543303" y="606230"/>
                </a:lnTo>
                <a:lnTo>
                  <a:pt x="2543801" y="606263"/>
                </a:lnTo>
                <a:close/>
                <a:moveTo>
                  <a:pt x="2521076" y="605769"/>
                </a:moveTo>
                <a:lnTo>
                  <a:pt x="2521102" y="606263"/>
                </a:lnTo>
                <a:lnTo>
                  <a:pt x="2521600" y="606230"/>
                </a:lnTo>
                <a:lnTo>
                  <a:pt x="2522194" y="617670"/>
                </a:lnTo>
                <a:cubicBezTo>
                  <a:pt x="2522194" y="623351"/>
                  <a:pt x="2522135" y="629018"/>
                  <a:pt x="2520823" y="634646"/>
                </a:cubicBezTo>
                <a:cubicBezTo>
                  <a:pt x="2520865" y="665981"/>
                  <a:pt x="2518415" y="696872"/>
                  <a:pt x="2513356" y="727122"/>
                </a:cubicBezTo>
                <a:lnTo>
                  <a:pt x="2512818" y="733798"/>
                </a:lnTo>
                <a:cubicBezTo>
                  <a:pt x="2512648" y="733803"/>
                  <a:pt x="2512480" y="733808"/>
                  <a:pt x="2512312" y="733861"/>
                </a:cubicBezTo>
                <a:cubicBezTo>
                  <a:pt x="2462037" y="1086726"/>
                  <a:pt x="2180998" y="1367503"/>
                  <a:pt x="1822147" y="1426902"/>
                </a:cubicBezTo>
                <a:lnTo>
                  <a:pt x="1822030" y="1428050"/>
                </a:lnTo>
                <a:cubicBezTo>
                  <a:pt x="1816720" y="1429061"/>
                  <a:pt x="1811391" y="1430009"/>
                  <a:pt x="1805814" y="1429590"/>
                </a:cubicBezTo>
                <a:cubicBezTo>
                  <a:pt x="1774642" y="1435144"/>
                  <a:pt x="1742762" y="1438125"/>
                  <a:pt x="1710387" y="1438652"/>
                </a:cubicBezTo>
                <a:lnTo>
                  <a:pt x="1693269" y="1440278"/>
                </a:lnTo>
                <a:lnTo>
                  <a:pt x="1693243" y="1439783"/>
                </a:lnTo>
                <a:lnTo>
                  <a:pt x="1692744" y="1439816"/>
                </a:lnTo>
                <a:cubicBezTo>
                  <a:pt x="1692178" y="1436014"/>
                  <a:pt x="1692151" y="1432198"/>
                  <a:pt x="1692151" y="1428376"/>
                </a:cubicBezTo>
                <a:cubicBezTo>
                  <a:pt x="1692151" y="1422694"/>
                  <a:pt x="1692209" y="1417025"/>
                  <a:pt x="1693521" y="1411395"/>
                </a:cubicBezTo>
                <a:cubicBezTo>
                  <a:pt x="1693479" y="1380067"/>
                  <a:pt x="1695929" y="1349182"/>
                  <a:pt x="1700985" y="1318938"/>
                </a:cubicBezTo>
                <a:lnTo>
                  <a:pt x="1701526" y="1312248"/>
                </a:lnTo>
                <a:cubicBezTo>
                  <a:pt x="1701694" y="1312243"/>
                  <a:pt x="1701864" y="1312238"/>
                  <a:pt x="1702031" y="1312185"/>
                </a:cubicBezTo>
                <a:cubicBezTo>
                  <a:pt x="1752308" y="959319"/>
                  <a:pt x="2033347" y="678542"/>
                  <a:pt x="2392197" y="619144"/>
                </a:cubicBezTo>
                <a:lnTo>
                  <a:pt x="2392314" y="617996"/>
                </a:lnTo>
                <a:cubicBezTo>
                  <a:pt x="2397623" y="616986"/>
                  <a:pt x="2402951" y="616038"/>
                  <a:pt x="2408527" y="616457"/>
                </a:cubicBezTo>
                <a:cubicBezTo>
                  <a:pt x="2439710" y="610900"/>
                  <a:pt x="2471603" y="607919"/>
                  <a:pt x="2503988" y="607392"/>
                </a:cubicBezTo>
                <a:close/>
                <a:moveTo>
                  <a:pt x="851676" y="605769"/>
                </a:moveTo>
                <a:lnTo>
                  <a:pt x="868763" y="607392"/>
                </a:lnTo>
                <a:cubicBezTo>
                  <a:pt x="901149" y="607919"/>
                  <a:pt x="933041" y="610900"/>
                  <a:pt x="964225" y="616457"/>
                </a:cubicBezTo>
                <a:cubicBezTo>
                  <a:pt x="969801" y="616038"/>
                  <a:pt x="975129" y="616986"/>
                  <a:pt x="980437" y="617996"/>
                </a:cubicBezTo>
                <a:lnTo>
                  <a:pt x="980555" y="619144"/>
                </a:lnTo>
                <a:cubicBezTo>
                  <a:pt x="1339405" y="678542"/>
                  <a:pt x="1620444" y="959319"/>
                  <a:pt x="1670720" y="1312185"/>
                </a:cubicBezTo>
                <a:cubicBezTo>
                  <a:pt x="1670888" y="1312238"/>
                  <a:pt x="1671057" y="1312243"/>
                  <a:pt x="1671226" y="1312248"/>
                </a:cubicBezTo>
                <a:lnTo>
                  <a:pt x="1671766" y="1318938"/>
                </a:lnTo>
                <a:cubicBezTo>
                  <a:pt x="1676823" y="1349182"/>
                  <a:pt x="1679272" y="1380067"/>
                  <a:pt x="1679230" y="1411395"/>
                </a:cubicBezTo>
                <a:cubicBezTo>
                  <a:pt x="1680542" y="1417025"/>
                  <a:pt x="1680601" y="1422694"/>
                  <a:pt x="1680601" y="1428376"/>
                </a:cubicBezTo>
                <a:cubicBezTo>
                  <a:pt x="1680601" y="1432198"/>
                  <a:pt x="1680574" y="1436014"/>
                  <a:pt x="1680008" y="1439816"/>
                </a:cubicBezTo>
                <a:lnTo>
                  <a:pt x="1679509" y="1439783"/>
                </a:lnTo>
                <a:lnTo>
                  <a:pt x="1679483" y="1440278"/>
                </a:lnTo>
                <a:lnTo>
                  <a:pt x="1662364" y="1438652"/>
                </a:lnTo>
                <a:cubicBezTo>
                  <a:pt x="1629990" y="1438125"/>
                  <a:pt x="1598110" y="1435144"/>
                  <a:pt x="1566938" y="1429590"/>
                </a:cubicBezTo>
                <a:cubicBezTo>
                  <a:pt x="1561361" y="1430009"/>
                  <a:pt x="1556032" y="1429061"/>
                  <a:pt x="1550721" y="1428050"/>
                </a:cubicBezTo>
                <a:lnTo>
                  <a:pt x="1550605" y="1426902"/>
                </a:lnTo>
                <a:cubicBezTo>
                  <a:pt x="1191754" y="1367503"/>
                  <a:pt x="910715" y="1086726"/>
                  <a:pt x="860439" y="733861"/>
                </a:cubicBezTo>
                <a:cubicBezTo>
                  <a:pt x="860272" y="733808"/>
                  <a:pt x="860103" y="733803"/>
                  <a:pt x="859934" y="733798"/>
                </a:cubicBezTo>
                <a:lnTo>
                  <a:pt x="859396" y="727122"/>
                </a:lnTo>
                <a:cubicBezTo>
                  <a:pt x="854337" y="696872"/>
                  <a:pt x="851886" y="665981"/>
                  <a:pt x="851928" y="634646"/>
                </a:cubicBezTo>
                <a:cubicBezTo>
                  <a:pt x="850616" y="629018"/>
                  <a:pt x="850558" y="623351"/>
                  <a:pt x="850558" y="617670"/>
                </a:cubicBezTo>
                <a:lnTo>
                  <a:pt x="851152" y="606230"/>
                </a:lnTo>
                <a:lnTo>
                  <a:pt x="851650" y="606263"/>
                </a:lnTo>
                <a:close/>
                <a:moveTo>
                  <a:pt x="828925" y="605769"/>
                </a:moveTo>
                <a:lnTo>
                  <a:pt x="828951" y="606263"/>
                </a:lnTo>
                <a:lnTo>
                  <a:pt x="829449" y="606230"/>
                </a:lnTo>
                <a:lnTo>
                  <a:pt x="830043" y="617670"/>
                </a:lnTo>
                <a:cubicBezTo>
                  <a:pt x="830043" y="623351"/>
                  <a:pt x="829984" y="629018"/>
                  <a:pt x="828672" y="634646"/>
                </a:cubicBezTo>
                <a:cubicBezTo>
                  <a:pt x="828714" y="665981"/>
                  <a:pt x="826264" y="696872"/>
                  <a:pt x="821205" y="727122"/>
                </a:cubicBezTo>
                <a:lnTo>
                  <a:pt x="820667" y="733798"/>
                </a:lnTo>
                <a:cubicBezTo>
                  <a:pt x="820497" y="733803"/>
                  <a:pt x="820329" y="733808"/>
                  <a:pt x="820161" y="733861"/>
                </a:cubicBezTo>
                <a:cubicBezTo>
                  <a:pt x="769886" y="1086726"/>
                  <a:pt x="488847" y="1367503"/>
                  <a:pt x="129995" y="1426902"/>
                </a:cubicBezTo>
                <a:lnTo>
                  <a:pt x="129879" y="1428050"/>
                </a:lnTo>
                <a:cubicBezTo>
                  <a:pt x="124569" y="1429061"/>
                  <a:pt x="119240" y="1430009"/>
                  <a:pt x="113663" y="1429590"/>
                </a:cubicBezTo>
                <a:cubicBezTo>
                  <a:pt x="82491" y="1435144"/>
                  <a:pt x="50611" y="1438125"/>
                  <a:pt x="18236" y="1438652"/>
                </a:cubicBezTo>
                <a:lnTo>
                  <a:pt x="1118" y="1440278"/>
                </a:lnTo>
                <a:lnTo>
                  <a:pt x="1092" y="1439783"/>
                </a:lnTo>
                <a:lnTo>
                  <a:pt x="593" y="1439816"/>
                </a:lnTo>
                <a:cubicBezTo>
                  <a:pt x="27" y="1436014"/>
                  <a:pt x="0" y="1432198"/>
                  <a:pt x="0" y="1428376"/>
                </a:cubicBezTo>
                <a:cubicBezTo>
                  <a:pt x="0" y="1422694"/>
                  <a:pt x="58" y="1417025"/>
                  <a:pt x="1370" y="1411395"/>
                </a:cubicBezTo>
                <a:cubicBezTo>
                  <a:pt x="1328" y="1380067"/>
                  <a:pt x="3778" y="1349182"/>
                  <a:pt x="8835" y="1318938"/>
                </a:cubicBezTo>
                <a:lnTo>
                  <a:pt x="9375" y="1312248"/>
                </a:lnTo>
                <a:cubicBezTo>
                  <a:pt x="9543" y="1312243"/>
                  <a:pt x="9713" y="1312238"/>
                  <a:pt x="9880" y="1312185"/>
                </a:cubicBezTo>
                <a:cubicBezTo>
                  <a:pt x="60157" y="959319"/>
                  <a:pt x="341196" y="678542"/>
                  <a:pt x="700046" y="619144"/>
                </a:cubicBezTo>
                <a:lnTo>
                  <a:pt x="700163" y="617996"/>
                </a:lnTo>
                <a:cubicBezTo>
                  <a:pt x="705472" y="616986"/>
                  <a:pt x="710800" y="616038"/>
                  <a:pt x="716376" y="616457"/>
                </a:cubicBezTo>
                <a:cubicBezTo>
                  <a:pt x="747559" y="610900"/>
                  <a:pt x="779452" y="607919"/>
                  <a:pt x="811837" y="607392"/>
                </a:cubicBezTo>
                <a:close/>
                <a:moveTo>
                  <a:pt x="8824701" y="0"/>
                </a:moveTo>
                <a:lnTo>
                  <a:pt x="9033411" y="0"/>
                </a:lnTo>
                <a:cubicBezTo>
                  <a:pt x="9066347" y="30426"/>
                  <a:pt x="9096640" y="63469"/>
                  <a:pt x="9123965" y="98781"/>
                </a:cubicBezTo>
                <a:lnTo>
                  <a:pt x="9139239" y="122382"/>
                </a:lnTo>
                <a:lnTo>
                  <a:pt x="9139239" y="425734"/>
                </a:lnTo>
                <a:lnTo>
                  <a:pt x="9104305" y="314451"/>
                </a:lnTo>
                <a:cubicBezTo>
                  <a:pt x="9046997" y="183490"/>
                  <a:pt x="8948803" y="73504"/>
                  <a:pt x="8824701" y="0"/>
                </a:cubicBezTo>
                <a:close/>
                <a:moveTo>
                  <a:pt x="8494877" y="0"/>
                </a:moveTo>
                <a:lnTo>
                  <a:pt x="8628893" y="0"/>
                </a:lnTo>
                <a:cubicBezTo>
                  <a:pt x="8697052" y="198004"/>
                  <a:pt x="8856086" y="355591"/>
                  <a:pt x="9058275" y="426756"/>
                </a:cubicBezTo>
                <a:lnTo>
                  <a:pt x="9139239" y="449526"/>
                </a:lnTo>
                <a:lnTo>
                  <a:pt x="9139239" y="577136"/>
                </a:lnTo>
                <a:lnTo>
                  <a:pt x="9043252" y="554355"/>
                </a:lnTo>
                <a:cubicBezTo>
                  <a:pt x="8776836" y="470904"/>
                  <a:pt x="8569058" y="262348"/>
                  <a:pt x="8494877" y="0"/>
                </a:cubicBezTo>
                <a:close/>
                <a:moveTo>
                  <a:pt x="7876547" y="0"/>
                </a:moveTo>
                <a:lnTo>
                  <a:pt x="8085257" y="0"/>
                </a:lnTo>
                <a:cubicBezTo>
                  <a:pt x="7919787" y="98005"/>
                  <a:pt x="7800378" y="260867"/>
                  <a:pt x="7762527" y="451830"/>
                </a:cubicBezTo>
                <a:cubicBezTo>
                  <a:pt x="8006579" y="399791"/>
                  <a:pt x="8203169" y="226290"/>
                  <a:pt x="8281065" y="0"/>
                </a:cubicBezTo>
                <a:lnTo>
                  <a:pt x="8415081" y="0"/>
                </a:lnTo>
                <a:cubicBezTo>
                  <a:pt x="8330303" y="299826"/>
                  <a:pt x="8071031" y="529393"/>
                  <a:pt x="7749156" y="582253"/>
                </a:cubicBezTo>
                <a:lnTo>
                  <a:pt x="7749040" y="583392"/>
                </a:lnTo>
                <a:cubicBezTo>
                  <a:pt x="7743729" y="584395"/>
                  <a:pt x="7738400" y="585336"/>
                  <a:pt x="7732823" y="584920"/>
                </a:cubicBezTo>
                <a:cubicBezTo>
                  <a:pt x="7701651" y="590430"/>
                  <a:pt x="7669771" y="593388"/>
                  <a:pt x="7637396" y="593911"/>
                </a:cubicBezTo>
                <a:lnTo>
                  <a:pt x="7620278" y="595524"/>
                </a:lnTo>
                <a:lnTo>
                  <a:pt x="7620252" y="595033"/>
                </a:lnTo>
                <a:lnTo>
                  <a:pt x="7619753" y="595066"/>
                </a:lnTo>
                <a:cubicBezTo>
                  <a:pt x="7619187" y="591293"/>
                  <a:pt x="7619160" y="587507"/>
                  <a:pt x="7619160" y="583715"/>
                </a:cubicBezTo>
                <a:cubicBezTo>
                  <a:pt x="7619160" y="578078"/>
                  <a:pt x="7619219" y="572454"/>
                  <a:pt x="7620531" y="566868"/>
                </a:cubicBezTo>
                <a:cubicBezTo>
                  <a:pt x="7620488" y="535786"/>
                  <a:pt x="7622938" y="505143"/>
                  <a:pt x="7627995" y="475137"/>
                </a:cubicBezTo>
                <a:lnTo>
                  <a:pt x="7628535" y="468500"/>
                </a:lnTo>
                <a:cubicBezTo>
                  <a:pt x="7628704" y="468495"/>
                  <a:pt x="7628873" y="468490"/>
                  <a:pt x="7629040" y="468437"/>
                </a:cubicBezTo>
                <a:cubicBezTo>
                  <a:pt x="7655343" y="285283"/>
                  <a:pt x="7744803" y="121704"/>
                  <a:pt x="7876547" y="0"/>
                </a:cubicBezTo>
                <a:close/>
                <a:moveTo>
                  <a:pt x="6802727" y="0"/>
                </a:moveTo>
                <a:lnTo>
                  <a:pt x="6936742" y="0"/>
                </a:lnTo>
                <a:cubicBezTo>
                  <a:pt x="7014638" y="226290"/>
                  <a:pt x="7211228" y="399791"/>
                  <a:pt x="7455280" y="451830"/>
                </a:cubicBezTo>
                <a:cubicBezTo>
                  <a:pt x="7417429" y="260867"/>
                  <a:pt x="7298020" y="98005"/>
                  <a:pt x="7132550" y="0"/>
                </a:cubicBezTo>
                <a:lnTo>
                  <a:pt x="7341259" y="0"/>
                </a:lnTo>
                <a:cubicBezTo>
                  <a:pt x="7473003" y="121704"/>
                  <a:pt x="7562464" y="285283"/>
                  <a:pt x="7588766" y="468437"/>
                </a:cubicBezTo>
                <a:cubicBezTo>
                  <a:pt x="7588934" y="468490"/>
                  <a:pt x="7589103" y="468495"/>
                  <a:pt x="7589272" y="468500"/>
                </a:cubicBezTo>
                <a:lnTo>
                  <a:pt x="7589812" y="475137"/>
                </a:lnTo>
                <a:cubicBezTo>
                  <a:pt x="7594869" y="505143"/>
                  <a:pt x="7597319" y="535786"/>
                  <a:pt x="7597276" y="566868"/>
                </a:cubicBezTo>
                <a:cubicBezTo>
                  <a:pt x="7598588" y="572454"/>
                  <a:pt x="7598647" y="578078"/>
                  <a:pt x="7598647" y="583715"/>
                </a:cubicBezTo>
                <a:cubicBezTo>
                  <a:pt x="7598647" y="587507"/>
                  <a:pt x="7598620" y="591293"/>
                  <a:pt x="7598054" y="595066"/>
                </a:cubicBezTo>
                <a:lnTo>
                  <a:pt x="7597555" y="595033"/>
                </a:lnTo>
                <a:lnTo>
                  <a:pt x="7597529" y="595524"/>
                </a:lnTo>
                <a:lnTo>
                  <a:pt x="7580411" y="593911"/>
                </a:lnTo>
                <a:cubicBezTo>
                  <a:pt x="7548036" y="593388"/>
                  <a:pt x="7516156" y="590430"/>
                  <a:pt x="7484984" y="584920"/>
                </a:cubicBezTo>
                <a:cubicBezTo>
                  <a:pt x="7479407" y="585336"/>
                  <a:pt x="7474078" y="584395"/>
                  <a:pt x="7468767" y="583392"/>
                </a:cubicBezTo>
                <a:lnTo>
                  <a:pt x="7468651" y="582253"/>
                </a:lnTo>
                <a:cubicBezTo>
                  <a:pt x="7146776" y="529393"/>
                  <a:pt x="6887504" y="299826"/>
                  <a:pt x="6802727" y="0"/>
                </a:cubicBezTo>
                <a:close/>
                <a:moveTo>
                  <a:pt x="6184397" y="0"/>
                </a:moveTo>
                <a:lnTo>
                  <a:pt x="6393106" y="0"/>
                </a:lnTo>
                <a:cubicBezTo>
                  <a:pt x="6227636" y="98005"/>
                  <a:pt x="6108227" y="260867"/>
                  <a:pt x="6070376" y="451830"/>
                </a:cubicBezTo>
                <a:cubicBezTo>
                  <a:pt x="6314429" y="399791"/>
                  <a:pt x="6511018" y="226290"/>
                  <a:pt x="6588914" y="0"/>
                </a:cubicBezTo>
                <a:lnTo>
                  <a:pt x="6722931" y="0"/>
                </a:lnTo>
                <a:cubicBezTo>
                  <a:pt x="6638152" y="299826"/>
                  <a:pt x="6378880" y="529393"/>
                  <a:pt x="6057005" y="582253"/>
                </a:cubicBezTo>
                <a:lnTo>
                  <a:pt x="6056889" y="583392"/>
                </a:lnTo>
                <a:cubicBezTo>
                  <a:pt x="6051578" y="584395"/>
                  <a:pt x="6046249" y="585336"/>
                  <a:pt x="6040672" y="584920"/>
                </a:cubicBezTo>
                <a:cubicBezTo>
                  <a:pt x="6009500" y="590430"/>
                  <a:pt x="5977620" y="593388"/>
                  <a:pt x="5945246" y="593911"/>
                </a:cubicBezTo>
                <a:lnTo>
                  <a:pt x="5928127" y="595524"/>
                </a:lnTo>
                <a:lnTo>
                  <a:pt x="5928101" y="595033"/>
                </a:lnTo>
                <a:lnTo>
                  <a:pt x="5927602" y="595066"/>
                </a:lnTo>
                <a:cubicBezTo>
                  <a:pt x="5927036" y="591293"/>
                  <a:pt x="5927009" y="587507"/>
                  <a:pt x="5927009" y="583715"/>
                </a:cubicBezTo>
                <a:cubicBezTo>
                  <a:pt x="5927009" y="578078"/>
                  <a:pt x="5927068" y="572454"/>
                  <a:pt x="5928380" y="566868"/>
                </a:cubicBezTo>
                <a:cubicBezTo>
                  <a:pt x="5928338" y="535786"/>
                  <a:pt x="5930787" y="505143"/>
                  <a:pt x="5935844" y="475137"/>
                </a:cubicBezTo>
                <a:lnTo>
                  <a:pt x="5936384" y="468500"/>
                </a:lnTo>
                <a:cubicBezTo>
                  <a:pt x="5936553" y="468495"/>
                  <a:pt x="5936722" y="468490"/>
                  <a:pt x="5936890" y="468437"/>
                </a:cubicBezTo>
                <a:cubicBezTo>
                  <a:pt x="5963192" y="285283"/>
                  <a:pt x="6052653" y="121703"/>
                  <a:pt x="6184397" y="0"/>
                </a:cubicBezTo>
                <a:close/>
                <a:moveTo>
                  <a:pt x="5110576" y="0"/>
                </a:moveTo>
                <a:lnTo>
                  <a:pt x="5244592" y="0"/>
                </a:lnTo>
                <a:cubicBezTo>
                  <a:pt x="5322488" y="226290"/>
                  <a:pt x="5519077" y="399791"/>
                  <a:pt x="5763129" y="451830"/>
                </a:cubicBezTo>
                <a:cubicBezTo>
                  <a:pt x="5725278" y="260867"/>
                  <a:pt x="5605869" y="98005"/>
                  <a:pt x="5440399" y="0"/>
                </a:cubicBezTo>
                <a:lnTo>
                  <a:pt x="5649109" y="0"/>
                </a:lnTo>
                <a:cubicBezTo>
                  <a:pt x="5780853" y="121704"/>
                  <a:pt x="5870314" y="285283"/>
                  <a:pt x="5896616" y="468437"/>
                </a:cubicBezTo>
                <a:cubicBezTo>
                  <a:pt x="5896783" y="468490"/>
                  <a:pt x="5896953" y="468495"/>
                  <a:pt x="5897121" y="468500"/>
                </a:cubicBezTo>
                <a:lnTo>
                  <a:pt x="5897662" y="475137"/>
                </a:lnTo>
                <a:cubicBezTo>
                  <a:pt x="5902718" y="505143"/>
                  <a:pt x="5905168" y="535786"/>
                  <a:pt x="5905126" y="566868"/>
                </a:cubicBezTo>
                <a:cubicBezTo>
                  <a:pt x="5906438" y="572454"/>
                  <a:pt x="5906496" y="578078"/>
                  <a:pt x="5906496" y="583715"/>
                </a:cubicBezTo>
                <a:cubicBezTo>
                  <a:pt x="5906496" y="587507"/>
                  <a:pt x="5906469" y="591293"/>
                  <a:pt x="5905903" y="595066"/>
                </a:cubicBezTo>
                <a:lnTo>
                  <a:pt x="5905404" y="595033"/>
                </a:lnTo>
                <a:lnTo>
                  <a:pt x="5905378" y="595524"/>
                </a:lnTo>
                <a:lnTo>
                  <a:pt x="5888260" y="593911"/>
                </a:lnTo>
                <a:cubicBezTo>
                  <a:pt x="5855886" y="593388"/>
                  <a:pt x="5824005" y="590430"/>
                  <a:pt x="5792833" y="584920"/>
                </a:cubicBezTo>
                <a:cubicBezTo>
                  <a:pt x="5787256" y="585336"/>
                  <a:pt x="5781927" y="584395"/>
                  <a:pt x="5776617" y="583392"/>
                </a:cubicBezTo>
                <a:lnTo>
                  <a:pt x="5776501" y="582253"/>
                </a:lnTo>
                <a:cubicBezTo>
                  <a:pt x="5454626" y="529393"/>
                  <a:pt x="5195354" y="299826"/>
                  <a:pt x="5110576" y="0"/>
                </a:cubicBezTo>
                <a:close/>
                <a:moveTo>
                  <a:pt x="4492246" y="0"/>
                </a:moveTo>
                <a:lnTo>
                  <a:pt x="4700955" y="0"/>
                </a:lnTo>
                <a:cubicBezTo>
                  <a:pt x="4535485" y="98005"/>
                  <a:pt x="4416076" y="260867"/>
                  <a:pt x="4378225" y="451830"/>
                </a:cubicBezTo>
                <a:cubicBezTo>
                  <a:pt x="4622279" y="399791"/>
                  <a:pt x="4818867" y="226290"/>
                  <a:pt x="4896763" y="0"/>
                </a:cubicBezTo>
                <a:lnTo>
                  <a:pt x="5030779" y="0"/>
                </a:lnTo>
                <a:cubicBezTo>
                  <a:pt x="4946001" y="299826"/>
                  <a:pt x="4686729" y="529393"/>
                  <a:pt x="4364853" y="582253"/>
                </a:cubicBezTo>
                <a:lnTo>
                  <a:pt x="4364737" y="583392"/>
                </a:lnTo>
                <a:cubicBezTo>
                  <a:pt x="4359427" y="584395"/>
                  <a:pt x="4354098" y="585336"/>
                  <a:pt x="4348521" y="584920"/>
                </a:cubicBezTo>
                <a:cubicBezTo>
                  <a:pt x="4317350" y="590430"/>
                  <a:pt x="4285468" y="593388"/>
                  <a:pt x="4253094" y="593911"/>
                </a:cubicBezTo>
                <a:lnTo>
                  <a:pt x="4235976" y="595524"/>
                </a:lnTo>
                <a:lnTo>
                  <a:pt x="4235950" y="595033"/>
                </a:lnTo>
                <a:lnTo>
                  <a:pt x="4235451" y="595066"/>
                </a:lnTo>
                <a:cubicBezTo>
                  <a:pt x="4234885" y="591293"/>
                  <a:pt x="4234858" y="587507"/>
                  <a:pt x="4234858" y="583715"/>
                </a:cubicBezTo>
                <a:cubicBezTo>
                  <a:pt x="4234858" y="578078"/>
                  <a:pt x="4234916" y="572454"/>
                  <a:pt x="4236228" y="566868"/>
                </a:cubicBezTo>
                <a:cubicBezTo>
                  <a:pt x="4236186" y="535786"/>
                  <a:pt x="4238636" y="505143"/>
                  <a:pt x="4243692" y="475137"/>
                </a:cubicBezTo>
                <a:lnTo>
                  <a:pt x="4244233" y="468500"/>
                </a:lnTo>
                <a:cubicBezTo>
                  <a:pt x="4244401" y="468495"/>
                  <a:pt x="4244571" y="468490"/>
                  <a:pt x="4244738" y="468437"/>
                </a:cubicBezTo>
                <a:cubicBezTo>
                  <a:pt x="4271041" y="285283"/>
                  <a:pt x="4360502" y="121704"/>
                  <a:pt x="4492246" y="0"/>
                </a:cubicBezTo>
                <a:close/>
                <a:moveTo>
                  <a:pt x="3418424" y="0"/>
                </a:moveTo>
                <a:lnTo>
                  <a:pt x="3552441" y="0"/>
                </a:lnTo>
                <a:cubicBezTo>
                  <a:pt x="3630337" y="226291"/>
                  <a:pt x="3826926" y="399791"/>
                  <a:pt x="4070978" y="451830"/>
                </a:cubicBezTo>
                <a:cubicBezTo>
                  <a:pt x="4033127" y="260867"/>
                  <a:pt x="3913719" y="98005"/>
                  <a:pt x="3748249" y="0"/>
                </a:cubicBezTo>
                <a:lnTo>
                  <a:pt x="3956957" y="0"/>
                </a:lnTo>
                <a:cubicBezTo>
                  <a:pt x="4088702" y="121703"/>
                  <a:pt x="4178162" y="285283"/>
                  <a:pt x="4204464" y="468437"/>
                </a:cubicBezTo>
                <a:cubicBezTo>
                  <a:pt x="4204632" y="468490"/>
                  <a:pt x="4204801" y="468495"/>
                  <a:pt x="4204970" y="468499"/>
                </a:cubicBezTo>
                <a:lnTo>
                  <a:pt x="4205510" y="475137"/>
                </a:lnTo>
                <a:cubicBezTo>
                  <a:pt x="4210567" y="505143"/>
                  <a:pt x="4213016" y="535786"/>
                  <a:pt x="4212974" y="566868"/>
                </a:cubicBezTo>
                <a:cubicBezTo>
                  <a:pt x="4214286" y="572454"/>
                  <a:pt x="4214345" y="578078"/>
                  <a:pt x="4214345" y="583715"/>
                </a:cubicBezTo>
                <a:cubicBezTo>
                  <a:pt x="4214345" y="587508"/>
                  <a:pt x="4214318" y="591293"/>
                  <a:pt x="4213752" y="595066"/>
                </a:cubicBezTo>
                <a:lnTo>
                  <a:pt x="4213253" y="595033"/>
                </a:lnTo>
                <a:lnTo>
                  <a:pt x="4213227" y="595524"/>
                </a:lnTo>
                <a:lnTo>
                  <a:pt x="4196108" y="593911"/>
                </a:lnTo>
                <a:cubicBezTo>
                  <a:pt x="4163734" y="593388"/>
                  <a:pt x="4131854" y="590430"/>
                  <a:pt x="4100682" y="584920"/>
                </a:cubicBezTo>
                <a:cubicBezTo>
                  <a:pt x="4095105" y="585336"/>
                  <a:pt x="4089776" y="584395"/>
                  <a:pt x="4084465" y="583392"/>
                </a:cubicBezTo>
                <a:lnTo>
                  <a:pt x="4084349" y="582253"/>
                </a:lnTo>
                <a:cubicBezTo>
                  <a:pt x="3762475" y="529393"/>
                  <a:pt x="3503203" y="299826"/>
                  <a:pt x="3418424" y="0"/>
                </a:cubicBezTo>
                <a:close/>
                <a:moveTo>
                  <a:pt x="2800095" y="0"/>
                </a:moveTo>
                <a:lnTo>
                  <a:pt x="3008804" y="0"/>
                </a:lnTo>
                <a:cubicBezTo>
                  <a:pt x="2843334" y="98005"/>
                  <a:pt x="2723925" y="260867"/>
                  <a:pt x="2686074" y="451830"/>
                </a:cubicBezTo>
                <a:cubicBezTo>
                  <a:pt x="2930126" y="399791"/>
                  <a:pt x="3126716" y="226291"/>
                  <a:pt x="3204612" y="0"/>
                </a:cubicBezTo>
                <a:lnTo>
                  <a:pt x="3338628" y="0"/>
                </a:lnTo>
                <a:cubicBezTo>
                  <a:pt x="3253850" y="299826"/>
                  <a:pt x="2994578" y="529393"/>
                  <a:pt x="2672703" y="582253"/>
                </a:cubicBezTo>
                <a:lnTo>
                  <a:pt x="2672586" y="583392"/>
                </a:lnTo>
                <a:cubicBezTo>
                  <a:pt x="2667276" y="584395"/>
                  <a:pt x="2661947" y="585336"/>
                  <a:pt x="2656370" y="584920"/>
                </a:cubicBezTo>
                <a:cubicBezTo>
                  <a:pt x="2625198" y="590430"/>
                  <a:pt x="2593318" y="593388"/>
                  <a:pt x="2560943" y="593911"/>
                </a:cubicBezTo>
                <a:lnTo>
                  <a:pt x="2543825" y="595524"/>
                </a:lnTo>
                <a:lnTo>
                  <a:pt x="2543799" y="595033"/>
                </a:lnTo>
                <a:lnTo>
                  <a:pt x="2543300" y="595066"/>
                </a:lnTo>
                <a:cubicBezTo>
                  <a:pt x="2542734" y="591293"/>
                  <a:pt x="2542707" y="587507"/>
                  <a:pt x="2542707" y="583715"/>
                </a:cubicBezTo>
                <a:cubicBezTo>
                  <a:pt x="2542707" y="578078"/>
                  <a:pt x="2542765" y="572454"/>
                  <a:pt x="2544077" y="566868"/>
                </a:cubicBezTo>
                <a:cubicBezTo>
                  <a:pt x="2544035" y="535786"/>
                  <a:pt x="2546485" y="505143"/>
                  <a:pt x="2551541" y="475137"/>
                </a:cubicBezTo>
                <a:lnTo>
                  <a:pt x="2552082" y="468499"/>
                </a:lnTo>
                <a:cubicBezTo>
                  <a:pt x="2552250" y="468495"/>
                  <a:pt x="2552420" y="468490"/>
                  <a:pt x="2552587" y="468437"/>
                </a:cubicBezTo>
                <a:cubicBezTo>
                  <a:pt x="2578890" y="285283"/>
                  <a:pt x="2668350" y="121703"/>
                  <a:pt x="2800095" y="0"/>
                </a:cubicBezTo>
                <a:close/>
                <a:moveTo>
                  <a:pt x="1726273" y="0"/>
                </a:moveTo>
                <a:lnTo>
                  <a:pt x="1860290" y="0"/>
                </a:lnTo>
                <a:cubicBezTo>
                  <a:pt x="1938186" y="226291"/>
                  <a:pt x="2134775" y="399791"/>
                  <a:pt x="2378827" y="451830"/>
                </a:cubicBezTo>
                <a:cubicBezTo>
                  <a:pt x="2340976" y="260867"/>
                  <a:pt x="2221567" y="98005"/>
                  <a:pt x="2056098" y="0"/>
                </a:cubicBezTo>
                <a:lnTo>
                  <a:pt x="2264806" y="0"/>
                </a:lnTo>
                <a:cubicBezTo>
                  <a:pt x="2396551" y="121703"/>
                  <a:pt x="2486011" y="285283"/>
                  <a:pt x="2512313" y="468437"/>
                </a:cubicBezTo>
                <a:cubicBezTo>
                  <a:pt x="2512481" y="468490"/>
                  <a:pt x="2512650" y="468495"/>
                  <a:pt x="2512819" y="468499"/>
                </a:cubicBezTo>
                <a:lnTo>
                  <a:pt x="2513359" y="475137"/>
                </a:lnTo>
                <a:cubicBezTo>
                  <a:pt x="2518416" y="505143"/>
                  <a:pt x="2520865" y="535786"/>
                  <a:pt x="2520823" y="566868"/>
                </a:cubicBezTo>
                <a:cubicBezTo>
                  <a:pt x="2522135" y="572454"/>
                  <a:pt x="2522194" y="578078"/>
                  <a:pt x="2522194" y="583715"/>
                </a:cubicBezTo>
                <a:cubicBezTo>
                  <a:pt x="2522194" y="587508"/>
                  <a:pt x="2522167" y="591293"/>
                  <a:pt x="2521601" y="595066"/>
                </a:cubicBezTo>
                <a:lnTo>
                  <a:pt x="2521102" y="595033"/>
                </a:lnTo>
                <a:lnTo>
                  <a:pt x="2521076" y="595524"/>
                </a:lnTo>
                <a:lnTo>
                  <a:pt x="2503957" y="593911"/>
                </a:lnTo>
                <a:cubicBezTo>
                  <a:pt x="2471583" y="593388"/>
                  <a:pt x="2439703" y="590430"/>
                  <a:pt x="2408531" y="584920"/>
                </a:cubicBezTo>
                <a:cubicBezTo>
                  <a:pt x="2402954" y="585336"/>
                  <a:pt x="2397625" y="584395"/>
                  <a:pt x="2392314" y="583392"/>
                </a:cubicBezTo>
                <a:lnTo>
                  <a:pt x="2392198" y="582253"/>
                </a:lnTo>
                <a:cubicBezTo>
                  <a:pt x="2070324" y="529393"/>
                  <a:pt x="1811051" y="299826"/>
                  <a:pt x="1726273" y="0"/>
                </a:cubicBezTo>
                <a:close/>
                <a:moveTo>
                  <a:pt x="1107944" y="0"/>
                </a:moveTo>
                <a:lnTo>
                  <a:pt x="1316652" y="0"/>
                </a:lnTo>
                <a:cubicBezTo>
                  <a:pt x="1151183" y="98005"/>
                  <a:pt x="1031774" y="260867"/>
                  <a:pt x="993923" y="451830"/>
                </a:cubicBezTo>
                <a:cubicBezTo>
                  <a:pt x="1237975" y="399791"/>
                  <a:pt x="1434564" y="226291"/>
                  <a:pt x="1512461" y="0"/>
                </a:cubicBezTo>
                <a:lnTo>
                  <a:pt x="1646477" y="0"/>
                </a:lnTo>
                <a:cubicBezTo>
                  <a:pt x="1561699" y="299826"/>
                  <a:pt x="1302427" y="529393"/>
                  <a:pt x="980552" y="582253"/>
                </a:cubicBezTo>
                <a:lnTo>
                  <a:pt x="980435" y="583392"/>
                </a:lnTo>
                <a:cubicBezTo>
                  <a:pt x="975125" y="584395"/>
                  <a:pt x="969796" y="585336"/>
                  <a:pt x="964219" y="584920"/>
                </a:cubicBezTo>
                <a:cubicBezTo>
                  <a:pt x="933047" y="590430"/>
                  <a:pt x="901167" y="593388"/>
                  <a:pt x="868792" y="593911"/>
                </a:cubicBezTo>
                <a:lnTo>
                  <a:pt x="851674" y="595524"/>
                </a:lnTo>
                <a:lnTo>
                  <a:pt x="851648" y="595033"/>
                </a:lnTo>
                <a:lnTo>
                  <a:pt x="851149" y="595066"/>
                </a:lnTo>
                <a:cubicBezTo>
                  <a:pt x="850583" y="591293"/>
                  <a:pt x="850556" y="587507"/>
                  <a:pt x="850556" y="583715"/>
                </a:cubicBezTo>
                <a:cubicBezTo>
                  <a:pt x="850556" y="578078"/>
                  <a:pt x="850614" y="572454"/>
                  <a:pt x="851926" y="566868"/>
                </a:cubicBezTo>
                <a:cubicBezTo>
                  <a:pt x="851884" y="535786"/>
                  <a:pt x="854334" y="505143"/>
                  <a:pt x="859390" y="475137"/>
                </a:cubicBezTo>
                <a:lnTo>
                  <a:pt x="859931" y="468499"/>
                </a:lnTo>
                <a:cubicBezTo>
                  <a:pt x="860099" y="468495"/>
                  <a:pt x="860269" y="468490"/>
                  <a:pt x="860436" y="468437"/>
                </a:cubicBezTo>
                <a:cubicBezTo>
                  <a:pt x="886739" y="285283"/>
                  <a:pt x="976199" y="121704"/>
                  <a:pt x="1107944" y="0"/>
                </a:cubicBezTo>
                <a:close/>
                <a:moveTo>
                  <a:pt x="34122" y="0"/>
                </a:moveTo>
                <a:lnTo>
                  <a:pt x="168138" y="0"/>
                </a:lnTo>
                <a:cubicBezTo>
                  <a:pt x="246034" y="226290"/>
                  <a:pt x="442624" y="399791"/>
                  <a:pt x="686676" y="451830"/>
                </a:cubicBezTo>
                <a:cubicBezTo>
                  <a:pt x="648825" y="260867"/>
                  <a:pt x="529416" y="98005"/>
                  <a:pt x="363946" y="0"/>
                </a:cubicBezTo>
                <a:lnTo>
                  <a:pt x="572655" y="0"/>
                </a:lnTo>
                <a:cubicBezTo>
                  <a:pt x="704400" y="121703"/>
                  <a:pt x="793860" y="285283"/>
                  <a:pt x="820162" y="468437"/>
                </a:cubicBezTo>
                <a:cubicBezTo>
                  <a:pt x="820330" y="468490"/>
                  <a:pt x="820499" y="468495"/>
                  <a:pt x="820668" y="468500"/>
                </a:cubicBezTo>
                <a:lnTo>
                  <a:pt x="821208" y="475137"/>
                </a:lnTo>
                <a:cubicBezTo>
                  <a:pt x="826265" y="505143"/>
                  <a:pt x="828714" y="535786"/>
                  <a:pt x="828672" y="566868"/>
                </a:cubicBezTo>
                <a:cubicBezTo>
                  <a:pt x="829984" y="572454"/>
                  <a:pt x="830043" y="578078"/>
                  <a:pt x="830043" y="583715"/>
                </a:cubicBezTo>
                <a:cubicBezTo>
                  <a:pt x="830043" y="587508"/>
                  <a:pt x="830016" y="591293"/>
                  <a:pt x="829450" y="595066"/>
                </a:cubicBezTo>
                <a:lnTo>
                  <a:pt x="828951" y="595033"/>
                </a:lnTo>
                <a:lnTo>
                  <a:pt x="828925" y="595524"/>
                </a:lnTo>
                <a:lnTo>
                  <a:pt x="811806" y="593911"/>
                </a:lnTo>
                <a:cubicBezTo>
                  <a:pt x="779432" y="593388"/>
                  <a:pt x="747552" y="590430"/>
                  <a:pt x="716380" y="584920"/>
                </a:cubicBezTo>
                <a:cubicBezTo>
                  <a:pt x="710803" y="585336"/>
                  <a:pt x="705474" y="584395"/>
                  <a:pt x="700163" y="583392"/>
                </a:cubicBezTo>
                <a:lnTo>
                  <a:pt x="700047" y="582253"/>
                </a:lnTo>
                <a:cubicBezTo>
                  <a:pt x="378172" y="529393"/>
                  <a:pt x="118900" y="299826"/>
                  <a:pt x="3412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5AE6148-4DC3-43D7-AE0B-193BF4B51B09}"/>
              </a:ext>
            </a:extLst>
          </p:cNvPr>
          <p:cNvCxnSpPr/>
          <p:nvPr/>
        </p:nvCxnSpPr>
        <p:spPr>
          <a:xfrm flipV="1">
            <a:off x="6289675" y="5264150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900" y="4960137"/>
            <a:ext cx="5829300" cy="1463040"/>
          </a:xfrm>
        </p:spPr>
        <p:txBody>
          <a:bodyPr/>
          <a:lstStyle>
            <a:lvl1pPr algn="r">
              <a:defRPr sz="44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57950" y="4960137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3FEC43B4-1B76-41A0-A634-B4360EE577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9EC70EEE-A494-486D-9EB6-89273D9569C8}" type="datetimeFigureOut">
              <a:rPr lang="en-US"/>
              <a:pPr>
                <a:defRPr/>
              </a:pPr>
              <a:t>12/26/2018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13AE25A3-B787-45C9-A1E6-4540BC07B4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D97994E6-F6D4-4CA1-821E-AF9F0FDA53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5469D6-E16E-4049-81F1-C274F8727A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431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E9CCC8-A873-488A-AEBF-7D41172EEF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44A704-A367-4CE3-92C9-AABD57EDE1A4}" type="datetimeFigureOut">
              <a:rPr lang="en-US"/>
              <a:pPr>
                <a:defRPr/>
              </a:pPr>
              <a:t>12/26/2018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FE461B-AE10-489B-B653-0566FE98D3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PI 3163-MPTI_D3 - IMD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657AD3-27AC-4EED-AF25-C77D1297A5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70077B-DA79-4B4E-8572-2BEE46CBCA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8703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C51A32E-8702-42AC-B224-35E24CCD3929}"/>
              </a:ext>
            </a:extLst>
          </p:cNvPr>
          <p:cNvSpPr/>
          <p:nvPr/>
        </p:nvSpPr>
        <p:spPr>
          <a:xfrm>
            <a:off x="0" y="0"/>
            <a:ext cx="9144000" cy="4572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Freeform 8">
            <a:extLst>
              <a:ext uri="{FF2B5EF4-FFF2-40B4-BE49-F238E27FC236}">
                <a16:creationId xmlns:a16="http://schemas.microsoft.com/office/drawing/2014/main" id="{DE21FBCE-EF4C-41C5-A05B-8E27898DD6CE}"/>
              </a:ext>
            </a:extLst>
          </p:cNvPr>
          <p:cNvSpPr/>
          <p:nvPr/>
        </p:nvSpPr>
        <p:spPr>
          <a:xfrm>
            <a:off x="4763" y="0"/>
            <a:ext cx="9139237" cy="4572000"/>
          </a:xfrm>
          <a:custGeom>
            <a:avLst/>
            <a:gdLst/>
            <a:ahLst/>
            <a:cxnLst/>
            <a:rect l="l" t="t" r="r" b="b"/>
            <a:pathLst>
              <a:path w="9139239" h="4572001">
                <a:moveTo>
                  <a:pt x="9139239" y="4171458"/>
                </a:moveTo>
                <a:lnTo>
                  <a:pt x="9139239" y="4479120"/>
                </a:lnTo>
                <a:lnTo>
                  <a:pt x="9061857" y="4572001"/>
                </a:lnTo>
                <a:lnTo>
                  <a:pt x="8867616" y="4572001"/>
                </a:lnTo>
                <a:cubicBezTo>
                  <a:pt x="8974940" y="4496648"/>
                  <a:pt x="9059271" y="4392377"/>
                  <a:pt x="9109281" y="4270954"/>
                </a:cubicBezTo>
                <a:close/>
                <a:moveTo>
                  <a:pt x="9139239" y="4017903"/>
                </a:moveTo>
                <a:lnTo>
                  <a:pt x="9139239" y="4146549"/>
                </a:lnTo>
                <a:lnTo>
                  <a:pt x="9061849" y="4168266"/>
                </a:lnTo>
                <a:cubicBezTo>
                  <a:pt x="8867508" y="4236060"/>
                  <a:pt x="8712637" y="4384208"/>
                  <a:pt x="8639677" y="4572001"/>
                </a:cubicBezTo>
                <a:lnTo>
                  <a:pt x="8502130" y="4572001"/>
                </a:lnTo>
                <a:cubicBezTo>
                  <a:pt x="8583823" y="4319597"/>
                  <a:pt x="8787913" y="4120306"/>
                  <a:pt x="9046727" y="4039822"/>
                </a:cubicBezTo>
                <a:close/>
                <a:moveTo>
                  <a:pt x="7620280" y="3999419"/>
                </a:moveTo>
                <a:lnTo>
                  <a:pt x="7637367" y="4001042"/>
                </a:lnTo>
                <a:cubicBezTo>
                  <a:pt x="7669753" y="4001569"/>
                  <a:pt x="7701646" y="4004550"/>
                  <a:pt x="7732829" y="4010107"/>
                </a:cubicBezTo>
                <a:cubicBezTo>
                  <a:pt x="7738405" y="4009688"/>
                  <a:pt x="7743733" y="4010636"/>
                  <a:pt x="7749042" y="4011646"/>
                </a:cubicBezTo>
                <a:lnTo>
                  <a:pt x="7749159" y="4012794"/>
                </a:lnTo>
                <a:cubicBezTo>
                  <a:pt x="8061238" y="4064450"/>
                  <a:pt x="8314467" y="4283539"/>
                  <a:pt x="8407830" y="4572001"/>
                </a:cubicBezTo>
                <a:lnTo>
                  <a:pt x="8270283" y="4572001"/>
                </a:lnTo>
                <a:cubicBezTo>
                  <a:pt x="8186900" y="4357380"/>
                  <a:pt x="7996531" y="4194541"/>
                  <a:pt x="7762529" y="4144250"/>
                </a:cubicBezTo>
                <a:cubicBezTo>
                  <a:pt x="7797023" y="4319651"/>
                  <a:pt x="7899246" y="4471530"/>
                  <a:pt x="8042344" y="4572001"/>
                </a:cubicBezTo>
                <a:lnTo>
                  <a:pt x="7848103" y="4572001"/>
                </a:lnTo>
                <a:cubicBezTo>
                  <a:pt x="7731971" y="4452596"/>
                  <a:pt x="7653409" y="4298519"/>
                  <a:pt x="7629044" y="4127511"/>
                </a:cubicBezTo>
                <a:cubicBezTo>
                  <a:pt x="7628876" y="4127458"/>
                  <a:pt x="7628708" y="4127453"/>
                  <a:pt x="7628538" y="4127448"/>
                </a:cubicBezTo>
                <a:lnTo>
                  <a:pt x="7628000" y="4120772"/>
                </a:lnTo>
                <a:cubicBezTo>
                  <a:pt x="7622941" y="4090522"/>
                  <a:pt x="7620490" y="4059631"/>
                  <a:pt x="7620533" y="4028296"/>
                </a:cubicBezTo>
                <a:cubicBezTo>
                  <a:pt x="7619221" y="4022668"/>
                  <a:pt x="7619162" y="4017001"/>
                  <a:pt x="7619162" y="4011320"/>
                </a:cubicBezTo>
                <a:lnTo>
                  <a:pt x="7619756" y="3999880"/>
                </a:lnTo>
                <a:lnTo>
                  <a:pt x="7620254" y="3999913"/>
                </a:lnTo>
                <a:close/>
                <a:moveTo>
                  <a:pt x="7597529" y="3999419"/>
                </a:moveTo>
                <a:lnTo>
                  <a:pt x="7597555" y="3999913"/>
                </a:lnTo>
                <a:lnTo>
                  <a:pt x="7598053" y="3999880"/>
                </a:lnTo>
                <a:lnTo>
                  <a:pt x="7598647" y="4011320"/>
                </a:lnTo>
                <a:cubicBezTo>
                  <a:pt x="7598647" y="4017001"/>
                  <a:pt x="7598588" y="4022668"/>
                  <a:pt x="7597276" y="4028296"/>
                </a:cubicBezTo>
                <a:cubicBezTo>
                  <a:pt x="7597319" y="4059631"/>
                  <a:pt x="7594868" y="4090522"/>
                  <a:pt x="7589809" y="4120772"/>
                </a:cubicBezTo>
                <a:lnTo>
                  <a:pt x="7589271" y="4127448"/>
                </a:lnTo>
                <a:cubicBezTo>
                  <a:pt x="7589101" y="4127453"/>
                  <a:pt x="7588933" y="4127458"/>
                  <a:pt x="7588765" y="4127511"/>
                </a:cubicBezTo>
                <a:cubicBezTo>
                  <a:pt x="7564400" y="4298519"/>
                  <a:pt x="7485838" y="4452596"/>
                  <a:pt x="7369706" y="4572001"/>
                </a:cubicBezTo>
                <a:lnTo>
                  <a:pt x="7175465" y="4572001"/>
                </a:lnTo>
                <a:cubicBezTo>
                  <a:pt x="7318563" y="4471530"/>
                  <a:pt x="7420786" y="4319651"/>
                  <a:pt x="7455280" y="4144250"/>
                </a:cubicBezTo>
                <a:cubicBezTo>
                  <a:pt x="7221278" y="4194541"/>
                  <a:pt x="7030909" y="4357380"/>
                  <a:pt x="6947526" y="4572001"/>
                </a:cubicBezTo>
                <a:lnTo>
                  <a:pt x="6809978" y="4572001"/>
                </a:lnTo>
                <a:cubicBezTo>
                  <a:pt x="6903341" y="4283539"/>
                  <a:pt x="7156571" y="4064450"/>
                  <a:pt x="7468650" y="4012794"/>
                </a:cubicBezTo>
                <a:lnTo>
                  <a:pt x="7468767" y="4011646"/>
                </a:lnTo>
                <a:cubicBezTo>
                  <a:pt x="7474076" y="4010636"/>
                  <a:pt x="7479404" y="4009688"/>
                  <a:pt x="7484980" y="4010107"/>
                </a:cubicBezTo>
                <a:cubicBezTo>
                  <a:pt x="7516163" y="4004550"/>
                  <a:pt x="7548056" y="4001569"/>
                  <a:pt x="7580442" y="4001042"/>
                </a:cubicBezTo>
                <a:close/>
                <a:moveTo>
                  <a:pt x="5928129" y="3999419"/>
                </a:moveTo>
                <a:lnTo>
                  <a:pt x="5945217" y="4001042"/>
                </a:lnTo>
                <a:cubicBezTo>
                  <a:pt x="5977602" y="4001569"/>
                  <a:pt x="6009495" y="4004550"/>
                  <a:pt x="6040678" y="4010107"/>
                </a:cubicBezTo>
                <a:cubicBezTo>
                  <a:pt x="6046254" y="4009688"/>
                  <a:pt x="6051582" y="4010636"/>
                  <a:pt x="6056891" y="4011646"/>
                </a:cubicBezTo>
                <a:lnTo>
                  <a:pt x="6057008" y="4012794"/>
                </a:lnTo>
                <a:cubicBezTo>
                  <a:pt x="6369087" y="4064450"/>
                  <a:pt x="6622316" y="4283539"/>
                  <a:pt x="6715680" y="4572001"/>
                </a:cubicBezTo>
                <a:lnTo>
                  <a:pt x="6578131" y="4572001"/>
                </a:lnTo>
                <a:cubicBezTo>
                  <a:pt x="6494748" y="4357380"/>
                  <a:pt x="6304380" y="4194541"/>
                  <a:pt x="6070378" y="4144250"/>
                </a:cubicBezTo>
                <a:cubicBezTo>
                  <a:pt x="6104872" y="4319650"/>
                  <a:pt x="6207095" y="4471530"/>
                  <a:pt x="6350192" y="4572001"/>
                </a:cubicBezTo>
                <a:lnTo>
                  <a:pt x="6155952" y="4572001"/>
                </a:lnTo>
                <a:cubicBezTo>
                  <a:pt x="6039820" y="4452596"/>
                  <a:pt x="5961257" y="4298519"/>
                  <a:pt x="5936893" y="4127511"/>
                </a:cubicBezTo>
                <a:cubicBezTo>
                  <a:pt x="5936725" y="4127458"/>
                  <a:pt x="5936557" y="4127453"/>
                  <a:pt x="5936387" y="4127448"/>
                </a:cubicBezTo>
                <a:lnTo>
                  <a:pt x="5935849" y="4120772"/>
                </a:lnTo>
                <a:cubicBezTo>
                  <a:pt x="5930790" y="4090522"/>
                  <a:pt x="5928340" y="4059631"/>
                  <a:pt x="5928382" y="4028296"/>
                </a:cubicBezTo>
                <a:cubicBezTo>
                  <a:pt x="5927070" y="4022668"/>
                  <a:pt x="5927011" y="4017001"/>
                  <a:pt x="5927011" y="4011320"/>
                </a:cubicBezTo>
                <a:lnTo>
                  <a:pt x="5927605" y="3999880"/>
                </a:lnTo>
                <a:lnTo>
                  <a:pt x="5928103" y="3999913"/>
                </a:lnTo>
                <a:close/>
                <a:moveTo>
                  <a:pt x="5905378" y="3999419"/>
                </a:moveTo>
                <a:lnTo>
                  <a:pt x="5905404" y="3999913"/>
                </a:lnTo>
                <a:lnTo>
                  <a:pt x="5905902" y="3999880"/>
                </a:lnTo>
                <a:lnTo>
                  <a:pt x="5906496" y="4011320"/>
                </a:lnTo>
                <a:cubicBezTo>
                  <a:pt x="5906496" y="4017001"/>
                  <a:pt x="5906437" y="4022668"/>
                  <a:pt x="5905125" y="4028296"/>
                </a:cubicBezTo>
                <a:cubicBezTo>
                  <a:pt x="5905167" y="4059631"/>
                  <a:pt x="5902717" y="4090522"/>
                  <a:pt x="5897658" y="4120772"/>
                </a:cubicBezTo>
                <a:lnTo>
                  <a:pt x="5897120" y="4127448"/>
                </a:lnTo>
                <a:cubicBezTo>
                  <a:pt x="5896950" y="4127453"/>
                  <a:pt x="5896782" y="4127458"/>
                  <a:pt x="5896614" y="4127511"/>
                </a:cubicBezTo>
                <a:cubicBezTo>
                  <a:pt x="5872249" y="4298519"/>
                  <a:pt x="5793686" y="4452596"/>
                  <a:pt x="5677555" y="4572001"/>
                </a:cubicBezTo>
                <a:lnTo>
                  <a:pt x="5483314" y="4572001"/>
                </a:lnTo>
                <a:cubicBezTo>
                  <a:pt x="5626412" y="4471530"/>
                  <a:pt x="5728635" y="4319650"/>
                  <a:pt x="5763129" y="4144250"/>
                </a:cubicBezTo>
                <a:cubicBezTo>
                  <a:pt x="5529126" y="4194541"/>
                  <a:pt x="5338758" y="4357380"/>
                  <a:pt x="5255375" y="4572001"/>
                </a:cubicBezTo>
                <a:lnTo>
                  <a:pt x="5117827" y="4572001"/>
                </a:lnTo>
                <a:cubicBezTo>
                  <a:pt x="5211190" y="4283539"/>
                  <a:pt x="5464420" y="4064450"/>
                  <a:pt x="5776499" y="4012794"/>
                </a:cubicBezTo>
                <a:lnTo>
                  <a:pt x="5776616" y="4011646"/>
                </a:lnTo>
                <a:cubicBezTo>
                  <a:pt x="5781926" y="4010636"/>
                  <a:pt x="5787253" y="4009688"/>
                  <a:pt x="5792829" y="4010107"/>
                </a:cubicBezTo>
                <a:cubicBezTo>
                  <a:pt x="5824012" y="4004550"/>
                  <a:pt x="5855905" y="4001569"/>
                  <a:pt x="5888290" y="4001042"/>
                </a:cubicBezTo>
                <a:close/>
                <a:moveTo>
                  <a:pt x="4235979" y="3999419"/>
                </a:moveTo>
                <a:lnTo>
                  <a:pt x="4253065" y="4001042"/>
                </a:lnTo>
                <a:cubicBezTo>
                  <a:pt x="4285451" y="4001569"/>
                  <a:pt x="4317343" y="4004550"/>
                  <a:pt x="4348528" y="4010107"/>
                </a:cubicBezTo>
                <a:cubicBezTo>
                  <a:pt x="4354104" y="4009688"/>
                  <a:pt x="4359431" y="4010636"/>
                  <a:pt x="4364739" y="4011646"/>
                </a:cubicBezTo>
                <a:lnTo>
                  <a:pt x="4364856" y="4012794"/>
                </a:lnTo>
                <a:cubicBezTo>
                  <a:pt x="4676936" y="4064450"/>
                  <a:pt x="4930165" y="4283539"/>
                  <a:pt x="5023528" y="4572001"/>
                </a:cubicBezTo>
                <a:lnTo>
                  <a:pt x="4885980" y="4572001"/>
                </a:lnTo>
                <a:cubicBezTo>
                  <a:pt x="4802597" y="4357380"/>
                  <a:pt x="4612229" y="4194541"/>
                  <a:pt x="4378227" y="4144250"/>
                </a:cubicBezTo>
                <a:cubicBezTo>
                  <a:pt x="4412722" y="4319651"/>
                  <a:pt x="4514944" y="4471530"/>
                  <a:pt x="4658041" y="4572001"/>
                </a:cubicBezTo>
                <a:lnTo>
                  <a:pt x="4463800" y="4572001"/>
                </a:lnTo>
                <a:cubicBezTo>
                  <a:pt x="4347669" y="4452596"/>
                  <a:pt x="4269106" y="4298519"/>
                  <a:pt x="4244741" y="4127511"/>
                </a:cubicBezTo>
                <a:cubicBezTo>
                  <a:pt x="4244574" y="4127458"/>
                  <a:pt x="4244405" y="4127453"/>
                  <a:pt x="4244236" y="4127448"/>
                </a:cubicBezTo>
                <a:lnTo>
                  <a:pt x="4243697" y="4120772"/>
                </a:lnTo>
                <a:cubicBezTo>
                  <a:pt x="4238639" y="4090522"/>
                  <a:pt x="4236188" y="4059631"/>
                  <a:pt x="4236230" y="4028296"/>
                </a:cubicBezTo>
                <a:cubicBezTo>
                  <a:pt x="4234918" y="4022668"/>
                  <a:pt x="4234860" y="4017001"/>
                  <a:pt x="4234860" y="4011320"/>
                </a:cubicBezTo>
                <a:lnTo>
                  <a:pt x="4235454" y="3999880"/>
                </a:lnTo>
                <a:lnTo>
                  <a:pt x="4235952" y="3999913"/>
                </a:lnTo>
                <a:close/>
                <a:moveTo>
                  <a:pt x="4213227" y="3999419"/>
                </a:moveTo>
                <a:lnTo>
                  <a:pt x="4213253" y="3999913"/>
                </a:lnTo>
                <a:lnTo>
                  <a:pt x="4213751" y="3999880"/>
                </a:lnTo>
                <a:lnTo>
                  <a:pt x="4214345" y="4011320"/>
                </a:lnTo>
                <a:cubicBezTo>
                  <a:pt x="4214345" y="4017001"/>
                  <a:pt x="4214286" y="4022668"/>
                  <a:pt x="4212974" y="4028296"/>
                </a:cubicBezTo>
                <a:cubicBezTo>
                  <a:pt x="4213016" y="4059631"/>
                  <a:pt x="4210566" y="4090522"/>
                  <a:pt x="4205507" y="4120772"/>
                </a:cubicBezTo>
                <a:lnTo>
                  <a:pt x="4204969" y="4127448"/>
                </a:lnTo>
                <a:cubicBezTo>
                  <a:pt x="4204799" y="4127453"/>
                  <a:pt x="4204631" y="4127458"/>
                  <a:pt x="4204463" y="4127511"/>
                </a:cubicBezTo>
                <a:cubicBezTo>
                  <a:pt x="4180098" y="4298519"/>
                  <a:pt x="4101535" y="4452596"/>
                  <a:pt x="3985404" y="4572001"/>
                </a:cubicBezTo>
                <a:lnTo>
                  <a:pt x="3791163" y="4572001"/>
                </a:lnTo>
                <a:cubicBezTo>
                  <a:pt x="3934261" y="4471530"/>
                  <a:pt x="4036484" y="4319651"/>
                  <a:pt x="4070978" y="4144250"/>
                </a:cubicBezTo>
                <a:cubicBezTo>
                  <a:pt x="3836975" y="4194541"/>
                  <a:pt x="3646607" y="4357380"/>
                  <a:pt x="3563224" y="4572001"/>
                </a:cubicBezTo>
                <a:lnTo>
                  <a:pt x="3425676" y="4572001"/>
                </a:lnTo>
                <a:cubicBezTo>
                  <a:pt x="3519039" y="4283539"/>
                  <a:pt x="3772269" y="4064450"/>
                  <a:pt x="4084348" y="4012794"/>
                </a:cubicBezTo>
                <a:lnTo>
                  <a:pt x="4084465" y="4011646"/>
                </a:lnTo>
                <a:cubicBezTo>
                  <a:pt x="4089774" y="4010636"/>
                  <a:pt x="4095102" y="4009688"/>
                  <a:pt x="4100678" y="4010107"/>
                </a:cubicBezTo>
                <a:cubicBezTo>
                  <a:pt x="4131861" y="4004550"/>
                  <a:pt x="4163754" y="4001569"/>
                  <a:pt x="4196139" y="4001042"/>
                </a:cubicBezTo>
                <a:close/>
                <a:moveTo>
                  <a:pt x="2543827" y="3999419"/>
                </a:moveTo>
                <a:lnTo>
                  <a:pt x="2560914" y="4001042"/>
                </a:lnTo>
                <a:cubicBezTo>
                  <a:pt x="2593300" y="4001569"/>
                  <a:pt x="2625192" y="4004550"/>
                  <a:pt x="2656376" y="4010107"/>
                </a:cubicBezTo>
                <a:cubicBezTo>
                  <a:pt x="2661952" y="4009688"/>
                  <a:pt x="2667280" y="4010636"/>
                  <a:pt x="2672588" y="4011646"/>
                </a:cubicBezTo>
                <a:lnTo>
                  <a:pt x="2672706" y="4012794"/>
                </a:lnTo>
                <a:cubicBezTo>
                  <a:pt x="2984785" y="4064450"/>
                  <a:pt x="3238014" y="4283539"/>
                  <a:pt x="3331377" y="4572001"/>
                </a:cubicBezTo>
                <a:lnTo>
                  <a:pt x="3193830" y="4572001"/>
                </a:lnTo>
                <a:cubicBezTo>
                  <a:pt x="3110446" y="4357380"/>
                  <a:pt x="2920078" y="4194541"/>
                  <a:pt x="2686076" y="4144250"/>
                </a:cubicBezTo>
                <a:cubicBezTo>
                  <a:pt x="2720570" y="4319650"/>
                  <a:pt x="2822793" y="4471530"/>
                  <a:pt x="2965890" y="4572001"/>
                </a:cubicBezTo>
                <a:lnTo>
                  <a:pt x="2771649" y="4572001"/>
                </a:lnTo>
                <a:cubicBezTo>
                  <a:pt x="2655518" y="4452596"/>
                  <a:pt x="2576955" y="4298519"/>
                  <a:pt x="2552590" y="4127511"/>
                </a:cubicBezTo>
                <a:cubicBezTo>
                  <a:pt x="2552423" y="4127458"/>
                  <a:pt x="2552254" y="4127453"/>
                  <a:pt x="2552085" y="4127448"/>
                </a:cubicBezTo>
                <a:lnTo>
                  <a:pt x="2551547" y="4120772"/>
                </a:lnTo>
                <a:cubicBezTo>
                  <a:pt x="2546488" y="4090522"/>
                  <a:pt x="2544037" y="4059631"/>
                  <a:pt x="2544079" y="4028296"/>
                </a:cubicBezTo>
                <a:cubicBezTo>
                  <a:pt x="2542767" y="4022668"/>
                  <a:pt x="2542709" y="4017001"/>
                  <a:pt x="2542709" y="4011320"/>
                </a:cubicBezTo>
                <a:lnTo>
                  <a:pt x="2543303" y="3999880"/>
                </a:lnTo>
                <a:lnTo>
                  <a:pt x="2543801" y="3999913"/>
                </a:lnTo>
                <a:close/>
                <a:moveTo>
                  <a:pt x="2521076" y="3999419"/>
                </a:moveTo>
                <a:lnTo>
                  <a:pt x="2521102" y="3999913"/>
                </a:lnTo>
                <a:lnTo>
                  <a:pt x="2521600" y="3999880"/>
                </a:lnTo>
                <a:lnTo>
                  <a:pt x="2522194" y="4011320"/>
                </a:lnTo>
                <a:cubicBezTo>
                  <a:pt x="2522194" y="4017001"/>
                  <a:pt x="2522135" y="4022668"/>
                  <a:pt x="2520823" y="4028296"/>
                </a:cubicBezTo>
                <a:cubicBezTo>
                  <a:pt x="2520865" y="4059631"/>
                  <a:pt x="2518415" y="4090522"/>
                  <a:pt x="2513356" y="4120772"/>
                </a:cubicBezTo>
                <a:lnTo>
                  <a:pt x="2512818" y="4127448"/>
                </a:lnTo>
                <a:cubicBezTo>
                  <a:pt x="2512648" y="4127453"/>
                  <a:pt x="2512480" y="4127458"/>
                  <a:pt x="2512312" y="4127511"/>
                </a:cubicBezTo>
                <a:cubicBezTo>
                  <a:pt x="2487947" y="4298519"/>
                  <a:pt x="2409385" y="4452596"/>
                  <a:pt x="2293253" y="4572001"/>
                </a:cubicBezTo>
                <a:lnTo>
                  <a:pt x="2099012" y="4572001"/>
                </a:lnTo>
                <a:cubicBezTo>
                  <a:pt x="2242110" y="4471530"/>
                  <a:pt x="2344333" y="4319651"/>
                  <a:pt x="2378827" y="4144250"/>
                </a:cubicBezTo>
                <a:cubicBezTo>
                  <a:pt x="2144825" y="4194541"/>
                  <a:pt x="1954456" y="4357380"/>
                  <a:pt x="1871073" y="4572001"/>
                </a:cubicBezTo>
                <a:lnTo>
                  <a:pt x="1733525" y="4572001"/>
                </a:lnTo>
                <a:cubicBezTo>
                  <a:pt x="1826888" y="4283539"/>
                  <a:pt x="2080118" y="4064450"/>
                  <a:pt x="2392197" y="4012794"/>
                </a:cubicBezTo>
                <a:lnTo>
                  <a:pt x="2392314" y="4011646"/>
                </a:lnTo>
                <a:cubicBezTo>
                  <a:pt x="2397623" y="4010636"/>
                  <a:pt x="2402951" y="4009688"/>
                  <a:pt x="2408527" y="4010107"/>
                </a:cubicBezTo>
                <a:cubicBezTo>
                  <a:pt x="2439710" y="4004550"/>
                  <a:pt x="2471603" y="4001569"/>
                  <a:pt x="2503988" y="4001042"/>
                </a:cubicBezTo>
                <a:close/>
                <a:moveTo>
                  <a:pt x="851676" y="3999419"/>
                </a:moveTo>
                <a:lnTo>
                  <a:pt x="868763" y="4001042"/>
                </a:lnTo>
                <a:cubicBezTo>
                  <a:pt x="901149" y="4001569"/>
                  <a:pt x="933041" y="4004550"/>
                  <a:pt x="964225" y="4010107"/>
                </a:cubicBezTo>
                <a:cubicBezTo>
                  <a:pt x="969801" y="4009688"/>
                  <a:pt x="975129" y="4010636"/>
                  <a:pt x="980437" y="4011646"/>
                </a:cubicBezTo>
                <a:lnTo>
                  <a:pt x="980555" y="4012794"/>
                </a:lnTo>
                <a:cubicBezTo>
                  <a:pt x="1292634" y="4064450"/>
                  <a:pt x="1545864" y="4283539"/>
                  <a:pt x="1639226" y="4572001"/>
                </a:cubicBezTo>
                <a:lnTo>
                  <a:pt x="1501679" y="4572001"/>
                </a:lnTo>
                <a:cubicBezTo>
                  <a:pt x="1418296" y="4357380"/>
                  <a:pt x="1227927" y="4194541"/>
                  <a:pt x="993925" y="4144250"/>
                </a:cubicBezTo>
                <a:cubicBezTo>
                  <a:pt x="1028419" y="4319651"/>
                  <a:pt x="1130642" y="4471530"/>
                  <a:pt x="1273740" y="4572001"/>
                </a:cubicBezTo>
                <a:lnTo>
                  <a:pt x="1079499" y="4572001"/>
                </a:lnTo>
                <a:cubicBezTo>
                  <a:pt x="963367" y="4452596"/>
                  <a:pt x="884804" y="4298519"/>
                  <a:pt x="860439" y="4127511"/>
                </a:cubicBezTo>
                <a:cubicBezTo>
                  <a:pt x="860272" y="4127458"/>
                  <a:pt x="860103" y="4127453"/>
                  <a:pt x="859934" y="4127448"/>
                </a:cubicBezTo>
                <a:lnTo>
                  <a:pt x="859396" y="4120772"/>
                </a:lnTo>
                <a:cubicBezTo>
                  <a:pt x="854337" y="4090522"/>
                  <a:pt x="851886" y="4059631"/>
                  <a:pt x="851928" y="4028296"/>
                </a:cubicBezTo>
                <a:cubicBezTo>
                  <a:pt x="850616" y="4022668"/>
                  <a:pt x="850558" y="4017001"/>
                  <a:pt x="850558" y="4011320"/>
                </a:cubicBezTo>
                <a:lnTo>
                  <a:pt x="851152" y="3999880"/>
                </a:lnTo>
                <a:lnTo>
                  <a:pt x="851650" y="3999913"/>
                </a:lnTo>
                <a:close/>
                <a:moveTo>
                  <a:pt x="828925" y="3999419"/>
                </a:moveTo>
                <a:lnTo>
                  <a:pt x="828951" y="3999913"/>
                </a:lnTo>
                <a:lnTo>
                  <a:pt x="829449" y="3999880"/>
                </a:lnTo>
                <a:lnTo>
                  <a:pt x="830043" y="4011320"/>
                </a:lnTo>
                <a:cubicBezTo>
                  <a:pt x="830043" y="4017001"/>
                  <a:pt x="829984" y="4022668"/>
                  <a:pt x="828672" y="4028296"/>
                </a:cubicBezTo>
                <a:cubicBezTo>
                  <a:pt x="828714" y="4059631"/>
                  <a:pt x="826264" y="4090522"/>
                  <a:pt x="821205" y="4120772"/>
                </a:cubicBezTo>
                <a:lnTo>
                  <a:pt x="820667" y="4127448"/>
                </a:lnTo>
                <a:cubicBezTo>
                  <a:pt x="820497" y="4127453"/>
                  <a:pt x="820329" y="4127458"/>
                  <a:pt x="820161" y="4127511"/>
                </a:cubicBezTo>
                <a:cubicBezTo>
                  <a:pt x="795796" y="4298519"/>
                  <a:pt x="717234" y="4452596"/>
                  <a:pt x="601102" y="4572001"/>
                </a:cubicBezTo>
                <a:lnTo>
                  <a:pt x="406861" y="4572001"/>
                </a:lnTo>
                <a:cubicBezTo>
                  <a:pt x="549959" y="4471530"/>
                  <a:pt x="652182" y="4319650"/>
                  <a:pt x="686676" y="4144250"/>
                </a:cubicBezTo>
                <a:cubicBezTo>
                  <a:pt x="452674" y="4194541"/>
                  <a:pt x="262305" y="4357380"/>
                  <a:pt x="178922" y="4572001"/>
                </a:cubicBezTo>
                <a:lnTo>
                  <a:pt x="41374" y="4572001"/>
                </a:lnTo>
                <a:cubicBezTo>
                  <a:pt x="134738" y="4283539"/>
                  <a:pt x="387967" y="4064450"/>
                  <a:pt x="700046" y="4012794"/>
                </a:cubicBezTo>
                <a:lnTo>
                  <a:pt x="700163" y="4011646"/>
                </a:lnTo>
                <a:cubicBezTo>
                  <a:pt x="705472" y="4010636"/>
                  <a:pt x="710800" y="4009688"/>
                  <a:pt x="716376" y="4010107"/>
                </a:cubicBezTo>
                <a:cubicBezTo>
                  <a:pt x="747559" y="4004550"/>
                  <a:pt x="779452" y="4001569"/>
                  <a:pt x="811837" y="4001042"/>
                </a:cubicBezTo>
                <a:close/>
                <a:moveTo>
                  <a:pt x="8305836" y="3304913"/>
                </a:moveTo>
                <a:cubicBezTo>
                  <a:pt x="8030646" y="3363591"/>
                  <a:pt x="7815802" y="3576701"/>
                  <a:pt x="7762527" y="3845480"/>
                </a:cubicBezTo>
                <a:cubicBezTo>
                  <a:pt x="8037717" y="3786801"/>
                  <a:pt x="8252560" y="3573691"/>
                  <a:pt x="8305836" y="3304913"/>
                </a:cubicBezTo>
                <a:close/>
                <a:moveTo>
                  <a:pt x="6911971" y="3304913"/>
                </a:moveTo>
                <a:cubicBezTo>
                  <a:pt x="6965247" y="3573691"/>
                  <a:pt x="7180090" y="3786801"/>
                  <a:pt x="7455280" y="3845480"/>
                </a:cubicBezTo>
                <a:cubicBezTo>
                  <a:pt x="7402005" y="3576701"/>
                  <a:pt x="7187161" y="3363591"/>
                  <a:pt x="6911971" y="3304913"/>
                </a:cubicBezTo>
                <a:close/>
                <a:moveTo>
                  <a:pt x="6613685" y="3304913"/>
                </a:moveTo>
                <a:cubicBezTo>
                  <a:pt x="6338495" y="3363591"/>
                  <a:pt x="6123651" y="3576701"/>
                  <a:pt x="6070376" y="3845480"/>
                </a:cubicBezTo>
                <a:cubicBezTo>
                  <a:pt x="6345566" y="3786801"/>
                  <a:pt x="6560409" y="3573691"/>
                  <a:pt x="6613685" y="3304913"/>
                </a:cubicBezTo>
                <a:close/>
                <a:moveTo>
                  <a:pt x="5219820" y="3304913"/>
                </a:moveTo>
                <a:cubicBezTo>
                  <a:pt x="5273096" y="3573691"/>
                  <a:pt x="5487939" y="3786801"/>
                  <a:pt x="5763129" y="3845480"/>
                </a:cubicBezTo>
                <a:cubicBezTo>
                  <a:pt x="5709854" y="3576701"/>
                  <a:pt x="5495010" y="3363591"/>
                  <a:pt x="5219820" y="3304913"/>
                </a:cubicBezTo>
                <a:close/>
                <a:moveTo>
                  <a:pt x="4921534" y="3304913"/>
                </a:moveTo>
                <a:cubicBezTo>
                  <a:pt x="4646344" y="3363591"/>
                  <a:pt x="4431500" y="3576701"/>
                  <a:pt x="4378225" y="3845480"/>
                </a:cubicBezTo>
                <a:cubicBezTo>
                  <a:pt x="4653415" y="3786801"/>
                  <a:pt x="4868259" y="3573691"/>
                  <a:pt x="4921534" y="3304913"/>
                </a:cubicBezTo>
                <a:close/>
                <a:moveTo>
                  <a:pt x="3527669" y="3304913"/>
                </a:moveTo>
                <a:cubicBezTo>
                  <a:pt x="3580945" y="3573691"/>
                  <a:pt x="3795788" y="3786801"/>
                  <a:pt x="4070978" y="3845480"/>
                </a:cubicBezTo>
                <a:cubicBezTo>
                  <a:pt x="4017703" y="3576701"/>
                  <a:pt x="3802859" y="3363591"/>
                  <a:pt x="3527669" y="3304913"/>
                </a:cubicBezTo>
                <a:close/>
                <a:moveTo>
                  <a:pt x="3229383" y="3304913"/>
                </a:moveTo>
                <a:cubicBezTo>
                  <a:pt x="2954193" y="3363591"/>
                  <a:pt x="2739349" y="3576701"/>
                  <a:pt x="2686074" y="3845480"/>
                </a:cubicBezTo>
                <a:cubicBezTo>
                  <a:pt x="2961264" y="3786801"/>
                  <a:pt x="3176107" y="3573691"/>
                  <a:pt x="3229383" y="3304913"/>
                </a:cubicBezTo>
                <a:close/>
                <a:moveTo>
                  <a:pt x="1835518" y="3304913"/>
                </a:moveTo>
                <a:cubicBezTo>
                  <a:pt x="1888794" y="3573691"/>
                  <a:pt x="2103637" y="3786801"/>
                  <a:pt x="2378827" y="3845480"/>
                </a:cubicBezTo>
                <a:cubicBezTo>
                  <a:pt x="2325552" y="3576701"/>
                  <a:pt x="2110708" y="3363591"/>
                  <a:pt x="1835518" y="3304913"/>
                </a:cubicBezTo>
                <a:close/>
                <a:moveTo>
                  <a:pt x="1537232" y="3304913"/>
                </a:moveTo>
                <a:cubicBezTo>
                  <a:pt x="1262042" y="3363591"/>
                  <a:pt x="1047198" y="3576701"/>
                  <a:pt x="993923" y="3845480"/>
                </a:cubicBezTo>
                <a:cubicBezTo>
                  <a:pt x="1269113" y="3786801"/>
                  <a:pt x="1483956" y="3573691"/>
                  <a:pt x="1537232" y="3304913"/>
                </a:cubicBezTo>
                <a:close/>
                <a:moveTo>
                  <a:pt x="143367" y="3304913"/>
                </a:moveTo>
                <a:cubicBezTo>
                  <a:pt x="196643" y="3573691"/>
                  <a:pt x="411486" y="3786801"/>
                  <a:pt x="686676" y="3845480"/>
                </a:cubicBezTo>
                <a:cubicBezTo>
                  <a:pt x="633401" y="3576701"/>
                  <a:pt x="418557" y="3363591"/>
                  <a:pt x="143367" y="3304913"/>
                </a:cubicBezTo>
                <a:close/>
                <a:moveTo>
                  <a:pt x="8461873" y="3161219"/>
                </a:moveTo>
                <a:lnTo>
                  <a:pt x="8478960" y="3162829"/>
                </a:lnTo>
                <a:cubicBezTo>
                  <a:pt x="8511346" y="3163352"/>
                  <a:pt x="8543239" y="3166310"/>
                  <a:pt x="8574422" y="3171823"/>
                </a:cubicBezTo>
                <a:cubicBezTo>
                  <a:pt x="8579998" y="3171407"/>
                  <a:pt x="8585326" y="3172348"/>
                  <a:pt x="8590635" y="3173350"/>
                </a:cubicBezTo>
                <a:lnTo>
                  <a:pt x="8590752" y="3174489"/>
                </a:lnTo>
                <a:cubicBezTo>
                  <a:pt x="8815033" y="3211322"/>
                  <a:pt x="9008920" y="3333951"/>
                  <a:pt x="9135069" y="3506215"/>
                </a:cubicBezTo>
                <a:lnTo>
                  <a:pt x="9139239" y="3512974"/>
                </a:lnTo>
                <a:lnTo>
                  <a:pt x="9139239" y="3816134"/>
                </a:lnTo>
                <a:lnTo>
                  <a:pt x="9120077" y="3747490"/>
                </a:lnTo>
                <a:cubicBezTo>
                  <a:pt x="9039502" y="3525837"/>
                  <a:pt x="8844913" y="3356256"/>
                  <a:pt x="8604122" y="3304913"/>
                </a:cubicBezTo>
                <a:cubicBezTo>
                  <a:pt x="8650738" y="3540094"/>
                  <a:pt x="8821055" y="3732654"/>
                  <a:pt x="9047261" y="3816429"/>
                </a:cubicBezTo>
                <a:lnTo>
                  <a:pt x="9139239" y="3843104"/>
                </a:lnTo>
                <a:lnTo>
                  <a:pt x="9139239" y="3970603"/>
                </a:lnTo>
                <a:lnTo>
                  <a:pt x="9030179" y="3943797"/>
                </a:lnTo>
                <a:cubicBezTo>
                  <a:pt x="8735297" y="3846211"/>
                  <a:pt x="8514628" y="3594637"/>
                  <a:pt x="8470637" y="3288305"/>
                </a:cubicBezTo>
                <a:cubicBezTo>
                  <a:pt x="8470469" y="3288253"/>
                  <a:pt x="8470301" y="3288248"/>
                  <a:pt x="8470131" y="3288243"/>
                </a:cubicBezTo>
                <a:lnTo>
                  <a:pt x="8469593" y="3281619"/>
                </a:lnTo>
                <a:cubicBezTo>
                  <a:pt x="8464534" y="3251607"/>
                  <a:pt x="8462083" y="3220958"/>
                  <a:pt x="8462126" y="3189869"/>
                </a:cubicBezTo>
                <a:cubicBezTo>
                  <a:pt x="8460814" y="3184286"/>
                  <a:pt x="8460755" y="3178663"/>
                  <a:pt x="8460755" y="3173027"/>
                </a:cubicBezTo>
                <a:lnTo>
                  <a:pt x="8461349" y="3161677"/>
                </a:lnTo>
                <a:lnTo>
                  <a:pt x="8461847" y="3161709"/>
                </a:lnTo>
                <a:close/>
                <a:moveTo>
                  <a:pt x="8448085" y="3161219"/>
                </a:moveTo>
                <a:lnTo>
                  <a:pt x="8448111" y="3161709"/>
                </a:lnTo>
                <a:lnTo>
                  <a:pt x="8448609" y="3161677"/>
                </a:lnTo>
                <a:lnTo>
                  <a:pt x="8449203" y="3173027"/>
                </a:lnTo>
                <a:cubicBezTo>
                  <a:pt x="8449203" y="3178663"/>
                  <a:pt x="8449144" y="3184286"/>
                  <a:pt x="8447832" y="3189869"/>
                </a:cubicBezTo>
                <a:cubicBezTo>
                  <a:pt x="8447875" y="3220958"/>
                  <a:pt x="8445424" y="3251607"/>
                  <a:pt x="8440365" y="3281619"/>
                </a:cubicBezTo>
                <a:lnTo>
                  <a:pt x="8439827" y="3288243"/>
                </a:lnTo>
                <a:cubicBezTo>
                  <a:pt x="8439657" y="3288248"/>
                  <a:pt x="8439489" y="3288253"/>
                  <a:pt x="8439321" y="3288305"/>
                </a:cubicBezTo>
                <a:cubicBezTo>
                  <a:pt x="8389046" y="3638399"/>
                  <a:pt x="8108007" y="3916971"/>
                  <a:pt x="7749156" y="3975903"/>
                </a:cubicBezTo>
                <a:lnTo>
                  <a:pt x="7749040" y="3977042"/>
                </a:lnTo>
                <a:cubicBezTo>
                  <a:pt x="7743729" y="3978045"/>
                  <a:pt x="7738400" y="3978986"/>
                  <a:pt x="7732823" y="3978570"/>
                </a:cubicBezTo>
                <a:cubicBezTo>
                  <a:pt x="7701651" y="3984080"/>
                  <a:pt x="7669771" y="3987038"/>
                  <a:pt x="7637396" y="3987561"/>
                </a:cubicBezTo>
                <a:lnTo>
                  <a:pt x="7620278" y="3989174"/>
                </a:lnTo>
                <a:lnTo>
                  <a:pt x="7620252" y="3988683"/>
                </a:lnTo>
                <a:lnTo>
                  <a:pt x="7619753" y="3988716"/>
                </a:lnTo>
                <a:cubicBezTo>
                  <a:pt x="7619187" y="3984944"/>
                  <a:pt x="7619160" y="3981158"/>
                  <a:pt x="7619160" y="3977366"/>
                </a:cubicBezTo>
                <a:cubicBezTo>
                  <a:pt x="7619160" y="3971728"/>
                  <a:pt x="7619219" y="3966104"/>
                  <a:pt x="7620531" y="3960518"/>
                </a:cubicBezTo>
                <a:cubicBezTo>
                  <a:pt x="7620488" y="3929436"/>
                  <a:pt x="7622938" y="3898794"/>
                  <a:pt x="7627995" y="3868787"/>
                </a:cubicBezTo>
                <a:lnTo>
                  <a:pt x="7628535" y="3862150"/>
                </a:lnTo>
                <a:cubicBezTo>
                  <a:pt x="7628704" y="3862145"/>
                  <a:pt x="7628873" y="3862140"/>
                  <a:pt x="7629040" y="3862087"/>
                </a:cubicBezTo>
                <a:cubicBezTo>
                  <a:pt x="7679317" y="3511992"/>
                  <a:pt x="7960356" y="3233421"/>
                  <a:pt x="8319206" y="3174489"/>
                </a:cubicBezTo>
                <a:lnTo>
                  <a:pt x="8319323" y="3173350"/>
                </a:lnTo>
                <a:cubicBezTo>
                  <a:pt x="8324632" y="3172348"/>
                  <a:pt x="8329960" y="3171407"/>
                  <a:pt x="8335536" y="3171823"/>
                </a:cubicBezTo>
                <a:cubicBezTo>
                  <a:pt x="8366719" y="3166310"/>
                  <a:pt x="8398612" y="3163352"/>
                  <a:pt x="8430998" y="3162829"/>
                </a:cubicBezTo>
                <a:close/>
                <a:moveTo>
                  <a:pt x="6769722" y="3161219"/>
                </a:moveTo>
                <a:lnTo>
                  <a:pt x="6786810" y="3162829"/>
                </a:lnTo>
                <a:cubicBezTo>
                  <a:pt x="6819195" y="3163352"/>
                  <a:pt x="6851088" y="3166310"/>
                  <a:pt x="6882271" y="3171823"/>
                </a:cubicBezTo>
                <a:cubicBezTo>
                  <a:pt x="6887847" y="3171407"/>
                  <a:pt x="6893175" y="3172348"/>
                  <a:pt x="6898484" y="3173350"/>
                </a:cubicBezTo>
                <a:lnTo>
                  <a:pt x="6898601" y="3174489"/>
                </a:lnTo>
                <a:cubicBezTo>
                  <a:pt x="7257451" y="3233421"/>
                  <a:pt x="7538490" y="3511992"/>
                  <a:pt x="7588766" y="3862087"/>
                </a:cubicBezTo>
                <a:cubicBezTo>
                  <a:pt x="7588934" y="3862140"/>
                  <a:pt x="7589103" y="3862145"/>
                  <a:pt x="7589272" y="3862150"/>
                </a:cubicBezTo>
                <a:lnTo>
                  <a:pt x="7589812" y="3868787"/>
                </a:lnTo>
                <a:cubicBezTo>
                  <a:pt x="7594869" y="3898794"/>
                  <a:pt x="7597319" y="3929436"/>
                  <a:pt x="7597276" y="3960518"/>
                </a:cubicBezTo>
                <a:cubicBezTo>
                  <a:pt x="7598588" y="3966104"/>
                  <a:pt x="7598647" y="3971728"/>
                  <a:pt x="7598647" y="3977366"/>
                </a:cubicBezTo>
                <a:cubicBezTo>
                  <a:pt x="7598647" y="3981158"/>
                  <a:pt x="7598620" y="3984944"/>
                  <a:pt x="7598054" y="3988716"/>
                </a:cubicBezTo>
                <a:lnTo>
                  <a:pt x="7597555" y="3988683"/>
                </a:lnTo>
                <a:lnTo>
                  <a:pt x="7597529" y="3989174"/>
                </a:lnTo>
                <a:lnTo>
                  <a:pt x="7580411" y="3987561"/>
                </a:lnTo>
                <a:cubicBezTo>
                  <a:pt x="7548036" y="3987038"/>
                  <a:pt x="7516156" y="3984080"/>
                  <a:pt x="7484984" y="3978570"/>
                </a:cubicBezTo>
                <a:cubicBezTo>
                  <a:pt x="7479407" y="3978986"/>
                  <a:pt x="7474078" y="3978045"/>
                  <a:pt x="7468767" y="3977042"/>
                </a:cubicBezTo>
                <a:lnTo>
                  <a:pt x="7468651" y="3975903"/>
                </a:lnTo>
                <a:cubicBezTo>
                  <a:pt x="7109800" y="3916971"/>
                  <a:pt x="6828761" y="3638399"/>
                  <a:pt x="6778486" y="3288305"/>
                </a:cubicBezTo>
                <a:cubicBezTo>
                  <a:pt x="6778318" y="3288253"/>
                  <a:pt x="6778150" y="3288248"/>
                  <a:pt x="6777980" y="3288243"/>
                </a:cubicBezTo>
                <a:lnTo>
                  <a:pt x="6777442" y="3281619"/>
                </a:lnTo>
                <a:cubicBezTo>
                  <a:pt x="6772383" y="3251607"/>
                  <a:pt x="6769933" y="3220958"/>
                  <a:pt x="6769975" y="3189869"/>
                </a:cubicBezTo>
                <a:cubicBezTo>
                  <a:pt x="6768663" y="3184286"/>
                  <a:pt x="6768604" y="3178663"/>
                  <a:pt x="6768604" y="3173027"/>
                </a:cubicBezTo>
                <a:lnTo>
                  <a:pt x="6769198" y="3161677"/>
                </a:lnTo>
                <a:lnTo>
                  <a:pt x="6769696" y="3161709"/>
                </a:lnTo>
                <a:close/>
                <a:moveTo>
                  <a:pt x="6755934" y="3161219"/>
                </a:moveTo>
                <a:lnTo>
                  <a:pt x="6755960" y="3161709"/>
                </a:lnTo>
                <a:lnTo>
                  <a:pt x="6756458" y="3161677"/>
                </a:lnTo>
                <a:lnTo>
                  <a:pt x="6757052" y="3173027"/>
                </a:lnTo>
                <a:cubicBezTo>
                  <a:pt x="6757052" y="3178663"/>
                  <a:pt x="6756994" y="3184286"/>
                  <a:pt x="6755682" y="3189869"/>
                </a:cubicBezTo>
                <a:cubicBezTo>
                  <a:pt x="6755724" y="3220958"/>
                  <a:pt x="6753273" y="3251607"/>
                  <a:pt x="6748215" y="3281619"/>
                </a:cubicBezTo>
                <a:lnTo>
                  <a:pt x="6747676" y="3288243"/>
                </a:lnTo>
                <a:cubicBezTo>
                  <a:pt x="6747507" y="3288248"/>
                  <a:pt x="6747338" y="3288253"/>
                  <a:pt x="6747171" y="3288305"/>
                </a:cubicBezTo>
                <a:cubicBezTo>
                  <a:pt x="6696895" y="3638399"/>
                  <a:pt x="6415856" y="3916971"/>
                  <a:pt x="6057005" y="3975903"/>
                </a:cubicBezTo>
                <a:lnTo>
                  <a:pt x="6056889" y="3977042"/>
                </a:lnTo>
                <a:cubicBezTo>
                  <a:pt x="6051578" y="3978045"/>
                  <a:pt x="6046249" y="3978986"/>
                  <a:pt x="6040672" y="3978570"/>
                </a:cubicBezTo>
                <a:cubicBezTo>
                  <a:pt x="6009500" y="3984080"/>
                  <a:pt x="5977620" y="3987038"/>
                  <a:pt x="5945246" y="3987561"/>
                </a:cubicBezTo>
                <a:lnTo>
                  <a:pt x="5928127" y="3989174"/>
                </a:lnTo>
                <a:lnTo>
                  <a:pt x="5928101" y="3988683"/>
                </a:lnTo>
                <a:lnTo>
                  <a:pt x="5927602" y="3988716"/>
                </a:lnTo>
                <a:cubicBezTo>
                  <a:pt x="5927036" y="3984944"/>
                  <a:pt x="5927009" y="3981158"/>
                  <a:pt x="5927009" y="3977366"/>
                </a:cubicBezTo>
                <a:cubicBezTo>
                  <a:pt x="5927009" y="3971728"/>
                  <a:pt x="5927068" y="3966104"/>
                  <a:pt x="5928380" y="3960518"/>
                </a:cubicBezTo>
                <a:cubicBezTo>
                  <a:pt x="5928338" y="3929436"/>
                  <a:pt x="5930787" y="3898794"/>
                  <a:pt x="5935844" y="3868787"/>
                </a:cubicBezTo>
                <a:lnTo>
                  <a:pt x="5936384" y="3862150"/>
                </a:lnTo>
                <a:cubicBezTo>
                  <a:pt x="5936553" y="3862145"/>
                  <a:pt x="5936722" y="3862140"/>
                  <a:pt x="5936890" y="3862087"/>
                </a:cubicBezTo>
                <a:cubicBezTo>
                  <a:pt x="5987166" y="3511992"/>
                  <a:pt x="6268205" y="3233421"/>
                  <a:pt x="6627056" y="3174489"/>
                </a:cubicBezTo>
                <a:lnTo>
                  <a:pt x="6627173" y="3173350"/>
                </a:lnTo>
                <a:cubicBezTo>
                  <a:pt x="6632481" y="3172348"/>
                  <a:pt x="6637809" y="3171407"/>
                  <a:pt x="6643385" y="3171823"/>
                </a:cubicBezTo>
                <a:cubicBezTo>
                  <a:pt x="6674569" y="3166310"/>
                  <a:pt x="6706461" y="3163352"/>
                  <a:pt x="6738847" y="3162829"/>
                </a:cubicBezTo>
                <a:close/>
                <a:moveTo>
                  <a:pt x="5077571" y="3161219"/>
                </a:moveTo>
                <a:lnTo>
                  <a:pt x="5094659" y="3162829"/>
                </a:lnTo>
                <a:cubicBezTo>
                  <a:pt x="5127044" y="3163352"/>
                  <a:pt x="5158937" y="3166310"/>
                  <a:pt x="5190120" y="3171823"/>
                </a:cubicBezTo>
                <a:cubicBezTo>
                  <a:pt x="5195696" y="3171407"/>
                  <a:pt x="5201024" y="3172348"/>
                  <a:pt x="5206334" y="3173350"/>
                </a:cubicBezTo>
                <a:lnTo>
                  <a:pt x="5206450" y="3174489"/>
                </a:lnTo>
                <a:cubicBezTo>
                  <a:pt x="5565300" y="3233421"/>
                  <a:pt x="5846339" y="3511992"/>
                  <a:pt x="5896616" y="3862087"/>
                </a:cubicBezTo>
                <a:cubicBezTo>
                  <a:pt x="5896783" y="3862140"/>
                  <a:pt x="5896953" y="3862145"/>
                  <a:pt x="5897121" y="3862150"/>
                </a:cubicBezTo>
                <a:lnTo>
                  <a:pt x="5897662" y="3868787"/>
                </a:lnTo>
                <a:cubicBezTo>
                  <a:pt x="5902718" y="3898794"/>
                  <a:pt x="5905168" y="3929436"/>
                  <a:pt x="5905126" y="3960518"/>
                </a:cubicBezTo>
                <a:cubicBezTo>
                  <a:pt x="5906438" y="3966104"/>
                  <a:pt x="5906496" y="3971728"/>
                  <a:pt x="5906496" y="3977366"/>
                </a:cubicBezTo>
                <a:cubicBezTo>
                  <a:pt x="5906496" y="3981158"/>
                  <a:pt x="5906469" y="3984944"/>
                  <a:pt x="5905903" y="3988716"/>
                </a:cubicBezTo>
                <a:lnTo>
                  <a:pt x="5905404" y="3988683"/>
                </a:lnTo>
                <a:lnTo>
                  <a:pt x="5905378" y="3989174"/>
                </a:lnTo>
                <a:lnTo>
                  <a:pt x="5888260" y="3987561"/>
                </a:lnTo>
                <a:cubicBezTo>
                  <a:pt x="5855886" y="3987038"/>
                  <a:pt x="5824005" y="3984080"/>
                  <a:pt x="5792833" y="3978570"/>
                </a:cubicBezTo>
                <a:cubicBezTo>
                  <a:pt x="5787256" y="3978986"/>
                  <a:pt x="5781927" y="3978045"/>
                  <a:pt x="5776617" y="3977042"/>
                </a:cubicBezTo>
                <a:lnTo>
                  <a:pt x="5776501" y="3975903"/>
                </a:lnTo>
                <a:cubicBezTo>
                  <a:pt x="5417649" y="3916971"/>
                  <a:pt x="5136610" y="3638399"/>
                  <a:pt x="5086335" y="3288305"/>
                </a:cubicBezTo>
                <a:cubicBezTo>
                  <a:pt x="5086167" y="3288253"/>
                  <a:pt x="5085999" y="3288248"/>
                  <a:pt x="5085830" y="3288243"/>
                </a:cubicBezTo>
                <a:lnTo>
                  <a:pt x="5085291" y="3281619"/>
                </a:lnTo>
                <a:cubicBezTo>
                  <a:pt x="5080233" y="3251607"/>
                  <a:pt x="5077782" y="3220958"/>
                  <a:pt x="5077824" y="3189869"/>
                </a:cubicBezTo>
                <a:cubicBezTo>
                  <a:pt x="5076512" y="3184286"/>
                  <a:pt x="5076453" y="3178663"/>
                  <a:pt x="5076453" y="3173027"/>
                </a:cubicBezTo>
                <a:lnTo>
                  <a:pt x="5077047" y="3161677"/>
                </a:lnTo>
                <a:lnTo>
                  <a:pt x="5077545" y="3161709"/>
                </a:lnTo>
                <a:close/>
                <a:moveTo>
                  <a:pt x="5063783" y="3161219"/>
                </a:moveTo>
                <a:lnTo>
                  <a:pt x="5063809" y="3161709"/>
                </a:lnTo>
                <a:lnTo>
                  <a:pt x="5064307" y="3161677"/>
                </a:lnTo>
                <a:lnTo>
                  <a:pt x="5064902" y="3173027"/>
                </a:lnTo>
                <a:cubicBezTo>
                  <a:pt x="5064902" y="3178663"/>
                  <a:pt x="5064842" y="3184286"/>
                  <a:pt x="5063530" y="3189869"/>
                </a:cubicBezTo>
                <a:cubicBezTo>
                  <a:pt x="5063572" y="3220958"/>
                  <a:pt x="5061122" y="3251607"/>
                  <a:pt x="5056063" y="3281619"/>
                </a:cubicBezTo>
                <a:lnTo>
                  <a:pt x="5055525" y="3288243"/>
                </a:lnTo>
                <a:cubicBezTo>
                  <a:pt x="5055355" y="3288248"/>
                  <a:pt x="5055187" y="3288253"/>
                  <a:pt x="5055019" y="3288305"/>
                </a:cubicBezTo>
                <a:cubicBezTo>
                  <a:pt x="5004744" y="3638399"/>
                  <a:pt x="4723705" y="3916971"/>
                  <a:pt x="4364853" y="3975903"/>
                </a:cubicBezTo>
                <a:lnTo>
                  <a:pt x="4364737" y="3977042"/>
                </a:lnTo>
                <a:cubicBezTo>
                  <a:pt x="4359427" y="3978045"/>
                  <a:pt x="4354098" y="3978986"/>
                  <a:pt x="4348521" y="3978570"/>
                </a:cubicBezTo>
                <a:cubicBezTo>
                  <a:pt x="4317350" y="3984080"/>
                  <a:pt x="4285468" y="3987038"/>
                  <a:pt x="4253094" y="3987561"/>
                </a:cubicBezTo>
                <a:lnTo>
                  <a:pt x="4235976" y="3989174"/>
                </a:lnTo>
                <a:lnTo>
                  <a:pt x="4235950" y="3988683"/>
                </a:lnTo>
                <a:lnTo>
                  <a:pt x="4235451" y="3988716"/>
                </a:lnTo>
                <a:cubicBezTo>
                  <a:pt x="4234885" y="3984944"/>
                  <a:pt x="4234858" y="3981158"/>
                  <a:pt x="4234858" y="3977366"/>
                </a:cubicBezTo>
                <a:cubicBezTo>
                  <a:pt x="4234858" y="3971728"/>
                  <a:pt x="4234916" y="3966104"/>
                  <a:pt x="4236228" y="3960518"/>
                </a:cubicBezTo>
                <a:cubicBezTo>
                  <a:pt x="4236186" y="3929436"/>
                  <a:pt x="4238636" y="3898794"/>
                  <a:pt x="4243692" y="3868787"/>
                </a:cubicBezTo>
                <a:lnTo>
                  <a:pt x="4244233" y="3862150"/>
                </a:lnTo>
                <a:cubicBezTo>
                  <a:pt x="4244401" y="3862145"/>
                  <a:pt x="4244571" y="3862140"/>
                  <a:pt x="4244738" y="3862087"/>
                </a:cubicBezTo>
                <a:cubicBezTo>
                  <a:pt x="4295015" y="3511992"/>
                  <a:pt x="4576054" y="3233421"/>
                  <a:pt x="4934904" y="3174489"/>
                </a:cubicBezTo>
                <a:lnTo>
                  <a:pt x="4935021" y="3173350"/>
                </a:lnTo>
                <a:cubicBezTo>
                  <a:pt x="4940330" y="3172348"/>
                  <a:pt x="4945658" y="3171407"/>
                  <a:pt x="4951234" y="3171823"/>
                </a:cubicBezTo>
                <a:cubicBezTo>
                  <a:pt x="4982417" y="3166310"/>
                  <a:pt x="5014310" y="3163352"/>
                  <a:pt x="5046695" y="3162829"/>
                </a:cubicBezTo>
                <a:close/>
                <a:moveTo>
                  <a:pt x="3385420" y="3161219"/>
                </a:moveTo>
                <a:lnTo>
                  <a:pt x="3402507" y="3162829"/>
                </a:lnTo>
                <a:cubicBezTo>
                  <a:pt x="3434893" y="3163352"/>
                  <a:pt x="3466785" y="3166310"/>
                  <a:pt x="3497969" y="3171823"/>
                </a:cubicBezTo>
                <a:cubicBezTo>
                  <a:pt x="3503545" y="3171407"/>
                  <a:pt x="3508873" y="3172348"/>
                  <a:pt x="3514181" y="3173350"/>
                </a:cubicBezTo>
                <a:lnTo>
                  <a:pt x="3514298" y="3174489"/>
                </a:lnTo>
                <a:cubicBezTo>
                  <a:pt x="3873149" y="3233421"/>
                  <a:pt x="4154188" y="3511992"/>
                  <a:pt x="4204464" y="3862087"/>
                </a:cubicBezTo>
                <a:cubicBezTo>
                  <a:pt x="4204632" y="3862140"/>
                  <a:pt x="4204801" y="3862145"/>
                  <a:pt x="4204970" y="3862150"/>
                </a:cubicBezTo>
                <a:lnTo>
                  <a:pt x="4205510" y="3868787"/>
                </a:lnTo>
                <a:cubicBezTo>
                  <a:pt x="4210567" y="3898794"/>
                  <a:pt x="4213016" y="3929436"/>
                  <a:pt x="4212974" y="3960518"/>
                </a:cubicBezTo>
                <a:cubicBezTo>
                  <a:pt x="4214286" y="3966104"/>
                  <a:pt x="4214345" y="3971728"/>
                  <a:pt x="4214345" y="3977366"/>
                </a:cubicBezTo>
                <a:cubicBezTo>
                  <a:pt x="4214345" y="3981158"/>
                  <a:pt x="4214318" y="3984944"/>
                  <a:pt x="4213752" y="3988716"/>
                </a:cubicBezTo>
                <a:lnTo>
                  <a:pt x="4213253" y="3988683"/>
                </a:lnTo>
                <a:lnTo>
                  <a:pt x="4213227" y="3989174"/>
                </a:lnTo>
                <a:lnTo>
                  <a:pt x="4196108" y="3987561"/>
                </a:lnTo>
                <a:cubicBezTo>
                  <a:pt x="4163734" y="3987038"/>
                  <a:pt x="4131854" y="3984080"/>
                  <a:pt x="4100682" y="3978570"/>
                </a:cubicBezTo>
                <a:cubicBezTo>
                  <a:pt x="4095105" y="3978986"/>
                  <a:pt x="4089776" y="3978045"/>
                  <a:pt x="4084465" y="3977042"/>
                </a:cubicBezTo>
                <a:lnTo>
                  <a:pt x="4084349" y="3975903"/>
                </a:lnTo>
                <a:cubicBezTo>
                  <a:pt x="3725498" y="3916971"/>
                  <a:pt x="3444459" y="3638399"/>
                  <a:pt x="3394183" y="3288305"/>
                </a:cubicBezTo>
                <a:cubicBezTo>
                  <a:pt x="3394016" y="3288253"/>
                  <a:pt x="3393847" y="3288248"/>
                  <a:pt x="3393678" y="3288243"/>
                </a:cubicBezTo>
                <a:lnTo>
                  <a:pt x="3393139" y="3281619"/>
                </a:lnTo>
                <a:cubicBezTo>
                  <a:pt x="3388081" y="3251607"/>
                  <a:pt x="3385630" y="3220958"/>
                  <a:pt x="3385672" y="3189869"/>
                </a:cubicBezTo>
                <a:cubicBezTo>
                  <a:pt x="3384360" y="3184286"/>
                  <a:pt x="3384302" y="3178663"/>
                  <a:pt x="3384302" y="3173027"/>
                </a:cubicBezTo>
                <a:lnTo>
                  <a:pt x="3384896" y="3161677"/>
                </a:lnTo>
                <a:lnTo>
                  <a:pt x="3385394" y="3161709"/>
                </a:lnTo>
                <a:close/>
                <a:moveTo>
                  <a:pt x="3371632" y="3161219"/>
                </a:moveTo>
                <a:lnTo>
                  <a:pt x="3371658" y="3161709"/>
                </a:lnTo>
                <a:lnTo>
                  <a:pt x="3372156" y="3161677"/>
                </a:lnTo>
                <a:lnTo>
                  <a:pt x="3372750" y="3173027"/>
                </a:lnTo>
                <a:cubicBezTo>
                  <a:pt x="3372750" y="3178663"/>
                  <a:pt x="3372691" y="3184286"/>
                  <a:pt x="3371379" y="3189869"/>
                </a:cubicBezTo>
                <a:cubicBezTo>
                  <a:pt x="3371421" y="3220958"/>
                  <a:pt x="3368971" y="3251607"/>
                  <a:pt x="3363912" y="3281619"/>
                </a:cubicBezTo>
                <a:lnTo>
                  <a:pt x="3363374" y="3288243"/>
                </a:lnTo>
                <a:cubicBezTo>
                  <a:pt x="3363204" y="3288248"/>
                  <a:pt x="3363036" y="3288253"/>
                  <a:pt x="3362868" y="3288305"/>
                </a:cubicBezTo>
                <a:cubicBezTo>
                  <a:pt x="3312593" y="3638399"/>
                  <a:pt x="3031554" y="3916971"/>
                  <a:pt x="2672703" y="3975903"/>
                </a:cubicBezTo>
                <a:lnTo>
                  <a:pt x="2672586" y="3977042"/>
                </a:lnTo>
                <a:cubicBezTo>
                  <a:pt x="2667276" y="3978045"/>
                  <a:pt x="2661947" y="3978986"/>
                  <a:pt x="2656370" y="3978570"/>
                </a:cubicBezTo>
                <a:cubicBezTo>
                  <a:pt x="2625198" y="3984080"/>
                  <a:pt x="2593318" y="3987038"/>
                  <a:pt x="2560943" y="3987561"/>
                </a:cubicBezTo>
                <a:lnTo>
                  <a:pt x="2543825" y="3989174"/>
                </a:lnTo>
                <a:lnTo>
                  <a:pt x="2543799" y="3988683"/>
                </a:lnTo>
                <a:lnTo>
                  <a:pt x="2543300" y="3988716"/>
                </a:lnTo>
                <a:cubicBezTo>
                  <a:pt x="2542734" y="3984944"/>
                  <a:pt x="2542707" y="3981158"/>
                  <a:pt x="2542707" y="3977366"/>
                </a:cubicBezTo>
                <a:cubicBezTo>
                  <a:pt x="2542707" y="3971728"/>
                  <a:pt x="2542765" y="3966104"/>
                  <a:pt x="2544077" y="3960518"/>
                </a:cubicBezTo>
                <a:cubicBezTo>
                  <a:pt x="2544035" y="3929436"/>
                  <a:pt x="2546485" y="3898794"/>
                  <a:pt x="2551541" y="3868787"/>
                </a:cubicBezTo>
                <a:lnTo>
                  <a:pt x="2552082" y="3862150"/>
                </a:lnTo>
                <a:cubicBezTo>
                  <a:pt x="2552250" y="3862145"/>
                  <a:pt x="2552420" y="3862140"/>
                  <a:pt x="2552587" y="3862087"/>
                </a:cubicBezTo>
                <a:cubicBezTo>
                  <a:pt x="2602864" y="3511992"/>
                  <a:pt x="2883903" y="3233421"/>
                  <a:pt x="3242753" y="3174489"/>
                </a:cubicBezTo>
                <a:lnTo>
                  <a:pt x="3242870" y="3173350"/>
                </a:lnTo>
                <a:cubicBezTo>
                  <a:pt x="3248179" y="3172348"/>
                  <a:pt x="3253507" y="3171407"/>
                  <a:pt x="3259083" y="3171823"/>
                </a:cubicBezTo>
                <a:cubicBezTo>
                  <a:pt x="3290266" y="3166310"/>
                  <a:pt x="3322159" y="3163352"/>
                  <a:pt x="3354544" y="3162829"/>
                </a:cubicBezTo>
                <a:close/>
                <a:moveTo>
                  <a:pt x="1693269" y="3161219"/>
                </a:moveTo>
                <a:lnTo>
                  <a:pt x="1710356" y="3162829"/>
                </a:lnTo>
                <a:cubicBezTo>
                  <a:pt x="1742742" y="3163352"/>
                  <a:pt x="1774634" y="3166310"/>
                  <a:pt x="1805818" y="3171823"/>
                </a:cubicBezTo>
                <a:cubicBezTo>
                  <a:pt x="1811394" y="3171407"/>
                  <a:pt x="1816722" y="3172348"/>
                  <a:pt x="1822030" y="3173350"/>
                </a:cubicBezTo>
                <a:lnTo>
                  <a:pt x="1822148" y="3174489"/>
                </a:lnTo>
                <a:cubicBezTo>
                  <a:pt x="2180998" y="3233421"/>
                  <a:pt x="2462037" y="3511992"/>
                  <a:pt x="2512313" y="3862087"/>
                </a:cubicBezTo>
                <a:cubicBezTo>
                  <a:pt x="2512481" y="3862140"/>
                  <a:pt x="2512650" y="3862145"/>
                  <a:pt x="2512819" y="3862150"/>
                </a:cubicBezTo>
                <a:lnTo>
                  <a:pt x="2513359" y="3868787"/>
                </a:lnTo>
                <a:cubicBezTo>
                  <a:pt x="2518416" y="3898794"/>
                  <a:pt x="2520865" y="3929436"/>
                  <a:pt x="2520823" y="3960518"/>
                </a:cubicBezTo>
                <a:cubicBezTo>
                  <a:pt x="2522135" y="3966104"/>
                  <a:pt x="2522194" y="3971728"/>
                  <a:pt x="2522194" y="3977366"/>
                </a:cubicBezTo>
                <a:cubicBezTo>
                  <a:pt x="2522194" y="3981158"/>
                  <a:pt x="2522167" y="3984944"/>
                  <a:pt x="2521601" y="3988716"/>
                </a:cubicBezTo>
                <a:lnTo>
                  <a:pt x="2521102" y="3988683"/>
                </a:lnTo>
                <a:lnTo>
                  <a:pt x="2521076" y="3989174"/>
                </a:lnTo>
                <a:lnTo>
                  <a:pt x="2503957" y="3987561"/>
                </a:lnTo>
                <a:cubicBezTo>
                  <a:pt x="2471583" y="3987038"/>
                  <a:pt x="2439703" y="3984080"/>
                  <a:pt x="2408531" y="3978570"/>
                </a:cubicBezTo>
                <a:cubicBezTo>
                  <a:pt x="2402954" y="3978986"/>
                  <a:pt x="2397625" y="3978045"/>
                  <a:pt x="2392314" y="3977042"/>
                </a:cubicBezTo>
                <a:lnTo>
                  <a:pt x="2392198" y="3975903"/>
                </a:lnTo>
                <a:cubicBezTo>
                  <a:pt x="2033347" y="3916971"/>
                  <a:pt x="1752308" y="3638399"/>
                  <a:pt x="1702032" y="3288305"/>
                </a:cubicBezTo>
                <a:cubicBezTo>
                  <a:pt x="1701865" y="3288253"/>
                  <a:pt x="1701696" y="3288248"/>
                  <a:pt x="1701527" y="3288243"/>
                </a:cubicBezTo>
                <a:lnTo>
                  <a:pt x="1700989" y="3281619"/>
                </a:lnTo>
                <a:cubicBezTo>
                  <a:pt x="1695930" y="3251607"/>
                  <a:pt x="1693479" y="3220958"/>
                  <a:pt x="1693521" y="3189869"/>
                </a:cubicBezTo>
                <a:cubicBezTo>
                  <a:pt x="1692209" y="3184286"/>
                  <a:pt x="1692151" y="3178663"/>
                  <a:pt x="1692151" y="3173027"/>
                </a:cubicBezTo>
                <a:lnTo>
                  <a:pt x="1692745" y="3161677"/>
                </a:lnTo>
                <a:lnTo>
                  <a:pt x="1693243" y="3161709"/>
                </a:lnTo>
                <a:close/>
                <a:moveTo>
                  <a:pt x="1679481" y="3161219"/>
                </a:moveTo>
                <a:lnTo>
                  <a:pt x="1679507" y="3161709"/>
                </a:lnTo>
                <a:lnTo>
                  <a:pt x="1680005" y="3161677"/>
                </a:lnTo>
                <a:lnTo>
                  <a:pt x="1680599" y="3173027"/>
                </a:lnTo>
                <a:cubicBezTo>
                  <a:pt x="1680599" y="3178663"/>
                  <a:pt x="1680540" y="3184286"/>
                  <a:pt x="1679228" y="3189869"/>
                </a:cubicBezTo>
                <a:cubicBezTo>
                  <a:pt x="1679270" y="3220958"/>
                  <a:pt x="1676820" y="3251607"/>
                  <a:pt x="1671761" y="3281619"/>
                </a:cubicBezTo>
                <a:lnTo>
                  <a:pt x="1671223" y="3288243"/>
                </a:lnTo>
                <a:cubicBezTo>
                  <a:pt x="1671053" y="3288248"/>
                  <a:pt x="1670885" y="3288253"/>
                  <a:pt x="1670717" y="3288305"/>
                </a:cubicBezTo>
                <a:cubicBezTo>
                  <a:pt x="1620442" y="3638399"/>
                  <a:pt x="1339403" y="3916971"/>
                  <a:pt x="980552" y="3975903"/>
                </a:cubicBezTo>
                <a:lnTo>
                  <a:pt x="980435" y="3977042"/>
                </a:lnTo>
                <a:cubicBezTo>
                  <a:pt x="975125" y="3978045"/>
                  <a:pt x="969796" y="3978986"/>
                  <a:pt x="964219" y="3978570"/>
                </a:cubicBezTo>
                <a:cubicBezTo>
                  <a:pt x="933047" y="3984080"/>
                  <a:pt x="901167" y="3987038"/>
                  <a:pt x="868792" y="3987561"/>
                </a:cubicBezTo>
                <a:lnTo>
                  <a:pt x="851674" y="3989174"/>
                </a:lnTo>
                <a:lnTo>
                  <a:pt x="851648" y="3988683"/>
                </a:lnTo>
                <a:lnTo>
                  <a:pt x="851149" y="3988716"/>
                </a:lnTo>
                <a:cubicBezTo>
                  <a:pt x="850583" y="3984944"/>
                  <a:pt x="850556" y="3981158"/>
                  <a:pt x="850556" y="3977366"/>
                </a:cubicBezTo>
                <a:cubicBezTo>
                  <a:pt x="850556" y="3971728"/>
                  <a:pt x="850614" y="3966104"/>
                  <a:pt x="851926" y="3960518"/>
                </a:cubicBezTo>
                <a:cubicBezTo>
                  <a:pt x="851884" y="3929436"/>
                  <a:pt x="854334" y="3898794"/>
                  <a:pt x="859390" y="3868787"/>
                </a:cubicBezTo>
                <a:lnTo>
                  <a:pt x="859931" y="3862150"/>
                </a:lnTo>
                <a:cubicBezTo>
                  <a:pt x="860099" y="3862145"/>
                  <a:pt x="860269" y="3862140"/>
                  <a:pt x="860436" y="3862087"/>
                </a:cubicBezTo>
                <a:cubicBezTo>
                  <a:pt x="910713" y="3511992"/>
                  <a:pt x="1191752" y="3233421"/>
                  <a:pt x="1550602" y="3174489"/>
                </a:cubicBezTo>
                <a:lnTo>
                  <a:pt x="1550719" y="3173350"/>
                </a:lnTo>
                <a:cubicBezTo>
                  <a:pt x="1556028" y="3172348"/>
                  <a:pt x="1561356" y="3171407"/>
                  <a:pt x="1566932" y="3171823"/>
                </a:cubicBezTo>
                <a:cubicBezTo>
                  <a:pt x="1598115" y="3166310"/>
                  <a:pt x="1630008" y="3163352"/>
                  <a:pt x="1662393" y="3162829"/>
                </a:cubicBezTo>
                <a:close/>
                <a:moveTo>
                  <a:pt x="1118" y="3161219"/>
                </a:moveTo>
                <a:lnTo>
                  <a:pt x="18205" y="3162829"/>
                </a:lnTo>
                <a:cubicBezTo>
                  <a:pt x="50591" y="3163352"/>
                  <a:pt x="82483" y="3166310"/>
                  <a:pt x="113667" y="3171823"/>
                </a:cubicBezTo>
                <a:cubicBezTo>
                  <a:pt x="119243" y="3171407"/>
                  <a:pt x="124571" y="3172348"/>
                  <a:pt x="129879" y="3173350"/>
                </a:cubicBezTo>
                <a:lnTo>
                  <a:pt x="129997" y="3174489"/>
                </a:lnTo>
                <a:cubicBezTo>
                  <a:pt x="488847" y="3233421"/>
                  <a:pt x="769886" y="3511992"/>
                  <a:pt x="820162" y="3862087"/>
                </a:cubicBezTo>
                <a:cubicBezTo>
                  <a:pt x="820330" y="3862140"/>
                  <a:pt x="820499" y="3862145"/>
                  <a:pt x="820668" y="3862150"/>
                </a:cubicBezTo>
                <a:lnTo>
                  <a:pt x="821208" y="3868787"/>
                </a:lnTo>
                <a:cubicBezTo>
                  <a:pt x="826265" y="3898794"/>
                  <a:pt x="828714" y="3929436"/>
                  <a:pt x="828672" y="3960518"/>
                </a:cubicBezTo>
                <a:cubicBezTo>
                  <a:pt x="829984" y="3966104"/>
                  <a:pt x="830043" y="3971728"/>
                  <a:pt x="830043" y="3977366"/>
                </a:cubicBezTo>
                <a:cubicBezTo>
                  <a:pt x="830043" y="3981158"/>
                  <a:pt x="830016" y="3984944"/>
                  <a:pt x="829450" y="3988716"/>
                </a:cubicBezTo>
                <a:lnTo>
                  <a:pt x="828951" y="3988683"/>
                </a:lnTo>
                <a:lnTo>
                  <a:pt x="828925" y="3989174"/>
                </a:lnTo>
                <a:lnTo>
                  <a:pt x="811806" y="3987561"/>
                </a:lnTo>
                <a:cubicBezTo>
                  <a:pt x="779432" y="3987038"/>
                  <a:pt x="747552" y="3984080"/>
                  <a:pt x="716380" y="3978570"/>
                </a:cubicBezTo>
                <a:cubicBezTo>
                  <a:pt x="710803" y="3978986"/>
                  <a:pt x="705474" y="3978045"/>
                  <a:pt x="700163" y="3977042"/>
                </a:cubicBezTo>
                <a:lnTo>
                  <a:pt x="700047" y="3975903"/>
                </a:lnTo>
                <a:cubicBezTo>
                  <a:pt x="341196" y="3916971"/>
                  <a:pt x="60157" y="3638399"/>
                  <a:pt x="9881" y="3288305"/>
                </a:cubicBezTo>
                <a:cubicBezTo>
                  <a:pt x="9714" y="3288253"/>
                  <a:pt x="9545" y="3288248"/>
                  <a:pt x="9376" y="3288243"/>
                </a:cubicBezTo>
                <a:lnTo>
                  <a:pt x="8837" y="3281619"/>
                </a:lnTo>
                <a:cubicBezTo>
                  <a:pt x="3779" y="3251607"/>
                  <a:pt x="1328" y="3220958"/>
                  <a:pt x="1370" y="3189869"/>
                </a:cubicBezTo>
                <a:cubicBezTo>
                  <a:pt x="58" y="3184286"/>
                  <a:pt x="0" y="3178663"/>
                  <a:pt x="0" y="3173027"/>
                </a:cubicBezTo>
                <a:lnTo>
                  <a:pt x="594" y="3161677"/>
                </a:lnTo>
                <a:lnTo>
                  <a:pt x="1092" y="3161709"/>
                </a:lnTo>
                <a:close/>
                <a:moveTo>
                  <a:pt x="7762529" y="2447425"/>
                </a:moveTo>
                <a:cubicBezTo>
                  <a:pt x="7815805" y="2718331"/>
                  <a:pt x="8030648" y="2933128"/>
                  <a:pt x="8305838" y="2992271"/>
                </a:cubicBezTo>
                <a:cubicBezTo>
                  <a:pt x="8252563" y="2721365"/>
                  <a:pt x="8037719" y="2506568"/>
                  <a:pt x="7762529" y="2447425"/>
                </a:cubicBezTo>
                <a:close/>
                <a:moveTo>
                  <a:pt x="7455280" y="2447425"/>
                </a:moveTo>
                <a:cubicBezTo>
                  <a:pt x="7180090" y="2506568"/>
                  <a:pt x="6965246" y="2721365"/>
                  <a:pt x="6911971" y="2992271"/>
                </a:cubicBezTo>
                <a:cubicBezTo>
                  <a:pt x="7187161" y="2933128"/>
                  <a:pt x="7402004" y="2718331"/>
                  <a:pt x="7455280" y="2447425"/>
                </a:cubicBezTo>
                <a:close/>
                <a:moveTo>
                  <a:pt x="6070378" y="2447425"/>
                </a:moveTo>
                <a:cubicBezTo>
                  <a:pt x="6123654" y="2718331"/>
                  <a:pt x="6338497" y="2933128"/>
                  <a:pt x="6613687" y="2992271"/>
                </a:cubicBezTo>
                <a:cubicBezTo>
                  <a:pt x="6560412" y="2721365"/>
                  <a:pt x="6345568" y="2506568"/>
                  <a:pt x="6070378" y="2447425"/>
                </a:cubicBezTo>
                <a:close/>
                <a:moveTo>
                  <a:pt x="5763129" y="2447425"/>
                </a:moveTo>
                <a:cubicBezTo>
                  <a:pt x="5487939" y="2506568"/>
                  <a:pt x="5273095" y="2721365"/>
                  <a:pt x="5219820" y="2992271"/>
                </a:cubicBezTo>
                <a:cubicBezTo>
                  <a:pt x="5495010" y="2933128"/>
                  <a:pt x="5709853" y="2718331"/>
                  <a:pt x="5763129" y="2447425"/>
                </a:cubicBezTo>
                <a:close/>
                <a:moveTo>
                  <a:pt x="4378227" y="2447425"/>
                </a:moveTo>
                <a:cubicBezTo>
                  <a:pt x="4431503" y="2718331"/>
                  <a:pt x="4646346" y="2933128"/>
                  <a:pt x="4921536" y="2992271"/>
                </a:cubicBezTo>
                <a:cubicBezTo>
                  <a:pt x="4868261" y="2721365"/>
                  <a:pt x="4653417" y="2506568"/>
                  <a:pt x="4378227" y="2447425"/>
                </a:cubicBezTo>
                <a:close/>
                <a:moveTo>
                  <a:pt x="4070978" y="2447425"/>
                </a:moveTo>
                <a:cubicBezTo>
                  <a:pt x="3795788" y="2506568"/>
                  <a:pt x="3580944" y="2721365"/>
                  <a:pt x="3527669" y="2992271"/>
                </a:cubicBezTo>
                <a:cubicBezTo>
                  <a:pt x="3802859" y="2933128"/>
                  <a:pt x="4017702" y="2718331"/>
                  <a:pt x="4070978" y="2447425"/>
                </a:cubicBezTo>
                <a:close/>
                <a:moveTo>
                  <a:pt x="2686076" y="2447425"/>
                </a:moveTo>
                <a:cubicBezTo>
                  <a:pt x="2739352" y="2718331"/>
                  <a:pt x="2954195" y="2933128"/>
                  <a:pt x="3229385" y="2992271"/>
                </a:cubicBezTo>
                <a:cubicBezTo>
                  <a:pt x="3176110" y="2721365"/>
                  <a:pt x="2961266" y="2506568"/>
                  <a:pt x="2686076" y="2447425"/>
                </a:cubicBezTo>
                <a:close/>
                <a:moveTo>
                  <a:pt x="2378827" y="2447425"/>
                </a:moveTo>
                <a:cubicBezTo>
                  <a:pt x="2103637" y="2506568"/>
                  <a:pt x="1888793" y="2721365"/>
                  <a:pt x="1835518" y="2992271"/>
                </a:cubicBezTo>
                <a:cubicBezTo>
                  <a:pt x="2110708" y="2933128"/>
                  <a:pt x="2325551" y="2718331"/>
                  <a:pt x="2378827" y="2447425"/>
                </a:cubicBezTo>
                <a:close/>
                <a:moveTo>
                  <a:pt x="993925" y="2447425"/>
                </a:moveTo>
                <a:cubicBezTo>
                  <a:pt x="1047201" y="2718331"/>
                  <a:pt x="1262044" y="2933128"/>
                  <a:pt x="1537234" y="2992271"/>
                </a:cubicBezTo>
                <a:cubicBezTo>
                  <a:pt x="1483959" y="2721365"/>
                  <a:pt x="1269115" y="2506568"/>
                  <a:pt x="993925" y="2447425"/>
                </a:cubicBezTo>
                <a:close/>
                <a:moveTo>
                  <a:pt x="686676" y="2447425"/>
                </a:moveTo>
                <a:cubicBezTo>
                  <a:pt x="411486" y="2506568"/>
                  <a:pt x="196642" y="2721365"/>
                  <a:pt x="143367" y="2992271"/>
                </a:cubicBezTo>
                <a:cubicBezTo>
                  <a:pt x="418557" y="2933128"/>
                  <a:pt x="633400" y="2718331"/>
                  <a:pt x="686676" y="2447425"/>
                </a:cubicBezTo>
                <a:close/>
                <a:moveTo>
                  <a:pt x="9139239" y="2321311"/>
                </a:moveTo>
                <a:lnTo>
                  <a:pt x="9139239" y="2449820"/>
                </a:lnTo>
                <a:lnTo>
                  <a:pt x="9047261" y="2476706"/>
                </a:lnTo>
                <a:cubicBezTo>
                  <a:pt x="8821055" y="2561144"/>
                  <a:pt x="8650738" y="2755228"/>
                  <a:pt x="8604122" y="2992271"/>
                </a:cubicBezTo>
                <a:cubicBezTo>
                  <a:pt x="8844913" y="2940521"/>
                  <a:pt x="9039501" y="2769598"/>
                  <a:pt x="9120077" y="2546190"/>
                </a:cubicBezTo>
                <a:lnTo>
                  <a:pt x="9139239" y="2477003"/>
                </a:lnTo>
                <a:lnTo>
                  <a:pt x="9139239" y="2782562"/>
                </a:lnTo>
                <a:lnTo>
                  <a:pt x="9135069" y="2789374"/>
                </a:lnTo>
                <a:cubicBezTo>
                  <a:pt x="9008919" y="2963003"/>
                  <a:pt x="8815033" y="3086603"/>
                  <a:pt x="8590751" y="3123727"/>
                </a:cubicBezTo>
                <a:lnTo>
                  <a:pt x="8590635" y="3124875"/>
                </a:lnTo>
                <a:cubicBezTo>
                  <a:pt x="8585324" y="3125886"/>
                  <a:pt x="8579995" y="3126834"/>
                  <a:pt x="8574418" y="3126415"/>
                </a:cubicBezTo>
                <a:cubicBezTo>
                  <a:pt x="8543246" y="3131969"/>
                  <a:pt x="8511366" y="3134950"/>
                  <a:pt x="8478991" y="3135477"/>
                </a:cubicBezTo>
                <a:lnTo>
                  <a:pt x="8461873" y="3137103"/>
                </a:lnTo>
                <a:lnTo>
                  <a:pt x="8461847" y="3136608"/>
                </a:lnTo>
                <a:lnTo>
                  <a:pt x="8461348" y="3136641"/>
                </a:lnTo>
                <a:cubicBezTo>
                  <a:pt x="8460782" y="3132839"/>
                  <a:pt x="8460755" y="3129023"/>
                  <a:pt x="8460755" y="3125201"/>
                </a:cubicBezTo>
                <a:cubicBezTo>
                  <a:pt x="8460755" y="3119519"/>
                  <a:pt x="8460814" y="3113850"/>
                  <a:pt x="8462126" y="3108220"/>
                </a:cubicBezTo>
                <a:cubicBezTo>
                  <a:pt x="8462083" y="3076892"/>
                  <a:pt x="8464533" y="3046007"/>
                  <a:pt x="8469590" y="3015763"/>
                </a:cubicBezTo>
                <a:lnTo>
                  <a:pt x="8470130" y="3009073"/>
                </a:lnTo>
                <a:cubicBezTo>
                  <a:pt x="8470299" y="3009068"/>
                  <a:pt x="8470468" y="3009063"/>
                  <a:pt x="8470636" y="3009010"/>
                </a:cubicBezTo>
                <a:cubicBezTo>
                  <a:pt x="8514628" y="2700252"/>
                  <a:pt x="8735297" y="2446688"/>
                  <a:pt x="9030178" y="2348329"/>
                </a:cubicBezTo>
                <a:close/>
                <a:moveTo>
                  <a:pt x="7620280" y="2302594"/>
                </a:moveTo>
                <a:lnTo>
                  <a:pt x="7637367" y="2304217"/>
                </a:lnTo>
                <a:cubicBezTo>
                  <a:pt x="7669753" y="2304744"/>
                  <a:pt x="7701646" y="2307725"/>
                  <a:pt x="7732829" y="2313282"/>
                </a:cubicBezTo>
                <a:cubicBezTo>
                  <a:pt x="7738405" y="2312863"/>
                  <a:pt x="7743733" y="2313811"/>
                  <a:pt x="7749042" y="2314821"/>
                </a:cubicBezTo>
                <a:lnTo>
                  <a:pt x="7749159" y="2315969"/>
                </a:lnTo>
                <a:cubicBezTo>
                  <a:pt x="8108009" y="2375367"/>
                  <a:pt x="8389048" y="2656144"/>
                  <a:pt x="8439324" y="3009010"/>
                </a:cubicBezTo>
                <a:cubicBezTo>
                  <a:pt x="8439492" y="3009063"/>
                  <a:pt x="8439661" y="3009068"/>
                  <a:pt x="8439830" y="3009073"/>
                </a:cubicBezTo>
                <a:lnTo>
                  <a:pt x="8440370" y="3015763"/>
                </a:lnTo>
                <a:cubicBezTo>
                  <a:pt x="8445427" y="3046007"/>
                  <a:pt x="8447877" y="3076892"/>
                  <a:pt x="8447834" y="3108220"/>
                </a:cubicBezTo>
                <a:cubicBezTo>
                  <a:pt x="8449146" y="3113850"/>
                  <a:pt x="8449205" y="3119519"/>
                  <a:pt x="8449205" y="3125201"/>
                </a:cubicBezTo>
                <a:cubicBezTo>
                  <a:pt x="8449205" y="3129023"/>
                  <a:pt x="8449178" y="3132839"/>
                  <a:pt x="8448612" y="3136641"/>
                </a:cubicBezTo>
                <a:lnTo>
                  <a:pt x="8448113" y="3136608"/>
                </a:lnTo>
                <a:lnTo>
                  <a:pt x="8448087" y="3137103"/>
                </a:lnTo>
                <a:lnTo>
                  <a:pt x="8430969" y="3135477"/>
                </a:lnTo>
                <a:cubicBezTo>
                  <a:pt x="8398594" y="3134950"/>
                  <a:pt x="8366714" y="3131969"/>
                  <a:pt x="8335542" y="3126415"/>
                </a:cubicBezTo>
                <a:cubicBezTo>
                  <a:pt x="8329965" y="3126834"/>
                  <a:pt x="8324636" y="3125886"/>
                  <a:pt x="8319325" y="3124875"/>
                </a:cubicBezTo>
                <a:lnTo>
                  <a:pt x="8319209" y="3123727"/>
                </a:lnTo>
                <a:cubicBezTo>
                  <a:pt x="7960358" y="3064328"/>
                  <a:pt x="7679319" y="2783551"/>
                  <a:pt x="7629044" y="2430686"/>
                </a:cubicBezTo>
                <a:cubicBezTo>
                  <a:pt x="7628876" y="2430633"/>
                  <a:pt x="7628708" y="2430628"/>
                  <a:pt x="7628538" y="2430623"/>
                </a:cubicBezTo>
                <a:lnTo>
                  <a:pt x="7628000" y="2423947"/>
                </a:lnTo>
                <a:cubicBezTo>
                  <a:pt x="7622941" y="2393697"/>
                  <a:pt x="7620490" y="2362806"/>
                  <a:pt x="7620533" y="2331471"/>
                </a:cubicBezTo>
                <a:cubicBezTo>
                  <a:pt x="7619221" y="2325843"/>
                  <a:pt x="7619162" y="2320176"/>
                  <a:pt x="7619162" y="2314495"/>
                </a:cubicBezTo>
                <a:lnTo>
                  <a:pt x="7619756" y="2303055"/>
                </a:lnTo>
                <a:lnTo>
                  <a:pt x="7620254" y="2303088"/>
                </a:lnTo>
                <a:close/>
                <a:moveTo>
                  <a:pt x="7597529" y="2302594"/>
                </a:moveTo>
                <a:lnTo>
                  <a:pt x="7597555" y="2303088"/>
                </a:lnTo>
                <a:lnTo>
                  <a:pt x="7598053" y="2303055"/>
                </a:lnTo>
                <a:lnTo>
                  <a:pt x="7598647" y="2314495"/>
                </a:lnTo>
                <a:cubicBezTo>
                  <a:pt x="7598647" y="2320176"/>
                  <a:pt x="7598588" y="2325843"/>
                  <a:pt x="7597276" y="2331471"/>
                </a:cubicBezTo>
                <a:cubicBezTo>
                  <a:pt x="7597319" y="2362806"/>
                  <a:pt x="7594868" y="2393697"/>
                  <a:pt x="7589809" y="2423947"/>
                </a:cubicBezTo>
                <a:lnTo>
                  <a:pt x="7589271" y="2430623"/>
                </a:lnTo>
                <a:cubicBezTo>
                  <a:pt x="7589101" y="2430628"/>
                  <a:pt x="7588933" y="2430633"/>
                  <a:pt x="7588765" y="2430686"/>
                </a:cubicBezTo>
                <a:cubicBezTo>
                  <a:pt x="7538490" y="2783551"/>
                  <a:pt x="7257451" y="3064328"/>
                  <a:pt x="6898600" y="3123727"/>
                </a:cubicBezTo>
                <a:lnTo>
                  <a:pt x="6898484" y="3124875"/>
                </a:lnTo>
                <a:cubicBezTo>
                  <a:pt x="6893173" y="3125886"/>
                  <a:pt x="6887844" y="3126834"/>
                  <a:pt x="6882267" y="3126415"/>
                </a:cubicBezTo>
                <a:cubicBezTo>
                  <a:pt x="6851095" y="3131969"/>
                  <a:pt x="6819215" y="3134950"/>
                  <a:pt x="6786841" y="3135477"/>
                </a:cubicBezTo>
                <a:lnTo>
                  <a:pt x="6769722" y="3137103"/>
                </a:lnTo>
                <a:lnTo>
                  <a:pt x="6769696" y="3136608"/>
                </a:lnTo>
                <a:lnTo>
                  <a:pt x="6769197" y="3136641"/>
                </a:lnTo>
                <a:cubicBezTo>
                  <a:pt x="6768631" y="3132839"/>
                  <a:pt x="6768604" y="3129023"/>
                  <a:pt x="6768604" y="3125201"/>
                </a:cubicBezTo>
                <a:cubicBezTo>
                  <a:pt x="6768604" y="3119519"/>
                  <a:pt x="6768663" y="3113850"/>
                  <a:pt x="6769975" y="3108220"/>
                </a:cubicBezTo>
                <a:cubicBezTo>
                  <a:pt x="6769933" y="3076892"/>
                  <a:pt x="6772382" y="3046007"/>
                  <a:pt x="6777439" y="3015763"/>
                </a:cubicBezTo>
                <a:lnTo>
                  <a:pt x="6777979" y="3009073"/>
                </a:lnTo>
                <a:cubicBezTo>
                  <a:pt x="6778148" y="3009068"/>
                  <a:pt x="6778317" y="3009063"/>
                  <a:pt x="6778485" y="3009010"/>
                </a:cubicBezTo>
                <a:cubicBezTo>
                  <a:pt x="6828761" y="2656144"/>
                  <a:pt x="7109800" y="2375367"/>
                  <a:pt x="7468650" y="2315969"/>
                </a:cubicBezTo>
                <a:lnTo>
                  <a:pt x="7468767" y="2314821"/>
                </a:lnTo>
                <a:cubicBezTo>
                  <a:pt x="7474076" y="2313811"/>
                  <a:pt x="7479404" y="2312863"/>
                  <a:pt x="7484980" y="2313282"/>
                </a:cubicBezTo>
                <a:cubicBezTo>
                  <a:pt x="7516163" y="2307725"/>
                  <a:pt x="7548056" y="2304744"/>
                  <a:pt x="7580442" y="2304217"/>
                </a:cubicBezTo>
                <a:close/>
                <a:moveTo>
                  <a:pt x="5928129" y="2302594"/>
                </a:moveTo>
                <a:lnTo>
                  <a:pt x="5945217" y="2304217"/>
                </a:lnTo>
                <a:cubicBezTo>
                  <a:pt x="5977602" y="2304744"/>
                  <a:pt x="6009495" y="2307725"/>
                  <a:pt x="6040678" y="2313282"/>
                </a:cubicBezTo>
                <a:cubicBezTo>
                  <a:pt x="6046254" y="2312863"/>
                  <a:pt x="6051582" y="2313811"/>
                  <a:pt x="6056891" y="2314821"/>
                </a:cubicBezTo>
                <a:lnTo>
                  <a:pt x="6057008" y="2315969"/>
                </a:lnTo>
                <a:cubicBezTo>
                  <a:pt x="6415858" y="2375367"/>
                  <a:pt x="6696897" y="2656144"/>
                  <a:pt x="6747174" y="3009010"/>
                </a:cubicBezTo>
                <a:cubicBezTo>
                  <a:pt x="6747341" y="3009063"/>
                  <a:pt x="6747511" y="3009068"/>
                  <a:pt x="6747679" y="3009073"/>
                </a:cubicBezTo>
                <a:lnTo>
                  <a:pt x="6748220" y="3015763"/>
                </a:lnTo>
                <a:cubicBezTo>
                  <a:pt x="6753276" y="3046007"/>
                  <a:pt x="6755726" y="3076892"/>
                  <a:pt x="6755684" y="3108220"/>
                </a:cubicBezTo>
                <a:cubicBezTo>
                  <a:pt x="6756996" y="3113850"/>
                  <a:pt x="6757054" y="3119519"/>
                  <a:pt x="6757054" y="3125201"/>
                </a:cubicBezTo>
                <a:cubicBezTo>
                  <a:pt x="6757054" y="3129023"/>
                  <a:pt x="6757027" y="3132839"/>
                  <a:pt x="6756461" y="3136641"/>
                </a:cubicBezTo>
                <a:lnTo>
                  <a:pt x="6755962" y="3136608"/>
                </a:lnTo>
                <a:lnTo>
                  <a:pt x="6755936" y="3137103"/>
                </a:lnTo>
                <a:lnTo>
                  <a:pt x="6738818" y="3135477"/>
                </a:lnTo>
                <a:cubicBezTo>
                  <a:pt x="6706444" y="3134950"/>
                  <a:pt x="6674563" y="3131969"/>
                  <a:pt x="6643391" y="3126415"/>
                </a:cubicBezTo>
                <a:cubicBezTo>
                  <a:pt x="6637814" y="3126834"/>
                  <a:pt x="6632485" y="3125886"/>
                  <a:pt x="6627175" y="3124875"/>
                </a:cubicBezTo>
                <a:lnTo>
                  <a:pt x="6627059" y="3123727"/>
                </a:lnTo>
                <a:cubicBezTo>
                  <a:pt x="6268207" y="3064328"/>
                  <a:pt x="5987168" y="2783551"/>
                  <a:pt x="5936893" y="2430686"/>
                </a:cubicBezTo>
                <a:cubicBezTo>
                  <a:pt x="5936725" y="2430633"/>
                  <a:pt x="5936557" y="2430628"/>
                  <a:pt x="5936387" y="2430623"/>
                </a:cubicBezTo>
                <a:lnTo>
                  <a:pt x="5935849" y="2423947"/>
                </a:lnTo>
                <a:cubicBezTo>
                  <a:pt x="5930790" y="2393697"/>
                  <a:pt x="5928340" y="2362806"/>
                  <a:pt x="5928382" y="2331471"/>
                </a:cubicBezTo>
                <a:cubicBezTo>
                  <a:pt x="5927070" y="2325843"/>
                  <a:pt x="5927011" y="2320176"/>
                  <a:pt x="5927011" y="2314495"/>
                </a:cubicBezTo>
                <a:lnTo>
                  <a:pt x="5927605" y="2303055"/>
                </a:lnTo>
                <a:lnTo>
                  <a:pt x="5928103" y="2303088"/>
                </a:lnTo>
                <a:close/>
                <a:moveTo>
                  <a:pt x="5905378" y="2302594"/>
                </a:moveTo>
                <a:lnTo>
                  <a:pt x="5905404" y="2303088"/>
                </a:lnTo>
                <a:lnTo>
                  <a:pt x="5905902" y="2303055"/>
                </a:lnTo>
                <a:lnTo>
                  <a:pt x="5906496" y="2314495"/>
                </a:lnTo>
                <a:cubicBezTo>
                  <a:pt x="5906496" y="2320176"/>
                  <a:pt x="5906438" y="2325843"/>
                  <a:pt x="5905126" y="2331471"/>
                </a:cubicBezTo>
                <a:cubicBezTo>
                  <a:pt x="5905168" y="2362806"/>
                  <a:pt x="5902717" y="2393697"/>
                  <a:pt x="5897659" y="2423947"/>
                </a:cubicBezTo>
                <a:lnTo>
                  <a:pt x="5897120" y="2430623"/>
                </a:lnTo>
                <a:cubicBezTo>
                  <a:pt x="5896951" y="2430628"/>
                  <a:pt x="5896782" y="2430633"/>
                  <a:pt x="5896615" y="2430686"/>
                </a:cubicBezTo>
                <a:cubicBezTo>
                  <a:pt x="5846339" y="2783551"/>
                  <a:pt x="5565300" y="3064328"/>
                  <a:pt x="5206449" y="3123727"/>
                </a:cubicBezTo>
                <a:lnTo>
                  <a:pt x="5206334" y="3124875"/>
                </a:lnTo>
                <a:cubicBezTo>
                  <a:pt x="5201022" y="3125886"/>
                  <a:pt x="5195693" y="3126834"/>
                  <a:pt x="5190116" y="3126415"/>
                </a:cubicBezTo>
                <a:cubicBezTo>
                  <a:pt x="5158944" y="3131969"/>
                  <a:pt x="5127065" y="3134950"/>
                  <a:pt x="5094690" y="3135477"/>
                </a:cubicBezTo>
                <a:lnTo>
                  <a:pt x="5077571" y="3137103"/>
                </a:lnTo>
                <a:lnTo>
                  <a:pt x="5077545" y="3136608"/>
                </a:lnTo>
                <a:lnTo>
                  <a:pt x="5077046" y="3136641"/>
                </a:lnTo>
                <a:cubicBezTo>
                  <a:pt x="5076480" y="3132839"/>
                  <a:pt x="5076453" y="3129023"/>
                  <a:pt x="5076453" y="3125201"/>
                </a:cubicBezTo>
                <a:cubicBezTo>
                  <a:pt x="5076453" y="3119519"/>
                  <a:pt x="5076512" y="3113850"/>
                  <a:pt x="5077824" y="3108220"/>
                </a:cubicBezTo>
                <a:cubicBezTo>
                  <a:pt x="5077782" y="3076892"/>
                  <a:pt x="5080231" y="3046007"/>
                  <a:pt x="5085288" y="3015763"/>
                </a:cubicBezTo>
                <a:lnTo>
                  <a:pt x="5085828" y="3009073"/>
                </a:lnTo>
                <a:cubicBezTo>
                  <a:pt x="5085997" y="3009068"/>
                  <a:pt x="5086166" y="3009063"/>
                  <a:pt x="5086334" y="3009010"/>
                </a:cubicBezTo>
                <a:cubicBezTo>
                  <a:pt x="5136610" y="2656144"/>
                  <a:pt x="5417649" y="2375367"/>
                  <a:pt x="5776501" y="2315969"/>
                </a:cubicBezTo>
                <a:lnTo>
                  <a:pt x="5776617" y="2314821"/>
                </a:lnTo>
                <a:cubicBezTo>
                  <a:pt x="5781926" y="2313811"/>
                  <a:pt x="5787253" y="2312863"/>
                  <a:pt x="5792829" y="2313282"/>
                </a:cubicBezTo>
                <a:cubicBezTo>
                  <a:pt x="5824013" y="2307725"/>
                  <a:pt x="5855905" y="2304744"/>
                  <a:pt x="5888291" y="2304217"/>
                </a:cubicBezTo>
                <a:close/>
                <a:moveTo>
                  <a:pt x="4235979" y="2302594"/>
                </a:moveTo>
                <a:lnTo>
                  <a:pt x="4253065" y="2304217"/>
                </a:lnTo>
                <a:cubicBezTo>
                  <a:pt x="4285451" y="2304744"/>
                  <a:pt x="4317343" y="2307725"/>
                  <a:pt x="4348528" y="2313282"/>
                </a:cubicBezTo>
                <a:cubicBezTo>
                  <a:pt x="4354104" y="2312863"/>
                  <a:pt x="4359431" y="2313811"/>
                  <a:pt x="4364739" y="2314821"/>
                </a:cubicBezTo>
                <a:lnTo>
                  <a:pt x="4364856" y="2315969"/>
                </a:lnTo>
                <a:cubicBezTo>
                  <a:pt x="4723707" y="2375367"/>
                  <a:pt x="5004746" y="2656144"/>
                  <a:pt x="5055022" y="3009010"/>
                </a:cubicBezTo>
                <a:cubicBezTo>
                  <a:pt x="5055190" y="3009063"/>
                  <a:pt x="5055359" y="3009068"/>
                  <a:pt x="5055528" y="3009073"/>
                </a:cubicBezTo>
                <a:lnTo>
                  <a:pt x="5056068" y="3015763"/>
                </a:lnTo>
                <a:cubicBezTo>
                  <a:pt x="5061125" y="3046007"/>
                  <a:pt x="5063574" y="3076892"/>
                  <a:pt x="5063532" y="3108220"/>
                </a:cubicBezTo>
                <a:cubicBezTo>
                  <a:pt x="5064844" y="3113850"/>
                  <a:pt x="5064903" y="3119519"/>
                  <a:pt x="5064903" y="3125201"/>
                </a:cubicBezTo>
                <a:cubicBezTo>
                  <a:pt x="5064903" y="3129023"/>
                  <a:pt x="5064876" y="3132839"/>
                  <a:pt x="5064310" y="3136641"/>
                </a:cubicBezTo>
                <a:lnTo>
                  <a:pt x="5063811" y="3136608"/>
                </a:lnTo>
                <a:lnTo>
                  <a:pt x="5063785" y="3137103"/>
                </a:lnTo>
                <a:lnTo>
                  <a:pt x="5046666" y="3135477"/>
                </a:lnTo>
                <a:cubicBezTo>
                  <a:pt x="5014292" y="3134950"/>
                  <a:pt x="4982412" y="3131969"/>
                  <a:pt x="4951241" y="3126415"/>
                </a:cubicBezTo>
                <a:cubicBezTo>
                  <a:pt x="4945663" y="3126834"/>
                  <a:pt x="4940334" y="3125886"/>
                  <a:pt x="4935023" y="3124875"/>
                </a:cubicBezTo>
                <a:lnTo>
                  <a:pt x="4934907" y="3123727"/>
                </a:lnTo>
                <a:cubicBezTo>
                  <a:pt x="4576056" y="3064328"/>
                  <a:pt x="4295017" y="2783551"/>
                  <a:pt x="4244741" y="2430686"/>
                </a:cubicBezTo>
                <a:cubicBezTo>
                  <a:pt x="4244574" y="2430633"/>
                  <a:pt x="4244405" y="2430628"/>
                  <a:pt x="4244236" y="2430623"/>
                </a:cubicBezTo>
                <a:lnTo>
                  <a:pt x="4243697" y="2423947"/>
                </a:lnTo>
                <a:cubicBezTo>
                  <a:pt x="4238639" y="2393697"/>
                  <a:pt x="4236188" y="2362806"/>
                  <a:pt x="4236230" y="2331471"/>
                </a:cubicBezTo>
                <a:cubicBezTo>
                  <a:pt x="4234918" y="2325843"/>
                  <a:pt x="4234860" y="2320176"/>
                  <a:pt x="4234860" y="2314495"/>
                </a:cubicBezTo>
                <a:lnTo>
                  <a:pt x="4235454" y="2303055"/>
                </a:lnTo>
                <a:lnTo>
                  <a:pt x="4235952" y="2303088"/>
                </a:lnTo>
                <a:close/>
                <a:moveTo>
                  <a:pt x="4213227" y="2302594"/>
                </a:moveTo>
                <a:lnTo>
                  <a:pt x="4213253" y="2303088"/>
                </a:lnTo>
                <a:lnTo>
                  <a:pt x="4213751" y="2303055"/>
                </a:lnTo>
                <a:lnTo>
                  <a:pt x="4214345" y="2314495"/>
                </a:lnTo>
                <a:cubicBezTo>
                  <a:pt x="4214345" y="2320176"/>
                  <a:pt x="4214286" y="2325843"/>
                  <a:pt x="4212974" y="2331471"/>
                </a:cubicBezTo>
                <a:cubicBezTo>
                  <a:pt x="4213016" y="2362806"/>
                  <a:pt x="4210566" y="2393697"/>
                  <a:pt x="4205507" y="2423947"/>
                </a:cubicBezTo>
                <a:lnTo>
                  <a:pt x="4204969" y="2430623"/>
                </a:lnTo>
                <a:cubicBezTo>
                  <a:pt x="4204799" y="2430628"/>
                  <a:pt x="4204631" y="2430633"/>
                  <a:pt x="4204463" y="2430686"/>
                </a:cubicBezTo>
                <a:cubicBezTo>
                  <a:pt x="4154188" y="2783551"/>
                  <a:pt x="3873149" y="3064328"/>
                  <a:pt x="3514297" y="3123727"/>
                </a:cubicBezTo>
                <a:lnTo>
                  <a:pt x="3514181" y="3124875"/>
                </a:lnTo>
                <a:cubicBezTo>
                  <a:pt x="3508871" y="3125886"/>
                  <a:pt x="3503542" y="3126834"/>
                  <a:pt x="3497965" y="3126415"/>
                </a:cubicBezTo>
                <a:cubicBezTo>
                  <a:pt x="3466793" y="3131969"/>
                  <a:pt x="3434912" y="3134950"/>
                  <a:pt x="3402538" y="3135477"/>
                </a:cubicBezTo>
                <a:lnTo>
                  <a:pt x="3385420" y="3137103"/>
                </a:lnTo>
                <a:lnTo>
                  <a:pt x="3385394" y="3136608"/>
                </a:lnTo>
                <a:lnTo>
                  <a:pt x="3384895" y="3136641"/>
                </a:lnTo>
                <a:cubicBezTo>
                  <a:pt x="3384329" y="3132839"/>
                  <a:pt x="3384302" y="3129023"/>
                  <a:pt x="3384302" y="3125201"/>
                </a:cubicBezTo>
                <a:cubicBezTo>
                  <a:pt x="3384302" y="3119519"/>
                  <a:pt x="3384360" y="3113850"/>
                  <a:pt x="3385672" y="3108220"/>
                </a:cubicBezTo>
                <a:cubicBezTo>
                  <a:pt x="3385630" y="3076892"/>
                  <a:pt x="3388080" y="3046007"/>
                  <a:pt x="3393136" y="3015763"/>
                </a:cubicBezTo>
                <a:lnTo>
                  <a:pt x="3393677" y="3009073"/>
                </a:lnTo>
                <a:cubicBezTo>
                  <a:pt x="3393845" y="3009068"/>
                  <a:pt x="3394015" y="3009063"/>
                  <a:pt x="3394182" y="3009010"/>
                </a:cubicBezTo>
                <a:cubicBezTo>
                  <a:pt x="3444459" y="2656144"/>
                  <a:pt x="3725498" y="2375367"/>
                  <a:pt x="4084348" y="2315969"/>
                </a:cubicBezTo>
                <a:lnTo>
                  <a:pt x="4084465" y="2314821"/>
                </a:lnTo>
                <a:cubicBezTo>
                  <a:pt x="4089774" y="2313811"/>
                  <a:pt x="4095102" y="2312863"/>
                  <a:pt x="4100678" y="2313282"/>
                </a:cubicBezTo>
                <a:cubicBezTo>
                  <a:pt x="4131861" y="2307725"/>
                  <a:pt x="4163754" y="2304744"/>
                  <a:pt x="4196139" y="2304217"/>
                </a:cubicBezTo>
                <a:close/>
                <a:moveTo>
                  <a:pt x="2543827" y="2302594"/>
                </a:moveTo>
                <a:lnTo>
                  <a:pt x="2560914" y="2304217"/>
                </a:lnTo>
                <a:cubicBezTo>
                  <a:pt x="2593300" y="2304744"/>
                  <a:pt x="2625192" y="2307725"/>
                  <a:pt x="2656376" y="2313282"/>
                </a:cubicBezTo>
                <a:cubicBezTo>
                  <a:pt x="2661952" y="2312863"/>
                  <a:pt x="2667280" y="2313811"/>
                  <a:pt x="2672588" y="2314821"/>
                </a:cubicBezTo>
                <a:lnTo>
                  <a:pt x="2672706" y="2315969"/>
                </a:lnTo>
                <a:cubicBezTo>
                  <a:pt x="3031556" y="2375367"/>
                  <a:pt x="3312595" y="2656144"/>
                  <a:pt x="3362871" y="3009010"/>
                </a:cubicBezTo>
                <a:cubicBezTo>
                  <a:pt x="3363039" y="3009063"/>
                  <a:pt x="3363208" y="3009068"/>
                  <a:pt x="3363377" y="3009073"/>
                </a:cubicBezTo>
                <a:lnTo>
                  <a:pt x="3363917" y="3015763"/>
                </a:lnTo>
                <a:cubicBezTo>
                  <a:pt x="3368974" y="3046007"/>
                  <a:pt x="3371423" y="3076892"/>
                  <a:pt x="3371381" y="3108220"/>
                </a:cubicBezTo>
                <a:cubicBezTo>
                  <a:pt x="3372693" y="3113850"/>
                  <a:pt x="3372752" y="3119519"/>
                  <a:pt x="3372752" y="3125201"/>
                </a:cubicBezTo>
                <a:cubicBezTo>
                  <a:pt x="3372752" y="3129023"/>
                  <a:pt x="3372725" y="3132839"/>
                  <a:pt x="3372159" y="3136641"/>
                </a:cubicBezTo>
                <a:lnTo>
                  <a:pt x="3371660" y="3136608"/>
                </a:lnTo>
                <a:lnTo>
                  <a:pt x="3371634" y="3137103"/>
                </a:lnTo>
                <a:lnTo>
                  <a:pt x="3354515" y="3135477"/>
                </a:lnTo>
                <a:cubicBezTo>
                  <a:pt x="3322141" y="3134950"/>
                  <a:pt x="3290261" y="3131969"/>
                  <a:pt x="3259089" y="3126415"/>
                </a:cubicBezTo>
                <a:cubicBezTo>
                  <a:pt x="3253512" y="3126834"/>
                  <a:pt x="3248183" y="3125886"/>
                  <a:pt x="3242872" y="3124875"/>
                </a:cubicBezTo>
                <a:lnTo>
                  <a:pt x="3242756" y="3123727"/>
                </a:lnTo>
                <a:cubicBezTo>
                  <a:pt x="2883905" y="3064328"/>
                  <a:pt x="2602866" y="2783551"/>
                  <a:pt x="2552590" y="2430686"/>
                </a:cubicBezTo>
                <a:cubicBezTo>
                  <a:pt x="2552423" y="2430633"/>
                  <a:pt x="2552254" y="2430628"/>
                  <a:pt x="2552085" y="2430623"/>
                </a:cubicBezTo>
                <a:lnTo>
                  <a:pt x="2551547" y="2423947"/>
                </a:lnTo>
                <a:cubicBezTo>
                  <a:pt x="2546488" y="2393697"/>
                  <a:pt x="2544037" y="2362806"/>
                  <a:pt x="2544079" y="2331471"/>
                </a:cubicBezTo>
                <a:cubicBezTo>
                  <a:pt x="2542767" y="2325843"/>
                  <a:pt x="2542709" y="2320176"/>
                  <a:pt x="2542709" y="2314495"/>
                </a:cubicBezTo>
                <a:lnTo>
                  <a:pt x="2543303" y="2303055"/>
                </a:lnTo>
                <a:lnTo>
                  <a:pt x="2543801" y="2303088"/>
                </a:lnTo>
                <a:close/>
                <a:moveTo>
                  <a:pt x="2521076" y="2302594"/>
                </a:moveTo>
                <a:lnTo>
                  <a:pt x="2521102" y="2303088"/>
                </a:lnTo>
                <a:lnTo>
                  <a:pt x="2521600" y="2303055"/>
                </a:lnTo>
                <a:lnTo>
                  <a:pt x="2522194" y="2314495"/>
                </a:lnTo>
                <a:cubicBezTo>
                  <a:pt x="2522194" y="2320176"/>
                  <a:pt x="2522135" y="2325843"/>
                  <a:pt x="2520823" y="2331471"/>
                </a:cubicBezTo>
                <a:cubicBezTo>
                  <a:pt x="2520865" y="2362806"/>
                  <a:pt x="2518415" y="2393697"/>
                  <a:pt x="2513356" y="2423947"/>
                </a:cubicBezTo>
                <a:lnTo>
                  <a:pt x="2512818" y="2430623"/>
                </a:lnTo>
                <a:cubicBezTo>
                  <a:pt x="2512648" y="2430628"/>
                  <a:pt x="2512480" y="2430633"/>
                  <a:pt x="2512312" y="2430686"/>
                </a:cubicBezTo>
                <a:cubicBezTo>
                  <a:pt x="2462037" y="2783551"/>
                  <a:pt x="2180998" y="3064328"/>
                  <a:pt x="1822147" y="3123727"/>
                </a:cubicBezTo>
                <a:lnTo>
                  <a:pt x="1822030" y="3124875"/>
                </a:lnTo>
                <a:cubicBezTo>
                  <a:pt x="1816720" y="3125886"/>
                  <a:pt x="1811391" y="3126834"/>
                  <a:pt x="1805814" y="3126415"/>
                </a:cubicBezTo>
                <a:cubicBezTo>
                  <a:pt x="1774642" y="3131969"/>
                  <a:pt x="1742762" y="3134950"/>
                  <a:pt x="1710387" y="3135477"/>
                </a:cubicBezTo>
                <a:lnTo>
                  <a:pt x="1693269" y="3137103"/>
                </a:lnTo>
                <a:lnTo>
                  <a:pt x="1693243" y="3136608"/>
                </a:lnTo>
                <a:lnTo>
                  <a:pt x="1692744" y="3136641"/>
                </a:lnTo>
                <a:cubicBezTo>
                  <a:pt x="1692178" y="3132839"/>
                  <a:pt x="1692151" y="3129023"/>
                  <a:pt x="1692151" y="3125201"/>
                </a:cubicBezTo>
                <a:cubicBezTo>
                  <a:pt x="1692151" y="3119519"/>
                  <a:pt x="1692209" y="3113850"/>
                  <a:pt x="1693521" y="3108220"/>
                </a:cubicBezTo>
                <a:cubicBezTo>
                  <a:pt x="1693479" y="3076892"/>
                  <a:pt x="1695929" y="3046007"/>
                  <a:pt x="1700985" y="3015763"/>
                </a:cubicBezTo>
                <a:lnTo>
                  <a:pt x="1701526" y="3009073"/>
                </a:lnTo>
                <a:cubicBezTo>
                  <a:pt x="1701694" y="3009068"/>
                  <a:pt x="1701864" y="3009063"/>
                  <a:pt x="1702031" y="3009010"/>
                </a:cubicBezTo>
                <a:cubicBezTo>
                  <a:pt x="1752308" y="2656144"/>
                  <a:pt x="2033347" y="2375367"/>
                  <a:pt x="2392197" y="2315969"/>
                </a:cubicBezTo>
                <a:lnTo>
                  <a:pt x="2392314" y="2314821"/>
                </a:lnTo>
                <a:cubicBezTo>
                  <a:pt x="2397623" y="2313811"/>
                  <a:pt x="2402951" y="2312863"/>
                  <a:pt x="2408527" y="2313282"/>
                </a:cubicBezTo>
                <a:cubicBezTo>
                  <a:pt x="2439710" y="2307725"/>
                  <a:pt x="2471603" y="2304744"/>
                  <a:pt x="2503988" y="2304217"/>
                </a:cubicBezTo>
                <a:close/>
                <a:moveTo>
                  <a:pt x="851676" y="2302594"/>
                </a:moveTo>
                <a:lnTo>
                  <a:pt x="868763" y="2304217"/>
                </a:lnTo>
                <a:cubicBezTo>
                  <a:pt x="901149" y="2304744"/>
                  <a:pt x="933041" y="2307725"/>
                  <a:pt x="964225" y="2313282"/>
                </a:cubicBezTo>
                <a:cubicBezTo>
                  <a:pt x="969801" y="2312863"/>
                  <a:pt x="975129" y="2313811"/>
                  <a:pt x="980437" y="2314821"/>
                </a:cubicBezTo>
                <a:lnTo>
                  <a:pt x="980555" y="2315969"/>
                </a:lnTo>
                <a:cubicBezTo>
                  <a:pt x="1339405" y="2375367"/>
                  <a:pt x="1620444" y="2656144"/>
                  <a:pt x="1670720" y="3009010"/>
                </a:cubicBezTo>
                <a:cubicBezTo>
                  <a:pt x="1670888" y="3009063"/>
                  <a:pt x="1671057" y="3009068"/>
                  <a:pt x="1671226" y="3009073"/>
                </a:cubicBezTo>
                <a:lnTo>
                  <a:pt x="1671766" y="3015763"/>
                </a:lnTo>
                <a:cubicBezTo>
                  <a:pt x="1676823" y="3046007"/>
                  <a:pt x="1679272" y="3076892"/>
                  <a:pt x="1679230" y="3108220"/>
                </a:cubicBezTo>
                <a:cubicBezTo>
                  <a:pt x="1680542" y="3113850"/>
                  <a:pt x="1680601" y="3119519"/>
                  <a:pt x="1680601" y="3125201"/>
                </a:cubicBezTo>
                <a:cubicBezTo>
                  <a:pt x="1680601" y="3129023"/>
                  <a:pt x="1680574" y="3132839"/>
                  <a:pt x="1680008" y="3136641"/>
                </a:cubicBezTo>
                <a:lnTo>
                  <a:pt x="1679509" y="3136608"/>
                </a:lnTo>
                <a:lnTo>
                  <a:pt x="1679483" y="3137103"/>
                </a:lnTo>
                <a:lnTo>
                  <a:pt x="1662364" y="3135477"/>
                </a:lnTo>
                <a:cubicBezTo>
                  <a:pt x="1629990" y="3134950"/>
                  <a:pt x="1598110" y="3131969"/>
                  <a:pt x="1566938" y="3126415"/>
                </a:cubicBezTo>
                <a:cubicBezTo>
                  <a:pt x="1561361" y="3126834"/>
                  <a:pt x="1556032" y="3125886"/>
                  <a:pt x="1550721" y="3124875"/>
                </a:cubicBezTo>
                <a:lnTo>
                  <a:pt x="1550605" y="3123727"/>
                </a:lnTo>
                <a:cubicBezTo>
                  <a:pt x="1191754" y="3064328"/>
                  <a:pt x="910715" y="2783551"/>
                  <a:pt x="860439" y="2430686"/>
                </a:cubicBezTo>
                <a:cubicBezTo>
                  <a:pt x="860272" y="2430633"/>
                  <a:pt x="860103" y="2430628"/>
                  <a:pt x="859934" y="2430623"/>
                </a:cubicBezTo>
                <a:lnTo>
                  <a:pt x="859396" y="2423947"/>
                </a:lnTo>
                <a:cubicBezTo>
                  <a:pt x="854337" y="2393697"/>
                  <a:pt x="851886" y="2362806"/>
                  <a:pt x="851928" y="2331471"/>
                </a:cubicBezTo>
                <a:cubicBezTo>
                  <a:pt x="850616" y="2325843"/>
                  <a:pt x="850558" y="2320176"/>
                  <a:pt x="850558" y="2314495"/>
                </a:cubicBezTo>
                <a:lnTo>
                  <a:pt x="851152" y="2303055"/>
                </a:lnTo>
                <a:lnTo>
                  <a:pt x="851650" y="2303088"/>
                </a:lnTo>
                <a:close/>
                <a:moveTo>
                  <a:pt x="828925" y="2302594"/>
                </a:moveTo>
                <a:lnTo>
                  <a:pt x="828951" y="2303088"/>
                </a:lnTo>
                <a:lnTo>
                  <a:pt x="829449" y="2303055"/>
                </a:lnTo>
                <a:lnTo>
                  <a:pt x="830043" y="2314495"/>
                </a:lnTo>
                <a:cubicBezTo>
                  <a:pt x="830043" y="2320176"/>
                  <a:pt x="829984" y="2325843"/>
                  <a:pt x="828672" y="2331471"/>
                </a:cubicBezTo>
                <a:cubicBezTo>
                  <a:pt x="828714" y="2362806"/>
                  <a:pt x="826264" y="2393697"/>
                  <a:pt x="821205" y="2423947"/>
                </a:cubicBezTo>
                <a:lnTo>
                  <a:pt x="820667" y="2430623"/>
                </a:lnTo>
                <a:cubicBezTo>
                  <a:pt x="820497" y="2430628"/>
                  <a:pt x="820329" y="2430633"/>
                  <a:pt x="820161" y="2430686"/>
                </a:cubicBezTo>
                <a:cubicBezTo>
                  <a:pt x="769886" y="2783551"/>
                  <a:pt x="488847" y="3064328"/>
                  <a:pt x="129995" y="3123727"/>
                </a:cubicBezTo>
                <a:lnTo>
                  <a:pt x="129879" y="3124875"/>
                </a:lnTo>
                <a:cubicBezTo>
                  <a:pt x="124569" y="3125886"/>
                  <a:pt x="119240" y="3126834"/>
                  <a:pt x="113663" y="3126415"/>
                </a:cubicBezTo>
                <a:cubicBezTo>
                  <a:pt x="82491" y="3131969"/>
                  <a:pt x="50611" y="3134950"/>
                  <a:pt x="18236" y="3135477"/>
                </a:cubicBezTo>
                <a:lnTo>
                  <a:pt x="1118" y="3137103"/>
                </a:lnTo>
                <a:lnTo>
                  <a:pt x="1092" y="3136608"/>
                </a:lnTo>
                <a:lnTo>
                  <a:pt x="593" y="3136641"/>
                </a:lnTo>
                <a:cubicBezTo>
                  <a:pt x="27" y="3132839"/>
                  <a:pt x="0" y="3129023"/>
                  <a:pt x="0" y="3125201"/>
                </a:cubicBezTo>
                <a:cubicBezTo>
                  <a:pt x="0" y="3119519"/>
                  <a:pt x="58" y="3113850"/>
                  <a:pt x="1370" y="3108220"/>
                </a:cubicBezTo>
                <a:cubicBezTo>
                  <a:pt x="1328" y="3076892"/>
                  <a:pt x="3778" y="3046007"/>
                  <a:pt x="8835" y="3015763"/>
                </a:cubicBezTo>
                <a:lnTo>
                  <a:pt x="9375" y="3009073"/>
                </a:lnTo>
                <a:cubicBezTo>
                  <a:pt x="9543" y="3009068"/>
                  <a:pt x="9713" y="3009063"/>
                  <a:pt x="9880" y="3009010"/>
                </a:cubicBezTo>
                <a:cubicBezTo>
                  <a:pt x="60157" y="2656144"/>
                  <a:pt x="341196" y="2375367"/>
                  <a:pt x="700046" y="2315969"/>
                </a:cubicBezTo>
                <a:lnTo>
                  <a:pt x="700163" y="2314821"/>
                </a:lnTo>
                <a:cubicBezTo>
                  <a:pt x="705472" y="2313811"/>
                  <a:pt x="710800" y="2312863"/>
                  <a:pt x="716376" y="2313282"/>
                </a:cubicBezTo>
                <a:cubicBezTo>
                  <a:pt x="747559" y="2307725"/>
                  <a:pt x="779452" y="2304744"/>
                  <a:pt x="811837" y="2304217"/>
                </a:cubicBezTo>
                <a:close/>
                <a:moveTo>
                  <a:pt x="8305836" y="1608087"/>
                </a:moveTo>
                <a:cubicBezTo>
                  <a:pt x="8030646" y="1666766"/>
                  <a:pt x="7815802" y="1879876"/>
                  <a:pt x="7762527" y="2148655"/>
                </a:cubicBezTo>
                <a:cubicBezTo>
                  <a:pt x="8037717" y="2089976"/>
                  <a:pt x="8252560" y="1876866"/>
                  <a:pt x="8305836" y="1608087"/>
                </a:cubicBezTo>
                <a:close/>
                <a:moveTo>
                  <a:pt x="6911971" y="1608087"/>
                </a:moveTo>
                <a:cubicBezTo>
                  <a:pt x="6965247" y="1876866"/>
                  <a:pt x="7180090" y="2089976"/>
                  <a:pt x="7455280" y="2148655"/>
                </a:cubicBezTo>
                <a:cubicBezTo>
                  <a:pt x="7402005" y="1879876"/>
                  <a:pt x="7187161" y="1666766"/>
                  <a:pt x="6911971" y="1608087"/>
                </a:cubicBezTo>
                <a:close/>
                <a:moveTo>
                  <a:pt x="6613685" y="1608087"/>
                </a:moveTo>
                <a:cubicBezTo>
                  <a:pt x="6338495" y="1666766"/>
                  <a:pt x="6123651" y="1879876"/>
                  <a:pt x="6070376" y="2148655"/>
                </a:cubicBezTo>
                <a:cubicBezTo>
                  <a:pt x="6345566" y="2089976"/>
                  <a:pt x="6560409" y="1876866"/>
                  <a:pt x="6613685" y="1608087"/>
                </a:cubicBezTo>
                <a:close/>
                <a:moveTo>
                  <a:pt x="5219820" y="1608087"/>
                </a:moveTo>
                <a:cubicBezTo>
                  <a:pt x="5273096" y="1876866"/>
                  <a:pt x="5487939" y="2089976"/>
                  <a:pt x="5763129" y="2148655"/>
                </a:cubicBezTo>
                <a:cubicBezTo>
                  <a:pt x="5709854" y="1879876"/>
                  <a:pt x="5495010" y="1666766"/>
                  <a:pt x="5219820" y="1608087"/>
                </a:cubicBezTo>
                <a:close/>
                <a:moveTo>
                  <a:pt x="4921534" y="1608087"/>
                </a:moveTo>
                <a:cubicBezTo>
                  <a:pt x="4646344" y="1666766"/>
                  <a:pt x="4431500" y="1879876"/>
                  <a:pt x="4378225" y="2148655"/>
                </a:cubicBezTo>
                <a:cubicBezTo>
                  <a:pt x="4653415" y="2089976"/>
                  <a:pt x="4868259" y="1876866"/>
                  <a:pt x="4921534" y="1608087"/>
                </a:cubicBezTo>
                <a:close/>
                <a:moveTo>
                  <a:pt x="3527669" y="1608087"/>
                </a:moveTo>
                <a:cubicBezTo>
                  <a:pt x="3580945" y="1876866"/>
                  <a:pt x="3795788" y="2089976"/>
                  <a:pt x="4070978" y="2148655"/>
                </a:cubicBezTo>
                <a:cubicBezTo>
                  <a:pt x="4017703" y="1879876"/>
                  <a:pt x="3802859" y="1666766"/>
                  <a:pt x="3527669" y="1608087"/>
                </a:cubicBezTo>
                <a:close/>
                <a:moveTo>
                  <a:pt x="3229383" y="1608087"/>
                </a:moveTo>
                <a:cubicBezTo>
                  <a:pt x="2954193" y="1666766"/>
                  <a:pt x="2739349" y="1879876"/>
                  <a:pt x="2686074" y="2148655"/>
                </a:cubicBezTo>
                <a:cubicBezTo>
                  <a:pt x="2961264" y="2089976"/>
                  <a:pt x="3176107" y="1876866"/>
                  <a:pt x="3229383" y="1608087"/>
                </a:cubicBezTo>
                <a:close/>
                <a:moveTo>
                  <a:pt x="1835518" y="1608087"/>
                </a:moveTo>
                <a:cubicBezTo>
                  <a:pt x="1888794" y="1876866"/>
                  <a:pt x="2103637" y="2089976"/>
                  <a:pt x="2378827" y="2148655"/>
                </a:cubicBezTo>
                <a:cubicBezTo>
                  <a:pt x="2325552" y="1879876"/>
                  <a:pt x="2110708" y="1666766"/>
                  <a:pt x="1835518" y="1608087"/>
                </a:cubicBezTo>
                <a:close/>
                <a:moveTo>
                  <a:pt x="1537232" y="1608087"/>
                </a:moveTo>
                <a:cubicBezTo>
                  <a:pt x="1262042" y="1666766"/>
                  <a:pt x="1047198" y="1879876"/>
                  <a:pt x="993923" y="2148655"/>
                </a:cubicBezTo>
                <a:cubicBezTo>
                  <a:pt x="1269113" y="2089976"/>
                  <a:pt x="1483956" y="1876866"/>
                  <a:pt x="1537232" y="1608087"/>
                </a:cubicBezTo>
                <a:close/>
                <a:moveTo>
                  <a:pt x="143367" y="1608087"/>
                </a:moveTo>
                <a:cubicBezTo>
                  <a:pt x="196643" y="1876866"/>
                  <a:pt x="411486" y="2089976"/>
                  <a:pt x="686676" y="2148655"/>
                </a:cubicBezTo>
                <a:cubicBezTo>
                  <a:pt x="633401" y="1879876"/>
                  <a:pt x="418557" y="1666766"/>
                  <a:pt x="143367" y="1608087"/>
                </a:cubicBezTo>
                <a:close/>
                <a:moveTo>
                  <a:pt x="8461873" y="1464394"/>
                </a:moveTo>
                <a:lnTo>
                  <a:pt x="8478960" y="1466004"/>
                </a:lnTo>
                <a:cubicBezTo>
                  <a:pt x="8511346" y="1466527"/>
                  <a:pt x="8543239" y="1469485"/>
                  <a:pt x="8574422" y="1474998"/>
                </a:cubicBezTo>
                <a:cubicBezTo>
                  <a:pt x="8579998" y="1474582"/>
                  <a:pt x="8585326" y="1475523"/>
                  <a:pt x="8590635" y="1476525"/>
                </a:cubicBezTo>
                <a:lnTo>
                  <a:pt x="8590752" y="1477664"/>
                </a:lnTo>
                <a:cubicBezTo>
                  <a:pt x="8815033" y="1514497"/>
                  <a:pt x="9008920" y="1637126"/>
                  <a:pt x="9135069" y="1809390"/>
                </a:cubicBezTo>
                <a:lnTo>
                  <a:pt x="9139239" y="1816149"/>
                </a:lnTo>
                <a:lnTo>
                  <a:pt x="9139239" y="2119309"/>
                </a:lnTo>
                <a:lnTo>
                  <a:pt x="9120077" y="2050665"/>
                </a:lnTo>
                <a:cubicBezTo>
                  <a:pt x="9039502" y="1829012"/>
                  <a:pt x="8844913" y="1659431"/>
                  <a:pt x="8604122" y="1608087"/>
                </a:cubicBezTo>
                <a:cubicBezTo>
                  <a:pt x="8650738" y="1843269"/>
                  <a:pt x="8821055" y="2035829"/>
                  <a:pt x="9047261" y="2119605"/>
                </a:cubicBezTo>
                <a:lnTo>
                  <a:pt x="9139239" y="2146279"/>
                </a:lnTo>
                <a:lnTo>
                  <a:pt x="9139239" y="2273778"/>
                </a:lnTo>
                <a:lnTo>
                  <a:pt x="9030179" y="2246972"/>
                </a:lnTo>
                <a:cubicBezTo>
                  <a:pt x="8735297" y="2149386"/>
                  <a:pt x="8514628" y="1897812"/>
                  <a:pt x="8470637" y="1591480"/>
                </a:cubicBezTo>
                <a:cubicBezTo>
                  <a:pt x="8470469" y="1591427"/>
                  <a:pt x="8470301" y="1591423"/>
                  <a:pt x="8470131" y="1591418"/>
                </a:cubicBezTo>
                <a:lnTo>
                  <a:pt x="8469593" y="1584794"/>
                </a:lnTo>
                <a:cubicBezTo>
                  <a:pt x="8464534" y="1554782"/>
                  <a:pt x="8462083" y="1524133"/>
                  <a:pt x="8462126" y="1493044"/>
                </a:cubicBezTo>
                <a:cubicBezTo>
                  <a:pt x="8460814" y="1487460"/>
                  <a:pt x="8460755" y="1481838"/>
                  <a:pt x="8460755" y="1476202"/>
                </a:cubicBezTo>
                <a:lnTo>
                  <a:pt x="8461349" y="1464852"/>
                </a:lnTo>
                <a:lnTo>
                  <a:pt x="8461847" y="1464884"/>
                </a:lnTo>
                <a:close/>
                <a:moveTo>
                  <a:pt x="8448085" y="1464394"/>
                </a:moveTo>
                <a:lnTo>
                  <a:pt x="8448111" y="1464884"/>
                </a:lnTo>
                <a:lnTo>
                  <a:pt x="8448609" y="1464852"/>
                </a:lnTo>
                <a:lnTo>
                  <a:pt x="8449203" y="1476202"/>
                </a:lnTo>
                <a:cubicBezTo>
                  <a:pt x="8449203" y="1481838"/>
                  <a:pt x="8449144" y="1487460"/>
                  <a:pt x="8447832" y="1493044"/>
                </a:cubicBezTo>
                <a:cubicBezTo>
                  <a:pt x="8447875" y="1524133"/>
                  <a:pt x="8445424" y="1554782"/>
                  <a:pt x="8440365" y="1584794"/>
                </a:cubicBezTo>
                <a:lnTo>
                  <a:pt x="8439827" y="1591418"/>
                </a:lnTo>
                <a:cubicBezTo>
                  <a:pt x="8439657" y="1591423"/>
                  <a:pt x="8439489" y="1591427"/>
                  <a:pt x="8439321" y="1591480"/>
                </a:cubicBezTo>
                <a:cubicBezTo>
                  <a:pt x="8389046" y="1941574"/>
                  <a:pt x="8108007" y="2220146"/>
                  <a:pt x="7749156" y="2279078"/>
                </a:cubicBezTo>
                <a:lnTo>
                  <a:pt x="7749040" y="2280217"/>
                </a:lnTo>
                <a:cubicBezTo>
                  <a:pt x="7743729" y="2281220"/>
                  <a:pt x="7738400" y="2282161"/>
                  <a:pt x="7732823" y="2281745"/>
                </a:cubicBezTo>
                <a:cubicBezTo>
                  <a:pt x="7701651" y="2287255"/>
                  <a:pt x="7669771" y="2290213"/>
                  <a:pt x="7637396" y="2290736"/>
                </a:cubicBezTo>
                <a:lnTo>
                  <a:pt x="7620278" y="2292349"/>
                </a:lnTo>
                <a:lnTo>
                  <a:pt x="7620252" y="2291858"/>
                </a:lnTo>
                <a:lnTo>
                  <a:pt x="7619753" y="2291891"/>
                </a:lnTo>
                <a:cubicBezTo>
                  <a:pt x="7619187" y="2288119"/>
                  <a:pt x="7619160" y="2284333"/>
                  <a:pt x="7619160" y="2280541"/>
                </a:cubicBezTo>
                <a:cubicBezTo>
                  <a:pt x="7619160" y="2274903"/>
                  <a:pt x="7619219" y="2269279"/>
                  <a:pt x="7620531" y="2263693"/>
                </a:cubicBezTo>
                <a:cubicBezTo>
                  <a:pt x="7620488" y="2232611"/>
                  <a:pt x="7622938" y="2201969"/>
                  <a:pt x="7627995" y="2171962"/>
                </a:cubicBezTo>
                <a:lnTo>
                  <a:pt x="7628535" y="2165325"/>
                </a:lnTo>
                <a:cubicBezTo>
                  <a:pt x="7628704" y="2165320"/>
                  <a:pt x="7628873" y="2165315"/>
                  <a:pt x="7629040" y="2165262"/>
                </a:cubicBezTo>
                <a:cubicBezTo>
                  <a:pt x="7679317" y="1815167"/>
                  <a:pt x="7960356" y="1536596"/>
                  <a:pt x="8319206" y="1477664"/>
                </a:cubicBezTo>
                <a:lnTo>
                  <a:pt x="8319323" y="1476525"/>
                </a:lnTo>
                <a:cubicBezTo>
                  <a:pt x="8324632" y="1475523"/>
                  <a:pt x="8329960" y="1474582"/>
                  <a:pt x="8335536" y="1474998"/>
                </a:cubicBezTo>
                <a:cubicBezTo>
                  <a:pt x="8366719" y="1469485"/>
                  <a:pt x="8398612" y="1466527"/>
                  <a:pt x="8430998" y="1466004"/>
                </a:cubicBezTo>
                <a:close/>
                <a:moveTo>
                  <a:pt x="6769722" y="1464394"/>
                </a:moveTo>
                <a:lnTo>
                  <a:pt x="6786810" y="1466004"/>
                </a:lnTo>
                <a:cubicBezTo>
                  <a:pt x="6819195" y="1466527"/>
                  <a:pt x="6851088" y="1469485"/>
                  <a:pt x="6882271" y="1474998"/>
                </a:cubicBezTo>
                <a:cubicBezTo>
                  <a:pt x="6887847" y="1474582"/>
                  <a:pt x="6893175" y="1475523"/>
                  <a:pt x="6898484" y="1476525"/>
                </a:cubicBezTo>
                <a:lnTo>
                  <a:pt x="6898601" y="1477664"/>
                </a:lnTo>
                <a:cubicBezTo>
                  <a:pt x="7257451" y="1536596"/>
                  <a:pt x="7538490" y="1815167"/>
                  <a:pt x="7588766" y="2165262"/>
                </a:cubicBezTo>
                <a:cubicBezTo>
                  <a:pt x="7588934" y="2165315"/>
                  <a:pt x="7589103" y="2165320"/>
                  <a:pt x="7589272" y="2165325"/>
                </a:cubicBezTo>
                <a:lnTo>
                  <a:pt x="7589812" y="2171962"/>
                </a:lnTo>
                <a:cubicBezTo>
                  <a:pt x="7594869" y="2201969"/>
                  <a:pt x="7597319" y="2232611"/>
                  <a:pt x="7597276" y="2263693"/>
                </a:cubicBezTo>
                <a:cubicBezTo>
                  <a:pt x="7598588" y="2269279"/>
                  <a:pt x="7598647" y="2274903"/>
                  <a:pt x="7598647" y="2280541"/>
                </a:cubicBezTo>
                <a:cubicBezTo>
                  <a:pt x="7598647" y="2284333"/>
                  <a:pt x="7598620" y="2288119"/>
                  <a:pt x="7598054" y="2291891"/>
                </a:cubicBezTo>
                <a:lnTo>
                  <a:pt x="7597555" y="2291858"/>
                </a:lnTo>
                <a:lnTo>
                  <a:pt x="7597529" y="2292349"/>
                </a:lnTo>
                <a:lnTo>
                  <a:pt x="7580411" y="2290736"/>
                </a:lnTo>
                <a:cubicBezTo>
                  <a:pt x="7548036" y="2290213"/>
                  <a:pt x="7516156" y="2287255"/>
                  <a:pt x="7484984" y="2281745"/>
                </a:cubicBezTo>
                <a:cubicBezTo>
                  <a:pt x="7479407" y="2282161"/>
                  <a:pt x="7474078" y="2281220"/>
                  <a:pt x="7468767" y="2280217"/>
                </a:cubicBezTo>
                <a:lnTo>
                  <a:pt x="7468651" y="2279078"/>
                </a:lnTo>
                <a:cubicBezTo>
                  <a:pt x="7109800" y="2220146"/>
                  <a:pt x="6828761" y="1941574"/>
                  <a:pt x="6778486" y="1591480"/>
                </a:cubicBezTo>
                <a:cubicBezTo>
                  <a:pt x="6778318" y="1591427"/>
                  <a:pt x="6778150" y="1591423"/>
                  <a:pt x="6777980" y="1591418"/>
                </a:cubicBezTo>
                <a:lnTo>
                  <a:pt x="6777442" y="1584794"/>
                </a:lnTo>
                <a:cubicBezTo>
                  <a:pt x="6772383" y="1554782"/>
                  <a:pt x="6769933" y="1524133"/>
                  <a:pt x="6769975" y="1493044"/>
                </a:cubicBezTo>
                <a:cubicBezTo>
                  <a:pt x="6768663" y="1487460"/>
                  <a:pt x="6768604" y="1481838"/>
                  <a:pt x="6768604" y="1476202"/>
                </a:cubicBezTo>
                <a:lnTo>
                  <a:pt x="6769198" y="1464852"/>
                </a:lnTo>
                <a:lnTo>
                  <a:pt x="6769696" y="1464884"/>
                </a:lnTo>
                <a:close/>
                <a:moveTo>
                  <a:pt x="6755934" y="1464394"/>
                </a:moveTo>
                <a:lnTo>
                  <a:pt x="6755960" y="1464884"/>
                </a:lnTo>
                <a:lnTo>
                  <a:pt x="6756458" y="1464852"/>
                </a:lnTo>
                <a:lnTo>
                  <a:pt x="6757052" y="1476202"/>
                </a:lnTo>
                <a:cubicBezTo>
                  <a:pt x="6757052" y="1481838"/>
                  <a:pt x="6756994" y="1487460"/>
                  <a:pt x="6755682" y="1493044"/>
                </a:cubicBezTo>
                <a:cubicBezTo>
                  <a:pt x="6755724" y="1524133"/>
                  <a:pt x="6753273" y="1554782"/>
                  <a:pt x="6748215" y="1584794"/>
                </a:cubicBezTo>
                <a:lnTo>
                  <a:pt x="6747676" y="1591418"/>
                </a:lnTo>
                <a:cubicBezTo>
                  <a:pt x="6747507" y="1591423"/>
                  <a:pt x="6747338" y="1591427"/>
                  <a:pt x="6747171" y="1591480"/>
                </a:cubicBezTo>
                <a:cubicBezTo>
                  <a:pt x="6696895" y="1941574"/>
                  <a:pt x="6415856" y="2220146"/>
                  <a:pt x="6057005" y="2279078"/>
                </a:cubicBezTo>
                <a:lnTo>
                  <a:pt x="6056889" y="2280217"/>
                </a:lnTo>
                <a:cubicBezTo>
                  <a:pt x="6051578" y="2281220"/>
                  <a:pt x="6046249" y="2282161"/>
                  <a:pt x="6040672" y="2281745"/>
                </a:cubicBezTo>
                <a:cubicBezTo>
                  <a:pt x="6009500" y="2287255"/>
                  <a:pt x="5977620" y="2290213"/>
                  <a:pt x="5945246" y="2290736"/>
                </a:cubicBezTo>
                <a:lnTo>
                  <a:pt x="5928127" y="2292349"/>
                </a:lnTo>
                <a:lnTo>
                  <a:pt x="5928101" y="2291858"/>
                </a:lnTo>
                <a:lnTo>
                  <a:pt x="5927602" y="2291891"/>
                </a:lnTo>
                <a:cubicBezTo>
                  <a:pt x="5927036" y="2288119"/>
                  <a:pt x="5927009" y="2284333"/>
                  <a:pt x="5927009" y="2280541"/>
                </a:cubicBezTo>
                <a:cubicBezTo>
                  <a:pt x="5927009" y="2274903"/>
                  <a:pt x="5927068" y="2269279"/>
                  <a:pt x="5928380" y="2263693"/>
                </a:cubicBezTo>
                <a:cubicBezTo>
                  <a:pt x="5928338" y="2232611"/>
                  <a:pt x="5930787" y="2201969"/>
                  <a:pt x="5935844" y="2171962"/>
                </a:cubicBezTo>
                <a:lnTo>
                  <a:pt x="5936384" y="2165325"/>
                </a:lnTo>
                <a:cubicBezTo>
                  <a:pt x="5936553" y="2165320"/>
                  <a:pt x="5936722" y="2165315"/>
                  <a:pt x="5936890" y="2165262"/>
                </a:cubicBezTo>
                <a:cubicBezTo>
                  <a:pt x="5987166" y="1815167"/>
                  <a:pt x="6268205" y="1536596"/>
                  <a:pt x="6627056" y="1477664"/>
                </a:cubicBezTo>
                <a:lnTo>
                  <a:pt x="6627173" y="1476525"/>
                </a:lnTo>
                <a:cubicBezTo>
                  <a:pt x="6632481" y="1475523"/>
                  <a:pt x="6637809" y="1474582"/>
                  <a:pt x="6643385" y="1474998"/>
                </a:cubicBezTo>
                <a:cubicBezTo>
                  <a:pt x="6674569" y="1469485"/>
                  <a:pt x="6706461" y="1466527"/>
                  <a:pt x="6738847" y="1466004"/>
                </a:cubicBezTo>
                <a:close/>
                <a:moveTo>
                  <a:pt x="5077571" y="1464394"/>
                </a:moveTo>
                <a:lnTo>
                  <a:pt x="5094659" y="1466004"/>
                </a:lnTo>
                <a:cubicBezTo>
                  <a:pt x="5127044" y="1466527"/>
                  <a:pt x="5158937" y="1469485"/>
                  <a:pt x="5190120" y="1474998"/>
                </a:cubicBezTo>
                <a:cubicBezTo>
                  <a:pt x="5195696" y="1474582"/>
                  <a:pt x="5201024" y="1475523"/>
                  <a:pt x="5206334" y="1476525"/>
                </a:cubicBezTo>
                <a:lnTo>
                  <a:pt x="5206450" y="1477664"/>
                </a:lnTo>
                <a:cubicBezTo>
                  <a:pt x="5565300" y="1536596"/>
                  <a:pt x="5846339" y="1815167"/>
                  <a:pt x="5896616" y="2165262"/>
                </a:cubicBezTo>
                <a:cubicBezTo>
                  <a:pt x="5896783" y="2165315"/>
                  <a:pt x="5896953" y="2165320"/>
                  <a:pt x="5897121" y="2165325"/>
                </a:cubicBezTo>
                <a:lnTo>
                  <a:pt x="5897662" y="2171962"/>
                </a:lnTo>
                <a:cubicBezTo>
                  <a:pt x="5902718" y="2201969"/>
                  <a:pt x="5905168" y="2232611"/>
                  <a:pt x="5905126" y="2263693"/>
                </a:cubicBezTo>
                <a:cubicBezTo>
                  <a:pt x="5906438" y="2269279"/>
                  <a:pt x="5906496" y="2274903"/>
                  <a:pt x="5906496" y="2280541"/>
                </a:cubicBezTo>
                <a:cubicBezTo>
                  <a:pt x="5906496" y="2284333"/>
                  <a:pt x="5906469" y="2288119"/>
                  <a:pt x="5905903" y="2291891"/>
                </a:cubicBezTo>
                <a:lnTo>
                  <a:pt x="5905404" y="2291858"/>
                </a:lnTo>
                <a:lnTo>
                  <a:pt x="5905378" y="2292349"/>
                </a:lnTo>
                <a:lnTo>
                  <a:pt x="5888260" y="2290736"/>
                </a:lnTo>
                <a:cubicBezTo>
                  <a:pt x="5855886" y="2290213"/>
                  <a:pt x="5824005" y="2287255"/>
                  <a:pt x="5792833" y="2281745"/>
                </a:cubicBezTo>
                <a:cubicBezTo>
                  <a:pt x="5787256" y="2282161"/>
                  <a:pt x="5781927" y="2281220"/>
                  <a:pt x="5776617" y="2280217"/>
                </a:cubicBezTo>
                <a:lnTo>
                  <a:pt x="5776501" y="2279078"/>
                </a:lnTo>
                <a:cubicBezTo>
                  <a:pt x="5417649" y="2220146"/>
                  <a:pt x="5136610" y="1941574"/>
                  <a:pt x="5086335" y="1591480"/>
                </a:cubicBezTo>
                <a:cubicBezTo>
                  <a:pt x="5086167" y="1591427"/>
                  <a:pt x="5085999" y="1591423"/>
                  <a:pt x="5085830" y="1591418"/>
                </a:cubicBezTo>
                <a:lnTo>
                  <a:pt x="5085291" y="1584794"/>
                </a:lnTo>
                <a:cubicBezTo>
                  <a:pt x="5080233" y="1554782"/>
                  <a:pt x="5077782" y="1524133"/>
                  <a:pt x="5077824" y="1493044"/>
                </a:cubicBezTo>
                <a:cubicBezTo>
                  <a:pt x="5076512" y="1487460"/>
                  <a:pt x="5076453" y="1481838"/>
                  <a:pt x="5076453" y="1476202"/>
                </a:cubicBezTo>
                <a:lnTo>
                  <a:pt x="5077047" y="1464852"/>
                </a:lnTo>
                <a:lnTo>
                  <a:pt x="5077545" y="1464884"/>
                </a:lnTo>
                <a:close/>
                <a:moveTo>
                  <a:pt x="5063783" y="1464394"/>
                </a:moveTo>
                <a:lnTo>
                  <a:pt x="5063809" y="1464884"/>
                </a:lnTo>
                <a:lnTo>
                  <a:pt x="5064307" y="1464852"/>
                </a:lnTo>
                <a:lnTo>
                  <a:pt x="5064902" y="1476202"/>
                </a:lnTo>
                <a:cubicBezTo>
                  <a:pt x="5064902" y="1481838"/>
                  <a:pt x="5064842" y="1487460"/>
                  <a:pt x="5063530" y="1493044"/>
                </a:cubicBezTo>
                <a:cubicBezTo>
                  <a:pt x="5063572" y="1524133"/>
                  <a:pt x="5061122" y="1554782"/>
                  <a:pt x="5056063" y="1584794"/>
                </a:cubicBezTo>
                <a:lnTo>
                  <a:pt x="5055525" y="1591418"/>
                </a:lnTo>
                <a:cubicBezTo>
                  <a:pt x="5055355" y="1591423"/>
                  <a:pt x="5055187" y="1591427"/>
                  <a:pt x="5055019" y="1591480"/>
                </a:cubicBezTo>
                <a:cubicBezTo>
                  <a:pt x="5004744" y="1941574"/>
                  <a:pt x="4723705" y="2220146"/>
                  <a:pt x="4364853" y="2279078"/>
                </a:cubicBezTo>
                <a:lnTo>
                  <a:pt x="4364737" y="2280217"/>
                </a:lnTo>
                <a:cubicBezTo>
                  <a:pt x="4359427" y="2281220"/>
                  <a:pt x="4354098" y="2282161"/>
                  <a:pt x="4348521" y="2281745"/>
                </a:cubicBezTo>
                <a:cubicBezTo>
                  <a:pt x="4317350" y="2287255"/>
                  <a:pt x="4285468" y="2290213"/>
                  <a:pt x="4253094" y="2290736"/>
                </a:cubicBezTo>
                <a:lnTo>
                  <a:pt x="4235976" y="2292349"/>
                </a:lnTo>
                <a:lnTo>
                  <a:pt x="4235950" y="2291858"/>
                </a:lnTo>
                <a:lnTo>
                  <a:pt x="4235451" y="2291891"/>
                </a:lnTo>
                <a:cubicBezTo>
                  <a:pt x="4234885" y="2288119"/>
                  <a:pt x="4234858" y="2284333"/>
                  <a:pt x="4234858" y="2280541"/>
                </a:cubicBezTo>
                <a:cubicBezTo>
                  <a:pt x="4234858" y="2274903"/>
                  <a:pt x="4234916" y="2269279"/>
                  <a:pt x="4236228" y="2263693"/>
                </a:cubicBezTo>
                <a:cubicBezTo>
                  <a:pt x="4236186" y="2232611"/>
                  <a:pt x="4238636" y="2201969"/>
                  <a:pt x="4243692" y="2171962"/>
                </a:cubicBezTo>
                <a:lnTo>
                  <a:pt x="4244233" y="2165325"/>
                </a:lnTo>
                <a:cubicBezTo>
                  <a:pt x="4244401" y="2165320"/>
                  <a:pt x="4244571" y="2165315"/>
                  <a:pt x="4244738" y="2165262"/>
                </a:cubicBezTo>
                <a:cubicBezTo>
                  <a:pt x="4295015" y="1815167"/>
                  <a:pt x="4576054" y="1536596"/>
                  <a:pt x="4934904" y="1477664"/>
                </a:cubicBezTo>
                <a:lnTo>
                  <a:pt x="4935021" y="1476525"/>
                </a:lnTo>
                <a:cubicBezTo>
                  <a:pt x="4940330" y="1475523"/>
                  <a:pt x="4945658" y="1474582"/>
                  <a:pt x="4951234" y="1474998"/>
                </a:cubicBezTo>
                <a:cubicBezTo>
                  <a:pt x="4982417" y="1469485"/>
                  <a:pt x="5014310" y="1466527"/>
                  <a:pt x="5046695" y="1466004"/>
                </a:cubicBezTo>
                <a:close/>
                <a:moveTo>
                  <a:pt x="3385420" y="1464394"/>
                </a:moveTo>
                <a:lnTo>
                  <a:pt x="3402507" y="1466004"/>
                </a:lnTo>
                <a:cubicBezTo>
                  <a:pt x="3434893" y="1466527"/>
                  <a:pt x="3466785" y="1469485"/>
                  <a:pt x="3497969" y="1474998"/>
                </a:cubicBezTo>
                <a:cubicBezTo>
                  <a:pt x="3503545" y="1474582"/>
                  <a:pt x="3508873" y="1475523"/>
                  <a:pt x="3514181" y="1476525"/>
                </a:cubicBezTo>
                <a:lnTo>
                  <a:pt x="3514298" y="1477664"/>
                </a:lnTo>
                <a:cubicBezTo>
                  <a:pt x="3873149" y="1536596"/>
                  <a:pt x="4154188" y="1815167"/>
                  <a:pt x="4204464" y="2165262"/>
                </a:cubicBezTo>
                <a:cubicBezTo>
                  <a:pt x="4204632" y="2165315"/>
                  <a:pt x="4204801" y="2165320"/>
                  <a:pt x="4204970" y="2165325"/>
                </a:cubicBezTo>
                <a:lnTo>
                  <a:pt x="4205510" y="2171962"/>
                </a:lnTo>
                <a:cubicBezTo>
                  <a:pt x="4210567" y="2201969"/>
                  <a:pt x="4213016" y="2232611"/>
                  <a:pt x="4212974" y="2263693"/>
                </a:cubicBezTo>
                <a:cubicBezTo>
                  <a:pt x="4214286" y="2269279"/>
                  <a:pt x="4214345" y="2274903"/>
                  <a:pt x="4214345" y="2280541"/>
                </a:cubicBezTo>
                <a:cubicBezTo>
                  <a:pt x="4214345" y="2284333"/>
                  <a:pt x="4214318" y="2288119"/>
                  <a:pt x="4213752" y="2291891"/>
                </a:cubicBezTo>
                <a:lnTo>
                  <a:pt x="4213253" y="2291858"/>
                </a:lnTo>
                <a:lnTo>
                  <a:pt x="4213227" y="2292349"/>
                </a:lnTo>
                <a:lnTo>
                  <a:pt x="4196108" y="2290736"/>
                </a:lnTo>
                <a:cubicBezTo>
                  <a:pt x="4163734" y="2290213"/>
                  <a:pt x="4131854" y="2287255"/>
                  <a:pt x="4100682" y="2281745"/>
                </a:cubicBezTo>
                <a:cubicBezTo>
                  <a:pt x="4095105" y="2282161"/>
                  <a:pt x="4089776" y="2281220"/>
                  <a:pt x="4084465" y="2280217"/>
                </a:cubicBezTo>
                <a:lnTo>
                  <a:pt x="4084349" y="2279078"/>
                </a:lnTo>
                <a:cubicBezTo>
                  <a:pt x="3725498" y="2220146"/>
                  <a:pt x="3444459" y="1941574"/>
                  <a:pt x="3394183" y="1591480"/>
                </a:cubicBezTo>
                <a:cubicBezTo>
                  <a:pt x="3394016" y="1591427"/>
                  <a:pt x="3393847" y="1591423"/>
                  <a:pt x="3393678" y="1591418"/>
                </a:cubicBezTo>
                <a:lnTo>
                  <a:pt x="3393139" y="1584794"/>
                </a:lnTo>
                <a:cubicBezTo>
                  <a:pt x="3388081" y="1554782"/>
                  <a:pt x="3385630" y="1524133"/>
                  <a:pt x="3385672" y="1493044"/>
                </a:cubicBezTo>
                <a:cubicBezTo>
                  <a:pt x="3384360" y="1487460"/>
                  <a:pt x="3384302" y="1481838"/>
                  <a:pt x="3384302" y="1476202"/>
                </a:cubicBezTo>
                <a:lnTo>
                  <a:pt x="3384896" y="1464852"/>
                </a:lnTo>
                <a:lnTo>
                  <a:pt x="3385394" y="1464884"/>
                </a:lnTo>
                <a:close/>
                <a:moveTo>
                  <a:pt x="3371632" y="1464394"/>
                </a:moveTo>
                <a:lnTo>
                  <a:pt x="3371658" y="1464884"/>
                </a:lnTo>
                <a:lnTo>
                  <a:pt x="3372156" y="1464852"/>
                </a:lnTo>
                <a:lnTo>
                  <a:pt x="3372750" y="1476202"/>
                </a:lnTo>
                <a:cubicBezTo>
                  <a:pt x="3372750" y="1481838"/>
                  <a:pt x="3372691" y="1487460"/>
                  <a:pt x="3371379" y="1493044"/>
                </a:cubicBezTo>
                <a:cubicBezTo>
                  <a:pt x="3371421" y="1524133"/>
                  <a:pt x="3368971" y="1554782"/>
                  <a:pt x="3363912" y="1584794"/>
                </a:cubicBezTo>
                <a:lnTo>
                  <a:pt x="3363374" y="1591418"/>
                </a:lnTo>
                <a:cubicBezTo>
                  <a:pt x="3363204" y="1591423"/>
                  <a:pt x="3363036" y="1591427"/>
                  <a:pt x="3362868" y="1591480"/>
                </a:cubicBezTo>
                <a:cubicBezTo>
                  <a:pt x="3312593" y="1941574"/>
                  <a:pt x="3031554" y="2220146"/>
                  <a:pt x="2672703" y="2279078"/>
                </a:cubicBezTo>
                <a:lnTo>
                  <a:pt x="2672586" y="2280217"/>
                </a:lnTo>
                <a:cubicBezTo>
                  <a:pt x="2667276" y="2281220"/>
                  <a:pt x="2661947" y="2282161"/>
                  <a:pt x="2656370" y="2281745"/>
                </a:cubicBezTo>
                <a:cubicBezTo>
                  <a:pt x="2625198" y="2287255"/>
                  <a:pt x="2593318" y="2290213"/>
                  <a:pt x="2560943" y="2290736"/>
                </a:cubicBezTo>
                <a:lnTo>
                  <a:pt x="2543825" y="2292349"/>
                </a:lnTo>
                <a:lnTo>
                  <a:pt x="2543799" y="2291858"/>
                </a:lnTo>
                <a:lnTo>
                  <a:pt x="2543300" y="2291891"/>
                </a:lnTo>
                <a:cubicBezTo>
                  <a:pt x="2542734" y="2288119"/>
                  <a:pt x="2542707" y="2284333"/>
                  <a:pt x="2542707" y="2280541"/>
                </a:cubicBezTo>
                <a:cubicBezTo>
                  <a:pt x="2542707" y="2274903"/>
                  <a:pt x="2542765" y="2269279"/>
                  <a:pt x="2544077" y="2263693"/>
                </a:cubicBezTo>
                <a:cubicBezTo>
                  <a:pt x="2544035" y="2232611"/>
                  <a:pt x="2546485" y="2201969"/>
                  <a:pt x="2551541" y="2171962"/>
                </a:cubicBezTo>
                <a:lnTo>
                  <a:pt x="2552082" y="2165325"/>
                </a:lnTo>
                <a:cubicBezTo>
                  <a:pt x="2552250" y="2165320"/>
                  <a:pt x="2552420" y="2165315"/>
                  <a:pt x="2552587" y="2165262"/>
                </a:cubicBezTo>
                <a:cubicBezTo>
                  <a:pt x="2602864" y="1815167"/>
                  <a:pt x="2883903" y="1536596"/>
                  <a:pt x="3242753" y="1477664"/>
                </a:cubicBezTo>
                <a:lnTo>
                  <a:pt x="3242870" y="1476525"/>
                </a:lnTo>
                <a:cubicBezTo>
                  <a:pt x="3248179" y="1475523"/>
                  <a:pt x="3253507" y="1474582"/>
                  <a:pt x="3259083" y="1474998"/>
                </a:cubicBezTo>
                <a:cubicBezTo>
                  <a:pt x="3290266" y="1469485"/>
                  <a:pt x="3322159" y="1466527"/>
                  <a:pt x="3354544" y="1466004"/>
                </a:cubicBezTo>
                <a:close/>
                <a:moveTo>
                  <a:pt x="1693269" y="1464394"/>
                </a:moveTo>
                <a:lnTo>
                  <a:pt x="1710356" y="1466004"/>
                </a:lnTo>
                <a:cubicBezTo>
                  <a:pt x="1742742" y="1466527"/>
                  <a:pt x="1774634" y="1469485"/>
                  <a:pt x="1805818" y="1474998"/>
                </a:cubicBezTo>
                <a:cubicBezTo>
                  <a:pt x="1811394" y="1474582"/>
                  <a:pt x="1816722" y="1475523"/>
                  <a:pt x="1822030" y="1476525"/>
                </a:cubicBezTo>
                <a:lnTo>
                  <a:pt x="1822148" y="1477664"/>
                </a:lnTo>
                <a:cubicBezTo>
                  <a:pt x="2180998" y="1536596"/>
                  <a:pt x="2462037" y="1815167"/>
                  <a:pt x="2512313" y="2165262"/>
                </a:cubicBezTo>
                <a:cubicBezTo>
                  <a:pt x="2512481" y="2165315"/>
                  <a:pt x="2512650" y="2165320"/>
                  <a:pt x="2512819" y="2165325"/>
                </a:cubicBezTo>
                <a:lnTo>
                  <a:pt x="2513359" y="2171962"/>
                </a:lnTo>
                <a:cubicBezTo>
                  <a:pt x="2518416" y="2201969"/>
                  <a:pt x="2520865" y="2232611"/>
                  <a:pt x="2520823" y="2263693"/>
                </a:cubicBezTo>
                <a:cubicBezTo>
                  <a:pt x="2522135" y="2269279"/>
                  <a:pt x="2522194" y="2274903"/>
                  <a:pt x="2522194" y="2280541"/>
                </a:cubicBezTo>
                <a:cubicBezTo>
                  <a:pt x="2522194" y="2284333"/>
                  <a:pt x="2522167" y="2288119"/>
                  <a:pt x="2521601" y="2291891"/>
                </a:cubicBezTo>
                <a:lnTo>
                  <a:pt x="2521102" y="2291858"/>
                </a:lnTo>
                <a:lnTo>
                  <a:pt x="2521076" y="2292349"/>
                </a:lnTo>
                <a:lnTo>
                  <a:pt x="2503957" y="2290736"/>
                </a:lnTo>
                <a:cubicBezTo>
                  <a:pt x="2471583" y="2290213"/>
                  <a:pt x="2439703" y="2287255"/>
                  <a:pt x="2408531" y="2281745"/>
                </a:cubicBezTo>
                <a:cubicBezTo>
                  <a:pt x="2402954" y="2282161"/>
                  <a:pt x="2397625" y="2281220"/>
                  <a:pt x="2392314" y="2280217"/>
                </a:cubicBezTo>
                <a:lnTo>
                  <a:pt x="2392198" y="2279078"/>
                </a:lnTo>
                <a:cubicBezTo>
                  <a:pt x="2033347" y="2220146"/>
                  <a:pt x="1752308" y="1941574"/>
                  <a:pt x="1702032" y="1591480"/>
                </a:cubicBezTo>
                <a:cubicBezTo>
                  <a:pt x="1701865" y="1591427"/>
                  <a:pt x="1701696" y="1591423"/>
                  <a:pt x="1701527" y="1591418"/>
                </a:cubicBezTo>
                <a:lnTo>
                  <a:pt x="1700989" y="1584794"/>
                </a:lnTo>
                <a:cubicBezTo>
                  <a:pt x="1695930" y="1554782"/>
                  <a:pt x="1693479" y="1524133"/>
                  <a:pt x="1693521" y="1493044"/>
                </a:cubicBezTo>
                <a:cubicBezTo>
                  <a:pt x="1692209" y="1487460"/>
                  <a:pt x="1692151" y="1481838"/>
                  <a:pt x="1692151" y="1476202"/>
                </a:cubicBezTo>
                <a:lnTo>
                  <a:pt x="1692745" y="1464852"/>
                </a:lnTo>
                <a:lnTo>
                  <a:pt x="1693243" y="1464884"/>
                </a:lnTo>
                <a:close/>
                <a:moveTo>
                  <a:pt x="1679481" y="1464394"/>
                </a:moveTo>
                <a:lnTo>
                  <a:pt x="1679507" y="1464884"/>
                </a:lnTo>
                <a:lnTo>
                  <a:pt x="1680005" y="1464852"/>
                </a:lnTo>
                <a:lnTo>
                  <a:pt x="1680599" y="1476202"/>
                </a:lnTo>
                <a:cubicBezTo>
                  <a:pt x="1680599" y="1481838"/>
                  <a:pt x="1680540" y="1487460"/>
                  <a:pt x="1679228" y="1493044"/>
                </a:cubicBezTo>
                <a:cubicBezTo>
                  <a:pt x="1679270" y="1524133"/>
                  <a:pt x="1676820" y="1554782"/>
                  <a:pt x="1671761" y="1584794"/>
                </a:cubicBezTo>
                <a:lnTo>
                  <a:pt x="1671223" y="1591418"/>
                </a:lnTo>
                <a:cubicBezTo>
                  <a:pt x="1671053" y="1591423"/>
                  <a:pt x="1670885" y="1591427"/>
                  <a:pt x="1670717" y="1591480"/>
                </a:cubicBezTo>
                <a:cubicBezTo>
                  <a:pt x="1620442" y="1941574"/>
                  <a:pt x="1339403" y="2220146"/>
                  <a:pt x="980552" y="2279078"/>
                </a:cubicBezTo>
                <a:lnTo>
                  <a:pt x="980435" y="2280217"/>
                </a:lnTo>
                <a:cubicBezTo>
                  <a:pt x="975125" y="2281220"/>
                  <a:pt x="969796" y="2282161"/>
                  <a:pt x="964219" y="2281745"/>
                </a:cubicBezTo>
                <a:cubicBezTo>
                  <a:pt x="933047" y="2287255"/>
                  <a:pt x="901167" y="2290213"/>
                  <a:pt x="868792" y="2290736"/>
                </a:cubicBezTo>
                <a:lnTo>
                  <a:pt x="851674" y="2292349"/>
                </a:lnTo>
                <a:lnTo>
                  <a:pt x="851648" y="2291858"/>
                </a:lnTo>
                <a:lnTo>
                  <a:pt x="851149" y="2291891"/>
                </a:lnTo>
                <a:cubicBezTo>
                  <a:pt x="850583" y="2288119"/>
                  <a:pt x="850556" y="2284333"/>
                  <a:pt x="850556" y="2280541"/>
                </a:cubicBezTo>
                <a:cubicBezTo>
                  <a:pt x="850556" y="2274903"/>
                  <a:pt x="850614" y="2269279"/>
                  <a:pt x="851926" y="2263693"/>
                </a:cubicBezTo>
                <a:cubicBezTo>
                  <a:pt x="851884" y="2232611"/>
                  <a:pt x="854334" y="2201969"/>
                  <a:pt x="859390" y="2171962"/>
                </a:cubicBezTo>
                <a:lnTo>
                  <a:pt x="859931" y="2165325"/>
                </a:lnTo>
                <a:cubicBezTo>
                  <a:pt x="860099" y="2165320"/>
                  <a:pt x="860269" y="2165315"/>
                  <a:pt x="860436" y="2165262"/>
                </a:cubicBezTo>
                <a:cubicBezTo>
                  <a:pt x="910713" y="1815167"/>
                  <a:pt x="1191752" y="1536596"/>
                  <a:pt x="1550602" y="1477664"/>
                </a:cubicBezTo>
                <a:lnTo>
                  <a:pt x="1550719" y="1476525"/>
                </a:lnTo>
                <a:cubicBezTo>
                  <a:pt x="1556028" y="1475523"/>
                  <a:pt x="1561356" y="1474582"/>
                  <a:pt x="1566932" y="1474998"/>
                </a:cubicBezTo>
                <a:cubicBezTo>
                  <a:pt x="1598115" y="1469485"/>
                  <a:pt x="1630008" y="1466527"/>
                  <a:pt x="1662393" y="1466004"/>
                </a:cubicBezTo>
                <a:close/>
                <a:moveTo>
                  <a:pt x="1118" y="1464394"/>
                </a:moveTo>
                <a:lnTo>
                  <a:pt x="18205" y="1466004"/>
                </a:lnTo>
                <a:cubicBezTo>
                  <a:pt x="50591" y="1466527"/>
                  <a:pt x="82483" y="1469485"/>
                  <a:pt x="113667" y="1474998"/>
                </a:cubicBezTo>
                <a:cubicBezTo>
                  <a:pt x="119243" y="1474582"/>
                  <a:pt x="124571" y="1475523"/>
                  <a:pt x="129879" y="1476525"/>
                </a:cubicBezTo>
                <a:lnTo>
                  <a:pt x="129997" y="1477664"/>
                </a:lnTo>
                <a:cubicBezTo>
                  <a:pt x="488847" y="1536596"/>
                  <a:pt x="769886" y="1815167"/>
                  <a:pt x="820162" y="2165262"/>
                </a:cubicBezTo>
                <a:cubicBezTo>
                  <a:pt x="820330" y="2165315"/>
                  <a:pt x="820499" y="2165320"/>
                  <a:pt x="820668" y="2165325"/>
                </a:cubicBezTo>
                <a:lnTo>
                  <a:pt x="821208" y="2171962"/>
                </a:lnTo>
                <a:cubicBezTo>
                  <a:pt x="826265" y="2201969"/>
                  <a:pt x="828714" y="2232611"/>
                  <a:pt x="828672" y="2263693"/>
                </a:cubicBezTo>
                <a:cubicBezTo>
                  <a:pt x="829984" y="2269279"/>
                  <a:pt x="830043" y="2274903"/>
                  <a:pt x="830043" y="2280541"/>
                </a:cubicBezTo>
                <a:cubicBezTo>
                  <a:pt x="830043" y="2284333"/>
                  <a:pt x="830016" y="2288119"/>
                  <a:pt x="829450" y="2291891"/>
                </a:cubicBezTo>
                <a:lnTo>
                  <a:pt x="828951" y="2291858"/>
                </a:lnTo>
                <a:lnTo>
                  <a:pt x="828925" y="2292349"/>
                </a:lnTo>
                <a:lnTo>
                  <a:pt x="811806" y="2290736"/>
                </a:lnTo>
                <a:cubicBezTo>
                  <a:pt x="779432" y="2290213"/>
                  <a:pt x="747552" y="2287255"/>
                  <a:pt x="716380" y="2281745"/>
                </a:cubicBezTo>
                <a:cubicBezTo>
                  <a:pt x="710803" y="2282161"/>
                  <a:pt x="705474" y="2281220"/>
                  <a:pt x="700163" y="2280217"/>
                </a:cubicBezTo>
                <a:lnTo>
                  <a:pt x="700047" y="2279078"/>
                </a:lnTo>
                <a:cubicBezTo>
                  <a:pt x="341196" y="2220146"/>
                  <a:pt x="60157" y="1941574"/>
                  <a:pt x="9881" y="1591480"/>
                </a:cubicBezTo>
                <a:cubicBezTo>
                  <a:pt x="9714" y="1591427"/>
                  <a:pt x="9545" y="1591423"/>
                  <a:pt x="9376" y="1591418"/>
                </a:cubicBezTo>
                <a:lnTo>
                  <a:pt x="8837" y="1584794"/>
                </a:lnTo>
                <a:cubicBezTo>
                  <a:pt x="3779" y="1554782"/>
                  <a:pt x="1328" y="1524133"/>
                  <a:pt x="1370" y="1493044"/>
                </a:cubicBezTo>
                <a:cubicBezTo>
                  <a:pt x="58" y="1487460"/>
                  <a:pt x="0" y="1481838"/>
                  <a:pt x="0" y="1476202"/>
                </a:cubicBezTo>
                <a:lnTo>
                  <a:pt x="594" y="1464852"/>
                </a:lnTo>
                <a:lnTo>
                  <a:pt x="1092" y="1464884"/>
                </a:lnTo>
                <a:close/>
                <a:moveTo>
                  <a:pt x="7762529" y="750600"/>
                </a:moveTo>
                <a:cubicBezTo>
                  <a:pt x="7815805" y="1021506"/>
                  <a:pt x="8030648" y="1236303"/>
                  <a:pt x="8305838" y="1295446"/>
                </a:cubicBezTo>
                <a:cubicBezTo>
                  <a:pt x="8252563" y="1024540"/>
                  <a:pt x="8037719" y="809743"/>
                  <a:pt x="7762529" y="750600"/>
                </a:cubicBezTo>
                <a:close/>
                <a:moveTo>
                  <a:pt x="7455280" y="750600"/>
                </a:moveTo>
                <a:cubicBezTo>
                  <a:pt x="7180090" y="809743"/>
                  <a:pt x="6965246" y="1024540"/>
                  <a:pt x="6911971" y="1295446"/>
                </a:cubicBezTo>
                <a:cubicBezTo>
                  <a:pt x="7187161" y="1236303"/>
                  <a:pt x="7402004" y="1021506"/>
                  <a:pt x="7455280" y="750600"/>
                </a:cubicBezTo>
                <a:close/>
                <a:moveTo>
                  <a:pt x="6070378" y="750600"/>
                </a:moveTo>
                <a:cubicBezTo>
                  <a:pt x="6123654" y="1021506"/>
                  <a:pt x="6338497" y="1236303"/>
                  <a:pt x="6613687" y="1295446"/>
                </a:cubicBezTo>
                <a:cubicBezTo>
                  <a:pt x="6560412" y="1024540"/>
                  <a:pt x="6345568" y="809743"/>
                  <a:pt x="6070378" y="750600"/>
                </a:cubicBezTo>
                <a:close/>
                <a:moveTo>
                  <a:pt x="5763129" y="750600"/>
                </a:moveTo>
                <a:cubicBezTo>
                  <a:pt x="5487939" y="809743"/>
                  <a:pt x="5273095" y="1024540"/>
                  <a:pt x="5219820" y="1295446"/>
                </a:cubicBezTo>
                <a:cubicBezTo>
                  <a:pt x="5495010" y="1236303"/>
                  <a:pt x="5709853" y="1021506"/>
                  <a:pt x="5763129" y="750600"/>
                </a:cubicBezTo>
                <a:close/>
                <a:moveTo>
                  <a:pt x="4378227" y="750600"/>
                </a:moveTo>
                <a:cubicBezTo>
                  <a:pt x="4431503" y="1021506"/>
                  <a:pt x="4646346" y="1236303"/>
                  <a:pt x="4921536" y="1295446"/>
                </a:cubicBezTo>
                <a:cubicBezTo>
                  <a:pt x="4868261" y="1024540"/>
                  <a:pt x="4653417" y="809743"/>
                  <a:pt x="4378227" y="750600"/>
                </a:cubicBezTo>
                <a:close/>
                <a:moveTo>
                  <a:pt x="4070978" y="750600"/>
                </a:moveTo>
                <a:cubicBezTo>
                  <a:pt x="3795788" y="809743"/>
                  <a:pt x="3580944" y="1024540"/>
                  <a:pt x="3527669" y="1295446"/>
                </a:cubicBezTo>
                <a:cubicBezTo>
                  <a:pt x="3802859" y="1236303"/>
                  <a:pt x="4017702" y="1021506"/>
                  <a:pt x="4070978" y="750600"/>
                </a:cubicBezTo>
                <a:close/>
                <a:moveTo>
                  <a:pt x="2686076" y="750600"/>
                </a:moveTo>
                <a:cubicBezTo>
                  <a:pt x="2739352" y="1021506"/>
                  <a:pt x="2954195" y="1236303"/>
                  <a:pt x="3229385" y="1295446"/>
                </a:cubicBezTo>
                <a:cubicBezTo>
                  <a:pt x="3176110" y="1024540"/>
                  <a:pt x="2961266" y="809743"/>
                  <a:pt x="2686076" y="750600"/>
                </a:cubicBezTo>
                <a:close/>
                <a:moveTo>
                  <a:pt x="2378827" y="750600"/>
                </a:moveTo>
                <a:cubicBezTo>
                  <a:pt x="2103637" y="809743"/>
                  <a:pt x="1888793" y="1024540"/>
                  <a:pt x="1835518" y="1295446"/>
                </a:cubicBezTo>
                <a:cubicBezTo>
                  <a:pt x="2110708" y="1236303"/>
                  <a:pt x="2325551" y="1021506"/>
                  <a:pt x="2378827" y="750600"/>
                </a:cubicBezTo>
                <a:close/>
                <a:moveTo>
                  <a:pt x="993925" y="750600"/>
                </a:moveTo>
                <a:cubicBezTo>
                  <a:pt x="1047201" y="1021506"/>
                  <a:pt x="1262044" y="1236303"/>
                  <a:pt x="1537234" y="1295446"/>
                </a:cubicBezTo>
                <a:cubicBezTo>
                  <a:pt x="1483959" y="1024540"/>
                  <a:pt x="1269115" y="809743"/>
                  <a:pt x="993925" y="750600"/>
                </a:cubicBezTo>
                <a:close/>
                <a:moveTo>
                  <a:pt x="686676" y="750600"/>
                </a:moveTo>
                <a:cubicBezTo>
                  <a:pt x="411486" y="809743"/>
                  <a:pt x="196642" y="1024540"/>
                  <a:pt x="143367" y="1295446"/>
                </a:cubicBezTo>
                <a:cubicBezTo>
                  <a:pt x="418557" y="1236303"/>
                  <a:pt x="633400" y="1021506"/>
                  <a:pt x="686676" y="750600"/>
                </a:cubicBezTo>
                <a:close/>
                <a:moveTo>
                  <a:pt x="9139239" y="624486"/>
                </a:moveTo>
                <a:lnTo>
                  <a:pt x="9139239" y="752995"/>
                </a:lnTo>
                <a:lnTo>
                  <a:pt x="9047261" y="779881"/>
                </a:lnTo>
                <a:cubicBezTo>
                  <a:pt x="8821055" y="864319"/>
                  <a:pt x="8650738" y="1058403"/>
                  <a:pt x="8604122" y="1295446"/>
                </a:cubicBezTo>
                <a:cubicBezTo>
                  <a:pt x="8844913" y="1243696"/>
                  <a:pt x="9039501" y="1072773"/>
                  <a:pt x="9120077" y="849365"/>
                </a:cubicBezTo>
                <a:lnTo>
                  <a:pt x="9139239" y="780178"/>
                </a:lnTo>
                <a:lnTo>
                  <a:pt x="9139239" y="1085737"/>
                </a:lnTo>
                <a:lnTo>
                  <a:pt x="9135069" y="1092549"/>
                </a:lnTo>
                <a:cubicBezTo>
                  <a:pt x="9008919" y="1266178"/>
                  <a:pt x="8815033" y="1389778"/>
                  <a:pt x="8590751" y="1426902"/>
                </a:cubicBezTo>
                <a:lnTo>
                  <a:pt x="8590635" y="1428050"/>
                </a:lnTo>
                <a:cubicBezTo>
                  <a:pt x="8585324" y="1429061"/>
                  <a:pt x="8579995" y="1430009"/>
                  <a:pt x="8574418" y="1429590"/>
                </a:cubicBezTo>
                <a:cubicBezTo>
                  <a:pt x="8543246" y="1435144"/>
                  <a:pt x="8511366" y="1438125"/>
                  <a:pt x="8478991" y="1438652"/>
                </a:cubicBezTo>
                <a:lnTo>
                  <a:pt x="8461873" y="1440278"/>
                </a:lnTo>
                <a:lnTo>
                  <a:pt x="8461847" y="1439783"/>
                </a:lnTo>
                <a:lnTo>
                  <a:pt x="8461348" y="1439816"/>
                </a:lnTo>
                <a:cubicBezTo>
                  <a:pt x="8460782" y="1436014"/>
                  <a:pt x="8460755" y="1432198"/>
                  <a:pt x="8460755" y="1428376"/>
                </a:cubicBezTo>
                <a:cubicBezTo>
                  <a:pt x="8460755" y="1422694"/>
                  <a:pt x="8460814" y="1417025"/>
                  <a:pt x="8462126" y="1411395"/>
                </a:cubicBezTo>
                <a:cubicBezTo>
                  <a:pt x="8462083" y="1380067"/>
                  <a:pt x="8464533" y="1349182"/>
                  <a:pt x="8469590" y="1318938"/>
                </a:cubicBezTo>
                <a:lnTo>
                  <a:pt x="8470130" y="1312248"/>
                </a:lnTo>
                <a:cubicBezTo>
                  <a:pt x="8470299" y="1312243"/>
                  <a:pt x="8470468" y="1312238"/>
                  <a:pt x="8470636" y="1312185"/>
                </a:cubicBezTo>
                <a:cubicBezTo>
                  <a:pt x="8514628" y="1003427"/>
                  <a:pt x="8735297" y="749863"/>
                  <a:pt x="9030178" y="651504"/>
                </a:cubicBezTo>
                <a:close/>
                <a:moveTo>
                  <a:pt x="7620280" y="605769"/>
                </a:moveTo>
                <a:lnTo>
                  <a:pt x="7637367" y="607392"/>
                </a:lnTo>
                <a:cubicBezTo>
                  <a:pt x="7669753" y="607919"/>
                  <a:pt x="7701646" y="610900"/>
                  <a:pt x="7732829" y="616457"/>
                </a:cubicBezTo>
                <a:cubicBezTo>
                  <a:pt x="7738405" y="616038"/>
                  <a:pt x="7743733" y="616986"/>
                  <a:pt x="7749042" y="617996"/>
                </a:cubicBezTo>
                <a:lnTo>
                  <a:pt x="7749159" y="619144"/>
                </a:lnTo>
                <a:cubicBezTo>
                  <a:pt x="8108009" y="678542"/>
                  <a:pt x="8389048" y="959319"/>
                  <a:pt x="8439324" y="1312185"/>
                </a:cubicBezTo>
                <a:cubicBezTo>
                  <a:pt x="8439492" y="1312238"/>
                  <a:pt x="8439661" y="1312243"/>
                  <a:pt x="8439830" y="1312248"/>
                </a:cubicBezTo>
                <a:lnTo>
                  <a:pt x="8440370" y="1318938"/>
                </a:lnTo>
                <a:cubicBezTo>
                  <a:pt x="8445427" y="1349182"/>
                  <a:pt x="8447877" y="1380067"/>
                  <a:pt x="8447834" y="1411395"/>
                </a:cubicBezTo>
                <a:cubicBezTo>
                  <a:pt x="8449146" y="1417025"/>
                  <a:pt x="8449205" y="1422694"/>
                  <a:pt x="8449205" y="1428376"/>
                </a:cubicBezTo>
                <a:cubicBezTo>
                  <a:pt x="8449205" y="1432198"/>
                  <a:pt x="8449178" y="1436014"/>
                  <a:pt x="8448612" y="1439816"/>
                </a:cubicBezTo>
                <a:lnTo>
                  <a:pt x="8448113" y="1439783"/>
                </a:lnTo>
                <a:lnTo>
                  <a:pt x="8448087" y="1440278"/>
                </a:lnTo>
                <a:lnTo>
                  <a:pt x="8430969" y="1438652"/>
                </a:lnTo>
                <a:cubicBezTo>
                  <a:pt x="8398594" y="1438125"/>
                  <a:pt x="8366714" y="1435144"/>
                  <a:pt x="8335542" y="1429590"/>
                </a:cubicBezTo>
                <a:cubicBezTo>
                  <a:pt x="8329965" y="1430009"/>
                  <a:pt x="8324636" y="1429061"/>
                  <a:pt x="8319325" y="1428050"/>
                </a:cubicBezTo>
                <a:lnTo>
                  <a:pt x="8319209" y="1426902"/>
                </a:lnTo>
                <a:cubicBezTo>
                  <a:pt x="7960358" y="1367503"/>
                  <a:pt x="7679319" y="1086726"/>
                  <a:pt x="7629044" y="733861"/>
                </a:cubicBezTo>
                <a:cubicBezTo>
                  <a:pt x="7628876" y="733808"/>
                  <a:pt x="7628708" y="733803"/>
                  <a:pt x="7628538" y="733798"/>
                </a:cubicBezTo>
                <a:lnTo>
                  <a:pt x="7628000" y="727122"/>
                </a:lnTo>
                <a:cubicBezTo>
                  <a:pt x="7622941" y="696872"/>
                  <a:pt x="7620490" y="665981"/>
                  <a:pt x="7620533" y="634646"/>
                </a:cubicBezTo>
                <a:cubicBezTo>
                  <a:pt x="7619221" y="629018"/>
                  <a:pt x="7619162" y="623351"/>
                  <a:pt x="7619162" y="617670"/>
                </a:cubicBezTo>
                <a:lnTo>
                  <a:pt x="7619756" y="606230"/>
                </a:lnTo>
                <a:lnTo>
                  <a:pt x="7620254" y="606263"/>
                </a:lnTo>
                <a:close/>
                <a:moveTo>
                  <a:pt x="7597529" y="605769"/>
                </a:moveTo>
                <a:lnTo>
                  <a:pt x="7597555" y="606263"/>
                </a:lnTo>
                <a:lnTo>
                  <a:pt x="7598053" y="606230"/>
                </a:lnTo>
                <a:lnTo>
                  <a:pt x="7598647" y="617670"/>
                </a:lnTo>
                <a:cubicBezTo>
                  <a:pt x="7598647" y="623351"/>
                  <a:pt x="7598588" y="629018"/>
                  <a:pt x="7597276" y="634646"/>
                </a:cubicBezTo>
                <a:cubicBezTo>
                  <a:pt x="7597319" y="665981"/>
                  <a:pt x="7594868" y="696872"/>
                  <a:pt x="7589809" y="727122"/>
                </a:cubicBezTo>
                <a:lnTo>
                  <a:pt x="7589271" y="733798"/>
                </a:lnTo>
                <a:cubicBezTo>
                  <a:pt x="7589101" y="733803"/>
                  <a:pt x="7588933" y="733808"/>
                  <a:pt x="7588765" y="733861"/>
                </a:cubicBezTo>
                <a:cubicBezTo>
                  <a:pt x="7538490" y="1086726"/>
                  <a:pt x="7257451" y="1367503"/>
                  <a:pt x="6898600" y="1426902"/>
                </a:cubicBezTo>
                <a:lnTo>
                  <a:pt x="6898484" y="1428050"/>
                </a:lnTo>
                <a:cubicBezTo>
                  <a:pt x="6893173" y="1429061"/>
                  <a:pt x="6887844" y="1430009"/>
                  <a:pt x="6882267" y="1429590"/>
                </a:cubicBezTo>
                <a:cubicBezTo>
                  <a:pt x="6851095" y="1435144"/>
                  <a:pt x="6819215" y="1438125"/>
                  <a:pt x="6786841" y="1438652"/>
                </a:cubicBezTo>
                <a:lnTo>
                  <a:pt x="6769722" y="1440278"/>
                </a:lnTo>
                <a:lnTo>
                  <a:pt x="6769696" y="1439783"/>
                </a:lnTo>
                <a:lnTo>
                  <a:pt x="6769197" y="1439816"/>
                </a:lnTo>
                <a:cubicBezTo>
                  <a:pt x="6768631" y="1436014"/>
                  <a:pt x="6768604" y="1432198"/>
                  <a:pt x="6768604" y="1428376"/>
                </a:cubicBezTo>
                <a:cubicBezTo>
                  <a:pt x="6768604" y="1422694"/>
                  <a:pt x="6768663" y="1417025"/>
                  <a:pt x="6769975" y="1411395"/>
                </a:cubicBezTo>
                <a:cubicBezTo>
                  <a:pt x="6769933" y="1380067"/>
                  <a:pt x="6772382" y="1349182"/>
                  <a:pt x="6777439" y="1318938"/>
                </a:cubicBezTo>
                <a:lnTo>
                  <a:pt x="6777979" y="1312248"/>
                </a:lnTo>
                <a:cubicBezTo>
                  <a:pt x="6778148" y="1312243"/>
                  <a:pt x="6778317" y="1312238"/>
                  <a:pt x="6778485" y="1312185"/>
                </a:cubicBezTo>
                <a:cubicBezTo>
                  <a:pt x="6828761" y="959319"/>
                  <a:pt x="7109800" y="678542"/>
                  <a:pt x="7468650" y="619144"/>
                </a:cubicBezTo>
                <a:lnTo>
                  <a:pt x="7468767" y="617996"/>
                </a:lnTo>
                <a:cubicBezTo>
                  <a:pt x="7474076" y="616986"/>
                  <a:pt x="7479404" y="616038"/>
                  <a:pt x="7484980" y="616457"/>
                </a:cubicBezTo>
                <a:cubicBezTo>
                  <a:pt x="7516163" y="610900"/>
                  <a:pt x="7548056" y="607919"/>
                  <a:pt x="7580442" y="607392"/>
                </a:cubicBezTo>
                <a:close/>
                <a:moveTo>
                  <a:pt x="5928129" y="605769"/>
                </a:moveTo>
                <a:lnTo>
                  <a:pt x="5945217" y="607392"/>
                </a:lnTo>
                <a:cubicBezTo>
                  <a:pt x="5977602" y="607919"/>
                  <a:pt x="6009495" y="610900"/>
                  <a:pt x="6040678" y="616457"/>
                </a:cubicBezTo>
                <a:cubicBezTo>
                  <a:pt x="6046254" y="616038"/>
                  <a:pt x="6051582" y="616986"/>
                  <a:pt x="6056891" y="617996"/>
                </a:cubicBezTo>
                <a:lnTo>
                  <a:pt x="6057008" y="619144"/>
                </a:lnTo>
                <a:cubicBezTo>
                  <a:pt x="6415858" y="678542"/>
                  <a:pt x="6696897" y="959319"/>
                  <a:pt x="6747174" y="1312185"/>
                </a:cubicBezTo>
                <a:cubicBezTo>
                  <a:pt x="6747341" y="1312238"/>
                  <a:pt x="6747511" y="1312243"/>
                  <a:pt x="6747679" y="1312248"/>
                </a:cubicBezTo>
                <a:lnTo>
                  <a:pt x="6748220" y="1318938"/>
                </a:lnTo>
                <a:cubicBezTo>
                  <a:pt x="6753276" y="1349182"/>
                  <a:pt x="6755726" y="1380067"/>
                  <a:pt x="6755684" y="1411395"/>
                </a:cubicBezTo>
                <a:cubicBezTo>
                  <a:pt x="6756996" y="1417025"/>
                  <a:pt x="6757054" y="1422694"/>
                  <a:pt x="6757054" y="1428376"/>
                </a:cubicBezTo>
                <a:cubicBezTo>
                  <a:pt x="6757054" y="1432198"/>
                  <a:pt x="6757027" y="1436014"/>
                  <a:pt x="6756461" y="1439816"/>
                </a:cubicBezTo>
                <a:lnTo>
                  <a:pt x="6755962" y="1439783"/>
                </a:lnTo>
                <a:lnTo>
                  <a:pt x="6755936" y="1440278"/>
                </a:lnTo>
                <a:lnTo>
                  <a:pt x="6738818" y="1438652"/>
                </a:lnTo>
                <a:cubicBezTo>
                  <a:pt x="6706444" y="1438125"/>
                  <a:pt x="6674563" y="1435144"/>
                  <a:pt x="6643391" y="1429590"/>
                </a:cubicBezTo>
                <a:cubicBezTo>
                  <a:pt x="6637814" y="1430009"/>
                  <a:pt x="6632485" y="1429061"/>
                  <a:pt x="6627175" y="1428050"/>
                </a:cubicBezTo>
                <a:lnTo>
                  <a:pt x="6627059" y="1426902"/>
                </a:lnTo>
                <a:cubicBezTo>
                  <a:pt x="6268207" y="1367503"/>
                  <a:pt x="5987168" y="1086726"/>
                  <a:pt x="5936893" y="733861"/>
                </a:cubicBezTo>
                <a:cubicBezTo>
                  <a:pt x="5936725" y="733808"/>
                  <a:pt x="5936557" y="733803"/>
                  <a:pt x="5936387" y="733798"/>
                </a:cubicBezTo>
                <a:lnTo>
                  <a:pt x="5935849" y="727122"/>
                </a:lnTo>
                <a:cubicBezTo>
                  <a:pt x="5930790" y="696872"/>
                  <a:pt x="5928340" y="665981"/>
                  <a:pt x="5928382" y="634646"/>
                </a:cubicBezTo>
                <a:cubicBezTo>
                  <a:pt x="5927070" y="629018"/>
                  <a:pt x="5927011" y="623351"/>
                  <a:pt x="5927011" y="617670"/>
                </a:cubicBezTo>
                <a:lnTo>
                  <a:pt x="5927605" y="606230"/>
                </a:lnTo>
                <a:lnTo>
                  <a:pt x="5928103" y="606263"/>
                </a:lnTo>
                <a:close/>
                <a:moveTo>
                  <a:pt x="5905378" y="605769"/>
                </a:moveTo>
                <a:lnTo>
                  <a:pt x="5905404" y="606263"/>
                </a:lnTo>
                <a:lnTo>
                  <a:pt x="5905902" y="606230"/>
                </a:lnTo>
                <a:lnTo>
                  <a:pt x="5906496" y="617670"/>
                </a:lnTo>
                <a:cubicBezTo>
                  <a:pt x="5906496" y="623351"/>
                  <a:pt x="5906438" y="629018"/>
                  <a:pt x="5905126" y="634646"/>
                </a:cubicBezTo>
                <a:cubicBezTo>
                  <a:pt x="5905168" y="665981"/>
                  <a:pt x="5902717" y="696872"/>
                  <a:pt x="5897659" y="727122"/>
                </a:cubicBezTo>
                <a:lnTo>
                  <a:pt x="5897120" y="733798"/>
                </a:lnTo>
                <a:cubicBezTo>
                  <a:pt x="5896951" y="733803"/>
                  <a:pt x="5896782" y="733808"/>
                  <a:pt x="5896615" y="733861"/>
                </a:cubicBezTo>
                <a:cubicBezTo>
                  <a:pt x="5846339" y="1086726"/>
                  <a:pt x="5565300" y="1367503"/>
                  <a:pt x="5206449" y="1426902"/>
                </a:cubicBezTo>
                <a:lnTo>
                  <a:pt x="5206334" y="1428050"/>
                </a:lnTo>
                <a:cubicBezTo>
                  <a:pt x="5201022" y="1429061"/>
                  <a:pt x="5195693" y="1430009"/>
                  <a:pt x="5190116" y="1429590"/>
                </a:cubicBezTo>
                <a:cubicBezTo>
                  <a:pt x="5158944" y="1435144"/>
                  <a:pt x="5127065" y="1438125"/>
                  <a:pt x="5094690" y="1438652"/>
                </a:cubicBezTo>
                <a:lnTo>
                  <a:pt x="5077571" y="1440278"/>
                </a:lnTo>
                <a:lnTo>
                  <a:pt x="5077545" y="1439783"/>
                </a:lnTo>
                <a:lnTo>
                  <a:pt x="5077046" y="1439816"/>
                </a:lnTo>
                <a:cubicBezTo>
                  <a:pt x="5076480" y="1436014"/>
                  <a:pt x="5076453" y="1432198"/>
                  <a:pt x="5076453" y="1428376"/>
                </a:cubicBezTo>
                <a:cubicBezTo>
                  <a:pt x="5076453" y="1422694"/>
                  <a:pt x="5076512" y="1417025"/>
                  <a:pt x="5077824" y="1411395"/>
                </a:cubicBezTo>
                <a:cubicBezTo>
                  <a:pt x="5077782" y="1380067"/>
                  <a:pt x="5080231" y="1349182"/>
                  <a:pt x="5085288" y="1318938"/>
                </a:cubicBezTo>
                <a:lnTo>
                  <a:pt x="5085828" y="1312248"/>
                </a:lnTo>
                <a:cubicBezTo>
                  <a:pt x="5085997" y="1312243"/>
                  <a:pt x="5086166" y="1312238"/>
                  <a:pt x="5086334" y="1312185"/>
                </a:cubicBezTo>
                <a:cubicBezTo>
                  <a:pt x="5136610" y="959319"/>
                  <a:pt x="5417649" y="678542"/>
                  <a:pt x="5776501" y="619144"/>
                </a:cubicBezTo>
                <a:lnTo>
                  <a:pt x="5776617" y="617996"/>
                </a:lnTo>
                <a:cubicBezTo>
                  <a:pt x="5781926" y="616986"/>
                  <a:pt x="5787253" y="616038"/>
                  <a:pt x="5792829" y="616457"/>
                </a:cubicBezTo>
                <a:cubicBezTo>
                  <a:pt x="5824013" y="610900"/>
                  <a:pt x="5855905" y="607919"/>
                  <a:pt x="5888291" y="607392"/>
                </a:cubicBezTo>
                <a:close/>
                <a:moveTo>
                  <a:pt x="4235979" y="605769"/>
                </a:moveTo>
                <a:lnTo>
                  <a:pt x="4253065" y="607392"/>
                </a:lnTo>
                <a:cubicBezTo>
                  <a:pt x="4285451" y="607919"/>
                  <a:pt x="4317343" y="610900"/>
                  <a:pt x="4348528" y="616457"/>
                </a:cubicBezTo>
                <a:cubicBezTo>
                  <a:pt x="4354104" y="616038"/>
                  <a:pt x="4359431" y="616986"/>
                  <a:pt x="4364739" y="617996"/>
                </a:cubicBezTo>
                <a:lnTo>
                  <a:pt x="4364856" y="619144"/>
                </a:lnTo>
                <a:cubicBezTo>
                  <a:pt x="4723707" y="678542"/>
                  <a:pt x="5004746" y="959319"/>
                  <a:pt x="5055022" y="1312185"/>
                </a:cubicBezTo>
                <a:cubicBezTo>
                  <a:pt x="5055190" y="1312238"/>
                  <a:pt x="5055359" y="1312243"/>
                  <a:pt x="5055528" y="1312248"/>
                </a:cubicBezTo>
                <a:lnTo>
                  <a:pt x="5056068" y="1318938"/>
                </a:lnTo>
                <a:cubicBezTo>
                  <a:pt x="5061125" y="1349182"/>
                  <a:pt x="5063574" y="1380067"/>
                  <a:pt x="5063532" y="1411395"/>
                </a:cubicBezTo>
                <a:cubicBezTo>
                  <a:pt x="5064844" y="1417025"/>
                  <a:pt x="5064903" y="1422694"/>
                  <a:pt x="5064903" y="1428376"/>
                </a:cubicBezTo>
                <a:cubicBezTo>
                  <a:pt x="5064903" y="1432198"/>
                  <a:pt x="5064876" y="1436014"/>
                  <a:pt x="5064310" y="1439816"/>
                </a:cubicBezTo>
                <a:lnTo>
                  <a:pt x="5063811" y="1439783"/>
                </a:lnTo>
                <a:lnTo>
                  <a:pt x="5063785" y="1440278"/>
                </a:lnTo>
                <a:lnTo>
                  <a:pt x="5046666" y="1438652"/>
                </a:lnTo>
                <a:cubicBezTo>
                  <a:pt x="5014292" y="1438125"/>
                  <a:pt x="4982412" y="1435144"/>
                  <a:pt x="4951241" y="1429590"/>
                </a:cubicBezTo>
                <a:cubicBezTo>
                  <a:pt x="4945663" y="1430009"/>
                  <a:pt x="4940334" y="1429061"/>
                  <a:pt x="4935023" y="1428050"/>
                </a:cubicBezTo>
                <a:lnTo>
                  <a:pt x="4934907" y="1426902"/>
                </a:lnTo>
                <a:cubicBezTo>
                  <a:pt x="4576056" y="1367503"/>
                  <a:pt x="4295017" y="1086726"/>
                  <a:pt x="4244741" y="733861"/>
                </a:cubicBezTo>
                <a:cubicBezTo>
                  <a:pt x="4244574" y="733808"/>
                  <a:pt x="4244405" y="733803"/>
                  <a:pt x="4244236" y="733798"/>
                </a:cubicBezTo>
                <a:lnTo>
                  <a:pt x="4243697" y="727122"/>
                </a:lnTo>
                <a:cubicBezTo>
                  <a:pt x="4238639" y="696872"/>
                  <a:pt x="4236188" y="665981"/>
                  <a:pt x="4236230" y="634646"/>
                </a:cubicBezTo>
                <a:cubicBezTo>
                  <a:pt x="4234918" y="629018"/>
                  <a:pt x="4234860" y="623351"/>
                  <a:pt x="4234860" y="617670"/>
                </a:cubicBezTo>
                <a:lnTo>
                  <a:pt x="4235454" y="606230"/>
                </a:lnTo>
                <a:lnTo>
                  <a:pt x="4235952" y="606263"/>
                </a:lnTo>
                <a:close/>
                <a:moveTo>
                  <a:pt x="4213227" y="605769"/>
                </a:moveTo>
                <a:lnTo>
                  <a:pt x="4213253" y="606263"/>
                </a:lnTo>
                <a:lnTo>
                  <a:pt x="4213751" y="606230"/>
                </a:lnTo>
                <a:lnTo>
                  <a:pt x="4214345" y="617670"/>
                </a:lnTo>
                <a:cubicBezTo>
                  <a:pt x="4214345" y="623351"/>
                  <a:pt x="4214286" y="629018"/>
                  <a:pt x="4212974" y="634646"/>
                </a:cubicBezTo>
                <a:cubicBezTo>
                  <a:pt x="4213016" y="665981"/>
                  <a:pt x="4210566" y="696872"/>
                  <a:pt x="4205507" y="727122"/>
                </a:cubicBezTo>
                <a:lnTo>
                  <a:pt x="4204969" y="733798"/>
                </a:lnTo>
                <a:cubicBezTo>
                  <a:pt x="4204799" y="733803"/>
                  <a:pt x="4204631" y="733808"/>
                  <a:pt x="4204463" y="733861"/>
                </a:cubicBezTo>
                <a:cubicBezTo>
                  <a:pt x="4154188" y="1086726"/>
                  <a:pt x="3873149" y="1367503"/>
                  <a:pt x="3514297" y="1426902"/>
                </a:cubicBezTo>
                <a:lnTo>
                  <a:pt x="3514181" y="1428050"/>
                </a:lnTo>
                <a:cubicBezTo>
                  <a:pt x="3508871" y="1429061"/>
                  <a:pt x="3503542" y="1430009"/>
                  <a:pt x="3497965" y="1429590"/>
                </a:cubicBezTo>
                <a:cubicBezTo>
                  <a:pt x="3466793" y="1435144"/>
                  <a:pt x="3434912" y="1438125"/>
                  <a:pt x="3402538" y="1438652"/>
                </a:cubicBezTo>
                <a:lnTo>
                  <a:pt x="3385420" y="1440278"/>
                </a:lnTo>
                <a:lnTo>
                  <a:pt x="3385394" y="1439783"/>
                </a:lnTo>
                <a:lnTo>
                  <a:pt x="3384895" y="1439816"/>
                </a:lnTo>
                <a:cubicBezTo>
                  <a:pt x="3384329" y="1436014"/>
                  <a:pt x="3384302" y="1432198"/>
                  <a:pt x="3384302" y="1428376"/>
                </a:cubicBezTo>
                <a:cubicBezTo>
                  <a:pt x="3384302" y="1422694"/>
                  <a:pt x="3384360" y="1417025"/>
                  <a:pt x="3385672" y="1411395"/>
                </a:cubicBezTo>
                <a:cubicBezTo>
                  <a:pt x="3385630" y="1380067"/>
                  <a:pt x="3388080" y="1349182"/>
                  <a:pt x="3393136" y="1318938"/>
                </a:cubicBezTo>
                <a:lnTo>
                  <a:pt x="3393677" y="1312248"/>
                </a:lnTo>
                <a:cubicBezTo>
                  <a:pt x="3393845" y="1312243"/>
                  <a:pt x="3394015" y="1312238"/>
                  <a:pt x="3394182" y="1312185"/>
                </a:cubicBezTo>
                <a:cubicBezTo>
                  <a:pt x="3444459" y="959319"/>
                  <a:pt x="3725498" y="678542"/>
                  <a:pt x="4084348" y="619144"/>
                </a:cubicBezTo>
                <a:lnTo>
                  <a:pt x="4084465" y="617996"/>
                </a:lnTo>
                <a:cubicBezTo>
                  <a:pt x="4089774" y="616986"/>
                  <a:pt x="4095102" y="616038"/>
                  <a:pt x="4100678" y="616457"/>
                </a:cubicBezTo>
                <a:cubicBezTo>
                  <a:pt x="4131861" y="610900"/>
                  <a:pt x="4163754" y="607919"/>
                  <a:pt x="4196139" y="607392"/>
                </a:cubicBezTo>
                <a:close/>
                <a:moveTo>
                  <a:pt x="2543827" y="605769"/>
                </a:moveTo>
                <a:lnTo>
                  <a:pt x="2560914" y="607392"/>
                </a:lnTo>
                <a:cubicBezTo>
                  <a:pt x="2593300" y="607919"/>
                  <a:pt x="2625192" y="610900"/>
                  <a:pt x="2656376" y="616457"/>
                </a:cubicBezTo>
                <a:cubicBezTo>
                  <a:pt x="2661952" y="616038"/>
                  <a:pt x="2667280" y="616986"/>
                  <a:pt x="2672588" y="617996"/>
                </a:cubicBezTo>
                <a:lnTo>
                  <a:pt x="2672706" y="619144"/>
                </a:lnTo>
                <a:cubicBezTo>
                  <a:pt x="3031556" y="678542"/>
                  <a:pt x="3312595" y="959319"/>
                  <a:pt x="3362871" y="1312185"/>
                </a:cubicBezTo>
                <a:cubicBezTo>
                  <a:pt x="3363039" y="1312238"/>
                  <a:pt x="3363208" y="1312243"/>
                  <a:pt x="3363377" y="1312248"/>
                </a:cubicBezTo>
                <a:lnTo>
                  <a:pt x="3363917" y="1318938"/>
                </a:lnTo>
                <a:cubicBezTo>
                  <a:pt x="3368974" y="1349182"/>
                  <a:pt x="3371423" y="1380067"/>
                  <a:pt x="3371381" y="1411395"/>
                </a:cubicBezTo>
                <a:cubicBezTo>
                  <a:pt x="3372693" y="1417025"/>
                  <a:pt x="3372752" y="1422694"/>
                  <a:pt x="3372752" y="1428376"/>
                </a:cubicBezTo>
                <a:cubicBezTo>
                  <a:pt x="3372752" y="1432198"/>
                  <a:pt x="3372725" y="1436014"/>
                  <a:pt x="3372159" y="1439816"/>
                </a:cubicBezTo>
                <a:lnTo>
                  <a:pt x="3371660" y="1439783"/>
                </a:lnTo>
                <a:lnTo>
                  <a:pt x="3371634" y="1440278"/>
                </a:lnTo>
                <a:lnTo>
                  <a:pt x="3354515" y="1438652"/>
                </a:lnTo>
                <a:cubicBezTo>
                  <a:pt x="3322141" y="1438125"/>
                  <a:pt x="3290261" y="1435144"/>
                  <a:pt x="3259089" y="1429590"/>
                </a:cubicBezTo>
                <a:cubicBezTo>
                  <a:pt x="3253512" y="1430009"/>
                  <a:pt x="3248183" y="1429061"/>
                  <a:pt x="3242872" y="1428050"/>
                </a:cubicBezTo>
                <a:lnTo>
                  <a:pt x="3242756" y="1426902"/>
                </a:lnTo>
                <a:cubicBezTo>
                  <a:pt x="2883905" y="1367503"/>
                  <a:pt x="2602866" y="1086726"/>
                  <a:pt x="2552590" y="733861"/>
                </a:cubicBezTo>
                <a:cubicBezTo>
                  <a:pt x="2552423" y="733808"/>
                  <a:pt x="2552254" y="733803"/>
                  <a:pt x="2552085" y="733798"/>
                </a:cubicBezTo>
                <a:lnTo>
                  <a:pt x="2551547" y="727122"/>
                </a:lnTo>
                <a:cubicBezTo>
                  <a:pt x="2546488" y="696872"/>
                  <a:pt x="2544037" y="665981"/>
                  <a:pt x="2544079" y="634646"/>
                </a:cubicBezTo>
                <a:cubicBezTo>
                  <a:pt x="2542767" y="629018"/>
                  <a:pt x="2542709" y="623351"/>
                  <a:pt x="2542709" y="617670"/>
                </a:cubicBezTo>
                <a:lnTo>
                  <a:pt x="2543303" y="606230"/>
                </a:lnTo>
                <a:lnTo>
                  <a:pt x="2543801" y="606263"/>
                </a:lnTo>
                <a:close/>
                <a:moveTo>
                  <a:pt x="2521076" y="605769"/>
                </a:moveTo>
                <a:lnTo>
                  <a:pt x="2521102" y="606263"/>
                </a:lnTo>
                <a:lnTo>
                  <a:pt x="2521600" y="606230"/>
                </a:lnTo>
                <a:lnTo>
                  <a:pt x="2522194" y="617670"/>
                </a:lnTo>
                <a:cubicBezTo>
                  <a:pt x="2522194" y="623351"/>
                  <a:pt x="2522135" y="629018"/>
                  <a:pt x="2520823" y="634646"/>
                </a:cubicBezTo>
                <a:cubicBezTo>
                  <a:pt x="2520865" y="665981"/>
                  <a:pt x="2518415" y="696872"/>
                  <a:pt x="2513356" y="727122"/>
                </a:cubicBezTo>
                <a:lnTo>
                  <a:pt x="2512818" y="733798"/>
                </a:lnTo>
                <a:cubicBezTo>
                  <a:pt x="2512648" y="733803"/>
                  <a:pt x="2512480" y="733808"/>
                  <a:pt x="2512312" y="733861"/>
                </a:cubicBezTo>
                <a:cubicBezTo>
                  <a:pt x="2462037" y="1086726"/>
                  <a:pt x="2180998" y="1367503"/>
                  <a:pt x="1822147" y="1426902"/>
                </a:cubicBezTo>
                <a:lnTo>
                  <a:pt x="1822030" y="1428050"/>
                </a:lnTo>
                <a:cubicBezTo>
                  <a:pt x="1816720" y="1429061"/>
                  <a:pt x="1811391" y="1430009"/>
                  <a:pt x="1805814" y="1429590"/>
                </a:cubicBezTo>
                <a:cubicBezTo>
                  <a:pt x="1774642" y="1435144"/>
                  <a:pt x="1742762" y="1438125"/>
                  <a:pt x="1710387" y="1438652"/>
                </a:cubicBezTo>
                <a:lnTo>
                  <a:pt x="1693269" y="1440278"/>
                </a:lnTo>
                <a:lnTo>
                  <a:pt x="1693243" y="1439783"/>
                </a:lnTo>
                <a:lnTo>
                  <a:pt x="1692744" y="1439816"/>
                </a:lnTo>
                <a:cubicBezTo>
                  <a:pt x="1692178" y="1436014"/>
                  <a:pt x="1692151" y="1432198"/>
                  <a:pt x="1692151" y="1428376"/>
                </a:cubicBezTo>
                <a:cubicBezTo>
                  <a:pt x="1692151" y="1422694"/>
                  <a:pt x="1692209" y="1417025"/>
                  <a:pt x="1693521" y="1411395"/>
                </a:cubicBezTo>
                <a:cubicBezTo>
                  <a:pt x="1693479" y="1380067"/>
                  <a:pt x="1695929" y="1349182"/>
                  <a:pt x="1700985" y="1318938"/>
                </a:cubicBezTo>
                <a:lnTo>
                  <a:pt x="1701526" y="1312248"/>
                </a:lnTo>
                <a:cubicBezTo>
                  <a:pt x="1701694" y="1312243"/>
                  <a:pt x="1701864" y="1312238"/>
                  <a:pt x="1702031" y="1312185"/>
                </a:cubicBezTo>
                <a:cubicBezTo>
                  <a:pt x="1752308" y="959319"/>
                  <a:pt x="2033347" y="678542"/>
                  <a:pt x="2392197" y="619144"/>
                </a:cubicBezTo>
                <a:lnTo>
                  <a:pt x="2392314" y="617996"/>
                </a:lnTo>
                <a:cubicBezTo>
                  <a:pt x="2397623" y="616986"/>
                  <a:pt x="2402951" y="616038"/>
                  <a:pt x="2408527" y="616457"/>
                </a:cubicBezTo>
                <a:cubicBezTo>
                  <a:pt x="2439710" y="610900"/>
                  <a:pt x="2471603" y="607919"/>
                  <a:pt x="2503988" y="607392"/>
                </a:cubicBezTo>
                <a:close/>
                <a:moveTo>
                  <a:pt x="851676" y="605769"/>
                </a:moveTo>
                <a:lnTo>
                  <a:pt x="868763" y="607392"/>
                </a:lnTo>
                <a:cubicBezTo>
                  <a:pt x="901149" y="607919"/>
                  <a:pt x="933041" y="610900"/>
                  <a:pt x="964225" y="616457"/>
                </a:cubicBezTo>
                <a:cubicBezTo>
                  <a:pt x="969801" y="616038"/>
                  <a:pt x="975129" y="616986"/>
                  <a:pt x="980437" y="617996"/>
                </a:cubicBezTo>
                <a:lnTo>
                  <a:pt x="980555" y="619144"/>
                </a:lnTo>
                <a:cubicBezTo>
                  <a:pt x="1339405" y="678542"/>
                  <a:pt x="1620444" y="959319"/>
                  <a:pt x="1670720" y="1312185"/>
                </a:cubicBezTo>
                <a:cubicBezTo>
                  <a:pt x="1670888" y="1312238"/>
                  <a:pt x="1671057" y="1312243"/>
                  <a:pt x="1671226" y="1312248"/>
                </a:cubicBezTo>
                <a:lnTo>
                  <a:pt x="1671766" y="1318938"/>
                </a:lnTo>
                <a:cubicBezTo>
                  <a:pt x="1676823" y="1349182"/>
                  <a:pt x="1679272" y="1380067"/>
                  <a:pt x="1679230" y="1411395"/>
                </a:cubicBezTo>
                <a:cubicBezTo>
                  <a:pt x="1680542" y="1417025"/>
                  <a:pt x="1680601" y="1422694"/>
                  <a:pt x="1680601" y="1428376"/>
                </a:cubicBezTo>
                <a:cubicBezTo>
                  <a:pt x="1680601" y="1432198"/>
                  <a:pt x="1680574" y="1436014"/>
                  <a:pt x="1680008" y="1439816"/>
                </a:cubicBezTo>
                <a:lnTo>
                  <a:pt x="1679509" y="1439783"/>
                </a:lnTo>
                <a:lnTo>
                  <a:pt x="1679483" y="1440278"/>
                </a:lnTo>
                <a:lnTo>
                  <a:pt x="1662364" y="1438652"/>
                </a:lnTo>
                <a:cubicBezTo>
                  <a:pt x="1629990" y="1438125"/>
                  <a:pt x="1598110" y="1435144"/>
                  <a:pt x="1566938" y="1429590"/>
                </a:cubicBezTo>
                <a:cubicBezTo>
                  <a:pt x="1561361" y="1430009"/>
                  <a:pt x="1556032" y="1429061"/>
                  <a:pt x="1550721" y="1428050"/>
                </a:cubicBezTo>
                <a:lnTo>
                  <a:pt x="1550605" y="1426902"/>
                </a:lnTo>
                <a:cubicBezTo>
                  <a:pt x="1191754" y="1367503"/>
                  <a:pt x="910715" y="1086726"/>
                  <a:pt x="860439" y="733861"/>
                </a:cubicBezTo>
                <a:cubicBezTo>
                  <a:pt x="860272" y="733808"/>
                  <a:pt x="860103" y="733803"/>
                  <a:pt x="859934" y="733798"/>
                </a:cubicBezTo>
                <a:lnTo>
                  <a:pt x="859396" y="727122"/>
                </a:lnTo>
                <a:cubicBezTo>
                  <a:pt x="854337" y="696872"/>
                  <a:pt x="851886" y="665981"/>
                  <a:pt x="851928" y="634646"/>
                </a:cubicBezTo>
                <a:cubicBezTo>
                  <a:pt x="850616" y="629018"/>
                  <a:pt x="850558" y="623351"/>
                  <a:pt x="850558" y="617670"/>
                </a:cubicBezTo>
                <a:lnTo>
                  <a:pt x="851152" y="606230"/>
                </a:lnTo>
                <a:lnTo>
                  <a:pt x="851650" y="606263"/>
                </a:lnTo>
                <a:close/>
                <a:moveTo>
                  <a:pt x="828925" y="605769"/>
                </a:moveTo>
                <a:lnTo>
                  <a:pt x="828951" y="606263"/>
                </a:lnTo>
                <a:lnTo>
                  <a:pt x="829449" y="606230"/>
                </a:lnTo>
                <a:lnTo>
                  <a:pt x="830043" y="617670"/>
                </a:lnTo>
                <a:cubicBezTo>
                  <a:pt x="830043" y="623351"/>
                  <a:pt x="829984" y="629018"/>
                  <a:pt x="828672" y="634646"/>
                </a:cubicBezTo>
                <a:cubicBezTo>
                  <a:pt x="828714" y="665981"/>
                  <a:pt x="826264" y="696872"/>
                  <a:pt x="821205" y="727122"/>
                </a:cubicBezTo>
                <a:lnTo>
                  <a:pt x="820667" y="733798"/>
                </a:lnTo>
                <a:cubicBezTo>
                  <a:pt x="820497" y="733803"/>
                  <a:pt x="820329" y="733808"/>
                  <a:pt x="820161" y="733861"/>
                </a:cubicBezTo>
                <a:cubicBezTo>
                  <a:pt x="769886" y="1086726"/>
                  <a:pt x="488847" y="1367503"/>
                  <a:pt x="129995" y="1426902"/>
                </a:cubicBezTo>
                <a:lnTo>
                  <a:pt x="129879" y="1428050"/>
                </a:lnTo>
                <a:cubicBezTo>
                  <a:pt x="124569" y="1429061"/>
                  <a:pt x="119240" y="1430009"/>
                  <a:pt x="113663" y="1429590"/>
                </a:cubicBezTo>
                <a:cubicBezTo>
                  <a:pt x="82491" y="1435144"/>
                  <a:pt x="50611" y="1438125"/>
                  <a:pt x="18236" y="1438652"/>
                </a:cubicBezTo>
                <a:lnTo>
                  <a:pt x="1118" y="1440278"/>
                </a:lnTo>
                <a:lnTo>
                  <a:pt x="1092" y="1439783"/>
                </a:lnTo>
                <a:lnTo>
                  <a:pt x="593" y="1439816"/>
                </a:lnTo>
                <a:cubicBezTo>
                  <a:pt x="27" y="1436014"/>
                  <a:pt x="0" y="1432198"/>
                  <a:pt x="0" y="1428376"/>
                </a:cubicBezTo>
                <a:cubicBezTo>
                  <a:pt x="0" y="1422694"/>
                  <a:pt x="58" y="1417025"/>
                  <a:pt x="1370" y="1411395"/>
                </a:cubicBezTo>
                <a:cubicBezTo>
                  <a:pt x="1328" y="1380067"/>
                  <a:pt x="3778" y="1349182"/>
                  <a:pt x="8835" y="1318938"/>
                </a:cubicBezTo>
                <a:lnTo>
                  <a:pt x="9375" y="1312248"/>
                </a:lnTo>
                <a:cubicBezTo>
                  <a:pt x="9543" y="1312243"/>
                  <a:pt x="9713" y="1312238"/>
                  <a:pt x="9880" y="1312185"/>
                </a:cubicBezTo>
                <a:cubicBezTo>
                  <a:pt x="60157" y="959319"/>
                  <a:pt x="341196" y="678542"/>
                  <a:pt x="700046" y="619144"/>
                </a:cubicBezTo>
                <a:lnTo>
                  <a:pt x="700163" y="617996"/>
                </a:lnTo>
                <a:cubicBezTo>
                  <a:pt x="705472" y="616986"/>
                  <a:pt x="710800" y="616038"/>
                  <a:pt x="716376" y="616457"/>
                </a:cubicBezTo>
                <a:cubicBezTo>
                  <a:pt x="747559" y="610900"/>
                  <a:pt x="779452" y="607919"/>
                  <a:pt x="811837" y="607392"/>
                </a:cubicBezTo>
                <a:close/>
                <a:moveTo>
                  <a:pt x="8824701" y="0"/>
                </a:moveTo>
                <a:lnTo>
                  <a:pt x="9033411" y="0"/>
                </a:lnTo>
                <a:cubicBezTo>
                  <a:pt x="9066347" y="30426"/>
                  <a:pt x="9096640" y="63469"/>
                  <a:pt x="9123965" y="98781"/>
                </a:cubicBezTo>
                <a:lnTo>
                  <a:pt x="9139239" y="122382"/>
                </a:lnTo>
                <a:lnTo>
                  <a:pt x="9139239" y="425734"/>
                </a:lnTo>
                <a:lnTo>
                  <a:pt x="9104305" y="314451"/>
                </a:lnTo>
                <a:cubicBezTo>
                  <a:pt x="9046997" y="183490"/>
                  <a:pt x="8948803" y="73504"/>
                  <a:pt x="8824701" y="0"/>
                </a:cubicBezTo>
                <a:close/>
                <a:moveTo>
                  <a:pt x="8494877" y="0"/>
                </a:moveTo>
                <a:lnTo>
                  <a:pt x="8628893" y="0"/>
                </a:lnTo>
                <a:cubicBezTo>
                  <a:pt x="8697052" y="198004"/>
                  <a:pt x="8856086" y="355591"/>
                  <a:pt x="9058275" y="426756"/>
                </a:cubicBezTo>
                <a:lnTo>
                  <a:pt x="9139239" y="449526"/>
                </a:lnTo>
                <a:lnTo>
                  <a:pt x="9139239" y="577136"/>
                </a:lnTo>
                <a:lnTo>
                  <a:pt x="9043252" y="554355"/>
                </a:lnTo>
                <a:cubicBezTo>
                  <a:pt x="8776836" y="470904"/>
                  <a:pt x="8569058" y="262348"/>
                  <a:pt x="8494877" y="0"/>
                </a:cubicBezTo>
                <a:close/>
                <a:moveTo>
                  <a:pt x="7876547" y="0"/>
                </a:moveTo>
                <a:lnTo>
                  <a:pt x="8085257" y="0"/>
                </a:lnTo>
                <a:cubicBezTo>
                  <a:pt x="7919787" y="98005"/>
                  <a:pt x="7800378" y="260867"/>
                  <a:pt x="7762527" y="451830"/>
                </a:cubicBezTo>
                <a:cubicBezTo>
                  <a:pt x="8006579" y="399791"/>
                  <a:pt x="8203169" y="226290"/>
                  <a:pt x="8281065" y="0"/>
                </a:cubicBezTo>
                <a:lnTo>
                  <a:pt x="8415081" y="0"/>
                </a:lnTo>
                <a:cubicBezTo>
                  <a:pt x="8330303" y="299826"/>
                  <a:pt x="8071031" y="529393"/>
                  <a:pt x="7749156" y="582253"/>
                </a:cubicBezTo>
                <a:lnTo>
                  <a:pt x="7749040" y="583392"/>
                </a:lnTo>
                <a:cubicBezTo>
                  <a:pt x="7743729" y="584395"/>
                  <a:pt x="7738400" y="585336"/>
                  <a:pt x="7732823" y="584920"/>
                </a:cubicBezTo>
                <a:cubicBezTo>
                  <a:pt x="7701651" y="590430"/>
                  <a:pt x="7669771" y="593388"/>
                  <a:pt x="7637396" y="593911"/>
                </a:cubicBezTo>
                <a:lnTo>
                  <a:pt x="7620278" y="595524"/>
                </a:lnTo>
                <a:lnTo>
                  <a:pt x="7620252" y="595033"/>
                </a:lnTo>
                <a:lnTo>
                  <a:pt x="7619753" y="595066"/>
                </a:lnTo>
                <a:cubicBezTo>
                  <a:pt x="7619187" y="591293"/>
                  <a:pt x="7619160" y="587507"/>
                  <a:pt x="7619160" y="583715"/>
                </a:cubicBezTo>
                <a:cubicBezTo>
                  <a:pt x="7619160" y="578078"/>
                  <a:pt x="7619219" y="572454"/>
                  <a:pt x="7620531" y="566868"/>
                </a:cubicBezTo>
                <a:cubicBezTo>
                  <a:pt x="7620488" y="535786"/>
                  <a:pt x="7622938" y="505143"/>
                  <a:pt x="7627995" y="475137"/>
                </a:cubicBezTo>
                <a:lnTo>
                  <a:pt x="7628535" y="468500"/>
                </a:lnTo>
                <a:cubicBezTo>
                  <a:pt x="7628704" y="468495"/>
                  <a:pt x="7628873" y="468490"/>
                  <a:pt x="7629040" y="468437"/>
                </a:cubicBezTo>
                <a:cubicBezTo>
                  <a:pt x="7655343" y="285283"/>
                  <a:pt x="7744803" y="121704"/>
                  <a:pt x="7876547" y="0"/>
                </a:cubicBezTo>
                <a:close/>
                <a:moveTo>
                  <a:pt x="6802727" y="0"/>
                </a:moveTo>
                <a:lnTo>
                  <a:pt x="6936742" y="0"/>
                </a:lnTo>
                <a:cubicBezTo>
                  <a:pt x="7014638" y="226290"/>
                  <a:pt x="7211228" y="399791"/>
                  <a:pt x="7455280" y="451830"/>
                </a:cubicBezTo>
                <a:cubicBezTo>
                  <a:pt x="7417429" y="260867"/>
                  <a:pt x="7298020" y="98005"/>
                  <a:pt x="7132550" y="0"/>
                </a:cubicBezTo>
                <a:lnTo>
                  <a:pt x="7341259" y="0"/>
                </a:lnTo>
                <a:cubicBezTo>
                  <a:pt x="7473003" y="121704"/>
                  <a:pt x="7562464" y="285283"/>
                  <a:pt x="7588766" y="468437"/>
                </a:cubicBezTo>
                <a:cubicBezTo>
                  <a:pt x="7588934" y="468490"/>
                  <a:pt x="7589103" y="468495"/>
                  <a:pt x="7589272" y="468500"/>
                </a:cubicBezTo>
                <a:lnTo>
                  <a:pt x="7589812" y="475137"/>
                </a:lnTo>
                <a:cubicBezTo>
                  <a:pt x="7594869" y="505143"/>
                  <a:pt x="7597319" y="535786"/>
                  <a:pt x="7597276" y="566868"/>
                </a:cubicBezTo>
                <a:cubicBezTo>
                  <a:pt x="7598588" y="572454"/>
                  <a:pt x="7598647" y="578078"/>
                  <a:pt x="7598647" y="583715"/>
                </a:cubicBezTo>
                <a:cubicBezTo>
                  <a:pt x="7598647" y="587507"/>
                  <a:pt x="7598620" y="591293"/>
                  <a:pt x="7598054" y="595066"/>
                </a:cubicBezTo>
                <a:lnTo>
                  <a:pt x="7597555" y="595033"/>
                </a:lnTo>
                <a:lnTo>
                  <a:pt x="7597529" y="595524"/>
                </a:lnTo>
                <a:lnTo>
                  <a:pt x="7580411" y="593911"/>
                </a:lnTo>
                <a:cubicBezTo>
                  <a:pt x="7548036" y="593388"/>
                  <a:pt x="7516156" y="590430"/>
                  <a:pt x="7484984" y="584920"/>
                </a:cubicBezTo>
                <a:cubicBezTo>
                  <a:pt x="7479407" y="585336"/>
                  <a:pt x="7474078" y="584395"/>
                  <a:pt x="7468767" y="583392"/>
                </a:cubicBezTo>
                <a:lnTo>
                  <a:pt x="7468651" y="582253"/>
                </a:lnTo>
                <a:cubicBezTo>
                  <a:pt x="7146776" y="529393"/>
                  <a:pt x="6887504" y="299826"/>
                  <a:pt x="6802727" y="0"/>
                </a:cubicBezTo>
                <a:close/>
                <a:moveTo>
                  <a:pt x="6184397" y="0"/>
                </a:moveTo>
                <a:lnTo>
                  <a:pt x="6393106" y="0"/>
                </a:lnTo>
                <a:cubicBezTo>
                  <a:pt x="6227636" y="98005"/>
                  <a:pt x="6108227" y="260867"/>
                  <a:pt x="6070376" y="451830"/>
                </a:cubicBezTo>
                <a:cubicBezTo>
                  <a:pt x="6314429" y="399791"/>
                  <a:pt x="6511018" y="226290"/>
                  <a:pt x="6588914" y="0"/>
                </a:cubicBezTo>
                <a:lnTo>
                  <a:pt x="6722931" y="0"/>
                </a:lnTo>
                <a:cubicBezTo>
                  <a:pt x="6638152" y="299826"/>
                  <a:pt x="6378880" y="529393"/>
                  <a:pt x="6057005" y="582253"/>
                </a:cubicBezTo>
                <a:lnTo>
                  <a:pt x="6056889" y="583392"/>
                </a:lnTo>
                <a:cubicBezTo>
                  <a:pt x="6051578" y="584395"/>
                  <a:pt x="6046249" y="585336"/>
                  <a:pt x="6040672" y="584920"/>
                </a:cubicBezTo>
                <a:cubicBezTo>
                  <a:pt x="6009500" y="590430"/>
                  <a:pt x="5977620" y="593388"/>
                  <a:pt x="5945246" y="593911"/>
                </a:cubicBezTo>
                <a:lnTo>
                  <a:pt x="5928127" y="595524"/>
                </a:lnTo>
                <a:lnTo>
                  <a:pt x="5928101" y="595033"/>
                </a:lnTo>
                <a:lnTo>
                  <a:pt x="5927602" y="595066"/>
                </a:lnTo>
                <a:cubicBezTo>
                  <a:pt x="5927036" y="591293"/>
                  <a:pt x="5927009" y="587507"/>
                  <a:pt x="5927009" y="583715"/>
                </a:cubicBezTo>
                <a:cubicBezTo>
                  <a:pt x="5927009" y="578078"/>
                  <a:pt x="5927068" y="572454"/>
                  <a:pt x="5928380" y="566868"/>
                </a:cubicBezTo>
                <a:cubicBezTo>
                  <a:pt x="5928338" y="535786"/>
                  <a:pt x="5930787" y="505143"/>
                  <a:pt x="5935844" y="475137"/>
                </a:cubicBezTo>
                <a:lnTo>
                  <a:pt x="5936384" y="468500"/>
                </a:lnTo>
                <a:cubicBezTo>
                  <a:pt x="5936553" y="468495"/>
                  <a:pt x="5936722" y="468490"/>
                  <a:pt x="5936890" y="468437"/>
                </a:cubicBezTo>
                <a:cubicBezTo>
                  <a:pt x="5963192" y="285283"/>
                  <a:pt x="6052653" y="121703"/>
                  <a:pt x="6184397" y="0"/>
                </a:cubicBezTo>
                <a:close/>
                <a:moveTo>
                  <a:pt x="5110576" y="0"/>
                </a:moveTo>
                <a:lnTo>
                  <a:pt x="5244592" y="0"/>
                </a:lnTo>
                <a:cubicBezTo>
                  <a:pt x="5322488" y="226290"/>
                  <a:pt x="5519077" y="399791"/>
                  <a:pt x="5763129" y="451830"/>
                </a:cubicBezTo>
                <a:cubicBezTo>
                  <a:pt x="5725278" y="260867"/>
                  <a:pt x="5605869" y="98005"/>
                  <a:pt x="5440399" y="0"/>
                </a:cubicBezTo>
                <a:lnTo>
                  <a:pt x="5649109" y="0"/>
                </a:lnTo>
                <a:cubicBezTo>
                  <a:pt x="5780853" y="121704"/>
                  <a:pt x="5870314" y="285283"/>
                  <a:pt x="5896616" y="468437"/>
                </a:cubicBezTo>
                <a:cubicBezTo>
                  <a:pt x="5896783" y="468490"/>
                  <a:pt x="5896953" y="468495"/>
                  <a:pt x="5897121" y="468500"/>
                </a:cubicBezTo>
                <a:lnTo>
                  <a:pt x="5897662" y="475137"/>
                </a:lnTo>
                <a:cubicBezTo>
                  <a:pt x="5902718" y="505143"/>
                  <a:pt x="5905168" y="535786"/>
                  <a:pt x="5905126" y="566868"/>
                </a:cubicBezTo>
                <a:cubicBezTo>
                  <a:pt x="5906438" y="572454"/>
                  <a:pt x="5906496" y="578078"/>
                  <a:pt x="5906496" y="583715"/>
                </a:cubicBezTo>
                <a:cubicBezTo>
                  <a:pt x="5906496" y="587507"/>
                  <a:pt x="5906469" y="591293"/>
                  <a:pt x="5905903" y="595066"/>
                </a:cubicBezTo>
                <a:lnTo>
                  <a:pt x="5905404" y="595033"/>
                </a:lnTo>
                <a:lnTo>
                  <a:pt x="5905378" y="595524"/>
                </a:lnTo>
                <a:lnTo>
                  <a:pt x="5888260" y="593911"/>
                </a:lnTo>
                <a:cubicBezTo>
                  <a:pt x="5855886" y="593388"/>
                  <a:pt x="5824005" y="590430"/>
                  <a:pt x="5792833" y="584920"/>
                </a:cubicBezTo>
                <a:cubicBezTo>
                  <a:pt x="5787256" y="585336"/>
                  <a:pt x="5781927" y="584395"/>
                  <a:pt x="5776617" y="583392"/>
                </a:cubicBezTo>
                <a:lnTo>
                  <a:pt x="5776501" y="582253"/>
                </a:lnTo>
                <a:cubicBezTo>
                  <a:pt x="5454626" y="529393"/>
                  <a:pt x="5195354" y="299826"/>
                  <a:pt x="5110576" y="0"/>
                </a:cubicBezTo>
                <a:close/>
                <a:moveTo>
                  <a:pt x="4492246" y="0"/>
                </a:moveTo>
                <a:lnTo>
                  <a:pt x="4700955" y="0"/>
                </a:lnTo>
                <a:cubicBezTo>
                  <a:pt x="4535485" y="98005"/>
                  <a:pt x="4416076" y="260867"/>
                  <a:pt x="4378225" y="451830"/>
                </a:cubicBezTo>
                <a:cubicBezTo>
                  <a:pt x="4622279" y="399791"/>
                  <a:pt x="4818867" y="226290"/>
                  <a:pt x="4896763" y="0"/>
                </a:cubicBezTo>
                <a:lnTo>
                  <a:pt x="5030779" y="0"/>
                </a:lnTo>
                <a:cubicBezTo>
                  <a:pt x="4946001" y="299826"/>
                  <a:pt x="4686729" y="529393"/>
                  <a:pt x="4364853" y="582253"/>
                </a:cubicBezTo>
                <a:lnTo>
                  <a:pt x="4364737" y="583392"/>
                </a:lnTo>
                <a:cubicBezTo>
                  <a:pt x="4359427" y="584395"/>
                  <a:pt x="4354098" y="585336"/>
                  <a:pt x="4348521" y="584920"/>
                </a:cubicBezTo>
                <a:cubicBezTo>
                  <a:pt x="4317350" y="590430"/>
                  <a:pt x="4285468" y="593388"/>
                  <a:pt x="4253094" y="593911"/>
                </a:cubicBezTo>
                <a:lnTo>
                  <a:pt x="4235976" y="595524"/>
                </a:lnTo>
                <a:lnTo>
                  <a:pt x="4235950" y="595033"/>
                </a:lnTo>
                <a:lnTo>
                  <a:pt x="4235451" y="595066"/>
                </a:lnTo>
                <a:cubicBezTo>
                  <a:pt x="4234885" y="591293"/>
                  <a:pt x="4234858" y="587507"/>
                  <a:pt x="4234858" y="583715"/>
                </a:cubicBezTo>
                <a:cubicBezTo>
                  <a:pt x="4234858" y="578078"/>
                  <a:pt x="4234916" y="572454"/>
                  <a:pt x="4236228" y="566868"/>
                </a:cubicBezTo>
                <a:cubicBezTo>
                  <a:pt x="4236186" y="535786"/>
                  <a:pt x="4238636" y="505143"/>
                  <a:pt x="4243692" y="475137"/>
                </a:cubicBezTo>
                <a:lnTo>
                  <a:pt x="4244233" y="468500"/>
                </a:lnTo>
                <a:cubicBezTo>
                  <a:pt x="4244401" y="468495"/>
                  <a:pt x="4244571" y="468490"/>
                  <a:pt x="4244738" y="468437"/>
                </a:cubicBezTo>
                <a:cubicBezTo>
                  <a:pt x="4271041" y="285283"/>
                  <a:pt x="4360502" y="121704"/>
                  <a:pt x="4492246" y="0"/>
                </a:cubicBezTo>
                <a:close/>
                <a:moveTo>
                  <a:pt x="3418424" y="0"/>
                </a:moveTo>
                <a:lnTo>
                  <a:pt x="3552441" y="0"/>
                </a:lnTo>
                <a:cubicBezTo>
                  <a:pt x="3630337" y="226291"/>
                  <a:pt x="3826926" y="399791"/>
                  <a:pt x="4070978" y="451830"/>
                </a:cubicBezTo>
                <a:cubicBezTo>
                  <a:pt x="4033127" y="260867"/>
                  <a:pt x="3913719" y="98005"/>
                  <a:pt x="3748249" y="0"/>
                </a:cubicBezTo>
                <a:lnTo>
                  <a:pt x="3956957" y="0"/>
                </a:lnTo>
                <a:cubicBezTo>
                  <a:pt x="4088702" y="121703"/>
                  <a:pt x="4178162" y="285283"/>
                  <a:pt x="4204464" y="468437"/>
                </a:cubicBezTo>
                <a:cubicBezTo>
                  <a:pt x="4204632" y="468490"/>
                  <a:pt x="4204801" y="468495"/>
                  <a:pt x="4204970" y="468499"/>
                </a:cubicBezTo>
                <a:lnTo>
                  <a:pt x="4205510" y="475137"/>
                </a:lnTo>
                <a:cubicBezTo>
                  <a:pt x="4210567" y="505143"/>
                  <a:pt x="4213016" y="535786"/>
                  <a:pt x="4212974" y="566868"/>
                </a:cubicBezTo>
                <a:cubicBezTo>
                  <a:pt x="4214286" y="572454"/>
                  <a:pt x="4214345" y="578078"/>
                  <a:pt x="4214345" y="583715"/>
                </a:cubicBezTo>
                <a:cubicBezTo>
                  <a:pt x="4214345" y="587508"/>
                  <a:pt x="4214318" y="591293"/>
                  <a:pt x="4213752" y="595066"/>
                </a:cubicBezTo>
                <a:lnTo>
                  <a:pt x="4213253" y="595033"/>
                </a:lnTo>
                <a:lnTo>
                  <a:pt x="4213227" y="595524"/>
                </a:lnTo>
                <a:lnTo>
                  <a:pt x="4196108" y="593911"/>
                </a:lnTo>
                <a:cubicBezTo>
                  <a:pt x="4163734" y="593388"/>
                  <a:pt x="4131854" y="590430"/>
                  <a:pt x="4100682" y="584920"/>
                </a:cubicBezTo>
                <a:cubicBezTo>
                  <a:pt x="4095105" y="585336"/>
                  <a:pt x="4089776" y="584395"/>
                  <a:pt x="4084465" y="583392"/>
                </a:cubicBezTo>
                <a:lnTo>
                  <a:pt x="4084349" y="582253"/>
                </a:lnTo>
                <a:cubicBezTo>
                  <a:pt x="3762475" y="529393"/>
                  <a:pt x="3503203" y="299826"/>
                  <a:pt x="3418424" y="0"/>
                </a:cubicBezTo>
                <a:close/>
                <a:moveTo>
                  <a:pt x="2800095" y="0"/>
                </a:moveTo>
                <a:lnTo>
                  <a:pt x="3008804" y="0"/>
                </a:lnTo>
                <a:cubicBezTo>
                  <a:pt x="2843334" y="98005"/>
                  <a:pt x="2723925" y="260867"/>
                  <a:pt x="2686074" y="451830"/>
                </a:cubicBezTo>
                <a:cubicBezTo>
                  <a:pt x="2930126" y="399791"/>
                  <a:pt x="3126716" y="226291"/>
                  <a:pt x="3204612" y="0"/>
                </a:cubicBezTo>
                <a:lnTo>
                  <a:pt x="3338628" y="0"/>
                </a:lnTo>
                <a:cubicBezTo>
                  <a:pt x="3253850" y="299826"/>
                  <a:pt x="2994578" y="529393"/>
                  <a:pt x="2672703" y="582253"/>
                </a:cubicBezTo>
                <a:lnTo>
                  <a:pt x="2672586" y="583392"/>
                </a:lnTo>
                <a:cubicBezTo>
                  <a:pt x="2667276" y="584395"/>
                  <a:pt x="2661947" y="585336"/>
                  <a:pt x="2656370" y="584920"/>
                </a:cubicBezTo>
                <a:cubicBezTo>
                  <a:pt x="2625198" y="590430"/>
                  <a:pt x="2593318" y="593388"/>
                  <a:pt x="2560943" y="593911"/>
                </a:cubicBezTo>
                <a:lnTo>
                  <a:pt x="2543825" y="595524"/>
                </a:lnTo>
                <a:lnTo>
                  <a:pt x="2543799" y="595033"/>
                </a:lnTo>
                <a:lnTo>
                  <a:pt x="2543300" y="595066"/>
                </a:lnTo>
                <a:cubicBezTo>
                  <a:pt x="2542734" y="591293"/>
                  <a:pt x="2542707" y="587507"/>
                  <a:pt x="2542707" y="583715"/>
                </a:cubicBezTo>
                <a:cubicBezTo>
                  <a:pt x="2542707" y="578078"/>
                  <a:pt x="2542765" y="572454"/>
                  <a:pt x="2544077" y="566868"/>
                </a:cubicBezTo>
                <a:cubicBezTo>
                  <a:pt x="2544035" y="535786"/>
                  <a:pt x="2546485" y="505143"/>
                  <a:pt x="2551541" y="475137"/>
                </a:cubicBezTo>
                <a:lnTo>
                  <a:pt x="2552082" y="468499"/>
                </a:lnTo>
                <a:cubicBezTo>
                  <a:pt x="2552250" y="468495"/>
                  <a:pt x="2552420" y="468490"/>
                  <a:pt x="2552587" y="468437"/>
                </a:cubicBezTo>
                <a:cubicBezTo>
                  <a:pt x="2578890" y="285283"/>
                  <a:pt x="2668350" y="121703"/>
                  <a:pt x="2800095" y="0"/>
                </a:cubicBezTo>
                <a:close/>
                <a:moveTo>
                  <a:pt x="1726273" y="0"/>
                </a:moveTo>
                <a:lnTo>
                  <a:pt x="1860290" y="0"/>
                </a:lnTo>
                <a:cubicBezTo>
                  <a:pt x="1938186" y="226291"/>
                  <a:pt x="2134775" y="399791"/>
                  <a:pt x="2378827" y="451830"/>
                </a:cubicBezTo>
                <a:cubicBezTo>
                  <a:pt x="2340976" y="260867"/>
                  <a:pt x="2221567" y="98005"/>
                  <a:pt x="2056098" y="0"/>
                </a:cubicBezTo>
                <a:lnTo>
                  <a:pt x="2264806" y="0"/>
                </a:lnTo>
                <a:cubicBezTo>
                  <a:pt x="2396551" y="121703"/>
                  <a:pt x="2486011" y="285283"/>
                  <a:pt x="2512313" y="468437"/>
                </a:cubicBezTo>
                <a:cubicBezTo>
                  <a:pt x="2512481" y="468490"/>
                  <a:pt x="2512650" y="468495"/>
                  <a:pt x="2512819" y="468499"/>
                </a:cubicBezTo>
                <a:lnTo>
                  <a:pt x="2513359" y="475137"/>
                </a:lnTo>
                <a:cubicBezTo>
                  <a:pt x="2518416" y="505143"/>
                  <a:pt x="2520865" y="535786"/>
                  <a:pt x="2520823" y="566868"/>
                </a:cubicBezTo>
                <a:cubicBezTo>
                  <a:pt x="2522135" y="572454"/>
                  <a:pt x="2522194" y="578078"/>
                  <a:pt x="2522194" y="583715"/>
                </a:cubicBezTo>
                <a:cubicBezTo>
                  <a:pt x="2522194" y="587508"/>
                  <a:pt x="2522167" y="591293"/>
                  <a:pt x="2521601" y="595066"/>
                </a:cubicBezTo>
                <a:lnTo>
                  <a:pt x="2521102" y="595033"/>
                </a:lnTo>
                <a:lnTo>
                  <a:pt x="2521076" y="595524"/>
                </a:lnTo>
                <a:lnTo>
                  <a:pt x="2503957" y="593911"/>
                </a:lnTo>
                <a:cubicBezTo>
                  <a:pt x="2471583" y="593388"/>
                  <a:pt x="2439703" y="590430"/>
                  <a:pt x="2408531" y="584920"/>
                </a:cubicBezTo>
                <a:cubicBezTo>
                  <a:pt x="2402954" y="585336"/>
                  <a:pt x="2397625" y="584395"/>
                  <a:pt x="2392314" y="583392"/>
                </a:cubicBezTo>
                <a:lnTo>
                  <a:pt x="2392198" y="582253"/>
                </a:lnTo>
                <a:cubicBezTo>
                  <a:pt x="2070324" y="529393"/>
                  <a:pt x="1811051" y="299826"/>
                  <a:pt x="1726273" y="0"/>
                </a:cubicBezTo>
                <a:close/>
                <a:moveTo>
                  <a:pt x="1107944" y="0"/>
                </a:moveTo>
                <a:lnTo>
                  <a:pt x="1316652" y="0"/>
                </a:lnTo>
                <a:cubicBezTo>
                  <a:pt x="1151183" y="98005"/>
                  <a:pt x="1031774" y="260867"/>
                  <a:pt x="993923" y="451830"/>
                </a:cubicBezTo>
                <a:cubicBezTo>
                  <a:pt x="1237975" y="399791"/>
                  <a:pt x="1434564" y="226291"/>
                  <a:pt x="1512461" y="0"/>
                </a:cubicBezTo>
                <a:lnTo>
                  <a:pt x="1646477" y="0"/>
                </a:lnTo>
                <a:cubicBezTo>
                  <a:pt x="1561699" y="299826"/>
                  <a:pt x="1302427" y="529393"/>
                  <a:pt x="980552" y="582253"/>
                </a:cubicBezTo>
                <a:lnTo>
                  <a:pt x="980435" y="583392"/>
                </a:lnTo>
                <a:cubicBezTo>
                  <a:pt x="975125" y="584395"/>
                  <a:pt x="969796" y="585336"/>
                  <a:pt x="964219" y="584920"/>
                </a:cubicBezTo>
                <a:cubicBezTo>
                  <a:pt x="933047" y="590430"/>
                  <a:pt x="901167" y="593388"/>
                  <a:pt x="868792" y="593911"/>
                </a:cubicBezTo>
                <a:lnTo>
                  <a:pt x="851674" y="595524"/>
                </a:lnTo>
                <a:lnTo>
                  <a:pt x="851648" y="595033"/>
                </a:lnTo>
                <a:lnTo>
                  <a:pt x="851149" y="595066"/>
                </a:lnTo>
                <a:cubicBezTo>
                  <a:pt x="850583" y="591293"/>
                  <a:pt x="850556" y="587507"/>
                  <a:pt x="850556" y="583715"/>
                </a:cubicBezTo>
                <a:cubicBezTo>
                  <a:pt x="850556" y="578078"/>
                  <a:pt x="850614" y="572454"/>
                  <a:pt x="851926" y="566868"/>
                </a:cubicBezTo>
                <a:cubicBezTo>
                  <a:pt x="851884" y="535786"/>
                  <a:pt x="854334" y="505143"/>
                  <a:pt x="859390" y="475137"/>
                </a:cubicBezTo>
                <a:lnTo>
                  <a:pt x="859931" y="468499"/>
                </a:lnTo>
                <a:cubicBezTo>
                  <a:pt x="860099" y="468495"/>
                  <a:pt x="860269" y="468490"/>
                  <a:pt x="860436" y="468437"/>
                </a:cubicBezTo>
                <a:cubicBezTo>
                  <a:pt x="886739" y="285283"/>
                  <a:pt x="976199" y="121704"/>
                  <a:pt x="1107944" y="0"/>
                </a:cubicBezTo>
                <a:close/>
                <a:moveTo>
                  <a:pt x="34122" y="0"/>
                </a:moveTo>
                <a:lnTo>
                  <a:pt x="168138" y="0"/>
                </a:lnTo>
                <a:cubicBezTo>
                  <a:pt x="246034" y="226290"/>
                  <a:pt x="442624" y="399791"/>
                  <a:pt x="686676" y="451830"/>
                </a:cubicBezTo>
                <a:cubicBezTo>
                  <a:pt x="648825" y="260867"/>
                  <a:pt x="529416" y="98005"/>
                  <a:pt x="363946" y="0"/>
                </a:cubicBezTo>
                <a:lnTo>
                  <a:pt x="572655" y="0"/>
                </a:lnTo>
                <a:cubicBezTo>
                  <a:pt x="704400" y="121703"/>
                  <a:pt x="793860" y="285283"/>
                  <a:pt x="820162" y="468437"/>
                </a:cubicBezTo>
                <a:cubicBezTo>
                  <a:pt x="820330" y="468490"/>
                  <a:pt x="820499" y="468495"/>
                  <a:pt x="820668" y="468500"/>
                </a:cubicBezTo>
                <a:lnTo>
                  <a:pt x="821208" y="475137"/>
                </a:lnTo>
                <a:cubicBezTo>
                  <a:pt x="826265" y="505143"/>
                  <a:pt x="828714" y="535786"/>
                  <a:pt x="828672" y="566868"/>
                </a:cubicBezTo>
                <a:cubicBezTo>
                  <a:pt x="829984" y="572454"/>
                  <a:pt x="830043" y="578078"/>
                  <a:pt x="830043" y="583715"/>
                </a:cubicBezTo>
                <a:cubicBezTo>
                  <a:pt x="830043" y="587508"/>
                  <a:pt x="830016" y="591293"/>
                  <a:pt x="829450" y="595066"/>
                </a:cubicBezTo>
                <a:lnTo>
                  <a:pt x="828951" y="595033"/>
                </a:lnTo>
                <a:lnTo>
                  <a:pt x="828925" y="595524"/>
                </a:lnTo>
                <a:lnTo>
                  <a:pt x="811806" y="593911"/>
                </a:lnTo>
                <a:cubicBezTo>
                  <a:pt x="779432" y="593388"/>
                  <a:pt x="747552" y="590430"/>
                  <a:pt x="716380" y="584920"/>
                </a:cubicBezTo>
                <a:cubicBezTo>
                  <a:pt x="710803" y="585336"/>
                  <a:pt x="705474" y="584395"/>
                  <a:pt x="700163" y="583392"/>
                </a:cubicBezTo>
                <a:lnTo>
                  <a:pt x="700047" y="582253"/>
                </a:lnTo>
                <a:cubicBezTo>
                  <a:pt x="378172" y="529393"/>
                  <a:pt x="118900" y="299826"/>
                  <a:pt x="3412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F198038-053B-454C-B85B-56077BD50F94}"/>
              </a:ext>
            </a:extLst>
          </p:cNvPr>
          <p:cNvCxnSpPr/>
          <p:nvPr/>
        </p:nvCxnSpPr>
        <p:spPr>
          <a:xfrm flipV="1">
            <a:off x="6289675" y="5264150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960137"/>
            <a:ext cx="5829300" cy="1463040"/>
          </a:xfrm>
        </p:spPr>
        <p:txBody>
          <a:bodyPr/>
          <a:lstStyle>
            <a:lvl1pPr algn="r">
              <a:defRPr sz="44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57950" y="4960137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72FB34D2-343B-49B7-8A79-9113598CAE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7D7264-C24D-466E-B591-13C51B9B46B0}" type="datetimeFigureOut">
              <a:rPr lang="en-US"/>
              <a:pPr>
                <a:defRPr/>
              </a:pPr>
              <a:t>12/26/2018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6330266-26B5-4C68-B249-F890A5750C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PI 3163-MPTI_D3 - IMD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E6015FEA-2714-4DEA-8D23-A1EFA4BDD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B64409-80CD-4C44-AF04-9A022544E7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6344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8096" y="2286000"/>
            <a:ext cx="35661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1990" y="2286000"/>
            <a:ext cx="35661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6895856-B2B3-4688-8158-E65486CA2A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BC58EA-1C4B-443D-B6F4-6D62C1C3FC21}" type="datetimeFigureOut">
              <a:rPr lang="en-US"/>
              <a:pPr>
                <a:defRPr/>
              </a:pPr>
              <a:t>12/26/2018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C9A566B-58E6-4EA4-9236-BB61405E66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PI 3163-MPTI_D3 - IMD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7EE2A1C-CB0D-49B8-8C71-BAC45D5FA3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C68CD4-72FA-439B-AABE-8486348695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04697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6" y="2179636"/>
            <a:ext cx="356616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2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8096" y="2967788"/>
            <a:ext cx="356616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1990" y="2179636"/>
            <a:ext cx="356616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2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1990" y="2967788"/>
            <a:ext cx="356616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57EAA112-AF00-45F6-8B9E-24112EC99C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B11418-568E-4A31-8215-47FD0663140B}" type="datetimeFigureOut">
              <a:rPr lang="en-US"/>
              <a:pPr>
                <a:defRPr/>
              </a:pPr>
              <a:t>12/26/2018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EA1D493F-9D79-4A52-A639-7C9617CDF7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PI 3163-MPTI_D3 - IMD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B4AC492-BFE8-40C9-B87A-56E8F57264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17BCE3-1971-499D-8C49-BC1CA38430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27970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2C7EADC1-455D-44CD-87A9-C5F70A8A1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570001-BE59-4202-888A-421BAF1E6D08}" type="datetimeFigureOut">
              <a:rPr lang="en-US"/>
              <a:pPr>
                <a:defRPr/>
              </a:pPr>
              <a:t>12/26/2018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3009E1F9-8DEF-4FDE-9BAD-A7BCFF294A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PI 3163-MPTI_D3 - IMD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838F3ACE-0F43-42E8-9F07-23E61D18ED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BA2B4B-1CE5-4B48-92DC-BFA6B6067A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9629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0A03FC9-BC16-41BB-91AE-5965FBCE98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2CF003-E57B-44DA-8B53-B6C25E8C6EF1}" type="datetimeFigureOut">
              <a:rPr lang="en-US"/>
              <a:pPr>
                <a:defRPr/>
              </a:pPr>
              <a:t>12/26/2018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8EA007D-BDC8-4167-96C5-A50AA11E26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PI 3163-MPTI_D3 - IMD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693B18-85EF-4EDA-BEB8-57D8F97EEE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B9622A-A599-408E-A48C-1EAD25CA8C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7335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768096" y="471509"/>
            <a:ext cx="329184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0" y="822960"/>
            <a:ext cx="4258818" cy="518464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8096" y="2257506"/>
            <a:ext cx="329184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211D8C4-62F9-48A4-8487-C386A32643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7ACF52-793C-4333-9421-941EB093A31E}" type="datetimeFigureOut">
              <a:rPr lang="en-US"/>
              <a:pPr>
                <a:defRPr/>
              </a:pPr>
              <a:t>12/26/2018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5C62330-A603-4466-A5B6-FA88F0ED20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PI 3163-MPTI_D3 - IMD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7890820-D7A3-42E7-83A4-D8B4D462F6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9445F4-44A7-4D91-9EAD-763B1B2FE9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46102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16CD98D-89D7-4237-9A1F-45BB8CAF88EE}"/>
              </a:ext>
            </a:extLst>
          </p:cNvPr>
          <p:cNvCxnSpPr/>
          <p:nvPr/>
        </p:nvCxnSpPr>
        <p:spPr>
          <a:xfrm flipV="1">
            <a:off x="6289675" y="5264150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960138"/>
            <a:ext cx="5829300" cy="1463040"/>
          </a:xfrm>
        </p:spPr>
        <p:txBody>
          <a:bodyPr/>
          <a:lstStyle>
            <a:lvl1pPr algn="r">
              <a:defRPr sz="44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9141714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57950" y="4960138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90DFD663-3EB2-4B44-B708-19BC20393F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A151A3-8645-416A-A2EB-CF4612B00B66}" type="datetimeFigureOut">
              <a:rPr lang="en-US"/>
              <a:pPr>
                <a:defRPr/>
              </a:pPr>
              <a:t>12/26/2018</a:t>
            </a:fld>
            <a:endParaRPr lang="en-US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3460442D-9262-4926-ABE4-0C950C2CFF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PI 3163-MPTI_D3 - IMD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DB48D69C-B97F-4435-BE63-25F6E17AEC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BEF5E4-3DA9-4116-8D7C-08082D3489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2876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1BD782-053A-4E0B-8A84-5BF437A240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8EED9F-D5EE-4380-BD56-DB3B25C219E3}" type="datetimeFigureOut">
              <a:rPr lang="en-US"/>
              <a:pPr>
                <a:defRPr/>
              </a:pPr>
              <a:t>12/26/2018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6BECF5-9352-4FB8-9BA5-AE9C0FC5E5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PI 3163-MPTI_D3 - IMD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ED14CC-3301-40A2-86A4-134A4C3BD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E508C6-1507-4163-95CB-022A5D1E47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507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8B699B3-5B60-43E0-9FA0-4732FC8552CD}"/>
              </a:ext>
            </a:extLst>
          </p:cNvPr>
          <p:cNvCxnSpPr/>
          <p:nvPr/>
        </p:nvCxnSpPr>
        <p:spPr>
          <a:xfrm rot="5400000" flipV="1">
            <a:off x="7543800" y="173038"/>
            <a:ext cx="0" cy="6858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762000"/>
            <a:ext cx="1971675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42951" y="762000"/>
            <a:ext cx="5686425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7C94809-2EFA-4678-98C8-7028AFE6D9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146A91-8109-4183-A7EE-85225D883EC2}" type="datetimeFigureOut">
              <a:rPr lang="en-US"/>
              <a:pPr>
                <a:defRPr/>
              </a:pPr>
              <a:t>12/26/2018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2043771-4EFF-499E-912F-3DB70188B7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PI 3163-MPTI_D3 - IMD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AF8CDA9-9868-4B1C-B651-A31E4C0E06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80ECA4-2D8A-405B-A8C2-D16D9466BB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7503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C70F394-1E86-45F5-AD27-6561003BB0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350" y="585788"/>
            <a:ext cx="7289800" cy="1498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32729CA2-725D-4E5F-BA70-5BC7BDD0EBC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768350" y="2286000"/>
            <a:ext cx="7289800" cy="402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5720" tIns="45720" rIns="4572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41B6B0-64EB-42FD-8822-AD6943F6F2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68350" y="6470650"/>
            <a:ext cx="1616075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>
              <a:defRPr/>
            </a:pPr>
            <a:fld id="{EED1ED2E-D398-4CF2-95C2-77A8FE6060C9}" type="datetimeFigureOut">
              <a:rPr lang="en-US"/>
              <a:pPr>
                <a:defRPr/>
              </a:pPr>
              <a:t>12/26/2018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583E43-8865-4E4C-8F9D-EFD3DE0A71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32200" y="6470650"/>
            <a:ext cx="442595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en-US"/>
              <a:t>PI 3163-MPTI_D3 - IMD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D04B2C-7BE7-42D3-950B-C314980961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128000" y="6470650"/>
            <a:ext cx="73025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>
              <a:defRPr/>
            </a:pPr>
            <a:fld id="{71481AAD-E4B5-4869-98B5-440C8A7841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6665816-58D2-4FE1-9B82-457D4CE621F4}"/>
              </a:ext>
            </a:extLst>
          </p:cNvPr>
          <p:cNvCxnSpPr/>
          <p:nvPr/>
        </p:nvCxnSpPr>
        <p:spPr>
          <a:xfrm flipV="1">
            <a:off x="571500" y="827088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7" r:id="rId1"/>
    <p:sldLayoutId id="2147483861" r:id="rId2"/>
    <p:sldLayoutId id="2147483868" r:id="rId3"/>
    <p:sldLayoutId id="2147483862" r:id="rId4"/>
    <p:sldLayoutId id="2147483863" r:id="rId5"/>
    <p:sldLayoutId id="2147483864" r:id="rId6"/>
    <p:sldLayoutId id="2147483869" r:id="rId7"/>
    <p:sldLayoutId id="2147483865" r:id="rId8"/>
    <p:sldLayoutId id="2147483870" r:id="rId9"/>
    <p:sldLayoutId id="2147483866" r:id="rId10"/>
    <p:sldLayoutId id="2147483871" r:id="rId11"/>
  </p:sldLayoutIdLst>
  <p:hf hdr="0" dt="0"/>
  <p:txStyles>
    <p:titleStyle>
      <a:lvl1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 kern="1200" cap="all" spc="100">
          <a:solidFill>
            <a:srgbClr val="0D0D0D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rgbClr val="0D0D0D"/>
          </a:solidFill>
          <a:latin typeface="Tw Cen MT Condensed" panose="020B0606020104020203" pitchFamily="34" charset="0"/>
        </a:defRPr>
      </a:lvl2pPr>
      <a:lvl3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rgbClr val="0D0D0D"/>
          </a:solidFill>
          <a:latin typeface="Tw Cen MT Condensed" panose="020B0606020104020203" pitchFamily="34" charset="0"/>
        </a:defRPr>
      </a:lvl3pPr>
      <a:lvl4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rgbClr val="0D0D0D"/>
          </a:solidFill>
          <a:latin typeface="Tw Cen MT Condensed" panose="020B0606020104020203" pitchFamily="34" charset="0"/>
        </a:defRPr>
      </a:lvl4pPr>
      <a:lvl5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rgbClr val="0D0D0D"/>
          </a:solidFill>
          <a:latin typeface="Tw Cen MT Condensed" panose="020B0606020104020203" pitchFamily="34" charset="0"/>
        </a:defRPr>
      </a:lvl5pPr>
      <a:lvl6pPr marL="4572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rgbClr val="0D0D0D"/>
          </a:solidFill>
          <a:latin typeface="Tw Cen MT Condensed" panose="020B0606020104020203" pitchFamily="34" charset="0"/>
        </a:defRPr>
      </a:lvl6pPr>
      <a:lvl7pPr marL="9144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rgbClr val="0D0D0D"/>
          </a:solidFill>
          <a:latin typeface="Tw Cen MT Condensed" panose="020B0606020104020203" pitchFamily="34" charset="0"/>
        </a:defRPr>
      </a:lvl7pPr>
      <a:lvl8pPr marL="13716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rgbClr val="0D0D0D"/>
          </a:solidFill>
          <a:latin typeface="Tw Cen MT Condensed" panose="020B0606020104020203" pitchFamily="34" charset="0"/>
        </a:defRPr>
      </a:lvl8pPr>
      <a:lvl9pPr marL="18288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rgbClr val="0D0D0D"/>
          </a:solidFill>
          <a:latin typeface="Tw Cen MT Condensed" panose="020B0606020104020203" pitchFamily="34" charset="0"/>
        </a:defRPr>
      </a:lvl9pPr>
    </p:titleStyle>
    <p:bodyStyle>
      <a:lvl1pPr marL="90488" indent="-90488" algn="l" rtl="0" eaLnBrk="0" fontAlgn="base" hangingPunct="0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13" indent="-136525" algn="l" rtl="0" eaLnBrk="0" fontAlgn="base" hangingPunct="0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anose="05040102010807070707" pitchFamily="18" charset="2"/>
        <a:buChar char="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47675" indent="-136525" algn="l" rtl="0" eaLnBrk="0" fontAlgn="base" hangingPunct="0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anose="05040102010807070707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593725" indent="-136525" algn="l" rtl="0" eaLnBrk="0" fontAlgn="base" hangingPunct="0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anose="05040102010807070707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776288" indent="-136525" algn="l" rtl="0" eaLnBrk="0" fontAlgn="base" hangingPunct="0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anose="05040102010807070707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E3B1FF07-6D0A-44F7-90B2-F24807AB778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70096" y="4428530"/>
            <a:ext cx="5829300" cy="146367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Manajemen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Kualitas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ABB3E6B-8E36-4E86-BC85-4161CEBCE3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1800" y="4977805"/>
            <a:ext cx="42672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marL="0" indent="0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None/>
              <a:defRPr sz="1600" kern="120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anose="05040102010807070707" pitchFamily="18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anose="05040102010807070707" pitchFamily="18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anose="05040102010807070707" pitchFamily="18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anose="05040102010807070707" pitchFamily="18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endParaRPr lang="en-US" altLang="id-ID" dirty="0">
              <a:latin typeface="Century Gothic" panose="020B0502020202020204" pitchFamily="34" charset="0"/>
            </a:endParaRPr>
          </a:p>
          <a:p>
            <a:pPr eaLnBrk="1" hangingPunct="1"/>
            <a:r>
              <a:rPr lang="en-US" altLang="id-ID" dirty="0">
                <a:latin typeface="Cambria" panose="02040503050406030204" pitchFamily="18" charset="0"/>
                <a:ea typeface="Cambria" panose="02040503050406030204" pitchFamily="18" charset="0"/>
              </a:rPr>
              <a:t>D3 Teknik </a:t>
            </a:r>
            <a:r>
              <a:rPr lang="en-US" altLang="id-ID" dirty="0" err="1">
                <a:latin typeface="Cambria" panose="02040503050406030204" pitchFamily="18" charset="0"/>
                <a:ea typeface="Cambria" panose="02040503050406030204" pitchFamily="18" charset="0"/>
              </a:rPr>
              <a:t>Informatika</a:t>
            </a:r>
            <a:endParaRPr lang="en-US" altLang="id-ID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eaLnBrk="1" hangingPunct="1"/>
            <a:r>
              <a:rPr lang="en-US" altLang="id-ID" dirty="0" err="1">
                <a:latin typeface="Cambria" panose="02040503050406030204" pitchFamily="18" charset="0"/>
                <a:ea typeface="Cambria" panose="02040503050406030204" pitchFamily="18" charset="0"/>
              </a:rPr>
              <a:t>Fakultas</a:t>
            </a:r>
            <a:r>
              <a:rPr lang="en-US" altLang="id-ID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altLang="id-ID" dirty="0" err="1">
                <a:latin typeface="Cambria" panose="02040503050406030204" pitchFamily="18" charset="0"/>
                <a:ea typeface="Cambria" panose="02040503050406030204" pitchFamily="18" charset="0"/>
              </a:rPr>
              <a:t>Ilmu</a:t>
            </a:r>
            <a:r>
              <a:rPr lang="en-US" altLang="id-ID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altLang="id-ID" dirty="0" err="1">
                <a:latin typeface="Cambria" panose="02040503050406030204" pitchFamily="18" charset="0"/>
                <a:ea typeface="Cambria" panose="02040503050406030204" pitchFamily="18" charset="0"/>
              </a:rPr>
              <a:t>Terapan</a:t>
            </a:r>
            <a:endParaRPr lang="en-US" altLang="id-ID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eaLnBrk="1" hangingPunct="1"/>
            <a:r>
              <a:rPr lang="en-US" altLang="id-ID" dirty="0">
                <a:latin typeface="Cambria" panose="02040503050406030204" pitchFamily="18" charset="0"/>
                <a:ea typeface="Cambria" panose="02040503050406030204" pitchFamily="18" charset="0"/>
              </a:rPr>
              <a:t>Telkom University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79EDB28-BA74-4B54-A555-B5DE9B37245B}"/>
              </a:ext>
            </a:extLst>
          </p:cNvPr>
          <p:cNvSpPr/>
          <p:nvPr/>
        </p:nvSpPr>
        <p:spPr>
          <a:xfrm>
            <a:off x="2014610" y="5629870"/>
            <a:ext cx="428478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id-ID" sz="1800" b="1" dirty="0">
                <a:latin typeface="Century Gothic" panose="020B0502020202020204" pitchFamily="34" charset="0"/>
              </a:rPr>
              <a:t>DPH3E3 </a:t>
            </a:r>
            <a:br>
              <a:rPr lang="en-US" altLang="id-ID" sz="1800" b="1" dirty="0">
                <a:latin typeface="Century Gothic" panose="020B0502020202020204" pitchFamily="34" charset="0"/>
              </a:rPr>
            </a:br>
            <a:r>
              <a:rPr lang="en-US" altLang="id-ID" sz="1800" b="1" dirty="0" err="1">
                <a:latin typeface="Century Gothic" panose="020B0502020202020204" pitchFamily="34" charset="0"/>
              </a:rPr>
              <a:t>Manajemen</a:t>
            </a:r>
            <a:r>
              <a:rPr lang="en-US" altLang="id-ID" sz="1800" b="1" dirty="0">
                <a:latin typeface="Century Gothic" panose="020B0502020202020204" pitchFamily="34" charset="0"/>
              </a:rPr>
              <a:t> </a:t>
            </a:r>
            <a:r>
              <a:rPr lang="en-US" altLang="id-ID" sz="1800" b="1" dirty="0" err="1">
                <a:latin typeface="Century Gothic" panose="020B0502020202020204" pitchFamily="34" charset="0"/>
              </a:rPr>
              <a:t>Proyek</a:t>
            </a:r>
            <a:r>
              <a:rPr lang="en-US" altLang="id-ID" sz="1800" b="1" dirty="0">
                <a:latin typeface="Century Gothic" panose="020B0502020202020204" pitchFamily="34" charset="0"/>
              </a:rPr>
              <a:t> </a:t>
            </a:r>
            <a:r>
              <a:rPr lang="en-US" altLang="id-ID" sz="1800" b="1" dirty="0" err="1">
                <a:latin typeface="Century Gothic" panose="020B0502020202020204" pitchFamily="34" charset="0"/>
              </a:rPr>
              <a:t>Teknologi</a:t>
            </a:r>
            <a:r>
              <a:rPr lang="en-US" altLang="id-ID" sz="1800" b="1" dirty="0">
                <a:latin typeface="Century Gothic" panose="020B0502020202020204" pitchFamily="34" charset="0"/>
              </a:rPr>
              <a:t> </a:t>
            </a:r>
            <a:r>
              <a:rPr lang="en-US" altLang="id-ID" sz="1800" b="1" dirty="0" err="1">
                <a:latin typeface="Century Gothic" panose="020B0502020202020204" pitchFamily="34" charset="0"/>
              </a:rPr>
              <a:t>Informasi</a:t>
            </a:r>
            <a:endParaRPr lang="en-ID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78115BAA-98D2-4C0E-9A91-5218DC56188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>
                <a:solidFill>
                  <a:schemeClr val="tx1">
                    <a:lumMod val="95000"/>
                    <a:lumOff val="5000"/>
                  </a:schemeClr>
                </a:solidFill>
              </a:rPr>
              <a:t>Tujuan Paparan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5A520E85-12A4-4213-916D-739158B0EB0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752600" y="1935163"/>
            <a:ext cx="6934200" cy="4525962"/>
          </a:xfrm>
        </p:spPr>
        <p:txBody>
          <a:bodyPr/>
          <a:lstStyle/>
          <a:p>
            <a:pPr eaLnBrk="1" hangingPunct="1"/>
            <a:r>
              <a:rPr lang="en-US" altLang="en-US" sz="2400" dirty="0" err="1"/>
              <a:t>Memahami</a:t>
            </a:r>
            <a:r>
              <a:rPr lang="en-US" altLang="en-US" sz="2400" dirty="0"/>
              <a:t> </a:t>
            </a:r>
            <a:r>
              <a:rPr lang="en-US" altLang="en-US" sz="2800" b="1" dirty="0" err="1">
                <a:solidFill>
                  <a:srgbClr val="C00000"/>
                </a:solidFill>
              </a:rPr>
              <a:t>manfaat</a:t>
            </a:r>
            <a:r>
              <a:rPr lang="en-US" altLang="en-US" sz="2400" dirty="0"/>
              <a:t> </a:t>
            </a:r>
            <a:r>
              <a:rPr lang="en-US" altLang="en-US" sz="2400" dirty="0" err="1"/>
              <a:t>manajemen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kualitas</a:t>
            </a:r>
            <a:endParaRPr lang="en-US" altLang="en-US" sz="2400" dirty="0"/>
          </a:p>
          <a:p>
            <a:pPr eaLnBrk="1" hangingPunct="1"/>
            <a:r>
              <a:rPr lang="en-US" altLang="en-US" sz="2400" dirty="0" err="1"/>
              <a:t>Memahami</a:t>
            </a:r>
            <a:r>
              <a:rPr lang="en-US" altLang="en-US" sz="2400" dirty="0"/>
              <a:t> </a:t>
            </a:r>
            <a:r>
              <a:rPr lang="en-US" altLang="en-US" sz="2800" b="1" dirty="0">
                <a:solidFill>
                  <a:srgbClr val="C00000"/>
                </a:solidFill>
              </a:rPr>
              <a:t>proses</a:t>
            </a:r>
            <a:r>
              <a:rPr lang="en-US" altLang="en-US" sz="2400" dirty="0"/>
              <a:t> </a:t>
            </a:r>
            <a:r>
              <a:rPr lang="en-US" altLang="en-US" sz="2400" dirty="0" err="1"/>
              <a:t>dalam</a:t>
            </a:r>
            <a:r>
              <a:rPr lang="en-US" altLang="en-US" sz="2400" dirty="0"/>
              <a:t> </a:t>
            </a:r>
            <a:r>
              <a:rPr lang="en-US" altLang="en-US" sz="2400" dirty="0" err="1"/>
              <a:t>manajemen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kualitas</a:t>
            </a:r>
            <a:endParaRPr lang="en-US" altLang="en-US" sz="2400" dirty="0"/>
          </a:p>
          <a:p>
            <a:pPr eaLnBrk="1" hangingPunct="1"/>
            <a:r>
              <a:rPr lang="en-US" altLang="en-US" sz="2400" dirty="0" err="1"/>
              <a:t>Mengenal</a:t>
            </a:r>
            <a:r>
              <a:rPr lang="en-US" altLang="en-US" sz="2400" dirty="0"/>
              <a:t> </a:t>
            </a:r>
            <a:r>
              <a:rPr lang="en-US" altLang="en-US" sz="2800" b="1" i="1" dirty="0">
                <a:solidFill>
                  <a:srgbClr val="C00000"/>
                </a:solidFill>
              </a:rPr>
              <a:t>tools</a:t>
            </a:r>
            <a:r>
              <a:rPr lang="en-US" altLang="en-US" sz="2400" b="1" dirty="0"/>
              <a:t> </a:t>
            </a:r>
            <a:r>
              <a:rPr lang="en-US" altLang="en-US" sz="2400" dirty="0"/>
              <a:t>yang </a:t>
            </a:r>
            <a:r>
              <a:rPr lang="en-US" altLang="en-US" sz="2400" dirty="0" err="1"/>
              <a:t>yang</a:t>
            </a:r>
            <a:r>
              <a:rPr lang="en-US" altLang="en-US" sz="2400" dirty="0"/>
              <a:t> </a:t>
            </a:r>
            <a:r>
              <a:rPr lang="en-US" altLang="en-US" sz="2400" dirty="0" err="1"/>
              <a:t>dapat</a:t>
            </a:r>
            <a:r>
              <a:rPr lang="en-US" altLang="en-US" sz="2400" dirty="0"/>
              <a:t> </a:t>
            </a:r>
            <a:r>
              <a:rPr lang="en-US" altLang="en-US" sz="2400" dirty="0" err="1"/>
              <a:t>digunakan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untuk</a:t>
            </a:r>
            <a:r>
              <a:rPr lang="en-US" altLang="en-US" sz="2400" dirty="0"/>
              <a:t> </a:t>
            </a:r>
            <a:r>
              <a:rPr lang="en-US" altLang="en-US" sz="2400" dirty="0" err="1"/>
              <a:t>melakukan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manajemen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kualitas</a:t>
            </a:r>
            <a:endParaRPr lang="en-US" altLang="en-US" sz="2400" dirty="0"/>
          </a:p>
          <a:p>
            <a:pPr eaLnBrk="1" hangingPunct="1"/>
            <a:endParaRPr lang="en-US" altLang="en-US" sz="2400" dirty="0"/>
          </a:p>
        </p:txBody>
      </p:sp>
      <p:sp>
        <p:nvSpPr>
          <p:cNvPr id="4100" name="Footer Placeholder 4">
            <a:extLst>
              <a:ext uri="{FF2B5EF4-FFF2-40B4-BE49-F238E27FC236}">
                <a16:creationId xmlns:a16="http://schemas.microsoft.com/office/drawing/2014/main" id="{552F0E62-F5E9-4F39-AB3E-1F01EBFA1D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/>
              <a:t>SE 3773 MPTI – Kualitas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AA1D2B81-A443-4541-9E32-411B89F805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>
                <a:solidFill>
                  <a:schemeClr val="tx1">
                    <a:lumMod val="95000"/>
                    <a:lumOff val="5000"/>
                  </a:schemeClr>
                </a:solidFill>
              </a:rPr>
              <a:t>What Is Quality?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375E3B90-5D6E-4A27-9E29-31A0D5B4FC9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752600" y="1928813"/>
            <a:ext cx="7086600" cy="4572000"/>
          </a:xfrm>
        </p:spPr>
        <p:txBody>
          <a:bodyPr/>
          <a:lstStyle/>
          <a:p>
            <a:pPr eaLnBrk="1" hangingPunct="1"/>
            <a:r>
              <a:rPr lang="en-US" altLang="en-US" sz="2400"/>
              <a:t>The </a:t>
            </a:r>
            <a:r>
              <a:rPr lang="en-US" altLang="en-US" sz="2400" i="1"/>
              <a:t>International Organization for Standardization</a:t>
            </a:r>
            <a:r>
              <a:rPr lang="en-US" altLang="en-US" sz="2400"/>
              <a:t> (ISO) defines quality as </a:t>
            </a:r>
            <a:r>
              <a:rPr lang="en-US" altLang="en-US" sz="2800" b="1" i="1">
                <a:solidFill>
                  <a:srgbClr val="C00000"/>
                </a:solidFill>
              </a:rPr>
              <a:t>the totality of characteristics </a:t>
            </a:r>
            <a:r>
              <a:rPr lang="en-US" altLang="en-US" sz="2400"/>
              <a:t>of an entity that bear on its ability to satisfy </a:t>
            </a:r>
            <a:r>
              <a:rPr lang="en-US" altLang="en-US" sz="2800" b="1" i="1">
                <a:solidFill>
                  <a:srgbClr val="C00000"/>
                </a:solidFill>
              </a:rPr>
              <a:t>stated</a:t>
            </a:r>
            <a:r>
              <a:rPr lang="en-US" altLang="en-US" sz="2400"/>
              <a:t> or </a:t>
            </a:r>
            <a:r>
              <a:rPr lang="en-US" altLang="en-US" sz="2800" b="1" i="1">
                <a:solidFill>
                  <a:srgbClr val="C00000"/>
                </a:solidFill>
              </a:rPr>
              <a:t>implied needs</a:t>
            </a:r>
          </a:p>
          <a:p>
            <a:pPr eaLnBrk="1" hangingPunct="1"/>
            <a:r>
              <a:rPr lang="en-US" altLang="en-US" sz="2400"/>
              <a:t>Kualitas dapat ditentukan berdasarkan:</a:t>
            </a:r>
          </a:p>
          <a:p>
            <a:pPr lvl="1" eaLnBrk="1" hangingPunct="1"/>
            <a:r>
              <a:rPr lang="en-US" altLang="en-US" sz="2400" b="1" i="1">
                <a:solidFill>
                  <a:srgbClr val="C00000"/>
                </a:solidFill>
              </a:rPr>
              <a:t>conformance to requirements</a:t>
            </a:r>
            <a:r>
              <a:rPr lang="en-US" altLang="en-US" sz="2000"/>
              <a:t>: memenuhi spesifikasi yang tertulis</a:t>
            </a:r>
          </a:p>
          <a:p>
            <a:pPr lvl="1" eaLnBrk="1" hangingPunct="1"/>
            <a:r>
              <a:rPr lang="en-US" altLang="en-US" sz="2400" b="1" i="1">
                <a:solidFill>
                  <a:srgbClr val="C00000"/>
                </a:solidFill>
              </a:rPr>
              <a:t>fitness for use</a:t>
            </a:r>
            <a:r>
              <a:rPr lang="en-US" altLang="en-US" sz="2000"/>
              <a:t>:</a:t>
            </a:r>
            <a:r>
              <a:rPr lang="id-ID" altLang="en-US" sz="2000"/>
              <a:t> </a:t>
            </a:r>
            <a:r>
              <a:rPr lang="en-US" altLang="en-US" sz="2000"/>
              <a:t>memastikan bahwa produk dapat digunakan sesuai tujuan/ sasaran</a:t>
            </a:r>
          </a:p>
        </p:txBody>
      </p:sp>
      <p:sp>
        <p:nvSpPr>
          <p:cNvPr id="5124" name="Footer Placeholder 4">
            <a:extLst>
              <a:ext uri="{FF2B5EF4-FFF2-40B4-BE49-F238E27FC236}">
                <a16:creationId xmlns:a16="http://schemas.microsoft.com/office/drawing/2014/main" id="{79F009F3-6D13-4059-AC39-CA1992D477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/>
              <a:t>SE 3773 MPTI – Kualitas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57E5C0F6-4B3C-4637-9FF3-AE9AB70A177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>
                <a:solidFill>
                  <a:schemeClr val="tx1">
                    <a:lumMod val="95000"/>
                    <a:lumOff val="5000"/>
                  </a:schemeClr>
                </a:solidFill>
              </a:rPr>
              <a:t>Definisi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90814D41-F694-4CA7-A47B-1A847BFFB80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447800" y="1828800"/>
            <a:ext cx="7239000" cy="4525963"/>
          </a:xfrm>
        </p:spPr>
        <p:txBody>
          <a:bodyPr/>
          <a:lstStyle/>
          <a:p>
            <a:pPr eaLnBrk="1" hangingPunct="1"/>
            <a:r>
              <a:rPr lang="en-US" altLang="en-US" sz="2400"/>
              <a:t>Manajemen Kualitas Proyek adalah proses yang dilakukan, untuk  menjamin </a:t>
            </a:r>
            <a:r>
              <a:rPr lang="en-US" altLang="en-US" sz="2800" b="1">
                <a:solidFill>
                  <a:srgbClr val="C00000"/>
                </a:solidFill>
              </a:rPr>
              <a:t>proyek</a:t>
            </a:r>
            <a:r>
              <a:rPr lang="en-US" altLang="en-US" sz="2400" b="1"/>
              <a:t> </a:t>
            </a:r>
            <a:r>
              <a:rPr lang="en-US" altLang="en-US" sz="2400"/>
              <a:t>dapat memenuhi </a:t>
            </a:r>
            <a:r>
              <a:rPr lang="en-US" altLang="en-US" sz="2800" b="1">
                <a:solidFill>
                  <a:srgbClr val="C00000"/>
                </a:solidFill>
              </a:rPr>
              <a:t>kebutuhan</a:t>
            </a:r>
            <a:r>
              <a:rPr lang="en-US" altLang="en-US" sz="2400"/>
              <a:t> yang telah disepakati, melalui </a:t>
            </a:r>
            <a:r>
              <a:rPr lang="en-US" altLang="en-US" sz="2800" b="1">
                <a:solidFill>
                  <a:srgbClr val="C00000"/>
                </a:solidFill>
              </a:rPr>
              <a:t>aturan-aturan mengenai kualitas, prosedur ataupun </a:t>
            </a:r>
            <a:r>
              <a:rPr lang="en-US" altLang="en-US" sz="2800" b="1" i="1">
                <a:solidFill>
                  <a:srgbClr val="C00000"/>
                </a:solidFill>
              </a:rPr>
              <a:t>guidelines</a:t>
            </a:r>
          </a:p>
        </p:txBody>
      </p:sp>
      <p:sp>
        <p:nvSpPr>
          <p:cNvPr id="6148" name="Footer Placeholder 4">
            <a:extLst>
              <a:ext uri="{FF2B5EF4-FFF2-40B4-BE49-F238E27FC236}">
                <a16:creationId xmlns:a16="http://schemas.microsoft.com/office/drawing/2014/main" id="{2E7A64F7-3FD4-423C-98B0-D4914845D6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/>
              <a:t>SE 3773 MPTI - Kualitas</a:t>
            </a:r>
          </a:p>
        </p:txBody>
      </p:sp>
      <p:sp>
        <p:nvSpPr>
          <p:cNvPr id="12293" name="Slide Number Placeholder 5">
            <a:extLst>
              <a:ext uri="{FF2B5EF4-FFF2-40B4-BE49-F238E27FC236}">
                <a16:creationId xmlns:a16="http://schemas.microsoft.com/office/drawing/2014/main" id="{0A8C8191-7631-47FD-9146-BBDBA4BE8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C3930D4E-04EE-4D6D-B1BF-CDDA79232FCF}" type="slidenum">
              <a:rPr lang="en-US" altLang="en-US" sz="1400" smtClean="0"/>
              <a:pPr/>
              <a:t>4</a:t>
            </a:fld>
            <a:endParaRPr lang="en-US" altLang="en-US" sz="14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5DD587AE-C405-4B37-A6E3-7F98E024ACF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>
                <a:solidFill>
                  <a:schemeClr val="tx1">
                    <a:lumMod val="95000"/>
                    <a:lumOff val="5000"/>
                  </a:schemeClr>
                </a:solidFill>
              </a:rPr>
              <a:t>Tahapan Manajemen Kualitas</a:t>
            </a:r>
          </a:p>
        </p:txBody>
      </p:sp>
      <p:sp>
        <p:nvSpPr>
          <p:cNvPr id="14339" name="Rectangle 6">
            <a:extLst>
              <a:ext uri="{FF2B5EF4-FFF2-40B4-BE49-F238E27FC236}">
                <a16:creationId xmlns:a16="http://schemas.microsoft.com/office/drawing/2014/main" id="{4CC6D092-7EB0-401E-A26A-554DA89F63A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371600" y="1600200"/>
            <a:ext cx="7391400" cy="4495800"/>
          </a:xfrm>
        </p:spPr>
        <p:txBody>
          <a:bodyPr/>
          <a:lstStyle/>
          <a:p>
            <a:pPr eaLnBrk="1" hangingPunct="1"/>
            <a:r>
              <a:rPr lang="en-US" altLang="en-US" sz="2400" b="1">
                <a:solidFill>
                  <a:srgbClr val="C00000"/>
                </a:solidFill>
              </a:rPr>
              <a:t>Perencanaan Kualitas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/>
              <a:t>	identifikasi standar kualitas yang relevan dengan proyek, dan menentukan cara memenuhi standar kualitas tsb</a:t>
            </a:r>
          </a:p>
          <a:p>
            <a:pPr eaLnBrk="1" hangingPunct="1"/>
            <a:r>
              <a:rPr lang="en-US" altLang="en-US" sz="2400" b="1">
                <a:solidFill>
                  <a:srgbClr val="C00000"/>
                </a:solidFill>
              </a:rPr>
              <a:t>Penjaminan Kualitas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/>
              <a:t>	Menjalankan apa yang sudah direncanakan untuk menjamin bahwa tim proyek sudah menjalankan semua proses yang dibutuhkan untuk memenuhi standar kualitas yang relevan</a:t>
            </a:r>
          </a:p>
          <a:p>
            <a:pPr eaLnBrk="1" hangingPunct="1"/>
            <a:r>
              <a:rPr lang="en-US" altLang="en-US" sz="2400" b="1">
                <a:solidFill>
                  <a:srgbClr val="C00000"/>
                </a:solidFill>
              </a:rPr>
              <a:t>Pengendalian Kualitas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/>
              <a:t>	Memonitor hasil-hasil proyek yang spesifik untuk memeriksa apakah sudah memenuhi kualifikasi standar relevan yang sudah disepakati dan mengidentifikasi cara untuk meningkatkan kualitas secara menyeluruh</a:t>
            </a:r>
          </a:p>
        </p:txBody>
      </p:sp>
      <p:sp>
        <p:nvSpPr>
          <p:cNvPr id="7172" name="Footer Placeholder 4">
            <a:extLst>
              <a:ext uri="{FF2B5EF4-FFF2-40B4-BE49-F238E27FC236}">
                <a16:creationId xmlns:a16="http://schemas.microsoft.com/office/drawing/2014/main" id="{CF597B9D-E3C0-4AB7-805E-1D66FBD623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/>
              <a:t>SE 3773 MPTI – Kualitas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6159D800-69A5-40C1-B798-A5579593414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800">
                <a:solidFill>
                  <a:schemeClr val="tx1">
                    <a:lumMod val="95000"/>
                    <a:lumOff val="5000"/>
                  </a:schemeClr>
                </a:solidFill>
              </a:rPr>
              <a:t>Gambaran Umum</a:t>
            </a:r>
            <a:br>
              <a:rPr lang="en-US" sz="380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n-US" sz="3800">
                <a:solidFill>
                  <a:schemeClr val="tx1">
                    <a:lumMod val="95000"/>
                    <a:lumOff val="5000"/>
                  </a:schemeClr>
                </a:solidFill>
              </a:rPr>
              <a:t> Manajemen Kualitas</a:t>
            </a:r>
          </a:p>
        </p:txBody>
      </p:sp>
      <p:sp>
        <p:nvSpPr>
          <p:cNvPr id="8195" name="Footer Placeholder 4">
            <a:extLst>
              <a:ext uri="{FF2B5EF4-FFF2-40B4-BE49-F238E27FC236}">
                <a16:creationId xmlns:a16="http://schemas.microsoft.com/office/drawing/2014/main" id="{0B328AE4-DA48-4051-93C4-D6718014D9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/>
              <a:t>SE 3773 MPTI – Kualitas</a:t>
            </a:r>
          </a:p>
        </p:txBody>
      </p:sp>
      <p:pic>
        <p:nvPicPr>
          <p:cNvPr id="15364" name="Picture 5">
            <a:extLst>
              <a:ext uri="{FF2B5EF4-FFF2-40B4-BE49-F238E27FC236}">
                <a16:creationId xmlns:a16="http://schemas.microsoft.com/office/drawing/2014/main" id="{AE5BEA1A-651A-432C-97F5-EA741DF88D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084388"/>
            <a:ext cx="6972300" cy="411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>
            <a:extLst>
              <a:ext uri="{FF2B5EF4-FFF2-40B4-BE49-F238E27FC236}">
                <a16:creationId xmlns:a16="http://schemas.microsoft.com/office/drawing/2014/main" id="{EF703F07-966B-444C-A726-315EA89356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>
                <a:solidFill>
                  <a:schemeClr val="tx1">
                    <a:lumMod val="95000"/>
                    <a:lumOff val="5000"/>
                  </a:schemeClr>
                </a:solidFill>
              </a:rPr>
              <a:t>Perencanaan Kualitas</a:t>
            </a:r>
          </a:p>
        </p:txBody>
      </p:sp>
      <p:sp>
        <p:nvSpPr>
          <p:cNvPr id="16387" name="Content Placeholder 2">
            <a:extLst>
              <a:ext uri="{FF2B5EF4-FFF2-40B4-BE49-F238E27FC236}">
                <a16:creationId xmlns:a16="http://schemas.microsoft.com/office/drawing/2014/main" id="{66359878-457E-4229-951B-7BDF8B06F2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6400" y="1600200"/>
            <a:ext cx="7010400" cy="4525963"/>
          </a:xfrm>
        </p:spPr>
        <p:txBody>
          <a:bodyPr/>
          <a:lstStyle/>
          <a:p>
            <a:pPr eaLnBrk="1" hangingPunct="1"/>
            <a:r>
              <a:rPr lang="en-US" altLang="en-US"/>
              <a:t>Perlu </a:t>
            </a:r>
            <a:r>
              <a:rPr lang="en-US" altLang="en-US" sz="2400" b="1">
                <a:solidFill>
                  <a:srgbClr val="C00000"/>
                </a:solidFill>
              </a:rPr>
              <a:t>merancang kualitas </a:t>
            </a:r>
            <a:r>
              <a:rPr lang="en-US" altLang="en-US"/>
              <a:t>dan mengkomunikasikan </a:t>
            </a:r>
            <a:r>
              <a:rPr lang="en-US" altLang="en-US" sz="2400" b="1">
                <a:solidFill>
                  <a:srgbClr val="C00000"/>
                </a:solidFill>
              </a:rPr>
              <a:t>faktor-faktor </a:t>
            </a:r>
            <a:r>
              <a:rPr lang="en-US" altLang="en-US"/>
              <a:t>yang berkontribusi langsung untuk memenuhi permintaan pelanggan</a:t>
            </a:r>
          </a:p>
          <a:p>
            <a:pPr eaLnBrk="1" hangingPunct="1"/>
            <a:r>
              <a:rPr lang="en-US" altLang="en-US"/>
              <a:t>Desain eksperimen dapat mengidentifikasi </a:t>
            </a:r>
            <a:r>
              <a:rPr lang="en-US" altLang="en-US" sz="2400" b="1">
                <a:solidFill>
                  <a:srgbClr val="C00000"/>
                </a:solidFill>
              </a:rPr>
              <a:t>variabel-variabel yang paling berpengaruh</a:t>
            </a:r>
            <a:r>
              <a:rPr lang="en-US" altLang="en-US"/>
              <a:t> terhadap keluaran proses</a:t>
            </a:r>
          </a:p>
          <a:p>
            <a:pPr eaLnBrk="1" hangingPunct="1"/>
            <a:r>
              <a:rPr lang="en-US" altLang="en-US"/>
              <a:t>Beberapa aspek proyek IT yang mempengaruhi kualitas: </a:t>
            </a:r>
            <a:endParaRPr lang="id-ID" altLang="en-US"/>
          </a:p>
          <a:p>
            <a:pPr lvl="1" eaLnBrk="1" hangingPunct="1"/>
            <a:r>
              <a:rPr lang="en-US" altLang="en-US" sz="1800"/>
              <a:t>Fungsionalitas</a:t>
            </a:r>
            <a:r>
              <a:rPr lang="id-ID" altLang="en-US" sz="1800"/>
              <a:t>/ fitur-fitur yang diinginkan oleh pengguna</a:t>
            </a:r>
            <a:r>
              <a:rPr lang="en-US" altLang="en-US" sz="1800"/>
              <a:t> </a:t>
            </a:r>
            <a:endParaRPr lang="id-ID" altLang="en-US" sz="1800"/>
          </a:p>
          <a:p>
            <a:pPr lvl="1" eaLnBrk="1" hangingPunct="1"/>
            <a:r>
              <a:rPr lang="en-US" altLang="en-US" sz="1800"/>
              <a:t>keluaran sistem, </a:t>
            </a:r>
            <a:r>
              <a:rPr lang="id-ID" altLang="en-US" sz="1800"/>
              <a:t>terutama tampilan layar dan laporan</a:t>
            </a:r>
          </a:p>
          <a:p>
            <a:pPr lvl="1" eaLnBrk="1" hangingPunct="1"/>
            <a:r>
              <a:rPr lang="en-US" altLang="en-US" sz="1800"/>
              <a:t>Performansi</a:t>
            </a:r>
            <a:r>
              <a:rPr lang="id-ID" altLang="en-US" sz="1800"/>
              <a:t> sistem</a:t>
            </a:r>
            <a:r>
              <a:rPr lang="en-US" altLang="en-US" sz="1800"/>
              <a:t>, </a:t>
            </a:r>
            <a:endParaRPr lang="id-ID" altLang="en-US" sz="1800"/>
          </a:p>
          <a:p>
            <a:pPr lvl="1" eaLnBrk="1" hangingPunct="1"/>
            <a:r>
              <a:rPr lang="en-US" altLang="en-US" sz="1800"/>
              <a:t>reliabilitas, dan </a:t>
            </a:r>
            <a:endParaRPr lang="id-ID" altLang="en-US" sz="1800"/>
          </a:p>
          <a:p>
            <a:pPr lvl="1" eaLnBrk="1" hangingPunct="1"/>
            <a:r>
              <a:rPr lang="en-US" altLang="en-US" sz="1800"/>
              <a:t>maintainabilitas</a:t>
            </a:r>
          </a:p>
        </p:txBody>
      </p:sp>
      <p:sp>
        <p:nvSpPr>
          <p:cNvPr id="9220" name="Footer Placeholder 3">
            <a:extLst>
              <a:ext uri="{FF2B5EF4-FFF2-40B4-BE49-F238E27FC236}">
                <a16:creationId xmlns:a16="http://schemas.microsoft.com/office/drawing/2014/main" id="{4A62A30A-10E6-4948-A9B7-6C255A8EC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/>
              <a:t>SE 3773 MPTI – Kualitas</a:t>
            </a:r>
          </a:p>
        </p:txBody>
      </p:sp>
      <p:sp>
        <p:nvSpPr>
          <p:cNvPr id="16389" name="Slide Number Placeholder 4">
            <a:extLst>
              <a:ext uri="{FF2B5EF4-FFF2-40B4-BE49-F238E27FC236}">
                <a16:creationId xmlns:a16="http://schemas.microsoft.com/office/drawing/2014/main" id="{FE3C8F72-A4AF-4215-BE9F-4DE551246C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26A9A0E6-5CB2-46FC-B892-B0BD045BC909}" type="slidenum">
              <a:rPr lang="en-US" altLang="en-US" sz="1400" smtClean="0"/>
              <a:pPr/>
              <a:t>7</a:t>
            </a:fld>
            <a:endParaRPr lang="en-US" altLang="en-US" sz="14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DA197E44-3017-436F-9BD1-56D61FF0EF2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>
                <a:solidFill>
                  <a:schemeClr val="tx1">
                    <a:lumMod val="95000"/>
                    <a:lumOff val="5000"/>
                  </a:schemeClr>
                </a:solidFill>
              </a:rPr>
              <a:t>Ouput Proses Perencanaan Kualitas</a:t>
            </a: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C9C3D65A-F27C-49E3-BF2C-25BE37D6471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676400" y="1739900"/>
            <a:ext cx="7010400" cy="4800600"/>
          </a:xfrm>
        </p:spPr>
        <p:txBody>
          <a:bodyPr/>
          <a:lstStyle/>
          <a:p>
            <a:pPr eaLnBrk="1" hangingPunct="1"/>
            <a:r>
              <a:rPr lang="en-US" altLang="en-US" sz="2200" b="1" i="1">
                <a:solidFill>
                  <a:srgbClr val="C00000"/>
                </a:solidFill>
              </a:rPr>
              <a:t>Quality Management Plan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/>
              <a:t>	Dapat didokumentasikan secara formal maupun informal, namun harus dapat menjadi tuntunan agar proses maupun produk proyek menjadi berkualitas (apapun standar yang digunakan)</a:t>
            </a:r>
          </a:p>
          <a:p>
            <a:pPr eaLnBrk="1" hangingPunct="1"/>
            <a:r>
              <a:rPr lang="en-US" altLang="en-US" sz="2200" b="1" i="1">
                <a:solidFill>
                  <a:srgbClr val="C00000"/>
                </a:solidFill>
              </a:rPr>
              <a:t>Quality Metrics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/>
              <a:t>	Digunakan saat proses penjaminan kualitas (QA) dan pengendalian kualitas (QC)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/>
              <a:t>	Contoh : </a:t>
            </a:r>
            <a:r>
              <a:rPr lang="en-US" altLang="en-US" i="1"/>
              <a:t>reliability, failure rate, availibility,</a:t>
            </a:r>
            <a:r>
              <a:rPr lang="en-US" altLang="en-US"/>
              <a:t>dsb</a:t>
            </a:r>
          </a:p>
          <a:p>
            <a:pPr eaLnBrk="1" hangingPunct="1"/>
            <a:r>
              <a:rPr lang="en-US" altLang="en-US" sz="2200" b="1" i="1">
                <a:solidFill>
                  <a:srgbClr val="C00000"/>
                </a:solidFill>
              </a:rPr>
              <a:t>Quality Checklist</a:t>
            </a:r>
          </a:p>
          <a:p>
            <a:pPr eaLnBrk="1" hangingPunct="1">
              <a:buFontTx/>
              <a:buNone/>
            </a:pPr>
            <a:r>
              <a:rPr lang="en-US" altLang="en-US" sz="2200"/>
              <a:t>	</a:t>
            </a:r>
            <a:r>
              <a:rPr lang="en-US" altLang="en-US"/>
              <a:t>Daftar hal-hal yang harus dilakukan dalam rangka memenuhi kualitas proyek</a:t>
            </a:r>
            <a:endParaRPr lang="en-US" altLang="en-US" sz="2200"/>
          </a:p>
          <a:p>
            <a:pPr eaLnBrk="1" hangingPunct="1"/>
            <a:r>
              <a:rPr lang="en-US" altLang="en-US" sz="2200" b="1" i="1">
                <a:solidFill>
                  <a:srgbClr val="C00000"/>
                </a:solidFill>
              </a:rPr>
              <a:t>Process Improvement Plan, Project </a:t>
            </a:r>
            <a:r>
              <a:rPr lang="id-ID" altLang="en-US" sz="2200" b="1" i="1">
                <a:solidFill>
                  <a:srgbClr val="C00000"/>
                </a:solidFill>
              </a:rPr>
              <a:t>Document Updates</a:t>
            </a:r>
            <a:endParaRPr lang="en-US" altLang="en-US" sz="2200" b="1" i="1">
              <a:solidFill>
                <a:srgbClr val="C00000"/>
              </a:solidFill>
            </a:endParaRPr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 sz="2400"/>
          </a:p>
        </p:txBody>
      </p:sp>
      <p:sp>
        <p:nvSpPr>
          <p:cNvPr id="10244" name="Footer Placeholder 4">
            <a:extLst>
              <a:ext uri="{FF2B5EF4-FFF2-40B4-BE49-F238E27FC236}">
                <a16:creationId xmlns:a16="http://schemas.microsoft.com/office/drawing/2014/main" id="{4C7C3B2F-D439-4BF5-A9F3-F16EC95211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/>
              <a:t>SE 3773 MPTI – Kualitas</a:t>
            </a:r>
          </a:p>
        </p:txBody>
      </p:sp>
      <p:sp>
        <p:nvSpPr>
          <p:cNvPr id="17413" name="Slide Number Placeholder 5">
            <a:extLst>
              <a:ext uri="{FF2B5EF4-FFF2-40B4-BE49-F238E27FC236}">
                <a16:creationId xmlns:a16="http://schemas.microsoft.com/office/drawing/2014/main" id="{BE50BFD6-3587-4AB6-AEC6-D99A0FE05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73456C60-2431-4222-BD05-ADB6249A2B54}" type="slidenum">
              <a:rPr lang="en-US" altLang="en-US" sz="1400" smtClean="0"/>
              <a:pPr/>
              <a:t>8</a:t>
            </a:fld>
            <a:endParaRPr lang="en-US" altLang="en-US" sz="14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C143A8D3-704D-4A4A-A3E0-666A0A3DD45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>
                <a:solidFill>
                  <a:schemeClr val="tx1">
                    <a:lumMod val="95000"/>
                    <a:lumOff val="5000"/>
                  </a:schemeClr>
                </a:solidFill>
              </a:rPr>
              <a:t>Penjaminan Kualitas</a:t>
            </a:r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0A5AF64F-D50D-473A-AEA3-ABD550A22DF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676400" y="1752600"/>
            <a:ext cx="7010400" cy="4525963"/>
          </a:xfrm>
        </p:spPr>
        <p:txBody>
          <a:bodyPr/>
          <a:lstStyle/>
          <a:p>
            <a:pPr eaLnBrk="1" hangingPunct="1"/>
            <a:r>
              <a:rPr lang="en-US" altLang="en-US" sz="2200"/>
              <a:t>Proses ini dilakukan dalam rangka menjamin </a:t>
            </a:r>
            <a:r>
              <a:rPr lang="en-US" altLang="en-US" sz="2200" b="1">
                <a:solidFill>
                  <a:srgbClr val="C00000"/>
                </a:solidFill>
              </a:rPr>
              <a:t>peningkatan</a:t>
            </a:r>
            <a:r>
              <a:rPr lang="en-US" altLang="en-US" sz="2200"/>
              <a:t> yang terus menerus dari berbagai aspek, sehingga penggunaan</a:t>
            </a:r>
            <a:r>
              <a:rPr lang="en-US" altLang="en-US" sz="2200">
                <a:solidFill>
                  <a:srgbClr val="C00000"/>
                </a:solidFill>
              </a:rPr>
              <a:t> </a:t>
            </a:r>
            <a:r>
              <a:rPr lang="en-US" altLang="en-US" sz="2200" b="1">
                <a:solidFill>
                  <a:srgbClr val="C00000"/>
                </a:solidFill>
              </a:rPr>
              <a:t>sumber daya</a:t>
            </a:r>
            <a:r>
              <a:rPr lang="en-US" altLang="en-US" sz="2200"/>
              <a:t> proyek dapat efektif dan efisien.</a:t>
            </a:r>
          </a:p>
          <a:p>
            <a:pPr eaLnBrk="1" hangingPunct="1"/>
            <a:r>
              <a:rPr lang="en-US" altLang="en-US" sz="2200"/>
              <a:t>Proses ini berlangsung secara </a:t>
            </a:r>
            <a:r>
              <a:rPr lang="en-US" altLang="en-US" sz="2200" b="1">
                <a:solidFill>
                  <a:srgbClr val="C00000"/>
                </a:solidFill>
              </a:rPr>
              <a:t>iteratif</a:t>
            </a:r>
            <a:r>
              <a:rPr lang="en-US" altLang="en-US" sz="2200"/>
              <a:t>, dengan cara membuang semua aktivitas yang tidak memberi nilai tambah</a:t>
            </a:r>
          </a:p>
          <a:p>
            <a:pPr eaLnBrk="1" hangingPunct="1"/>
            <a:r>
              <a:rPr lang="en-US" altLang="en-US" sz="2200"/>
              <a:t>Tujuannya agar proses berjalannya aktivitas, merupakan </a:t>
            </a:r>
            <a:r>
              <a:rPr lang="en-US" altLang="en-US" sz="2200" b="1">
                <a:solidFill>
                  <a:srgbClr val="C00000"/>
                </a:solidFill>
              </a:rPr>
              <a:t>aktivitas yang berkualitas</a:t>
            </a:r>
          </a:p>
        </p:txBody>
      </p:sp>
      <p:sp>
        <p:nvSpPr>
          <p:cNvPr id="11268" name="Footer Placeholder 4">
            <a:extLst>
              <a:ext uri="{FF2B5EF4-FFF2-40B4-BE49-F238E27FC236}">
                <a16:creationId xmlns:a16="http://schemas.microsoft.com/office/drawing/2014/main" id="{B3EEC18A-3668-4FDE-8397-4BF9C5B46C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/>
              <a:t>SE 3773 MPTI -Kualitas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F3739AB6-5DC0-4E91-94AE-50931F4DD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350" y="585788"/>
            <a:ext cx="7289800" cy="14986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>
                <a:solidFill>
                  <a:schemeClr val="tx1">
                    <a:lumMod val="95000"/>
                    <a:lumOff val="5000"/>
                  </a:schemeClr>
                </a:solidFill>
              </a:rPr>
              <a:t>Contoh Rencana Penjaminan Kualitas</a:t>
            </a:r>
            <a:br>
              <a:rPr lang="en-US" sz="360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n-US" sz="1600" i="1">
                <a:solidFill>
                  <a:schemeClr val="tx1">
                    <a:lumMod val="95000"/>
                    <a:lumOff val="5000"/>
                  </a:schemeClr>
                </a:solidFill>
              </a:rPr>
              <a:t>(US Dept of Energy Office of the CIO, Sw Quality &amp; System Engineering, Templates)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E3103626-144B-4360-A512-5048A34B85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68350" y="1828800"/>
            <a:ext cx="3565525" cy="4479925"/>
          </a:xfrm>
          <a:ln>
            <a:solidFill>
              <a:schemeClr val="tx1"/>
            </a:solidFill>
          </a:ln>
        </p:spPr>
        <p:txBody>
          <a:bodyPr rtlCol="0">
            <a:normAutofit fontScale="70000" lnSpcReduction="20000"/>
          </a:bodyPr>
          <a:lstStyle/>
          <a:p>
            <a:pPr marL="91440" indent="-91440" eaLnBrk="1" fontAlgn="auto" hangingPunct="1">
              <a:buFontTx/>
              <a:buNone/>
              <a:defRPr/>
            </a:pPr>
            <a:endParaRPr lang="id-ID" sz="1600" b="1" dirty="0"/>
          </a:p>
          <a:p>
            <a:pPr marL="91440" indent="-91440" eaLnBrk="1" fontAlgn="auto" hangingPunct="1">
              <a:buFontTx/>
              <a:buNone/>
              <a:defRPr/>
            </a:pPr>
            <a:r>
              <a:rPr lang="en-US" sz="1600" b="1" dirty="0"/>
              <a:t>1.0 Draft QA Plan</a:t>
            </a:r>
          </a:p>
          <a:p>
            <a:pPr marL="91440" indent="-91440" eaLnBrk="1" fontAlgn="auto" hangingPunct="1">
              <a:buFontTx/>
              <a:buNone/>
              <a:defRPr/>
            </a:pPr>
            <a:r>
              <a:rPr lang="en-US" sz="1600" dirty="0"/>
              <a:t>	1.1 Introduction</a:t>
            </a:r>
          </a:p>
          <a:p>
            <a:pPr marL="91440" indent="-91440" eaLnBrk="1" fontAlgn="auto" hangingPunct="1">
              <a:buFontTx/>
              <a:buNone/>
              <a:defRPr/>
            </a:pPr>
            <a:r>
              <a:rPr lang="en-US" sz="1600" dirty="0"/>
              <a:t>	1.2 Purpose</a:t>
            </a:r>
          </a:p>
          <a:p>
            <a:pPr marL="91440" indent="-91440" eaLnBrk="1" fontAlgn="auto" hangingPunct="1">
              <a:buFontTx/>
              <a:buNone/>
              <a:defRPr/>
            </a:pPr>
            <a:r>
              <a:rPr lang="en-US" sz="1600" dirty="0"/>
              <a:t>	1.3 Policy Statement</a:t>
            </a:r>
          </a:p>
          <a:p>
            <a:pPr marL="91440" indent="-91440" eaLnBrk="1" fontAlgn="auto" hangingPunct="1">
              <a:buFontTx/>
              <a:buNone/>
              <a:defRPr/>
            </a:pPr>
            <a:r>
              <a:rPr lang="en-US" sz="1600" dirty="0"/>
              <a:t>	1.4 Scope</a:t>
            </a:r>
          </a:p>
          <a:p>
            <a:pPr marL="91440" indent="-91440" eaLnBrk="1" fontAlgn="auto" hangingPunct="1">
              <a:buFontTx/>
              <a:buNone/>
              <a:defRPr/>
            </a:pPr>
            <a:r>
              <a:rPr lang="en-US" sz="1600" b="1" dirty="0"/>
              <a:t>2.0 Management</a:t>
            </a:r>
          </a:p>
          <a:p>
            <a:pPr marL="91440" indent="-91440" eaLnBrk="1" fontAlgn="auto" hangingPunct="1">
              <a:buFontTx/>
              <a:buNone/>
              <a:defRPr/>
            </a:pPr>
            <a:r>
              <a:rPr lang="en-US" sz="1600" dirty="0"/>
              <a:t>	2.1 Organizational Structure</a:t>
            </a:r>
          </a:p>
          <a:p>
            <a:pPr marL="91440" indent="-91440" eaLnBrk="1" fontAlgn="auto" hangingPunct="1">
              <a:buFontTx/>
              <a:buNone/>
              <a:defRPr/>
            </a:pPr>
            <a:r>
              <a:rPr lang="en-US" sz="1600" dirty="0"/>
              <a:t>	2.2 Roles and Responsibilities</a:t>
            </a:r>
          </a:p>
          <a:p>
            <a:pPr marL="1485900" indent="-1485900" eaLnBrk="1" fontAlgn="auto" hangingPunct="1">
              <a:buFontTx/>
              <a:buNone/>
              <a:tabLst>
                <a:tab pos="914400" algn="l"/>
              </a:tabLst>
              <a:defRPr/>
            </a:pPr>
            <a:r>
              <a:rPr lang="en-US" sz="1600" dirty="0"/>
              <a:t>	2.2.1 Tech Monitor/ Senior </a:t>
            </a:r>
            <a:endParaRPr lang="id-ID" sz="1600" dirty="0"/>
          </a:p>
          <a:p>
            <a:pPr marL="1485900" indent="-55563" eaLnBrk="1" fontAlgn="auto" hangingPunct="1">
              <a:buFontTx/>
              <a:buNone/>
              <a:tabLst>
                <a:tab pos="914400" algn="l"/>
              </a:tabLst>
              <a:defRPr/>
            </a:pPr>
            <a:r>
              <a:rPr lang="en-US" sz="1600" dirty="0"/>
              <a:t>Management</a:t>
            </a:r>
          </a:p>
          <a:p>
            <a:pPr marL="91440" indent="-91440" eaLnBrk="1" fontAlgn="auto" hangingPunct="1">
              <a:buFontTx/>
              <a:buNone/>
              <a:defRPr/>
            </a:pPr>
            <a:r>
              <a:rPr lang="en-US" sz="1600" dirty="0"/>
              <a:t>		2.2.2 Task Leader</a:t>
            </a:r>
          </a:p>
          <a:p>
            <a:pPr marL="91440" indent="-91440" eaLnBrk="1" fontAlgn="auto" hangingPunct="1">
              <a:buFontTx/>
              <a:buNone/>
              <a:defRPr/>
            </a:pPr>
            <a:r>
              <a:rPr lang="en-US" sz="1600" dirty="0"/>
              <a:t>		2.2.3 QA Team</a:t>
            </a:r>
          </a:p>
          <a:p>
            <a:pPr marL="91440" indent="-91440" eaLnBrk="1" fontAlgn="auto" hangingPunct="1">
              <a:buFontTx/>
              <a:buNone/>
              <a:defRPr/>
            </a:pPr>
            <a:r>
              <a:rPr lang="en-US" sz="1600" dirty="0"/>
              <a:t>		2.2.4 Technical Staff</a:t>
            </a:r>
          </a:p>
          <a:p>
            <a:pPr marL="91440" indent="-91440" eaLnBrk="1" fontAlgn="auto" hangingPunct="1">
              <a:buFontTx/>
              <a:buNone/>
              <a:defRPr/>
            </a:pPr>
            <a:r>
              <a:rPr lang="en-US" sz="1600" b="1" dirty="0"/>
              <a:t>3.0 Required Documentation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DA464926-2846-483C-8BEE-6FC6BA7DAE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57750" y="1778000"/>
            <a:ext cx="3962400" cy="4530725"/>
          </a:xfrm>
          <a:ln>
            <a:solidFill>
              <a:schemeClr val="tx1"/>
            </a:solidFill>
          </a:ln>
        </p:spPr>
        <p:txBody>
          <a:bodyPr rtlCol="0">
            <a:normAutofit fontScale="70000" lnSpcReduction="20000"/>
          </a:bodyPr>
          <a:lstStyle/>
          <a:p>
            <a:pPr marL="91440" indent="-91440" eaLnBrk="1" fontAlgn="auto" hangingPunct="1">
              <a:buFontTx/>
              <a:buNone/>
              <a:defRPr/>
            </a:pPr>
            <a:endParaRPr lang="id-ID" sz="1600" b="1" dirty="0"/>
          </a:p>
          <a:p>
            <a:pPr marL="91440" indent="-91440" eaLnBrk="1" fontAlgn="auto" hangingPunct="1">
              <a:buFontTx/>
              <a:buNone/>
              <a:defRPr/>
            </a:pPr>
            <a:r>
              <a:rPr lang="en-US" sz="1600" b="1" dirty="0"/>
              <a:t>4.0 QA Procedures</a:t>
            </a:r>
          </a:p>
          <a:p>
            <a:pPr marL="91440" indent="-91440" eaLnBrk="1" fontAlgn="auto" hangingPunct="1">
              <a:buFontTx/>
              <a:buNone/>
              <a:defRPr/>
            </a:pPr>
            <a:r>
              <a:rPr lang="en-US" sz="1600" dirty="0"/>
              <a:t>	4.1 Walkthrough Procedures</a:t>
            </a:r>
          </a:p>
          <a:p>
            <a:pPr marL="91440" indent="-91440" eaLnBrk="1" fontAlgn="auto" hangingPunct="1">
              <a:buFontTx/>
              <a:buNone/>
              <a:defRPr/>
            </a:pPr>
            <a:r>
              <a:rPr lang="en-US" sz="1600" dirty="0"/>
              <a:t>	4.2 Review Process</a:t>
            </a:r>
          </a:p>
          <a:p>
            <a:pPr marL="91440" indent="-91440" eaLnBrk="1" fontAlgn="auto" hangingPunct="1">
              <a:buFontTx/>
              <a:buNone/>
              <a:defRPr/>
            </a:pPr>
            <a:r>
              <a:rPr lang="en-US" sz="1600" dirty="0"/>
              <a:t>		4.2.1 Review Procedures</a:t>
            </a:r>
          </a:p>
          <a:p>
            <a:pPr marL="91440" indent="-91440" eaLnBrk="1" fontAlgn="auto" hangingPunct="1">
              <a:buFontTx/>
              <a:buNone/>
              <a:defRPr/>
            </a:pPr>
            <a:r>
              <a:rPr lang="en-US" sz="1600" dirty="0"/>
              <a:t>	4.3 Audit Process</a:t>
            </a:r>
          </a:p>
          <a:p>
            <a:pPr marL="91440" indent="-91440" eaLnBrk="1" fontAlgn="auto" hangingPunct="1">
              <a:buFontTx/>
              <a:buNone/>
              <a:defRPr/>
            </a:pPr>
            <a:r>
              <a:rPr lang="en-US" sz="1600" dirty="0"/>
              <a:t>		4.3.1 Audit Procedures</a:t>
            </a:r>
          </a:p>
          <a:p>
            <a:pPr marL="91440" indent="-91440" eaLnBrk="1" fontAlgn="auto" hangingPunct="1">
              <a:buFontTx/>
              <a:buNone/>
              <a:defRPr/>
            </a:pPr>
            <a:r>
              <a:rPr lang="en-US" sz="1600" dirty="0"/>
              <a:t>	4.4 Evaluation Process</a:t>
            </a:r>
          </a:p>
          <a:p>
            <a:pPr marL="91440" indent="-91440" eaLnBrk="1" fontAlgn="auto" hangingPunct="1">
              <a:buFontTx/>
              <a:buNone/>
              <a:defRPr/>
            </a:pPr>
            <a:r>
              <a:rPr lang="en-US" sz="1600" dirty="0"/>
              <a:t>	4.5 Process Improvement</a:t>
            </a:r>
          </a:p>
          <a:p>
            <a:pPr marL="91440" indent="-91440" eaLnBrk="1" fontAlgn="auto" hangingPunct="1">
              <a:buFontTx/>
              <a:buNone/>
              <a:defRPr/>
            </a:pPr>
            <a:r>
              <a:rPr lang="en-US" sz="1600" b="1" dirty="0"/>
              <a:t>5.0 Problem Reporting Procedures</a:t>
            </a:r>
          </a:p>
          <a:p>
            <a:pPr marL="742950" indent="-742950" eaLnBrk="1" fontAlgn="auto" hangingPunct="1">
              <a:buFontTx/>
              <a:buNone/>
              <a:tabLst>
                <a:tab pos="342900" algn="l"/>
              </a:tabLst>
              <a:defRPr/>
            </a:pPr>
            <a:r>
              <a:rPr lang="en-US" sz="1600" dirty="0"/>
              <a:t>	5.1 Noncompliance Reporting Procedures</a:t>
            </a:r>
          </a:p>
          <a:p>
            <a:pPr marL="91440" indent="-91440" eaLnBrk="1" fontAlgn="auto" hangingPunct="1">
              <a:buFontTx/>
              <a:buNone/>
              <a:defRPr/>
            </a:pPr>
            <a:r>
              <a:rPr lang="en-US" sz="1600" b="1" dirty="0"/>
              <a:t>6.0 QA Metrics</a:t>
            </a:r>
          </a:p>
          <a:p>
            <a:pPr marL="91440" indent="-91440" eaLnBrk="1" fontAlgn="auto" hangingPunct="1">
              <a:buFontTx/>
              <a:buNone/>
              <a:defRPr/>
            </a:pPr>
            <a:r>
              <a:rPr lang="en-US" sz="1600" b="1" dirty="0"/>
              <a:t>Appendix</a:t>
            </a:r>
          </a:p>
          <a:p>
            <a:pPr marL="91440" indent="-91440" eaLnBrk="1" fontAlgn="auto" hangingPunct="1">
              <a:buFontTx/>
              <a:buNone/>
              <a:defRPr/>
            </a:pPr>
            <a:r>
              <a:rPr lang="en-US" sz="1600" b="1" dirty="0"/>
              <a:t>QA Checklist Forms</a:t>
            </a:r>
          </a:p>
        </p:txBody>
      </p:sp>
      <p:sp>
        <p:nvSpPr>
          <p:cNvPr id="12293" name="Footer Placeholder 3">
            <a:extLst>
              <a:ext uri="{FF2B5EF4-FFF2-40B4-BE49-F238E27FC236}">
                <a16:creationId xmlns:a16="http://schemas.microsoft.com/office/drawing/2014/main" id="{E2DF08D8-1460-417A-917E-DDEAEDAE2F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/>
              <a:t>SE 3773 MPTI – Kualitas</a:t>
            </a:r>
          </a:p>
          <a:p>
            <a:pPr eaLnBrk="1" hangingPunct="1">
              <a:defRPr/>
            </a:pPr>
            <a:endParaRPr lang="en-US"/>
          </a:p>
        </p:txBody>
      </p:sp>
      <p:sp>
        <p:nvSpPr>
          <p:cNvPr id="19462" name="Slide Number Placeholder 4">
            <a:extLst>
              <a:ext uri="{FF2B5EF4-FFF2-40B4-BE49-F238E27FC236}">
                <a16:creationId xmlns:a16="http://schemas.microsoft.com/office/drawing/2014/main" id="{9D97A41A-7B76-41A0-84D7-469A99147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E0384B18-8E42-4675-9E21-04F4F48CFF8D}" type="slidenum">
              <a:rPr lang="en-US" altLang="en-US" sz="1400" smtClean="0"/>
              <a:pPr/>
              <a:t>10</a:t>
            </a:fld>
            <a:endParaRPr lang="en-US" altLang="en-US" sz="14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5E56DC4D-F596-4BFB-84CB-C8F1DAAD2AA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685800"/>
            <a:ext cx="91440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4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Diskusi</a:t>
            </a: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-</a:t>
            </a:r>
            <a:r>
              <a:rPr lang="en-US" sz="24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Perkelompok</a:t>
            </a: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b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Eksplore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tentang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Alat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Penjaminan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Kualitas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:</a:t>
            </a:r>
            <a:b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Cari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definisi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cara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penggunaan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dan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buat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contoh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penggunaannya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58C8539A-C426-4EEA-88BA-C235E734DE8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676400" y="2179638"/>
            <a:ext cx="7010400" cy="2011362"/>
          </a:xfrm>
        </p:spPr>
        <p:txBody>
          <a:bodyPr/>
          <a:lstStyle/>
          <a:p>
            <a:pPr eaLnBrk="1" hangingPunct="1"/>
            <a:r>
              <a:rPr lang="en-US" altLang="en-US" sz="2400" i="1"/>
              <a:t>Cost-Benefit Analysis</a:t>
            </a:r>
          </a:p>
          <a:p>
            <a:pPr eaLnBrk="1" hangingPunct="1"/>
            <a:r>
              <a:rPr lang="en-US" altLang="en-US" sz="2400" i="1"/>
              <a:t>Design of Experiment</a:t>
            </a:r>
          </a:p>
          <a:p>
            <a:pPr eaLnBrk="1" hangingPunct="1"/>
            <a:r>
              <a:rPr lang="en-US" altLang="en-US" sz="2400" i="1"/>
              <a:t>Quality Audit</a:t>
            </a:r>
          </a:p>
          <a:p>
            <a:pPr eaLnBrk="1" hangingPunct="1"/>
            <a:r>
              <a:rPr lang="en-US" altLang="en-US" sz="2400" i="1"/>
              <a:t>Process analysis</a:t>
            </a:r>
          </a:p>
        </p:txBody>
      </p:sp>
      <p:sp>
        <p:nvSpPr>
          <p:cNvPr id="13316" name="Footer Placeholder 4">
            <a:extLst>
              <a:ext uri="{FF2B5EF4-FFF2-40B4-BE49-F238E27FC236}">
                <a16:creationId xmlns:a16="http://schemas.microsoft.com/office/drawing/2014/main" id="{DF66DEAC-0172-41C6-9650-AE560FDC8C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/>
              <a:t>SE 3773 MPTI – Kualitas</a:t>
            </a:r>
          </a:p>
        </p:txBody>
      </p:sp>
      <p:sp>
        <p:nvSpPr>
          <p:cNvPr id="20485" name="Slide Number Placeholder 5">
            <a:extLst>
              <a:ext uri="{FF2B5EF4-FFF2-40B4-BE49-F238E27FC236}">
                <a16:creationId xmlns:a16="http://schemas.microsoft.com/office/drawing/2014/main" id="{01146B8A-0DD7-4A03-BCDB-61B11660C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26F4E300-338A-42BF-8003-6CC0437BC7BD}" type="slidenum">
              <a:rPr lang="en-US" altLang="en-US" sz="1400" smtClean="0"/>
              <a:pPr/>
              <a:t>11</a:t>
            </a:fld>
            <a:endParaRPr lang="en-US" altLang="en-US" sz="14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15E11AE4-0FC9-43F2-B354-A30F683309A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>
                <a:solidFill>
                  <a:schemeClr val="tx1">
                    <a:lumMod val="95000"/>
                    <a:lumOff val="5000"/>
                  </a:schemeClr>
                </a:solidFill>
              </a:rPr>
              <a:t>Output Penjaminan Kualitas</a:t>
            </a:r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844F3C31-8C53-473E-B1F2-F016C7FFE8B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676400" y="1600200"/>
            <a:ext cx="7010400" cy="4525963"/>
          </a:xfrm>
        </p:spPr>
        <p:txBody>
          <a:bodyPr/>
          <a:lstStyle/>
          <a:p>
            <a:pPr eaLnBrk="1" hangingPunct="1"/>
            <a:r>
              <a:rPr lang="en-US" altLang="en-US" sz="2400" b="1" i="1">
                <a:solidFill>
                  <a:srgbClr val="C00000"/>
                </a:solidFill>
              </a:rPr>
              <a:t>Organizational Process Assets</a:t>
            </a:r>
            <a:r>
              <a:rPr lang="id-ID" altLang="en-US" sz="2400" b="1" i="1">
                <a:solidFill>
                  <a:srgbClr val="C00000"/>
                </a:solidFill>
              </a:rPr>
              <a:t> Updates</a:t>
            </a:r>
            <a:endParaRPr lang="en-US" altLang="en-US" sz="2400" b="1" i="1">
              <a:solidFill>
                <a:srgbClr val="C00000"/>
              </a:solidFill>
            </a:endParaRPr>
          </a:p>
          <a:p>
            <a:pPr eaLnBrk="1" hangingPunct="1"/>
            <a:r>
              <a:rPr lang="id-ID" altLang="en-US" sz="2400" b="1" i="1">
                <a:solidFill>
                  <a:srgbClr val="C00000"/>
                </a:solidFill>
              </a:rPr>
              <a:t>Change Requests</a:t>
            </a:r>
            <a:endParaRPr lang="en-US" altLang="en-US" sz="2400" b="1" i="1">
              <a:solidFill>
                <a:srgbClr val="C00000"/>
              </a:solidFill>
            </a:endParaRP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2400"/>
              <a:t>	Perubahan yang dilakukan agar terjadi peningkatan secara efektif dan efisien dari aturan, prosedur dan proses dalam proyek, sehingga memberikan keuntungan lebih banyak bagi setiap </a:t>
            </a:r>
            <a:r>
              <a:rPr lang="en-US" altLang="en-US" sz="2400" i="1"/>
              <a:t>stakeholders</a:t>
            </a:r>
          </a:p>
          <a:p>
            <a:pPr eaLnBrk="1" hangingPunct="1"/>
            <a:r>
              <a:rPr lang="id-ID" altLang="en-US" sz="2400" b="1" i="1">
                <a:solidFill>
                  <a:srgbClr val="C00000"/>
                </a:solidFill>
              </a:rPr>
              <a:t>Project Management Plan Updates</a:t>
            </a:r>
          </a:p>
          <a:p>
            <a:pPr eaLnBrk="1" hangingPunct="1"/>
            <a:r>
              <a:rPr lang="id-ID" altLang="en-US" sz="2400" b="1" i="1">
                <a:solidFill>
                  <a:srgbClr val="C00000"/>
                </a:solidFill>
              </a:rPr>
              <a:t>Project Document Updates</a:t>
            </a:r>
            <a:endParaRPr lang="en-US" altLang="en-US" sz="2400" b="1" i="1">
              <a:solidFill>
                <a:srgbClr val="C00000"/>
              </a:solidFill>
            </a:endParaRPr>
          </a:p>
        </p:txBody>
      </p:sp>
      <p:sp>
        <p:nvSpPr>
          <p:cNvPr id="14340" name="Footer Placeholder 4">
            <a:extLst>
              <a:ext uri="{FF2B5EF4-FFF2-40B4-BE49-F238E27FC236}">
                <a16:creationId xmlns:a16="http://schemas.microsoft.com/office/drawing/2014/main" id="{53D18B5C-E082-405A-B5EC-0C6C544D0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/>
              <a:t>SE 3773 MPTI – Kualitas</a:t>
            </a:r>
          </a:p>
        </p:txBody>
      </p:sp>
      <p:sp>
        <p:nvSpPr>
          <p:cNvPr id="21509" name="Slide Number Placeholder 5">
            <a:extLst>
              <a:ext uri="{FF2B5EF4-FFF2-40B4-BE49-F238E27FC236}">
                <a16:creationId xmlns:a16="http://schemas.microsoft.com/office/drawing/2014/main" id="{3C11C8C4-89B1-4A2C-A21B-3CC6E7C430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53FA1E37-189A-4D13-8429-2FEC06DEE6DF}" type="slidenum">
              <a:rPr lang="en-US" altLang="en-US" sz="1400" smtClean="0"/>
              <a:pPr/>
              <a:t>12</a:t>
            </a:fld>
            <a:endParaRPr lang="en-US" altLang="en-US" sz="14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33587C99-56F2-4E38-824B-F825D233159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>
                <a:solidFill>
                  <a:schemeClr val="tx1">
                    <a:lumMod val="95000"/>
                    <a:lumOff val="5000"/>
                  </a:schemeClr>
                </a:solidFill>
              </a:rPr>
              <a:t>Pengendalian Kualitas</a:t>
            </a:r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98A8D34A-B5BB-42AE-8BB3-A49DABCEAED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600200" y="1600200"/>
            <a:ext cx="7086600" cy="4525963"/>
          </a:xfrm>
        </p:spPr>
        <p:txBody>
          <a:bodyPr/>
          <a:lstStyle/>
          <a:p>
            <a:pPr eaLnBrk="1" hangingPunct="1"/>
            <a:r>
              <a:rPr lang="en-US" altLang="en-US" sz="2400"/>
              <a:t>Dilakukan untuk memonitor agar produk yang dihasilkan merupakan produk yang </a:t>
            </a:r>
            <a:r>
              <a:rPr lang="en-US" altLang="en-US" sz="2400" b="1"/>
              <a:t>berkualitas</a:t>
            </a:r>
          </a:p>
          <a:p>
            <a:pPr eaLnBrk="1" hangingPunct="1"/>
            <a:r>
              <a:rPr lang="en-US" altLang="en-US" sz="2400"/>
              <a:t>Dilakukan setelah ada </a:t>
            </a:r>
            <a:r>
              <a:rPr lang="en-US" altLang="en-US" sz="2400" b="1"/>
              <a:t>produk</a:t>
            </a:r>
            <a:r>
              <a:rPr lang="en-US" altLang="en-US" sz="2400"/>
              <a:t> yang dihasilkan oleh proyek, dapat berupa produk pada </a:t>
            </a:r>
            <a:r>
              <a:rPr lang="en-US" altLang="en-US" sz="2400" i="1"/>
              <a:t>milestone</a:t>
            </a:r>
            <a:r>
              <a:rPr lang="en-US" altLang="en-US" sz="2400"/>
              <a:t> atapun produk akhir proyek</a:t>
            </a:r>
          </a:p>
        </p:txBody>
      </p:sp>
      <p:sp>
        <p:nvSpPr>
          <p:cNvPr id="15364" name="Footer Placeholder 4">
            <a:extLst>
              <a:ext uri="{FF2B5EF4-FFF2-40B4-BE49-F238E27FC236}">
                <a16:creationId xmlns:a16="http://schemas.microsoft.com/office/drawing/2014/main" id="{C2FCBDD3-DC2D-424A-ABC0-A74D91A4A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/>
              <a:t>SE 3773 MPTI – Kualitas</a:t>
            </a:r>
          </a:p>
        </p:txBody>
      </p:sp>
      <p:sp>
        <p:nvSpPr>
          <p:cNvPr id="22533" name="Slide Number Placeholder 5">
            <a:extLst>
              <a:ext uri="{FF2B5EF4-FFF2-40B4-BE49-F238E27FC236}">
                <a16:creationId xmlns:a16="http://schemas.microsoft.com/office/drawing/2014/main" id="{BC1B7ED8-6311-405A-BD0E-6BAF545422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B008C61-478E-468B-95B8-7475A16DC3D3}" type="slidenum">
              <a:rPr lang="en-US" altLang="en-US" sz="1400" smtClean="0"/>
              <a:pPr/>
              <a:t>13</a:t>
            </a:fld>
            <a:endParaRPr lang="en-US" altLang="en-US" sz="14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1314E492-41EE-4F1F-8E9C-1DEA97D7CB0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200">
                <a:solidFill>
                  <a:schemeClr val="tx1">
                    <a:lumMod val="95000"/>
                    <a:lumOff val="5000"/>
                  </a:schemeClr>
                </a:solidFill>
              </a:rPr>
              <a:t>Output Utama Pengendalian Kualitas</a:t>
            </a:r>
          </a:p>
        </p:txBody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B0349852-8A01-4804-8698-017857473A3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676400" y="1600200"/>
            <a:ext cx="7010400" cy="4525963"/>
          </a:xfrm>
        </p:spPr>
        <p:txBody>
          <a:bodyPr/>
          <a:lstStyle/>
          <a:p>
            <a:pPr eaLnBrk="1" hangingPunct="1"/>
            <a:r>
              <a:rPr lang="en-US" altLang="en-US" sz="2800" b="1">
                <a:solidFill>
                  <a:srgbClr val="C00000"/>
                </a:solidFill>
              </a:rPr>
              <a:t>Keputusan</a:t>
            </a:r>
            <a:r>
              <a:rPr lang="en-US" altLang="en-US" sz="2400"/>
              <a:t> baik/tidaknya proyek berjalan berdasarkan </a:t>
            </a:r>
            <a:r>
              <a:rPr lang="en-US" altLang="en-US" sz="2400" i="1"/>
              <a:t>baseline quality </a:t>
            </a:r>
            <a:r>
              <a:rPr lang="en-US" altLang="en-US" sz="2400"/>
              <a:t>ataupun </a:t>
            </a:r>
            <a:r>
              <a:rPr lang="en-US" altLang="en-US" sz="2400" b="1"/>
              <a:t>rencana pengendalian</a:t>
            </a:r>
          </a:p>
          <a:p>
            <a:pPr eaLnBrk="1" hangingPunct="1"/>
            <a:r>
              <a:rPr lang="en-US" altLang="en-US" sz="2400"/>
              <a:t>Saran tindakan </a:t>
            </a:r>
            <a:r>
              <a:rPr lang="en-US" altLang="en-US" sz="2800" b="1">
                <a:solidFill>
                  <a:srgbClr val="C00000"/>
                </a:solidFill>
              </a:rPr>
              <a:t>korektif atau preventif </a:t>
            </a:r>
            <a:r>
              <a:rPr lang="en-US" altLang="en-US" sz="2400"/>
              <a:t>(jika ada)</a:t>
            </a:r>
          </a:p>
          <a:p>
            <a:pPr eaLnBrk="1" hangingPunct="1"/>
            <a:r>
              <a:rPr lang="en-US" altLang="en-US" sz="2400"/>
              <a:t>Saran </a:t>
            </a:r>
            <a:r>
              <a:rPr lang="en-US" altLang="en-US" sz="2800" b="1">
                <a:solidFill>
                  <a:srgbClr val="C00000"/>
                </a:solidFill>
              </a:rPr>
              <a:t>perbaikan</a:t>
            </a:r>
            <a:r>
              <a:rPr lang="en-US" altLang="en-US" sz="2400"/>
              <a:t> aturan, prosedur ataupun proses </a:t>
            </a:r>
          </a:p>
          <a:p>
            <a:pPr eaLnBrk="1" hangingPunct="1"/>
            <a:endParaRPr lang="en-US" altLang="en-US" sz="2400"/>
          </a:p>
        </p:txBody>
      </p:sp>
      <p:sp>
        <p:nvSpPr>
          <p:cNvPr id="16388" name="Footer Placeholder 4">
            <a:extLst>
              <a:ext uri="{FF2B5EF4-FFF2-40B4-BE49-F238E27FC236}">
                <a16:creationId xmlns:a16="http://schemas.microsoft.com/office/drawing/2014/main" id="{359EB65C-D7C1-4E7F-A008-BD703796C9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/>
              <a:t>SE 3773 MPTI – Kualitas</a:t>
            </a:r>
          </a:p>
        </p:txBody>
      </p:sp>
      <p:sp>
        <p:nvSpPr>
          <p:cNvPr id="23557" name="Slide Number Placeholder 5">
            <a:extLst>
              <a:ext uri="{FF2B5EF4-FFF2-40B4-BE49-F238E27FC236}">
                <a16:creationId xmlns:a16="http://schemas.microsoft.com/office/drawing/2014/main" id="{9844BBE5-5D41-419F-BBB5-0E1DC7EB8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14C0F6F8-EC62-4132-881B-242467BBD039}" type="slidenum">
              <a:rPr lang="en-US" altLang="en-US" sz="1400" smtClean="0"/>
              <a:pPr/>
              <a:t>14</a:t>
            </a:fld>
            <a:endParaRPr lang="en-US" altLang="en-US" sz="14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7D8FA0FB-D69D-4C49-AE10-C87D6DC7F2E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>
                <a:solidFill>
                  <a:schemeClr val="tx1">
                    <a:lumMod val="95000"/>
                    <a:lumOff val="5000"/>
                  </a:schemeClr>
                </a:solidFill>
              </a:rPr>
              <a:t>Alat Pengendalian Kualitas</a:t>
            </a: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7ECDF02C-23D8-4EBF-A15C-3C3E0291D07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676400" y="1600200"/>
            <a:ext cx="7010400" cy="4525963"/>
          </a:xfrm>
        </p:spPr>
        <p:txBody>
          <a:bodyPr rtlCol="0">
            <a:normAutofit/>
          </a:bodyPr>
          <a:lstStyle/>
          <a:p>
            <a:pPr marL="91440" indent="-91440" eaLnBrk="1" fontAlgn="auto" hangingPunct="1">
              <a:buFont typeface="Wingdings" pitchFamily="2" charset="2"/>
              <a:buNone/>
              <a:defRPr/>
            </a:pPr>
            <a:r>
              <a:rPr lang="id-ID" sz="2800" b="1" i="1" dirty="0">
                <a:solidFill>
                  <a:srgbClr val="C00000"/>
                </a:solidFill>
              </a:rPr>
              <a:t>Seven Basic Tools of Quality</a:t>
            </a:r>
          </a:p>
          <a:p>
            <a:pPr marL="457200" indent="-457200" eaLnBrk="1" fontAlgn="auto" hangingPunct="1">
              <a:buFont typeface="+mj-lt"/>
              <a:buAutoNum type="arabicPeriod"/>
              <a:defRPr/>
            </a:pPr>
            <a:r>
              <a:rPr lang="id-ID" sz="2400" i="1" dirty="0"/>
              <a:t>Cause-and-effect diagrams</a:t>
            </a:r>
          </a:p>
          <a:p>
            <a:pPr marL="457200" indent="-457200" eaLnBrk="1" fontAlgn="auto" hangingPunct="1">
              <a:buFont typeface="+mj-lt"/>
              <a:buAutoNum type="arabicPeriod"/>
              <a:defRPr/>
            </a:pPr>
            <a:r>
              <a:rPr lang="id-ID" sz="2400" i="1" dirty="0"/>
              <a:t>Control charts</a:t>
            </a:r>
          </a:p>
          <a:p>
            <a:pPr marL="457200" indent="-457200" eaLnBrk="1" fontAlgn="auto" hangingPunct="1">
              <a:buFont typeface="+mj-lt"/>
              <a:buAutoNum type="arabicPeriod"/>
              <a:defRPr/>
            </a:pPr>
            <a:r>
              <a:rPr lang="id-ID" sz="2400" i="1" dirty="0"/>
              <a:t>Run chart</a:t>
            </a:r>
          </a:p>
          <a:p>
            <a:pPr marL="457200" indent="-457200" eaLnBrk="1" fontAlgn="auto" hangingPunct="1">
              <a:buFont typeface="+mj-lt"/>
              <a:buAutoNum type="arabicPeriod"/>
              <a:defRPr/>
            </a:pPr>
            <a:r>
              <a:rPr lang="id-ID" sz="2400" i="1" dirty="0"/>
              <a:t>Scatter diagram</a:t>
            </a:r>
          </a:p>
          <a:p>
            <a:pPr marL="457200" indent="-457200" eaLnBrk="1" fontAlgn="auto" hangingPunct="1">
              <a:buFont typeface="+mj-lt"/>
              <a:buAutoNum type="arabicPeriod"/>
              <a:defRPr/>
            </a:pPr>
            <a:r>
              <a:rPr lang="id-ID" sz="2400" i="1" dirty="0"/>
              <a:t>Histograms</a:t>
            </a:r>
          </a:p>
          <a:p>
            <a:pPr marL="457200" indent="-457200" eaLnBrk="1" fontAlgn="auto" hangingPunct="1">
              <a:buFont typeface="+mj-lt"/>
              <a:buAutoNum type="arabicPeriod"/>
              <a:defRPr/>
            </a:pPr>
            <a:r>
              <a:rPr lang="id-ID" sz="2400" i="1" dirty="0"/>
              <a:t>Pareto charts</a:t>
            </a:r>
          </a:p>
          <a:p>
            <a:pPr marL="457200" indent="-457200" eaLnBrk="1" fontAlgn="auto" hangingPunct="1">
              <a:buFont typeface="+mj-lt"/>
              <a:buAutoNum type="arabicPeriod"/>
              <a:defRPr/>
            </a:pPr>
            <a:r>
              <a:rPr lang="id-ID" sz="2400" i="1" dirty="0"/>
              <a:t>Flowcharts </a:t>
            </a:r>
            <a:endParaRPr lang="en-US" sz="2400" i="1" dirty="0"/>
          </a:p>
        </p:txBody>
      </p:sp>
      <p:sp>
        <p:nvSpPr>
          <p:cNvPr id="17412" name="Footer Placeholder 4">
            <a:extLst>
              <a:ext uri="{FF2B5EF4-FFF2-40B4-BE49-F238E27FC236}">
                <a16:creationId xmlns:a16="http://schemas.microsoft.com/office/drawing/2014/main" id="{626B732A-7C3B-4AB2-8195-0AE37B50AC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/>
              <a:t>SE 3773 MPTI – Kualitas</a:t>
            </a:r>
          </a:p>
        </p:txBody>
      </p:sp>
      <p:sp>
        <p:nvSpPr>
          <p:cNvPr id="24581" name="Slide Number Placeholder 5">
            <a:extLst>
              <a:ext uri="{FF2B5EF4-FFF2-40B4-BE49-F238E27FC236}">
                <a16:creationId xmlns:a16="http://schemas.microsoft.com/office/drawing/2014/main" id="{4C0792F8-4FA5-4793-81F4-273AC33F8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B25B304D-D85C-46E2-9D76-DDB2C0EDE4FE}" type="slidenum">
              <a:rPr lang="en-US" altLang="en-US" sz="1400" smtClean="0"/>
              <a:pPr/>
              <a:t>15</a:t>
            </a:fld>
            <a:endParaRPr lang="en-US" altLang="en-US" sz="1400"/>
          </a:p>
        </p:txBody>
      </p:sp>
      <p:pic>
        <p:nvPicPr>
          <p:cNvPr id="17414" name="Picture 6">
            <a:extLst>
              <a:ext uri="{FF2B5EF4-FFF2-40B4-BE49-F238E27FC236}">
                <a16:creationId xmlns:a16="http://schemas.microsoft.com/office/drawing/2014/main" id="{8CF64BCD-E1A9-4ACB-BEB2-86910CC1B5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3900" y="3657600"/>
            <a:ext cx="4457700" cy="298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5" name="Picture 7">
            <a:extLst>
              <a:ext uri="{FF2B5EF4-FFF2-40B4-BE49-F238E27FC236}">
                <a16:creationId xmlns:a16="http://schemas.microsoft.com/office/drawing/2014/main" id="{5EB80034-2FFA-40CB-85AC-B124A4E9D6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250" y="3733800"/>
            <a:ext cx="4171950" cy="269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6" name="Picture 8">
            <a:extLst>
              <a:ext uri="{FF2B5EF4-FFF2-40B4-BE49-F238E27FC236}">
                <a16:creationId xmlns:a16="http://schemas.microsoft.com/office/drawing/2014/main" id="{AB8F20A8-847D-4C6B-9713-6F534CA9FD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1475" y="3990975"/>
            <a:ext cx="4886325" cy="263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7" name="Picture 9">
            <a:extLst>
              <a:ext uri="{FF2B5EF4-FFF2-40B4-BE49-F238E27FC236}">
                <a16:creationId xmlns:a16="http://schemas.microsoft.com/office/drawing/2014/main" id="{DCB9ECB1-1E14-48C5-9EEE-66D188D428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1475" y="4048125"/>
            <a:ext cx="4886325" cy="258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8" name="Picture 10">
            <a:extLst>
              <a:ext uri="{FF2B5EF4-FFF2-40B4-BE49-F238E27FC236}">
                <a16:creationId xmlns:a16="http://schemas.microsoft.com/office/drawing/2014/main" id="{4447E6A5-7CD2-4E66-B608-69D438B429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4171950"/>
            <a:ext cx="4895850" cy="245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9" name="Picture 11">
            <a:extLst>
              <a:ext uri="{FF2B5EF4-FFF2-40B4-BE49-F238E27FC236}">
                <a16:creationId xmlns:a16="http://schemas.microsoft.com/office/drawing/2014/main" id="{88D2D47A-F988-4856-8B88-C023E0DC4C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3733800"/>
            <a:ext cx="4295775" cy="246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0" name="Picture 12">
            <a:extLst>
              <a:ext uri="{FF2B5EF4-FFF2-40B4-BE49-F238E27FC236}">
                <a16:creationId xmlns:a16="http://schemas.microsoft.com/office/drawing/2014/main" id="{1D01058A-15B3-436D-9AC5-9489D4D3C8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3876675"/>
            <a:ext cx="4867275" cy="298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>
            <a:extLst>
              <a:ext uri="{FF2B5EF4-FFF2-40B4-BE49-F238E27FC236}">
                <a16:creationId xmlns:a16="http://schemas.microsoft.com/office/drawing/2014/main" id="{67D4AC84-4BFA-470F-9B29-61525E234B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 i="1">
                <a:solidFill>
                  <a:schemeClr val="tx1">
                    <a:lumMod val="95000"/>
                    <a:lumOff val="5000"/>
                  </a:schemeClr>
                </a:solidFill>
              </a:rPr>
              <a:t>Statistical Sampling</a:t>
            </a:r>
          </a:p>
        </p:txBody>
      </p:sp>
      <p:sp>
        <p:nvSpPr>
          <p:cNvPr id="25603" name="Content Placeholder 2">
            <a:extLst>
              <a:ext uri="{FF2B5EF4-FFF2-40B4-BE49-F238E27FC236}">
                <a16:creationId xmlns:a16="http://schemas.microsoft.com/office/drawing/2014/main" id="{74F2FB2B-CB55-4617-8737-5356DB0EAE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6400" y="1600200"/>
            <a:ext cx="7010400" cy="4525963"/>
          </a:xfrm>
        </p:spPr>
        <p:txBody>
          <a:bodyPr/>
          <a:lstStyle/>
          <a:p>
            <a:pPr eaLnBrk="1" hangingPunct="1"/>
            <a:r>
              <a:rPr lang="en-US" altLang="en-US" sz="2400"/>
              <a:t>Metoda pengambilan sampel populasi untuk memahami masalah yang ada.</a:t>
            </a:r>
          </a:p>
          <a:p>
            <a:pPr eaLnBrk="1" hangingPunct="1"/>
            <a:r>
              <a:rPr lang="en-US" altLang="en-US" sz="2400"/>
              <a:t>Jumlah </a:t>
            </a:r>
            <a:r>
              <a:rPr lang="en-US" altLang="en-US" sz="2400" i="1"/>
              <a:t>sample</a:t>
            </a:r>
            <a:r>
              <a:rPr lang="en-US" altLang="en-US" sz="2400"/>
              <a:t> yg diambil berkaitan dengan “serepresentatif apa” data yang diinginkan.</a:t>
            </a:r>
          </a:p>
          <a:p>
            <a:pPr eaLnBrk="1" hangingPunct="1"/>
            <a:r>
              <a:rPr lang="en-US" altLang="en-US" sz="2400"/>
              <a:t>Sample size = </a:t>
            </a:r>
          </a:p>
          <a:p>
            <a:pPr algn="ctr" eaLnBrk="1" hangingPunct="1">
              <a:buFont typeface="Wingdings" panose="05000000000000000000" pitchFamily="2" charset="2"/>
              <a:buNone/>
            </a:pPr>
            <a:r>
              <a:rPr lang="en-US" altLang="en-US"/>
              <a:t>	.</a:t>
            </a:r>
            <a:r>
              <a:rPr lang="en-US" altLang="en-US" b="1" i="1"/>
              <a:t>25 X (certainty Factor/acceptable error)</a:t>
            </a:r>
            <a:r>
              <a:rPr lang="en-US" altLang="en-US" b="1" i="1" baseline="30000"/>
              <a:t>2</a:t>
            </a:r>
            <a:endParaRPr lang="en-US" altLang="en-US" b="1" i="1"/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/>
              <a:t> </a:t>
            </a:r>
          </a:p>
        </p:txBody>
      </p:sp>
      <p:sp>
        <p:nvSpPr>
          <p:cNvPr id="18436" name="Footer Placeholder 3">
            <a:extLst>
              <a:ext uri="{FF2B5EF4-FFF2-40B4-BE49-F238E27FC236}">
                <a16:creationId xmlns:a16="http://schemas.microsoft.com/office/drawing/2014/main" id="{57DEAC2F-677A-4DE0-A20F-7D09690F9A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/>
              <a:t>SE 3773 MPTI – Kualitas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>
            <a:extLst>
              <a:ext uri="{FF2B5EF4-FFF2-40B4-BE49-F238E27FC236}">
                <a16:creationId xmlns:a16="http://schemas.microsoft.com/office/drawing/2014/main" id="{71F0EAD2-11ED-448A-8D8D-3DEADD2E8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 i="1">
                <a:solidFill>
                  <a:schemeClr val="tx1">
                    <a:lumMod val="95000"/>
                    <a:lumOff val="5000"/>
                  </a:schemeClr>
                </a:solidFill>
              </a:rPr>
              <a:t>Certainty Factor</a:t>
            </a:r>
            <a:endParaRPr lang="en-US" sz="360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D151A4F1-24EB-4BA4-B38C-0711C27F6517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286000" y="1676400"/>
          <a:ext cx="4495800" cy="1482724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68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Desired Certainty</a:t>
                      </a:r>
                    </a:p>
                  </a:txBody>
                  <a:tcPr marL="96819" marR="96819" marT="45700" marB="457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Certainty</a:t>
                      </a:r>
                      <a:r>
                        <a:rPr lang="en-US" sz="1800" baseline="0" dirty="0"/>
                        <a:t> Factor</a:t>
                      </a:r>
                      <a:endParaRPr lang="en-US" sz="1800" dirty="0"/>
                    </a:p>
                  </a:txBody>
                  <a:tcPr marL="96819" marR="96819" marT="45700" marB="4570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68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95%</a:t>
                      </a:r>
                    </a:p>
                  </a:txBody>
                  <a:tcPr marL="96819" marR="96819" marT="45700" marB="457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1.960</a:t>
                      </a:r>
                    </a:p>
                  </a:txBody>
                  <a:tcPr marL="96819" marR="96819" marT="45700" marB="457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68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90%</a:t>
                      </a:r>
                    </a:p>
                  </a:txBody>
                  <a:tcPr marL="96819" marR="96819" marT="45700" marB="457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1.645</a:t>
                      </a:r>
                    </a:p>
                  </a:txBody>
                  <a:tcPr marL="96819" marR="96819" marT="45700" marB="4570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68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80%</a:t>
                      </a:r>
                    </a:p>
                  </a:txBody>
                  <a:tcPr marL="96819" marR="96819" marT="45700" marB="457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1.281</a:t>
                      </a:r>
                    </a:p>
                  </a:txBody>
                  <a:tcPr marL="96819" marR="96819" marT="45700" marB="4570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9475" name="Footer Placeholder 3">
            <a:extLst>
              <a:ext uri="{FF2B5EF4-FFF2-40B4-BE49-F238E27FC236}">
                <a16:creationId xmlns:a16="http://schemas.microsoft.com/office/drawing/2014/main" id="{23880976-8E4E-4FBC-898C-5244121117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/>
              <a:t>SE 3773 MPTI – Kualitas</a:t>
            </a:r>
          </a:p>
        </p:txBody>
      </p:sp>
      <p:sp>
        <p:nvSpPr>
          <p:cNvPr id="26644" name="TextBox 6">
            <a:extLst>
              <a:ext uri="{FF2B5EF4-FFF2-40B4-BE49-F238E27FC236}">
                <a16:creationId xmlns:a16="http://schemas.microsoft.com/office/drawing/2014/main" id="{5E3FBA5B-E878-4A59-AFE2-0427A9EC3A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3352800"/>
            <a:ext cx="6934200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200"/>
              <a:t>Contoh :</a:t>
            </a:r>
          </a:p>
          <a:p>
            <a:r>
              <a:rPr lang="en-US" altLang="en-US" sz="2000" i="1"/>
              <a:t>95% certainty: Sample size = 0.25 X (1.960/.05)</a:t>
            </a:r>
            <a:r>
              <a:rPr lang="en-US" altLang="en-US" sz="2000" i="1" baseline="30000"/>
              <a:t> 2</a:t>
            </a:r>
            <a:r>
              <a:rPr lang="en-US" altLang="en-US" sz="2000" i="1"/>
              <a:t> = 384</a:t>
            </a:r>
          </a:p>
          <a:p>
            <a:r>
              <a:rPr lang="en-US" altLang="en-US" sz="2000" i="1"/>
              <a:t>90% certainty: Sample size = 0.25 X (1.645/.10)</a:t>
            </a:r>
            <a:r>
              <a:rPr lang="en-US" altLang="en-US" sz="2000" i="1" baseline="30000"/>
              <a:t>2</a:t>
            </a:r>
            <a:r>
              <a:rPr lang="en-US" altLang="en-US" sz="2000" i="1"/>
              <a:t> = 68</a:t>
            </a:r>
          </a:p>
          <a:p>
            <a:r>
              <a:rPr lang="en-US" altLang="en-US" sz="2000" i="1"/>
              <a:t>80% certainty: Sample size = 0.25 X (1.281/.20)</a:t>
            </a:r>
            <a:r>
              <a:rPr lang="en-US" altLang="en-US" sz="2000" i="1" baseline="30000"/>
              <a:t>2</a:t>
            </a:r>
            <a:r>
              <a:rPr lang="en-US" altLang="en-US" sz="2000" i="1"/>
              <a:t> = 10</a:t>
            </a:r>
          </a:p>
          <a:p>
            <a:pPr eaLnBrk="1" hangingPunct="1"/>
            <a:endParaRPr lang="en-US" altLang="en-US" sz="32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07BB6878-EA81-49E8-97CA-EE55DB24007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>
                <a:solidFill>
                  <a:schemeClr val="tx1">
                    <a:lumMod val="95000"/>
                    <a:lumOff val="5000"/>
                  </a:schemeClr>
                </a:solidFill>
              </a:rPr>
              <a:t>Six Sigma Defined</a:t>
            </a:r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063A99EA-A360-4D19-8971-C4F43929DF4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33400" y="1806575"/>
            <a:ext cx="8458200" cy="243840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2400"/>
              <a:t>	</a:t>
            </a:r>
            <a:r>
              <a:rPr lang="en-US" altLang="en-US" sz="2800" b="1" i="1">
                <a:solidFill>
                  <a:srgbClr val="C00000"/>
                </a:solidFill>
              </a:rPr>
              <a:t>Six Sigma </a:t>
            </a:r>
            <a:r>
              <a:rPr lang="en-US" altLang="en-US" sz="2400" i="1"/>
              <a:t>is “a comprehensive and flexible system for achieving, sustaining and maximizing </a:t>
            </a:r>
            <a:r>
              <a:rPr lang="en-US" altLang="en-US" sz="2400" b="1" i="1">
                <a:solidFill>
                  <a:srgbClr val="C00000"/>
                </a:solidFill>
              </a:rPr>
              <a:t>business success</a:t>
            </a:r>
            <a:r>
              <a:rPr lang="en-US" altLang="en-US" sz="2400" i="1"/>
              <a:t>.  Six Sigma is uniquely driven by close understanding of </a:t>
            </a:r>
            <a:r>
              <a:rPr lang="en-US" altLang="en-US" sz="2400" b="1" i="1">
                <a:solidFill>
                  <a:srgbClr val="C00000"/>
                </a:solidFill>
              </a:rPr>
              <a:t>customer needs</a:t>
            </a:r>
            <a:r>
              <a:rPr lang="en-US" altLang="en-US" sz="2400" i="1"/>
              <a:t>, disciplined use of </a:t>
            </a:r>
            <a:r>
              <a:rPr lang="en-US" altLang="en-US" sz="2400" b="1" i="1">
                <a:solidFill>
                  <a:srgbClr val="C00000"/>
                </a:solidFill>
              </a:rPr>
              <a:t>facts, data, and statistical analysis</a:t>
            </a:r>
            <a:r>
              <a:rPr lang="en-US" altLang="en-US" sz="2400" i="1"/>
              <a:t>, and diligent attention to managing, improving, and reinventing </a:t>
            </a:r>
            <a:r>
              <a:rPr lang="en-US" altLang="en-US" sz="2400" b="1" i="1">
                <a:solidFill>
                  <a:srgbClr val="C00000"/>
                </a:solidFill>
              </a:rPr>
              <a:t>business processes</a:t>
            </a:r>
            <a:r>
              <a:rPr lang="en-US" altLang="en-US" sz="2400" i="1"/>
              <a:t>.”*</a:t>
            </a:r>
          </a:p>
        </p:txBody>
      </p:sp>
      <p:sp>
        <p:nvSpPr>
          <p:cNvPr id="20484" name="Footer Placeholder 4">
            <a:extLst>
              <a:ext uri="{FF2B5EF4-FFF2-40B4-BE49-F238E27FC236}">
                <a16:creationId xmlns:a16="http://schemas.microsoft.com/office/drawing/2014/main" id="{AD60A97F-331C-4519-B7EA-D661D3BA54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/>
              <a:t>SE 3773 MPTI – Kualitas</a:t>
            </a:r>
          </a:p>
        </p:txBody>
      </p:sp>
      <p:sp>
        <p:nvSpPr>
          <p:cNvPr id="27653" name="Text Box 5">
            <a:extLst>
              <a:ext uri="{FF2B5EF4-FFF2-40B4-BE49-F238E27FC236}">
                <a16:creationId xmlns:a16="http://schemas.microsoft.com/office/drawing/2014/main" id="{65D49524-3A0D-43EE-AD20-FDCB0E6DF5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3810000"/>
            <a:ext cx="725646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*Pande, Peter S., Robert P. Neuman, and Roland R. Cavanagh, </a:t>
            </a:r>
            <a:r>
              <a:rPr lang="en-US" altLang="en-US" i="1"/>
              <a:t>The</a:t>
            </a:r>
          </a:p>
          <a:p>
            <a:pPr eaLnBrk="1" hangingPunct="1"/>
            <a:r>
              <a:rPr lang="en-US" altLang="en-US" i="1"/>
              <a:t>Six Sigma Way</a:t>
            </a:r>
            <a:r>
              <a:rPr lang="en-US" altLang="en-US"/>
              <a:t>. New York: McGraw-Hill, 2000, p. xi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AFB6D264-CFB7-4519-A443-4F7BA1124A2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>
                <a:solidFill>
                  <a:schemeClr val="tx1">
                    <a:lumMod val="95000"/>
                    <a:lumOff val="5000"/>
                  </a:schemeClr>
                </a:solidFill>
              </a:rPr>
              <a:t>Informasi Dasar Six Sigma</a:t>
            </a:r>
          </a:p>
        </p:txBody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124D1A90-EAF9-4071-B672-0054D7A7CEA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676400" y="1600200"/>
            <a:ext cx="7010400" cy="4525963"/>
          </a:xfrm>
        </p:spPr>
        <p:txBody>
          <a:bodyPr/>
          <a:lstStyle/>
          <a:p>
            <a:pPr eaLnBrk="1" hangingPunct="1"/>
            <a:r>
              <a:rPr lang="en-US" altLang="en-US" sz="2400"/>
              <a:t>Target kesempurnaan adalah mencapai tidak lebih dari </a:t>
            </a:r>
            <a:r>
              <a:rPr lang="en-US" altLang="en-US" sz="2400" b="1">
                <a:solidFill>
                  <a:srgbClr val="C00000"/>
                </a:solidFill>
              </a:rPr>
              <a:t>3.4 cacat per sejuta peluang</a:t>
            </a:r>
          </a:p>
          <a:p>
            <a:pPr eaLnBrk="1" hangingPunct="1"/>
            <a:r>
              <a:rPr lang="en-US" altLang="en-US" sz="2400"/>
              <a:t>Prinsip </a:t>
            </a:r>
            <a:r>
              <a:rPr lang="en-US" altLang="en-US" sz="2400" i="1"/>
              <a:t>Six Sigma </a:t>
            </a:r>
            <a:r>
              <a:rPr lang="en-US" altLang="en-US" sz="2400"/>
              <a:t>dapat diterapkan pada berbagai proses bisnis </a:t>
            </a:r>
          </a:p>
          <a:p>
            <a:pPr eaLnBrk="1" hangingPunct="1"/>
            <a:r>
              <a:rPr lang="en-US" altLang="en-US" sz="2400"/>
              <a:t>Proyek yang menggunakan </a:t>
            </a:r>
            <a:r>
              <a:rPr lang="en-US" altLang="en-US" sz="2400" i="1"/>
              <a:t>Six Sigma </a:t>
            </a:r>
            <a:r>
              <a:rPr lang="en-US" altLang="en-US" sz="2400"/>
              <a:t>sebagai alat kendali kualitasnya biasanya menggunaka</a:t>
            </a:r>
            <a:r>
              <a:rPr lang="id-ID" altLang="en-US" sz="2400"/>
              <a:t>n</a:t>
            </a:r>
            <a:r>
              <a:rPr lang="en-US" altLang="en-US" sz="2400"/>
              <a:t> 5 fase pengembangan yang disebut </a:t>
            </a:r>
            <a:r>
              <a:rPr lang="en-US" altLang="en-US" sz="2400" b="1">
                <a:solidFill>
                  <a:srgbClr val="C00000"/>
                </a:solidFill>
              </a:rPr>
              <a:t>DMAIC</a:t>
            </a:r>
            <a:r>
              <a:rPr lang="en-US" altLang="en-US" sz="2400">
                <a:solidFill>
                  <a:srgbClr val="C00000"/>
                </a:solidFill>
              </a:rPr>
              <a:t> </a:t>
            </a:r>
            <a:r>
              <a:rPr lang="en-US" altLang="en-US" sz="2400"/>
              <a:t>(baca : de-MAY-ick)</a:t>
            </a:r>
          </a:p>
        </p:txBody>
      </p:sp>
      <p:sp>
        <p:nvSpPr>
          <p:cNvPr id="21508" name="Footer Placeholder 4">
            <a:extLst>
              <a:ext uri="{FF2B5EF4-FFF2-40B4-BE49-F238E27FC236}">
                <a16:creationId xmlns:a16="http://schemas.microsoft.com/office/drawing/2014/main" id="{11C4AD70-CDD7-43EF-B1B4-0AFFB81ACF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/>
              <a:t>SE 3773 MPTI – Kualitas</a:t>
            </a:r>
          </a:p>
        </p:txBody>
      </p:sp>
      <p:sp>
        <p:nvSpPr>
          <p:cNvPr id="28677" name="Slide Number Placeholder 3">
            <a:extLst>
              <a:ext uri="{FF2B5EF4-FFF2-40B4-BE49-F238E27FC236}">
                <a16:creationId xmlns:a16="http://schemas.microsoft.com/office/drawing/2014/main" id="{6B565DD4-1D0B-4F6C-B76B-652C90C63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914400" y="6251575"/>
            <a:ext cx="1981200" cy="457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F06620B-C48B-4F3A-8BFF-43E303148BEC}" type="slidenum">
              <a:rPr lang="en-US" altLang="en-US" sz="1400" smtClean="0"/>
              <a:pPr/>
              <a:t>19</a:t>
            </a:fld>
            <a:endParaRPr lang="en-US" altLang="en-US" sz="14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CC8393F9-4EDB-4BA7-B00E-7736CE293A6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>
                <a:solidFill>
                  <a:schemeClr val="tx1">
                    <a:lumMod val="95000"/>
                    <a:lumOff val="5000"/>
                  </a:schemeClr>
                </a:solidFill>
              </a:rPr>
              <a:t>DMAIC</a:t>
            </a:r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F0BB2F31-8107-4872-8B5E-EE17C0ECE64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676400" y="1600200"/>
            <a:ext cx="7086600" cy="4572000"/>
          </a:xfrm>
        </p:spPr>
        <p:txBody>
          <a:bodyPr/>
          <a:lstStyle/>
          <a:p>
            <a:pPr eaLnBrk="1" hangingPunct="1"/>
            <a:r>
              <a:rPr lang="en-US" altLang="en-US" sz="2200" b="1" i="1">
                <a:solidFill>
                  <a:srgbClr val="C00000"/>
                </a:solidFill>
              </a:rPr>
              <a:t>Define</a:t>
            </a:r>
            <a:r>
              <a:rPr lang="en-US" altLang="en-US" sz="2200"/>
              <a:t>:  Mendefinisikan masalah/peluang, proses dan kebutuhan pelanggan</a:t>
            </a:r>
          </a:p>
          <a:p>
            <a:pPr eaLnBrk="1" hangingPunct="1"/>
            <a:r>
              <a:rPr lang="en-US" altLang="en-US" sz="2200" b="1" i="1">
                <a:solidFill>
                  <a:srgbClr val="C00000"/>
                </a:solidFill>
              </a:rPr>
              <a:t>Measure</a:t>
            </a:r>
            <a:r>
              <a:rPr lang="en-US" altLang="en-US" sz="2200"/>
              <a:t>: Mendefinisikan pengukuran, mengumpulkannya, mengaturnya dan menampilkan data</a:t>
            </a:r>
          </a:p>
          <a:p>
            <a:pPr eaLnBrk="1" hangingPunct="1"/>
            <a:r>
              <a:rPr lang="en-US" altLang="en-US" sz="2200" b="1" i="1">
                <a:solidFill>
                  <a:srgbClr val="C00000"/>
                </a:solidFill>
              </a:rPr>
              <a:t>Analyze</a:t>
            </a:r>
            <a:r>
              <a:rPr lang="en-US" altLang="en-US" sz="2200"/>
              <a:t>: Membedah masalah untuk mendapatkan peluang peningkatan kualitas ( biasanya menggunakan </a:t>
            </a:r>
            <a:r>
              <a:rPr lang="en-US" altLang="en-US" sz="2200" i="1"/>
              <a:t>fishbone/Ishikawa diagram</a:t>
            </a:r>
            <a:r>
              <a:rPr lang="en-US" altLang="en-US" sz="2200"/>
              <a:t>)</a:t>
            </a:r>
          </a:p>
          <a:p>
            <a:pPr eaLnBrk="1" hangingPunct="1"/>
            <a:r>
              <a:rPr lang="en-US" altLang="en-US" sz="2200" b="1" i="1">
                <a:solidFill>
                  <a:srgbClr val="C00000"/>
                </a:solidFill>
              </a:rPr>
              <a:t>Improve</a:t>
            </a:r>
            <a:r>
              <a:rPr lang="en-US" altLang="en-US" sz="2200"/>
              <a:t>:  Mensintesis solusi dan ide untuk menyelesaikan masalah (yg berkaitan dengan kualitas)</a:t>
            </a:r>
          </a:p>
          <a:p>
            <a:pPr eaLnBrk="1" hangingPunct="1"/>
            <a:r>
              <a:rPr lang="en-US" altLang="en-US" sz="2200" b="1" i="1">
                <a:solidFill>
                  <a:srgbClr val="C00000"/>
                </a:solidFill>
              </a:rPr>
              <a:t>Control</a:t>
            </a:r>
            <a:r>
              <a:rPr lang="en-US" altLang="en-US" sz="2200"/>
              <a:t>:  Verifikasi kestabilan peningkatan dan solusi yang sudah diprediksi</a:t>
            </a:r>
          </a:p>
        </p:txBody>
      </p:sp>
      <p:sp>
        <p:nvSpPr>
          <p:cNvPr id="22532" name="Footer Placeholder 4">
            <a:extLst>
              <a:ext uri="{FF2B5EF4-FFF2-40B4-BE49-F238E27FC236}">
                <a16:creationId xmlns:a16="http://schemas.microsoft.com/office/drawing/2014/main" id="{A3C63651-032B-4F91-86BA-B2D1FF033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/>
              <a:t>SE 3773 MPTI – Kualitas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04EA349A-271C-4937-AF3B-F207825C475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228600"/>
            <a:ext cx="77724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>
                <a:solidFill>
                  <a:schemeClr val="tx1">
                    <a:lumMod val="95000"/>
                    <a:lumOff val="5000"/>
                  </a:schemeClr>
                </a:solidFill>
              </a:rPr>
              <a:t>Keunikan Six Sigma</a:t>
            </a:r>
          </a:p>
        </p:txBody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6360F1F8-AD4F-4D79-8306-90C6D7EF10E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295400" y="1600200"/>
            <a:ext cx="7391400" cy="4525963"/>
          </a:xfrm>
        </p:spPr>
        <p:txBody>
          <a:bodyPr/>
          <a:lstStyle/>
          <a:p>
            <a:pPr eaLnBrk="1" hangingPunct="1"/>
            <a:r>
              <a:rPr lang="en-US" altLang="en-US" sz="2400"/>
              <a:t>Memerlukan</a:t>
            </a:r>
            <a:r>
              <a:rPr lang="en-US" altLang="en-US" sz="2400">
                <a:solidFill>
                  <a:srgbClr val="C00000"/>
                </a:solidFill>
              </a:rPr>
              <a:t> </a:t>
            </a:r>
            <a:r>
              <a:rPr lang="en-US" altLang="en-US" sz="2400" b="1">
                <a:solidFill>
                  <a:srgbClr val="C00000"/>
                </a:solidFill>
              </a:rPr>
              <a:t>komitmen </a:t>
            </a:r>
            <a:r>
              <a:rPr lang="en-US" altLang="en-US" sz="2400"/>
              <a:t>seluruh bagian organisasi</a:t>
            </a:r>
          </a:p>
          <a:p>
            <a:pPr eaLnBrk="1" hangingPunct="1"/>
            <a:r>
              <a:rPr lang="en-US" altLang="en-US" sz="2400"/>
              <a:t>Organisasi memiliki kemampuan dan keinginan untuk mengadopsi </a:t>
            </a:r>
            <a:r>
              <a:rPr lang="en-US" altLang="en-US" sz="2400" b="1">
                <a:solidFill>
                  <a:srgbClr val="C00000"/>
                </a:solidFill>
              </a:rPr>
              <a:t>sasaran yang berbeda</a:t>
            </a:r>
            <a:r>
              <a:rPr lang="en-US" altLang="en-US" sz="2400"/>
              <a:t>, misalnya mengurangi error dan melakukan pekerjaan dengan lebih cepat </a:t>
            </a:r>
          </a:p>
          <a:p>
            <a:pPr eaLnBrk="1" hangingPunct="1"/>
            <a:r>
              <a:rPr lang="en-US" altLang="en-US" sz="2400"/>
              <a:t>Merupakan filosofi operatif yang </a:t>
            </a:r>
            <a:r>
              <a:rPr lang="en-US" altLang="en-US" sz="2400" b="1" i="1">
                <a:solidFill>
                  <a:srgbClr val="C00000"/>
                </a:solidFill>
              </a:rPr>
              <a:t>customer-focused</a:t>
            </a:r>
            <a:r>
              <a:rPr lang="en-US" altLang="en-US" sz="2400"/>
              <a:t> dan membuang operasi tidak berguna, meningkatkan </a:t>
            </a:r>
            <a:r>
              <a:rPr lang="en-US" altLang="en-US" sz="2400" b="1">
                <a:solidFill>
                  <a:srgbClr val="C00000"/>
                </a:solidFill>
              </a:rPr>
              <a:t>kualitas</a:t>
            </a:r>
            <a:r>
              <a:rPr lang="en-US" altLang="en-US" sz="2400"/>
              <a:t>, serta meningkatkan </a:t>
            </a:r>
            <a:r>
              <a:rPr lang="en-US" altLang="en-US" sz="2400" b="1">
                <a:solidFill>
                  <a:srgbClr val="C00000"/>
                </a:solidFill>
              </a:rPr>
              <a:t>performansi finansial </a:t>
            </a:r>
            <a:r>
              <a:rPr lang="en-US" altLang="en-US" sz="2400"/>
              <a:t>pada level </a:t>
            </a:r>
            <a:r>
              <a:rPr lang="en-US" altLang="en-US" sz="2400" i="1"/>
              <a:t>breakthrough</a:t>
            </a:r>
            <a:endParaRPr lang="en-US" altLang="en-US" sz="2400"/>
          </a:p>
        </p:txBody>
      </p:sp>
      <p:sp>
        <p:nvSpPr>
          <p:cNvPr id="23556" name="Footer Placeholder 4">
            <a:extLst>
              <a:ext uri="{FF2B5EF4-FFF2-40B4-BE49-F238E27FC236}">
                <a16:creationId xmlns:a16="http://schemas.microsoft.com/office/drawing/2014/main" id="{A9C9B543-1BC5-4FF7-8E6B-4E0DA95E5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/>
              <a:t>SE 3773 MPTI – Kualitas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5ED8122D-7846-4AF4-80FC-A98496ED432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>
                <a:solidFill>
                  <a:schemeClr val="tx1">
                    <a:lumMod val="95000"/>
                    <a:lumOff val="5000"/>
                  </a:schemeClr>
                </a:solidFill>
              </a:rPr>
              <a:t>Examples of Six Sigma Organizations</a:t>
            </a:r>
          </a:p>
        </p:txBody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751BAD65-CD74-49C0-9258-E3DCC10A825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600200" y="1600200"/>
            <a:ext cx="7086600" cy="4525963"/>
          </a:xfrm>
        </p:spPr>
        <p:txBody>
          <a:bodyPr/>
          <a:lstStyle/>
          <a:p>
            <a:pPr eaLnBrk="1" hangingPunct="1"/>
            <a:r>
              <a:rPr lang="en-US" altLang="en-US" sz="2400" b="1">
                <a:solidFill>
                  <a:srgbClr val="C00000"/>
                </a:solidFill>
              </a:rPr>
              <a:t>Motorola, Inc</a:t>
            </a:r>
            <a:r>
              <a:rPr lang="en-US" altLang="en-US" sz="2400" b="1"/>
              <a:t>. </a:t>
            </a:r>
            <a:r>
              <a:rPr lang="en-US" altLang="en-US" sz="2400"/>
              <a:t>pioneered the adoption of Six Sigma in the 1980s and saved about </a:t>
            </a:r>
            <a:r>
              <a:rPr lang="en-US" altLang="en-US" sz="2400" b="1">
                <a:solidFill>
                  <a:srgbClr val="C00000"/>
                </a:solidFill>
              </a:rPr>
              <a:t>$14 billion</a:t>
            </a:r>
          </a:p>
          <a:p>
            <a:pPr eaLnBrk="1" hangingPunct="1"/>
            <a:r>
              <a:rPr lang="en-US" altLang="en-US" sz="2400"/>
              <a:t>Allied </a:t>
            </a:r>
            <a:r>
              <a:rPr lang="en-US" altLang="en-US" sz="2400" b="1">
                <a:solidFill>
                  <a:srgbClr val="C00000"/>
                </a:solidFill>
              </a:rPr>
              <a:t>Signal/Honeywell</a:t>
            </a:r>
            <a:r>
              <a:rPr lang="en-US" altLang="en-US" sz="2400" b="1"/>
              <a:t> </a:t>
            </a:r>
            <a:r>
              <a:rPr lang="en-US" altLang="en-US" sz="2400"/>
              <a:t>saved </a:t>
            </a:r>
            <a:r>
              <a:rPr lang="en-US" altLang="en-US" sz="2400" b="1">
                <a:solidFill>
                  <a:srgbClr val="C00000"/>
                </a:solidFill>
              </a:rPr>
              <a:t>more than $600 million a year</a:t>
            </a:r>
            <a:r>
              <a:rPr lang="en-US" altLang="en-US" sz="2400"/>
              <a:t> by reducing the costs of reworking defects and improving aircraft engine design processes</a:t>
            </a:r>
          </a:p>
          <a:p>
            <a:pPr eaLnBrk="1" hangingPunct="1"/>
            <a:r>
              <a:rPr lang="en-US" altLang="en-US" sz="2400" b="1">
                <a:solidFill>
                  <a:srgbClr val="C00000"/>
                </a:solidFill>
              </a:rPr>
              <a:t>General Electric </a:t>
            </a:r>
            <a:r>
              <a:rPr lang="en-US" altLang="en-US" sz="2400"/>
              <a:t>uses Six Sigma to focus on achieving </a:t>
            </a:r>
            <a:r>
              <a:rPr lang="en-US" altLang="en-US" sz="2400" b="1">
                <a:solidFill>
                  <a:srgbClr val="C00000"/>
                </a:solidFill>
              </a:rPr>
              <a:t>customer satisfaction</a:t>
            </a:r>
          </a:p>
        </p:txBody>
      </p:sp>
      <p:sp>
        <p:nvSpPr>
          <p:cNvPr id="24580" name="Footer Placeholder 4">
            <a:extLst>
              <a:ext uri="{FF2B5EF4-FFF2-40B4-BE49-F238E27FC236}">
                <a16:creationId xmlns:a16="http://schemas.microsoft.com/office/drawing/2014/main" id="{5C0FC11F-F003-480E-85D7-F1A2BC7D3E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/>
              <a:t>SE 3773 MPTI – Kualitas - IMD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2F1E2A2D-C686-460E-B14B-78936B9F221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>
                <a:solidFill>
                  <a:schemeClr val="tx1">
                    <a:lumMod val="95000"/>
                    <a:lumOff val="5000"/>
                  </a:schemeClr>
                </a:solidFill>
              </a:rPr>
              <a:t>Six Sigma &amp; Manajemen Proyek</a:t>
            </a:r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4E3C9F3C-E08D-4362-8F28-DF7D35F891B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600200" y="1524000"/>
            <a:ext cx="7391400" cy="4572000"/>
          </a:xfrm>
        </p:spPr>
        <p:txBody>
          <a:bodyPr/>
          <a:lstStyle/>
          <a:p>
            <a:pPr eaLnBrk="1" hangingPunct="1">
              <a:lnSpc>
                <a:spcPct val="114000"/>
              </a:lnSpc>
              <a:spcBef>
                <a:spcPct val="0"/>
              </a:spcBef>
            </a:pPr>
            <a:r>
              <a:rPr lang="en-US" altLang="en-US" sz="2200" i="1"/>
              <a:t>Joseph M. Juran stated that “all improvement takes place </a:t>
            </a:r>
            <a:r>
              <a:rPr lang="en-US" altLang="en-US" sz="2200" b="1" i="1">
                <a:solidFill>
                  <a:srgbClr val="C00000"/>
                </a:solidFill>
              </a:rPr>
              <a:t>project by project</a:t>
            </a:r>
            <a:r>
              <a:rPr lang="en-US" altLang="en-US" sz="2200" i="1"/>
              <a:t>, and in no other way”</a:t>
            </a:r>
          </a:p>
          <a:p>
            <a:pPr eaLnBrk="1" hangingPunct="1">
              <a:lnSpc>
                <a:spcPct val="114000"/>
              </a:lnSpc>
              <a:spcBef>
                <a:spcPct val="0"/>
              </a:spcBef>
            </a:pPr>
            <a:r>
              <a:rPr lang="en-US" altLang="en-US" sz="2200"/>
              <a:t>Sangat penting melakukan </a:t>
            </a:r>
            <a:r>
              <a:rPr lang="en-US" altLang="en-US" sz="2200" b="1">
                <a:solidFill>
                  <a:srgbClr val="C00000"/>
                </a:solidFill>
              </a:rPr>
              <a:t>pemilihan proyek</a:t>
            </a:r>
            <a:r>
              <a:rPr lang="en-US" altLang="en-US" sz="2200">
                <a:solidFill>
                  <a:srgbClr val="C00000"/>
                </a:solidFill>
              </a:rPr>
              <a:t> </a:t>
            </a:r>
            <a:r>
              <a:rPr lang="en-US" altLang="en-US" sz="2200"/>
              <a:t>dengan hati-hati dan menerapkan </a:t>
            </a:r>
            <a:r>
              <a:rPr lang="en-US" altLang="en-US" sz="2200" b="1">
                <a:solidFill>
                  <a:srgbClr val="C00000"/>
                </a:solidFill>
              </a:rPr>
              <a:t>kualitas</a:t>
            </a:r>
            <a:r>
              <a:rPr lang="en-US" altLang="en-US" sz="2200"/>
              <a:t> yang lebih tinggi</a:t>
            </a:r>
          </a:p>
          <a:p>
            <a:pPr eaLnBrk="1" hangingPunct="1">
              <a:lnSpc>
                <a:spcPct val="114000"/>
              </a:lnSpc>
              <a:spcBef>
                <a:spcPct val="0"/>
              </a:spcBef>
            </a:pPr>
            <a:r>
              <a:rPr lang="en-US" altLang="en-US" sz="2200"/>
              <a:t>Proyek </a:t>
            </a:r>
            <a:r>
              <a:rPr lang="en-US" altLang="en-US" sz="2200" i="1"/>
              <a:t>Six Sigma  </a:t>
            </a:r>
            <a:r>
              <a:rPr lang="en-US" altLang="en-US" sz="2200"/>
              <a:t>harus berfokus pada masalah kualitas proyek atau “</a:t>
            </a:r>
            <a:r>
              <a:rPr lang="en-US" altLang="en-US" sz="2200" b="1" i="1">
                <a:solidFill>
                  <a:srgbClr val="C00000"/>
                </a:solidFill>
              </a:rPr>
              <a:t>gap</a:t>
            </a:r>
            <a:r>
              <a:rPr lang="en-US" altLang="en-US" sz="2200"/>
              <a:t>” antara keadaan sekarang dan keadaan yang diinginkan </a:t>
            </a:r>
          </a:p>
          <a:p>
            <a:pPr eaLnBrk="1" hangingPunct="1">
              <a:lnSpc>
                <a:spcPct val="114000"/>
              </a:lnSpc>
              <a:spcBef>
                <a:spcPct val="0"/>
              </a:spcBef>
            </a:pPr>
            <a:r>
              <a:rPr lang="en-US" altLang="en-US" sz="2200"/>
              <a:t>Setelah memilih proyek </a:t>
            </a:r>
            <a:r>
              <a:rPr lang="en-US" altLang="en-US" sz="2200" i="1"/>
              <a:t>Six Sigma</a:t>
            </a:r>
            <a:r>
              <a:rPr lang="en-US" altLang="en-US" sz="2200"/>
              <a:t>, konsep, </a:t>
            </a:r>
            <a:r>
              <a:rPr lang="en-US" altLang="en-US" sz="2200" i="1"/>
              <a:t>tools</a:t>
            </a:r>
            <a:r>
              <a:rPr lang="en-US" altLang="en-US" sz="2200"/>
              <a:t> dan teknik manajemen yang ada dapat digunakan. Seperti membuat </a:t>
            </a:r>
            <a:r>
              <a:rPr lang="en-US" altLang="en-US" sz="2200" b="1" i="1">
                <a:solidFill>
                  <a:srgbClr val="C00000"/>
                </a:solidFill>
              </a:rPr>
              <a:t>business cases, project charters, schedules, budgets,</a:t>
            </a:r>
            <a:r>
              <a:rPr lang="en-US" altLang="en-US" sz="2200">
                <a:solidFill>
                  <a:srgbClr val="C00000"/>
                </a:solidFill>
              </a:rPr>
              <a:t> </a:t>
            </a:r>
            <a:r>
              <a:rPr lang="en-US" altLang="en-US" sz="2200"/>
              <a:t>etc.</a:t>
            </a:r>
          </a:p>
        </p:txBody>
      </p:sp>
      <p:sp>
        <p:nvSpPr>
          <p:cNvPr id="25604" name="Footer Placeholder 4">
            <a:extLst>
              <a:ext uri="{FF2B5EF4-FFF2-40B4-BE49-F238E27FC236}">
                <a16:creationId xmlns:a16="http://schemas.microsoft.com/office/drawing/2014/main" id="{79284CBD-B613-42F6-A5BB-8B22B8690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/>
              <a:t>SE 3773 MPTI – Kualitas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A6A9792C-2263-46B7-9C67-85E654690BE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>
                <a:solidFill>
                  <a:schemeClr val="tx1">
                    <a:lumMod val="95000"/>
                    <a:lumOff val="5000"/>
                  </a:schemeClr>
                </a:solidFill>
              </a:rPr>
              <a:t>Six Sigma dan Statistik</a:t>
            </a:r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B1828F46-8598-4D3C-B852-B3943CC7FCC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676400" y="1600200"/>
            <a:ext cx="7010400" cy="4525963"/>
          </a:xfrm>
        </p:spPr>
        <p:txBody>
          <a:bodyPr rtlCol="0">
            <a:normAutofit lnSpcReduction="10000"/>
          </a:bodyPr>
          <a:lstStyle/>
          <a:p>
            <a:pPr marL="91440" indent="-91440" eaLnBrk="1" fontAlgn="auto" hangingPunct="1">
              <a:defRPr/>
            </a:pPr>
            <a:r>
              <a:rPr lang="en-US" sz="2400"/>
              <a:t>Sigma berarti </a:t>
            </a:r>
            <a:r>
              <a:rPr lang="en-US" sz="2400" b="1" i="1">
                <a:solidFill>
                  <a:srgbClr val="C00000"/>
                </a:solidFill>
              </a:rPr>
              <a:t>standard deviation </a:t>
            </a:r>
            <a:r>
              <a:rPr lang="en-US" sz="2400"/>
              <a:t>(dlm metoda ini)</a:t>
            </a:r>
            <a:r>
              <a:rPr lang="id-ID" sz="2400"/>
              <a:t> yang </a:t>
            </a:r>
            <a:r>
              <a:rPr lang="en-US" sz="2400"/>
              <a:t>menyatakan seberapa besar </a:t>
            </a:r>
            <a:r>
              <a:rPr lang="en-US" sz="2400" b="1">
                <a:solidFill>
                  <a:srgbClr val="C00000"/>
                </a:solidFill>
              </a:rPr>
              <a:t>variasi</a:t>
            </a:r>
            <a:r>
              <a:rPr lang="en-US" sz="2400" b="1"/>
              <a:t> </a:t>
            </a:r>
            <a:r>
              <a:rPr lang="en-US" sz="2400"/>
              <a:t>yang ada dalam sebuah distribusi data</a:t>
            </a:r>
          </a:p>
          <a:p>
            <a:pPr marL="91440" indent="-91440" eaLnBrk="1" fontAlgn="auto" hangingPunct="1">
              <a:defRPr/>
            </a:pPr>
            <a:r>
              <a:rPr lang="en-US" sz="2400" i="1"/>
              <a:t>Standard deviation </a:t>
            </a:r>
            <a:r>
              <a:rPr lang="en-US" sz="2400"/>
              <a:t>adalah faktor utama dalam menentukan </a:t>
            </a:r>
            <a:r>
              <a:rPr lang="en-US" sz="2400" b="1">
                <a:solidFill>
                  <a:srgbClr val="C00000"/>
                </a:solidFill>
              </a:rPr>
              <a:t>jumlah unit kegagalan </a:t>
            </a:r>
            <a:r>
              <a:rPr lang="en-US" sz="2400"/>
              <a:t>dalam sebuah populasi </a:t>
            </a:r>
            <a:endParaRPr lang="id-ID" sz="2400"/>
          </a:p>
          <a:p>
            <a:pPr marL="91440" indent="-91440" eaLnBrk="1" fontAlgn="auto" hangingPunct="1">
              <a:defRPr/>
            </a:pPr>
            <a:r>
              <a:rPr lang="en-US" sz="2400"/>
              <a:t>Standar Deviasi </a:t>
            </a:r>
            <a:r>
              <a:rPr lang="en-US" sz="2400" b="1">
                <a:solidFill>
                  <a:srgbClr val="C00000"/>
                </a:solidFill>
              </a:rPr>
              <a:t>kecil</a:t>
            </a:r>
            <a:r>
              <a:rPr lang="en-US" sz="2400"/>
              <a:t> menyatakan data berkumpul di sekitar pusat data dan hanya ada sedikit variasi dari data tsb</a:t>
            </a:r>
          </a:p>
          <a:p>
            <a:pPr marL="91440" indent="-91440" eaLnBrk="1" fontAlgn="auto" hangingPunct="1">
              <a:defRPr/>
            </a:pPr>
            <a:r>
              <a:rPr lang="en-US" sz="2400"/>
              <a:t>Data </a:t>
            </a:r>
            <a:r>
              <a:rPr lang="en-US" sz="2400" b="1">
                <a:solidFill>
                  <a:srgbClr val="C00000"/>
                </a:solidFill>
              </a:rPr>
              <a:t>berdistribusi normal </a:t>
            </a:r>
            <a:r>
              <a:rPr lang="en-US" sz="2400"/>
              <a:t>adalah data berbentuk lonceng, yaitu data yang simetris terhadap rata-ratanya </a:t>
            </a:r>
          </a:p>
          <a:p>
            <a:pPr marL="91440" indent="-91440" eaLnBrk="1" fontAlgn="auto" hangingPunct="1">
              <a:defRPr/>
            </a:pPr>
            <a:endParaRPr lang="en-US" sz="2400"/>
          </a:p>
        </p:txBody>
      </p:sp>
      <p:sp>
        <p:nvSpPr>
          <p:cNvPr id="26628" name="Footer Placeholder 4">
            <a:extLst>
              <a:ext uri="{FF2B5EF4-FFF2-40B4-BE49-F238E27FC236}">
                <a16:creationId xmlns:a16="http://schemas.microsoft.com/office/drawing/2014/main" id="{A334E582-80D0-4D67-8F33-02E7E690C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/>
              <a:t>SE 3773 MPTI – Kualitas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127ACF21-1D2B-4594-8554-CB304B6A7E0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>
                <a:solidFill>
                  <a:schemeClr val="tx1">
                    <a:lumMod val="95000"/>
                    <a:lumOff val="5000"/>
                  </a:schemeClr>
                </a:solidFill>
              </a:rPr>
              <a:t>Standar Deviasi &amp; Distribusi Normal</a:t>
            </a:r>
          </a:p>
        </p:txBody>
      </p:sp>
      <p:sp>
        <p:nvSpPr>
          <p:cNvPr id="27651" name="Footer Placeholder 3">
            <a:extLst>
              <a:ext uri="{FF2B5EF4-FFF2-40B4-BE49-F238E27FC236}">
                <a16:creationId xmlns:a16="http://schemas.microsoft.com/office/drawing/2014/main" id="{B6DFD77D-2DF7-4404-A7E9-1595B4465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/>
              <a:t>SE 3773 MPTI – Kualitas</a:t>
            </a:r>
          </a:p>
        </p:txBody>
      </p:sp>
      <p:pic>
        <p:nvPicPr>
          <p:cNvPr id="34820" name="Picture 3">
            <a:extLst>
              <a:ext uri="{FF2B5EF4-FFF2-40B4-BE49-F238E27FC236}">
                <a16:creationId xmlns:a16="http://schemas.microsoft.com/office/drawing/2014/main" id="{A7C61E38-C9B6-4D9B-A5A7-263B73C4C2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752600"/>
            <a:ext cx="64770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9C75A0EE-4062-4E96-8112-A32C4AFA34B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>
                <a:solidFill>
                  <a:schemeClr val="tx1">
                    <a:lumMod val="95000"/>
                    <a:lumOff val="5000"/>
                  </a:schemeClr>
                </a:solidFill>
              </a:rPr>
              <a:t>Tabel Konversi </a:t>
            </a:r>
            <a:r>
              <a:rPr lang="en-US" sz="3600" i="1">
                <a:solidFill>
                  <a:schemeClr val="tx1">
                    <a:lumMod val="95000"/>
                    <a:lumOff val="5000"/>
                  </a:schemeClr>
                </a:solidFill>
              </a:rPr>
              <a:t>Six Sigma</a:t>
            </a:r>
          </a:p>
        </p:txBody>
      </p:sp>
      <p:sp>
        <p:nvSpPr>
          <p:cNvPr id="28675" name="Footer Placeholder 3">
            <a:extLst>
              <a:ext uri="{FF2B5EF4-FFF2-40B4-BE49-F238E27FC236}">
                <a16:creationId xmlns:a16="http://schemas.microsoft.com/office/drawing/2014/main" id="{32632E8A-759B-4FBE-9B0D-AA3FD02D0F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/>
              <a:t>SE 3773 MPTI – Kualitas</a:t>
            </a:r>
          </a:p>
        </p:txBody>
      </p:sp>
      <p:sp>
        <p:nvSpPr>
          <p:cNvPr id="30725" name="Text Box 4">
            <a:extLst>
              <a:ext uri="{FF2B5EF4-FFF2-40B4-BE49-F238E27FC236}">
                <a16:creationId xmlns:a16="http://schemas.microsoft.com/office/drawing/2014/main" id="{F5A94F08-7433-45DD-99C7-61F484E312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4724400"/>
            <a:ext cx="6858000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857250" indent="-857250" eaLnBrk="1" hangingPunct="1">
              <a:defRPr/>
            </a:pPr>
            <a:r>
              <a:rPr lang="en-US" b="1" i="1" dirty="0">
                <a:latin typeface="Arial" charset="0"/>
                <a:cs typeface="+mn-cs"/>
              </a:rPr>
              <a:t>Yield</a:t>
            </a:r>
            <a:r>
              <a:rPr lang="en-US" dirty="0">
                <a:latin typeface="Arial" charset="0"/>
                <a:cs typeface="+mn-cs"/>
              </a:rPr>
              <a:t> : </a:t>
            </a:r>
            <a:r>
              <a:rPr lang="en-US" dirty="0" err="1">
                <a:latin typeface="Arial" charset="0"/>
                <a:cs typeface="+mn-cs"/>
              </a:rPr>
              <a:t>jumlah</a:t>
            </a:r>
            <a:r>
              <a:rPr lang="en-US" dirty="0">
                <a:latin typeface="Arial" charset="0"/>
                <a:cs typeface="+mn-cs"/>
              </a:rPr>
              <a:t> unit yang </a:t>
            </a:r>
            <a:r>
              <a:rPr lang="en-US" dirty="0" err="1">
                <a:latin typeface="Arial" charset="0"/>
                <a:cs typeface="+mn-cs"/>
              </a:rPr>
              <a:t>dikerjakan</a:t>
            </a:r>
            <a:r>
              <a:rPr lang="en-US" dirty="0">
                <a:latin typeface="Arial" charset="0"/>
                <a:cs typeface="+mn-cs"/>
              </a:rPr>
              <a:t> </a:t>
            </a:r>
            <a:r>
              <a:rPr lang="en-US" dirty="0" err="1">
                <a:latin typeface="Arial" charset="0"/>
                <a:cs typeface="+mn-cs"/>
              </a:rPr>
              <a:t>dengan</a:t>
            </a:r>
            <a:r>
              <a:rPr lang="en-US" dirty="0">
                <a:latin typeface="Arial" charset="0"/>
                <a:cs typeface="+mn-cs"/>
              </a:rPr>
              <a:t> </a:t>
            </a:r>
            <a:r>
              <a:rPr lang="en-US" dirty="0" err="1">
                <a:latin typeface="Arial" charset="0"/>
                <a:cs typeface="+mn-cs"/>
              </a:rPr>
              <a:t>benar</a:t>
            </a:r>
            <a:r>
              <a:rPr lang="en-US" dirty="0">
                <a:latin typeface="Arial" charset="0"/>
                <a:cs typeface="+mn-cs"/>
              </a:rPr>
              <a:t> </a:t>
            </a:r>
            <a:r>
              <a:rPr lang="en-US" dirty="0" err="1">
                <a:latin typeface="Arial" charset="0"/>
                <a:cs typeface="+mn-cs"/>
              </a:rPr>
              <a:t>melalui</a:t>
            </a:r>
            <a:r>
              <a:rPr lang="en-US" dirty="0">
                <a:latin typeface="Arial" charset="0"/>
                <a:cs typeface="+mn-cs"/>
              </a:rPr>
              <a:t> </a:t>
            </a:r>
            <a:r>
              <a:rPr lang="en-US" dirty="0" err="1">
                <a:latin typeface="Arial" charset="0"/>
                <a:cs typeface="+mn-cs"/>
              </a:rPr>
              <a:t>proses-prosesnya</a:t>
            </a:r>
            <a:endParaRPr lang="en-US" dirty="0">
              <a:latin typeface="Arial" charset="0"/>
              <a:cs typeface="+mn-cs"/>
            </a:endParaRPr>
          </a:p>
          <a:p>
            <a:pPr marL="857250" indent="-857250" eaLnBrk="1" hangingPunct="1">
              <a:defRPr/>
            </a:pPr>
            <a:r>
              <a:rPr lang="en-US" b="1" i="1" dirty="0">
                <a:latin typeface="Arial" charset="0"/>
                <a:cs typeface="+mn-cs"/>
              </a:rPr>
              <a:t>Defect </a:t>
            </a:r>
            <a:r>
              <a:rPr lang="en-US" dirty="0">
                <a:latin typeface="Arial" charset="0"/>
                <a:cs typeface="+mn-cs"/>
              </a:rPr>
              <a:t>: </a:t>
            </a:r>
            <a:r>
              <a:rPr lang="en-US" dirty="0" err="1">
                <a:latin typeface="Arial" charset="0"/>
                <a:cs typeface="+mn-cs"/>
              </a:rPr>
              <a:t>Jumlah</a:t>
            </a:r>
            <a:r>
              <a:rPr lang="en-US" dirty="0">
                <a:latin typeface="Arial" charset="0"/>
                <a:cs typeface="+mn-cs"/>
              </a:rPr>
              <a:t> unit yang </a:t>
            </a:r>
            <a:r>
              <a:rPr lang="en-US" dirty="0" err="1">
                <a:latin typeface="Arial" charset="0"/>
                <a:cs typeface="+mn-cs"/>
              </a:rPr>
              <a:t>gagal</a:t>
            </a:r>
            <a:r>
              <a:rPr lang="en-US" dirty="0">
                <a:latin typeface="Arial" charset="0"/>
                <a:cs typeface="+mn-cs"/>
              </a:rPr>
              <a:t> </a:t>
            </a:r>
            <a:r>
              <a:rPr lang="en-US" dirty="0" err="1">
                <a:latin typeface="Arial" charset="0"/>
                <a:cs typeface="+mn-cs"/>
              </a:rPr>
              <a:t>memenuhi</a:t>
            </a:r>
            <a:r>
              <a:rPr lang="en-US" dirty="0">
                <a:latin typeface="Arial" charset="0"/>
                <a:cs typeface="+mn-cs"/>
              </a:rPr>
              <a:t> </a:t>
            </a:r>
            <a:r>
              <a:rPr lang="en-US" dirty="0" err="1">
                <a:latin typeface="Arial" charset="0"/>
                <a:cs typeface="+mn-cs"/>
              </a:rPr>
              <a:t>kebutuhan</a:t>
            </a:r>
            <a:r>
              <a:rPr lang="en-US" dirty="0">
                <a:latin typeface="Arial" charset="0"/>
                <a:cs typeface="+mn-cs"/>
              </a:rPr>
              <a:t> </a:t>
            </a:r>
            <a:r>
              <a:rPr lang="en-US" dirty="0" err="1">
                <a:latin typeface="Arial" charset="0"/>
                <a:cs typeface="+mn-cs"/>
              </a:rPr>
              <a:t>pelanggan</a:t>
            </a:r>
            <a:endParaRPr lang="en-US" dirty="0">
              <a:latin typeface="Arial" charset="0"/>
              <a:cs typeface="+mn-cs"/>
            </a:endParaRPr>
          </a:p>
          <a:p>
            <a:pPr marL="857250" indent="-857250" eaLnBrk="1" hangingPunct="1">
              <a:defRPr/>
            </a:pPr>
            <a:r>
              <a:rPr lang="en-US" dirty="0">
                <a:latin typeface="Arial" charset="0"/>
                <a:cs typeface="+mn-cs"/>
              </a:rPr>
              <a:t>Makin </a:t>
            </a:r>
            <a:r>
              <a:rPr lang="en-US" dirty="0" err="1">
                <a:latin typeface="Arial" charset="0"/>
                <a:cs typeface="+mn-cs"/>
              </a:rPr>
              <a:t>besar</a:t>
            </a:r>
            <a:r>
              <a:rPr lang="en-US" dirty="0">
                <a:latin typeface="Arial" charset="0"/>
                <a:cs typeface="+mn-cs"/>
              </a:rPr>
              <a:t> sigma, </a:t>
            </a:r>
            <a:r>
              <a:rPr lang="en-US" dirty="0" err="1">
                <a:latin typeface="Arial" charset="0"/>
                <a:cs typeface="+mn-cs"/>
              </a:rPr>
              <a:t>diharapkan</a:t>
            </a:r>
            <a:r>
              <a:rPr lang="en-US" dirty="0">
                <a:latin typeface="Arial" charset="0"/>
                <a:cs typeface="+mn-cs"/>
              </a:rPr>
              <a:t> </a:t>
            </a:r>
            <a:r>
              <a:rPr lang="en-US" dirty="0" err="1">
                <a:latin typeface="Arial" charset="0"/>
                <a:cs typeface="+mn-cs"/>
              </a:rPr>
              <a:t>makin</a:t>
            </a:r>
            <a:r>
              <a:rPr lang="en-US" dirty="0">
                <a:latin typeface="Arial" charset="0"/>
                <a:cs typeface="+mn-cs"/>
              </a:rPr>
              <a:t> </a:t>
            </a:r>
            <a:r>
              <a:rPr lang="en-US" dirty="0" err="1">
                <a:latin typeface="Arial" charset="0"/>
                <a:cs typeface="+mn-cs"/>
              </a:rPr>
              <a:t>banyak</a:t>
            </a:r>
            <a:r>
              <a:rPr lang="en-US" dirty="0">
                <a:latin typeface="Arial" charset="0"/>
                <a:cs typeface="+mn-cs"/>
              </a:rPr>
              <a:t> unit yang </a:t>
            </a:r>
            <a:r>
              <a:rPr lang="en-US" dirty="0" err="1">
                <a:latin typeface="Arial" charset="0"/>
                <a:cs typeface="+mn-cs"/>
              </a:rPr>
              <a:t>dapat</a:t>
            </a:r>
            <a:r>
              <a:rPr lang="en-US" dirty="0">
                <a:latin typeface="Arial" charset="0"/>
                <a:cs typeface="+mn-cs"/>
              </a:rPr>
              <a:t> </a:t>
            </a:r>
            <a:r>
              <a:rPr lang="en-US" dirty="0" err="1">
                <a:latin typeface="Arial" charset="0"/>
                <a:cs typeface="+mn-cs"/>
              </a:rPr>
              <a:t>ditangani</a:t>
            </a:r>
            <a:r>
              <a:rPr lang="en-US" dirty="0">
                <a:latin typeface="Arial" charset="0"/>
                <a:cs typeface="+mn-cs"/>
              </a:rPr>
              <a:t> </a:t>
            </a:r>
            <a:r>
              <a:rPr lang="en-US" dirty="0" err="1">
                <a:latin typeface="Arial" charset="0"/>
                <a:cs typeface="+mn-cs"/>
              </a:rPr>
              <a:t>dengan</a:t>
            </a:r>
            <a:r>
              <a:rPr lang="en-US" dirty="0">
                <a:latin typeface="Arial" charset="0"/>
                <a:cs typeface="+mn-cs"/>
              </a:rPr>
              <a:t> </a:t>
            </a:r>
            <a:r>
              <a:rPr lang="en-US" dirty="0" err="1">
                <a:latin typeface="Arial" charset="0"/>
                <a:cs typeface="+mn-cs"/>
              </a:rPr>
              <a:t>baik</a:t>
            </a:r>
            <a:r>
              <a:rPr lang="en-US" dirty="0">
                <a:latin typeface="Arial" charset="0"/>
                <a:cs typeface="+mn-cs"/>
              </a:rPr>
              <a:t> </a:t>
            </a:r>
            <a:r>
              <a:rPr lang="en-US" dirty="0" err="1">
                <a:latin typeface="Arial" charset="0"/>
                <a:cs typeface="+mn-cs"/>
              </a:rPr>
              <a:t>dan</a:t>
            </a:r>
            <a:r>
              <a:rPr lang="en-US" dirty="0">
                <a:latin typeface="Arial" charset="0"/>
                <a:cs typeface="+mn-cs"/>
              </a:rPr>
              <a:t> </a:t>
            </a:r>
            <a:r>
              <a:rPr lang="en-US" dirty="0" err="1">
                <a:latin typeface="Arial" charset="0"/>
                <a:cs typeface="+mn-cs"/>
              </a:rPr>
              <a:t>bagus</a:t>
            </a:r>
            <a:r>
              <a:rPr lang="en-US" dirty="0">
                <a:latin typeface="Arial" charset="0"/>
                <a:cs typeface="+mn-cs"/>
              </a:rPr>
              <a:t> </a:t>
            </a:r>
            <a:r>
              <a:rPr lang="en-US" dirty="0" err="1">
                <a:latin typeface="Arial" charset="0"/>
                <a:cs typeface="+mn-cs"/>
              </a:rPr>
              <a:t>kualitasnya</a:t>
            </a:r>
            <a:endParaRPr lang="en-US" dirty="0">
              <a:latin typeface="Arial" charset="0"/>
              <a:cs typeface="+mn-cs"/>
            </a:endParaRPr>
          </a:p>
          <a:p>
            <a:pPr eaLnBrk="1" hangingPunct="1">
              <a:defRPr/>
            </a:pPr>
            <a:endParaRPr lang="en-US" dirty="0">
              <a:latin typeface="Arial" charset="0"/>
              <a:cs typeface="+mn-cs"/>
            </a:endParaRPr>
          </a:p>
        </p:txBody>
      </p:sp>
      <p:pic>
        <p:nvPicPr>
          <p:cNvPr id="35845" name="Picture 3">
            <a:extLst>
              <a:ext uri="{FF2B5EF4-FFF2-40B4-BE49-F238E27FC236}">
                <a16:creationId xmlns:a16="http://schemas.microsoft.com/office/drawing/2014/main" id="{E1A31FD8-819C-41AB-8273-690EF199AF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000" b="23334"/>
          <a:stretch>
            <a:fillRect/>
          </a:stretch>
        </p:blipFill>
        <p:spPr bwMode="auto">
          <a:xfrm>
            <a:off x="990600" y="1485900"/>
            <a:ext cx="7772400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>
            <a:extLst>
              <a:ext uri="{FF2B5EF4-FFF2-40B4-BE49-F238E27FC236}">
                <a16:creationId xmlns:a16="http://schemas.microsoft.com/office/drawing/2014/main" id="{AE423910-4D8B-4A31-A17A-B3EE2AC6BF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 i="1">
                <a:solidFill>
                  <a:schemeClr val="tx1">
                    <a:lumMod val="95000"/>
                    <a:lumOff val="5000"/>
                  </a:schemeClr>
                </a:solidFill>
              </a:rPr>
              <a:t>Quality Control Charts and </a:t>
            </a:r>
            <a:br>
              <a:rPr lang="en-US" sz="3600" i="1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n-US" sz="3600" i="1">
                <a:solidFill>
                  <a:schemeClr val="tx1">
                    <a:lumMod val="95000"/>
                    <a:lumOff val="5000"/>
                  </a:schemeClr>
                </a:solidFill>
              </a:rPr>
              <a:t>the Seven Run Rule</a:t>
            </a:r>
          </a:p>
        </p:txBody>
      </p:sp>
      <p:sp>
        <p:nvSpPr>
          <p:cNvPr id="36867" name="Content Placeholder 2">
            <a:extLst>
              <a:ext uri="{FF2B5EF4-FFF2-40B4-BE49-F238E27FC236}">
                <a16:creationId xmlns:a16="http://schemas.microsoft.com/office/drawing/2014/main" id="{57BC1168-C7C5-414E-B45D-9000BAA14F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08125" y="2084388"/>
            <a:ext cx="7010400" cy="4525962"/>
          </a:xfrm>
        </p:spPr>
        <p:txBody>
          <a:bodyPr/>
          <a:lstStyle/>
          <a:p>
            <a:pPr eaLnBrk="1" hangingPunct="1"/>
            <a:r>
              <a:rPr lang="en-US" altLang="en-US" sz="2400" i="1"/>
              <a:t>Control chart</a:t>
            </a:r>
            <a:r>
              <a:rPr lang="en-US" altLang="en-US" sz="2400"/>
              <a:t>: tampilan data secara grafis yang mengilustrasikan hasil proses terhadap waktu. Grafik ini membantu mencegah cacat dan menentukan apakah sebuah proses terkendali/ tidak</a:t>
            </a:r>
          </a:p>
          <a:p>
            <a:pPr eaLnBrk="1" hangingPunct="1"/>
            <a:r>
              <a:rPr lang="en-US" altLang="en-US" sz="2400" i="1"/>
              <a:t>Seven run rule:</a:t>
            </a:r>
            <a:r>
              <a:rPr lang="en-US" altLang="en-US" sz="2400"/>
              <a:t> jika tujuh poin data seluruhnya di bawah atau di atas rata-rata, atau meningkat atau menurun, makan proses perlu dikaji untuk masalah </a:t>
            </a:r>
            <a:r>
              <a:rPr lang="en-US" altLang="en-US" sz="2400" i="1"/>
              <a:t>non-random</a:t>
            </a:r>
          </a:p>
          <a:p>
            <a:pPr eaLnBrk="1" hangingPunct="1"/>
            <a:endParaRPr lang="en-US" altLang="en-US" sz="2400"/>
          </a:p>
        </p:txBody>
      </p:sp>
      <p:sp>
        <p:nvSpPr>
          <p:cNvPr id="29700" name="Footer Placeholder 3">
            <a:extLst>
              <a:ext uri="{FF2B5EF4-FFF2-40B4-BE49-F238E27FC236}">
                <a16:creationId xmlns:a16="http://schemas.microsoft.com/office/drawing/2014/main" id="{EDCF126C-8BC5-429D-9A02-DAB19A03BC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/>
              <a:t>SE 3773 MPTI – Kualitas</a:t>
            </a:r>
          </a:p>
        </p:txBody>
      </p:sp>
      <p:sp>
        <p:nvSpPr>
          <p:cNvPr id="36869" name="Slide Number Placeholder 4">
            <a:extLst>
              <a:ext uri="{FF2B5EF4-FFF2-40B4-BE49-F238E27FC236}">
                <a16:creationId xmlns:a16="http://schemas.microsoft.com/office/drawing/2014/main" id="{AA6CD13C-52A4-437A-8EE8-E5D6325696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7A2BD471-34A7-4160-A92E-2F1AD336467D}" type="slidenum">
              <a:rPr lang="en-US" altLang="en-US" sz="1400" smtClean="0"/>
              <a:pPr/>
              <a:t>27</a:t>
            </a:fld>
            <a:endParaRPr lang="en-US" altLang="en-US" sz="140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D40E7640-B61C-480F-BCA2-F5A350CA896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>
                <a:solidFill>
                  <a:schemeClr val="tx1">
                    <a:lumMod val="95000"/>
                    <a:lumOff val="5000"/>
                  </a:schemeClr>
                </a:solidFill>
              </a:rPr>
              <a:t>Contoh </a:t>
            </a:r>
            <a:r>
              <a:rPr lang="en-US" sz="3600" i="1">
                <a:solidFill>
                  <a:schemeClr val="tx1">
                    <a:lumMod val="95000"/>
                    <a:lumOff val="5000"/>
                  </a:schemeClr>
                </a:solidFill>
              </a:rPr>
              <a:t>Quality Control Chart</a:t>
            </a:r>
          </a:p>
        </p:txBody>
      </p:sp>
      <p:pic>
        <p:nvPicPr>
          <p:cNvPr id="37891" name="Picture 4">
            <a:extLst>
              <a:ext uri="{FF2B5EF4-FFF2-40B4-BE49-F238E27FC236}">
                <a16:creationId xmlns:a16="http://schemas.microsoft.com/office/drawing/2014/main" id="{B7448C62-ECDE-4381-83D3-695B6232FB0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90600" y="2052638"/>
            <a:ext cx="7289800" cy="3681412"/>
          </a:xfrm>
        </p:spPr>
      </p:pic>
      <p:sp>
        <p:nvSpPr>
          <p:cNvPr id="30724" name="Footer Placeholder 4">
            <a:extLst>
              <a:ext uri="{FF2B5EF4-FFF2-40B4-BE49-F238E27FC236}">
                <a16:creationId xmlns:a16="http://schemas.microsoft.com/office/drawing/2014/main" id="{C17DCC3D-C181-4236-9ED3-2FFEAB2697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/>
              <a:t>SE 3773 MPTI – Kualitas</a:t>
            </a:r>
          </a:p>
        </p:txBody>
      </p:sp>
      <p:sp>
        <p:nvSpPr>
          <p:cNvPr id="37893" name="Slide Number Placeholder 5">
            <a:extLst>
              <a:ext uri="{FF2B5EF4-FFF2-40B4-BE49-F238E27FC236}">
                <a16:creationId xmlns:a16="http://schemas.microsoft.com/office/drawing/2014/main" id="{34301014-5F41-4BDA-87F2-C985C0417C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4DF828DB-CE70-4440-B36A-EF4DFB3A337F}" type="slidenum">
              <a:rPr lang="en-US" altLang="en-US" sz="1400" smtClean="0"/>
              <a:pPr/>
              <a:t>28</a:t>
            </a:fld>
            <a:endParaRPr lang="en-US" altLang="en-US" sz="140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>
            <a:extLst>
              <a:ext uri="{FF2B5EF4-FFF2-40B4-BE49-F238E27FC236}">
                <a16:creationId xmlns:a16="http://schemas.microsoft.com/office/drawing/2014/main" id="{4DEFD793-6884-4C19-BC43-4EB2A6D75D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Testing </a:t>
            </a: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/ </a:t>
            </a:r>
            <a:r>
              <a:rPr lang="en-US" sz="3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Pengujian</a:t>
            </a:r>
            <a:endParaRPr lang="en-US" sz="3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8915" name="Content Placeholder 2">
            <a:extLst>
              <a:ext uri="{FF2B5EF4-FFF2-40B4-BE49-F238E27FC236}">
                <a16:creationId xmlns:a16="http://schemas.microsoft.com/office/drawing/2014/main" id="{1AA96336-05D3-4296-B171-200F70DC9A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6400" y="1600200"/>
            <a:ext cx="7010400" cy="4525963"/>
          </a:xfrm>
        </p:spPr>
        <p:txBody>
          <a:bodyPr/>
          <a:lstStyle/>
          <a:p>
            <a:pPr eaLnBrk="1" hangingPunct="1"/>
            <a:r>
              <a:rPr lang="en-US" altLang="en-US" sz="2400"/>
              <a:t>Banyak digunakan dalam proyek-proyek IT</a:t>
            </a:r>
          </a:p>
          <a:p>
            <a:pPr eaLnBrk="1" hangingPunct="1"/>
            <a:r>
              <a:rPr lang="en-US" altLang="en-US" sz="2400"/>
              <a:t>Banyak profesional IT yang melakukan </a:t>
            </a:r>
            <a:r>
              <a:rPr lang="en-US" altLang="en-US" sz="2400" i="1"/>
              <a:t>testing </a:t>
            </a:r>
            <a:r>
              <a:rPr lang="en-US" altLang="en-US" sz="2400"/>
              <a:t>hanya di bagian akhir pembuatan produk</a:t>
            </a:r>
          </a:p>
          <a:p>
            <a:pPr eaLnBrk="1" hangingPunct="1"/>
            <a:r>
              <a:rPr lang="en-US" altLang="en-US" sz="2400" i="1"/>
              <a:t>Testing</a:t>
            </a:r>
            <a:r>
              <a:rPr lang="en-US" altLang="en-US" sz="2400"/>
              <a:t> seharusnya dilakukan pada </a:t>
            </a:r>
            <a:r>
              <a:rPr lang="en-US" altLang="en-US" sz="2400" b="1">
                <a:solidFill>
                  <a:srgbClr val="C00000"/>
                </a:solidFill>
              </a:rPr>
              <a:t>tiap tahapan</a:t>
            </a:r>
            <a:r>
              <a:rPr lang="en-US" altLang="en-US" sz="2400"/>
              <a:t> dalam siklus hidup pembangunan produk</a:t>
            </a:r>
          </a:p>
        </p:txBody>
      </p:sp>
      <p:sp>
        <p:nvSpPr>
          <p:cNvPr id="31748" name="Footer Placeholder 3">
            <a:extLst>
              <a:ext uri="{FF2B5EF4-FFF2-40B4-BE49-F238E27FC236}">
                <a16:creationId xmlns:a16="http://schemas.microsoft.com/office/drawing/2014/main" id="{95A043C3-7EDF-4752-B47E-5AFBD3398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/>
              <a:t>SE 3773 MPTI – Kualitas</a:t>
            </a:r>
          </a:p>
        </p:txBody>
      </p:sp>
      <p:sp>
        <p:nvSpPr>
          <p:cNvPr id="38917" name="Slide Number Placeholder 4">
            <a:extLst>
              <a:ext uri="{FF2B5EF4-FFF2-40B4-BE49-F238E27FC236}">
                <a16:creationId xmlns:a16="http://schemas.microsoft.com/office/drawing/2014/main" id="{60596E2E-33ED-4379-9D1D-E09C4BB1C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494A5F7-A977-4400-B479-7A84D2979FDF}" type="slidenum">
              <a:rPr lang="en-US" altLang="en-US" sz="1400" smtClean="0"/>
              <a:pPr/>
              <a:t>29</a:t>
            </a:fld>
            <a:endParaRPr lang="en-US" altLang="en-US" sz="140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9A8BCB8B-5145-45B0-B76E-49DC990A8AD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274638"/>
            <a:ext cx="3505200" cy="3163887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 i="1">
                <a:solidFill>
                  <a:schemeClr val="tx1">
                    <a:lumMod val="95000"/>
                    <a:lumOff val="5000"/>
                  </a:schemeClr>
                </a:solidFill>
              </a:rPr>
              <a:t>Testing Tasks in the Software Development Life Cycle</a:t>
            </a:r>
          </a:p>
        </p:txBody>
      </p:sp>
      <p:sp>
        <p:nvSpPr>
          <p:cNvPr id="32771" name="Footer Placeholder 3">
            <a:extLst>
              <a:ext uri="{FF2B5EF4-FFF2-40B4-BE49-F238E27FC236}">
                <a16:creationId xmlns:a16="http://schemas.microsoft.com/office/drawing/2014/main" id="{3BEE24C4-578F-4C32-B607-504284184B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/>
              <a:t>SE 3773 MPTI – Kualitas</a:t>
            </a:r>
          </a:p>
        </p:txBody>
      </p:sp>
      <p:pic>
        <p:nvPicPr>
          <p:cNvPr id="39940" name="Picture 5">
            <a:extLst>
              <a:ext uri="{FF2B5EF4-FFF2-40B4-BE49-F238E27FC236}">
                <a16:creationId xmlns:a16="http://schemas.microsoft.com/office/drawing/2014/main" id="{915A6182-4D47-4837-961F-2CFB2C2B0F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17463"/>
            <a:ext cx="5334000" cy="6840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>
            <a:extLst>
              <a:ext uri="{FF2B5EF4-FFF2-40B4-BE49-F238E27FC236}">
                <a16:creationId xmlns:a16="http://schemas.microsoft.com/office/drawing/2014/main" id="{98A7361A-319A-4AB4-A80D-33E1474484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>
                <a:solidFill>
                  <a:schemeClr val="tx1">
                    <a:lumMod val="95000"/>
                    <a:lumOff val="5000"/>
                  </a:schemeClr>
                </a:solidFill>
              </a:rPr>
              <a:t>Tipe-tipe Pengujian</a:t>
            </a:r>
          </a:p>
        </p:txBody>
      </p:sp>
      <p:sp>
        <p:nvSpPr>
          <p:cNvPr id="40963" name="Content Placeholder 4">
            <a:extLst>
              <a:ext uri="{FF2B5EF4-FFF2-40B4-BE49-F238E27FC236}">
                <a16:creationId xmlns:a16="http://schemas.microsoft.com/office/drawing/2014/main" id="{3360FA00-18B7-416F-8F5A-18CFAB56E0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6400" y="1600200"/>
            <a:ext cx="7010400" cy="4525963"/>
          </a:xfrm>
        </p:spPr>
        <p:txBody>
          <a:bodyPr/>
          <a:lstStyle/>
          <a:p>
            <a:pPr eaLnBrk="1" hangingPunct="1"/>
            <a:r>
              <a:rPr lang="en-US" altLang="en-US" sz="2400" b="1" i="1">
                <a:solidFill>
                  <a:srgbClr val="C00000"/>
                </a:solidFill>
              </a:rPr>
              <a:t>Unit testing</a:t>
            </a:r>
            <a:r>
              <a:rPr lang="en-US" altLang="en-US" sz="2400"/>
              <a:t>: menguji tiap komponen individual untuk memastikannya bebas cacat</a:t>
            </a:r>
            <a:endParaRPr lang="en-US" altLang="en-US" sz="2400" i="1"/>
          </a:p>
          <a:p>
            <a:pPr eaLnBrk="1" hangingPunct="1"/>
            <a:r>
              <a:rPr lang="en-US" altLang="en-US" sz="2400" b="1" i="1">
                <a:solidFill>
                  <a:srgbClr val="C00000"/>
                </a:solidFill>
              </a:rPr>
              <a:t>Integration testing</a:t>
            </a:r>
            <a:r>
              <a:rPr lang="en-US" altLang="en-US" sz="2400"/>
              <a:t>: menguji fungsionalitas kelompok komponen dan keterkaitan antar unit</a:t>
            </a:r>
            <a:endParaRPr lang="en-US" altLang="en-US" sz="2400" i="1"/>
          </a:p>
          <a:p>
            <a:pPr eaLnBrk="1" hangingPunct="1"/>
            <a:r>
              <a:rPr lang="en-US" altLang="en-US" sz="2400" b="1" i="1">
                <a:solidFill>
                  <a:srgbClr val="C00000"/>
                </a:solidFill>
              </a:rPr>
              <a:t>System testing</a:t>
            </a:r>
            <a:r>
              <a:rPr lang="en-US" altLang="en-US" sz="2400"/>
              <a:t>: menguji keseluruhan sistem sebagai satu entitas</a:t>
            </a:r>
            <a:endParaRPr lang="en-US" altLang="en-US" sz="2400" i="1"/>
          </a:p>
          <a:p>
            <a:pPr eaLnBrk="1" hangingPunct="1"/>
            <a:r>
              <a:rPr lang="en-US" altLang="en-US" sz="2400" b="1" i="1">
                <a:solidFill>
                  <a:srgbClr val="C00000"/>
                </a:solidFill>
              </a:rPr>
              <a:t>User acceptance testing</a:t>
            </a:r>
            <a:r>
              <a:rPr lang="en-US" altLang="en-US" sz="2400"/>
              <a:t>: pengujian independen oleh end user untuk menerima sistem yang diberikan</a:t>
            </a:r>
            <a:endParaRPr lang="en-US" altLang="en-US" sz="2400" i="1"/>
          </a:p>
        </p:txBody>
      </p:sp>
      <p:sp>
        <p:nvSpPr>
          <p:cNvPr id="40964" name="Slide Number Placeholder 3">
            <a:extLst>
              <a:ext uri="{FF2B5EF4-FFF2-40B4-BE49-F238E27FC236}">
                <a16:creationId xmlns:a16="http://schemas.microsoft.com/office/drawing/2014/main" id="{FC3D4E27-F87C-4732-AF3F-4D1D20AE8F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20EB89AA-D54B-4556-AD52-848776A9E482}" type="slidenum">
              <a:rPr lang="en-US" altLang="en-US" sz="1400" smtClean="0"/>
              <a:pPr/>
              <a:t>31</a:t>
            </a:fld>
            <a:endParaRPr lang="en-US" altLang="en-US" sz="1400"/>
          </a:p>
        </p:txBody>
      </p:sp>
      <p:sp>
        <p:nvSpPr>
          <p:cNvPr id="40965" name="Footer Placeholder 2">
            <a:extLst>
              <a:ext uri="{FF2B5EF4-FFF2-40B4-BE49-F238E27FC236}">
                <a16:creationId xmlns:a16="http://schemas.microsoft.com/office/drawing/2014/main" id="{DA337239-E9C1-4B29-B24D-2DCFEBC9F999}"/>
              </a:ext>
            </a:extLst>
          </p:cNvPr>
          <p:cNvSpPr txBox="1">
            <a:spLocks/>
          </p:cNvSpPr>
          <p:nvPr/>
        </p:nvSpPr>
        <p:spPr bwMode="auto">
          <a:xfrm>
            <a:off x="0" y="6553200"/>
            <a:ext cx="5638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400"/>
              <a:t>SE 3773 MPTI – Kualitas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>
            <a:extLst>
              <a:ext uri="{FF2B5EF4-FFF2-40B4-BE49-F238E27FC236}">
                <a16:creationId xmlns:a16="http://schemas.microsoft.com/office/drawing/2014/main" id="{F27CDD93-C3D4-4A3C-BA7A-E858FD4627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>
                <a:solidFill>
                  <a:schemeClr val="tx1">
                    <a:lumMod val="95000"/>
                    <a:lumOff val="5000"/>
                  </a:schemeClr>
                </a:solidFill>
              </a:rPr>
              <a:t>Gantt Chart for Building Testing into a Systems Development Project Plan</a:t>
            </a:r>
          </a:p>
        </p:txBody>
      </p:sp>
      <p:sp>
        <p:nvSpPr>
          <p:cNvPr id="34819" name="Footer Placeholder 2">
            <a:extLst>
              <a:ext uri="{FF2B5EF4-FFF2-40B4-BE49-F238E27FC236}">
                <a16:creationId xmlns:a16="http://schemas.microsoft.com/office/drawing/2014/main" id="{57BE849A-FE49-4198-9802-4FE4654FE2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/>
              <a:t>SE 3773 MPTI – Kualitas</a:t>
            </a:r>
          </a:p>
        </p:txBody>
      </p:sp>
      <p:pic>
        <p:nvPicPr>
          <p:cNvPr id="41988" name="Picture 4">
            <a:extLst>
              <a:ext uri="{FF2B5EF4-FFF2-40B4-BE49-F238E27FC236}">
                <a16:creationId xmlns:a16="http://schemas.microsoft.com/office/drawing/2014/main" id="{C1A04FD0-C087-45C2-8EC8-0D15CD803A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58"/>
          <a:stretch>
            <a:fillRect/>
          </a:stretch>
        </p:blipFill>
        <p:spPr bwMode="auto">
          <a:xfrm>
            <a:off x="1295400" y="1774825"/>
            <a:ext cx="7135813" cy="483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>
            <a:extLst>
              <a:ext uri="{FF2B5EF4-FFF2-40B4-BE49-F238E27FC236}">
                <a16:creationId xmlns:a16="http://schemas.microsoft.com/office/drawing/2014/main" id="{F0272499-8F35-4BA0-9A32-799DD46ACB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3200"/>
            <a:ext cx="82296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>
                <a:solidFill>
                  <a:schemeClr val="tx1">
                    <a:lumMod val="95000"/>
                    <a:lumOff val="5000"/>
                  </a:schemeClr>
                </a:solidFill>
              </a:rPr>
              <a:t>Terima Kasih</a:t>
            </a:r>
          </a:p>
        </p:txBody>
      </p:sp>
      <p:sp>
        <p:nvSpPr>
          <p:cNvPr id="43011" name="Slide Number Placeholder 3">
            <a:extLst>
              <a:ext uri="{FF2B5EF4-FFF2-40B4-BE49-F238E27FC236}">
                <a16:creationId xmlns:a16="http://schemas.microsoft.com/office/drawing/2014/main" id="{AF87F45B-2BAB-48DA-A4B4-7BA49E39FF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F869F9BA-E60A-4CF2-AE24-F694B9F74DA0}" type="slidenum">
              <a:rPr lang="en-US" altLang="en-US" sz="1400" smtClean="0"/>
              <a:pPr/>
              <a:t>33</a:t>
            </a:fld>
            <a:endParaRPr lang="en-US" altLang="en-US" sz="140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32A82685FF58741A4B96C7E3219639F" ma:contentTypeVersion="5" ma:contentTypeDescription="Create a new document." ma:contentTypeScope="" ma:versionID="35117115aa8e9a8993eb8244a0e7075a">
  <xsd:schema xmlns:xsd="http://www.w3.org/2001/XMLSchema" xmlns:xs="http://www.w3.org/2001/XMLSchema" xmlns:p="http://schemas.microsoft.com/office/2006/metadata/properties" xmlns:ns2="a07d1aa1-56de-4331-8b09-1568abbfc6ee" targetNamespace="http://schemas.microsoft.com/office/2006/metadata/properties" ma:root="true" ma:fieldsID="658e02ff9a07476404b6e525579dd72b" ns2:_="">
    <xsd:import namespace="a07d1aa1-56de-4331-8b09-1568abbfc6e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7d1aa1-56de-4331-8b09-1568abbfc6e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4388DA1-0C7A-4242-9559-648C818FCB5C}"/>
</file>

<file path=customXml/itemProps2.xml><?xml version="1.0" encoding="utf-8"?>
<ds:datastoreItem xmlns:ds="http://schemas.openxmlformats.org/officeDocument/2006/customXml" ds:itemID="{082D0AC5-E2E3-42CF-83B6-4B353F72C742}"/>
</file>

<file path=customXml/itemProps3.xml><?xml version="1.0" encoding="utf-8"?>
<ds:datastoreItem xmlns:ds="http://schemas.openxmlformats.org/officeDocument/2006/customXml" ds:itemID="{681960BD-CECE-4851-B355-8870FD698603}"/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8493</TotalTime>
  <Words>1244</Words>
  <Application>Microsoft Office PowerPoint</Application>
  <PresentationFormat>On-screen Show (4:3)</PresentationFormat>
  <Paragraphs>224</Paragraphs>
  <Slides>33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9" baseType="lpstr">
      <vt:lpstr>Arial</vt:lpstr>
      <vt:lpstr>Tw Cen MT Condensed</vt:lpstr>
      <vt:lpstr>Tw Cen MT</vt:lpstr>
      <vt:lpstr>Wingdings 3</vt:lpstr>
      <vt:lpstr>Wingdings</vt:lpstr>
      <vt:lpstr>Integral</vt:lpstr>
      <vt:lpstr>Manajemen Kualitas</vt:lpstr>
      <vt:lpstr>Tujuan Paparan</vt:lpstr>
      <vt:lpstr>What Is Quality?</vt:lpstr>
      <vt:lpstr>Definisi</vt:lpstr>
      <vt:lpstr>Tahapan Manajemen Kualitas</vt:lpstr>
      <vt:lpstr>Gambaran Umum  Manajemen Kualitas</vt:lpstr>
      <vt:lpstr>Perencanaan Kualitas</vt:lpstr>
      <vt:lpstr>Ouput Proses Perencanaan Kualitas</vt:lpstr>
      <vt:lpstr>Penjaminan Kualitas</vt:lpstr>
      <vt:lpstr>Contoh Rencana Penjaminan Kualitas (US Dept of Energy Office of the CIO, Sw Quality &amp; System Engineering, Templates)</vt:lpstr>
      <vt:lpstr>Diskusi -Perkelompok  Eksplore tentang Alat Penjaminan Kualitas: Cari definisi, cara penggunaan, dan buat contoh penggunaannya</vt:lpstr>
      <vt:lpstr>Output Penjaminan Kualitas</vt:lpstr>
      <vt:lpstr>Pengendalian Kualitas</vt:lpstr>
      <vt:lpstr>Output Utama Pengendalian Kualitas</vt:lpstr>
      <vt:lpstr>Alat Pengendalian Kualitas</vt:lpstr>
      <vt:lpstr>Statistical Sampling</vt:lpstr>
      <vt:lpstr>Certainty Factor</vt:lpstr>
      <vt:lpstr>Six Sigma Defined</vt:lpstr>
      <vt:lpstr>Informasi Dasar Six Sigma</vt:lpstr>
      <vt:lpstr>DMAIC</vt:lpstr>
      <vt:lpstr>Keunikan Six Sigma</vt:lpstr>
      <vt:lpstr>Examples of Six Sigma Organizations</vt:lpstr>
      <vt:lpstr>Six Sigma &amp; Manajemen Proyek</vt:lpstr>
      <vt:lpstr>Six Sigma dan Statistik</vt:lpstr>
      <vt:lpstr>Standar Deviasi &amp; Distribusi Normal</vt:lpstr>
      <vt:lpstr>Tabel Konversi Six Sigma</vt:lpstr>
      <vt:lpstr>Quality Control Charts and  the Seven Run Rule</vt:lpstr>
      <vt:lpstr>Contoh Quality Control Chart</vt:lpstr>
      <vt:lpstr>Testing / Pengujian</vt:lpstr>
      <vt:lpstr>Testing Tasks in the Software Development Life Cycle</vt:lpstr>
      <vt:lpstr>Tipe-tipe Pengujian</vt:lpstr>
      <vt:lpstr>Gantt Chart for Building Testing into a Systems Development Project Plan</vt:lpstr>
      <vt:lpstr>Terima Kasih</vt:lpstr>
    </vt:vector>
  </TitlesOfParts>
  <Company>nbv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Manajemen Kualitas</dc:title>
  <dc:creator>Imelda</dc:creator>
  <cp:lastModifiedBy>HETTI HIDAYATI</cp:lastModifiedBy>
  <cp:revision>63</cp:revision>
  <dcterms:created xsi:type="dcterms:W3CDTF">2009-11-20T07:36:29Z</dcterms:created>
  <dcterms:modified xsi:type="dcterms:W3CDTF">2018-12-25T19:34:39Z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0x010100E32A82685FF58741A4B96C7E3219639F</vt:lpwstr>
  </property>
</Properties>
</file>