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diagrams/data7.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diagrams/data6.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62.xml" ContentType="application/vnd.openxmlformats-officedocument.presentationml.slideLayou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layout4.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5.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4251" r:id="rId2"/>
  </p:sldMasterIdLst>
  <p:notesMasterIdLst>
    <p:notesMasterId r:id="rId35"/>
  </p:notesMasterIdLst>
  <p:sldIdLst>
    <p:sldId id="272" r:id="rId3"/>
    <p:sldId id="310" r:id="rId4"/>
    <p:sldId id="318" r:id="rId5"/>
    <p:sldId id="317" r:id="rId6"/>
    <p:sldId id="319" r:id="rId7"/>
    <p:sldId id="320" r:id="rId8"/>
    <p:sldId id="321" r:id="rId9"/>
    <p:sldId id="322" r:id="rId10"/>
    <p:sldId id="357" r:id="rId11"/>
    <p:sldId id="276" r:id="rId12"/>
    <p:sldId id="324" r:id="rId13"/>
    <p:sldId id="325" r:id="rId14"/>
    <p:sldId id="329" r:id="rId15"/>
    <p:sldId id="326" r:id="rId16"/>
    <p:sldId id="328" r:id="rId17"/>
    <p:sldId id="353" r:id="rId18"/>
    <p:sldId id="354" r:id="rId19"/>
    <p:sldId id="351" r:id="rId20"/>
    <p:sldId id="347" r:id="rId21"/>
    <p:sldId id="350" r:id="rId22"/>
    <p:sldId id="352" r:id="rId23"/>
    <p:sldId id="332" r:id="rId24"/>
    <p:sldId id="335" r:id="rId25"/>
    <p:sldId id="336" r:id="rId26"/>
    <p:sldId id="337" r:id="rId27"/>
    <p:sldId id="338" r:id="rId28"/>
    <p:sldId id="355" r:id="rId29"/>
    <p:sldId id="333" r:id="rId30"/>
    <p:sldId id="356" r:id="rId31"/>
    <p:sldId id="359" r:id="rId32"/>
    <p:sldId id="339" r:id="rId33"/>
    <p:sldId id="270" r:id="rId34"/>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3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044" autoAdjust="0"/>
    <p:restoredTop sz="70069" autoAdjust="0"/>
  </p:normalViewPr>
  <p:slideViewPr>
    <p:cSldViewPr snapToGrid="0">
      <p:cViewPr>
        <p:scale>
          <a:sx n="40" d="100"/>
          <a:sy n="40" d="100"/>
        </p:scale>
        <p:origin x="929" y="713"/>
      </p:cViewPr>
      <p:guideLst>
        <p:guide orient="horz" pos="261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0C2FFF-2673-4B36-B3D1-CA9BBF80FAC8}"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id-ID"/>
        </a:p>
      </dgm:t>
    </dgm:pt>
    <dgm:pt modelId="{82D0E3D5-4E96-4637-AA13-C0EA61BB5C5F}">
      <dgm:prSet custT="1"/>
      <dgm:spPr/>
      <dgm:t>
        <a:bodyPr/>
        <a:lstStyle/>
        <a:p>
          <a:pPr algn="just"/>
          <a:r>
            <a:rPr lang="en-ID" sz="1600" i="1" dirty="0"/>
            <a:t>Student are able to understand the </a:t>
          </a:r>
          <a:r>
            <a:rPr lang="id-ID" sz="1600" i="1" dirty="0"/>
            <a:t>Important of telephone in Hotel Industr</a:t>
          </a:r>
          <a:r>
            <a:rPr lang="en-ID" sz="1600" i="1" dirty="0"/>
            <a:t>y</a:t>
          </a:r>
          <a:endParaRPr lang="id-ID" sz="1600" i="1" dirty="0"/>
        </a:p>
      </dgm:t>
    </dgm:pt>
    <dgm:pt modelId="{79A8378B-2098-4B73-A6D8-19F2CFA13E92}" type="sibTrans" cxnId="{40D0EF17-C814-44BB-9159-BFF271028D72}">
      <dgm:prSet/>
      <dgm:spPr/>
      <dgm:t>
        <a:bodyPr/>
        <a:lstStyle/>
        <a:p>
          <a:endParaRPr lang="id-ID"/>
        </a:p>
      </dgm:t>
    </dgm:pt>
    <dgm:pt modelId="{3CAC83AF-76F3-45CE-AB0F-AA6012DFDB4F}" type="parTrans" cxnId="{40D0EF17-C814-44BB-9159-BFF271028D72}">
      <dgm:prSet/>
      <dgm:spPr/>
      <dgm:t>
        <a:bodyPr/>
        <a:lstStyle/>
        <a:p>
          <a:endParaRPr lang="id-ID"/>
        </a:p>
      </dgm:t>
    </dgm:pt>
    <dgm:pt modelId="{28DD1253-8C82-46FE-93D6-87BC29227597}">
      <dgm:prSet custT="1"/>
      <dgm:spPr/>
      <dgm:t>
        <a:bodyPr/>
        <a:lstStyle/>
        <a:p>
          <a:pPr algn="just"/>
          <a:r>
            <a:rPr lang="en-ID" sz="1600" dirty="0"/>
            <a:t>2. </a:t>
          </a:r>
          <a:r>
            <a:rPr lang="en-ID" sz="1600" dirty="0" err="1"/>
            <a:t>Mahasiswa</a:t>
          </a:r>
          <a:r>
            <a:rPr lang="en-ID" sz="1600" dirty="0"/>
            <a:t> </a:t>
          </a:r>
          <a:r>
            <a:rPr lang="en-ID" sz="1600" dirty="0" err="1"/>
            <a:t>Mampu</a:t>
          </a:r>
          <a:r>
            <a:rPr lang="en-ID" sz="1600" dirty="0"/>
            <a:t> </a:t>
          </a:r>
          <a:r>
            <a:rPr lang="en-ID" sz="1600" dirty="0" err="1"/>
            <a:t>Memahami</a:t>
          </a:r>
          <a:r>
            <a:rPr lang="en-ID" sz="1600" dirty="0"/>
            <a:t> </a:t>
          </a:r>
          <a:r>
            <a:rPr lang="en-ID" sz="1600" dirty="0" err="1"/>
            <a:t>Peranan</a:t>
          </a:r>
          <a:r>
            <a:rPr lang="en-ID" sz="1600" dirty="0"/>
            <a:t> dan </a:t>
          </a:r>
          <a:r>
            <a:rPr lang="en-ID" sz="1600" dirty="0" err="1"/>
            <a:t>tanggung</a:t>
          </a:r>
          <a:r>
            <a:rPr lang="en-ID" sz="1600" dirty="0"/>
            <a:t> </a:t>
          </a:r>
          <a:r>
            <a:rPr lang="en-ID" sz="1600" dirty="0" err="1"/>
            <a:t>Jawab</a:t>
          </a:r>
          <a:r>
            <a:rPr lang="en-ID" sz="1600" dirty="0"/>
            <a:t> Telephonist</a:t>
          </a:r>
          <a:endParaRPr lang="id-ID" sz="1600" dirty="0"/>
        </a:p>
      </dgm:t>
    </dgm:pt>
    <dgm:pt modelId="{932BBF08-8F25-4AE3-9E7C-A3A928CA8FAC}" type="sibTrans" cxnId="{8A97AE9D-27F3-4C7A-9734-77B93F76D7EB}">
      <dgm:prSet/>
      <dgm:spPr/>
      <dgm:t>
        <a:bodyPr/>
        <a:lstStyle/>
        <a:p>
          <a:endParaRPr lang="en-ID"/>
        </a:p>
      </dgm:t>
    </dgm:pt>
    <dgm:pt modelId="{AB8AA93A-EF7B-4456-9876-A1845770DF73}" type="parTrans" cxnId="{8A97AE9D-27F3-4C7A-9734-77B93F76D7EB}">
      <dgm:prSet/>
      <dgm:spPr/>
      <dgm:t>
        <a:bodyPr/>
        <a:lstStyle/>
        <a:p>
          <a:endParaRPr lang="en-ID"/>
        </a:p>
      </dgm:t>
    </dgm:pt>
    <dgm:pt modelId="{62F3934A-78A3-4975-B5F1-5764E75CDE13}">
      <dgm:prSet custT="1"/>
      <dgm:spPr/>
      <dgm:t>
        <a:bodyPr/>
        <a:lstStyle/>
        <a:p>
          <a:pPr algn="just"/>
          <a:r>
            <a:rPr lang="en-ID" sz="1600" i="1" dirty="0"/>
            <a:t>Student are able to understand </a:t>
          </a:r>
          <a:r>
            <a:rPr lang="id-ID" sz="1600" i="1" dirty="0"/>
            <a:t>Role and Responsibilities of Telephonist</a:t>
          </a:r>
        </a:p>
      </dgm:t>
    </dgm:pt>
    <dgm:pt modelId="{FC396F3D-F5CF-4FC2-A402-142962B7781F}" type="sibTrans" cxnId="{94883C4C-E388-4847-B561-3BE9FABC6BC1}">
      <dgm:prSet/>
      <dgm:spPr/>
      <dgm:t>
        <a:bodyPr/>
        <a:lstStyle/>
        <a:p>
          <a:endParaRPr lang="id-ID"/>
        </a:p>
      </dgm:t>
    </dgm:pt>
    <dgm:pt modelId="{3DDBBD7D-D34B-4968-8B52-F0DF02F8521C}" type="parTrans" cxnId="{94883C4C-E388-4847-B561-3BE9FABC6BC1}">
      <dgm:prSet/>
      <dgm:spPr/>
      <dgm:t>
        <a:bodyPr/>
        <a:lstStyle/>
        <a:p>
          <a:endParaRPr lang="id-ID"/>
        </a:p>
      </dgm:t>
    </dgm:pt>
    <dgm:pt modelId="{D670AC2D-4051-4D5B-B533-97C43462211F}">
      <dgm:prSet custT="1"/>
      <dgm:spPr/>
      <dgm:t>
        <a:bodyPr/>
        <a:lstStyle/>
        <a:p>
          <a:pPr algn="just"/>
          <a:r>
            <a:rPr lang="en-ID" sz="1600" dirty="0"/>
            <a:t>3. </a:t>
          </a:r>
          <a:r>
            <a:rPr lang="en-ID" sz="1600" dirty="0" err="1"/>
            <a:t>Mahasiswa</a:t>
          </a:r>
          <a:r>
            <a:rPr lang="en-ID" sz="1600" dirty="0"/>
            <a:t> </a:t>
          </a:r>
          <a:r>
            <a:rPr lang="en-ID" sz="1600" dirty="0" err="1"/>
            <a:t>Mampu</a:t>
          </a:r>
          <a:r>
            <a:rPr lang="en-ID" sz="1600" dirty="0"/>
            <a:t> </a:t>
          </a:r>
          <a:r>
            <a:rPr lang="en-ID" sz="1600" dirty="0" err="1"/>
            <a:t>Memahami</a:t>
          </a:r>
          <a:r>
            <a:rPr lang="en-ID" sz="1600" dirty="0"/>
            <a:t> </a:t>
          </a:r>
          <a:r>
            <a:rPr lang="en-ID" sz="1600" dirty="0" err="1"/>
            <a:t>Komponen</a:t>
          </a:r>
          <a:r>
            <a:rPr lang="en-ID" sz="1600" dirty="0"/>
            <a:t> Dari System </a:t>
          </a:r>
          <a:r>
            <a:rPr lang="en-ID" sz="1600" dirty="0" err="1"/>
            <a:t>Telepon</a:t>
          </a:r>
          <a:endParaRPr lang="id-ID" sz="1600" dirty="0"/>
        </a:p>
      </dgm:t>
    </dgm:pt>
    <dgm:pt modelId="{727EC76D-DAF7-4902-9DC1-7E1FD79B11C8}" type="sibTrans" cxnId="{93941916-83FE-4911-A888-10E3EF431600}">
      <dgm:prSet/>
      <dgm:spPr/>
      <dgm:t>
        <a:bodyPr/>
        <a:lstStyle/>
        <a:p>
          <a:endParaRPr lang="en-ID"/>
        </a:p>
      </dgm:t>
    </dgm:pt>
    <dgm:pt modelId="{3465ACC0-F53E-4247-8406-88B747837842}" type="parTrans" cxnId="{93941916-83FE-4911-A888-10E3EF431600}">
      <dgm:prSet/>
      <dgm:spPr/>
      <dgm:t>
        <a:bodyPr/>
        <a:lstStyle/>
        <a:p>
          <a:endParaRPr lang="en-ID"/>
        </a:p>
      </dgm:t>
    </dgm:pt>
    <dgm:pt modelId="{5E7FC320-2925-47FB-837D-1862B3A6671D}">
      <dgm:prSet custT="1"/>
      <dgm:spPr/>
      <dgm:t>
        <a:bodyPr/>
        <a:lstStyle/>
        <a:p>
          <a:pPr algn="just"/>
          <a:r>
            <a:rPr lang="en-ID" sz="1600" i="1" dirty="0"/>
            <a:t>Student Are Able To Understand the </a:t>
          </a:r>
          <a:r>
            <a:rPr lang="id-ID" sz="1600" i="1" dirty="0"/>
            <a:t>Component Of Telephone System</a:t>
          </a:r>
        </a:p>
      </dgm:t>
    </dgm:pt>
    <dgm:pt modelId="{FDC3A0AB-072E-428D-B93F-E21B92851364}" type="sibTrans" cxnId="{FCC188D6-75EE-4523-ADFC-399D068E8562}">
      <dgm:prSet/>
      <dgm:spPr/>
      <dgm:t>
        <a:bodyPr/>
        <a:lstStyle/>
        <a:p>
          <a:endParaRPr lang="id-ID"/>
        </a:p>
      </dgm:t>
    </dgm:pt>
    <dgm:pt modelId="{3F227398-2588-4B00-9A45-313401D8415E}" type="parTrans" cxnId="{FCC188D6-75EE-4523-ADFC-399D068E8562}">
      <dgm:prSet/>
      <dgm:spPr/>
      <dgm:t>
        <a:bodyPr/>
        <a:lstStyle/>
        <a:p>
          <a:endParaRPr lang="id-ID"/>
        </a:p>
      </dgm:t>
    </dgm:pt>
    <dgm:pt modelId="{30029F42-EE31-4415-BFDE-3F6C98C96FF2}">
      <dgm:prSet custT="1"/>
      <dgm:spPr/>
      <dgm:t>
        <a:bodyPr/>
        <a:lstStyle/>
        <a:p>
          <a:pPr algn="just"/>
          <a:r>
            <a:rPr lang="en-ID" sz="1600" dirty="0"/>
            <a:t>4. </a:t>
          </a:r>
          <a:r>
            <a:rPr lang="en-ID" sz="1600" dirty="0" err="1"/>
            <a:t>Mahasiswa</a:t>
          </a:r>
          <a:r>
            <a:rPr lang="en-ID" sz="1600" dirty="0"/>
            <a:t> </a:t>
          </a:r>
          <a:r>
            <a:rPr lang="en-ID" sz="1600" dirty="0" err="1"/>
            <a:t>mampu</a:t>
          </a:r>
          <a:r>
            <a:rPr lang="en-ID" sz="1600" dirty="0"/>
            <a:t> </a:t>
          </a:r>
          <a:r>
            <a:rPr lang="en-ID" sz="1600" dirty="0" err="1"/>
            <a:t>memahami</a:t>
          </a:r>
          <a:r>
            <a:rPr lang="en-ID" sz="1600" dirty="0"/>
            <a:t> </a:t>
          </a:r>
          <a:r>
            <a:rPr lang="en-ID" sz="1600" dirty="0" err="1"/>
            <a:t>cara</a:t>
          </a:r>
          <a:r>
            <a:rPr lang="en-ID" sz="1600" dirty="0"/>
            <a:t> </a:t>
          </a:r>
          <a:r>
            <a:rPr lang="en-ID" sz="1600" dirty="0" err="1"/>
            <a:t>menerima</a:t>
          </a:r>
          <a:r>
            <a:rPr lang="en-ID" sz="1600" dirty="0"/>
            <a:t> </a:t>
          </a:r>
          <a:r>
            <a:rPr lang="en-ID" sz="1600" dirty="0" err="1"/>
            <a:t>panggilan</a:t>
          </a:r>
          <a:r>
            <a:rPr lang="en-ID" sz="1600" dirty="0"/>
            <a:t> </a:t>
          </a:r>
          <a:r>
            <a:rPr lang="en-ID" sz="1600" dirty="0" err="1"/>
            <a:t>telepon</a:t>
          </a:r>
          <a:endParaRPr lang="id-ID" sz="1600" dirty="0"/>
        </a:p>
      </dgm:t>
    </dgm:pt>
    <dgm:pt modelId="{B5B17413-23FA-4399-BDBB-25D6C64BFB1C}" type="sibTrans" cxnId="{AF440DC9-1CCC-488D-83CC-3BC087955002}">
      <dgm:prSet/>
      <dgm:spPr/>
      <dgm:t>
        <a:bodyPr/>
        <a:lstStyle/>
        <a:p>
          <a:endParaRPr lang="en-ID"/>
        </a:p>
      </dgm:t>
    </dgm:pt>
    <dgm:pt modelId="{D6C8C229-28C3-4F33-80DD-34CB4E8A7E39}" type="parTrans" cxnId="{AF440DC9-1CCC-488D-83CC-3BC087955002}">
      <dgm:prSet/>
      <dgm:spPr/>
      <dgm:t>
        <a:bodyPr/>
        <a:lstStyle/>
        <a:p>
          <a:endParaRPr lang="en-ID"/>
        </a:p>
      </dgm:t>
    </dgm:pt>
    <dgm:pt modelId="{0FC60D8F-4055-46EF-85E7-9FCC65F8650E}">
      <dgm:prSet custT="1"/>
      <dgm:spPr/>
      <dgm:t>
        <a:bodyPr/>
        <a:lstStyle/>
        <a:p>
          <a:pPr algn="just"/>
          <a:r>
            <a:rPr lang="en-ID" sz="1600" i="1" dirty="0"/>
            <a:t>Student Are Able To Understand How to R</a:t>
          </a:r>
          <a:r>
            <a:rPr lang="id-ID" sz="1600" i="1" dirty="0"/>
            <a:t>eceiv</a:t>
          </a:r>
          <a:r>
            <a:rPr lang="en-ID" sz="1600" i="1" dirty="0"/>
            <a:t>e</a:t>
          </a:r>
          <a:r>
            <a:rPr lang="id-ID" sz="1600" i="1" dirty="0"/>
            <a:t> Telephone Call</a:t>
          </a:r>
        </a:p>
      </dgm:t>
    </dgm:pt>
    <dgm:pt modelId="{98E5A950-A4A9-4EE1-9F49-8AA3F3F61D3A}" type="sibTrans" cxnId="{839EEF0F-837D-45D0-8615-B6A69FC0346B}">
      <dgm:prSet/>
      <dgm:spPr/>
      <dgm:t>
        <a:bodyPr/>
        <a:lstStyle/>
        <a:p>
          <a:endParaRPr lang="id-ID"/>
        </a:p>
      </dgm:t>
    </dgm:pt>
    <dgm:pt modelId="{5F90EA3D-8056-4F7A-A1C2-436D8EC0C761}" type="parTrans" cxnId="{839EEF0F-837D-45D0-8615-B6A69FC0346B}">
      <dgm:prSet/>
      <dgm:spPr/>
      <dgm:t>
        <a:bodyPr/>
        <a:lstStyle/>
        <a:p>
          <a:endParaRPr lang="id-ID"/>
        </a:p>
      </dgm:t>
    </dgm:pt>
    <dgm:pt modelId="{28DFEA6F-84D1-4D11-B24F-1E391CACE604}">
      <dgm:prSet custT="1"/>
      <dgm:spPr/>
      <dgm:t>
        <a:bodyPr/>
        <a:lstStyle/>
        <a:p>
          <a:pPr algn="just"/>
          <a:r>
            <a:rPr lang="en-ID" sz="1600" dirty="0"/>
            <a:t>5. </a:t>
          </a:r>
          <a:r>
            <a:rPr lang="en-ID" sz="1600" dirty="0" err="1"/>
            <a:t>Mahasiswa</a:t>
          </a:r>
          <a:r>
            <a:rPr lang="en-ID" sz="1600" dirty="0"/>
            <a:t> </a:t>
          </a:r>
          <a:r>
            <a:rPr lang="en-ID" sz="1600" dirty="0" err="1"/>
            <a:t>Mampu</a:t>
          </a:r>
          <a:r>
            <a:rPr lang="en-ID" sz="1600" dirty="0"/>
            <a:t> </a:t>
          </a:r>
          <a:r>
            <a:rPr lang="en-ID" sz="1600" dirty="0" err="1"/>
            <a:t>Memahami</a:t>
          </a:r>
          <a:r>
            <a:rPr lang="en-ID" sz="1600" dirty="0"/>
            <a:t> </a:t>
          </a:r>
          <a:r>
            <a:rPr lang="en-ID" sz="1600" dirty="0" err="1"/>
            <a:t>pentingnya</a:t>
          </a:r>
          <a:r>
            <a:rPr lang="en-ID" sz="1600" dirty="0"/>
            <a:t> </a:t>
          </a:r>
          <a:r>
            <a:rPr lang="en-ID" sz="1600" dirty="0" err="1"/>
            <a:t>Kesan</a:t>
          </a:r>
          <a:r>
            <a:rPr lang="en-ID" sz="1600" dirty="0"/>
            <a:t> </a:t>
          </a:r>
          <a:r>
            <a:rPr lang="en-ID" sz="1600" dirty="0" err="1"/>
            <a:t>Pertama</a:t>
          </a:r>
          <a:r>
            <a:rPr lang="en-ID" sz="1600" dirty="0"/>
            <a:t> </a:t>
          </a:r>
          <a:r>
            <a:rPr lang="en-ID" sz="1600" dirty="0" err="1"/>
            <a:t>Dalam</a:t>
          </a:r>
          <a:r>
            <a:rPr lang="en-ID" sz="1600" dirty="0"/>
            <a:t> </a:t>
          </a:r>
          <a:r>
            <a:rPr lang="en-ID" sz="1600" dirty="0" err="1"/>
            <a:t>Bertelepon</a:t>
          </a:r>
          <a:endParaRPr lang="id-ID" sz="1600" dirty="0"/>
        </a:p>
      </dgm:t>
    </dgm:pt>
    <dgm:pt modelId="{78B527C2-C179-48BC-8BB9-7CC6A76A71ED}" type="sibTrans" cxnId="{AB0D3291-FD19-427C-8013-CA61BA030AD0}">
      <dgm:prSet/>
      <dgm:spPr/>
      <dgm:t>
        <a:bodyPr/>
        <a:lstStyle/>
        <a:p>
          <a:endParaRPr lang="en-ID"/>
        </a:p>
      </dgm:t>
    </dgm:pt>
    <dgm:pt modelId="{C94F9A7A-4F9A-4AFA-9741-3B487952831F}" type="parTrans" cxnId="{AB0D3291-FD19-427C-8013-CA61BA030AD0}">
      <dgm:prSet/>
      <dgm:spPr/>
      <dgm:t>
        <a:bodyPr/>
        <a:lstStyle/>
        <a:p>
          <a:endParaRPr lang="en-ID"/>
        </a:p>
      </dgm:t>
    </dgm:pt>
    <dgm:pt modelId="{B246DC6D-4CBD-40E3-A0D8-07D2FF391672}">
      <dgm:prSet custT="1"/>
      <dgm:spPr/>
      <dgm:t>
        <a:bodyPr/>
        <a:lstStyle/>
        <a:p>
          <a:pPr algn="just"/>
          <a:r>
            <a:rPr lang="en-ID" sz="1600" i="1" dirty="0"/>
            <a:t>Student are Able To Understand the </a:t>
          </a:r>
          <a:r>
            <a:rPr lang="id-ID" sz="1600" i="1" dirty="0"/>
            <a:t>Important Of Firs</a:t>
          </a:r>
          <a:r>
            <a:rPr lang="en-ID" sz="1600" i="1" dirty="0"/>
            <a:t>t</a:t>
          </a:r>
          <a:r>
            <a:rPr lang="id-ID" sz="1600" i="1" dirty="0"/>
            <a:t> Impression In Telephone</a:t>
          </a:r>
        </a:p>
      </dgm:t>
    </dgm:pt>
    <dgm:pt modelId="{82FB796C-B029-4B6D-B151-2BD8D2E8FF33}" type="sibTrans" cxnId="{AB8EBC73-B359-478C-A5EC-774CA13C8A4E}">
      <dgm:prSet/>
      <dgm:spPr/>
      <dgm:t>
        <a:bodyPr/>
        <a:lstStyle/>
        <a:p>
          <a:endParaRPr lang="id-ID"/>
        </a:p>
      </dgm:t>
    </dgm:pt>
    <dgm:pt modelId="{1C9FB573-A75D-44EA-81FE-A39F5FD30A0E}" type="parTrans" cxnId="{AB8EBC73-B359-478C-A5EC-774CA13C8A4E}">
      <dgm:prSet/>
      <dgm:spPr/>
      <dgm:t>
        <a:bodyPr/>
        <a:lstStyle/>
        <a:p>
          <a:endParaRPr lang="id-ID"/>
        </a:p>
      </dgm:t>
    </dgm:pt>
    <dgm:pt modelId="{B0F53ADD-868F-4D01-96D5-044244D0B5C0}">
      <dgm:prSet custT="1"/>
      <dgm:spPr/>
      <dgm:t>
        <a:bodyPr/>
        <a:lstStyle/>
        <a:p>
          <a:pPr algn="just"/>
          <a:r>
            <a:rPr lang="en-ID" sz="1600" dirty="0"/>
            <a:t>6. </a:t>
          </a:r>
          <a:r>
            <a:rPr lang="en-ID" sz="1600" dirty="0" err="1"/>
            <a:t>Mahasiswa</a:t>
          </a:r>
          <a:r>
            <a:rPr lang="en-ID" sz="1600" dirty="0"/>
            <a:t> </a:t>
          </a:r>
          <a:r>
            <a:rPr lang="en-ID" sz="1600" dirty="0" err="1"/>
            <a:t>Mampu</a:t>
          </a:r>
          <a:r>
            <a:rPr lang="en-ID" sz="1600" dirty="0"/>
            <a:t> </a:t>
          </a:r>
          <a:r>
            <a:rPr lang="en-ID" sz="1600" dirty="0" err="1"/>
            <a:t>Memahami</a:t>
          </a:r>
          <a:r>
            <a:rPr lang="en-ID" sz="1600" dirty="0"/>
            <a:t> Spelling Board</a:t>
          </a:r>
          <a:endParaRPr lang="id-ID" sz="1600" dirty="0"/>
        </a:p>
      </dgm:t>
    </dgm:pt>
    <dgm:pt modelId="{8978F47C-47DA-47BA-AFBC-1588DBE4D0A4}" type="sibTrans" cxnId="{F05DB305-A4E4-4F01-8298-E410F3FAC0DF}">
      <dgm:prSet/>
      <dgm:spPr/>
      <dgm:t>
        <a:bodyPr/>
        <a:lstStyle/>
        <a:p>
          <a:endParaRPr lang="en-ID"/>
        </a:p>
      </dgm:t>
    </dgm:pt>
    <dgm:pt modelId="{0CDEB767-09EC-45D8-8E2B-C2686380B309}" type="parTrans" cxnId="{F05DB305-A4E4-4F01-8298-E410F3FAC0DF}">
      <dgm:prSet/>
      <dgm:spPr/>
      <dgm:t>
        <a:bodyPr/>
        <a:lstStyle/>
        <a:p>
          <a:endParaRPr lang="en-ID"/>
        </a:p>
      </dgm:t>
    </dgm:pt>
    <dgm:pt modelId="{FB80287E-96A1-4A28-9B18-A8F50C4E002A}">
      <dgm:prSet custT="1"/>
      <dgm:spPr/>
      <dgm:t>
        <a:bodyPr/>
        <a:lstStyle/>
        <a:p>
          <a:pPr algn="just"/>
          <a:r>
            <a:rPr lang="en-ID" sz="1600" i="1" dirty="0"/>
            <a:t>Student are Able To Understand </a:t>
          </a:r>
          <a:r>
            <a:rPr lang="id-ID" sz="1600" i="1" dirty="0"/>
            <a:t>Spelling board</a:t>
          </a:r>
        </a:p>
      </dgm:t>
    </dgm:pt>
    <dgm:pt modelId="{F797E099-72DA-4456-975E-50CDE76CA8B3}" type="sibTrans" cxnId="{411808AE-BCAF-4145-A27D-0CB209BCBA7F}">
      <dgm:prSet/>
      <dgm:spPr/>
      <dgm:t>
        <a:bodyPr/>
        <a:lstStyle/>
        <a:p>
          <a:endParaRPr lang="id-ID"/>
        </a:p>
      </dgm:t>
    </dgm:pt>
    <dgm:pt modelId="{3F6E243A-F93D-4C3F-B429-DD05437F4DA0}" type="parTrans" cxnId="{411808AE-BCAF-4145-A27D-0CB209BCBA7F}">
      <dgm:prSet/>
      <dgm:spPr/>
      <dgm:t>
        <a:bodyPr/>
        <a:lstStyle/>
        <a:p>
          <a:endParaRPr lang="id-ID"/>
        </a:p>
      </dgm:t>
    </dgm:pt>
    <dgm:pt modelId="{78117C71-ACF1-490A-B12E-C2B820781870}">
      <dgm:prSet phldrT="[Text]" custT="1"/>
      <dgm:spPr/>
      <dgm:t>
        <a:bodyPr/>
        <a:lstStyle/>
        <a:p>
          <a:pPr algn="just"/>
          <a:r>
            <a:rPr lang="en-ID" sz="1600" dirty="0"/>
            <a:t>1. </a:t>
          </a:r>
          <a:r>
            <a:rPr lang="en-ID" sz="1600" dirty="0" err="1"/>
            <a:t>Mahasiswa</a:t>
          </a:r>
          <a:r>
            <a:rPr lang="en-ID" sz="1600" dirty="0"/>
            <a:t> </a:t>
          </a:r>
          <a:r>
            <a:rPr lang="en-ID" sz="1600" dirty="0" err="1"/>
            <a:t>Mampu</a:t>
          </a:r>
          <a:r>
            <a:rPr lang="en-ID" sz="1600" dirty="0"/>
            <a:t> </a:t>
          </a:r>
          <a:r>
            <a:rPr lang="en-ID" sz="1600" dirty="0" err="1"/>
            <a:t>Memahami</a:t>
          </a:r>
          <a:r>
            <a:rPr lang="en-ID" sz="1600" dirty="0"/>
            <a:t> </a:t>
          </a:r>
          <a:r>
            <a:rPr lang="en-ID" sz="1600" dirty="0" err="1"/>
            <a:t>Pentingnya</a:t>
          </a:r>
          <a:r>
            <a:rPr lang="en-ID" sz="1600" dirty="0"/>
            <a:t> </a:t>
          </a:r>
          <a:r>
            <a:rPr lang="en-ID" sz="1600" dirty="0" err="1"/>
            <a:t>Telepon</a:t>
          </a:r>
          <a:r>
            <a:rPr lang="en-ID" sz="1600" dirty="0"/>
            <a:t> </a:t>
          </a:r>
          <a:r>
            <a:rPr lang="en-ID" sz="1600" dirty="0" err="1"/>
            <a:t>Dalam</a:t>
          </a:r>
          <a:r>
            <a:rPr lang="en-ID" sz="1600" dirty="0"/>
            <a:t> </a:t>
          </a:r>
          <a:r>
            <a:rPr lang="en-ID" sz="1600" dirty="0" err="1"/>
            <a:t>Industri</a:t>
          </a:r>
          <a:r>
            <a:rPr lang="en-ID" sz="1600" dirty="0"/>
            <a:t> Hotel</a:t>
          </a:r>
          <a:endParaRPr lang="id-ID" sz="1600" dirty="0"/>
        </a:p>
      </dgm:t>
    </dgm:pt>
    <dgm:pt modelId="{F5E74739-EB38-4B61-8E12-B18F714320B5}" type="parTrans" cxnId="{A2413000-FADD-47F9-BF50-8123DEBE0024}">
      <dgm:prSet/>
      <dgm:spPr/>
      <dgm:t>
        <a:bodyPr/>
        <a:lstStyle/>
        <a:p>
          <a:endParaRPr lang="en-ID"/>
        </a:p>
      </dgm:t>
    </dgm:pt>
    <dgm:pt modelId="{001DAB35-9977-43F2-A224-32796F41177C}" type="sibTrans" cxnId="{A2413000-FADD-47F9-BF50-8123DEBE0024}">
      <dgm:prSet/>
      <dgm:spPr/>
      <dgm:t>
        <a:bodyPr/>
        <a:lstStyle/>
        <a:p>
          <a:endParaRPr lang="en-ID"/>
        </a:p>
      </dgm:t>
    </dgm:pt>
    <dgm:pt modelId="{4B2E1AD7-43F3-418A-9533-595D8F996572}">
      <dgm:prSet phldrT="[Text]" custT="1"/>
      <dgm:spPr/>
      <dgm:t>
        <a:bodyPr/>
        <a:lstStyle/>
        <a:p>
          <a:r>
            <a:rPr lang="id-ID" sz="1600" dirty="0"/>
            <a:t>Berkomunikasi </a:t>
          </a:r>
          <a:r>
            <a:rPr lang="en-ID" sz="1600" dirty="0"/>
            <a:t>M</a:t>
          </a:r>
          <a:r>
            <a:rPr lang="id-ID" sz="1600" dirty="0"/>
            <a:t>elalui Telepon</a:t>
          </a:r>
          <a:r>
            <a:rPr lang="en-ID" sz="1600" dirty="0"/>
            <a:t> (</a:t>
          </a:r>
          <a:r>
            <a:rPr lang="en-ID" sz="1600" i="1" dirty="0"/>
            <a:t>Communicate on The Telephone – Receiving Telephone Call </a:t>
          </a:r>
          <a:r>
            <a:rPr lang="en-ID" sz="1600" dirty="0"/>
            <a:t>)</a:t>
          </a:r>
          <a:endParaRPr lang="id-ID" sz="1600" dirty="0"/>
        </a:p>
      </dgm:t>
    </dgm:pt>
    <dgm:pt modelId="{9525B252-E133-48CD-9509-021E224EBB43}" type="sibTrans" cxnId="{B177DE5E-3E7E-41B4-9AAC-75A9DDA12FDA}">
      <dgm:prSet/>
      <dgm:spPr/>
      <dgm:t>
        <a:bodyPr/>
        <a:lstStyle/>
        <a:p>
          <a:endParaRPr lang="id-ID"/>
        </a:p>
      </dgm:t>
    </dgm:pt>
    <dgm:pt modelId="{B7B3980D-ABC5-4EA2-A92A-163445AEE4C2}" type="parTrans" cxnId="{B177DE5E-3E7E-41B4-9AAC-75A9DDA12FDA}">
      <dgm:prSet/>
      <dgm:spPr/>
      <dgm:t>
        <a:bodyPr/>
        <a:lstStyle/>
        <a:p>
          <a:endParaRPr lang="id-ID"/>
        </a:p>
      </dgm:t>
    </dgm:pt>
    <dgm:pt modelId="{5E2967A3-D53E-41D9-A446-EDF0B087DD23}" type="pres">
      <dgm:prSet presAssocID="{560C2FFF-2673-4B36-B3D1-CA9BBF80FAC8}" presName="linear" presStyleCnt="0">
        <dgm:presLayoutVars>
          <dgm:dir/>
          <dgm:animLvl val="lvl"/>
          <dgm:resizeHandles val="exact"/>
        </dgm:presLayoutVars>
      </dgm:prSet>
      <dgm:spPr/>
    </dgm:pt>
    <dgm:pt modelId="{176B17CC-D19A-40AE-8BBB-6CFB523CCA4D}" type="pres">
      <dgm:prSet presAssocID="{4B2E1AD7-43F3-418A-9533-595D8F996572}" presName="parentLin" presStyleCnt="0"/>
      <dgm:spPr/>
    </dgm:pt>
    <dgm:pt modelId="{BA3E8040-401B-4F59-9E0A-1A1197EAC3D9}" type="pres">
      <dgm:prSet presAssocID="{4B2E1AD7-43F3-418A-9533-595D8F996572}" presName="parentLeftMargin" presStyleLbl="node1" presStyleIdx="0" presStyleCnt="1"/>
      <dgm:spPr/>
    </dgm:pt>
    <dgm:pt modelId="{3993D8D0-A8F0-4D05-B757-B75514555716}" type="pres">
      <dgm:prSet presAssocID="{4B2E1AD7-43F3-418A-9533-595D8F996572}" presName="parentText" presStyleLbl="node1" presStyleIdx="0" presStyleCnt="1" custScaleX="114293" custScaleY="26368" custLinFactNeighborX="-11933" custLinFactNeighborY="-54411">
        <dgm:presLayoutVars>
          <dgm:chMax val="0"/>
          <dgm:bulletEnabled val="1"/>
        </dgm:presLayoutVars>
      </dgm:prSet>
      <dgm:spPr/>
    </dgm:pt>
    <dgm:pt modelId="{AFBC560F-3378-4B11-ABBA-6F1B6E86E008}" type="pres">
      <dgm:prSet presAssocID="{4B2E1AD7-43F3-418A-9533-595D8F996572}" presName="negativeSpace" presStyleCnt="0"/>
      <dgm:spPr/>
    </dgm:pt>
    <dgm:pt modelId="{CB4AABC9-2D10-4DEC-B0AF-13E14CD5E997}" type="pres">
      <dgm:prSet presAssocID="{4B2E1AD7-43F3-418A-9533-595D8F996572}" presName="childText" presStyleLbl="conFgAcc1" presStyleIdx="0" presStyleCnt="1" custScaleX="100000" custScaleY="79326" custLinFactNeighborX="26143" custLinFactNeighborY="27991">
        <dgm:presLayoutVars>
          <dgm:bulletEnabled val="1"/>
        </dgm:presLayoutVars>
      </dgm:prSet>
      <dgm:spPr/>
    </dgm:pt>
  </dgm:ptLst>
  <dgm:cxnLst>
    <dgm:cxn modelId="{A2413000-FADD-47F9-BF50-8123DEBE0024}" srcId="{4B2E1AD7-43F3-418A-9533-595D8F996572}" destId="{78117C71-ACF1-490A-B12E-C2B820781870}" srcOrd="0" destOrd="0" parTransId="{F5E74739-EB38-4B61-8E12-B18F714320B5}" sibTransId="{001DAB35-9977-43F2-A224-32796F41177C}"/>
    <dgm:cxn modelId="{F05DB305-A4E4-4F01-8298-E410F3FAC0DF}" srcId="{4B2E1AD7-43F3-418A-9533-595D8F996572}" destId="{B0F53ADD-868F-4D01-96D5-044244D0B5C0}" srcOrd="5" destOrd="0" parTransId="{0CDEB767-09EC-45D8-8E2B-C2686380B309}" sibTransId="{8978F47C-47DA-47BA-AFBC-1588DBE4D0A4}"/>
    <dgm:cxn modelId="{839EEF0F-837D-45D0-8615-B6A69FC0346B}" srcId="{30029F42-EE31-4415-BFDE-3F6C98C96FF2}" destId="{0FC60D8F-4055-46EF-85E7-9FCC65F8650E}" srcOrd="0" destOrd="0" parTransId="{5F90EA3D-8056-4F7A-A1C2-436D8EC0C761}" sibTransId="{98E5A950-A4A9-4EE1-9F49-8AA3F3F61D3A}"/>
    <dgm:cxn modelId="{93941916-83FE-4911-A888-10E3EF431600}" srcId="{4B2E1AD7-43F3-418A-9533-595D8F996572}" destId="{D670AC2D-4051-4D5B-B533-97C43462211F}" srcOrd="2" destOrd="0" parTransId="{3465ACC0-F53E-4247-8406-88B747837842}" sibTransId="{727EC76D-DAF7-4902-9DC1-7E1FD79B11C8}"/>
    <dgm:cxn modelId="{40D0EF17-C814-44BB-9159-BFF271028D72}" srcId="{78117C71-ACF1-490A-B12E-C2B820781870}" destId="{82D0E3D5-4E96-4637-AA13-C0EA61BB5C5F}" srcOrd="0" destOrd="0" parTransId="{3CAC83AF-76F3-45CE-AB0F-AA6012DFDB4F}" sibTransId="{79A8378B-2098-4B73-A6D8-19F2CFA13E92}"/>
    <dgm:cxn modelId="{B8ED8F1F-5026-416D-BFBC-FB67012BA6EE}" type="presOf" srcId="{D670AC2D-4051-4D5B-B533-97C43462211F}" destId="{CB4AABC9-2D10-4DEC-B0AF-13E14CD5E997}" srcOrd="0" destOrd="4" presId="urn:microsoft.com/office/officeart/2005/8/layout/list1"/>
    <dgm:cxn modelId="{7F3CFD3B-6018-4A03-BCCE-90DBC2538181}" type="presOf" srcId="{28DD1253-8C82-46FE-93D6-87BC29227597}" destId="{CB4AABC9-2D10-4DEC-B0AF-13E14CD5E997}" srcOrd="0" destOrd="2" presId="urn:microsoft.com/office/officeart/2005/8/layout/list1"/>
    <dgm:cxn modelId="{B177DE5E-3E7E-41B4-9AAC-75A9DDA12FDA}" srcId="{560C2FFF-2673-4B36-B3D1-CA9BBF80FAC8}" destId="{4B2E1AD7-43F3-418A-9533-595D8F996572}" srcOrd="0" destOrd="0" parTransId="{B7B3980D-ABC5-4EA2-A92A-163445AEE4C2}" sibTransId="{9525B252-E133-48CD-9509-021E224EBB43}"/>
    <dgm:cxn modelId="{3F565062-0857-4021-81A7-6AE26A508AE4}" type="presOf" srcId="{5E7FC320-2925-47FB-837D-1862B3A6671D}" destId="{CB4AABC9-2D10-4DEC-B0AF-13E14CD5E997}" srcOrd="0" destOrd="5" presId="urn:microsoft.com/office/officeart/2005/8/layout/list1"/>
    <dgm:cxn modelId="{0562C165-91F0-4BD7-98CF-75AA6FF05454}" type="presOf" srcId="{28DFEA6F-84D1-4D11-B24F-1E391CACE604}" destId="{CB4AABC9-2D10-4DEC-B0AF-13E14CD5E997}" srcOrd="0" destOrd="8" presId="urn:microsoft.com/office/officeart/2005/8/layout/list1"/>
    <dgm:cxn modelId="{94883C4C-E388-4847-B561-3BE9FABC6BC1}" srcId="{28DD1253-8C82-46FE-93D6-87BC29227597}" destId="{62F3934A-78A3-4975-B5F1-5764E75CDE13}" srcOrd="0" destOrd="0" parTransId="{3DDBBD7D-D34B-4968-8B52-F0DF02F8521C}" sibTransId="{FC396F3D-F5CF-4FC2-A402-142962B7781F}"/>
    <dgm:cxn modelId="{FB705071-F86E-4CB0-86CD-039BB7A8E0D3}" type="presOf" srcId="{30029F42-EE31-4415-BFDE-3F6C98C96FF2}" destId="{CB4AABC9-2D10-4DEC-B0AF-13E14CD5E997}" srcOrd="0" destOrd="6" presId="urn:microsoft.com/office/officeart/2005/8/layout/list1"/>
    <dgm:cxn modelId="{AB8EBC73-B359-478C-A5EC-774CA13C8A4E}" srcId="{28DFEA6F-84D1-4D11-B24F-1E391CACE604}" destId="{B246DC6D-4CBD-40E3-A0D8-07D2FF391672}" srcOrd="0" destOrd="0" parTransId="{1C9FB573-A75D-44EA-81FE-A39F5FD30A0E}" sibTransId="{82FB796C-B029-4B6D-B151-2BD8D2E8FF33}"/>
    <dgm:cxn modelId="{3FCB7C7B-A24A-4F8B-9964-BE50D13F8254}" type="presOf" srcId="{82D0E3D5-4E96-4637-AA13-C0EA61BB5C5F}" destId="{CB4AABC9-2D10-4DEC-B0AF-13E14CD5E997}" srcOrd="0" destOrd="1" presId="urn:microsoft.com/office/officeart/2005/8/layout/list1"/>
    <dgm:cxn modelId="{B633EB7D-DC3D-4B01-94B0-76820212EC6D}" type="presOf" srcId="{B246DC6D-4CBD-40E3-A0D8-07D2FF391672}" destId="{CB4AABC9-2D10-4DEC-B0AF-13E14CD5E997}" srcOrd="0" destOrd="9" presId="urn:microsoft.com/office/officeart/2005/8/layout/list1"/>
    <dgm:cxn modelId="{50049980-DD50-4651-8049-1018EA7B54F1}" type="presOf" srcId="{560C2FFF-2673-4B36-B3D1-CA9BBF80FAC8}" destId="{5E2967A3-D53E-41D9-A446-EDF0B087DD23}" srcOrd="0" destOrd="0" presId="urn:microsoft.com/office/officeart/2005/8/layout/list1"/>
    <dgm:cxn modelId="{985A3B8D-87D4-4CD6-9372-2448E585CFC4}" type="presOf" srcId="{B0F53ADD-868F-4D01-96D5-044244D0B5C0}" destId="{CB4AABC9-2D10-4DEC-B0AF-13E14CD5E997}" srcOrd="0" destOrd="10" presId="urn:microsoft.com/office/officeart/2005/8/layout/list1"/>
    <dgm:cxn modelId="{AB0D3291-FD19-427C-8013-CA61BA030AD0}" srcId="{4B2E1AD7-43F3-418A-9533-595D8F996572}" destId="{28DFEA6F-84D1-4D11-B24F-1E391CACE604}" srcOrd="4" destOrd="0" parTransId="{C94F9A7A-4F9A-4AFA-9741-3B487952831F}" sibTransId="{78B527C2-C179-48BC-8BB9-7CC6A76A71ED}"/>
    <dgm:cxn modelId="{D604C693-C5E1-467D-B4DF-AD58DC5922D8}" type="presOf" srcId="{FB80287E-96A1-4A28-9B18-A8F50C4E002A}" destId="{CB4AABC9-2D10-4DEC-B0AF-13E14CD5E997}" srcOrd="0" destOrd="11" presId="urn:microsoft.com/office/officeart/2005/8/layout/list1"/>
    <dgm:cxn modelId="{55459994-2D8E-43EF-B24B-8CA364669424}" type="presOf" srcId="{78117C71-ACF1-490A-B12E-C2B820781870}" destId="{CB4AABC9-2D10-4DEC-B0AF-13E14CD5E997}" srcOrd="0" destOrd="0" presId="urn:microsoft.com/office/officeart/2005/8/layout/list1"/>
    <dgm:cxn modelId="{8A97AE9D-27F3-4C7A-9734-77B93F76D7EB}" srcId="{4B2E1AD7-43F3-418A-9533-595D8F996572}" destId="{28DD1253-8C82-46FE-93D6-87BC29227597}" srcOrd="1" destOrd="0" parTransId="{AB8AA93A-EF7B-4456-9876-A1845770DF73}" sibTransId="{932BBF08-8F25-4AE3-9E7C-A3A928CA8FAC}"/>
    <dgm:cxn modelId="{411808AE-BCAF-4145-A27D-0CB209BCBA7F}" srcId="{B0F53ADD-868F-4D01-96D5-044244D0B5C0}" destId="{FB80287E-96A1-4A28-9B18-A8F50C4E002A}" srcOrd="0" destOrd="0" parTransId="{3F6E243A-F93D-4C3F-B429-DD05437F4DA0}" sibTransId="{F797E099-72DA-4456-975E-50CDE76CA8B3}"/>
    <dgm:cxn modelId="{F944BBC0-D92B-430C-84E0-912D340A2A2B}" type="presOf" srcId="{0FC60D8F-4055-46EF-85E7-9FCC65F8650E}" destId="{CB4AABC9-2D10-4DEC-B0AF-13E14CD5E997}" srcOrd="0" destOrd="7" presId="urn:microsoft.com/office/officeart/2005/8/layout/list1"/>
    <dgm:cxn modelId="{AF440DC9-1CCC-488D-83CC-3BC087955002}" srcId="{4B2E1AD7-43F3-418A-9533-595D8F996572}" destId="{30029F42-EE31-4415-BFDE-3F6C98C96FF2}" srcOrd="3" destOrd="0" parTransId="{D6C8C229-28C3-4F33-80DD-34CB4E8A7E39}" sibTransId="{B5B17413-23FA-4399-BDBB-25D6C64BFB1C}"/>
    <dgm:cxn modelId="{3DF6C5CA-E320-49B4-9B21-F57777B340ED}" type="presOf" srcId="{4B2E1AD7-43F3-418A-9533-595D8F996572}" destId="{3993D8D0-A8F0-4D05-B757-B75514555716}" srcOrd="1" destOrd="0" presId="urn:microsoft.com/office/officeart/2005/8/layout/list1"/>
    <dgm:cxn modelId="{FCC188D6-75EE-4523-ADFC-399D068E8562}" srcId="{D670AC2D-4051-4D5B-B533-97C43462211F}" destId="{5E7FC320-2925-47FB-837D-1862B3A6671D}" srcOrd="0" destOrd="0" parTransId="{3F227398-2588-4B00-9A45-313401D8415E}" sibTransId="{FDC3A0AB-072E-428D-B93F-E21B92851364}"/>
    <dgm:cxn modelId="{7860EDD9-C50F-4E1A-81FF-BA2351D2E3A4}" type="presOf" srcId="{62F3934A-78A3-4975-B5F1-5764E75CDE13}" destId="{CB4AABC9-2D10-4DEC-B0AF-13E14CD5E997}" srcOrd="0" destOrd="3" presId="urn:microsoft.com/office/officeart/2005/8/layout/list1"/>
    <dgm:cxn modelId="{25264CEA-3FB2-492D-A837-37F4DB42A725}" type="presOf" srcId="{4B2E1AD7-43F3-418A-9533-595D8F996572}" destId="{BA3E8040-401B-4F59-9E0A-1A1197EAC3D9}" srcOrd="0" destOrd="0" presId="urn:microsoft.com/office/officeart/2005/8/layout/list1"/>
    <dgm:cxn modelId="{8796EE1D-0779-4CBF-B89D-3AA97A186FAE}" type="presParOf" srcId="{5E2967A3-D53E-41D9-A446-EDF0B087DD23}" destId="{176B17CC-D19A-40AE-8BBB-6CFB523CCA4D}" srcOrd="0" destOrd="0" presId="urn:microsoft.com/office/officeart/2005/8/layout/list1"/>
    <dgm:cxn modelId="{C62A62ED-ECC6-4A2B-BEED-3A7BE2BB4DDF}" type="presParOf" srcId="{176B17CC-D19A-40AE-8BBB-6CFB523CCA4D}" destId="{BA3E8040-401B-4F59-9E0A-1A1197EAC3D9}" srcOrd="0" destOrd="0" presId="urn:microsoft.com/office/officeart/2005/8/layout/list1"/>
    <dgm:cxn modelId="{D42660B2-6192-4130-80CE-6D570D54897E}" type="presParOf" srcId="{176B17CC-D19A-40AE-8BBB-6CFB523CCA4D}" destId="{3993D8D0-A8F0-4D05-B757-B75514555716}" srcOrd="1" destOrd="0" presId="urn:microsoft.com/office/officeart/2005/8/layout/list1"/>
    <dgm:cxn modelId="{01E138E0-49B1-4000-ACAB-8ED3D6F38F05}" type="presParOf" srcId="{5E2967A3-D53E-41D9-A446-EDF0B087DD23}" destId="{AFBC560F-3378-4B11-ABBA-6F1B6E86E008}" srcOrd="1" destOrd="0" presId="urn:microsoft.com/office/officeart/2005/8/layout/list1"/>
    <dgm:cxn modelId="{F51E92F9-DEA0-4DED-98FC-8EF0B5933DF0}" type="presParOf" srcId="{5E2967A3-D53E-41D9-A446-EDF0B087DD23}" destId="{CB4AABC9-2D10-4DEC-B0AF-13E14CD5E99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5D42A6-94A4-43FB-A551-37DA638892C6}" type="doc">
      <dgm:prSet loTypeId="urn:microsoft.com/office/officeart/2008/layout/AlternatingHexagons" loCatId="list" qsTypeId="urn:microsoft.com/office/officeart/2005/8/quickstyle/3d1" qsCatId="3D" csTypeId="urn:microsoft.com/office/officeart/2005/8/colors/accent4_4" csCatId="accent4" phldr="1"/>
      <dgm:spPr/>
      <dgm:t>
        <a:bodyPr/>
        <a:lstStyle/>
        <a:p>
          <a:endParaRPr lang="id-ID"/>
        </a:p>
      </dgm:t>
    </dgm:pt>
    <dgm:pt modelId="{C96355C2-5F16-4E51-BD26-E8F657AB6E9C}">
      <dgm:prSet phldrT="[Text]" custT="1"/>
      <dgm:spPr/>
      <dgm:t>
        <a:bodyPr/>
        <a:lstStyle/>
        <a:p>
          <a:r>
            <a:rPr lang="id-ID" sz="900" b="1" dirty="0"/>
            <a:t>Reservation</a:t>
          </a:r>
        </a:p>
      </dgm:t>
    </dgm:pt>
    <dgm:pt modelId="{55961645-FA79-4E34-AACD-8A5411100863}" type="parTrans" cxnId="{08709AB3-DDB6-4904-A48C-14901A7596F9}">
      <dgm:prSet/>
      <dgm:spPr/>
      <dgm:t>
        <a:bodyPr/>
        <a:lstStyle/>
        <a:p>
          <a:endParaRPr lang="id-ID" sz="900" b="1"/>
        </a:p>
      </dgm:t>
    </dgm:pt>
    <dgm:pt modelId="{8ED10F29-5C88-497D-B80A-DEC14D5294C0}" type="sibTrans" cxnId="{08709AB3-DDB6-4904-A48C-14901A7596F9}">
      <dgm:prSet custT="1"/>
      <dgm:spPr/>
      <dgm:t>
        <a:bodyPr/>
        <a:lstStyle/>
        <a:p>
          <a:endParaRPr lang="id-ID" sz="900" b="1"/>
        </a:p>
      </dgm:t>
    </dgm:pt>
    <dgm:pt modelId="{402B268E-EFF1-4C8F-8396-7F3402533CC7}">
      <dgm:prSet phldrT="[Text]" custT="1"/>
      <dgm:spPr/>
      <dgm:t>
        <a:bodyPr/>
        <a:lstStyle/>
        <a:p>
          <a:r>
            <a:rPr lang="id-ID" sz="900" b="1" dirty="0"/>
            <a:t>Ordering Suplies &amp; Equipment</a:t>
          </a:r>
        </a:p>
      </dgm:t>
    </dgm:pt>
    <dgm:pt modelId="{6983EC2B-FDDE-415A-926C-18F3A8AAFC86}" type="parTrans" cxnId="{6AEC4583-BD16-4E42-AE79-4EFAC87E8A5D}">
      <dgm:prSet/>
      <dgm:spPr/>
      <dgm:t>
        <a:bodyPr/>
        <a:lstStyle/>
        <a:p>
          <a:endParaRPr lang="id-ID" sz="900" b="1"/>
        </a:p>
      </dgm:t>
    </dgm:pt>
    <dgm:pt modelId="{602D2F6C-9BE5-4003-822B-87D35161A521}" type="sibTrans" cxnId="{6AEC4583-BD16-4E42-AE79-4EFAC87E8A5D}">
      <dgm:prSet/>
      <dgm:spPr/>
      <dgm:t>
        <a:bodyPr/>
        <a:lstStyle/>
        <a:p>
          <a:endParaRPr lang="id-ID" sz="900" b="1"/>
        </a:p>
      </dgm:t>
    </dgm:pt>
    <dgm:pt modelId="{F22421B3-4318-4E61-9F1B-678CDA51AE46}">
      <dgm:prSet phldrT="[Text]" custT="1"/>
      <dgm:spPr/>
      <dgm:t>
        <a:bodyPr/>
        <a:lstStyle/>
        <a:p>
          <a:r>
            <a:rPr lang="id-ID" sz="900" b="1" dirty="0"/>
            <a:t>Booking Confirmation</a:t>
          </a:r>
        </a:p>
      </dgm:t>
    </dgm:pt>
    <dgm:pt modelId="{C137577D-0537-46C4-B078-8347BAB69B6F}" type="parTrans" cxnId="{D04BC2A6-5028-4547-844F-F8AC0C099472}">
      <dgm:prSet/>
      <dgm:spPr/>
      <dgm:t>
        <a:bodyPr/>
        <a:lstStyle/>
        <a:p>
          <a:endParaRPr lang="id-ID" sz="900" b="1"/>
        </a:p>
      </dgm:t>
    </dgm:pt>
    <dgm:pt modelId="{3AE2E045-CDD7-414E-937B-3F12FCE167F9}" type="sibTrans" cxnId="{D04BC2A6-5028-4547-844F-F8AC0C099472}">
      <dgm:prSet custT="1"/>
      <dgm:spPr/>
      <dgm:t>
        <a:bodyPr/>
        <a:lstStyle/>
        <a:p>
          <a:endParaRPr lang="id-ID" sz="900" b="1"/>
        </a:p>
      </dgm:t>
    </dgm:pt>
    <dgm:pt modelId="{59C1E3F5-4C49-4F0C-90EC-04C3E1BBCF2A}">
      <dgm:prSet phldrT="[Text]" custT="1"/>
      <dgm:spPr/>
      <dgm:t>
        <a:bodyPr/>
        <a:lstStyle/>
        <a:p>
          <a:r>
            <a:rPr lang="id-ID" sz="900" b="1" dirty="0"/>
            <a:t>Speak With in house guest</a:t>
          </a:r>
        </a:p>
      </dgm:t>
    </dgm:pt>
    <dgm:pt modelId="{6EE575B2-C22A-4541-886B-5E4419DD2AB4}" type="parTrans" cxnId="{B8BA0851-5854-4CA4-ADE4-8C439F5F7472}">
      <dgm:prSet/>
      <dgm:spPr/>
      <dgm:t>
        <a:bodyPr/>
        <a:lstStyle/>
        <a:p>
          <a:endParaRPr lang="id-ID" sz="900" b="1"/>
        </a:p>
      </dgm:t>
    </dgm:pt>
    <dgm:pt modelId="{D80654BB-1177-4067-8A08-D80D77F114BC}" type="sibTrans" cxnId="{B8BA0851-5854-4CA4-ADE4-8C439F5F7472}">
      <dgm:prSet/>
      <dgm:spPr/>
      <dgm:t>
        <a:bodyPr/>
        <a:lstStyle/>
        <a:p>
          <a:endParaRPr lang="id-ID" sz="900" b="1"/>
        </a:p>
      </dgm:t>
    </dgm:pt>
    <dgm:pt modelId="{C2AE70AA-E344-4486-B841-1ED06A14DD68}">
      <dgm:prSet phldrT="[Text]" custT="1"/>
      <dgm:spPr/>
      <dgm:t>
        <a:bodyPr/>
        <a:lstStyle/>
        <a:p>
          <a:r>
            <a:rPr lang="id-ID" sz="900" b="1" dirty="0"/>
            <a:t>Enqu</a:t>
          </a:r>
          <a:r>
            <a:rPr lang="en-ID" sz="900" b="1" dirty="0" err="1"/>
            <a:t>i</a:t>
          </a:r>
          <a:r>
            <a:rPr lang="id-ID" sz="900" b="1" dirty="0"/>
            <a:t>ry Meeting Facilities</a:t>
          </a:r>
        </a:p>
      </dgm:t>
    </dgm:pt>
    <dgm:pt modelId="{62CFEC55-741C-444C-A271-616A81E38661}" type="parTrans" cxnId="{77B830A0-4F13-4329-9AED-2B381B9AA026}">
      <dgm:prSet/>
      <dgm:spPr/>
      <dgm:t>
        <a:bodyPr/>
        <a:lstStyle/>
        <a:p>
          <a:endParaRPr lang="id-ID" sz="900" b="1"/>
        </a:p>
      </dgm:t>
    </dgm:pt>
    <dgm:pt modelId="{2D31760D-0884-4CA5-A5BB-486B4E3197B0}" type="sibTrans" cxnId="{77B830A0-4F13-4329-9AED-2B381B9AA026}">
      <dgm:prSet custT="1"/>
      <dgm:spPr/>
      <dgm:t>
        <a:bodyPr/>
        <a:lstStyle/>
        <a:p>
          <a:endParaRPr lang="id-ID" sz="900" b="1"/>
        </a:p>
      </dgm:t>
    </dgm:pt>
    <dgm:pt modelId="{4BC35B1C-A8F8-4A10-B78E-7A31471A14EA}">
      <dgm:prSet phldrT="[Text]" custT="1"/>
      <dgm:spPr/>
      <dgm:t>
        <a:bodyPr/>
        <a:lstStyle/>
        <a:p>
          <a:r>
            <a:rPr lang="id-ID" sz="900" b="1" dirty="0"/>
            <a:t>Making Outgoing Call</a:t>
          </a:r>
        </a:p>
      </dgm:t>
    </dgm:pt>
    <dgm:pt modelId="{E66DF0EE-B230-45A2-A812-F12990022260}" type="parTrans" cxnId="{25EF778E-690C-4C21-88A6-4934818C6D8A}">
      <dgm:prSet/>
      <dgm:spPr/>
      <dgm:t>
        <a:bodyPr/>
        <a:lstStyle/>
        <a:p>
          <a:endParaRPr lang="id-ID" sz="900" b="1"/>
        </a:p>
      </dgm:t>
    </dgm:pt>
    <dgm:pt modelId="{AC2A1795-1D2E-46C3-85A5-406ABB011709}" type="sibTrans" cxnId="{25EF778E-690C-4C21-88A6-4934818C6D8A}">
      <dgm:prSet/>
      <dgm:spPr/>
      <dgm:t>
        <a:bodyPr/>
        <a:lstStyle/>
        <a:p>
          <a:endParaRPr lang="id-ID" sz="900" b="1"/>
        </a:p>
      </dgm:t>
    </dgm:pt>
    <dgm:pt modelId="{88D633B3-031B-463C-A088-CA098018CBE8}" type="pres">
      <dgm:prSet presAssocID="{A55D42A6-94A4-43FB-A551-37DA638892C6}" presName="Name0" presStyleCnt="0">
        <dgm:presLayoutVars>
          <dgm:chMax/>
          <dgm:chPref/>
          <dgm:dir/>
          <dgm:animLvl val="lvl"/>
        </dgm:presLayoutVars>
      </dgm:prSet>
      <dgm:spPr/>
    </dgm:pt>
    <dgm:pt modelId="{F824AECB-4C55-4562-92C2-DB6BEAD7BF7B}" type="pres">
      <dgm:prSet presAssocID="{C96355C2-5F16-4E51-BD26-E8F657AB6E9C}" presName="composite" presStyleCnt="0"/>
      <dgm:spPr/>
    </dgm:pt>
    <dgm:pt modelId="{050C02D1-AC9E-4EC2-A741-3796B5CFAD27}" type="pres">
      <dgm:prSet presAssocID="{C96355C2-5F16-4E51-BD26-E8F657AB6E9C}" presName="Parent1" presStyleLbl="node1" presStyleIdx="0" presStyleCnt="6">
        <dgm:presLayoutVars>
          <dgm:chMax val="1"/>
          <dgm:chPref val="1"/>
          <dgm:bulletEnabled val="1"/>
        </dgm:presLayoutVars>
      </dgm:prSet>
      <dgm:spPr/>
    </dgm:pt>
    <dgm:pt modelId="{DFDD19E8-6F25-49A2-9646-332E8CF862CA}" type="pres">
      <dgm:prSet presAssocID="{C96355C2-5F16-4E51-BD26-E8F657AB6E9C}" presName="Childtext1" presStyleLbl="revTx" presStyleIdx="0" presStyleCnt="3">
        <dgm:presLayoutVars>
          <dgm:chMax val="0"/>
          <dgm:chPref val="0"/>
          <dgm:bulletEnabled val="1"/>
        </dgm:presLayoutVars>
      </dgm:prSet>
      <dgm:spPr/>
    </dgm:pt>
    <dgm:pt modelId="{864AC82A-585F-42E0-AEC1-AEC232165EBA}" type="pres">
      <dgm:prSet presAssocID="{C96355C2-5F16-4E51-BD26-E8F657AB6E9C}" presName="BalanceSpacing" presStyleCnt="0"/>
      <dgm:spPr/>
    </dgm:pt>
    <dgm:pt modelId="{4C07C8CA-7414-4D5F-B72C-86AA2468BDC5}" type="pres">
      <dgm:prSet presAssocID="{C96355C2-5F16-4E51-BD26-E8F657AB6E9C}" presName="BalanceSpacing1" presStyleCnt="0"/>
      <dgm:spPr/>
    </dgm:pt>
    <dgm:pt modelId="{F859E31F-F27A-406B-B47C-6DBA6BC8FAAE}" type="pres">
      <dgm:prSet presAssocID="{8ED10F29-5C88-497D-B80A-DEC14D5294C0}" presName="Accent1Text" presStyleLbl="node1" presStyleIdx="1" presStyleCnt="6"/>
      <dgm:spPr/>
    </dgm:pt>
    <dgm:pt modelId="{1DCE34DE-BFD9-4028-AD12-B63B1CDADF84}" type="pres">
      <dgm:prSet presAssocID="{8ED10F29-5C88-497D-B80A-DEC14D5294C0}" presName="spaceBetweenRectangles" presStyleCnt="0"/>
      <dgm:spPr/>
    </dgm:pt>
    <dgm:pt modelId="{49954FB8-0FAF-4EB2-9AA7-610600584A93}" type="pres">
      <dgm:prSet presAssocID="{F22421B3-4318-4E61-9F1B-678CDA51AE46}" presName="composite" presStyleCnt="0"/>
      <dgm:spPr/>
    </dgm:pt>
    <dgm:pt modelId="{80DBFD32-C03D-4629-BC20-15609329FA94}" type="pres">
      <dgm:prSet presAssocID="{F22421B3-4318-4E61-9F1B-678CDA51AE46}" presName="Parent1" presStyleLbl="node1" presStyleIdx="2" presStyleCnt="6" custScaleX="106749">
        <dgm:presLayoutVars>
          <dgm:chMax val="1"/>
          <dgm:chPref val="1"/>
          <dgm:bulletEnabled val="1"/>
        </dgm:presLayoutVars>
      </dgm:prSet>
      <dgm:spPr/>
    </dgm:pt>
    <dgm:pt modelId="{022336C4-39C9-4CB1-BBDC-0D47D4EFAB17}" type="pres">
      <dgm:prSet presAssocID="{F22421B3-4318-4E61-9F1B-678CDA51AE46}" presName="Childtext1" presStyleLbl="revTx" presStyleIdx="1" presStyleCnt="3">
        <dgm:presLayoutVars>
          <dgm:chMax val="0"/>
          <dgm:chPref val="0"/>
          <dgm:bulletEnabled val="1"/>
        </dgm:presLayoutVars>
      </dgm:prSet>
      <dgm:spPr/>
    </dgm:pt>
    <dgm:pt modelId="{016DE470-DE61-412C-AE9F-3ABBF2CCA4AB}" type="pres">
      <dgm:prSet presAssocID="{F22421B3-4318-4E61-9F1B-678CDA51AE46}" presName="BalanceSpacing" presStyleCnt="0"/>
      <dgm:spPr/>
    </dgm:pt>
    <dgm:pt modelId="{F08F4B40-AAD1-4179-B673-2591EF2DC6E9}" type="pres">
      <dgm:prSet presAssocID="{F22421B3-4318-4E61-9F1B-678CDA51AE46}" presName="BalanceSpacing1" presStyleCnt="0"/>
      <dgm:spPr/>
    </dgm:pt>
    <dgm:pt modelId="{F82CCEC6-1C46-428C-88CB-D0530406563F}" type="pres">
      <dgm:prSet presAssocID="{3AE2E045-CDD7-414E-937B-3F12FCE167F9}" presName="Accent1Text" presStyleLbl="node1" presStyleIdx="3" presStyleCnt="6"/>
      <dgm:spPr/>
    </dgm:pt>
    <dgm:pt modelId="{0C755CB7-F0AE-4A96-B5BC-07E070C1E54D}" type="pres">
      <dgm:prSet presAssocID="{3AE2E045-CDD7-414E-937B-3F12FCE167F9}" presName="spaceBetweenRectangles" presStyleCnt="0"/>
      <dgm:spPr/>
    </dgm:pt>
    <dgm:pt modelId="{81C73FE2-7F01-4BFE-B889-D384994F0E00}" type="pres">
      <dgm:prSet presAssocID="{C2AE70AA-E344-4486-B841-1ED06A14DD68}" presName="composite" presStyleCnt="0"/>
      <dgm:spPr/>
    </dgm:pt>
    <dgm:pt modelId="{39540C02-BA95-4EAB-9A28-76F675FE3869}" type="pres">
      <dgm:prSet presAssocID="{C2AE70AA-E344-4486-B841-1ED06A14DD68}" presName="Parent1" presStyleLbl="node1" presStyleIdx="4" presStyleCnt="6">
        <dgm:presLayoutVars>
          <dgm:chMax val="1"/>
          <dgm:chPref val="1"/>
          <dgm:bulletEnabled val="1"/>
        </dgm:presLayoutVars>
      </dgm:prSet>
      <dgm:spPr/>
    </dgm:pt>
    <dgm:pt modelId="{9082ADAE-7C2B-4524-8C1D-B9A307C9BC8F}" type="pres">
      <dgm:prSet presAssocID="{C2AE70AA-E344-4486-B841-1ED06A14DD68}" presName="Childtext1" presStyleLbl="revTx" presStyleIdx="2" presStyleCnt="3">
        <dgm:presLayoutVars>
          <dgm:chMax val="0"/>
          <dgm:chPref val="0"/>
          <dgm:bulletEnabled val="1"/>
        </dgm:presLayoutVars>
      </dgm:prSet>
      <dgm:spPr/>
    </dgm:pt>
    <dgm:pt modelId="{FBC0A709-D7E6-4ED3-AC32-E083022F9166}" type="pres">
      <dgm:prSet presAssocID="{C2AE70AA-E344-4486-B841-1ED06A14DD68}" presName="BalanceSpacing" presStyleCnt="0"/>
      <dgm:spPr/>
    </dgm:pt>
    <dgm:pt modelId="{75247BD6-190D-40B2-854D-83627099AAAB}" type="pres">
      <dgm:prSet presAssocID="{C2AE70AA-E344-4486-B841-1ED06A14DD68}" presName="BalanceSpacing1" presStyleCnt="0"/>
      <dgm:spPr/>
    </dgm:pt>
    <dgm:pt modelId="{13AAFC90-D559-4793-BD38-1FA7C6DE02CB}" type="pres">
      <dgm:prSet presAssocID="{2D31760D-0884-4CA5-A5BB-486B4E3197B0}" presName="Accent1Text" presStyleLbl="node1" presStyleIdx="5" presStyleCnt="6"/>
      <dgm:spPr/>
    </dgm:pt>
  </dgm:ptLst>
  <dgm:cxnLst>
    <dgm:cxn modelId="{C35C0011-D28F-45A3-A2EC-2C3213D3328E}" type="presOf" srcId="{2D31760D-0884-4CA5-A5BB-486B4E3197B0}" destId="{13AAFC90-D559-4793-BD38-1FA7C6DE02CB}" srcOrd="0" destOrd="0" presId="urn:microsoft.com/office/officeart/2008/layout/AlternatingHexagons"/>
    <dgm:cxn modelId="{8D0D6723-E75D-47FE-A3FF-479ACC50E3D2}" type="presOf" srcId="{F22421B3-4318-4E61-9F1B-678CDA51AE46}" destId="{80DBFD32-C03D-4629-BC20-15609329FA94}" srcOrd="0" destOrd="0" presId="urn:microsoft.com/office/officeart/2008/layout/AlternatingHexagons"/>
    <dgm:cxn modelId="{9D7CEE3A-03E7-4AC1-A870-162A77EDB071}" type="presOf" srcId="{4BC35B1C-A8F8-4A10-B78E-7A31471A14EA}" destId="{9082ADAE-7C2B-4524-8C1D-B9A307C9BC8F}" srcOrd="0" destOrd="0" presId="urn:microsoft.com/office/officeart/2008/layout/AlternatingHexagons"/>
    <dgm:cxn modelId="{B8BA0851-5854-4CA4-ADE4-8C439F5F7472}" srcId="{F22421B3-4318-4E61-9F1B-678CDA51AE46}" destId="{59C1E3F5-4C49-4F0C-90EC-04C3E1BBCF2A}" srcOrd="0" destOrd="0" parTransId="{6EE575B2-C22A-4541-886B-5E4419DD2AB4}" sibTransId="{D80654BB-1177-4067-8A08-D80D77F114BC}"/>
    <dgm:cxn modelId="{55CC4671-736D-4A23-9B4B-C31F7535C759}" type="presOf" srcId="{3AE2E045-CDD7-414E-937B-3F12FCE167F9}" destId="{F82CCEC6-1C46-428C-88CB-D0530406563F}" srcOrd="0" destOrd="0" presId="urn:microsoft.com/office/officeart/2008/layout/AlternatingHexagons"/>
    <dgm:cxn modelId="{19649553-59D4-4C11-B7A3-380A61D57B35}" type="presOf" srcId="{C2AE70AA-E344-4486-B841-1ED06A14DD68}" destId="{39540C02-BA95-4EAB-9A28-76F675FE3869}" srcOrd="0" destOrd="0" presId="urn:microsoft.com/office/officeart/2008/layout/AlternatingHexagons"/>
    <dgm:cxn modelId="{6AEC4583-BD16-4E42-AE79-4EFAC87E8A5D}" srcId="{C96355C2-5F16-4E51-BD26-E8F657AB6E9C}" destId="{402B268E-EFF1-4C8F-8396-7F3402533CC7}" srcOrd="0" destOrd="0" parTransId="{6983EC2B-FDDE-415A-926C-18F3A8AAFC86}" sibTransId="{602D2F6C-9BE5-4003-822B-87D35161A521}"/>
    <dgm:cxn modelId="{25EF778E-690C-4C21-88A6-4934818C6D8A}" srcId="{C2AE70AA-E344-4486-B841-1ED06A14DD68}" destId="{4BC35B1C-A8F8-4A10-B78E-7A31471A14EA}" srcOrd="0" destOrd="0" parTransId="{E66DF0EE-B230-45A2-A812-F12990022260}" sibTransId="{AC2A1795-1D2E-46C3-85A5-406ABB011709}"/>
    <dgm:cxn modelId="{3A4D5295-2B1E-499F-9D9B-301E2FE5FC77}" type="presOf" srcId="{C96355C2-5F16-4E51-BD26-E8F657AB6E9C}" destId="{050C02D1-AC9E-4EC2-A741-3796B5CFAD27}" srcOrd="0" destOrd="0" presId="urn:microsoft.com/office/officeart/2008/layout/AlternatingHexagons"/>
    <dgm:cxn modelId="{77B830A0-4F13-4329-9AED-2B381B9AA026}" srcId="{A55D42A6-94A4-43FB-A551-37DA638892C6}" destId="{C2AE70AA-E344-4486-B841-1ED06A14DD68}" srcOrd="2" destOrd="0" parTransId="{62CFEC55-741C-444C-A271-616A81E38661}" sibTransId="{2D31760D-0884-4CA5-A5BB-486B4E3197B0}"/>
    <dgm:cxn modelId="{B274F6A3-070E-4127-A18E-5703B28B50E2}" type="presOf" srcId="{402B268E-EFF1-4C8F-8396-7F3402533CC7}" destId="{DFDD19E8-6F25-49A2-9646-332E8CF862CA}" srcOrd="0" destOrd="0" presId="urn:microsoft.com/office/officeart/2008/layout/AlternatingHexagons"/>
    <dgm:cxn modelId="{D04BC2A6-5028-4547-844F-F8AC0C099472}" srcId="{A55D42A6-94A4-43FB-A551-37DA638892C6}" destId="{F22421B3-4318-4E61-9F1B-678CDA51AE46}" srcOrd="1" destOrd="0" parTransId="{C137577D-0537-46C4-B078-8347BAB69B6F}" sibTransId="{3AE2E045-CDD7-414E-937B-3F12FCE167F9}"/>
    <dgm:cxn modelId="{08709AB3-DDB6-4904-A48C-14901A7596F9}" srcId="{A55D42A6-94A4-43FB-A551-37DA638892C6}" destId="{C96355C2-5F16-4E51-BD26-E8F657AB6E9C}" srcOrd="0" destOrd="0" parTransId="{55961645-FA79-4E34-AACD-8A5411100863}" sibTransId="{8ED10F29-5C88-497D-B80A-DEC14D5294C0}"/>
    <dgm:cxn modelId="{6D3471C3-CA2E-4F9A-95C1-D77F1C072FBD}" type="presOf" srcId="{59C1E3F5-4C49-4F0C-90EC-04C3E1BBCF2A}" destId="{022336C4-39C9-4CB1-BBDC-0D47D4EFAB17}" srcOrd="0" destOrd="0" presId="urn:microsoft.com/office/officeart/2008/layout/AlternatingHexagons"/>
    <dgm:cxn modelId="{C30B28F8-462A-4B62-B9D7-414208249EC4}" type="presOf" srcId="{8ED10F29-5C88-497D-B80A-DEC14D5294C0}" destId="{F859E31F-F27A-406B-B47C-6DBA6BC8FAAE}" srcOrd="0" destOrd="0" presId="urn:microsoft.com/office/officeart/2008/layout/AlternatingHexagons"/>
    <dgm:cxn modelId="{73A9E3FB-F95B-4A9D-A6DB-25792FAB22C5}" type="presOf" srcId="{A55D42A6-94A4-43FB-A551-37DA638892C6}" destId="{88D633B3-031B-463C-A088-CA098018CBE8}" srcOrd="0" destOrd="0" presId="urn:microsoft.com/office/officeart/2008/layout/AlternatingHexagons"/>
    <dgm:cxn modelId="{F0C43CB4-8F15-4D94-BC97-FD1530838C85}" type="presParOf" srcId="{88D633B3-031B-463C-A088-CA098018CBE8}" destId="{F824AECB-4C55-4562-92C2-DB6BEAD7BF7B}" srcOrd="0" destOrd="0" presId="urn:microsoft.com/office/officeart/2008/layout/AlternatingHexagons"/>
    <dgm:cxn modelId="{F8B90581-7225-4D6B-80CB-7C22AA2A2429}" type="presParOf" srcId="{F824AECB-4C55-4562-92C2-DB6BEAD7BF7B}" destId="{050C02D1-AC9E-4EC2-A741-3796B5CFAD27}" srcOrd="0" destOrd="0" presId="urn:microsoft.com/office/officeart/2008/layout/AlternatingHexagons"/>
    <dgm:cxn modelId="{607CA901-03ED-4324-BF7A-F0DF2DB1D18B}" type="presParOf" srcId="{F824AECB-4C55-4562-92C2-DB6BEAD7BF7B}" destId="{DFDD19E8-6F25-49A2-9646-332E8CF862CA}" srcOrd="1" destOrd="0" presId="urn:microsoft.com/office/officeart/2008/layout/AlternatingHexagons"/>
    <dgm:cxn modelId="{7B3173C7-7166-49C7-B5E7-FEBFD2857627}" type="presParOf" srcId="{F824AECB-4C55-4562-92C2-DB6BEAD7BF7B}" destId="{864AC82A-585F-42E0-AEC1-AEC232165EBA}" srcOrd="2" destOrd="0" presId="urn:microsoft.com/office/officeart/2008/layout/AlternatingHexagons"/>
    <dgm:cxn modelId="{6C8ECEDC-7D85-4A45-91B3-126F16DA08FB}" type="presParOf" srcId="{F824AECB-4C55-4562-92C2-DB6BEAD7BF7B}" destId="{4C07C8CA-7414-4D5F-B72C-86AA2468BDC5}" srcOrd="3" destOrd="0" presId="urn:microsoft.com/office/officeart/2008/layout/AlternatingHexagons"/>
    <dgm:cxn modelId="{6913B897-EAFB-4DED-AA52-F76C4DADE7B9}" type="presParOf" srcId="{F824AECB-4C55-4562-92C2-DB6BEAD7BF7B}" destId="{F859E31F-F27A-406B-B47C-6DBA6BC8FAAE}" srcOrd="4" destOrd="0" presId="urn:microsoft.com/office/officeart/2008/layout/AlternatingHexagons"/>
    <dgm:cxn modelId="{0CD485AE-F945-482E-9229-561ED5D815FF}" type="presParOf" srcId="{88D633B3-031B-463C-A088-CA098018CBE8}" destId="{1DCE34DE-BFD9-4028-AD12-B63B1CDADF84}" srcOrd="1" destOrd="0" presId="urn:microsoft.com/office/officeart/2008/layout/AlternatingHexagons"/>
    <dgm:cxn modelId="{29E501C0-D5EA-42FD-8045-8B5D7D5CC6D3}" type="presParOf" srcId="{88D633B3-031B-463C-A088-CA098018CBE8}" destId="{49954FB8-0FAF-4EB2-9AA7-610600584A93}" srcOrd="2" destOrd="0" presId="urn:microsoft.com/office/officeart/2008/layout/AlternatingHexagons"/>
    <dgm:cxn modelId="{F4509D68-32DC-4A49-9FBC-3C99FE947CB2}" type="presParOf" srcId="{49954FB8-0FAF-4EB2-9AA7-610600584A93}" destId="{80DBFD32-C03D-4629-BC20-15609329FA94}" srcOrd="0" destOrd="0" presId="urn:microsoft.com/office/officeart/2008/layout/AlternatingHexagons"/>
    <dgm:cxn modelId="{3E6DE291-EF93-45B5-BF28-FE06C1973016}" type="presParOf" srcId="{49954FB8-0FAF-4EB2-9AA7-610600584A93}" destId="{022336C4-39C9-4CB1-BBDC-0D47D4EFAB17}" srcOrd="1" destOrd="0" presId="urn:microsoft.com/office/officeart/2008/layout/AlternatingHexagons"/>
    <dgm:cxn modelId="{6A72F44E-E14B-4E9F-B9BC-86A1C41B11D0}" type="presParOf" srcId="{49954FB8-0FAF-4EB2-9AA7-610600584A93}" destId="{016DE470-DE61-412C-AE9F-3ABBF2CCA4AB}" srcOrd="2" destOrd="0" presId="urn:microsoft.com/office/officeart/2008/layout/AlternatingHexagons"/>
    <dgm:cxn modelId="{F5A5B256-8262-4E3F-B8AE-60D25D7AC035}" type="presParOf" srcId="{49954FB8-0FAF-4EB2-9AA7-610600584A93}" destId="{F08F4B40-AAD1-4179-B673-2591EF2DC6E9}" srcOrd="3" destOrd="0" presId="urn:microsoft.com/office/officeart/2008/layout/AlternatingHexagons"/>
    <dgm:cxn modelId="{383D9374-4B4D-439C-B569-194B0DCAEC0B}" type="presParOf" srcId="{49954FB8-0FAF-4EB2-9AA7-610600584A93}" destId="{F82CCEC6-1C46-428C-88CB-D0530406563F}" srcOrd="4" destOrd="0" presId="urn:microsoft.com/office/officeart/2008/layout/AlternatingHexagons"/>
    <dgm:cxn modelId="{4F862C9E-E40A-4BB0-A40F-82CA88711C66}" type="presParOf" srcId="{88D633B3-031B-463C-A088-CA098018CBE8}" destId="{0C755CB7-F0AE-4A96-B5BC-07E070C1E54D}" srcOrd="3" destOrd="0" presId="urn:microsoft.com/office/officeart/2008/layout/AlternatingHexagons"/>
    <dgm:cxn modelId="{AB7FA2C5-0266-4391-8404-835B544D6741}" type="presParOf" srcId="{88D633B3-031B-463C-A088-CA098018CBE8}" destId="{81C73FE2-7F01-4BFE-B889-D384994F0E00}" srcOrd="4" destOrd="0" presId="urn:microsoft.com/office/officeart/2008/layout/AlternatingHexagons"/>
    <dgm:cxn modelId="{FF5E66F1-E7A0-47EC-BA8A-DCC6ED442DE5}" type="presParOf" srcId="{81C73FE2-7F01-4BFE-B889-D384994F0E00}" destId="{39540C02-BA95-4EAB-9A28-76F675FE3869}" srcOrd="0" destOrd="0" presId="urn:microsoft.com/office/officeart/2008/layout/AlternatingHexagons"/>
    <dgm:cxn modelId="{89462768-C9CB-448B-9887-98741BDFA6C2}" type="presParOf" srcId="{81C73FE2-7F01-4BFE-B889-D384994F0E00}" destId="{9082ADAE-7C2B-4524-8C1D-B9A307C9BC8F}" srcOrd="1" destOrd="0" presId="urn:microsoft.com/office/officeart/2008/layout/AlternatingHexagons"/>
    <dgm:cxn modelId="{9A6BD97B-E399-4A5D-91D4-B5D970261228}" type="presParOf" srcId="{81C73FE2-7F01-4BFE-B889-D384994F0E00}" destId="{FBC0A709-D7E6-4ED3-AC32-E083022F9166}" srcOrd="2" destOrd="0" presId="urn:microsoft.com/office/officeart/2008/layout/AlternatingHexagons"/>
    <dgm:cxn modelId="{E8EC59A3-24D4-48AC-B57A-FA3C7965C3E0}" type="presParOf" srcId="{81C73FE2-7F01-4BFE-B889-D384994F0E00}" destId="{75247BD6-190D-40B2-854D-83627099AAAB}" srcOrd="3" destOrd="0" presId="urn:microsoft.com/office/officeart/2008/layout/AlternatingHexagons"/>
    <dgm:cxn modelId="{EB695DE1-166F-443E-96D9-7095B66C49A9}" type="presParOf" srcId="{81C73FE2-7F01-4BFE-B889-D384994F0E00}" destId="{13AAFC90-D559-4793-BD38-1FA7C6DE02C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707209-F7BC-4640-A4F5-467DC85AD8B2}"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id-ID"/>
        </a:p>
      </dgm:t>
    </dgm:pt>
    <dgm:pt modelId="{7C8B2B82-74FD-4C1F-9C75-C68BA7DB916E}">
      <dgm:prSet phldrT="[Text]">
        <dgm:style>
          <a:lnRef idx="0">
            <a:schemeClr val="accent4"/>
          </a:lnRef>
          <a:fillRef idx="3">
            <a:schemeClr val="accent4"/>
          </a:fillRef>
          <a:effectRef idx="3">
            <a:schemeClr val="accent4"/>
          </a:effectRef>
          <a:fontRef idx="minor">
            <a:schemeClr val="lt1"/>
          </a:fontRef>
        </dgm:style>
      </dgm:prSet>
      <dgm:spPr/>
      <dgm:t>
        <a:bodyPr/>
        <a:lstStyle/>
        <a:p>
          <a:r>
            <a:rPr lang="id-ID" b="1"/>
            <a:t>Role</a:t>
          </a:r>
        </a:p>
      </dgm:t>
    </dgm:pt>
    <dgm:pt modelId="{6156F57C-1F76-4DFF-9845-64562C928AF2}" type="parTrans" cxnId="{42343002-0294-41E8-B32A-5057F9CCF997}">
      <dgm:prSet/>
      <dgm:spPr/>
      <dgm:t>
        <a:bodyPr/>
        <a:lstStyle/>
        <a:p>
          <a:endParaRPr lang="id-ID"/>
        </a:p>
      </dgm:t>
    </dgm:pt>
    <dgm:pt modelId="{9C113FB9-3E78-4632-B6BC-01CE34818123}" type="sibTrans" cxnId="{42343002-0294-41E8-B32A-5057F9CCF997}">
      <dgm:prSet/>
      <dgm:spPr/>
      <dgm:t>
        <a:bodyPr/>
        <a:lstStyle/>
        <a:p>
          <a:endParaRPr lang="id-ID"/>
        </a:p>
      </dgm:t>
    </dgm:pt>
    <dgm:pt modelId="{9D021EC2-51D1-4DDE-9B50-8C046B8BE685}">
      <dgm:prSet phldrT="[Text]"/>
      <dgm:spPr/>
      <dgm:t>
        <a:bodyPr/>
        <a:lstStyle/>
        <a:p>
          <a:r>
            <a:rPr lang="id-ID" dirty="0"/>
            <a:t>Telephonist is the person who operates and manages the telephone system in the back office</a:t>
          </a:r>
        </a:p>
      </dgm:t>
    </dgm:pt>
    <dgm:pt modelId="{FDABF481-7725-45F3-B5C6-2931D3A8E8E4}" type="parTrans" cxnId="{2DC5D492-0AE1-4294-9127-0AD8E6C26C37}">
      <dgm:prSet/>
      <dgm:spPr/>
      <dgm:t>
        <a:bodyPr/>
        <a:lstStyle/>
        <a:p>
          <a:endParaRPr lang="id-ID"/>
        </a:p>
      </dgm:t>
    </dgm:pt>
    <dgm:pt modelId="{2F947A33-D27E-447F-A646-B63A524C48E2}" type="sibTrans" cxnId="{2DC5D492-0AE1-4294-9127-0AD8E6C26C37}">
      <dgm:prSet/>
      <dgm:spPr/>
      <dgm:t>
        <a:bodyPr/>
        <a:lstStyle/>
        <a:p>
          <a:endParaRPr lang="id-ID"/>
        </a:p>
      </dgm:t>
    </dgm:pt>
    <dgm:pt modelId="{7238F418-5405-4358-8F8D-7FA28C465B4E}">
      <dgm:prSet phldrT="[Text]">
        <dgm:style>
          <a:lnRef idx="0">
            <a:schemeClr val="accent4"/>
          </a:lnRef>
          <a:fillRef idx="3">
            <a:schemeClr val="accent4"/>
          </a:fillRef>
          <a:effectRef idx="3">
            <a:schemeClr val="accent4"/>
          </a:effectRef>
          <a:fontRef idx="minor">
            <a:schemeClr val="lt1"/>
          </a:fontRef>
        </dgm:style>
      </dgm:prSet>
      <dgm:spPr/>
      <dgm:t>
        <a:bodyPr/>
        <a:lstStyle/>
        <a:p>
          <a:r>
            <a:rPr lang="id-ID" b="1" dirty="0"/>
            <a:t>Responsibilities</a:t>
          </a:r>
        </a:p>
      </dgm:t>
    </dgm:pt>
    <dgm:pt modelId="{624F4ADC-ECA7-4D82-B83F-A99BCEFE4D92}" type="parTrans" cxnId="{10C979DA-E658-46DA-99B7-0BAB0473D6A1}">
      <dgm:prSet/>
      <dgm:spPr/>
      <dgm:t>
        <a:bodyPr/>
        <a:lstStyle/>
        <a:p>
          <a:endParaRPr lang="id-ID"/>
        </a:p>
      </dgm:t>
    </dgm:pt>
    <dgm:pt modelId="{542DF54A-3B65-4BE2-8BFC-38279BD1564A}" type="sibTrans" cxnId="{10C979DA-E658-46DA-99B7-0BAB0473D6A1}">
      <dgm:prSet/>
      <dgm:spPr/>
      <dgm:t>
        <a:bodyPr/>
        <a:lstStyle/>
        <a:p>
          <a:endParaRPr lang="id-ID"/>
        </a:p>
      </dgm:t>
    </dgm:pt>
    <dgm:pt modelId="{C0ACCC74-67B8-49B0-8FD8-930A75577CCB}">
      <dgm:prSet phldrT="[Text]"/>
      <dgm:spPr/>
      <dgm:t>
        <a:bodyPr/>
        <a:lstStyle/>
        <a:p>
          <a:r>
            <a:rPr lang="id-ID"/>
            <a:t>Promptly and professionally answer</a:t>
          </a:r>
        </a:p>
      </dgm:t>
    </dgm:pt>
    <dgm:pt modelId="{3FBECB1B-4549-4C67-9527-EAD48A933531}" type="parTrans" cxnId="{DDDF28BA-5576-4E5E-9C6B-3D8C03F46DE5}">
      <dgm:prSet/>
      <dgm:spPr/>
      <dgm:t>
        <a:bodyPr/>
        <a:lstStyle/>
        <a:p>
          <a:endParaRPr lang="id-ID"/>
        </a:p>
      </dgm:t>
    </dgm:pt>
    <dgm:pt modelId="{BEBBDA6E-5D53-4A1C-8C11-92165D7BD454}" type="sibTrans" cxnId="{DDDF28BA-5576-4E5E-9C6B-3D8C03F46DE5}">
      <dgm:prSet/>
      <dgm:spPr/>
      <dgm:t>
        <a:bodyPr/>
        <a:lstStyle/>
        <a:p>
          <a:endParaRPr lang="id-ID"/>
        </a:p>
      </dgm:t>
    </dgm:pt>
    <dgm:pt modelId="{33C3A01B-6C54-4A04-BC5F-58AACCF8EA4F}">
      <dgm:prSet phldrT="[Text]"/>
      <dgm:spPr/>
      <dgm:t>
        <a:bodyPr/>
        <a:lstStyle/>
        <a:p>
          <a:r>
            <a:rPr lang="id-ID"/>
            <a:t>Primary role of the Telephonist is to receive all incoming call redirect the call as required </a:t>
          </a:r>
        </a:p>
      </dgm:t>
    </dgm:pt>
    <dgm:pt modelId="{35B9230F-9DD8-4E02-A1F5-7DD4304E887C}" type="parTrans" cxnId="{A199F0AC-FD40-48A0-9A83-84AF81B4D65E}">
      <dgm:prSet/>
      <dgm:spPr/>
      <dgm:t>
        <a:bodyPr/>
        <a:lstStyle/>
        <a:p>
          <a:endParaRPr lang="id-ID"/>
        </a:p>
      </dgm:t>
    </dgm:pt>
    <dgm:pt modelId="{7CF1473E-633A-4D70-8720-37B6E8B54ABA}" type="sibTrans" cxnId="{A199F0AC-FD40-48A0-9A83-84AF81B4D65E}">
      <dgm:prSet/>
      <dgm:spPr/>
      <dgm:t>
        <a:bodyPr/>
        <a:lstStyle/>
        <a:p>
          <a:endParaRPr lang="id-ID"/>
        </a:p>
      </dgm:t>
    </dgm:pt>
    <dgm:pt modelId="{BA1F027A-A761-4950-BA6A-59B9714CFC7A}">
      <dgm:prSet phldrT="[Text]"/>
      <dgm:spPr/>
      <dgm:t>
        <a:bodyPr/>
        <a:lstStyle/>
        <a:p>
          <a:r>
            <a:rPr lang="id-ID"/>
            <a:t>Correctly Transferred. Place on hold</a:t>
          </a:r>
        </a:p>
      </dgm:t>
    </dgm:pt>
    <dgm:pt modelId="{46824C7F-BBD6-4CFB-A35C-8ABDFDCB88EB}" type="parTrans" cxnId="{11A22483-E922-4A0B-A141-68F58BF3068B}">
      <dgm:prSet/>
      <dgm:spPr/>
      <dgm:t>
        <a:bodyPr/>
        <a:lstStyle/>
        <a:p>
          <a:endParaRPr lang="id-ID"/>
        </a:p>
      </dgm:t>
    </dgm:pt>
    <dgm:pt modelId="{5A3627F4-7B7B-4DFF-B65A-C8847750AF22}" type="sibTrans" cxnId="{11A22483-E922-4A0B-A141-68F58BF3068B}">
      <dgm:prSet/>
      <dgm:spPr/>
      <dgm:t>
        <a:bodyPr/>
        <a:lstStyle/>
        <a:p>
          <a:endParaRPr lang="id-ID"/>
        </a:p>
      </dgm:t>
    </dgm:pt>
    <dgm:pt modelId="{9152EE0C-2731-46FE-80C1-98D643B1C076}">
      <dgm:prSet phldrT="[Text]"/>
      <dgm:spPr/>
      <dgm:t>
        <a:bodyPr/>
        <a:lstStyle/>
        <a:p>
          <a:r>
            <a:rPr lang="id-ID"/>
            <a:t>Screening according to established procedures</a:t>
          </a:r>
        </a:p>
      </dgm:t>
    </dgm:pt>
    <dgm:pt modelId="{3A1DFA1A-9698-4136-8924-9E827522693D}" type="parTrans" cxnId="{2D6996AE-3DE1-4A6C-9290-F79CF73EB561}">
      <dgm:prSet/>
      <dgm:spPr/>
      <dgm:t>
        <a:bodyPr/>
        <a:lstStyle/>
        <a:p>
          <a:endParaRPr lang="id-ID"/>
        </a:p>
      </dgm:t>
    </dgm:pt>
    <dgm:pt modelId="{86AA1E85-CE40-4ACB-A9E9-29B0FF4D769D}" type="sibTrans" cxnId="{2D6996AE-3DE1-4A6C-9290-F79CF73EB561}">
      <dgm:prSet/>
      <dgm:spPr/>
      <dgm:t>
        <a:bodyPr/>
        <a:lstStyle/>
        <a:p>
          <a:endParaRPr lang="id-ID"/>
        </a:p>
      </dgm:t>
    </dgm:pt>
    <dgm:pt modelId="{ECAD6B43-7F62-41C7-9AB4-3BAB9B26B316}" type="pres">
      <dgm:prSet presAssocID="{66707209-F7BC-4640-A4F5-467DC85AD8B2}" presName="Name0" presStyleCnt="0">
        <dgm:presLayoutVars>
          <dgm:dir/>
          <dgm:animLvl val="lvl"/>
          <dgm:resizeHandles val="exact"/>
        </dgm:presLayoutVars>
      </dgm:prSet>
      <dgm:spPr/>
    </dgm:pt>
    <dgm:pt modelId="{D99F5A6E-4A94-420D-9201-73CF4AA0A382}" type="pres">
      <dgm:prSet presAssocID="{7C8B2B82-74FD-4C1F-9C75-C68BA7DB916E}" presName="linNode" presStyleCnt="0"/>
      <dgm:spPr/>
    </dgm:pt>
    <dgm:pt modelId="{74BE9CE8-E62A-4462-AF4E-042B0AD5ADE2}" type="pres">
      <dgm:prSet presAssocID="{7C8B2B82-74FD-4C1F-9C75-C68BA7DB916E}" presName="parentText" presStyleLbl="node1" presStyleIdx="0" presStyleCnt="2">
        <dgm:presLayoutVars>
          <dgm:chMax val="1"/>
          <dgm:bulletEnabled val="1"/>
        </dgm:presLayoutVars>
      </dgm:prSet>
      <dgm:spPr/>
    </dgm:pt>
    <dgm:pt modelId="{8B1351D0-8108-468F-944D-CC7AC987DF3E}" type="pres">
      <dgm:prSet presAssocID="{7C8B2B82-74FD-4C1F-9C75-C68BA7DB916E}" presName="descendantText" presStyleLbl="alignAccFollowNode1" presStyleIdx="0" presStyleCnt="2">
        <dgm:presLayoutVars>
          <dgm:bulletEnabled val="1"/>
        </dgm:presLayoutVars>
      </dgm:prSet>
      <dgm:spPr/>
    </dgm:pt>
    <dgm:pt modelId="{D39A813F-5BF8-415B-9B1B-A62C8B8ED9E1}" type="pres">
      <dgm:prSet presAssocID="{9C113FB9-3E78-4632-B6BC-01CE34818123}" presName="sp" presStyleCnt="0"/>
      <dgm:spPr/>
    </dgm:pt>
    <dgm:pt modelId="{4D38CAE3-5DA1-42D4-B1C6-A229F0476B73}" type="pres">
      <dgm:prSet presAssocID="{7238F418-5405-4358-8F8D-7FA28C465B4E}" presName="linNode" presStyleCnt="0"/>
      <dgm:spPr/>
    </dgm:pt>
    <dgm:pt modelId="{E04EFD35-074B-4D84-B69B-0C8D857325F3}" type="pres">
      <dgm:prSet presAssocID="{7238F418-5405-4358-8F8D-7FA28C465B4E}" presName="parentText" presStyleLbl="node1" presStyleIdx="1" presStyleCnt="2">
        <dgm:presLayoutVars>
          <dgm:chMax val="1"/>
          <dgm:bulletEnabled val="1"/>
        </dgm:presLayoutVars>
      </dgm:prSet>
      <dgm:spPr/>
    </dgm:pt>
    <dgm:pt modelId="{BAA78F32-2BCD-4D45-9933-CD8209235436}" type="pres">
      <dgm:prSet presAssocID="{7238F418-5405-4358-8F8D-7FA28C465B4E}" presName="descendantText" presStyleLbl="alignAccFollowNode1" presStyleIdx="1" presStyleCnt="2">
        <dgm:presLayoutVars>
          <dgm:bulletEnabled val="1"/>
        </dgm:presLayoutVars>
      </dgm:prSet>
      <dgm:spPr/>
    </dgm:pt>
  </dgm:ptLst>
  <dgm:cxnLst>
    <dgm:cxn modelId="{42343002-0294-41E8-B32A-5057F9CCF997}" srcId="{66707209-F7BC-4640-A4F5-467DC85AD8B2}" destId="{7C8B2B82-74FD-4C1F-9C75-C68BA7DB916E}" srcOrd="0" destOrd="0" parTransId="{6156F57C-1F76-4DFF-9845-64562C928AF2}" sibTransId="{9C113FB9-3E78-4632-B6BC-01CE34818123}"/>
    <dgm:cxn modelId="{4F0D4E14-5B49-4C57-8079-8EA50287CA2D}" type="presOf" srcId="{33C3A01B-6C54-4A04-BC5F-58AACCF8EA4F}" destId="{8B1351D0-8108-468F-944D-CC7AC987DF3E}" srcOrd="0" destOrd="1" presId="urn:microsoft.com/office/officeart/2005/8/layout/vList5"/>
    <dgm:cxn modelId="{3B93C61F-3EC9-4F6F-9DCC-393636A3C9AB}" type="presOf" srcId="{9D021EC2-51D1-4DDE-9B50-8C046B8BE685}" destId="{8B1351D0-8108-468F-944D-CC7AC987DF3E}" srcOrd="0" destOrd="0" presId="urn:microsoft.com/office/officeart/2005/8/layout/vList5"/>
    <dgm:cxn modelId="{86A3032E-93D5-4A1B-B811-57B418EF6631}" type="presOf" srcId="{7C8B2B82-74FD-4C1F-9C75-C68BA7DB916E}" destId="{74BE9CE8-E62A-4462-AF4E-042B0AD5ADE2}" srcOrd="0" destOrd="0" presId="urn:microsoft.com/office/officeart/2005/8/layout/vList5"/>
    <dgm:cxn modelId="{11A22483-E922-4A0B-A141-68F58BF3068B}" srcId="{7238F418-5405-4358-8F8D-7FA28C465B4E}" destId="{BA1F027A-A761-4950-BA6A-59B9714CFC7A}" srcOrd="1" destOrd="0" parTransId="{46824C7F-BBD6-4CFB-A35C-8ABDFDCB88EB}" sibTransId="{5A3627F4-7B7B-4DFF-B65A-C8847750AF22}"/>
    <dgm:cxn modelId="{2DC5D492-0AE1-4294-9127-0AD8E6C26C37}" srcId="{7C8B2B82-74FD-4C1F-9C75-C68BA7DB916E}" destId="{9D021EC2-51D1-4DDE-9B50-8C046B8BE685}" srcOrd="0" destOrd="0" parTransId="{FDABF481-7725-45F3-B5C6-2931D3A8E8E4}" sibTransId="{2F947A33-D27E-447F-A646-B63A524C48E2}"/>
    <dgm:cxn modelId="{56247797-322F-4354-96EA-973DEEE643B3}" type="presOf" srcId="{66707209-F7BC-4640-A4F5-467DC85AD8B2}" destId="{ECAD6B43-7F62-41C7-9AB4-3BAB9B26B316}" srcOrd="0" destOrd="0" presId="urn:microsoft.com/office/officeart/2005/8/layout/vList5"/>
    <dgm:cxn modelId="{9F5CD699-98AD-4DA9-9B60-10EEC93BFA85}" type="presOf" srcId="{9152EE0C-2731-46FE-80C1-98D643B1C076}" destId="{BAA78F32-2BCD-4D45-9933-CD8209235436}" srcOrd="0" destOrd="2" presId="urn:microsoft.com/office/officeart/2005/8/layout/vList5"/>
    <dgm:cxn modelId="{A199F0AC-FD40-48A0-9A83-84AF81B4D65E}" srcId="{7C8B2B82-74FD-4C1F-9C75-C68BA7DB916E}" destId="{33C3A01B-6C54-4A04-BC5F-58AACCF8EA4F}" srcOrd="1" destOrd="0" parTransId="{35B9230F-9DD8-4E02-A1F5-7DD4304E887C}" sibTransId="{7CF1473E-633A-4D70-8720-37B6E8B54ABA}"/>
    <dgm:cxn modelId="{2D6996AE-3DE1-4A6C-9290-F79CF73EB561}" srcId="{7238F418-5405-4358-8F8D-7FA28C465B4E}" destId="{9152EE0C-2731-46FE-80C1-98D643B1C076}" srcOrd="2" destOrd="0" parTransId="{3A1DFA1A-9698-4136-8924-9E827522693D}" sibTransId="{86AA1E85-CE40-4ACB-A9E9-29B0FF4D769D}"/>
    <dgm:cxn modelId="{DDDF28BA-5576-4E5E-9C6B-3D8C03F46DE5}" srcId="{7238F418-5405-4358-8F8D-7FA28C465B4E}" destId="{C0ACCC74-67B8-49B0-8FD8-930A75577CCB}" srcOrd="0" destOrd="0" parTransId="{3FBECB1B-4549-4C67-9527-EAD48A933531}" sibTransId="{BEBBDA6E-5D53-4A1C-8C11-92165D7BD454}"/>
    <dgm:cxn modelId="{787F57BE-B092-44EF-A400-A017FC433BC8}" type="presOf" srcId="{7238F418-5405-4358-8F8D-7FA28C465B4E}" destId="{E04EFD35-074B-4D84-B69B-0C8D857325F3}" srcOrd="0" destOrd="0" presId="urn:microsoft.com/office/officeart/2005/8/layout/vList5"/>
    <dgm:cxn modelId="{9E69B0C9-53FD-41AB-BC19-D88EA07A16E5}" type="presOf" srcId="{C0ACCC74-67B8-49B0-8FD8-930A75577CCB}" destId="{BAA78F32-2BCD-4D45-9933-CD8209235436}" srcOrd="0" destOrd="0" presId="urn:microsoft.com/office/officeart/2005/8/layout/vList5"/>
    <dgm:cxn modelId="{10C979DA-E658-46DA-99B7-0BAB0473D6A1}" srcId="{66707209-F7BC-4640-A4F5-467DC85AD8B2}" destId="{7238F418-5405-4358-8F8D-7FA28C465B4E}" srcOrd="1" destOrd="0" parTransId="{624F4ADC-ECA7-4D82-B83F-A99BCEFE4D92}" sibTransId="{542DF54A-3B65-4BE2-8BFC-38279BD1564A}"/>
    <dgm:cxn modelId="{DE3FCDFF-485B-4765-808E-DDA1FE863903}" type="presOf" srcId="{BA1F027A-A761-4950-BA6A-59B9714CFC7A}" destId="{BAA78F32-2BCD-4D45-9933-CD8209235436}" srcOrd="0" destOrd="1" presId="urn:microsoft.com/office/officeart/2005/8/layout/vList5"/>
    <dgm:cxn modelId="{4DBF4B8B-CEEA-4718-AC58-66900E2939A0}" type="presParOf" srcId="{ECAD6B43-7F62-41C7-9AB4-3BAB9B26B316}" destId="{D99F5A6E-4A94-420D-9201-73CF4AA0A382}" srcOrd="0" destOrd="0" presId="urn:microsoft.com/office/officeart/2005/8/layout/vList5"/>
    <dgm:cxn modelId="{F8F149A6-50F7-4017-9F10-5532076B09D4}" type="presParOf" srcId="{D99F5A6E-4A94-420D-9201-73CF4AA0A382}" destId="{74BE9CE8-E62A-4462-AF4E-042B0AD5ADE2}" srcOrd="0" destOrd="0" presId="urn:microsoft.com/office/officeart/2005/8/layout/vList5"/>
    <dgm:cxn modelId="{9236AFB4-7CB2-4D0E-BF0A-035C03704D0F}" type="presParOf" srcId="{D99F5A6E-4A94-420D-9201-73CF4AA0A382}" destId="{8B1351D0-8108-468F-944D-CC7AC987DF3E}" srcOrd="1" destOrd="0" presId="urn:microsoft.com/office/officeart/2005/8/layout/vList5"/>
    <dgm:cxn modelId="{A4BE4D82-C3B2-482D-A8D0-086201A0A905}" type="presParOf" srcId="{ECAD6B43-7F62-41C7-9AB4-3BAB9B26B316}" destId="{D39A813F-5BF8-415B-9B1B-A62C8B8ED9E1}" srcOrd="1" destOrd="0" presId="urn:microsoft.com/office/officeart/2005/8/layout/vList5"/>
    <dgm:cxn modelId="{D28F9C40-80D0-46A3-8896-85BC28B6161A}" type="presParOf" srcId="{ECAD6B43-7F62-41C7-9AB4-3BAB9B26B316}" destId="{4D38CAE3-5DA1-42D4-B1C6-A229F0476B73}" srcOrd="2" destOrd="0" presId="urn:microsoft.com/office/officeart/2005/8/layout/vList5"/>
    <dgm:cxn modelId="{A6FA3156-49F4-47EA-8AB3-15487D5E761D}" type="presParOf" srcId="{4D38CAE3-5DA1-42D4-B1C6-A229F0476B73}" destId="{E04EFD35-074B-4D84-B69B-0C8D857325F3}" srcOrd="0" destOrd="0" presId="urn:microsoft.com/office/officeart/2005/8/layout/vList5"/>
    <dgm:cxn modelId="{3801F546-67DB-4AE7-9435-108824A06CF7}" type="presParOf" srcId="{4D38CAE3-5DA1-42D4-B1C6-A229F0476B73}" destId="{BAA78F32-2BCD-4D45-9933-CD820923543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03ACA-ACB5-4796-839D-9E9E5DB06E61}" type="doc">
      <dgm:prSet loTypeId="urn:microsoft.com/office/officeart/2005/8/layout/arrow4" loCatId="process" qsTypeId="urn:microsoft.com/office/officeart/2005/8/quickstyle/3d3" qsCatId="3D" csTypeId="urn:microsoft.com/office/officeart/2005/8/colors/colorful4" csCatId="colorful" phldr="1"/>
      <dgm:spPr/>
      <dgm:t>
        <a:bodyPr/>
        <a:lstStyle/>
        <a:p>
          <a:endParaRPr lang="en-ID"/>
        </a:p>
      </dgm:t>
    </dgm:pt>
    <dgm:pt modelId="{BF22495E-CE94-4AEE-84FE-AD4C6E8C479A}">
      <dgm:prSet phldrT="[Text]" custT="1"/>
      <dgm:spPr/>
      <dgm:t>
        <a:bodyPr/>
        <a:lstStyle/>
        <a:p>
          <a:r>
            <a:rPr lang="en-ID" sz="2800" dirty="0"/>
            <a:t>Incoming Call</a:t>
          </a:r>
        </a:p>
      </dgm:t>
    </dgm:pt>
    <dgm:pt modelId="{CBFC9137-10AF-4A50-88CC-775F55ACDBE5}" type="parTrans" cxnId="{406B4D4B-1615-4827-A1E4-3316F46C8125}">
      <dgm:prSet/>
      <dgm:spPr/>
      <dgm:t>
        <a:bodyPr/>
        <a:lstStyle/>
        <a:p>
          <a:endParaRPr lang="en-ID"/>
        </a:p>
      </dgm:t>
    </dgm:pt>
    <dgm:pt modelId="{BFC19394-6207-4B73-B55C-03F9B7BB2622}" type="sibTrans" cxnId="{406B4D4B-1615-4827-A1E4-3316F46C8125}">
      <dgm:prSet/>
      <dgm:spPr/>
      <dgm:t>
        <a:bodyPr/>
        <a:lstStyle/>
        <a:p>
          <a:endParaRPr lang="en-ID"/>
        </a:p>
      </dgm:t>
    </dgm:pt>
    <dgm:pt modelId="{12294EB5-418B-49BB-AF72-58C3DD0A30CE}">
      <dgm:prSet phldrT="[Text]" custT="1"/>
      <dgm:spPr/>
      <dgm:t>
        <a:bodyPr/>
        <a:lstStyle/>
        <a:p>
          <a:r>
            <a:rPr lang="en-ID" sz="2400" dirty="0"/>
            <a:t>Outgoing Call</a:t>
          </a:r>
        </a:p>
      </dgm:t>
    </dgm:pt>
    <dgm:pt modelId="{BCB8CF31-51CC-45D9-AC59-A52059C0BFB9}" type="parTrans" cxnId="{7B76D335-7B3D-4D49-81D6-5E8AD67088A8}">
      <dgm:prSet/>
      <dgm:spPr/>
      <dgm:t>
        <a:bodyPr/>
        <a:lstStyle/>
        <a:p>
          <a:endParaRPr lang="en-ID"/>
        </a:p>
      </dgm:t>
    </dgm:pt>
    <dgm:pt modelId="{04EEE00B-D600-4119-A635-BC227AAAD1DA}" type="sibTrans" cxnId="{7B76D335-7B3D-4D49-81D6-5E8AD67088A8}">
      <dgm:prSet/>
      <dgm:spPr/>
      <dgm:t>
        <a:bodyPr/>
        <a:lstStyle/>
        <a:p>
          <a:endParaRPr lang="en-ID"/>
        </a:p>
      </dgm:t>
    </dgm:pt>
    <dgm:pt modelId="{ADF07E94-F40E-4D84-BE62-DAF32DD1CC8D}" type="pres">
      <dgm:prSet presAssocID="{EA103ACA-ACB5-4796-839D-9E9E5DB06E61}" presName="compositeShape" presStyleCnt="0">
        <dgm:presLayoutVars>
          <dgm:chMax val="2"/>
          <dgm:dir/>
          <dgm:resizeHandles val="exact"/>
        </dgm:presLayoutVars>
      </dgm:prSet>
      <dgm:spPr/>
    </dgm:pt>
    <dgm:pt modelId="{C661E9EB-8FF7-460E-AC91-F6A0C0E31B38}" type="pres">
      <dgm:prSet presAssocID="{BF22495E-CE94-4AEE-84FE-AD4C6E8C479A}" presName="upArrow" presStyleLbl="node1" presStyleIdx="0" presStyleCnt="2"/>
      <dgm:spPr/>
    </dgm:pt>
    <dgm:pt modelId="{D1645CEA-228C-4EEE-ACCF-4BCB74423B2F}" type="pres">
      <dgm:prSet presAssocID="{BF22495E-CE94-4AEE-84FE-AD4C6E8C479A}" presName="upArrowText" presStyleLbl="revTx" presStyleIdx="0" presStyleCnt="2">
        <dgm:presLayoutVars>
          <dgm:chMax val="0"/>
          <dgm:bulletEnabled val="1"/>
        </dgm:presLayoutVars>
      </dgm:prSet>
      <dgm:spPr/>
    </dgm:pt>
    <dgm:pt modelId="{D7B860BE-64B7-4419-9EB7-FBB6CFCFA2ED}" type="pres">
      <dgm:prSet presAssocID="{12294EB5-418B-49BB-AF72-58C3DD0A30CE}" presName="downArrow" presStyleLbl="node1" presStyleIdx="1" presStyleCnt="2"/>
      <dgm:spPr/>
    </dgm:pt>
    <dgm:pt modelId="{ABDB1263-4A59-4210-B78F-8E1B5DB7F1CF}" type="pres">
      <dgm:prSet presAssocID="{12294EB5-418B-49BB-AF72-58C3DD0A30CE}" presName="downArrowText" presStyleLbl="revTx" presStyleIdx="1" presStyleCnt="2">
        <dgm:presLayoutVars>
          <dgm:chMax val="0"/>
          <dgm:bulletEnabled val="1"/>
        </dgm:presLayoutVars>
      </dgm:prSet>
      <dgm:spPr/>
    </dgm:pt>
  </dgm:ptLst>
  <dgm:cxnLst>
    <dgm:cxn modelId="{25B71721-632A-4B46-9886-3BE75E62835C}" type="presOf" srcId="{EA103ACA-ACB5-4796-839D-9E9E5DB06E61}" destId="{ADF07E94-F40E-4D84-BE62-DAF32DD1CC8D}" srcOrd="0" destOrd="0" presId="urn:microsoft.com/office/officeart/2005/8/layout/arrow4"/>
    <dgm:cxn modelId="{7B76D335-7B3D-4D49-81D6-5E8AD67088A8}" srcId="{EA103ACA-ACB5-4796-839D-9E9E5DB06E61}" destId="{12294EB5-418B-49BB-AF72-58C3DD0A30CE}" srcOrd="1" destOrd="0" parTransId="{BCB8CF31-51CC-45D9-AC59-A52059C0BFB9}" sibTransId="{04EEE00B-D600-4119-A635-BC227AAAD1DA}"/>
    <dgm:cxn modelId="{406B4D4B-1615-4827-A1E4-3316F46C8125}" srcId="{EA103ACA-ACB5-4796-839D-9E9E5DB06E61}" destId="{BF22495E-CE94-4AEE-84FE-AD4C6E8C479A}" srcOrd="0" destOrd="0" parTransId="{CBFC9137-10AF-4A50-88CC-775F55ACDBE5}" sibTransId="{BFC19394-6207-4B73-B55C-03F9B7BB2622}"/>
    <dgm:cxn modelId="{C224658A-1D18-476E-AC50-7FECF33C7E66}" type="presOf" srcId="{12294EB5-418B-49BB-AF72-58C3DD0A30CE}" destId="{ABDB1263-4A59-4210-B78F-8E1B5DB7F1CF}" srcOrd="0" destOrd="0" presId="urn:microsoft.com/office/officeart/2005/8/layout/arrow4"/>
    <dgm:cxn modelId="{E32236F6-74D8-4CC5-B5EF-CF8F3C532DFF}" type="presOf" srcId="{BF22495E-CE94-4AEE-84FE-AD4C6E8C479A}" destId="{D1645CEA-228C-4EEE-ACCF-4BCB74423B2F}" srcOrd="0" destOrd="0" presId="urn:microsoft.com/office/officeart/2005/8/layout/arrow4"/>
    <dgm:cxn modelId="{A51C527D-D00C-4197-B33B-E9D9C031B475}" type="presParOf" srcId="{ADF07E94-F40E-4D84-BE62-DAF32DD1CC8D}" destId="{C661E9EB-8FF7-460E-AC91-F6A0C0E31B38}" srcOrd="0" destOrd="0" presId="urn:microsoft.com/office/officeart/2005/8/layout/arrow4"/>
    <dgm:cxn modelId="{692C97AA-6AB3-4B44-83F7-38006DBE6E09}" type="presParOf" srcId="{ADF07E94-F40E-4D84-BE62-DAF32DD1CC8D}" destId="{D1645CEA-228C-4EEE-ACCF-4BCB74423B2F}" srcOrd="1" destOrd="0" presId="urn:microsoft.com/office/officeart/2005/8/layout/arrow4"/>
    <dgm:cxn modelId="{E4F9448B-E13C-4F95-BDF6-4A82982962C8}" type="presParOf" srcId="{ADF07E94-F40E-4D84-BE62-DAF32DD1CC8D}" destId="{D7B860BE-64B7-4419-9EB7-FBB6CFCFA2ED}" srcOrd="2" destOrd="0" presId="urn:microsoft.com/office/officeart/2005/8/layout/arrow4"/>
    <dgm:cxn modelId="{E35722F1-0DD1-4B78-9D9C-A4017FF10019}" type="presParOf" srcId="{ADF07E94-F40E-4D84-BE62-DAF32DD1CC8D}" destId="{ABDB1263-4A59-4210-B78F-8E1B5DB7F1CF}"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8D8B5C-3F12-42B6-B43D-EE809ECB543B}" type="doc">
      <dgm:prSet loTypeId="urn:microsoft.com/office/officeart/2005/8/layout/bProcess3" loCatId="process" qsTypeId="urn:microsoft.com/office/officeart/2005/8/quickstyle/3d2" qsCatId="3D" csTypeId="urn:microsoft.com/office/officeart/2005/8/colors/colorful1" csCatId="colorful" phldr="1"/>
      <dgm:spPr/>
      <dgm:t>
        <a:bodyPr/>
        <a:lstStyle/>
        <a:p>
          <a:endParaRPr lang="id-ID"/>
        </a:p>
      </dgm:t>
    </dgm:pt>
    <dgm:pt modelId="{693BBF90-8C56-4B20-972F-F23FB4908016}">
      <dgm:prSet phldrT="[Text]"/>
      <dgm:spPr/>
      <dgm:t>
        <a:bodyPr/>
        <a:lstStyle/>
        <a:p>
          <a:r>
            <a:rPr lang="id-ID" b="1" dirty="0"/>
            <a:t>Put Smile</a:t>
          </a:r>
        </a:p>
      </dgm:t>
    </dgm:pt>
    <dgm:pt modelId="{94D212A3-965C-4128-B461-0C21E0F4B113}" type="parTrans" cxnId="{F655B762-E336-4495-83D0-C5430F714726}">
      <dgm:prSet/>
      <dgm:spPr/>
      <dgm:t>
        <a:bodyPr/>
        <a:lstStyle/>
        <a:p>
          <a:endParaRPr lang="id-ID" b="1"/>
        </a:p>
      </dgm:t>
    </dgm:pt>
    <dgm:pt modelId="{55B6A25D-B176-4BDC-B5BE-DB9B7D3308E5}" type="sibTrans" cxnId="{F655B762-E336-4495-83D0-C5430F714726}">
      <dgm:prSet/>
      <dgm:spPr/>
      <dgm:t>
        <a:bodyPr/>
        <a:lstStyle/>
        <a:p>
          <a:endParaRPr lang="id-ID" b="1"/>
        </a:p>
      </dgm:t>
    </dgm:pt>
    <dgm:pt modelId="{75159F88-F454-4B5C-B245-8D145799E56C}">
      <dgm:prSet phldrT="[Text]"/>
      <dgm:spPr/>
      <dgm:t>
        <a:bodyPr/>
        <a:lstStyle/>
        <a:p>
          <a:r>
            <a:rPr lang="id-ID" b="1" dirty="0"/>
            <a:t>Have paper and pen ready</a:t>
          </a:r>
        </a:p>
      </dgm:t>
    </dgm:pt>
    <dgm:pt modelId="{181DE793-9FF1-4E1C-A1AB-537977814BF3}" type="parTrans" cxnId="{141550CB-4753-458F-878B-C5D8768A8AAD}">
      <dgm:prSet/>
      <dgm:spPr/>
      <dgm:t>
        <a:bodyPr/>
        <a:lstStyle/>
        <a:p>
          <a:endParaRPr lang="id-ID" b="1"/>
        </a:p>
      </dgm:t>
    </dgm:pt>
    <dgm:pt modelId="{F8971203-E63E-48E2-BC1D-264E6D099E2C}" type="sibTrans" cxnId="{141550CB-4753-458F-878B-C5D8768A8AAD}">
      <dgm:prSet/>
      <dgm:spPr/>
      <dgm:t>
        <a:bodyPr/>
        <a:lstStyle/>
        <a:p>
          <a:endParaRPr lang="id-ID" b="1"/>
        </a:p>
      </dgm:t>
    </dgm:pt>
    <dgm:pt modelId="{19F8BB46-63EC-40FE-9D75-3E6524584C72}">
      <dgm:prSet phldrT="[Text]"/>
      <dgm:spPr/>
      <dgm:t>
        <a:bodyPr/>
        <a:lstStyle/>
        <a:p>
          <a:r>
            <a:rPr lang="id-ID" b="1" dirty="0"/>
            <a:t>Have a list of in house extension by the phone</a:t>
          </a:r>
        </a:p>
      </dgm:t>
    </dgm:pt>
    <dgm:pt modelId="{CFB4F2C3-E9E4-4A2E-83B8-81DA3C540D6A}" type="parTrans" cxnId="{4005F422-E4B3-4C2D-9DA9-5A16BA789A5D}">
      <dgm:prSet/>
      <dgm:spPr/>
      <dgm:t>
        <a:bodyPr/>
        <a:lstStyle/>
        <a:p>
          <a:endParaRPr lang="id-ID" b="1"/>
        </a:p>
      </dgm:t>
    </dgm:pt>
    <dgm:pt modelId="{419E26E9-D136-4A31-B4C9-3E5C1B2C86D4}" type="sibTrans" cxnId="{4005F422-E4B3-4C2D-9DA9-5A16BA789A5D}">
      <dgm:prSet/>
      <dgm:spPr/>
      <dgm:t>
        <a:bodyPr/>
        <a:lstStyle/>
        <a:p>
          <a:endParaRPr lang="id-ID" b="1"/>
        </a:p>
      </dgm:t>
    </dgm:pt>
    <dgm:pt modelId="{55878E70-EC18-4702-87E3-6A7BE99A1359}">
      <dgm:prSet phldrT="[Text]"/>
      <dgm:spPr/>
      <dgm:t>
        <a:bodyPr/>
        <a:lstStyle/>
        <a:p>
          <a:r>
            <a:rPr lang="id-ID" b="1" dirty="0"/>
            <a:t>Know where and how to direct each inquiry</a:t>
          </a:r>
        </a:p>
      </dgm:t>
    </dgm:pt>
    <dgm:pt modelId="{A623E05A-9B8C-4158-940A-7676D69B0F17}" type="parTrans" cxnId="{E94AE04C-08EF-46C8-B44F-FFF9E078FBAB}">
      <dgm:prSet/>
      <dgm:spPr/>
      <dgm:t>
        <a:bodyPr/>
        <a:lstStyle/>
        <a:p>
          <a:endParaRPr lang="id-ID" b="1"/>
        </a:p>
      </dgm:t>
    </dgm:pt>
    <dgm:pt modelId="{83852429-3A71-4EEE-8DDD-6F2164E83F4F}" type="sibTrans" cxnId="{E94AE04C-08EF-46C8-B44F-FFF9E078FBAB}">
      <dgm:prSet/>
      <dgm:spPr/>
      <dgm:t>
        <a:bodyPr/>
        <a:lstStyle/>
        <a:p>
          <a:endParaRPr lang="id-ID" b="1"/>
        </a:p>
      </dgm:t>
    </dgm:pt>
    <dgm:pt modelId="{7C54DA18-C0EC-40A6-AD3F-E7596499CD7F}">
      <dgm:prSet phldrT="[Text]"/>
      <dgm:spPr/>
      <dgm:t>
        <a:bodyPr/>
        <a:lstStyle/>
        <a:p>
          <a:r>
            <a:rPr lang="id-ID" b="1" dirty="0"/>
            <a:t>Sit Up</a:t>
          </a:r>
          <a:r>
            <a:rPr lang="en-ID" b="1" dirty="0"/>
            <a:t> </a:t>
          </a:r>
          <a:r>
            <a:rPr lang="id-ID" b="1" dirty="0"/>
            <a:t>right</a:t>
          </a:r>
        </a:p>
      </dgm:t>
    </dgm:pt>
    <dgm:pt modelId="{ACBB8D4E-BCD8-44B7-9C11-771444CA7AD6}" type="parTrans" cxnId="{91EE5BC5-A91F-4E37-AED2-CDF299BA2FC1}">
      <dgm:prSet/>
      <dgm:spPr/>
      <dgm:t>
        <a:bodyPr/>
        <a:lstStyle/>
        <a:p>
          <a:endParaRPr lang="id-ID" b="1"/>
        </a:p>
      </dgm:t>
    </dgm:pt>
    <dgm:pt modelId="{C52063F6-306B-419D-BFF3-D07BECBEC09E}" type="sibTrans" cxnId="{91EE5BC5-A91F-4E37-AED2-CDF299BA2FC1}">
      <dgm:prSet/>
      <dgm:spPr/>
      <dgm:t>
        <a:bodyPr/>
        <a:lstStyle/>
        <a:p>
          <a:endParaRPr lang="id-ID" b="1"/>
        </a:p>
      </dgm:t>
    </dgm:pt>
    <dgm:pt modelId="{3A956DB6-E385-415D-8F99-F3B95DF6CDF9}">
      <dgm:prSet phldrT="[Text]"/>
      <dgm:spPr/>
      <dgm:t>
        <a:bodyPr/>
        <a:lstStyle/>
        <a:p>
          <a:r>
            <a:rPr lang="id-ID" b="1" dirty="0"/>
            <a:t>Have Sound of knowledge (STD, IDD call) an dire</a:t>
          </a:r>
          <a:r>
            <a:rPr lang="en-ID" b="1" dirty="0" err="1"/>
            <a:t>ction</a:t>
          </a:r>
          <a:endParaRPr lang="id-ID" b="1" dirty="0"/>
        </a:p>
      </dgm:t>
    </dgm:pt>
    <dgm:pt modelId="{B4BF2D2A-6B77-4845-BF48-CCDC8408B2D6}" type="parTrans" cxnId="{FDBAD9EE-C030-4C2E-A086-B2C561AE4F69}">
      <dgm:prSet/>
      <dgm:spPr/>
      <dgm:t>
        <a:bodyPr/>
        <a:lstStyle/>
        <a:p>
          <a:endParaRPr lang="id-ID" b="1"/>
        </a:p>
      </dgm:t>
    </dgm:pt>
    <dgm:pt modelId="{0A443FDD-BAEE-4ADC-86FB-2120F3D4F45A}" type="sibTrans" cxnId="{FDBAD9EE-C030-4C2E-A086-B2C561AE4F69}">
      <dgm:prSet/>
      <dgm:spPr/>
      <dgm:t>
        <a:bodyPr/>
        <a:lstStyle/>
        <a:p>
          <a:endParaRPr lang="id-ID" b="1"/>
        </a:p>
      </dgm:t>
    </dgm:pt>
    <dgm:pt modelId="{96C3905D-2535-44EF-AE9B-C7567F0FF343}" type="pres">
      <dgm:prSet presAssocID="{6C8D8B5C-3F12-42B6-B43D-EE809ECB543B}" presName="Name0" presStyleCnt="0">
        <dgm:presLayoutVars>
          <dgm:dir/>
          <dgm:resizeHandles val="exact"/>
        </dgm:presLayoutVars>
      </dgm:prSet>
      <dgm:spPr/>
    </dgm:pt>
    <dgm:pt modelId="{67FBB0C1-D15B-4827-8DFC-8055933246E7}" type="pres">
      <dgm:prSet presAssocID="{693BBF90-8C56-4B20-972F-F23FB4908016}" presName="node" presStyleLbl="node1" presStyleIdx="0" presStyleCnt="6">
        <dgm:presLayoutVars>
          <dgm:bulletEnabled val="1"/>
        </dgm:presLayoutVars>
      </dgm:prSet>
      <dgm:spPr/>
    </dgm:pt>
    <dgm:pt modelId="{E6B885C6-398E-4CA0-8086-B3B4F427CDE9}" type="pres">
      <dgm:prSet presAssocID="{55B6A25D-B176-4BDC-B5BE-DB9B7D3308E5}" presName="sibTrans" presStyleLbl="sibTrans1D1" presStyleIdx="0" presStyleCnt="5"/>
      <dgm:spPr/>
    </dgm:pt>
    <dgm:pt modelId="{2F34CB6E-BA3F-41EA-AF23-3CEE2E27E7E6}" type="pres">
      <dgm:prSet presAssocID="{55B6A25D-B176-4BDC-B5BE-DB9B7D3308E5}" presName="connectorText" presStyleLbl="sibTrans1D1" presStyleIdx="0" presStyleCnt="5"/>
      <dgm:spPr/>
    </dgm:pt>
    <dgm:pt modelId="{C14F6705-D97C-4659-91EC-4E9AB99D3693}" type="pres">
      <dgm:prSet presAssocID="{75159F88-F454-4B5C-B245-8D145799E56C}" presName="node" presStyleLbl="node1" presStyleIdx="1" presStyleCnt="6">
        <dgm:presLayoutVars>
          <dgm:bulletEnabled val="1"/>
        </dgm:presLayoutVars>
      </dgm:prSet>
      <dgm:spPr/>
    </dgm:pt>
    <dgm:pt modelId="{0CC1741F-A8D3-4316-9F8D-EF652535EF5E}" type="pres">
      <dgm:prSet presAssocID="{F8971203-E63E-48E2-BC1D-264E6D099E2C}" presName="sibTrans" presStyleLbl="sibTrans1D1" presStyleIdx="1" presStyleCnt="5"/>
      <dgm:spPr/>
    </dgm:pt>
    <dgm:pt modelId="{34367A32-A61C-48D3-840C-A0717C28CA76}" type="pres">
      <dgm:prSet presAssocID="{F8971203-E63E-48E2-BC1D-264E6D099E2C}" presName="connectorText" presStyleLbl="sibTrans1D1" presStyleIdx="1" presStyleCnt="5"/>
      <dgm:spPr/>
    </dgm:pt>
    <dgm:pt modelId="{7F69E389-58C3-4560-9049-AE62098EE77A}" type="pres">
      <dgm:prSet presAssocID="{19F8BB46-63EC-40FE-9D75-3E6524584C72}" presName="node" presStyleLbl="node1" presStyleIdx="2" presStyleCnt="6">
        <dgm:presLayoutVars>
          <dgm:bulletEnabled val="1"/>
        </dgm:presLayoutVars>
      </dgm:prSet>
      <dgm:spPr/>
    </dgm:pt>
    <dgm:pt modelId="{3305F346-49B9-40BB-9F0F-C5E38C33D889}" type="pres">
      <dgm:prSet presAssocID="{419E26E9-D136-4A31-B4C9-3E5C1B2C86D4}" presName="sibTrans" presStyleLbl="sibTrans1D1" presStyleIdx="2" presStyleCnt="5"/>
      <dgm:spPr/>
    </dgm:pt>
    <dgm:pt modelId="{83119709-A701-42DC-9D8D-33444F58591E}" type="pres">
      <dgm:prSet presAssocID="{419E26E9-D136-4A31-B4C9-3E5C1B2C86D4}" presName="connectorText" presStyleLbl="sibTrans1D1" presStyleIdx="2" presStyleCnt="5"/>
      <dgm:spPr/>
    </dgm:pt>
    <dgm:pt modelId="{9B78D7DF-05F3-4347-B566-054B0FA1A4C3}" type="pres">
      <dgm:prSet presAssocID="{55878E70-EC18-4702-87E3-6A7BE99A1359}" presName="node" presStyleLbl="node1" presStyleIdx="3" presStyleCnt="6">
        <dgm:presLayoutVars>
          <dgm:bulletEnabled val="1"/>
        </dgm:presLayoutVars>
      </dgm:prSet>
      <dgm:spPr/>
    </dgm:pt>
    <dgm:pt modelId="{C0BD07EB-BDB6-423D-AAFE-A46B41224393}" type="pres">
      <dgm:prSet presAssocID="{83852429-3A71-4EEE-8DDD-6F2164E83F4F}" presName="sibTrans" presStyleLbl="sibTrans1D1" presStyleIdx="3" presStyleCnt="5"/>
      <dgm:spPr/>
    </dgm:pt>
    <dgm:pt modelId="{ECC3944D-72E6-48DA-B3A4-5BDAA981E18E}" type="pres">
      <dgm:prSet presAssocID="{83852429-3A71-4EEE-8DDD-6F2164E83F4F}" presName="connectorText" presStyleLbl="sibTrans1D1" presStyleIdx="3" presStyleCnt="5"/>
      <dgm:spPr/>
    </dgm:pt>
    <dgm:pt modelId="{3FAC69D6-1117-4C06-AF2F-39A8EC9C4A81}" type="pres">
      <dgm:prSet presAssocID="{7C54DA18-C0EC-40A6-AD3F-E7596499CD7F}" presName="node" presStyleLbl="node1" presStyleIdx="4" presStyleCnt="6">
        <dgm:presLayoutVars>
          <dgm:bulletEnabled val="1"/>
        </dgm:presLayoutVars>
      </dgm:prSet>
      <dgm:spPr/>
    </dgm:pt>
    <dgm:pt modelId="{A03A074C-C1FC-436D-8D34-83A1AE11951D}" type="pres">
      <dgm:prSet presAssocID="{C52063F6-306B-419D-BFF3-D07BECBEC09E}" presName="sibTrans" presStyleLbl="sibTrans1D1" presStyleIdx="4" presStyleCnt="5"/>
      <dgm:spPr/>
    </dgm:pt>
    <dgm:pt modelId="{82A32AB3-3B54-4E85-AC15-F63B22513ECF}" type="pres">
      <dgm:prSet presAssocID="{C52063F6-306B-419D-BFF3-D07BECBEC09E}" presName="connectorText" presStyleLbl="sibTrans1D1" presStyleIdx="4" presStyleCnt="5"/>
      <dgm:spPr/>
    </dgm:pt>
    <dgm:pt modelId="{DF2EB5D4-9809-4703-9164-48735573292C}" type="pres">
      <dgm:prSet presAssocID="{3A956DB6-E385-415D-8F99-F3B95DF6CDF9}" presName="node" presStyleLbl="node1" presStyleIdx="5" presStyleCnt="6">
        <dgm:presLayoutVars>
          <dgm:bulletEnabled val="1"/>
        </dgm:presLayoutVars>
      </dgm:prSet>
      <dgm:spPr/>
    </dgm:pt>
  </dgm:ptLst>
  <dgm:cxnLst>
    <dgm:cxn modelId="{D1947708-BC2A-42B4-823A-4EA597030F3B}" type="presOf" srcId="{419E26E9-D136-4A31-B4C9-3E5C1B2C86D4}" destId="{83119709-A701-42DC-9D8D-33444F58591E}" srcOrd="1" destOrd="0" presId="urn:microsoft.com/office/officeart/2005/8/layout/bProcess3"/>
    <dgm:cxn modelId="{4005F422-E4B3-4C2D-9DA9-5A16BA789A5D}" srcId="{6C8D8B5C-3F12-42B6-B43D-EE809ECB543B}" destId="{19F8BB46-63EC-40FE-9D75-3E6524584C72}" srcOrd="2" destOrd="0" parTransId="{CFB4F2C3-E9E4-4A2E-83B8-81DA3C540D6A}" sibTransId="{419E26E9-D136-4A31-B4C9-3E5C1B2C86D4}"/>
    <dgm:cxn modelId="{D9A2AF38-111F-45FA-BCAB-B5A6682DFB69}" type="presOf" srcId="{3A956DB6-E385-415D-8F99-F3B95DF6CDF9}" destId="{DF2EB5D4-9809-4703-9164-48735573292C}" srcOrd="0" destOrd="0" presId="urn:microsoft.com/office/officeart/2005/8/layout/bProcess3"/>
    <dgm:cxn modelId="{A832655D-BC18-47D1-A0BC-48DB2284EA33}" type="presOf" srcId="{6C8D8B5C-3F12-42B6-B43D-EE809ECB543B}" destId="{96C3905D-2535-44EF-AE9B-C7567F0FF343}" srcOrd="0" destOrd="0" presId="urn:microsoft.com/office/officeart/2005/8/layout/bProcess3"/>
    <dgm:cxn modelId="{F655B762-E336-4495-83D0-C5430F714726}" srcId="{6C8D8B5C-3F12-42B6-B43D-EE809ECB543B}" destId="{693BBF90-8C56-4B20-972F-F23FB4908016}" srcOrd="0" destOrd="0" parTransId="{94D212A3-965C-4128-B461-0C21E0F4B113}" sibTransId="{55B6A25D-B176-4BDC-B5BE-DB9B7D3308E5}"/>
    <dgm:cxn modelId="{19FB1C6B-C482-47ED-B615-036621CF1C85}" type="presOf" srcId="{75159F88-F454-4B5C-B245-8D145799E56C}" destId="{C14F6705-D97C-4659-91EC-4E9AB99D3693}" srcOrd="0" destOrd="0" presId="urn:microsoft.com/office/officeart/2005/8/layout/bProcess3"/>
    <dgm:cxn modelId="{E94AE04C-08EF-46C8-B44F-FFF9E078FBAB}" srcId="{6C8D8B5C-3F12-42B6-B43D-EE809ECB543B}" destId="{55878E70-EC18-4702-87E3-6A7BE99A1359}" srcOrd="3" destOrd="0" parTransId="{A623E05A-9B8C-4158-940A-7676D69B0F17}" sibTransId="{83852429-3A71-4EEE-8DDD-6F2164E83F4F}"/>
    <dgm:cxn modelId="{1A3DE078-51FF-4460-AF0B-EEFA7C7F99D0}" type="presOf" srcId="{C52063F6-306B-419D-BFF3-D07BECBEC09E}" destId="{82A32AB3-3B54-4E85-AC15-F63B22513ECF}" srcOrd="1" destOrd="0" presId="urn:microsoft.com/office/officeart/2005/8/layout/bProcess3"/>
    <dgm:cxn modelId="{7681D65A-2041-4456-8958-D52434F5FF27}" type="presOf" srcId="{419E26E9-D136-4A31-B4C9-3E5C1B2C86D4}" destId="{3305F346-49B9-40BB-9F0F-C5E38C33D889}" srcOrd="0" destOrd="0" presId="urn:microsoft.com/office/officeart/2005/8/layout/bProcess3"/>
    <dgm:cxn modelId="{B382027E-7DB2-4E23-9341-26820A0773AE}" type="presOf" srcId="{19F8BB46-63EC-40FE-9D75-3E6524584C72}" destId="{7F69E389-58C3-4560-9049-AE62098EE77A}" srcOrd="0" destOrd="0" presId="urn:microsoft.com/office/officeart/2005/8/layout/bProcess3"/>
    <dgm:cxn modelId="{FFB5427F-EF27-4A78-95D5-227407854CEA}" type="presOf" srcId="{F8971203-E63E-48E2-BC1D-264E6D099E2C}" destId="{34367A32-A61C-48D3-840C-A0717C28CA76}" srcOrd="1" destOrd="0" presId="urn:microsoft.com/office/officeart/2005/8/layout/bProcess3"/>
    <dgm:cxn modelId="{69CB1F81-CF43-4A5D-83E9-9AC2B476B818}" type="presOf" srcId="{7C54DA18-C0EC-40A6-AD3F-E7596499CD7F}" destId="{3FAC69D6-1117-4C06-AF2F-39A8EC9C4A81}" srcOrd="0" destOrd="0" presId="urn:microsoft.com/office/officeart/2005/8/layout/bProcess3"/>
    <dgm:cxn modelId="{8A203583-FDAB-4F27-A705-5ACD02A40D03}" type="presOf" srcId="{693BBF90-8C56-4B20-972F-F23FB4908016}" destId="{67FBB0C1-D15B-4827-8DFC-8055933246E7}" srcOrd="0" destOrd="0" presId="urn:microsoft.com/office/officeart/2005/8/layout/bProcess3"/>
    <dgm:cxn modelId="{F95A6691-C457-459C-B2FD-8DB90645FE6C}" type="presOf" srcId="{55878E70-EC18-4702-87E3-6A7BE99A1359}" destId="{9B78D7DF-05F3-4347-B566-054B0FA1A4C3}" srcOrd="0" destOrd="0" presId="urn:microsoft.com/office/officeart/2005/8/layout/bProcess3"/>
    <dgm:cxn modelId="{49CEBD99-63AB-4682-A806-46EEECA52CCC}" type="presOf" srcId="{83852429-3A71-4EEE-8DDD-6F2164E83F4F}" destId="{ECC3944D-72E6-48DA-B3A4-5BDAA981E18E}" srcOrd="1" destOrd="0" presId="urn:microsoft.com/office/officeart/2005/8/layout/bProcess3"/>
    <dgm:cxn modelId="{CE25C7AC-890E-4AE1-A312-E25900688443}" type="presOf" srcId="{55B6A25D-B176-4BDC-B5BE-DB9B7D3308E5}" destId="{2F34CB6E-BA3F-41EA-AF23-3CEE2E27E7E6}" srcOrd="1" destOrd="0" presId="urn:microsoft.com/office/officeart/2005/8/layout/bProcess3"/>
    <dgm:cxn modelId="{09D1FFBB-E002-4B82-84DB-21796AF7A10A}" type="presOf" srcId="{55B6A25D-B176-4BDC-B5BE-DB9B7D3308E5}" destId="{E6B885C6-398E-4CA0-8086-B3B4F427CDE9}" srcOrd="0" destOrd="0" presId="urn:microsoft.com/office/officeart/2005/8/layout/bProcess3"/>
    <dgm:cxn modelId="{B64598BE-8D74-491D-ACC2-C2660FBAC1F8}" type="presOf" srcId="{C52063F6-306B-419D-BFF3-D07BECBEC09E}" destId="{A03A074C-C1FC-436D-8D34-83A1AE11951D}" srcOrd="0" destOrd="0" presId="urn:microsoft.com/office/officeart/2005/8/layout/bProcess3"/>
    <dgm:cxn modelId="{91EE5BC5-A91F-4E37-AED2-CDF299BA2FC1}" srcId="{6C8D8B5C-3F12-42B6-B43D-EE809ECB543B}" destId="{7C54DA18-C0EC-40A6-AD3F-E7596499CD7F}" srcOrd="4" destOrd="0" parTransId="{ACBB8D4E-BCD8-44B7-9C11-771444CA7AD6}" sibTransId="{C52063F6-306B-419D-BFF3-D07BECBEC09E}"/>
    <dgm:cxn modelId="{3A5AA9C6-3EC8-40EB-89F6-ADCABF3B1761}" type="presOf" srcId="{83852429-3A71-4EEE-8DDD-6F2164E83F4F}" destId="{C0BD07EB-BDB6-423D-AAFE-A46B41224393}" srcOrd="0" destOrd="0" presId="urn:microsoft.com/office/officeart/2005/8/layout/bProcess3"/>
    <dgm:cxn modelId="{141550CB-4753-458F-878B-C5D8768A8AAD}" srcId="{6C8D8B5C-3F12-42B6-B43D-EE809ECB543B}" destId="{75159F88-F454-4B5C-B245-8D145799E56C}" srcOrd="1" destOrd="0" parTransId="{181DE793-9FF1-4E1C-A1AB-537977814BF3}" sibTransId="{F8971203-E63E-48E2-BC1D-264E6D099E2C}"/>
    <dgm:cxn modelId="{FDBAD9EE-C030-4C2E-A086-B2C561AE4F69}" srcId="{6C8D8B5C-3F12-42B6-B43D-EE809ECB543B}" destId="{3A956DB6-E385-415D-8F99-F3B95DF6CDF9}" srcOrd="5" destOrd="0" parTransId="{B4BF2D2A-6B77-4845-BF48-CCDC8408B2D6}" sibTransId="{0A443FDD-BAEE-4ADC-86FB-2120F3D4F45A}"/>
    <dgm:cxn modelId="{4E5171F3-93F7-41FE-AB0D-DD3F34A3ABDC}" type="presOf" srcId="{F8971203-E63E-48E2-BC1D-264E6D099E2C}" destId="{0CC1741F-A8D3-4316-9F8D-EF652535EF5E}" srcOrd="0" destOrd="0" presId="urn:microsoft.com/office/officeart/2005/8/layout/bProcess3"/>
    <dgm:cxn modelId="{61EC5E9C-16B1-4C08-A6DC-941E4C99FE5C}" type="presParOf" srcId="{96C3905D-2535-44EF-AE9B-C7567F0FF343}" destId="{67FBB0C1-D15B-4827-8DFC-8055933246E7}" srcOrd="0" destOrd="0" presId="urn:microsoft.com/office/officeart/2005/8/layout/bProcess3"/>
    <dgm:cxn modelId="{7806022D-810E-4C4B-B091-FF0A154E7461}" type="presParOf" srcId="{96C3905D-2535-44EF-AE9B-C7567F0FF343}" destId="{E6B885C6-398E-4CA0-8086-B3B4F427CDE9}" srcOrd="1" destOrd="0" presId="urn:microsoft.com/office/officeart/2005/8/layout/bProcess3"/>
    <dgm:cxn modelId="{09D802A7-EC21-4E1E-B8E7-C348D1EB742B}" type="presParOf" srcId="{E6B885C6-398E-4CA0-8086-B3B4F427CDE9}" destId="{2F34CB6E-BA3F-41EA-AF23-3CEE2E27E7E6}" srcOrd="0" destOrd="0" presId="urn:microsoft.com/office/officeart/2005/8/layout/bProcess3"/>
    <dgm:cxn modelId="{F85BB171-83D2-44DF-A7C0-F682A91D9393}" type="presParOf" srcId="{96C3905D-2535-44EF-AE9B-C7567F0FF343}" destId="{C14F6705-D97C-4659-91EC-4E9AB99D3693}" srcOrd="2" destOrd="0" presId="urn:microsoft.com/office/officeart/2005/8/layout/bProcess3"/>
    <dgm:cxn modelId="{9A304201-5888-4668-977B-2B1AAF3229C5}" type="presParOf" srcId="{96C3905D-2535-44EF-AE9B-C7567F0FF343}" destId="{0CC1741F-A8D3-4316-9F8D-EF652535EF5E}" srcOrd="3" destOrd="0" presId="urn:microsoft.com/office/officeart/2005/8/layout/bProcess3"/>
    <dgm:cxn modelId="{A8D31DD7-0D0C-4F43-A591-44CA9F736C8A}" type="presParOf" srcId="{0CC1741F-A8D3-4316-9F8D-EF652535EF5E}" destId="{34367A32-A61C-48D3-840C-A0717C28CA76}" srcOrd="0" destOrd="0" presId="urn:microsoft.com/office/officeart/2005/8/layout/bProcess3"/>
    <dgm:cxn modelId="{B25E225B-326F-4A0B-89A9-17168FB72070}" type="presParOf" srcId="{96C3905D-2535-44EF-AE9B-C7567F0FF343}" destId="{7F69E389-58C3-4560-9049-AE62098EE77A}" srcOrd="4" destOrd="0" presId="urn:microsoft.com/office/officeart/2005/8/layout/bProcess3"/>
    <dgm:cxn modelId="{F1FD014A-650D-435D-BA8C-0E0437FC2439}" type="presParOf" srcId="{96C3905D-2535-44EF-AE9B-C7567F0FF343}" destId="{3305F346-49B9-40BB-9F0F-C5E38C33D889}" srcOrd="5" destOrd="0" presId="urn:microsoft.com/office/officeart/2005/8/layout/bProcess3"/>
    <dgm:cxn modelId="{F6D255BF-D7C8-458B-94A7-42AEBCA3902F}" type="presParOf" srcId="{3305F346-49B9-40BB-9F0F-C5E38C33D889}" destId="{83119709-A701-42DC-9D8D-33444F58591E}" srcOrd="0" destOrd="0" presId="urn:microsoft.com/office/officeart/2005/8/layout/bProcess3"/>
    <dgm:cxn modelId="{BC57B988-813B-4CA5-8394-9AACECAEFC45}" type="presParOf" srcId="{96C3905D-2535-44EF-AE9B-C7567F0FF343}" destId="{9B78D7DF-05F3-4347-B566-054B0FA1A4C3}" srcOrd="6" destOrd="0" presId="urn:microsoft.com/office/officeart/2005/8/layout/bProcess3"/>
    <dgm:cxn modelId="{74D8136F-76B0-4F92-850A-D4DE86D12080}" type="presParOf" srcId="{96C3905D-2535-44EF-AE9B-C7567F0FF343}" destId="{C0BD07EB-BDB6-423D-AAFE-A46B41224393}" srcOrd="7" destOrd="0" presId="urn:microsoft.com/office/officeart/2005/8/layout/bProcess3"/>
    <dgm:cxn modelId="{352AC898-B0ED-4F7A-A8F8-AF6349472863}" type="presParOf" srcId="{C0BD07EB-BDB6-423D-AAFE-A46B41224393}" destId="{ECC3944D-72E6-48DA-B3A4-5BDAA981E18E}" srcOrd="0" destOrd="0" presId="urn:microsoft.com/office/officeart/2005/8/layout/bProcess3"/>
    <dgm:cxn modelId="{BF423A38-E645-4BBE-8007-C7201223000C}" type="presParOf" srcId="{96C3905D-2535-44EF-AE9B-C7567F0FF343}" destId="{3FAC69D6-1117-4C06-AF2F-39A8EC9C4A81}" srcOrd="8" destOrd="0" presId="urn:microsoft.com/office/officeart/2005/8/layout/bProcess3"/>
    <dgm:cxn modelId="{A7B37842-1009-49F6-8A83-F61E3D4BF740}" type="presParOf" srcId="{96C3905D-2535-44EF-AE9B-C7567F0FF343}" destId="{A03A074C-C1FC-436D-8D34-83A1AE11951D}" srcOrd="9" destOrd="0" presId="urn:microsoft.com/office/officeart/2005/8/layout/bProcess3"/>
    <dgm:cxn modelId="{571132EB-8A94-493F-B227-C0F33A3082C5}" type="presParOf" srcId="{A03A074C-C1FC-436D-8D34-83A1AE11951D}" destId="{82A32AB3-3B54-4E85-AC15-F63B22513ECF}" srcOrd="0" destOrd="0" presId="urn:microsoft.com/office/officeart/2005/8/layout/bProcess3"/>
    <dgm:cxn modelId="{AE2BAF28-E736-478A-B56F-A5EEFD04A13C}" type="presParOf" srcId="{96C3905D-2535-44EF-AE9B-C7567F0FF343}" destId="{DF2EB5D4-9809-4703-9164-48735573292C}"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FAB6E5-FB7B-48EE-8873-F5CDEF227584}" type="doc">
      <dgm:prSet loTypeId="urn:microsoft.com/office/officeart/2016/7/layout/BasicProcessNew" loCatId="process" qsTypeId="urn:microsoft.com/office/officeart/2005/8/quickstyle/simple1" qsCatId="simple" csTypeId="urn:microsoft.com/office/officeart/2005/8/colors/colorful1" csCatId="colorful"/>
      <dgm:spPr/>
      <dgm:t>
        <a:bodyPr/>
        <a:lstStyle/>
        <a:p>
          <a:endParaRPr lang="en-US"/>
        </a:p>
      </dgm:t>
    </dgm:pt>
    <dgm:pt modelId="{3D247FC1-6584-401F-AC8B-E3DC8D7C0ACB}">
      <dgm:prSet/>
      <dgm:spPr/>
      <dgm:t>
        <a:bodyPr/>
        <a:lstStyle/>
        <a:p>
          <a:r>
            <a:rPr lang="id-ID" b="1" dirty="0"/>
            <a:t>Face to Face</a:t>
          </a:r>
          <a:endParaRPr lang="en-US" dirty="0"/>
        </a:p>
      </dgm:t>
    </dgm:pt>
    <dgm:pt modelId="{C3C3E844-C148-4E1E-BE20-AC962CA93E90}" type="parTrans" cxnId="{0DE166C4-DD3A-415B-B503-3C3BD910E120}">
      <dgm:prSet/>
      <dgm:spPr/>
      <dgm:t>
        <a:bodyPr/>
        <a:lstStyle/>
        <a:p>
          <a:endParaRPr lang="en-US"/>
        </a:p>
      </dgm:t>
    </dgm:pt>
    <dgm:pt modelId="{A4A64C89-C48A-4AC5-BFED-426B4BA2870B}" type="sibTrans" cxnId="{0DE166C4-DD3A-415B-B503-3C3BD910E120}">
      <dgm:prSet/>
      <dgm:spPr/>
      <dgm:t>
        <a:bodyPr/>
        <a:lstStyle/>
        <a:p>
          <a:endParaRPr lang="en-US"/>
        </a:p>
      </dgm:t>
    </dgm:pt>
    <dgm:pt modelId="{D60B5A0B-1377-4E2D-B990-744B168BB754}">
      <dgm:prSet/>
      <dgm:spPr/>
      <dgm:t>
        <a:bodyPr/>
        <a:lstStyle/>
        <a:p>
          <a:r>
            <a:rPr lang="id-ID" dirty="0"/>
            <a:t>Body Language </a:t>
          </a:r>
          <a:endParaRPr lang="en-US" dirty="0"/>
        </a:p>
      </dgm:t>
    </dgm:pt>
    <dgm:pt modelId="{5E781FDA-1EA4-4376-8117-FA1F757AD219}" type="parTrans" cxnId="{566AB988-7971-47D8-BF63-B9641B79DDFD}">
      <dgm:prSet/>
      <dgm:spPr/>
      <dgm:t>
        <a:bodyPr/>
        <a:lstStyle/>
        <a:p>
          <a:endParaRPr lang="en-US"/>
        </a:p>
      </dgm:t>
    </dgm:pt>
    <dgm:pt modelId="{DB4F0D99-63C2-48B3-BFBA-25C02099A3AD}" type="sibTrans" cxnId="{566AB988-7971-47D8-BF63-B9641B79DDFD}">
      <dgm:prSet/>
      <dgm:spPr/>
      <dgm:t>
        <a:bodyPr/>
        <a:lstStyle/>
        <a:p>
          <a:endParaRPr lang="en-US"/>
        </a:p>
      </dgm:t>
    </dgm:pt>
    <dgm:pt modelId="{25767BD3-6438-43C9-BDD7-041C50335DE4}">
      <dgm:prSet/>
      <dgm:spPr/>
      <dgm:t>
        <a:bodyPr/>
        <a:lstStyle/>
        <a:p>
          <a:r>
            <a:rPr lang="id-ID" dirty="0"/>
            <a:t>Visual actions matching non-verbal</a:t>
          </a:r>
          <a:endParaRPr lang="en-US" dirty="0"/>
        </a:p>
      </dgm:t>
    </dgm:pt>
    <dgm:pt modelId="{6937E205-C71B-4CEA-B66C-12C38290790B}" type="parTrans" cxnId="{1255CDEC-CF5A-4800-A558-C8747F5BD9C1}">
      <dgm:prSet/>
      <dgm:spPr/>
      <dgm:t>
        <a:bodyPr/>
        <a:lstStyle/>
        <a:p>
          <a:endParaRPr lang="en-US"/>
        </a:p>
      </dgm:t>
    </dgm:pt>
    <dgm:pt modelId="{AC071AC9-CB3F-49B3-8988-268B4D0709A0}" type="sibTrans" cxnId="{1255CDEC-CF5A-4800-A558-C8747F5BD9C1}">
      <dgm:prSet/>
      <dgm:spPr/>
      <dgm:t>
        <a:bodyPr/>
        <a:lstStyle/>
        <a:p>
          <a:endParaRPr lang="en-US"/>
        </a:p>
      </dgm:t>
    </dgm:pt>
    <dgm:pt modelId="{21A3C687-9088-4F55-AEB8-F07CC08CE607}">
      <dgm:prSet/>
      <dgm:spPr/>
      <dgm:t>
        <a:bodyPr/>
        <a:lstStyle/>
        <a:p>
          <a:r>
            <a:rPr lang="id-ID" dirty="0"/>
            <a:t>Visual aides used</a:t>
          </a:r>
          <a:endParaRPr lang="en-US" dirty="0"/>
        </a:p>
      </dgm:t>
    </dgm:pt>
    <dgm:pt modelId="{5F6A3A8A-F6FC-4467-88C3-00CCE188476A}" type="parTrans" cxnId="{CCA05FBB-07B6-4A91-8A00-17ED6B441A9F}">
      <dgm:prSet/>
      <dgm:spPr/>
      <dgm:t>
        <a:bodyPr/>
        <a:lstStyle/>
        <a:p>
          <a:endParaRPr lang="en-US"/>
        </a:p>
      </dgm:t>
    </dgm:pt>
    <dgm:pt modelId="{8CA5E249-0686-4C51-B60F-FBB1C41631D6}" type="sibTrans" cxnId="{CCA05FBB-07B6-4A91-8A00-17ED6B441A9F}">
      <dgm:prSet/>
      <dgm:spPr/>
      <dgm:t>
        <a:bodyPr/>
        <a:lstStyle/>
        <a:p>
          <a:endParaRPr lang="en-US"/>
        </a:p>
      </dgm:t>
    </dgm:pt>
    <dgm:pt modelId="{53258007-9830-4D85-ACB1-98FDC62A1BE3}">
      <dgm:prSet/>
      <dgm:spPr/>
      <dgm:t>
        <a:bodyPr/>
        <a:lstStyle/>
        <a:p>
          <a:r>
            <a:rPr lang="id-ID" dirty="0"/>
            <a:t>Written Communication</a:t>
          </a:r>
          <a:endParaRPr lang="en-US" dirty="0"/>
        </a:p>
      </dgm:t>
    </dgm:pt>
    <dgm:pt modelId="{FDDEF61E-6BB6-45C8-92F4-F8583C5742DB}" type="parTrans" cxnId="{A4C6B542-BE23-4B95-9089-E6C369070DD7}">
      <dgm:prSet/>
      <dgm:spPr/>
      <dgm:t>
        <a:bodyPr/>
        <a:lstStyle/>
        <a:p>
          <a:endParaRPr lang="en-US"/>
        </a:p>
      </dgm:t>
    </dgm:pt>
    <dgm:pt modelId="{311C6B41-E43B-43C7-86E1-4D5014BFE577}" type="sibTrans" cxnId="{A4C6B542-BE23-4B95-9089-E6C369070DD7}">
      <dgm:prSet/>
      <dgm:spPr/>
      <dgm:t>
        <a:bodyPr/>
        <a:lstStyle/>
        <a:p>
          <a:endParaRPr lang="en-US"/>
        </a:p>
      </dgm:t>
    </dgm:pt>
    <dgm:pt modelId="{604A9CB8-42AC-41BA-B8B8-2A6D1213B9F9}">
      <dgm:prSet/>
      <dgm:spPr/>
      <dgm:t>
        <a:bodyPr/>
        <a:lstStyle/>
        <a:p>
          <a:r>
            <a:rPr lang="id-ID" b="1" dirty="0"/>
            <a:t>Telephone</a:t>
          </a:r>
          <a:endParaRPr lang="en-US" dirty="0"/>
        </a:p>
      </dgm:t>
    </dgm:pt>
    <dgm:pt modelId="{D8267CD0-C98C-4A34-88CF-E2D4110DE995}" type="parTrans" cxnId="{2EAD30F9-AB7A-46E2-AAB0-92B75EBCE768}">
      <dgm:prSet/>
      <dgm:spPr/>
      <dgm:t>
        <a:bodyPr/>
        <a:lstStyle/>
        <a:p>
          <a:endParaRPr lang="en-US"/>
        </a:p>
      </dgm:t>
    </dgm:pt>
    <dgm:pt modelId="{D0B28F27-914A-4FCB-A950-803B6A3EB657}" type="sibTrans" cxnId="{2EAD30F9-AB7A-46E2-AAB0-92B75EBCE768}">
      <dgm:prSet/>
      <dgm:spPr/>
      <dgm:t>
        <a:bodyPr/>
        <a:lstStyle/>
        <a:p>
          <a:endParaRPr lang="en-US"/>
        </a:p>
      </dgm:t>
    </dgm:pt>
    <dgm:pt modelId="{9DB8CBA4-C92B-491E-B41D-CD25AD5D7BC1}">
      <dgm:prSet/>
      <dgm:spPr/>
      <dgm:t>
        <a:bodyPr/>
        <a:lstStyle/>
        <a:p>
          <a:r>
            <a:rPr lang="id-ID" dirty="0"/>
            <a:t>Impact Of Voice</a:t>
          </a:r>
          <a:endParaRPr lang="en-US" dirty="0"/>
        </a:p>
      </dgm:t>
    </dgm:pt>
    <dgm:pt modelId="{3D1A8D38-72F1-4AE3-AC6F-3C7293056A7C}" type="parTrans" cxnId="{06C3ECED-4338-4203-AF40-09F70977B152}">
      <dgm:prSet/>
      <dgm:spPr/>
      <dgm:t>
        <a:bodyPr/>
        <a:lstStyle/>
        <a:p>
          <a:endParaRPr lang="en-US"/>
        </a:p>
      </dgm:t>
    </dgm:pt>
    <dgm:pt modelId="{7241358C-FDDD-4445-AD6E-A020CD8E702A}" type="sibTrans" cxnId="{06C3ECED-4338-4203-AF40-09F70977B152}">
      <dgm:prSet/>
      <dgm:spPr/>
      <dgm:t>
        <a:bodyPr/>
        <a:lstStyle/>
        <a:p>
          <a:endParaRPr lang="en-US"/>
        </a:p>
      </dgm:t>
    </dgm:pt>
    <dgm:pt modelId="{10FBDEE4-676D-443D-A41D-B121F264DDD8}">
      <dgm:prSet/>
      <dgm:spPr/>
      <dgm:t>
        <a:bodyPr/>
        <a:lstStyle/>
        <a:p>
          <a:r>
            <a:rPr lang="id-ID" dirty="0"/>
            <a:t>Pitch and Tone</a:t>
          </a:r>
          <a:endParaRPr lang="en-US" dirty="0"/>
        </a:p>
      </dgm:t>
    </dgm:pt>
    <dgm:pt modelId="{856236EC-BC1A-4993-AB26-B342A4F3EB92}" type="parTrans" cxnId="{2B2DE04E-761D-4CAD-A190-C1352E29BB94}">
      <dgm:prSet/>
      <dgm:spPr/>
      <dgm:t>
        <a:bodyPr/>
        <a:lstStyle/>
        <a:p>
          <a:endParaRPr lang="en-US"/>
        </a:p>
      </dgm:t>
    </dgm:pt>
    <dgm:pt modelId="{FD0BA17C-10F2-4608-A65D-028F89D59393}" type="sibTrans" cxnId="{2B2DE04E-761D-4CAD-A190-C1352E29BB94}">
      <dgm:prSet/>
      <dgm:spPr/>
      <dgm:t>
        <a:bodyPr/>
        <a:lstStyle/>
        <a:p>
          <a:endParaRPr lang="en-US"/>
        </a:p>
      </dgm:t>
    </dgm:pt>
    <dgm:pt modelId="{7958F1E2-BD7D-409A-BE53-F20274CB0155}">
      <dgm:prSet/>
      <dgm:spPr/>
      <dgm:t>
        <a:bodyPr/>
        <a:lstStyle/>
        <a:p>
          <a:r>
            <a:rPr lang="id-ID" dirty="0"/>
            <a:t>Volume</a:t>
          </a:r>
          <a:endParaRPr lang="en-US" dirty="0"/>
        </a:p>
      </dgm:t>
    </dgm:pt>
    <dgm:pt modelId="{99477035-4D1A-4754-BADD-996A7C6E18BD}" type="parTrans" cxnId="{BE194053-2FC0-4828-AEFE-FDFCE8FD96B2}">
      <dgm:prSet/>
      <dgm:spPr/>
      <dgm:t>
        <a:bodyPr/>
        <a:lstStyle/>
        <a:p>
          <a:endParaRPr lang="en-US"/>
        </a:p>
      </dgm:t>
    </dgm:pt>
    <dgm:pt modelId="{6B9299E9-AA94-4749-BF63-BF59FD81E3CA}" type="sibTrans" cxnId="{BE194053-2FC0-4828-AEFE-FDFCE8FD96B2}">
      <dgm:prSet/>
      <dgm:spPr/>
      <dgm:t>
        <a:bodyPr/>
        <a:lstStyle/>
        <a:p>
          <a:endParaRPr lang="en-US"/>
        </a:p>
      </dgm:t>
    </dgm:pt>
    <dgm:pt modelId="{0430B518-CC8E-4382-87C0-9FD219539DF5}">
      <dgm:prSet/>
      <dgm:spPr/>
      <dgm:t>
        <a:bodyPr/>
        <a:lstStyle/>
        <a:p>
          <a:r>
            <a:rPr lang="id-ID" dirty="0"/>
            <a:t>Questioning</a:t>
          </a:r>
          <a:endParaRPr lang="en-US" dirty="0"/>
        </a:p>
      </dgm:t>
    </dgm:pt>
    <dgm:pt modelId="{B1CD946D-1093-4C27-9AFA-50CFB76087EB}" type="parTrans" cxnId="{947A9CB0-A92C-4A18-BA24-95A26321B799}">
      <dgm:prSet/>
      <dgm:spPr/>
      <dgm:t>
        <a:bodyPr/>
        <a:lstStyle/>
        <a:p>
          <a:endParaRPr lang="en-US"/>
        </a:p>
      </dgm:t>
    </dgm:pt>
    <dgm:pt modelId="{9543C3D7-D8E6-48B2-8C48-17D8ECD267C8}" type="sibTrans" cxnId="{947A9CB0-A92C-4A18-BA24-95A26321B799}">
      <dgm:prSet/>
      <dgm:spPr/>
      <dgm:t>
        <a:bodyPr/>
        <a:lstStyle/>
        <a:p>
          <a:endParaRPr lang="en-US"/>
        </a:p>
      </dgm:t>
    </dgm:pt>
    <dgm:pt modelId="{BB539D9B-0296-431A-9883-D88DD5AFB772}">
      <dgm:prSet/>
      <dgm:spPr/>
      <dgm:t>
        <a:bodyPr/>
        <a:lstStyle/>
        <a:p>
          <a:r>
            <a:rPr lang="id-ID" dirty="0"/>
            <a:t>Listening</a:t>
          </a:r>
          <a:endParaRPr lang="en-US" dirty="0"/>
        </a:p>
      </dgm:t>
    </dgm:pt>
    <dgm:pt modelId="{281A59A3-C1CC-4F72-808E-5C5E882705FE}" type="parTrans" cxnId="{C088889B-D549-442B-8EF0-6F6D78281CCC}">
      <dgm:prSet/>
      <dgm:spPr/>
      <dgm:t>
        <a:bodyPr/>
        <a:lstStyle/>
        <a:p>
          <a:endParaRPr lang="en-US"/>
        </a:p>
      </dgm:t>
    </dgm:pt>
    <dgm:pt modelId="{5C816B38-7950-4BAF-9D4F-D92D2BE91D43}" type="sibTrans" cxnId="{C088889B-D549-442B-8EF0-6F6D78281CCC}">
      <dgm:prSet/>
      <dgm:spPr/>
      <dgm:t>
        <a:bodyPr/>
        <a:lstStyle/>
        <a:p>
          <a:endParaRPr lang="en-US"/>
        </a:p>
      </dgm:t>
    </dgm:pt>
    <dgm:pt modelId="{85B212B9-B1B9-4D3C-BD9A-7AEB98056139}" type="pres">
      <dgm:prSet presAssocID="{65FAB6E5-FB7B-48EE-8873-F5CDEF227584}" presName="Name0" presStyleCnt="0">
        <dgm:presLayoutVars>
          <dgm:dir/>
          <dgm:resizeHandles val="exact"/>
        </dgm:presLayoutVars>
      </dgm:prSet>
      <dgm:spPr/>
    </dgm:pt>
    <dgm:pt modelId="{7C7EA9C5-B58D-43D4-8628-DA4AC17EB4DF}" type="pres">
      <dgm:prSet presAssocID="{3D247FC1-6584-401F-AC8B-E3DC8D7C0ACB}" presName="node" presStyleLbl="node1" presStyleIdx="0" presStyleCnt="3">
        <dgm:presLayoutVars>
          <dgm:bulletEnabled val="1"/>
        </dgm:presLayoutVars>
      </dgm:prSet>
      <dgm:spPr/>
    </dgm:pt>
    <dgm:pt modelId="{B08724AD-8DF2-41C1-89A3-5E8AB7A8381A}" type="pres">
      <dgm:prSet presAssocID="{A4A64C89-C48A-4AC5-BFED-426B4BA2870B}" presName="sibTransSpacerBeforeConnector" presStyleCnt="0"/>
      <dgm:spPr/>
    </dgm:pt>
    <dgm:pt modelId="{B5423EF6-8FF5-4073-98DA-FC49ACFA6269}" type="pres">
      <dgm:prSet presAssocID="{A4A64C89-C48A-4AC5-BFED-426B4BA2870B}" presName="sibTrans" presStyleLbl="node1" presStyleIdx="1" presStyleCnt="3"/>
      <dgm:spPr/>
    </dgm:pt>
    <dgm:pt modelId="{06A9DF67-D197-4589-B095-7CD146FE9D2E}" type="pres">
      <dgm:prSet presAssocID="{A4A64C89-C48A-4AC5-BFED-426B4BA2870B}" presName="sibTransSpacerAfterConnector" presStyleCnt="0"/>
      <dgm:spPr/>
    </dgm:pt>
    <dgm:pt modelId="{342AF8A6-3011-4705-B72D-AD35A0F420A8}" type="pres">
      <dgm:prSet presAssocID="{604A9CB8-42AC-41BA-B8B8-2A6D1213B9F9}" presName="node" presStyleLbl="node1" presStyleIdx="2" presStyleCnt="3">
        <dgm:presLayoutVars>
          <dgm:bulletEnabled val="1"/>
        </dgm:presLayoutVars>
      </dgm:prSet>
      <dgm:spPr/>
    </dgm:pt>
  </dgm:ptLst>
  <dgm:cxnLst>
    <dgm:cxn modelId="{66708404-B855-4E89-B989-5294A232FB68}" type="presOf" srcId="{9DB8CBA4-C92B-491E-B41D-CD25AD5D7BC1}" destId="{342AF8A6-3011-4705-B72D-AD35A0F420A8}" srcOrd="0" destOrd="1" presId="urn:microsoft.com/office/officeart/2016/7/layout/BasicProcessNew"/>
    <dgm:cxn modelId="{37DF8607-FAAB-4EE1-B3E7-604175ED4863}" type="presOf" srcId="{25767BD3-6438-43C9-BDD7-041C50335DE4}" destId="{7C7EA9C5-B58D-43D4-8628-DA4AC17EB4DF}" srcOrd="0" destOrd="2" presId="urn:microsoft.com/office/officeart/2016/7/layout/BasicProcessNew"/>
    <dgm:cxn modelId="{E0ED5A0F-F13F-4D4D-826A-F1E7C55724A7}" type="presOf" srcId="{604A9CB8-42AC-41BA-B8B8-2A6D1213B9F9}" destId="{342AF8A6-3011-4705-B72D-AD35A0F420A8}" srcOrd="0" destOrd="0" presId="urn:microsoft.com/office/officeart/2016/7/layout/BasicProcessNew"/>
    <dgm:cxn modelId="{F81BE430-23BC-4559-BBB4-A8983D6CA9E8}" type="presOf" srcId="{0430B518-CC8E-4382-87C0-9FD219539DF5}" destId="{342AF8A6-3011-4705-B72D-AD35A0F420A8}" srcOrd="0" destOrd="4" presId="urn:microsoft.com/office/officeart/2016/7/layout/BasicProcessNew"/>
    <dgm:cxn modelId="{2F635D5F-3015-4DB5-B5CF-15858B27812D}" type="presOf" srcId="{21A3C687-9088-4F55-AEB8-F07CC08CE607}" destId="{7C7EA9C5-B58D-43D4-8628-DA4AC17EB4DF}" srcOrd="0" destOrd="3" presId="urn:microsoft.com/office/officeart/2016/7/layout/BasicProcessNew"/>
    <dgm:cxn modelId="{A4C6B542-BE23-4B95-9089-E6C369070DD7}" srcId="{3D247FC1-6584-401F-AC8B-E3DC8D7C0ACB}" destId="{53258007-9830-4D85-ACB1-98FDC62A1BE3}" srcOrd="3" destOrd="0" parTransId="{FDDEF61E-6BB6-45C8-92F4-F8583C5742DB}" sibTransId="{311C6B41-E43B-43C7-86E1-4D5014BFE577}"/>
    <dgm:cxn modelId="{3B59D646-F279-414B-96F4-29D1B0894D6C}" type="presOf" srcId="{10FBDEE4-676D-443D-A41D-B121F264DDD8}" destId="{342AF8A6-3011-4705-B72D-AD35A0F420A8}" srcOrd="0" destOrd="2" presId="urn:microsoft.com/office/officeart/2016/7/layout/BasicProcessNew"/>
    <dgm:cxn modelId="{2B2DE04E-761D-4CAD-A190-C1352E29BB94}" srcId="{604A9CB8-42AC-41BA-B8B8-2A6D1213B9F9}" destId="{10FBDEE4-676D-443D-A41D-B121F264DDD8}" srcOrd="1" destOrd="0" parTransId="{856236EC-BC1A-4993-AB26-B342A4F3EB92}" sibTransId="{FD0BA17C-10F2-4608-A65D-028F89D59393}"/>
    <dgm:cxn modelId="{BE194053-2FC0-4828-AEFE-FDFCE8FD96B2}" srcId="{604A9CB8-42AC-41BA-B8B8-2A6D1213B9F9}" destId="{7958F1E2-BD7D-409A-BE53-F20274CB0155}" srcOrd="2" destOrd="0" parTransId="{99477035-4D1A-4754-BADD-996A7C6E18BD}" sibTransId="{6B9299E9-AA94-4749-BF63-BF59FD81E3CA}"/>
    <dgm:cxn modelId="{566AB988-7971-47D8-BF63-B9641B79DDFD}" srcId="{3D247FC1-6584-401F-AC8B-E3DC8D7C0ACB}" destId="{D60B5A0B-1377-4E2D-B990-744B168BB754}" srcOrd="0" destOrd="0" parTransId="{5E781FDA-1EA4-4376-8117-FA1F757AD219}" sibTransId="{DB4F0D99-63C2-48B3-BFBA-25C02099A3AD}"/>
    <dgm:cxn modelId="{C088889B-D549-442B-8EF0-6F6D78281CCC}" srcId="{604A9CB8-42AC-41BA-B8B8-2A6D1213B9F9}" destId="{BB539D9B-0296-431A-9883-D88DD5AFB772}" srcOrd="4" destOrd="0" parTransId="{281A59A3-C1CC-4F72-808E-5C5E882705FE}" sibTransId="{5C816B38-7950-4BAF-9D4F-D92D2BE91D43}"/>
    <dgm:cxn modelId="{947A9CB0-A92C-4A18-BA24-95A26321B799}" srcId="{604A9CB8-42AC-41BA-B8B8-2A6D1213B9F9}" destId="{0430B518-CC8E-4382-87C0-9FD219539DF5}" srcOrd="3" destOrd="0" parTransId="{B1CD946D-1093-4C27-9AFA-50CFB76087EB}" sibTransId="{9543C3D7-D8E6-48B2-8C48-17D8ECD267C8}"/>
    <dgm:cxn modelId="{219551B4-1505-4982-B53E-D6A2F8F82028}" type="presOf" srcId="{65FAB6E5-FB7B-48EE-8873-F5CDEF227584}" destId="{85B212B9-B1B9-4D3C-BD9A-7AEB98056139}" srcOrd="0" destOrd="0" presId="urn:microsoft.com/office/officeart/2016/7/layout/BasicProcessNew"/>
    <dgm:cxn modelId="{CCA05FBB-07B6-4A91-8A00-17ED6B441A9F}" srcId="{3D247FC1-6584-401F-AC8B-E3DC8D7C0ACB}" destId="{21A3C687-9088-4F55-AEB8-F07CC08CE607}" srcOrd="2" destOrd="0" parTransId="{5F6A3A8A-F6FC-4467-88C3-00CCE188476A}" sibTransId="{8CA5E249-0686-4C51-B60F-FBB1C41631D6}"/>
    <dgm:cxn modelId="{0DE166C4-DD3A-415B-B503-3C3BD910E120}" srcId="{65FAB6E5-FB7B-48EE-8873-F5CDEF227584}" destId="{3D247FC1-6584-401F-AC8B-E3DC8D7C0ACB}" srcOrd="0" destOrd="0" parTransId="{C3C3E844-C148-4E1E-BE20-AC962CA93E90}" sibTransId="{A4A64C89-C48A-4AC5-BFED-426B4BA2870B}"/>
    <dgm:cxn modelId="{A184F4C5-2E22-4DDD-8656-5819F85251D1}" type="presOf" srcId="{53258007-9830-4D85-ACB1-98FDC62A1BE3}" destId="{7C7EA9C5-B58D-43D4-8628-DA4AC17EB4DF}" srcOrd="0" destOrd="4" presId="urn:microsoft.com/office/officeart/2016/7/layout/BasicProcessNew"/>
    <dgm:cxn modelId="{EAAB72D8-5FF0-4E01-A3BE-8A7DB54985A5}" type="presOf" srcId="{7958F1E2-BD7D-409A-BE53-F20274CB0155}" destId="{342AF8A6-3011-4705-B72D-AD35A0F420A8}" srcOrd="0" destOrd="3" presId="urn:microsoft.com/office/officeart/2016/7/layout/BasicProcessNew"/>
    <dgm:cxn modelId="{7D2D3DE8-804B-4565-B735-7B5953EE3D74}" type="presOf" srcId="{D60B5A0B-1377-4E2D-B990-744B168BB754}" destId="{7C7EA9C5-B58D-43D4-8628-DA4AC17EB4DF}" srcOrd="0" destOrd="1" presId="urn:microsoft.com/office/officeart/2016/7/layout/BasicProcessNew"/>
    <dgm:cxn modelId="{B9F292EC-FA4B-4072-A79E-8F2C2238F8A7}" type="presOf" srcId="{3D247FC1-6584-401F-AC8B-E3DC8D7C0ACB}" destId="{7C7EA9C5-B58D-43D4-8628-DA4AC17EB4DF}" srcOrd="0" destOrd="0" presId="urn:microsoft.com/office/officeart/2016/7/layout/BasicProcessNew"/>
    <dgm:cxn modelId="{1255CDEC-CF5A-4800-A558-C8747F5BD9C1}" srcId="{3D247FC1-6584-401F-AC8B-E3DC8D7C0ACB}" destId="{25767BD3-6438-43C9-BDD7-041C50335DE4}" srcOrd="1" destOrd="0" parTransId="{6937E205-C71B-4CEA-B66C-12C38290790B}" sibTransId="{AC071AC9-CB3F-49B3-8988-268B4D0709A0}"/>
    <dgm:cxn modelId="{06C3ECED-4338-4203-AF40-09F70977B152}" srcId="{604A9CB8-42AC-41BA-B8B8-2A6D1213B9F9}" destId="{9DB8CBA4-C92B-491E-B41D-CD25AD5D7BC1}" srcOrd="0" destOrd="0" parTransId="{3D1A8D38-72F1-4AE3-AC6F-3C7293056A7C}" sibTransId="{7241358C-FDDD-4445-AD6E-A020CD8E702A}"/>
    <dgm:cxn modelId="{B8617DF5-BC2E-4014-83DE-D17337391944}" type="presOf" srcId="{A4A64C89-C48A-4AC5-BFED-426B4BA2870B}" destId="{B5423EF6-8FF5-4073-98DA-FC49ACFA6269}" srcOrd="0" destOrd="0" presId="urn:microsoft.com/office/officeart/2016/7/layout/BasicProcessNew"/>
    <dgm:cxn modelId="{FB9387F6-5CFC-4B0A-9F87-978706A71B0A}" type="presOf" srcId="{BB539D9B-0296-431A-9883-D88DD5AFB772}" destId="{342AF8A6-3011-4705-B72D-AD35A0F420A8}" srcOrd="0" destOrd="5" presId="urn:microsoft.com/office/officeart/2016/7/layout/BasicProcessNew"/>
    <dgm:cxn modelId="{2EAD30F9-AB7A-46E2-AAB0-92B75EBCE768}" srcId="{65FAB6E5-FB7B-48EE-8873-F5CDEF227584}" destId="{604A9CB8-42AC-41BA-B8B8-2A6D1213B9F9}" srcOrd="1" destOrd="0" parTransId="{D8267CD0-C98C-4A34-88CF-E2D4110DE995}" sibTransId="{D0B28F27-914A-4FCB-A950-803B6A3EB657}"/>
    <dgm:cxn modelId="{95BAE1C6-48E3-4C87-AE36-CB02331FAABA}" type="presParOf" srcId="{85B212B9-B1B9-4D3C-BD9A-7AEB98056139}" destId="{7C7EA9C5-B58D-43D4-8628-DA4AC17EB4DF}" srcOrd="0" destOrd="0" presId="urn:microsoft.com/office/officeart/2016/7/layout/BasicProcessNew"/>
    <dgm:cxn modelId="{C3A27CB3-F9C4-4BFE-B9EF-9786510A9672}" type="presParOf" srcId="{85B212B9-B1B9-4D3C-BD9A-7AEB98056139}" destId="{B08724AD-8DF2-41C1-89A3-5E8AB7A8381A}" srcOrd="1" destOrd="0" presId="urn:microsoft.com/office/officeart/2016/7/layout/BasicProcessNew"/>
    <dgm:cxn modelId="{343797F2-6E0F-47AE-BF92-C3EF862DDED7}" type="presParOf" srcId="{85B212B9-B1B9-4D3C-BD9A-7AEB98056139}" destId="{B5423EF6-8FF5-4073-98DA-FC49ACFA6269}" srcOrd="2" destOrd="0" presId="urn:microsoft.com/office/officeart/2016/7/layout/BasicProcessNew"/>
    <dgm:cxn modelId="{BDA28FC1-A959-4A37-B425-81B8D3E613BC}" type="presParOf" srcId="{85B212B9-B1B9-4D3C-BD9A-7AEB98056139}" destId="{06A9DF67-D197-4589-B095-7CD146FE9D2E}" srcOrd="3" destOrd="0" presId="urn:microsoft.com/office/officeart/2016/7/layout/BasicProcessNew"/>
    <dgm:cxn modelId="{77F2A1C8-5983-484E-B253-AF6818355646}" type="presParOf" srcId="{85B212B9-B1B9-4D3C-BD9A-7AEB98056139}" destId="{342AF8A6-3011-4705-B72D-AD35A0F420A8}" srcOrd="4"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DEC814-E724-4B1F-893E-B28DF0ED535D}"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id-ID"/>
        </a:p>
      </dgm:t>
    </dgm:pt>
    <dgm:pt modelId="{8177E243-9373-46DD-880D-B9B3055E273A}">
      <dgm:prSet phldrT="[Text]"/>
      <dgm:spPr/>
      <dgm:t>
        <a:bodyPr/>
        <a:lstStyle/>
        <a:p>
          <a:r>
            <a:rPr lang="id-ID" altLang="id-ID" b="1">
              <a:latin typeface="Gill Sans MT" panose="020B0502020104020203" pitchFamily="34" charset="0"/>
            </a:rPr>
            <a:t>A Alpha</a:t>
          </a:r>
          <a:endParaRPr lang="id-ID" dirty="0"/>
        </a:p>
      </dgm:t>
    </dgm:pt>
    <dgm:pt modelId="{E5D84908-4F6D-4D5E-9B0C-9CCD35629B5D}" type="parTrans" cxnId="{0BCB2855-69CF-4122-99F6-876AE3AEAA92}">
      <dgm:prSet/>
      <dgm:spPr/>
      <dgm:t>
        <a:bodyPr/>
        <a:lstStyle/>
        <a:p>
          <a:endParaRPr lang="id-ID"/>
        </a:p>
      </dgm:t>
    </dgm:pt>
    <dgm:pt modelId="{59F8E2E4-9CCE-4917-98E3-EED17A871B8D}" type="sibTrans" cxnId="{0BCB2855-69CF-4122-99F6-876AE3AEAA92}">
      <dgm:prSet/>
      <dgm:spPr/>
      <dgm:t>
        <a:bodyPr/>
        <a:lstStyle/>
        <a:p>
          <a:endParaRPr lang="id-ID"/>
        </a:p>
      </dgm:t>
    </dgm:pt>
    <dgm:pt modelId="{F53EB855-162D-4C3A-9E11-A34F3B2B8FE3}">
      <dgm:prSet phldrT="[Text]"/>
      <dgm:spPr/>
      <dgm:t>
        <a:bodyPr/>
        <a:lstStyle/>
        <a:p>
          <a:r>
            <a:rPr lang="id-ID" altLang="id-ID" b="1">
              <a:latin typeface="Gill Sans MT" panose="020B0502020104020203" pitchFamily="34" charset="0"/>
            </a:rPr>
            <a:t>B Bravo</a:t>
          </a:r>
          <a:endParaRPr lang="id-ID" dirty="0"/>
        </a:p>
      </dgm:t>
    </dgm:pt>
    <dgm:pt modelId="{5203ADE3-B4A3-4473-A588-192EEBAEC57A}" type="parTrans" cxnId="{99BB405E-9A2B-4B2B-9ECA-E236EC0C573D}">
      <dgm:prSet/>
      <dgm:spPr/>
      <dgm:t>
        <a:bodyPr/>
        <a:lstStyle/>
        <a:p>
          <a:endParaRPr lang="id-ID"/>
        </a:p>
      </dgm:t>
    </dgm:pt>
    <dgm:pt modelId="{5378DA25-214B-4A38-A097-1B485B06C2B4}" type="sibTrans" cxnId="{99BB405E-9A2B-4B2B-9ECA-E236EC0C573D}">
      <dgm:prSet/>
      <dgm:spPr/>
      <dgm:t>
        <a:bodyPr/>
        <a:lstStyle/>
        <a:p>
          <a:endParaRPr lang="id-ID"/>
        </a:p>
      </dgm:t>
    </dgm:pt>
    <dgm:pt modelId="{9BC3877D-485F-4E78-A9B8-DACE81572C82}">
      <dgm:prSet phldrT="[Text]"/>
      <dgm:spPr/>
      <dgm:t>
        <a:bodyPr/>
        <a:lstStyle/>
        <a:p>
          <a:r>
            <a:rPr lang="id-ID" altLang="id-ID" b="1">
              <a:latin typeface="Gill Sans MT" panose="020B0502020104020203" pitchFamily="34" charset="0"/>
            </a:rPr>
            <a:t>C Charlie</a:t>
          </a:r>
          <a:endParaRPr lang="id-ID" dirty="0"/>
        </a:p>
      </dgm:t>
    </dgm:pt>
    <dgm:pt modelId="{4C7F2C50-7D96-4F49-9528-1D173573FE0A}" type="parTrans" cxnId="{E45234C3-3546-494C-A70D-4ADFB5FFE03A}">
      <dgm:prSet/>
      <dgm:spPr/>
      <dgm:t>
        <a:bodyPr/>
        <a:lstStyle/>
        <a:p>
          <a:endParaRPr lang="id-ID"/>
        </a:p>
      </dgm:t>
    </dgm:pt>
    <dgm:pt modelId="{1176E248-7C22-43DE-A83D-EA3232B22883}" type="sibTrans" cxnId="{E45234C3-3546-494C-A70D-4ADFB5FFE03A}">
      <dgm:prSet/>
      <dgm:spPr/>
      <dgm:t>
        <a:bodyPr/>
        <a:lstStyle/>
        <a:p>
          <a:endParaRPr lang="id-ID"/>
        </a:p>
      </dgm:t>
    </dgm:pt>
    <dgm:pt modelId="{37A3EAD9-47B2-4670-8E77-E3EE537EA251}">
      <dgm:prSet phldrT="[Text]"/>
      <dgm:spPr/>
      <dgm:t>
        <a:bodyPr/>
        <a:lstStyle/>
        <a:p>
          <a:r>
            <a:rPr lang="id-ID" altLang="id-ID" b="1">
              <a:latin typeface="Gill Sans MT" panose="020B0502020104020203" pitchFamily="34" charset="0"/>
            </a:rPr>
            <a:t>D Delta</a:t>
          </a:r>
          <a:endParaRPr lang="id-ID" dirty="0"/>
        </a:p>
      </dgm:t>
    </dgm:pt>
    <dgm:pt modelId="{6CA21BCC-E048-439B-A427-804BECB859C0}" type="parTrans" cxnId="{6CE31E7A-81A4-4570-B397-8862D236AD81}">
      <dgm:prSet/>
      <dgm:spPr/>
      <dgm:t>
        <a:bodyPr/>
        <a:lstStyle/>
        <a:p>
          <a:endParaRPr lang="id-ID"/>
        </a:p>
      </dgm:t>
    </dgm:pt>
    <dgm:pt modelId="{6B415417-7768-4A02-B58C-FB8EFF4E5E7B}" type="sibTrans" cxnId="{6CE31E7A-81A4-4570-B397-8862D236AD81}">
      <dgm:prSet/>
      <dgm:spPr/>
      <dgm:t>
        <a:bodyPr/>
        <a:lstStyle/>
        <a:p>
          <a:endParaRPr lang="id-ID"/>
        </a:p>
      </dgm:t>
    </dgm:pt>
    <dgm:pt modelId="{AC6F4BDB-ABDA-486D-B581-CB1EF330F7E5}">
      <dgm:prSet phldrT="[Text]"/>
      <dgm:spPr/>
      <dgm:t>
        <a:bodyPr/>
        <a:lstStyle/>
        <a:p>
          <a:r>
            <a:rPr lang="id-ID" altLang="id-ID" b="1">
              <a:latin typeface="Gill Sans MT" panose="020B0502020104020203" pitchFamily="34" charset="0"/>
            </a:rPr>
            <a:t>E Echo</a:t>
          </a:r>
          <a:endParaRPr lang="id-ID" dirty="0"/>
        </a:p>
      </dgm:t>
    </dgm:pt>
    <dgm:pt modelId="{11A47829-F4A1-49B9-BEEF-46C370D010DE}" type="parTrans" cxnId="{21053B9D-14C9-4776-88F3-841401F9E6FB}">
      <dgm:prSet/>
      <dgm:spPr/>
      <dgm:t>
        <a:bodyPr/>
        <a:lstStyle/>
        <a:p>
          <a:endParaRPr lang="id-ID"/>
        </a:p>
      </dgm:t>
    </dgm:pt>
    <dgm:pt modelId="{2657CA49-54B5-48F8-85ED-3E29A70D3858}" type="sibTrans" cxnId="{21053B9D-14C9-4776-88F3-841401F9E6FB}">
      <dgm:prSet/>
      <dgm:spPr/>
      <dgm:t>
        <a:bodyPr/>
        <a:lstStyle/>
        <a:p>
          <a:endParaRPr lang="id-ID"/>
        </a:p>
      </dgm:t>
    </dgm:pt>
    <dgm:pt modelId="{96E28E54-0872-4D77-A204-04900D0ED66B}">
      <dgm:prSet phldrT="[Text]"/>
      <dgm:spPr/>
      <dgm:t>
        <a:bodyPr/>
        <a:lstStyle/>
        <a:p>
          <a:r>
            <a:rPr lang="id-ID" altLang="id-ID" b="1">
              <a:latin typeface="Gill Sans MT" panose="020B0502020104020203" pitchFamily="34" charset="0"/>
            </a:rPr>
            <a:t>F Foxtrot</a:t>
          </a:r>
          <a:endParaRPr lang="id-ID" dirty="0"/>
        </a:p>
      </dgm:t>
    </dgm:pt>
    <dgm:pt modelId="{C336A3FA-0038-42BA-A305-616E56EDD441}" type="parTrans" cxnId="{55BD9891-DA24-4F9C-B01C-5A3854B8A715}">
      <dgm:prSet/>
      <dgm:spPr/>
      <dgm:t>
        <a:bodyPr/>
        <a:lstStyle/>
        <a:p>
          <a:endParaRPr lang="id-ID"/>
        </a:p>
      </dgm:t>
    </dgm:pt>
    <dgm:pt modelId="{D5188CA9-E8AB-46BA-9852-069DEC60983F}" type="sibTrans" cxnId="{55BD9891-DA24-4F9C-B01C-5A3854B8A715}">
      <dgm:prSet/>
      <dgm:spPr/>
      <dgm:t>
        <a:bodyPr/>
        <a:lstStyle/>
        <a:p>
          <a:endParaRPr lang="id-ID"/>
        </a:p>
      </dgm:t>
    </dgm:pt>
    <dgm:pt modelId="{66BE1452-EA46-414C-A090-168D298088D4}">
      <dgm:prSet phldrT="[Text]"/>
      <dgm:spPr/>
      <dgm:t>
        <a:bodyPr/>
        <a:lstStyle/>
        <a:p>
          <a:r>
            <a:rPr lang="id-ID" altLang="id-ID" b="1">
              <a:latin typeface="Gill Sans MT" panose="020B0502020104020203" pitchFamily="34" charset="0"/>
            </a:rPr>
            <a:t>G Golf</a:t>
          </a:r>
          <a:endParaRPr lang="id-ID" dirty="0"/>
        </a:p>
      </dgm:t>
    </dgm:pt>
    <dgm:pt modelId="{FC7CEA14-888A-41C4-9856-4978F35B69B9}" type="parTrans" cxnId="{F4C5CE6C-FA3E-47B5-A9C8-066F9A3A5433}">
      <dgm:prSet/>
      <dgm:spPr/>
      <dgm:t>
        <a:bodyPr/>
        <a:lstStyle/>
        <a:p>
          <a:endParaRPr lang="id-ID"/>
        </a:p>
      </dgm:t>
    </dgm:pt>
    <dgm:pt modelId="{2FE201D5-2A6A-45CB-8620-E936EE265AF5}" type="sibTrans" cxnId="{F4C5CE6C-FA3E-47B5-A9C8-066F9A3A5433}">
      <dgm:prSet/>
      <dgm:spPr/>
      <dgm:t>
        <a:bodyPr/>
        <a:lstStyle/>
        <a:p>
          <a:endParaRPr lang="id-ID"/>
        </a:p>
      </dgm:t>
    </dgm:pt>
    <dgm:pt modelId="{8640E933-B903-416B-BD21-9AC11A442067}">
      <dgm:prSet phldrT="[Text]"/>
      <dgm:spPr/>
      <dgm:t>
        <a:bodyPr/>
        <a:lstStyle/>
        <a:p>
          <a:r>
            <a:rPr lang="id-ID" altLang="id-ID" b="1">
              <a:latin typeface="Gill Sans MT" panose="020B0502020104020203" pitchFamily="34" charset="0"/>
            </a:rPr>
            <a:t>H Hotel</a:t>
          </a:r>
          <a:endParaRPr lang="id-ID" dirty="0"/>
        </a:p>
      </dgm:t>
    </dgm:pt>
    <dgm:pt modelId="{C96B1691-4479-4220-81CD-1F49FF80CCF8}" type="parTrans" cxnId="{F680276C-37C3-4FCA-9AFD-A298ADBB4AE9}">
      <dgm:prSet/>
      <dgm:spPr/>
      <dgm:t>
        <a:bodyPr/>
        <a:lstStyle/>
        <a:p>
          <a:endParaRPr lang="id-ID"/>
        </a:p>
      </dgm:t>
    </dgm:pt>
    <dgm:pt modelId="{B0425B18-8540-41AC-901D-9FBC8DC72239}" type="sibTrans" cxnId="{F680276C-37C3-4FCA-9AFD-A298ADBB4AE9}">
      <dgm:prSet/>
      <dgm:spPr/>
      <dgm:t>
        <a:bodyPr/>
        <a:lstStyle/>
        <a:p>
          <a:endParaRPr lang="id-ID"/>
        </a:p>
      </dgm:t>
    </dgm:pt>
    <dgm:pt modelId="{32D1EB8A-71DC-4F1B-9A47-EDC3DCB64B8D}">
      <dgm:prSet phldrT="[Text]"/>
      <dgm:spPr/>
      <dgm:t>
        <a:bodyPr/>
        <a:lstStyle/>
        <a:p>
          <a:r>
            <a:rPr lang="id-ID" altLang="id-ID" b="1">
              <a:latin typeface="Gill Sans MT" panose="020B0502020104020203" pitchFamily="34" charset="0"/>
            </a:rPr>
            <a:t>I  India</a:t>
          </a:r>
          <a:endParaRPr lang="id-ID" dirty="0"/>
        </a:p>
      </dgm:t>
    </dgm:pt>
    <dgm:pt modelId="{28992A00-477C-4B77-9DCF-9F099DF686A9}" type="parTrans" cxnId="{70D0AD96-E445-45E1-8414-203C35939E29}">
      <dgm:prSet/>
      <dgm:spPr/>
      <dgm:t>
        <a:bodyPr/>
        <a:lstStyle/>
        <a:p>
          <a:endParaRPr lang="id-ID"/>
        </a:p>
      </dgm:t>
    </dgm:pt>
    <dgm:pt modelId="{2DDB3FB0-3174-4E00-B50D-0B96FD2B3061}" type="sibTrans" cxnId="{70D0AD96-E445-45E1-8414-203C35939E29}">
      <dgm:prSet/>
      <dgm:spPr/>
      <dgm:t>
        <a:bodyPr/>
        <a:lstStyle/>
        <a:p>
          <a:endParaRPr lang="id-ID"/>
        </a:p>
      </dgm:t>
    </dgm:pt>
    <dgm:pt modelId="{3BF8527B-6BAE-42E7-8BC2-A6ABBC3475B0}">
      <dgm:prSet phldrT="[Text]"/>
      <dgm:spPr/>
      <dgm:t>
        <a:bodyPr/>
        <a:lstStyle/>
        <a:p>
          <a:r>
            <a:rPr lang="id-ID" altLang="id-ID" b="1">
              <a:latin typeface="Gill Sans MT" panose="020B0502020104020203" pitchFamily="34" charset="0"/>
            </a:rPr>
            <a:t>J Juliet</a:t>
          </a:r>
          <a:endParaRPr lang="id-ID" dirty="0"/>
        </a:p>
      </dgm:t>
    </dgm:pt>
    <dgm:pt modelId="{57857585-A92A-4F24-A914-49E3975A8A72}" type="parTrans" cxnId="{E135FB06-7FE5-4FD3-AE67-30CA074A2D9C}">
      <dgm:prSet/>
      <dgm:spPr/>
      <dgm:t>
        <a:bodyPr/>
        <a:lstStyle/>
        <a:p>
          <a:endParaRPr lang="id-ID"/>
        </a:p>
      </dgm:t>
    </dgm:pt>
    <dgm:pt modelId="{C27DB77A-18A0-4A92-B9DA-3DF6A7DABB72}" type="sibTrans" cxnId="{E135FB06-7FE5-4FD3-AE67-30CA074A2D9C}">
      <dgm:prSet/>
      <dgm:spPr/>
      <dgm:t>
        <a:bodyPr/>
        <a:lstStyle/>
        <a:p>
          <a:endParaRPr lang="id-ID"/>
        </a:p>
      </dgm:t>
    </dgm:pt>
    <dgm:pt modelId="{A5715D12-833B-4A19-9F1F-26A7DDCA3A2F}">
      <dgm:prSet phldrT="[Text]"/>
      <dgm:spPr/>
      <dgm:t>
        <a:bodyPr/>
        <a:lstStyle/>
        <a:p>
          <a:r>
            <a:rPr lang="pl-PL" altLang="id-ID" b="1">
              <a:latin typeface="Gill Sans MT" panose="020B0502020104020203" pitchFamily="34" charset="0"/>
            </a:rPr>
            <a:t>K Kilo</a:t>
          </a:r>
          <a:endParaRPr lang="id-ID" dirty="0"/>
        </a:p>
      </dgm:t>
    </dgm:pt>
    <dgm:pt modelId="{BB6E5BBC-CD37-451E-AD10-CC0ECF76B376}" type="parTrans" cxnId="{A6D64988-79B8-4A74-BF56-B600A1C44450}">
      <dgm:prSet/>
      <dgm:spPr/>
      <dgm:t>
        <a:bodyPr/>
        <a:lstStyle/>
        <a:p>
          <a:endParaRPr lang="id-ID"/>
        </a:p>
      </dgm:t>
    </dgm:pt>
    <dgm:pt modelId="{E7AD00F0-35B2-4BFA-B2A6-B867CFECCD2D}" type="sibTrans" cxnId="{A6D64988-79B8-4A74-BF56-B600A1C44450}">
      <dgm:prSet/>
      <dgm:spPr/>
      <dgm:t>
        <a:bodyPr/>
        <a:lstStyle/>
        <a:p>
          <a:endParaRPr lang="id-ID"/>
        </a:p>
      </dgm:t>
    </dgm:pt>
    <dgm:pt modelId="{C4CA6D73-BF01-4071-80BF-DDF36CD00E83}">
      <dgm:prSet phldrT="[Text]"/>
      <dgm:spPr/>
      <dgm:t>
        <a:bodyPr/>
        <a:lstStyle/>
        <a:p>
          <a:r>
            <a:rPr lang="pl-PL" altLang="id-ID" b="1">
              <a:latin typeface="Gill Sans MT" panose="020B0502020104020203" pitchFamily="34" charset="0"/>
            </a:rPr>
            <a:t>L Lima</a:t>
          </a:r>
          <a:endParaRPr lang="id-ID" dirty="0"/>
        </a:p>
      </dgm:t>
    </dgm:pt>
    <dgm:pt modelId="{B77614A1-E2CE-41AA-9636-A770FDE4A2CE}" type="parTrans" cxnId="{E907EA52-3FDE-44B6-90F2-5261DBBD9851}">
      <dgm:prSet/>
      <dgm:spPr/>
      <dgm:t>
        <a:bodyPr/>
        <a:lstStyle/>
        <a:p>
          <a:endParaRPr lang="id-ID"/>
        </a:p>
      </dgm:t>
    </dgm:pt>
    <dgm:pt modelId="{12352927-6CF9-44A3-8FE7-C3E72D8471E6}" type="sibTrans" cxnId="{E907EA52-3FDE-44B6-90F2-5261DBBD9851}">
      <dgm:prSet/>
      <dgm:spPr/>
      <dgm:t>
        <a:bodyPr/>
        <a:lstStyle/>
        <a:p>
          <a:endParaRPr lang="id-ID"/>
        </a:p>
      </dgm:t>
    </dgm:pt>
    <dgm:pt modelId="{92AA5CB8-6E0C-4B93-AAE2-716968B26114}">
      <dgm:prSet phldrT="[Text]"/>
      <dgm:spPr/>
      <dgm:t>
        <a:bodyPr/>
        <a:lstStyle/>
        <a:p>
          <a:r>
            <a:rPr lang="pl-PL" altLang="id-ID" b="1">
              <a:latin typeface="Gill Sans MT" panose="020B0502020104020203" pitchFamily="34" charset="0"/>
            </a:rPr>
            <a:t>M M</a:t>
          </a:r>
          <a:r>
            <a:rPr lang="id-ID" altLang="id-ID" b="1">
              <a:latin typeface="Gill Sans MT" panose="020B0502020104020203" pitchFamily="34" charset="0"/>
            </a:rPr>
            <a:t>ike</a:t>
          </a:r>
          <a:endParaRPr lang="id-ID" dirty="0"/>
        </a:p>
      </dgm:t>
    </dgm:pt>
    <dgm:pt modelId="{72A02A1B-181B-471A-9D29-136E597CA807}" type="parTrans" cxnId="{3FD6FF4C-8381-4595-8069-06239F7FE77D}">
      <dgm:prSet/>
      <dgm:spPr/>
      <dgm:t>
        <a:bodyPr/>
        <a:lstStyle/>
        <a:p>
          <a:endParaRPr lang="id-ID"/>
        </a:p>
      </dgm:t>
    </dgm:pt>
    <dgm:pt modelId="{BC0ACB45-574C-4327-AB27-43C4ABBD670B}" type="sibTrans" cxnId="{3FD6FF4C-8381-4595-8069-06239F7FE77D}">
      <dgm:prSet/>
      <dgm:spPr/>
      <dgm:t>
        <a:bodyPr/>
        <a:lstStyle/>
        <a:p>
          <a:endParaRPr lang="id-ID"/>
        </a:p>
      </dgm:t>
    </dgm:pt>
    <dgm:pt modelId="{046CF67E-8510-4D54-BD64-878D13AF0EDA}">
      <dgm:prSet phldrT="[Text]"/>
      <dgm:spPr/>
      <dgm:t>
        <a:bodyPr/>
        <a:lstStyle/>
        <a:p>
          <a:r>
            <a:rPr lang="id-ID" altLang="id-ID" b="1">
              <a:latin typeface="Gill Sans MT" panose="020B0502020104020203" pitchFamily="34" charset="0"/>
            </a:rPr>
            <a:t>N November</a:t>
          </a:r>
          <a:endParaRPr lang="id-ID" dirty="0"/>
        </a:p>
      </dgm:t>
    </dgm:pt>
    <dgm:pt modelId="{7ADDB732-9493-4D2A-AB3B-069384AE2158}" type="parTrans" cxnId="{01083991-EE6A-49B2-B2A7-1419A1E9ED2F}">
      <dgm:prSet/>
      <dgm:spPr/>
      <dgm:t>
        <a:bodyPr/>
        <a:lstStyle/>
        <a:p>
          <a:endParaRPr lang="id-ID"/>
        </a:p>
      </dgm:t>
    </dgm:pt>
    <dgm:pt modelId="{6A344914-7E47-4F36-B1BC-785CF45DFCBA}" type="sibTrans" cxnId="{01083991-EE6A-49B2-B2A7-1419A1E9ED2F}">
      <dgm:prSet/>
      <dgm:spPr/>
      <dgm:t>
        <a:bodyPr/>
        <a:lstStyle/>
        <a:p>
          <a:endParaRPr lang="id-ID"/>
        </a:p>
      </dgm:t>
    </dgm:pt>
    <dgm:pt modelId="{BCE027F6-2980-4638-9A51-5583F42D8ED5}">
      <dgm:prSet phldrT="[Text]"/>
      <dgm:spPr/>
      <dgm:t>
        <a:bodyPr/>
        <a:lstStyle/>
        <a:p>
          <a:r>
            <a:rPr lang="id-ID" altLang="id-ID" b="1">
              <a:latin typeface="Gill Sans MT" panose="020B0502020104020203" pitchFamily="34" charset="0"/>
            </a:rPr>
            <a:t>O Oscar</a:t>
          </a:r>
          <a:endParaRPr lang="id-ID" dirty="0"/>
        </a:p>
      </dgm:t>
    </dgm:pt>
    <dgm:pt modelId="{2B55355E-8C5F-4EC8-BD44-DDDC72218055}" type="parTrans" cxnId="{3753A9DF-6676-4257-9EB3-035A277F91B6}">
      <dgm:prSet/>
      <dgm:spPr/>
      <dgm:t>
        <a:bodyPr/>
        <a:lstStyle/>
        <a:p>
          <a:endParaRPr lang="id-ID"/>
        </a:p>
      </dgm:t>
    </dgm:pt>
    <dgm:pt modelId="{AEA4E0A3-A634-416A-B751-319116B31EFB}" type="sibTrans" cxnId="{3753A9DF-6676-4257-9EB3-035A277F91B6}">
      <dgm:prSet/>
      <dgm:spPr/>
      <dgm:t>
        <a:bodyPr/>
        <a:lstStyle/>
        <a:p>
          <a:endParaRPr lang="id-ID"/>
        </a:p>
      </dgm:t>
    </dgm:pt>
    <dgm:pt modelId="{9E938A92-761E-498B-A1B3-DAA16D5E2F7A}">
      <dgm:prSet phldrT="[Text]"/>
      <dgm:spPr/>
      <dgm:t>
        <a:bodyPr/>
        <a:lstStyle/>
        <a:p>
          <a:r>
            <a:rPr lang="id-ID" altLang="id-ID" b="1">
              <a:latin typeface="Gill Sans MT" panose="020B0502020104020203" pitchFamily="34" charset="0"/>
            </a:rPr>
            <a:t>P Papa</a:t>
          </a:r>
          <a:endParaRPr lang="id-ID" dirty="0"/>
        </a:p>
      </dgm:t>
    </dgm:pt>
    <dgm:pt modelId="{FEEE9EC5-02F6-4A70-BCC2-9F838D07A9DB}" type="parTrans" cxnId="{9C14E4AF-6EE4-4B1C-9D12-48D7376FE9D1}">
      <dgm:prSet/>
      <dgm:spPr/>
      <dgm:t>
        <a:bodyPr/>
        <a:lstStyle/>
        <a:p>
          <a:endParaRPr lang="id-ID"/>
        </a:p>
      </dgm:t>
    </dgm:pt>
    <dgm:pt modelId="{997AC6E4-8DDC-4988-9E22-D4901356FECE}" type="sibTrans" cxnId="{9C14E4AF-6EE4-4B1C-9D12-48D7376FE9D1}">
      <dgm:prSet/>
      <dgm:spPr/>
      <dgm:t>
        <a:bodyPr/>
        <a:lstStyle/>
        <a:p>
          <a:endParaRPr lang="id-ID"/>
        </a:p>
      </dgm:t>
    </dgm:pt>
    <dgm:pt modelId="{4D5DF66C-03BA-48ED-B0EB-8BF225C4DA47}">
      <dgm:prSet phldrT="[Text]"/>
      <dgm:spPr/>
      <dgm:t>
        <a:bodyPr/>
        <a:lstStyle/>
        <a:p>
          <a:r>
            <a:rPr lang="id-ID" altLang="id-ID" b="1">
              <a:latin typeface="Gill Sans MT" panose="020B0502020104020203" pitchFamily="34" charset="0"/>
            </a:rPr>
            <a:t>Q Quibec</a:t>
          </a:r>
          <a:endParaRPr lang="id-ID" dirty="0"/>
        </a:p>
      </dgm:t>
    </dgm:pt>
    <dgm:pt modelId="{5AFB7C1C-C53B-4215-BD02-6136B2B90A3E}" type="parTrans" cxnId="{41B7FCF1-440F-4ED9-980A-8B8AFA568385}">
      <dgm:prSet/>
      <dgm:spPr/>
      <dgm:t>
        <a:bodyPr/>
        <a:lstStyle/>
        <a:p>
          <a:endParaRPr lang="id-ID"/>
        </a:p>
      </dgm:t>
    </dgm:pt>
    <dgm:pt modelId="{19872523-1FE1-4E21-A6BE-5D45AB4C980F}" type="sibTrans" cxnId="{41B7FCF1-440F-4ED9-980A-8B8AFA568385}">
      <dgm:prSet/>
      <dgm:spPr/>
      <dgm:t>
        <a:bodyPr/>
        <a:lstStyle/>
        <a:p>
          <a:endParaRPr lang="id-ID"/>
        </a:p>
      </dgm:t>
    </dgm:pt>
    <dgm:pt modelId="{1E41435E-18DD-4F61-97F7-5EEE8F757AD5}">
      <dgm:prSet phldrT="[Text]"/>
      <dgm:spPr/>
      <dgm:t>
        <a:bodyPr/>
        <a:lstStyle/>
        <a:p>
          <a:r>
            <a:rPr lang="id-ID" altLang="id-ID" b="1">
              <a:latin typeface="Gill Sans MT" panose="020B0502020104020203" pitchFamily="34" charset="0"/>
            </a:rPr>
            <a:t>R Romeo</a:t>
          </a:r>
          <a:endParaRPr lang="id-ID" dirty="0"/>
        </a:p>
      </dgm:t>
    </dgm:pt>
    <dgm:pt modelId="{553191BE-5E8F-46D2-ACE5-80BA3CCE87E7}" type="parTrans" cxnId="{37B820CB-9DE3-47BC-A107-014FBD3DF907}">
      <dgm:prSet/>
      <dgm:spPr/>
      <dgm:t>
        <a:bodyPr/>
        <a:lstStyle/>
        <a:p>
          <a:endParaRPr lang="id-ID"/>
        </a:p>
      </dgm:t>
    </dgm:pt>
    <dgm:pt modelId="{F4590574-5559-4777-90F3-C6188590CCDE}" type="sibTrans" cxnId="{37B820CB-9DE3-47BC-A107-014FBD3DF907}">
      <dgm:prSet/>
      <dgm:spPr/>
      <dgm:t>
        <a:bodyPr/>
        <a:lstStyle/>
        <a:p>
          <a:endParaRPr lang="id-ID"/>
        </a:p>
      </dgm:t>
    </dgm:pt>
    <dgm:pt modelId="{126F393B-16E5-427A-8B08-8794B32B9732}">
      <dgm:prSet phldrT="[Text]"/>
      <dgm:spPr/>
      <dgm:t>
        <a:bodyPr/>
        <a:lstStyle/>
        <a:p>
          <a:r>
            <a:rPr lang="id-ID" altLang="id-ID" b="1">
              <a:latin typeface="Gill Sans MT" panose="020B0502020104020203" pitchFamily="34" charset="0"/>
            </a:rPr>
            <a:t>S Sierra</a:t>
          </a:r>
          <a:endParaRPr lang="id-ID" dirty="0"/>
        </a:p>
      </dgm:t>
    </dgm:pt>
    <dgm:pt modelId="{A83D133E-C227-42A2-B071-CCDE2E7FEAF3}" type="parTrans" cxnId="{87BD084B-99D8-4A31-A671-558283AB0138}">
      <dgm:prSet/>
      <dgm:spPr/>
      <dgm:t>
        <a:bodyPr/>
        <a:lstStyle/>
        <a:p>
          <a:endParaRPr lang="id-ID"/>
        </a:p>
      </dgm:t>
    </dgm:pt>
    <dgm:pt modelId="{751A8D41-B83F-4507-8659-FF4C7146A864}" type="sibTrans" cxnId="{87BD084B-99D8-4A31-A671-558283AB0138}">
      <dgm:prSet/>
      <dgm:spPr/>
      <dgm:t>
        <a:bodyPr/>
        <a:lstStyle/>
        <a:p>
          <a:endParaRPr lang="id-ID"/>
        </a:p>
      </dgm:t>
    </dgm:pt>
    <dgm:pt modelId="{D27A4D42-2D40-49D2-AFB3-DC9F741424B5}">
      <dgm:prSet phldrT="[Text]"/>
      <dgm:spPr/>
      <dgm:t>
        <a:bodyPr/>
        <a:lstStyle/>
        <a:p>
          <a:r>
            <a:rPr lang="id-ID" altLang="id-ID" b="1" dirty="0">
              <a:latin typeface="Gill Sans MT" panose="020B0502020104020203" pitchFamily="34" charset="0"/>
            </a:rPr>
            <a:t>T Tango</a:t>
          </a:r>
          <a:endParaRPr lang="id-ID" dirty="0"/>
        </a:p>
      </dgm:t>
    </dgm:pt>
    <dgm:pt modelId="{8203DD7F-F173-4848-BB80-A1CD45A674FE}" type="parTrans" cxnId="{7527475A-51A8-4353-87FC-99856FFB0E5D}">
      <dgm:prSet/>
      <dgm:spPr/>
      <dgm:t>
        <a:bodyPr/>
        <a:lstStyle/>
        <a:p>
          <a:endParaRPr lang="id-ID"/>
        </a:p>
      </dgm:t>
    </dgm:pt>
    <dgm:pt modelId="{617B5316-139F-4B23-B58F-C656141F3818}" type="sibTrans" cxnId="{7527475A-51A8-4353-87FC-99856FFB0E5D}">
      <dgm:prSet/>
      <dgm:spPr/>
      <dgm:t>
        <a:bodyPr/>
        <a:lstStyle/>
        <a:p>
          <a:endParaRPr lang="id-ID"/>
        </a:p>
      </dgm:t>
    </dgm:pt>
    <dgm:pt modelId="{09E83E9C-70EB-42A4-8841-246FFBAC46FB}">
      <dgm:prSet phldrT="[Text]"/>
      <dgm:spPr/>
      <dgm:t>
        <a:bodyPr/>
        <a:lstStyle/>
        <a:p>
          <a:r>
            <a:rPr lang="id-ID" altLang="id-ID" b="1">
              <a:latin typeface="Gill Sans MT" panose="020B0502020104020203" pitchFamily="34" charset="0"/>
            </a:rPr>
            <a:t>U Uniform</a:t>
          </a:r>
          <a:endParaRPr lang="id-ID" dirty="0"/>
        </a:p>
      </dgm:t>
    </dgm:pt>
    <dgm:pt modelId="{8EC7FCC7-C2FA-4698-9890-865355DB8490}" type="parTrans" cxnId="{8982AA87-709F-4227-A5AD-568F920406D9}">
      <dgm:prSet/>
      <dgm:spPr/>
      <dgm:t>
        <a:bodyPr/>
        <a:lstStyle/>
        <a:p>
          <a:endParaRPr lang="id-ID"/>
        </a:p>
      </dgm:t>
    </dgm:pt>
    <dgm:pt modelId="{7BDA9BB0-E9BC-4BA3-8B35-F1615CB0B431}" type="sibTrans" cxnId="{8982AA87-709F-4227-A5AD-568F920406D9}">
      <dgm:prSet/>
      <dgm:spPr/>
      <dgm:t>
        <a:bodyPr/>
        <a:lstStyle/>
        <a:p>
          <a:endParaRPr lang="id-ID"/>
        </a:p>
      </dgm:t>
    </dgm:pt>
    <dgm:pt modelId="{EB9DD8C2-A616-428B-83DA-CE7FFA4CB294}">
      <dgm:prSet phldrT="[Text]"/>
      <dgm:spPr/>
      <dgm:t>
        <a:bodyPr/>
        <a:lstStyle/>
        <a:p>
          <a:r>
            <a:rPr lang="id-ID" altLang="id-ID" b="1">
              <a:latin typeface="Gill Sans MT" panose="020B0502020104020203" pitchFamily="34" charset="0"/>
            </a:rPr>
            <a:t>V Victor</a:t>
          </a:r>
          <a:endParaRPr lang="id-ID" dirty="0"/>
        </a:p>
      </dgm:t>
    </dgm:pt>
    <dgm:pt modelId="{46F26884-42FC-4AF9-A950-C10B76778073}" type="parTrans" cxnId="{BDE12588-0E87-4DBB-B1FC-2E2CD724C75F}">
      <dgm:prSet/>
      <dgm:spPr/>
      <dgm:t>
        <a:bodyPr/>
        <a:lstStyle/>
        <a:p>
          <a:endParaRPr lang="id-ID"/>
        </a:p>
      </dgm:t>
    </dgm:pt>
    <dgm:pt modelId="{3C4AC5C4-ABB6-4933-A059-CFF3364604F5}" type="sibTrans" cxnId="{BDE12588-0E87-4DBB-B1FC-2E2CD724C75F}">
      <dgm:prSet/>
      <dgm:spPr/>
      <dgm:t>
        <a:bodyPr/>
        <a:lstStyle/>
        <a:p>
          <a:endParaRPr lang="id-ID"/>
        </a:p>
      </dgm:t>
    </dgm:pt>
    <dgm:pt modelId="{F062CFE2-9550-4A2D-8FBA-4AE2AF6A4BE0}">
      <dgm:prSet phldrT="[Text]"/>
      <dgm:spPr/>
      <dgm:t>
        <a:bodyPr/>
        <a:lstStyle/>
        <a:p>
          <a:r>
            <a:rPr lang="id-ID" altLang="id-ID" b="1">
              <a:latin typeface="Gill Sans MT" panose="020B0502020104020203" pitchFamily="34" charset="0"/>
            </a:rPr>
            <a:t>W Whiski</a:t>
          </a:r>
          <a:endParaRPr lang="id-ID" dirty="0"/>
        </a:p>
      </dgm:t>
    </dgm:pt>
    <dgm:pt modelId="{2C808987-7931-40BC-A0EB-A36A5FAF5DFA}" type="parTrans" cxnId="{920A2C0E-10C5-49BC-958D-9C1FD14D8EC9}">
      <dgm:prSet/>
      <dgm:spPr/>
      <dgm:t>
        <a:bodyPr/>
        <a:lstStyle/>
        <a:p>
          <a:endParaRPr lang="id-ID"/>
        </a:p>
      </dgm:t>
    </dgm:pt>
    <dgm:pt modelId="{86BC9B33-EED9-4A52-9051-DFC6AE3A96D6}" type="sibTrans" cxnId="{920A2C0E-10C5-49BC-958D-9C1FD14D8EC9}">
      <dgm:prSet/>
      <dgm:spPr/>
      <dgm:t>
        <a:bodyPr/>
        <a:lstStyle/>
        <a:p>
          <a:endParaRPr lang="id-ID"/>
        </a:p>
      </dgm:t>
    </dgm:pt>
    <dgm:pt modelId="{B7B92B43-9C38-4C1A-B47F-59B7C5BCEBF0}">
      <dgm:prSet phldrT="[Text]"/>
      <dgm:spPr/>
      <dgm:t>
        <a:bodyPr/>
        <a:lstStyle/>
        <a:p>
          <a:r>
            <a:rPr lang="id-ID" altLang="id-ID" b="1">
              <a:latin typeface="Gill Sans MT" panose="020B0502020104020203" pitchFamily="34" charset="0"/>
            </a:rPr>
            <a:t>X Xray</a:t>
          </a:r>
          <a:endParaRPr lang="id-ID" dirty="0"/>
        </a:p>
      </dgm:t>
    </dgm:pt>
    <dgm:pt modelId="{1F61ED4E-11EF-4436-8E03-FE6498326AED}" type="parTrans" cxnId="{FDFCD0F5-B1F7-4896-8F19-6C5602CB6F4C}">
      <dgm:prSet/>
      <dgm:spPr/>
      <dgm:t>
        <a:bodyPr/>
        <a:lstStyle/>
        <a:p>
          <a:endParaRPr lang="id-ID"/>
        </a:p>
      </dgm:t>
    </dgm:pt>
    <dgm:pt modelId="{F663E182-E73F-4057-85D3-67F3ED058289}" type="sibTrans" cxnId="{FDFCD0F5-B1F7-4896-8F19-6C5602CB6F4C}">
      <dgm:prSet/>
      <dgm:spPr/>
      <dgm:t>
        <a:bodyPr/>
        <a:lstStyle/>
        <a:p>
          <a:endParaRPr lang="id-ID"/>
        </a:p>
      </dgm:t>
    </dgm:pt>
    <dgm:pt modelId="{64CB841C-7108-410A-A62B-0A51FAC7E382}">
      <dgm:prSet phldrT="[Text]"/>
      <dgm:spPr/>
      <dgm:t>
        <a:bodyPr/>
        <a:lstStyle/>
        <a:p>
          <a:r>
            <a:rPr lang="id-ID" altLang="id-ID" b="1" dirty="0">
              <a:latin typeface="Gill Sans MT" panose="020B0502020104020203" pitchFamily="34" charset="0"/>
            </a:rPr>
            <a:t>Y Yankee</a:t>
          </a:r>
          <a:endParaRPr lang="id-ID" dirty="0"/>
        </a:p>
      </dgm:t>
    </dgm:pt>
    <dgm:pt modelId="{6E2C9FCD-2041-4ECB-8DC2-0FAC42C7833F}" type="parTrans" cxnId="{775EEDC0-E388-4265-BA7A-CD4423EDB096}">
      <dgm:prSet/>
      <dgm:spPr/>
      <dgm:t>
        <a:bodyPr/>
        <a:lstStyle/>
        <a:p>
          <a:endParaRPr lang="id-ID"/>
        </a:p>
      </dgm:t>
    </dgm:pt>
    <dgm:pt modelId="{4AD7F9F0-370E-42AA-9561-56E17050CC27}" type="sibTrans" cxnId="{775EEDC0-E388-4265-BA7A-CD4423EDB096}">
      <dgm:prSet/>
      <dgm:spPr/>
      <dgm:t>
        <a:bodyPr/>
        <a:lstStyle/>
        <a:p>
          <a:endParaRPr lang="id-ID"/>
        </a:p>
      </dgm:t>
    </dgm:pt>
    <dgm:pt modelId="{97EF2336-B214-45B0-B595-12EC12FF3F71}">
      <dgm:prSet phldrT="[Text]"/>
      <dgm:spPr/>
      <dgm:t>
        <a:bodyPr/>
        <a:lstStyle/>
        <a:p>
          <a:r>
            <a:rPr lang="id-ID" altLang="id-ID" b="1">
              <a:latin typeface="Gill Sans MT" panose="020B0502020104020203" pitchFamily="34" charset="0"/>
            </a:rPr>
            <a:t>Zulu</a:t>
          </a:r>
          <a:endParaRPr lang="id-ID" dirty="0"/>
        </a:p>
      </dgm:t>
    </dgm:pt>
    <dgm:pt modelId="{7823C01F-FA01-449B-B63B-6F247A88590B}" type="parTrans" cxnId="{5091A5DE-DB6A-4ECD-8426-C58CF2367796}">
      <dgm:prSet/>
      <dgm:spPr/>
      <dgm:t>
        <a:bodyPr/>
        <a:lstStyle/>
        <a:p>
          <a:endParaRPr lang="id-ID"/>
        </a:p>
      </dgm:t>
    </dgm:pt>
    <dgm:pt modelId="{F9FBE662-772C-401E-86E7-36DC500BA581}" type="sibTrans" cxnId="{5091A5DE-DB6A-4ECD-8426-C58CF2367796}">
      <dgm:prSet/>
      <dgm:spPr/>
      <dgm:t>
        <a:bodyPr/>
        <a:lstStyle/>
        <a:p>
          <a:endParaRPr lang="id-ID"/>
        </a:p>
      </dgm:t>
    </dgm:pt>
    <dgm:pt modelId="{21D9122B-4D21-4FDB-8CC4-F3CE809D1F6B}" type="pres">
      <dgm:prSet presAssocID="{45DEC814-E724-4B1F-893E-B28DF0ED535D}" presName="diagram" presStyleCnt="0">
        <dgm:presLayoutVars>
          <dgm:dir/>
          <dgm:resizeHandles val="exact"/>
        </dgm:presLayoutVars>
      </dgm:prSet>
      <dgm:spPr/>
    </dgm:pt>
    <dgm:pt modelId="{665A4A78-B341-4C0C-BDE6-8E4BE5C1BC25}" type="pres">
      <dgm:prSet presAssocID="{8177E243-9373-46DD-880D-B9B3055E273A}" presName="node" presStyleLbl="node1" presStyleIdx="0" presStyleCnt="26">
        <dgm:presLayoutVars>
          <dgm:bulletEnabled val="1"/>
        </dgm:presLayoutVars>
      </dgm:prSet>
      <dgm:spPr/>
    </dgm:pt>
    <dgm:pt modelId="{D761C870-3227-4F96-BE82-DDBFD6FC808E}" type="pres">
      <dgm:prSet presAssocID="{59F8E2E4-9CCE-4917-98E3-EED17A871B8D}" presName="sibTrans" presStyleCnt="0"/>
      <dgm:spPr/>
    </dgm:pt>
    <dgm:pt modelId="{E8AB1CF7-2EF1-4FB7-9684-601486166FAD}" type="pres">
      <dgm:prSet presAssocID="{F53EB855-162D-4C3A-9E11-A34F3B2B8FE3}" presName="node" presStyleLbl="node1" presStyleIdx="1" presStyleCnt="26">
        <dgm:presLayoutVars>
          <dgm:bulletEnabled val="1"/>
        </dgm:presLayoutVars>
      </dgm:prSet>
      <dgm:spPr/>
    </dgm:pt>
    <dgm:pt modelId="{B5CCDCAC-5E25-47CE-89E8-7FFDC215785D}" type="pres">
      <dgm:prSet presAssocID="{5378DA25-214B-4A38-A097-1B485B06C2B4}" presName="sibTrans" presStyleCnt="0"/>
      <dgm:spPr/>
    </dgm:pt>
    <dgm:pt modelId="{C1E9AA7C-56E8-4F4A-94B9-61FF5D3707D2}" type="pres">
      <dgm:prSet presAssocID="{9BC3877D-485F-4E78-A9B8-DACE81572C82}" presName="node" presStyleLbl="node1" presStyleIdx="2" presStyleCnt="26">
        <dgm:presLayoutVars>
          <dgm:bulletEnabled val="1"/>
        </dgm:presLayoutVars>
      </dgm:prSet>
      <dgm:spPr/>
    </dgm:pt>
    <dgm:pt modelId="{D0E68B0E-D87B-4805-A464-0DCA12F64C64}" type="pres">
      <dgm:prSet presAssocID="{1176E248-7C22-43DE-A83D-EA3232B22883}" presName="sibTrans" presStyleCnt="0"/>
      <dgm:spPr/>
    </dgm:pt>
    <dgm:pt modelId="{6E258CED-57CD-48A0-A2BE-19C951C75539}" type="pres">
      <dgm:prSet presAssocID="{37A3EAD9-47B2-4670-8E77-E3EE537EA251}" presName="node" presStyleLbl="node1" presStyleIdx="3" presStyleCnt="26">
        <dgm:presLayoutVars>
          <dgm:bulletEnabled val="1"/>
        </dgm:presLayoutVars>
      </dgm:prSet>
      <dgm:spPr/>
    </dgm:pt>
    <dgm:pt modelId="{00E6D8A9-B725-4795-8890-66759AD09E61}" type="pres">
      <dgm:prSet presAssocID="{6B415417-7768-4A02-B58C-FB8EFF4E5E7B}" presName="sibTrans" presStyleCnt="0"/>
      <dgm:spPr/>
    </dgm:pt>
    <dgm:pt modelId="{CF710B1A-C45C-40B3-AB83-BC486D7F340E}" type="pres">
      <dgm:prSet presAssocID="{AC6F4BDB-ABDA-486D-B581-CB1EF330F7E5}" presName="node" presStyleLbl="node1" presStyleIdx="4" presStyleCnt="26">
        <dgm:presLayoutVars>
          <dgm:bulletEnabled val="1"/>
        </dgm:presLayoutVars>
      </dgm:prSet>
      <dgm:spPr/>
    </dgm:pt>
    <dgm:pt modelId="{4DBBA653-7347-4B60-8A21-B66B7B49E9AC}" type="pres">
      <dgm:prSet presAssocID="{2657CA49-54B5-48F8-85ED-3E29A70D3858}" presName="sibTrans" presStyleCnt="0"/>
      <dgm:spPr/>
    </dgm:pt>
    <dgm:pt modelId="{E9035E12-4E3B-4089-91E2-ABF0556DFD6E}" type="pres">
      <dgm:prSet presAssocID="{96E28E54-0872-4D77-A204-04900D0ED66B}" presName="node" presStyleLbl="node1" presStyleIdx="5" presStyleCnt="26">
        <dgm:presLayoutVars>
          <dgm:bulletEnabled val="1"/>
        </dgm:presLayoutVars>
      </dgm:prSet>
      <dgm:spPr/>
    </dgm:pt>
    <dgm:pt modelId="{4673EF60-E103-4254-9F0A-64112F8E3716}" type="pres">
      <dgm:prSet presAssocID="{D5188CA9-E8AB-46BA-9852-069DEC60983F}" presName="sibTrans" presStyleCnt="0"/>
      <dgm:spPr/>
    </dgm:pt>
    <dgm:pt modelId="{1064D9AA-5C9A-46B5-BADC-9A178DE038A9}" type="pres">
      <dgm:prSet presAssocID="{66BE1452-EA46-414C-A090-168D298088D4}" presName="node" presStyleLbl="node1" presStyleIdx="6" presStyleCnt="26">
        <dgm:presLayoutVars>
          <dgm:bulletEnabled val="1"/>
        </dgm:presLayoutVars>
      </dgm:prSet>
      <dgm:spPr/>
    </dgm:pt>
    <dgm:pt modelId="{894E0267-2153-4876-9159-A0E50C6BF588}" type="pres">
      <dgm:prSet presAssocID="{2FE201D5-2A6A-45CB-8620-E936EE265AF5}" presName="sibTrans" presStyleCnt="0"/>
      <dgm:spPr/>
    </dgm:pt>
    <dgm:pt modelId="{9DF374CA-57BC-400C-BEBA-8CED1AD3F187}" type="pres">
      <dgm:prSet presAssocID="{8640E933-B903-416B-BD21-9AC11A442067}" presName="node" presStyleLbl="node1" presStyleIdx="7" presStyleCnt="26">
        <dgm:presLayoutVars>
          <dgm:bulletEnabled val="1"/>
        </dgm:presLayoutVars>
      </dgm:prSet>
      <dgm:spPr/>
    </dgm:pt>
    <dgm:pt modelId="{203F923C-AB55-4EF4-A42D-693CF58C73CA}" type="pres">
      <dgm:prSet presAssocID="{B0425B18-8540-41AC-901D-9FBC8DC72239}" presName="sibTrans" presStyleCnt="0"/>
      <dgm:spPr/>
    </dgm:pt>
    <dgm:pt modelId="{165E1C17-8BBF-4B64-8F10-BED2CA9B8BB9}" type="pres">
      <dgm:prSet presAssocID="{32D1EB8A-71DC-4F1B-9A47-EDC3DCB64B8D}" presName="node" presStyleLbl="node1" presStyleIdx="8" presStyleCnt="26">
        <dgm:presLayoutVars>
          <dgm:bulletEnabled val="1"/>
        </dgm:presLayoutVars>
      </dgm:prSet>
      <dgm:spPr/>
    </dgm:pt>
    <dgm:pt modelId="{35174EDE-58AE-4B9C-BD25-6D4B9089298B}" type="pres">
      <dgm:prSet presAssocID="{2DDB3FB0-3174-4E00-B50D-0B96FD2B3061}" presName="sibTrans" presStyleCnt="0"/>
      <dgm:spPr/>
    </dgm:pt>
    <dgm:pt modelId="{5971A0FC-755E-414A-BB5F-AE62DE38E9F4}" type="pres">
      <dgm:prSet presAssocID="{3BF8527B-6BAE-42E7-8BC2-A6ABBC3475B0}" presName="node" presStyleLbl="node1" presStyleIdx="9" presStyleCnt="26">
        <dgm:presLayoutVars>
          <dgm:bulletEnabled val="1"/>
        </dgm:presLayoutVars>
      </dgm:prSet>
      <dgm:spPr/>
    </dgm:pt>
    <dgm:pt modelId="{EBF6A228-CD14-4D41-AA80-3D0C0CD427E5}" type="pres">
      <dgm:prSet presAssocID="{C27DB77A-18A0-4A92-B9DA-3DF6A7DABB72}" presName="sibTrans" presStyleCnt="0"/>
      <dgm:spPr/>
    </dgm:pt>
    <dgm:pt modelId="{55208BC6-768A-4D87-913F-BE6CCF63C79A}" type="pres">
      <dgm:prSet presAssocID="{A5715D12-833B-4A19-9F1F-26A7DDCA3A2F}" presName="node" presStyleLbl="node1" presStyleIdx="10" presStyleCnt="26">
        <dgm:presLayoutVars>
          <dgm:bulletEnabled val="1"/>
        </dgm:presLayoutVars>
      </dgm:prSet>
      <dgm:spPr/>
    </dgm:pt>
    <dgm:pt modelId="{AB5C44AA-075A-4C29-B5E4-AB9A71970419}" type="pres">
      <dgm:prSet presAssocID="{E7AD00F0-35B2-4BFA-B2A6-B867CFECCD2D}" presName="sibTrans" presStyleCnt="0"/>
      <dgm:spPr/>
    </dgm:pt>
    <dgm:pt modelId="{B1CC6796-3E2F-40BB-A792-641E6617086E}" type="pres">
      <dgm:prSet presAssocID="{C4CA6D73-BF01-4071-80BF-DDF36CD00E83}" presName="node" presStyleLbl="node1" presStyleIdx="11" presStyleCnt="26">
        <dgm:presLayoutVars>
          <dgm:bulletEnabled val="1"/>
        </dgm:presLayoutVars>
      </dgm:prSet>
      <dgm:spPr/>
    </dgm:pt>
    <dgm:pt modelId="{EB537798-7C54-4D04-A924-678730862DB8}" type="pres">
      <dgm:prSet presAssocID="{12352927-6CF9-44A3-8FE7-C3E72D8471E6}" presName="sibTrans" presStyleCnt="0"/>
      <dgm:spPr/>
    </dgm:pt>
    <dgm:pt modelId="{F2B3EDB1-BB19-4CA1-8AFB-42F2B5723FAE}" type="pres">
      <dgm:prSet presAssocID="{92AA5CB8-6E0C-4B93-AAE2-716968B26114}" presName="node" presStyleLbl="node1" presStyleIdx="12" presStyleCnt="26">
        <dgm:presLayoutVars>
          <dgm:bulletEnabled val="1"/>
        </dgm:presLayoutVars>
      </dgm:prSet>
      <dgm:spPr/>
    </dgm:pt>
    <dgm:pt modelId="{04459F08-0685-42E7-8C4C-4AA82E9532CF}" type="pres">
      <dgm:prSet presAssocID="{BC0ACB45-574C-4327-AB27-43C4ABBD670B}" presName="sibTrans" presStyleCnt="0"/>
      <dgm:spPr/>
    </dgm:pt>
    <dgm:pt modelId="{30E767C5-4C46-4546-8DA4-19FC1436261C}" type="pres">
      <dgm:prSet presAssocID="{046CF67E-8510-4D54-BD64-878D13AF0EDA}" presName="node" presStyleLbl="node1" presStyleIdx="13" presStyleCnt="26">
        <dgm:presLayoutVars>
          <dgm:bulletEnabled val="1"/>
        </dgm:presLayoutVars>
      </dgm:prSet>
      <dgm:spPr/>
    </dgm:pt>
    <dgm:pt modelId="{3CAFA918-706B-4752-88D2-9E2263C08D0D}" type="pres">
      <dgm:prSet presAssocID="{6A344914-7E47-4F36-B1BC-785CF45DFCBA}" presName="sibTrans" presStyleCnt="0"/>
      <dgm:spPr/>
    </dgm:pt>
    <dgm:pt modelId="{6D6D0A5D-8DF8-4075-89DD-70C735832B35}" type="pres">
      <dgm:prSet presAssocID="{BCE027F6-2980-4638-9A51-5583F42D8ED5}" presName="node" presStyleLbl="node1" presStyleIdx="14" presStyleCnt="26">
        <dgm:presLayoutVars>
          <dgm:bulletEnabled val="1"/>
        </dgm:presLayoutVars>
      </dgm:prSet>
      <dgm:spPr/>
    </dgm:pt>
    <dgm:pt modelId="{9B436590-4FD7-40A4-8134-54508E4E7C9F}" type="pres">
      <dgm:prSet presAssocID="{AEA4E0A3-A634-416A-B751-319116B31EFB}" presName="sibTrans" presStyleCnt="0"/>
      <dgm:spPr/>
    </dgm:pt>
    <dgm:pt modelId="{3DDA9558-0FA1-4273-BA14-70DE86157529}" type="pres">
      <dgm:prSet presAssocID="{9E938A92-761E-498B-A1B3-DAA16D5E2F7A}" presName="node" presStyleLbl="node1" presStyleIdx="15" presStyleCnt="26">
        <dgm:presLayoutVars>
          <dgm:bulletEnabled val="1"/>
        </dgm:presLayoutVars>
      </dgm:prSet>
      <dgm:spPr/>
    </dgm:pt>
    <dgm:pt modelId="{847D71F3-BCCD-4B39-8656-1B4D4748645A}" type="pres">
      <dgm:prSet presAssocID="{997AC6E4-8DDC-4988-9E22-D4901356FECE}" presName="sibTrans" presStyleCnt="0"/>
      <dgm:spPr/>
    </dgm:pt>
    <dgm:pt modelId="{AE167DFA-AA3D-4925-AF32-394E7F96DD7E}" type="pres">
      <dgm:prSet presAssocID="{4D5DF66C-03BA-48ED-B0EB-8BF225C4DA47}" presName="node" presStyleLbl="node1" presStyleIdx="16" presStyleCnt="26">
        <dgm:presLayoutVars>
          <dgm:bulletEnabled val="1"/>
        </dgm:presLayoutVars>
      </dgm:prSet>
      <dgm:spPr/>
    </dgm:pt>
    <dgm:pt modelId="{C9ADE7C2-DC78-48AD-B2CE-7E2753902B6B}" type="pres">
      <dgm:prSet presAssocID="{19872523-1FE1-4E21-A6BE-5D45AB4C980F}" presName="sibTrans" presStyleCnt="0"/>
      <dgm:spPr/>
    </dgm:pt>
    <dgm:pt modelId="{AD9299D8-F76E-4295-8C12-59284AFED820}" type="pres">
      <dgm:prSet presAssocID="{1E41435E-18DD-4F61-97F7-5EEE8F757AD5}" presName="node" presStyleLbl="node1" presStyleIdx="17" presStyleCnt="26">
        <dgm:presLayoutVars>
          <dgm:bulletEnabled val="1"/>
        </dgm:presLayoutVars>
      </dgm:prSet>
      <dgm:spPr/>
    </dgm:pt>
    <dgm:pt modelId="{62C78CFC-CBD1-49BC-B1AE-A83A7608C04E}" type="pres">
      <dgm:prSet presAssocID="{F4590574-5559-4777-90F3-C6188590CCDE}" presName="sibTrans" presStyleCnt="0"/>
      <dgm:spPr/>
    </dgm:pt>
    <dgm:pt modelId="{6181958F-0128-4B5D-B837-6D6F85128B7C}" type="pres">
      <dgm:prSet presAssocID="{126F393B-16E5-427A-8B08-8794B32B9732}" presName="node" presStyleLbl="node1" presStyleIdx="18" presStyleCnt="26">
        <dgm:presLayoutVars>
          <dgm:bulletEnabled val="1"/>
        </dgm:presLayoutVars>
      </dgm:prSet>
      <dgm:spPr/>
    </dgm:pt>
    <dgm:pt modelId="{E202925A-8643-4B15-B3E5-B3ADA591A7E6}" type="pres">
      <dgm:prSet presAssocID="{751A8D41-B83F-4507-8659-FF4C7146A864}" presName="sibTrans" presStyleCnt="0"/>
      <dgm:spPr/>
    </dgm:pt>
    <dgm:pt modelId="{075515F1-9781-4F22-BF2A-EEDC7E96F22B}" type="pres">
      <dgm:prSet presAssocID="{D27A4D42-2D40-49D2-AFB3-DC9F741424B5}" presName="node" presStyleLbl="node1" presStyleIdx="19" presStyleCnt="26">
        <dgm:presLayoutVars>
          <dgm:bulletEnabled val="1"/>
        </dgm:presLayoutVars>
      </dgm:prSet>
      <dgm:spPr/>
    </dgm:pt>
    <dgm:pt modelId="{8E5583B9-C149-442A-ACEC-B6D1D41BAC47}" type="pres">
      <dgm:prSet presAssocID="{617B5316-139F-4B23-B58F-C656141F3818}" presName="sibTrans" presStyleCnt="0"/>
      <dgm:spPr/>
    </dgm:pt>
    <dgm:pt modelId="{8CB84FF4-216B-40F9-86BE-FDAE389AEB5A}" type="pres">
      <dgm:prSet presAssocID="{09E83E9C-70EB-42A4-8841-246FFBAC46FB}" presName="node" presStyleLbl="node1" presStyleIdx="20" presStyleCnt="26">
        <dgm:presLayoutVars>
          <dgm:bulletEnabled val="1"/>
        </dgm:presLayoutVars>
      </dgm:prSet>
      <dgm:spPr/>
    </dgm:pt>
    <dgm:pt modelId="{47C5F4FC-2181-41B6-A085-8D5B69E745A3}" type="pres">
      <dgm:prSet presAssocID="{7BDA9BB0-E9BC-4BA3-8B35-F1615CB0B431}" presName="sibTrans" presStyleCnt="0"/>
      <dgm:spPr/>
    </dgm:pt>
    <dgm:pt modelId="{C0470D4E-8577-4D45-8E14-01913FB4B3C5}" type="pres">
      <dgm:prSet presAssocID="{EB9DD8C2-A616-428B-83DA-CE7FFA4CB294}" presName="node" presStyleLbl="node1" presStyleIdx="21" presStyleCnt="26">
        <dgm:presLayoutVars>
          <dgm:bulletEnabled val="1"/>
        </dgm:presLayoutVars>
      </dgm:prSet>
      <dgm:spPr/>
    </dgm:pt>
    <dgm:pt modelId="{783D39C2-8BF6-4233-8C2E-3286BF73B66F}" type="pres">
      <dgm:prSet presAssocID="{3C4AC5C4-ABB6-4933-A059-CFF3364604F5}" presName="sibTrans" presStyleCnt="0"/>
      <dgm:spPr/>
    </dgm:pt>
    <dgm:pt modelId="{8BBEB91E-F364-4B7E-BF34-EFB7C31EEB73}" type="pres">
      <dgm:prSet presAssocID="{F062CFE2-9550-4A2D-8FBA-4AE2AF6A4BE0}" presName="node" presStyleLbl="node1" presStyleIdx="22" presStyleCnt="26">
        <dgm:presLayoutVars>
          <dgm:bulletEnabled val="1"/>
        </dgm:presLayoutVars>
      </dgm:prSet>
      <dgm:spPr/>
    </dgm:pt>
    <dgm:pt modelId="{027EFD51-0985-46FC-BA95-7993E38917B4}" type="pres">
      <dgm:prSet presAssocID="{86BC9B33-EED9-4A52-9051-DFC6AE3A96D6}" presName="sibTrans" presStyleCnt="0"/>
      <dgm:spPr/>
    </dgm:pt>
    <dgm:pt modelId="{475C197E-DEFD-4CC8-8B92-EBC60C5D7A04}" type="pres">
      <dgm:prSet presAssocID="{B7B92B43-9C38-4C1A-B47F-59B7C5BCEBF0}" presName="node" presStyleLbl="node1" presStyleIdx="23" presStyleCnt="26">
        <dgm:presLayoutVars>
          <dgm:bulletEnabled val="1"/>
        </dgm:presLayoutVars>
      </dgm:prSet>
      <dgm:spPr/>
    </dgm:pt>
    <dgm:pt modelId="{C5B5FB9B-7894-4352-B6AA-122674B68CD9}" type="pres">
      <dgm:prSet presAssocID="{F663E182-E73F-4057-85D3-67F3ED058289}" presName="sibTrans" presStyleCnt="0"/>
      <dgm:spPr/>
    </dgm:pt>
    <dgm:pt modelId="{33A7DA89-E146-4C9F-8CFB-3F79588AABE6}" type="pres">
      <dgm:prSet presAssocID="{64CB841C-7108-410A-A62B-0A51FAC7E382}" presName="node" presStyleLbl="node1" presStyleIdx="24" presStyleCnt="26">
        <dgm:presLayoutVars>
          <dgm:bulletEnabled val="1"/>
        </dgm:presLayoutVars>
      </dgm:prSet>
      <dgm:spPr/>
    </dgm:pt>
    <dgm:pt modelId="{A2E9C701-A99B-4A16-9846-E299655AD930}" type="pres">
      <dgm:prSet presAssocID="{4AD7F9F0-370E-42AA-9561-56E17050CC27}" presName="sibTrans" presStyleCnt="0"/>
      <dgm:spPr/>
    </dgm:pt>
    <dgm:pt modelId="{830FB22E-CAF5-46E4-8BEF-020B228FC388}" type="pres">
      <dgm:prSet presAssocID="{97EF2336-B214-45B0-B595-12EC12FF3F71}" presName="node" presStyleLbl="node1" presStyleIdx="25" presStyleCnt="26">
        <dgm:presLayoutVars>
          <dgm:bulletEnabled val="1"/>
        </dgm:presLayoutVars>
      </dgm:prSet>
      <dgm:spPr/>
    </dgm:pt>
  </dgm:ptLst>
  <dgm:cxnLst>
    <dgm:cxn modelId="{E135FB06-7FE5-4FD3-AE67-30CA074A2D9C}" srcId="{45DEC814-E724-4B1F-893E-B28DF0ED535D}" destId="{3BF8527B-6BAE-42E7-8BC2-A6ABBC3475B0}" srcOrd="9" destOrd="0" parTransId="{57857585-A92A-4F24-A914-49E3975A8A72}" sibTransId="{C27DB77A-18A0-4A92-B9DA-3DF6A7DABB72}"/>
    <dgm:cxn modelId="{484EB10C-9E72-4562-A8B3-0C9B811535FE}" type="presOf" srcId="{8640E933-B903-416B-BD21-9AC11A442067}" destId="{9DF374CA-57BC-400C-BEBA-8CED1AD3F187}" srcOrd="0" destOrd="0" presId="urn:microsoft.com/office/officeart/2005/8/layout/default"/>
    <dgm:cxn modelId="{920A2C0E-10C5-49BC-958D-9C1FD14D8EC9}" srcId="{45DEC814-E724-4B1F-893E-B28DF0ED535D}" destId="{F062CFE2-9550-4A2D-8FBA-4AE2AF6A4BE0}" srcOrd="22" destOrd="0" parTransId="{2C808987-7931-40BC-A0EB-A36A5FAF5DFA}" sibTransId="{86BC9B33-EED9-4A52-9051-DFC6AE3A96D6}"/>
    <dgm:cxn modelId="{1896B30E-6FE1-4769-897F-85F1A22708E9}" type="presOf" srcId="{C4CA6D73-BF01-4071-80BF-DDF36CD00E83}" destId="{B1CC6796-3E2F-40BB-A792-641E6617086E}" srcOrd="0" destOrd="0" presId="urn:microsoft.com/office/officeart/2005/8/layout/default"/>
    <dgm:cxn modelId="{A129BD10-6A5C-40DD-A8B7-830D7469AAA1}" type="presOf" srcId="{9BC3877D-485F-4E78-A9B8-DACE81572C82}" destId="{C1E9AA7C-56E8-4F4A-94B9-61FF5D3707D2}" srcOrd="0" destOrd="0" presId="urn:microsoft.com/office/officeart/2005/8/layout/default"/>
    <dgm:cxn modelId="{041B1818-2F55-4413-8196-C88793660FC3}" type="presOf" srcId="{046CF67E-8510-4D54-BD64-878D13AF0EDA}" destId="{30E767C5-4C46-4546-8DA4-19FC1436261C}" srcOrd="0" destOrd="0" presId="urn:microsoft.com/office/officeart/2005/8/layout/default"/>
    <dgm:cxn modelId="{EC44D519-17EC-4DAE-9556-31BB53943D0F}" type="presOf" srcId="{9E938A92-761E-498B-A1B3-DAA16D5E2F7A}" destId="{3DDA9558-0FA1-4273-BA14-70DE86157529}" srcOrd="0" destOrd="0" presId="urn:microsoft.com/office/officeart/2005/8/layout/default"/>
    <dgm:cxn modelId="{639B4923-D9EF-4457-A98D-3AF30B40DD7D}" type="presOf" srcId="{AC6F4BDB-ABDA-486D-B581-CB1EF330F7E5}" destId="{CF710B1A-C45C-40B3-AB83-BC486D7F340E}" srcOrd="0" destOrd="0" presId="urn:microsoft.com/office/officeart/2005/8/layout/default"/>
    <dgm:cxn modelId="{1408C526-2850-4BAC-B8CB-1C5C4CC19DF7}" type="presOf" srcId="{97EF2336-B214-45B0-B595-12EC12FF3F71}" destId="{830FB22E-CAF5-46E4-8BEF-020B228FC388}" srcOrd="0" destOrd="0" presId="urn:microsoft.com/office/officeart/2005/8/layout/default"/>
    <dgm:cxn modelId="{CFC8F639-CBC5-4735-9499-991BCAE95FD1}" type="presOf" srcId="{BCE027F6-2980-4638-9A51-5583F42D8ED5}" destId="{6D6D0A5D-8DF8-4075-89DD-70C735832B35}" srcOrd="0" destOrd="0" presId="urn:microsoft.com/office/officeart/2005/8/layout/default"/>
    <dgm:cxn modelId="{99BB405E-9A2B-4B2B-9ECA-E236EC0C573D}" srcId="{45DEC814-E724-4B1F-893E-B28DF0ED535D}" destId="{F53EB855-162D-4C3A-9E11-A34F3B2B8FE3}" srcOrd="1" destOrd="0" parTransId="{5203ADE3-B4A3-4473-A588-192EEBAEC57A}" sibTransId="{5378DA25-214B-4A38-A097-1B485B06C2B4}"/>
    <dgm:cxn modelId="{CB53FB4A-A10E-4717-8298-E84873ED895C}" type="presOf" srcId="{4D5DF66C-03BA-48ED-B0EB-8BF225C4DA47}" destId="{AE167DFA-AA3D-4925-AF32-394E7F96DD7E}" srcOrd="0" destOrd="0" presId="urn:microsoft.com/office/officeart/2005/8/layout/default"/>
    <dgm:cxn modelId="{87BD084B-99D8-4A31-A671-558283AB0138}" srcId="{45DEC814-E724-4B1F-893E-B28DF0ED535D}" destId="{126F393B-16E5-427A-8B08-8794B32B9732}" srcOrd="18" destOrd="0" parTransId="{A83D133E-C227-42A2-B071-CCDE2E7FEAF3}" sibTransId="{751A8D41-B83F-4507-8659-FF4C7146A864}"/>
    <dgm:cxn modelId="{F680276C-37C3-4FCA-9AFD-A298ADBB4AE9}" srcId="{45DEC814-E724-4B1F-893E-B28DF0ED535D}" destId="{8640E933-B903-416B-BD21-9AC11A442067}" srcOrd="7" destOrd="0" parTransId="{C96B1691-4479-4220-81CD-1F49FF80CCF8}" sibTransId="{B0425B18-8540-41AC-901D-9FBC8DC72239}"/>
    <dgm:cxn modelId="{F4C5CE6C-FA3E-47B5-A9C8-066F9A3A5433}" srcId="{45DEC814-E724-4B1F-893E-B28DF0ED535D}" destId="{66BE1452-EA46-414C-A090-168D298088D4}" srcOrd="6" destOrd="0" parTransId="{FC7CEA14-888A-41C4-9856-4978F35B69B9}" sibTransId="{2FE201D5-2A6A-45CB-8620-E936EE265AF5}"/>
    <dgm:cxn modelId="{230BD84C-DF96-43A9-9042-1401AD5FAEEB}" type="presOf" srcId="{64CB841C-7108-410A-A62B-0A51FAC7E382}" destId="{33A7DA89-E146-4C9F-8CFB-3F79588AABE6}" srcOrd="0" destOrd="0" presId="urn:microsoft.com/office/officeart/2005/8/layout/default"/>
    <dgm:cxn modelId="{3FD6FF4C-8381-4595-8069-06239F7FE77D}" srcId="{45DEC814-E724-4B1F-893E-B28DF0ED535D}" destId="{92AA5CB8-6E0C-4B93-AAE2-716968B26114}" srcOrd="12" destOrd="0" parTransId="{72A02A1B-181B-471A-9D29-136E597CA807}" sibTransId="{BC0ACB45-574C-4327-AB27-43C4ABBD670B}"/>
    <dgm:cxn modelId="{CC9A2C4D-0C36-4984-9A26-C508ABDAD089}" type="presOf" srcId="{A5715D12-833B-4A19-9F1F-26A7DDCA3A2F}" destId="{55208BC6-768A-4D87-913F-BE6CCF63C79A}" srcOrd="0" destOrd="0" presId="urn:microsoft.com/office/officeart/2005/8/layout/default"/>
    <dgm:cxn modelId="{79EFEF50-7E60-4841-AC45-E5DD31FAED38}" type="presOf" srcId="{F062CFE2-9550-4A2D-8FBA-4AE2AF6A4BE0}" destId="{8BBEB91E-F364-4B7E-BF34-EFB7C31EEB73}" srcOrd="0" destOrd="0" presId="urn:microsoft.com/office/officeart/2005/8/layout/default"/>
    <dgm:cxn modelId="{BEADD672-6061-4A82-8CC4-F78D979F3AAB}" type="presOf" srcId="{1E41435E-18DD-4F61-97F7-5EEE8F757AD5}" destId="{AD9299D8-F76E-4295-8C12-59284AFED820}" srcOrd="0" destOrd="0" presId="urn:microsoft.com/office/officeart/2005/8/layout/default"/>
    <dgm:cxn modelId="{E907EA52-3FDE-44B6-90F2-5261DBBD9851}" srcId="{45DEC814-E724-4B1F-893E-B28DF0ED535D}" destId="{C4CA6D73-BF01-4071-80BF-DDF36CD00E83}" srcOrd="11" destOrd="0" parTransId="{B77614A1-E2CE-41AA-9636-A770FDE4A2CE}" sibTransId="{12352927-6CF9-44A3-8FE7-C3E72D8471E6}"/>
    <dgm:cxn modelId="{579DDF74-520E-497D-8EA5-37C20F2B4B4D}" type="presOf" srcId="{45DEC814-E724-4B1F-893E-B28DF0ED535D}" destId="{21D9122B-4D21-4FDB-8CC4-F3CE809D1F6B}" srcOrd="0" destOrd="0" presId="urn:microsoft.com/office/officeart/2005/8/layout/default"/>
    <dgm:cxn modelId="{0BCB2855-69CF-4122-99F6-876AE3AEAA92}" srcId="{45DEC814-E724-4B1F-893E-B28DF0ED535D}" destId="{8177E243-9373-46DD-880D-B9B3055E273A}" srcOrd="0" destOrd="0" parTransId="{E5D84908-4F6D-4D5E-9B0C-9CCD35629B5D}" sibTransId="{59F8E2E4-9CCE-4917-98E3-EED17A871B8D}"/>
    <dgm:cxn modelId="{6CE31E7A-81A4-4570-B397-8862D236AD81}" srcId="{45DEC814-E724-4B1F-893E-B28DF0ED535D}" destId="{37A3EAD9-47B2-4670-8E77-E3EE537EA251}" srcOrd="3" destOrd="0" parTransId="{6CA21BCC-E048-439B-A427-804BECB859C0}" sibTransId="{6B415417-7768-4A02-B58C-FB8EFF4E5E7B}"/>
    <dgm:cxn modelId="{7527475A-51A8-4353-87FC-99856FFB0E5D}" srcId="{45DEC814-E724-4B1F-893E-B28DF0ED535D}" destId="{D27A4D42-2D40-49D2-AFB3-DC9F741424B5}" srcOrd="19" destOrd="0" parTransId="{8203DD7F-F173-4848-BB80-A1CD45A674FE}" sibTransId="{617B5316-139F-4B23-B58F-C656141F3818}"/>
    <dgm:cxn modelId="{B2882181-15F2-40C2-BA9B-46B6082DCFE2}" type="presOf" srcId="{B7B92B43-9C38-4C1A-B47F-59B7C5BCEBF0}" destId="{475C197E-DEFD-4CC8-8B92-EBC60C5D7A04}" srcOrd="0" destOrd="0" presId="urn:microsoft.com/office/officeart/2005/8/layout/default"/>
    <dgm:cxn modelId="{E45A3F87-0A78-4416-985D-2B2ACC7C8C02}" type="presOf" srcId="{92AA5CB8-6E0C-4B93-AAE2-716968B26114}" destId="{F2B3EDB1-BB19-4CA1-8AFB-42F2B5723FAE}" srcOrd="0" destOrd="0" presId="urn:microsoft.com/office/officeart/2005/8/layout/default"/>
    <dgm:cxn modelId="{8982AA87-709F-4227-A5AD-568F920406D9}" srcId="{45DEC814-E724-4B1F-893E-B28DF0ED535D}" destId="{09E83E9C-70EB-42A4-8841-246FFBAC46FB}" srcOrd="20" destOrd="0" parTransId="{8EC7FCC7-C2FA-4698-9890-865355DB8490}" sibTransId="{7BDA9BB0-E9BC-4BA3-8B35-F1615CB0B431}"/>
    <dgm:cxn modelId="{BDE12588-0E87-4DBB-B1FC-2E2CD724C75F}" srcId="{45DEC814-E724-4B1F-893E-B28DF0ED535D}" destId="{EB9DD8C2-A616-428B-83DA-CE7FFA4CB294}" srcOrd="21" destOrd="0" parTransId="{46F26884-42FC-4AF9-A950-C10B76778073}" sibTransId="{3C4AC5C4-ABB6-4933-A059-CFF3364604F5}"/>
    <dgm:cxn modelId="{A6D64988-79B8-4A74-BF56-B600A1C44450}" srcId="{45DEC814-E724-4B1F-893E-B28DF0ED535D}" destId="{A5715D12-833B-4A19-9F1F-26A7DDCA3A2F}" srcOrd="10" destOrd="0" parTransId="{BB6E5BBC-CD37-451E-AD10-CC0ECF76B376}" sibTransId="{E7AD00F0-35B2-4BFA-B2A6-B867CFECCD2D}"/>
    <dgm:cxn modelId="{01083991-EE6A-49B2-B2A7-1419A1E9ED2F}" srcId="{45DEC814-E724-4B1F-893E-B28DF0ED535D}" destId="{046CF67E-8510-4D54-BD64-878D13AF0EDA}" srcOrd="13" destOrd="0" parTransId="{7ADDB732-9493-4D2A-AB3B-069384AE2158}" sibTransId="{6A344914-7E47-4F36-B1BC-785CF45DFCBA}"/>
    <dgm:cxn modelId="{55BD9891-DA24-4F9C-B01C-5A3854B8A715}" srcId="{45DEC814-E724-4B1F-893E-B28DF0ED535D}" destId="{96E28E54-0872-4D77-A204-04900D0ED66B}" srcOrd="5" destOrd="0" parTransId="{C336A3FA-0038-42BA-A305-616E56EDD441}" sibTransId="{D5188CA9-E8AB-46BA-9852-069DEC60983F}"/>
    <dgm:cxn modelId="{E619E693-45F6-4D51-8E1B-B3BBF80E7DD0}" type="presOf" srcId="{8177E243-9373-46DD-880D-B9B3055E273A}" destId="{665A4A78-B341-4C0C-BDE6-8E4BE5C1BC25}" srcOrd="0" destOrd="0" presId="urn:microsoft.com/office/officeart/2005/8/layout/default"/>
    <dgm:cxn modelId="{70D0AD96-E445-45E1-8414-203C35939E29}" srcId="{45DEC814-E724-4B1F-893E-B28DF0ED535D}" destId="{32D1EB8A-71DC-4F1B-9A47-EDC3DCB64B8D}" srcOrd="8" destOrd="0" parTransId="{28992A00-477C-4B77-9DCF-9F099DF686A9}" sibTransId="{2DDB3FB0-3174-4E00-B50D-0B96FD2B3061}"/>
    <dgm:cxn modelId="{21053B9D-14C9-4776-88F3-841401F9E6FB}" srcId="{45DEC814-E724-4B1F-893E-B28DF0ED535D}" destId="{AC6F4BDB-ABDA-486D-B581-CB1EF330F7E5}" srcOrd="4" destOrd="0" parTransId="{11A47829-F4A1-49B9-BEEF-46C370D010DE}" sibTransId="{2657CA49-54B5-48F8-85ED-3E29A70D3858}"/>
    <dgm:cxn modelId="{91CE58A6-9CB3-43E2-9CE2-4E8A7738A6D7}" type="presOf" srcId="{37A3EAD9-47B2-4670-8E77-E3EE537EA251}" destId="{6E258CED-57CD-48A0-A2BE-19C951C75539}" srcOrd="0" destOrd="0" presId="urn:microsoft.com/office/officeart/2005/8/layout/default"/>
    <dgm:cxn modelId="{34B57EA6-514F-4D3D-A281-12E449304E4D}" type="presOf" srcId="{D27A4D42-2D40-49D2-AFB3-DC9F741424B5}" destId="{075515F1-9781-4F22-BF2A-EEDC7E96F22B}" srcOrd="0" destOrd="0" presId="urn:microsoft.com/office/officeart/2005/8/layout/default"/>
    <dgm:cxn modelId="{9C14E4AF-6EE4-4B1C-9D12-48D7376FE9D1}" srcId="{45DEC814-E724-4B1F-893E-B28DF0ED535D}" destId="{9E938A92-761E-498B-A1B3-DAA16D5E2F7A}" srcOrd="15" destOrd="0" parTransId="{FEEE9EC5-02F6-4A70-BCC2-9F838D07A9DB}" sibTransId="{997AC6E4-8DDC-4988-9E22-D4901356FECE}"/>
    <dgm:cxn modelId="{FE76F5B0-6697-4A32-BD4E-5B28E2B59B52}" type="presOf" srcId="{66BE1452-EA46-414C-A090-168D298088D4}" destId="{1064D9AA-5C9A-46B5-BADC-9A178DE038A9}" srcOrd="0" destOrd="0" presId="urn:microsoft.com/office/officeart/2005/8/layout/default"/>
    <dgm:cxn modelId="{64E1A2B1-5E8F-42B6-B249-0422AB5B359F}" type="presOf" srcId="{126F393B-16E5-427A-8B08-8794B32B9732}" destId="{6181958F-0128-4B5D-B837-6D6F85128B7C}" srcOrd="0" destOrd="0" presId="urn:microsoft.com/office/officeart/2005/8/layout/default"/>
    <dgm:cxn modelId="{775EEDC0-E388-4265-BA7A-CD4423EDB096}" srcId="{45DEC814-E724-4B1F-893E-B28DF0ED535D}" destId="{64CB841C-7108-410A-A62B-0A51FAC7E382}" srcOrd="24" destOrd="0" parTransId="{6E2C9FCD-2041-4ECB-8DC2-0FAC42C7833F}" sibTransId="{4AD7F9F0-370E-42AA-9561-56E17050CC27}"/>
    <dgm:cxn modelId="{E45234C3-3546-494C-A70D-4ADFB5FFE03A}" srcId="{45DEC814-E724-4B1F-893E-B28DF0ED535D}" destId="{9BC3877D-485F-4E78-A9B8-DACE81572C82}" srcOrd="2" destOrd="0" parTransId="{4C7F2C50-7D96-4F49-9528-1D173573FE0A}" sibTransId="{1176E248-7C22-43DE-A83D-EA3232B22883}"/>
    <dgm:cxn modelId="{75D212C9-7DE3-4E7E-805D-AFFC13B62413}" type="presOf" srcId="{F53EB855-162D-4C3A-9E11-A34F3B2B8FE3}" destId="{E8AB1CF7-2EF1-4FB7-9684-601486166FAD}" srcOrd="0" destOrd="0" presId="urn:microsoft.com/office/officeart/2005/8/layout/default"/>
    <dgm:cxn modelId="{37B820CB-9DE3-47BC-A107-014FBD3DF907}" srcId="{45DEC814-E724-4B1F-893E-B28DF0ED535D}" destId="{1E41435E-18DD-4F61-97F7-5EEE8F757AD5}" srcOrd="17" destOrd="0" parTransId="{553191BE-5E8F-46D2-ACE5-80BA3CCE87E7}" sibTransId="{F4590574-5559-4777-90F3-C6188590CCDE}"/>
    <dgm:cxn modelId="{22BC19D0-D7F7-4B7F-AFFA-D2A318958A9B}" type="presOf" srcId="{3BF8527B-6BAE-42E7-8BC2-A6ABBC3475B0}" destId="{5971A0FC-755E-414A-BB5F-AE62DE38E9F4}" srcOrd="0" destOrd="0" presId="urn:microsoft.com/office/officeart/2005/8/layout/default"/>
    <dgm:cxn modelId="{B23EE1D1-E8FA-4459-9AF4-10E5EF93BE5E}" type="presOf" srcId="{32D1EB8A-71DC-4F1B-9A47-EDC3DCB64B8D}" destId="{165E1C17-8BBF-4B64-8F10-BED2CA9B8BB9}" srcOrd="0" destOrd="0" presId="urn:microsoft.com/office/officeart/2005/8/layout/default"/>
    <dgm:cxn modelId="{5091A5DE-DB6A-4ECD-8426-C58CF2367796}" srcId="{45DEC814-E724-4B1F-893E-B28DF0ED535D}" destId="{97EF2336-B214-45B0-B595-12EC12FF3F71}" srcOrd="25" destOrd="0" parTransId="{7823C01F-FA01-449B-B63B-6F247A88590B}" sibTransId="{F9FBE662-772C-401E-86E7-36DC500BA581}"/>
    <dgm:cxn modelId="{3753A9DF-6676-4257-9EB3-035A277F91B6}" srcId="{45DEC814-E724-4B1F-893E-B28DF0ED535D}" destId="{BCE027F6-2980-4638-9A51-5583F42D8ED5}" srcOrd="14" destOrd="0" parTransId="{2B55355E-8C5F-4EC8-BD44-DDDC72218055}" sibTransId="{AEA4E0A3-A634-416A-B751-319116B31EFB}"/>
    <dgm:cxn modelId="{DCBAB5ED-F04F-4FA1-9AEC-2027CD216C87}" type="presOf" srcId="{09E83E9C-70EB-42A4-8841-246FFBAC46FB}" destId="{8CB84FF4-216B-40F9-86BE-FDAE389AEB5A}" srcOrd="0" destOrd="0" presId="urn:microsoft.com/office/officeart/2005/8/layout/default"/>
    <dgm:cxn modelId="{41B7FCF1-440F-4ED9-980A-8B8AFA568385}" srcId="{45DEC814-E724-4B1F-893E-B28DF0ED535D}" destId="{4D5DF66C-03BA-48ED-B0EB-8BF225C4DA47}" srcOrd="16" destOrd="0" parTransId="{5AFB7C1C-C53B-4215-BD02-6136B2B90A3E}" sibTransId="{19872523-1FE1-4E21-A6BE-5D45AB4C980F}"/>
    <dgm:cxn modelId="{FDFCD0F5-B1F7-4896-8F19-6C5602CB6F4C}" srcId="{45DEC814-E724-4B1F-893E-B28DF0ED535D}" destId="{B7B92B43-9C38-4C1A-B47F-59B7C5BCEBF0}" srcOrd="23" destOrd="0" parTransId="{1F61ED4E-11EF-4436-8E03-FE6498326AED}" sibTransId="{F663E182-E73F-4057-85D3-67F3ED058289}"/>
    <dgm:cxn modelId="{650792F6-B542-4ACE-A08F-1E1437B81416}" type="presOf" srcId="{96E28E54-0872-4D77-A204-04900D0ED66B}" destId="{E9035E12-4E3B-4089-91E2-ABF0556DFD6E}" srcOrd="0" destOrd="0" presId="urn:microsoft.com/office/officeart/2005/8/layout/default"/>
    <dgm:cxn modelId="{572665FB-C93A-4B8C-A6C9-10F1B1924A95}" type="presOf" srcId="{EB9DD8C2-A616-428B-83DA-CE7FFA4CB294}" destId="{C0470D4E-8577-4D45-8E14-01913FB4B3C5}" srcOrd="0" destOrd="0" presId="urn:microsoft.com/office/officeart/2005/8/layout/default"/>
    <dgm:cxn modelId="{4CEF7EAE-1C7E-4646-802A-60CD134E7598}" type="presParOf" srcId="{21D9122B-4D21-4FDB-8CC4-F3CE809D1F6B}" destId="{665A4A78-B341-4C0C-BDE6-8E4BE5C1BC25}" srcOrd="0" destOrd="0" presId="urn:microsoft.com/office/officeart/2005/8/layout/default"/>
    <dgm:cxn modelId="{937913CB-870A-46FC-9C32-CFCD889A7866}" type="presParOf" srcId="{21D9122B-4D21-4FDB-8CC4-F3CE809D1F6B}" destId="{D761C870-3227-4F96-BE82-DDBFD6FC808E}" srcOrd="1" destOrd="0" presId="urn:microsoft.com/office/officeart/2005/8/layout/default"/>
    <dgm:cxn modelId="{5CBEBF57-6450-4F3A-8BEC-C996A0B2830C}" type="presParOf" srcId="{21D9122B-4D21-4FDB-8CC4-F3CE809D1F6B}" destId="{E8AB1CF7-2EF1-4FB7-9684-601486166FAD}" srcOrd="2" destOrd="0" presId="urn:microsoft.com/office/officeart/2005/8/layout/default"/>
    <dgm:cxn modelId="{3E8B1985-7CD5-4575-92C2-A68EEC72CA8E}" type="presParOf" srcId="{21D9122B-4D21-4FDB-8CC4-F3CE809D1F6B}" destId="{B5CCDCAC-5E25-47CE-89E8-7FFDC215785D}" srcOrd="3" destOrd="0" presId="urn:microsoft.com/office/officeart/2005/8/layout/default"/>
    <dgm:cxn modelId="{FC1091E0-A70B-4C44-81BC-658AF5B2EEF0}" type="presParOf" srcId="{21D9122B-4D21-4FDB-8CC4-F3CE809D1F6B}" destId="{C1E9AA7C-56E8-4F4A-94B9-61FF5D3707D2}" srcOrd="4" destOrd="0" presId="urn:microsoft.com/office/officeart/2005/8/layout/default"/>
    <dgm:cxn modelId="{DBBDFA93-05DC-48DA-BC0E-0CA2FB45C5DC}" type="presParOf" srcId="{21D9122B-4D21-4FDB-8CC4-F3CE809D1F6B}" destId="{D0E68B0E-D87B-4805-A464-0DCA12F64C64}" srcOrd="5" destOrd="0" presId="urn:microsoft.com/office/officeart/2005/8/layout/default"/>
    <dgm:cxn modelId="{7DE5CCF0-F7C0-4360-B5DC-EAA414596755}" type="presParOf" srcId="{21D9122B-4D21-4FDB-8CC4-F3CE809D1F6B}" destId="{6E258CED-57CD-48A0-A2BE-19C951C75539}" srcOrd="6" destOrd="0" presId="urn:microsoft.com/office/officeart/2005/8/layout/default"/>
    <dgm:cxn modelId="{602DD688-9C2C-45E6-B236-0D41D48F68D7}" type="presParOf" srcId="{21D9122B-4D21-4FDB-8CC4-F3CE809D1F6B}" destId="{00E6D8A9-B725-4795-8890-66759AD09E61}" srcOrd="7" destOrd="0" presId="urn:microsoft.com/office/officeart/2005/8/layout/default"/>
    <dgm:cxn modelId="{125029EF-B54A-485B-BFF6-9947816D1C0E}" type="presParOf" srcId="{21D9122B-4D21-4FDB-8CC4-F3CE809D1F6B}" destId="{CF710B1A-C45C-40B3-AB83-BC486D7F340E}" srcOrd="8" destOrd="0" presId="urn:microsoft.com/office/officeart/2005/8/layout/default"/>
    <dgm:cxn modelId="{EDA265C8-D1F0-41D0-BB47-741022E32308}" type="presParOf" srcId="{21D9122B-4D21-4FDB-8CC4-F3CE809D1F6B}" destId="{4DBBA653-7347-4B60-8A21-B66B7B49E9AC}" srcOrd="9" destOrd="0" presId="urn:microsoft.com/office/officeart/2005/8/layout/default"/>
    <dgm:cxn modelId="{66FD3C16-0A76-4240-B47B-2556A34E88C7}" type="presParOf" srcId="{21D9122B-4D21-4FDB-8CC4-F3CE809D1F6B}" destId="{E9035E12-4E3B-4089-91E2-ABF0556DFD6E}" srcOrd="10" destOrd="0" presId="urn:microsoft.com/office/officeart/2005/8/layout/default"/>
    <dgm:cxn modelId="{7B115F5C-9090-4D81-8F07-969A823279A2}" type="presParOf" srcId="{21D9122B-4D21-4FDB-8CC4-F3CE809D1F6B}" destId="{4673EF60-E103-4254-9F0A-64112F8E3716}" srcOrd="11" destOrd="0" presId="urn:microsoft.com/office/officeart/2005/8/layout/default"/>
    <dgm:cxn modelId="{A93D189B-A763-4587-9C0D-F3941514BAB6}" type="presParOf" srcId="{21D9122B-4D21-4FDB-8CC4-F3CE809D1F6B}" destId="{1064D9AA-5C9A-46B5-BADC-9A178DE038A9}" srcOrd="12" destOrd="0" presId="urn:microsoft.com/office/officeart/2005/8/layout/default"/>
    <dgm:cxn modelId="{D762CDB8-337D-4D32-9C83-82D137BC3456}" type="presParOf" srcId="{21D9122B-4D21-4FDB-8CC4-F3CE809D1F6B}" destId="{894E0267-2153-4876-9159-A0E50C6BF588}" srcOrd="13" destOrd="0" presId="urn:microsoft.com/office/officeart/2005/8/layout/default"/>
    <dgm:cxn modelId="{9367EDCE-A045-4E75-8822-10C1CA674CAE}" type="presParOf" srcId="{21D9122B-4D21-4FDB-8CC4-F3CE809D1F6B}" destId="{9DF374CA-57BC-400C-BEBA-8CED1AD3F187}" srcOrd="14" destOrd="0" presId="urn:microsoft.com/office/officeart/2005/8/layout/default"/>
    <dgm:cxn modelId="{E9E118E2-3441-45DC-A503-2A6AA5BD03CC}" type="presParOf" srcId="{21D9122B-4D21-4FDB-8CC4-F3CE809D1F6B}" destId="{203F923C-AB55-4EF4-A42D-693CF58C73CA}" srcOrd="15" destOrd="0" presId="urn:microsoft.com/office/officeart/2005/8/layout/default"/>
    <dgm:cxn modelId="{5E631E6E-DB66-440D-8650-B23C92793952}" type="presParOf" srcId="{21D9122B-4D21-4FDB-8CC4-F3CE809D1F6B}" destId="{165E1C17-8BBF-4B64-8F10-BED2CA9B8BB9}" srcOrd="16" destOrd="0" presId="urn:microsoft.com/office/officeart/2005/8/layout/default"/>
    <dgm:cxn modelId="{1D6FFD76-FAFE-420C-B833-D353629B7C60}" type="presParOf" srcId="{21D9122B-4D21-4FDB-8CC4-F3CE809D1F6B}" destId="{35174EDE-58AE-4B9C-BD25-6D4B9089298B}" srcOrd="17" destOrd="0" presId="urn:microsoft.com/office/officeart/2005/8/layout/default"/>
    <dgm:cxn modelId="{768DED24-AD86-4A4A-BC98-8149848EA3CB}" type="presParOf" srcId="{21D9122B-4D21-4FDB-8CC4-F3CE809D1F6B}" destId="{5971A0FC-755E-414A-BB5F-AE62DE38E9F4}" srcOrd="18" destOrd="0" presId="urn:microsoft.com/office/officeart/2005/8/layout/default"/>
    <dgm:cxn modelId="{54DD3027-98AF-4BB6-9C32-37D4AB62AF73}" type="presParOf" srcId="{21D9122B-4D21-4FDB-8CC4-F3CE809D1F6B}" destId="{EBF6A228-CD14-4D41-AA80-3D0C0CD427E5}" srcOrd="19" destOrd="0" presId="urn:microsoft.com/office/officeart/2005/8/layout/default"/>
    <dgm:cxn modelId="{17F3FD14-C912-47D2-BF71-1DAA55428335}" type="presParOf" srcId="{21D9122B-4D21-4FDB-8CC4-F3CE809D1F6B}" destId="{55208BC6-768A-4D87-913F-BE6CCF63C79A}" srcOrd="20" destOrd="0" presId="urn:microsoft.com/office/officeart/2005/8/layout/default"/>
    <dgm:cxn modelId="{6E02BE83-CF72-42E8-AE77-797481CCA93E}" type="presParOf" srcId="{21D9122B-4D21-4FDB-8CC4-F3CE809D1F6B}" destId="{AB5C44AA-075A-4C29-B5E4-AB9A71970419}" srcOrd="21" destOrd="0" presId="urn:microsoft.com/office/officeart/2005/8/layout/default"/>
    <dgm:cxn modelId="{055A00BB-D730-4BF3-8450-32527A9CFF8A}" type="presParOf" srcId="{21D9122B-4D21-4FDB-8CC4-F3CE809D1F6B}" destId="{B1CC6796-3E2F-40BB-A792-641E6617086E}" srcOrd="22" destOrd="0" presId="urn:microsoft.com/office/officeart/2005/8/layout/default"/>
    <dgm:cxn modelId="{DB8F7BD3-0E24-4597-86F2-97BD0F7CD703}" type="presParOf" srcId="{21D9122B-4D21-4FDB-8CC4-F3CE809D1F6B}" destId="{EB537798-7C54-4D04-A924-678730862DB8}" srcOrd="23" destOrd="0" presId="urn:microsoft.com/office/officeart/2005/8/layout/default"/>
    <dgm:cxn modelId="{8A03A99B-8B55-49B2-A9E2-EBDBF3649004}" type="presParOf" srcId="{21D9122B-4D21-4FDB-8CC4-F3CE809D1F6B}" destId="{F2B3EDB1-BB19-4CA1-8AFB-42F2B5723FAE}" srcOrd="24" destOrd="0" presId="urn:microsoft.com/office/officeart/2005/8/layout/default"/>
    <dgm:cxn modelId="{0FE6474E-1DF7-4F30-B49E-C2368ED37759}" type="presParOf" srcId="{21D9122B-4D21-4FDB-8CC4-F3CE809D1F6B}" destId="{04459F08-0685-42E7-8C4C-4AA82E9532CF}" srcOrd="25" destOrd="0" presId="urn:microsoft.com/office/officeart/2005/8/layout/default"/>
    <dgm:cxn modelId="{F3FCB219-DC12-40B7-A9F7-1DCBEEB6BC27}" type="presParOf" srcId="{21D9122B-4D21-4FDB-8CC4-F3CE809D1F6B}" destId="{30E767C5-4C46-4546-8DA4-19FC1436261C}" srcOrd="26" destOrd="0" presId="urn:microsoft.com/office/officeart/2005/8/layout/default"/>
    <dgm:cxn modelId="{BD3A8C8F-F48D-4CF3-8CDC-01DFC20BF7F7}" type="presParOf" srcId="{21D9122B-4D21-4FDB-8CC4-F3CE809D1F6B}" destId="{3CAFA918-706B-4752-88D2-9E2263C08D0D}" srcOrd="27" destOrd="0" presId="urn:microsoft.com/office/officeart/2005/8/layout/default"/>
    <dgm:cxn modelId="{A91ED11F-92A9-45FC-A157-98B07D0233AF}" type="presParOf" srcId="{21D9122B-4D21-4FDB-8CC4-F3CE809D1F6B}" destId="{6D6D0A5D-8DF8-4075-89DD-70C735832B35}" srcOrd="28" destOrd="0" presId="urn:microsoft.com/office/officeart/2005/8/layout/default"/>
    <dgm:cxn modelId="{8818AC90-478E-48DA-A11F-46A357ECE049}" type="presParOf" srcId="{21D9122B-4D21-4FDB-8CC4-F3CE809D1F6B}" destId="{9B436590-4FD7-40A4-8134-54508E4E7C9F}" srcOrd="29" destOrd="0" presId="urn:microsoft.com/office/officeart/2005/8/layout/default"/>
    <dgm:cxn modelId="{3B958361-F727-48D6-8983-1507B53FE208}" type="presParOf" srcId="{21D9122B-4D21-4FDB-8CC4-F3CE809D1F6B}" destId="{3DDA9558-0FA1-4273-BA14-70DE86157529}" srcOrd="30" destOrd="0" presId="urn:microsoft.com/office/officeart/2005/8/layout/default"/>
    <dgm:cxn modelId="{D5D401F0-0348-485D-B31B-6BAF1165C14E}" type="presParOf" srcId="{21D9122B-4D21-4FDB-8CC4-F3CE809D1F6B}" destId="{847D71F3-BCCD-4B39-8656-1B4D4748645A}" srcOrd="31" destOrd="0" presId="urn:microsoft.com/office/officeart/2005/8/layout/default"/>
    <dgm:cxn modelId="{E37313B2-F5ED-4F9E-BB5C-60EE92C07F2F}" type="presParOf" srcId="{21D9122B-4D21-4FDB-8CC4-F3CE809D1F6B}" destId="{AE167DFA-AA3D-4925-AF32-394E7F96DD7E}" srcOrd="32" destOrd="0" presId="urn:microsoft.com/office/officeart/2005/8/layout/default"/>
    <dgm:cxn modelId="{9D2FD3D4-654B-4503-991D-E7920DC431E4}" type="presParOf" srcId="{21D9122B-4D21-4FDB-8CC4-F3CE809D1F6B}" destId="{C9ADE7C2-DC78-48AD-B2CE-7E2753902B6B}" srcOrd="33" destOrd="0" presId="urn:microsoft.com/office/officeart/2005/8/layout/default"/>
    <dgm:cxn modelId="{1C4B1286-CFF5-49AA-8243-9E1A0039E0B5}" type="presParOf" srcId="{21D9122B-4D21-4FDB-8CC4-F3CE809D1F6B}" destId="{AD9299D8-F76E-4295-8C12-59284AFED820}" srcOrd="34" destOrd="0" presId="urn:microsoft.com/office/officeart/2005/8/layout/default"/>
    <dgm:cxn modelId="{6923634D-5613-4AA7-9F17-2CCB2C365C9F}" type="presParOf" srcId="{21D9122B-4D21-4FDB-8CC4-F3CE809D1F6B}" destId="{62C78CFC-CBD1-49BC-B1AE-A83A7608C04E}" srcOrd="35" destOrd="0" presId="urn:microsoft.com/office/officeart/2005/8/layout/default"/>
    <dgm:cxn modelId="{892B6920-C7EC-44D1-89FE-0B514E67DB38}" type="presParOf" srcId="{21D9122B-4D21-4FDB-8CC4-F3CE809D1F6B}" destId="{6181958F-0128-4B5D-B837-6D6F85128B7C}" srcOrd="36" destOrd="0" presId="urn:microsoft.com/office/officeart/2005/8/layout/default"/>
    <dgm:cxn modelId="{3B72625F-2FC4-4224-A9BC-6CBF695C737A}" type="presParOf" srcId="{21D9122B-4D21-4FDB-8CC4-F3CE809D1F6B}" destId="{E202925A-8643-4B15-B3E5-B3ADA591A7E6}" srcOrd="37" destOrd="0" presId="urn:microsoft.com/office/officeart/2005/8/layout/default"/>
    <dgm:cxn modelId="{3C63A1C9-D853-4BB3-8F52-84C85F91F4A7}" type="presParOf" srcId="{21D9122B-4D21-4FDB-8CC4-F3CE809D1F6B}" destId="{075515F1-9781-4F22-BF2A-EEDC7E96F22B}" srcOrd="38" destOrd="0" presId="urn:microsoft.com/office/officeart/2005/8/layout/default"/>
    <dgm:cxn modelId="{3A857B60-8E48-44E0-92A5-443F9838327F}" type="presParOf" srcId="{21D9122B-4D21-4FDB-8CC4-F3CE809D1F6B}" destId="{8E5583B9-C149-442A-ACEC-B6D1D41BAC47}" srcOrd="39" destOrd="0" presId="urn:microsoft.com/office/officeart/2005/8/layout/default"/>
    <dgm:cxn modelId="{26047A7B-7F6B-49A6-8271-D329E57DB08F}" type="presParOf" srcId="{21D9122B-4D21-4FDB-8CC4-F3CE809D1F6B}" destId="{8CB84FF4-216B-40F9-86BE-FDAE389AEB5A}" srcOrd="40" destOrd="0" presId="urn:microsoft.com/office/officeart/2005/8/layout/default"/>
    <dgm:cxn modelId="{C2021A49-C35B-40B8-B48F-8C0B619938B3}" type="presParOf" srcId="{21D9122B-4D21-4FDB-8CC4-F3CE809D1F6B}" destId="{47C5F4FC-2181-41B6-A085-8D5B69E745A3}" srcOrd="41" destOrd="0" presId="urn:microsoft.com/office/officeart/2005/8/layout/default"/>
    <dgm:cxn modelId="{086E34CB-3F0E-45E0-BD58-9DEDCA817329}" type="presParOf" srcId="{21D9122B-4D21-4FDB-8CC4-F3CE809D1F6B}" destId="{C0470D4E-8577-4D45-8E14-01913FB4B3C5}" srcOrd="42" destOrd="0" presId="urn:microsoft.com/office/officeart/2005/8/layout/default"/>
    <dgm:cxn modelId="{DFCC2118-0C29-474C-B000-CC0E504BF675}" type="presParOf" srcId="{21D9122B-4D21-4FDB-8CC4-F3CE809D1F6B}" destId="{783D39C2-8BF6-4233-8C2E-3286BF73B66F}" srcOrd="43" destOrd="0" presId="urn:microsoft.com/office/officeart/2005/8/layout/default"/>
    <dgm:cxn modelId="{904FB677-F0AF-4C35-8F31-E16220F0969B}" type="presParOf" srcId="{21D9122B-4D21-4FDB-8CC4-F3CE809D1F6B}" destId="{8BBEB91E-F364-4B7E-BF34-EFB7C31EEB73}" srcOrd="44" destOrd="0" presId="urn:microsoft.com/office/officeart/2005/8/layout/default"/>
    <dgm:cxn modelId="{6837C289-7EE6-491D-91B7-80ED17E0C9BF}" type="presParOf" srcId="{21D9122B-4D21-4FDB-8CC4-F3CE809D1F6B}" destId="{027EFD51-0985-46FC-BA95-7993E38917B4}" srcOrd="45" destOrd="0" presId="urn:microsoft.com/office/officeart/2005/8/layout/default"/>
    <dgm:cxn modelId="{1CED52F5-F899-4377-B889-4453A69270F0}" type="presParOf" srcId="{21D9122B-4D21-4FDB-8CC4-F3CE809D1F6B}" destId="{475C197E-DEFD-4CC8-8B92-EBC60C5D7A04}" srcOrd="46" destOrd="0" presId="urn:microsoft.com/office/officeart/2005/8/layout/default"/>
    <dgm:cxn modelId="{04B72D7A-5D24-4E98-887C-9C6F6D67E5E3}" type="presParOf" srcId="{21D9122B-4D21-4FDB-8CC4-F3CE809D1F6B}" destId="{C5B5FB9B-7894-4352-B6AA-122674B68CD9}" srcOrd="47" destOrd="0" presId="urn:microsoft.com/office/officeart/2005/8/layout/default"/>
    <dgm:cxn modelId="{D21E469F-025D-40E2-B4FB-91C4CD04C806}" type="presParOf" srcId="{21D9122B-4D21-4FDB-8CC4-F3CE809D1F6B}" destId="{33A7DA89-E146-4C9F-8CFB-3F79588AABE6}" srcOrd="48" destOrd="0" presId="urn:microsoft.com/office/officeart/2005/8/layout/default"/>
    <dgm:cxn modelId="{192624A4-F36B-4571-80E5-133F2C68DCCE}" type="presParOf" srcId="{21D9122B-4D21-4FDB-8CC4-F3CE809D1F6B}" destId="{A2E9C701-A99B-4A16-9846-E299655AD930}" srcOrd="49" destOrd="0" presId="urn:microsoft.com/office/officeart/2005/8/layout/default"/>
    <dgm:cxn modelId="{F6E8280B-AD7E-4723-A106-F6ACFD49E712}" type="presParOf" srcId="{21D9122B-4D21-4FDB-8CC4-F3CE809D1F6B}" destId="{830FB22E-CAF5-46E4-8BEF-020B228FC388}" srcOrd="5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AABC9-2D10-4DEC-B0AF-13E14CD5E997}">
      <dsp:nvSpPr>
        <dsp:cNvPr id="0" name=""/>
        <dsp:cNvSpPr/>
      </dsp:nvSpPr>
      <dsp:spPr>
        <a:xfrm>
          <a:off x="0" y="1398246"/>
          <a:ext cx="8416228" cy="4237912"/>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3193" tIns="270764" rIns="653193" bIns="113792" numCol="1" spcCol="1270" anchor="t" anchorCtr="0">
          <a:noAutofit/>
        </a:bodyPr>
        <a:lstStyle/>
        <a:p>
          <a:pPr marL="171450" lvl="1" indent="-171450" algn="just" defTabSz="711200">
            <a:lnSpc>
              <a:spcPct val="90000"/>
            </a:lnSpc>
            <a:spcBef>
              <a:spcPct val="0"/>
            </a:spcBef>
            <a:spcAft>
              <a:spcPct val="15000"/>
            </a:spcAft>
            <a:buChar char="•"/>
          </a:pPr>
          <a:r>
            <a:rPr lang="en-ID" sz="1600" kern="1200" dirty="0"/>
            <a:t>1. </a:t>
          </a:r>
          <a:r>
            <a:rPr lang="en-ID" sz="1600" kern="1200" dirty="0" err="1"/>
            <a:t>Mahasiswa</a:t>
          </a:r>
          <a:r>
            <a:rPr lang="en-ID" sz="1600" kern="1200" dirty="0"/>
            <a:t> </a:t>
          </a:r>
          <a:r>
            <a:rPr lang="en-ID" sz="1600" kern="1200" dirty="0" err="1"/>
            <a:t>Mampu</a:t>
          </a:r>
          <a:r>
            <a:rPr lang="en-ID" sz="1600" kern="1200" dirty="0"/>
            <a:t> </a:t>
          </a:r>
          <a:r>
            <a:rPr lang="en-ID" sz="1600" kern="1200" dirty="0" err="1"/>
            <a:t>Memahami</a:t>
          </a:r>
          <a:r>
            <a:rPr lang="en-ID" sz="1600" kern="1200" dirty="0"/>
            <a:t> </a:t>
          </a:r>
          <a:r>
            <a:rPr lang="en-ID" sz="1600" kern="1200" dirty="0" err="1"/>
            <a:t>Pentingnya</a:t>
          </a:r>
          <a:r>
            <a:rPr lang="en-ID" sz="1600" kern="1200" dirty="0"/>
            <a:t> </a:t>
          </a:r>
          <a:r>
            <a:rPr lang="en-ID" sz="1600" kern="1200" dirty="0" err="1"/>
            <a:t>Telepon</a:t>
          </a:r>
          <a:r>
            <a:rPr lang="en-ID" sz="1600" kern="1200" dirty="0"/>
            <a:t> </a:t>
          </a:r>
          <a:r>
            <a:rPr lang="en-ID" sz="1600" kern="1200" dirty="0" err="1"/>
            <a:t>Dalam</a:t>
          </a:r>
          <a:r>
            <a:rPr lang="en-ID" sz="1600" kern="1200" dirty="0"/>
            <a:t> </a:t>
          </a:r>
          <a:r>
            <a:rPr lang="en-ID" sz="1600" kern="1200" dirty="0" err="1"/>
            <a:t>Industri</a:t>
          </a:r>
          <a:r>
            <a:rPr lang="en-ID" sz="1600" kern="1200" dirty="0"/>
            <a:t> Hotel</a:t>
          </a:r>
          <a:endParaRPr lang="id-ID" sz="1600" kern="1200" dirty="0"/>
        </a:p>
        <a:p>
          <a:pPr marL="342900" lvl="2" indent="-171450" algn="just" defTabSz="711200">
            <a:lnSpc>
              <a:spcPct val="90000"/>
            </a:lnSpc>
            <a:spcBef>
              <a:spcPct val="0"/>
            </a:spcBef>
            <a:spcAft>
              <a:spcPct val="15000"/>
            </a:spcAft>
            <a:buChar char="•"/>
          </a:pPr>
          <a:r>
            <a:rPr lang="en-ID" sz="1600" i="1" kern="1200" dirty="0"/>
            <a:t>Student are able to understand the </a:t>
          </a:r>
          <a:r>
            <a:rPr lang="id-ID" sz="1600" i="1" kern="1200" dirty="0"/>
            <a:t>Important of telephone in Hotel Industr</a:t>
          </a:r>
          <a:r>
            <a:rPr lang="en-ID" sz="1600" i="1" kern="1200" dirty="0"/>
            <a:t>y</a:t>
          </a:r>
          <a:endParaRPr lang="id-ID" sz="1600" i="1" kern="1200" dirty="0"/>
        </a:p>
        <a:p>
          <a:pPr marL="171450" lvl="1" indent="-171450" algn="just" defTabSz="711200">
            <a:lnSpc>
              <a:spcPct val="90000"/>
            </a:lnSpc>
            <a:spcBef>
              <a:spcPct val="0"/>
            </a:spcBef>
            <a:spcAft>
              <a:spcPct val="15000"/>
            </a:spcAft>
            <a:buChar char="•"/>
          </a:pPr>
          <a:r>
            <a:rPr lang="en-ID" sz="1600" kern="1200" dirty="0"/>
            <a:t>2. </a:t>
          </a:r>
          <a:r>
            <a:rPr lang="en-ID" sz="1600" kern="1200" dirty="0" err="1"/>
            <a:t>Mahasiswa</a:t>
          </a:r>
          <a:r>
            <a:rPr lang="en-ID" sz="1600" kern="1200" dirty="0"/>
            <a:t> </a:t>
          </a:r>
          <a:r>
            <a:rPr lang="en-ID" sz="1600" kern="1200" dirty="0" err="1"/>
            <a:t>Mampu</a:t>
          </a:r>
          <a:r>
            <a:rPr lang="en-ID" sz="1600" kern="1200" dirty="0"/>
            <a:t> </a:t>
          </a:r>
          <a:r>
            <a:rPr lang="en-ID" sz="1600" kern="1200" dirty="0" err="1"/>
            <a:t>Memahami</a:t>
          </a:r>
          <a:r>
            <a:rPr lang="en-ID" sz="1600" kern="1200" dirty="0"/>
            <a:t> </a:t>
          </a:r>
          <a:r>
            <a:rPr lang="en-ID" sz="1600" kern="1200" dirty="0" err="1"/>
            <a:t>Peranan</a:t>
          </a:r>
          <a:r>
            <a:rPr lang="en-ID" sz="1600" kern="1200" dirty="0"/>
            <a:t> dan </a:t>
          </a:r>
          <a:r>
            <a:rPr lang="en-ID" sz="1600" kern="1200" dirty="0" err="1"/>
            <a:t>tanggung</a:t>
          </a:r>
          <a:r>
            <a:rPr lang="en-ID" sz="1600" kern="1200" dirty="0"/>
            <a:t> </a:t>
          </a:r>
          <a:r>
            <a:rPr lang="en-ID" sz="1600" kern="1200" dirty="0" err="1"/>
            <a:t>Jawab</a:t>
          </a:r>
          <a:r>
            <a:rPr lang="en-ID" sz="1600" kern="1200" dirty="0"/>
            <a:t> Telephonist</a:t>
          </a:r>
          <a:endParaRPr lang="id-ID" sz="1600" kern="1200" dirty="0"/>
        </a:p>
        <a:p>
          <a:pPr marL="342900" lvl="2" indent="-171450" algn="just" defTabSz="711200">
            <a:lnSpc>
              <a:spcPct val="90000"/>
            </a:lnSpc>
            <a:spcBef>
              <a:spcPct val="0"/>
            </a:spcBef>
            <a:spcAft>
              <a:spcPct val="15000"/>
            </a:spcAft>
            <a:buChar char="•"/>
          </a:pPr>
          <a:r>
            <a:rPr lang="en-ID" sz="1600" i="1" kern="1200" dirty="0"/>
            <a:t>Student are able to understand </a:t>
          </a:r>
          <a:r>
            <a:rPr lang="id-ID" sz="1600" i="1" kern="1200" dirty="0"/>
            <a:t>Role and Responsibilities of Telephonist</a:t>
          </a:r>
        </a:p>
        <a:p>
          <a:pPr marL="171450" lvl="1" indent="-171450" algn="just" defTabSz="711200">
            <a:lnSpc>
              <a:spcPct val="90000"/>
            </a:lnSpc>
            <a:spcBef>
              <a:spcPct val="0"/>
            </a:spcBef>
            <a:spcAft>
              <a:spcPct val="15000"/>
            </a:spcAft>
            <a:buChar char="•"/>
          </a:pPr>
          <a:r>
            <a:rPr lang="en-ID" sz="1600" kern="1200" dirty="0"/>
            <a:t>3. </a:t>
          </a:r>
          <a:r>
            <a:rPr lang="en-ID" sz="1600" kern="1200" dirty="0" err="1"/>
            <a:t>Mahasiswa</a:t>
          </a:r>
          <a:r>
            <a:rPr lang="en-ID" sz="1600" kern="1200" dirty="0"/>
            <a:t> </a:t>
          </a:r>
          <a:r>
            <a:rPr lang="en-ID" sz="1600" kern="1200" dirty="0" err="1"/>
            <a:t>Mampu</a:t>
          </a:r>
          <a:r>
            <a:rPr lang="en-ID" sz="1600" kern="1200" dirty="0"/>
            <a:t> </a:t>
          </a:r>
          <a:r>
            <a:rPr lang="en-ID" sz="1600" kern="1200" dirty="0" err="1"/>
            <a:t>Memahami</a:t>
          </a:r>
          <a:r>
            <a:rPr lang="en-ID" sz="1600" kern="1200" dirty="0"/>
            <a:t> </a:t>
          </a:r>
          <a:r>
            <a:rPr lang="en-ID" sz="1600" kern="1200" dirty="0" err="1"/>
            <a:t>Komponen</a:t>
          </a:r>
          <a:r>
            <a:rPr lang="en-ID" sz="1600" kern="1200" dirty="0"/>
            <a:t> Dari System </a:t>
          </a:r>
          <a:r>
            <a:rPr lang="en-ID" sz="1600" kern="1200" dirty="0" err="1"/>
            <a:t>Telepon</a:t>
          </a:r>
          <a:endParaRPr lang="id-ID" sz="1600" kern="1200" dirty="0"/>
        </a:p>
        <a:p>
          <a:pPr marL="342900" lvl="2" indent="-171450" algn="just" defTabSz="711200">
            <a:lnSpc>
              <a:spcPct val="90000"/>
            </a:lnSpc>
            <a:spcBef>
              <a:spcPct val="0"/>
            </a:spcBef>
            <a:spcAft>
              <a:spcPct val="15000"/>
            </a:spcAft>
            <a:buChar char="•"/>
          </a:pPr>
          <a:r>
            <a:rPr lang="en-ID" sz="1600" i="1" kern="1200" dirty="0"/>
            <a:t>Student Are Able To Understand the </a:t>
          </a:r>
          <a:r>
            <a:rPr lang="id-ID" sz="1600" i="1" kern="1200" dirty="0"/>
            <a:t>Component Of Telephone System</a:t>
          </a:r>
        </a:p>
        <a:p>
          <a:pPr marL="171450" lvl="1" indent="-171450" algn="just" defTabSz="711200">
            <a:lnSpc>
              <a:spcPct val="90000"/>
            </a:lnSpc>
            <a:spcBef>
              <a:spcPct val="0"/>
            </a:spcBef>
            <a:spcAft>
              <a:spcPct val="15000"/>
            </a:spcAft>
            <a:buChar char="•"/>
          </a:pPr>
          <a:r>
            <a:rPr lang="en-ID" sz="1600" kern="1200" dirty="0"/>
            <a:t>4. </a:t>
          </a:r>
          <a:r>
            <a:rPr lang="en-ID" sz="1600" kern="1200" dirty="0" err="1"/>
            <a:t>Mahasiswa</a:t>
          </a:r>
          <a:r>
            <a:rPr lang="en-ID" sz="1600" kern="1200" dirty="0"/>
            <a:t> </a:t>
          </a:r>
          <a:r>
            <a:rPr lang="en-ID" sz="1600" kern="1200" dirty="0" err="1"/>
            <a:t>mampu</a:t>
          </a:r>
          <a:r>
            <a:rPr lang="en-ID" sz="1600" kern="1200" dirty="0"/>
            <a:t> </a:t>
          </a:r>
          <a:r>
            <a:rPr lang="en-ID" sz="1600" kern="1200" dirty="0" err="1"/>
            <a:t>memahami</a:t>
          </a:r>
          <a:r>
            <a:rPr lang="en-ID" sz="1600" kern="1200" dirty="0"/>
            <a:t> </a:t>
          </a:r>
          <a:r>
            <a:rPr lang="en-ID" sz="1600" kern="1200" dirty="0" err="1"/>
            <a:t>cara</a:t>
          </a:r>
          <a:r>
            <a:rPr lang="en-ID" sz="1600" kern="1200" dirty="0"/>
            <a:t> </a:t>
          </a:r>
          <a:r>
            <a:rPr lang="en-ID" sz="1600" kern="1200" dirty="0" err="1"/>
            <a:t>menerima</a:t>
          </a:r>
          <a:r>
            <a:rPr lang="en-ID" sz="1600" kern="1200" dirty="0"/>
            <a:t> </a:t>
          </a:r>
          <a:r>
            <a:rPr lang="en-ID" sz="1600" kern="1200" dirty="0" err="1"/>
            <a:t>panggilan</a:t>
          </a:r>
          <a:r>
            <a:rPr lang="en-ID" sz="1600" kern="1200" dirty="0"/>
            <a:t> </a:t>
          </a:r>
          <a:r>
            <a:rPr lang="en-ID" sz="1600" kern="1200" dirty="0" err="1"/>
            <a:t>telepon</a:t>
          </a:r>
          <a:endParaRPr lang="id-ID" sz="1600" kern="1200" dirty="0"/>
        </a:p>
        <a:p>
          <a:pPr marL="342900" lvl="2" indent="-171450" algn="just" defTabSz="711200">
            <a:lnSpc>
              <a:spcPct val="90000"/>
            </a:lnSpc>
            <a:spcBef>
              <a:spcPct val="0"/>
            </a:spcBef>
            <a:spcAft>
              <a:spcPct val="15000"/>
            </a:spcAft>
            <a:buChar char="•"/>
          </a:pPr>
          <a:r>
            <a:rPr lang="en-ID" sz="1600" i="1" kern="1200" dirty="0"/>
            <a:t>Student Are Able To Understand How to R</a:t>
          </a:r>
          <a:r>
            <a:rPr lang="id-ID" sz="1600" i="1" kern="1200" dirty="0"/>
            <a:t>eceiv</a:t>
          </a:r>
          <a:r>
            <a:rPr lang="en-ID" sz="1600" i="1" kern="1200" dirty="0"/>
            <a:t>e</a:t>
          </a:r>
          <a:r>
            <a:rPr lang="id-ID" sz="1600" i="1" kern="1200" dirty="0"/>
            <a:t> Telephone Call</a:t>
          </a:r>
        </a:p>
        <a:p>
          <a:pPr marL="171450" lvl="1" indent="-171450" algn="just" defTabSz="711200">
            <a:lnSpc>
              <a:spcPct val="90000"/>
            </a:lnSpc>
            <a:spcBef>
              <a:spcPct val="0"/>
            </a:spcBef>
            <a:spcAft>
              <a:spcPct val="15000"/>
            </a:spcAft>
            <a:buChar char="•"/>
          </a:pPr>
          <a:r>
            <a:rPr lang="en-ID" sz="1600" kern="1200" dirty="0"/>
            <a:t>5. </a:t>
          </a:r>
          <a:r>
            <a:rPr lang="en-ID" sz="1600" kern="1200" dirty="0" err="1"/>
            <a:t>Mahasiswa</a:t>
          </a:r>
          <a:r>
            <a:rPr lang="en-ID" sz="1600" kern="1200" dirty="0"/>
            <a:t> </a:t>
          </a:r>
          <a:r>
            <a:rPr lang="en-ID" sz="1600" kern="1200" dirty="0" err="1"/>
            <a:t>Mampu</a:t>
          </a:r>
          <a:r>
            <a:rPr lang="en-ID" sz="1600" kern="1200" dirty="0"/>
            <a:t> </a:t>
          </a:r>
          <a:r>
            <a:rPr lang="en-ID" sz="1600" kern="1200" dirty="0" err="1"/>
            <a:t>Memahami</a:t>
          </a:r>
          <a:r>
            <a:rPr lang="en-ID" sz="1600" kern="1200" dirty="0"/>
            <a:t> </a:t>
          </a:r>
          <a:r>
            <a:rPr lang="en-ID" sz="1600" kern="1200" dirty="0" err="1"/>
            <a:t>pentingnya</a:t>
          </a:r>
          <a:r>
            <a:rPr lang="en-ID" sz="1600" kern="1200" dirty="0"/>
            <a:t> </a:t>
          </a:r>
          <a:r>
            <a:rPr lang="en-ID" sz="1600" kern="1200" dirty="0" err="1"/>
            <a:t>Kesan</a:t>
          </a:r>
          <a:r>
            <a:rPr lang="en-ID" sz="1600" kern="1200" dirty="0"/>
            <a:t> </a:t>
          </a:r>
          <a:r>
            <a:rPr lang="en-ID" sz="1600" kern="1200" dirty="0" err="1"/>
            <a:t>Pertama</a:t>
          </a:r>
          <a:r>
            <a:rPr lang="en-ID" sz="1600" kern="1200" dirty="0"/>
            <a:t> </a:t>
          </a:r>
          <a:r>
            <a:rPr lang="en-ID" sz="1600" kern="1200" dirty="0" err="1"/>
            <a:t>Dalam</a:t>
          </a:r>
          <a:r>
            <a:rPr lang="en-ID" sz="1600" kern="1200" dirty="0"/>
            <a:t> </a:t>
          </a:r>
          <a:r>
            <a:rPr lang="en-ID" sz="1600" kern="1200" dirty="0" err="1"/>
            <a:t>Bertelepon</a:t>
          </a:r>
          <a:endParaRPr lang="id-ID" sz="1600" kern="1200" dirty="0"/>
        </a:p>
        <a:p>
          <a:pPr marL="342900" lvl="2" indent="-171450" algn="just" defTabSz="711200">
            <a:lnSpc>
              <a:spcPct val="90000"/>
            </a:lnSpc>
            <a:spcBef>
              <a:spcPct val="0"/>
            </a:spcBef>
            <a:spcAft>
              <a:spcPct val="15000"/>
            </a:spcAft>
            <a:buChar char="•"/>
          </a:pPr>
          <a:r>
            <a:rPr lang="en-ID" sz="1600" i="1" kern="1200" dirty="0"/>
            <a:t>Student are Able To Understand the </a:t>
          </a:r>
          <a:r>
            <a:rPr lang="id-ID" sz="1600" i="1" kern="1200" dirty="0"/>
            <a:t>Important Of Firs</a:t>
          </a:r>
          <a:r>
            <a:rPr lang="en-ID" sz="1600" i="1" kern="1200" dirty="0"/>
            <a:t>t</a:t>
          </a:r>
          <a:r>
            <a:rPr lang="id-ID" sz="1600" i="1" kern="1200" dirty="0"/>
            <a:t> Impression In Telephone</a:t>
          </a:r>
        </a:p>
        <a:p>
          <a:pPr marL="171450" lvl="1" indent="-171450" algn="just" defTabSz="711200">
            <a:lnSpc>
              <a:spcPct val="90000"/>
            </a:lnSpc>
            <a:spcBef>
              <a:spcPct val="0"/>
            </a:spcBef>
            <a:spcAft>
              <a:spcPct val="15000"/>
            </a:spcAft>
            <a:buChar char="•"/>
          </a:pPr>
          <a:r>
            <a:rPr lang="en-ID" sz="1600" kern="1200" dirty="0"/>
            <a:t>6. </a:t>
          </a:r>
          <a:r>
            <a:rPr lang="en-ID" sz="1600" kern="1200" dirty="0" err="1"/>
            <a:t>Mahasiswa</a:t>
          </a:r>
          <a:r>
            <a:rPr lang="en-ID" sz="1600" kern="1200" dirty="0"/>
            <a:t> </a:t>
          </a:r>
          <a:r>
            <a:rPr lang="en-ID" sz="1600" kern="1200" dirty="0" err="1"/>
            <a:t>Mampu</a:t>
          </a:r>
          <a:r>
            <a:rPr lang="en-ID" sz="1600" kern="1200" dirty="0"/>
            <a:t> </a:t>
          </a:r>
          <a:r>
            <a:rPr lang="en-ID" sz="1600" kern="1200" dirty="0" err="1"/>
            <a:t>Memahami</a:t>
          </a:r>
          <a:r>
            <a:rPr lang="en-ID" sz="1600" kern="1200" dirty="0"/>
            <a:t> Spelling Board</a:t>
          </a:r>
          <a:endParaRPr lang="id-ID" sz="1600" kern="1200" dirty="0"/>
        </a:p>
        <a:p>
          <a:pPr marL="342900" lvl="2" indent="-171450" algn="just" defTabSz="711200">
            <a:lnSpc>
              <a:spcPct val="90000"/>
            </a:lnSpc>
            <a:spcBef>
              <a:spcPct val="0"/>
            </a:spcBef>
            <a:spcAft>
              <a:spcPct val="15000"/>
            </a:spcAft>
            <a:buChar char="•"/>
          </a:pPr>
          <a:r>
            <a:rPr lang="en-ID" sz="1600" i="1" kern="1200" dirty="0"/>
            <a:t>Student are Able To Understand </a:t>
          </a:r>
          <a:r>
            <a:rPr lang="id-ID" sz="1600" i="1" kern="1200" dirty="0"/>
            <a:t>Spelling board</a:t>
          </a:r>
        </a:p>
      </dsp:txBody>
      <dsp:txXfrm>
        <a:off x="0" y="1398246"/>
        <a:ext cx="8416228" cy="4237912"/>
      </dsp:txXfrm>
    </dsp:sp>
    <dsp:sp modelId="{3993D8D0-A8F0-4D05-B757-B75514555716}">
      <dsp:nvSpPr>
        <dsp:cNvPr id="0" name=""/>
        <dsp:cNvSpPr/>
      </dsp:nvSpPr>
      <dsp:spPr>
        <a:xfrm>
          <a:off x="370595" y="552330"/>
          <a:ext cx="6733411" cy="49816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679" tIns="0" rIns="222679" bIns="0" numCol="1" spcCol="1270" anchor="ctr" anchorCtr="0">
          <a:noAutofit/>
        </a:bodyPr>
        <a:lstStyle/>
        <a:p>
          <a:pPr marL="0" lvl="0" indent="0" algn="l" defTabSz="711200">
            <a:lnSpc>
              <a:spcPct val="90000"/>
            </a:lnSpc>
            <a:spcBef>
              <a:spcPct val="0"/>
            </a:spcBef>
            <a:spcAft>
              <a:spcPct val="35000"/>
            </a:spcAft>
            <a:buNone/>
          </a:pPr>
          <a:r>
            <a:rPr lang="id-ID" sz="1600" kern="1200" dirty="0"/>
            <a:t>Berkomunikasi </a:t>
          </a:r>
          <a:r>
            <a:rPr lang="en-ID" sz="1600" kern="1200" dirty="0"/>
            <a:t>M</a:t>
          </a:r>
          <a:r>
            <a:rPr lang="id-ID" sz="1600" kern="1200" dirty="0"/>
            <a:t>elalui Telepon</a:t>
          </a:r>
          <a:r>
            <a:rPr lang="en-ID" sz="1600" kern="1200" dirty="0"/>
            <a:t> (</a:t>
          </a:r>
          <a:r>
            <a:rPr lang="en-ID" sz="1600" i="1" kern="1200" dirty="0"/>
            <a:t>Communicate on The Telephone – Receiving Telephone Call </a:t>
          </a:r>
          <a:r>
            <a:rPr lang="en-ID" sz="1600" kern="1200" dirty="0"/>
            <a:t>)</a:t>
          </a:r>
          <a:endParaRPr lang="id-ID" sz="1600" kern="1200" dirty="0"/>
        </a:p>
      </dsp:txBody>
      <dsp:txXfrm>
        <a:off x="394913" y="576648"/>
        <a:ext cx="6684775" cy="449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C02D1-AC9E-4EC2-A741-3796B5CFAD27}">
      <dsp:nvSpPr>
        <dsp:cNvPr id="0" name=""/>
        <dsp:cNvSpPr/>
      </dsp:nvSpPr>
      <dsp:spPr>
        <a:xfrm rot="5400000">
          <a:off x="5096178" y="82547"/>
          <a:ext cx="1258514" cy="1094907"/>
        </a:xfrm>
        <a:prstGeom prst="hexagon">
          <a:avLst>
            <a:gd name="adj" fmla="val 25000"/>
            <a:gd name="vf" fmla="val 115470"/>
          </a:avLst>
        </a:prstGeom>
        <a:gradFill rotWithShape="0">
          <a:gsLst>
            <a:gs pos="0">
              <a:schemeClr val="accent4">
                <a:shade val="50000"/>
                <a:hueOff val="0"/>
                <a:satOff val="0"/>
                <a:lumOff val="0"/>
                <a:alphaOff val="0"/>
                <a:satMod val="103000"/>
                <a:lumMod val="102000"/>
                <a:tint val="94000"/>
              </a:schemeClr>
            </a:gs>
            <a:gs pos="50000">
              <a:schemeClr val="accent4">
                <a:shade val="50000"/>
                <a:hueOff val="0"/>
                <a:satOff val="0"/>
                <a:lumOff val="0"/>
                <a:alphaOff val="0"/>
                <a:satMod val="110000"/>
                <a:lumMod val="100000"/>
                <a:shade val="100000"/>
              </a:schemeClr>
            </a:gs>
            <a:gs pos="100000">
              <a:schemeClr val="accent4">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d-ID" sz="900" b="1" kern="1200" dirty="0"/>
            <a:t>Reservation</a:t>
          </a:r>
        </a:p>
      </dsp:txBody>
      <dsp:txXfrm rot="-5400000">
        <a:off x="5348604" y="196862"/>
        <a:ext cx="753661" cy="866278"/>
      </dsp:txXfrm>
    </dsp:sp>
    <dsp:sp modelId="{DFDD19E8-6F25-49A2-9646-332E8CF862CA}">
      <dsp:nvSpPr>
        <dsp:cNvPr id="0" name=""/>
        <dsp:cNvSpPr/>
      </dsp:nvSpPr>
      <dsp:spPr>
        <a:xfrm>
          <a:off x="6306114" y="252446"/>
          <a:ext cx="1404502" cy="755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id-ID" sz="900" b="1" kern="1200" dirty="0"/>
            <a:t>Ordering Suplies &amp; Equipment</a:t>
          </a:r>
        </a:p>
      </dsp:txBody>
      <dsp:txXfrm>
        <a:off x="6306114" y="252446"/>
        <a:ext cx="1404502" cy="755108"/>
      </dsp:txXfrm>
    </dsp:sp>
    <dsp:sp modelId="{F859E31F-F27A-406B-B47C-6DBA6BC8FAAE}">
      <dsp:nvSpPr>
        <dsp:cNvPr id="0" name=""/>
        <dsp:cNvSpPr/>
      </dsp:nvSpPr>
      <dsp:spPr>
        <a:xfrm rot="5400000">
          <a:off x="3913678" y="82547"/>
          <a:ext cx="1258514" cy="1094907"/>
        </a:xfrm>
        <a:prstGeom prst="hexagon">
          <a:avLst>
            <a:gd name="adj" fmla="val 25000"/>
            <a:gd name="vf" fmla="val 115470"/>
          </a:avLst>
        </a:prstGeom>
        <a:gradFill rotWithShape="0">
          <a:gsLst>
            <a:gs pos="0">
              <a:schemeClr val="accent4">
                <a:shade val="50000"/>
                <a:hueOff val="-48915"/>
                <a:satOff val="-8271"/>
                <a:lumOff val="15280"/>
                <a:alphaOff val="0"/>
                <a:satMod val="103000"/>
                <a:lumMod val="102000"/>
                <a:tint val="94000"/>
              </a:schemeClr>
            </a:gs>
            <a:gs pos="50000">
              <a:schemeClr val="accent4">
                <a:shade val="50000"/>
                <a:hueOff val="-48915"/>
                <a:satOff val="-8271"/>
                <a:lumOff val="15280"/>
                <a:alphaOff val="0"/>
                <a:satMod val="110000"/>
                <a:lumMod val="100000"/>
                <a:shade val="100000"/>
              </a:schemeClr>
            </a:gs>
            <a:gs pos="100000">
              <a:schemeClr val="accent4">
                <a:shade val="50000"/>
                <a:hueOff val="-48915"/>
                <a:satOff val="-8271"/>
                <a:lumOff val="152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id-ID" sz="900" b="1" kern="1200"/>
        </a:p>
      </dsp:txBody>
      <dsp:txXfrm rot="-5400000">
        <a:off x="4166104" y="196862"/>
        <a:ext cx="753661" cy="866278"/>
      </dsp:txXfrm>
    </dsp:sp>
    <dsp:sp modelId="{80DBFD32-C03D-4629-BC20-15609329FA94}">
      <dsp:nvSpPr>
        <dsp:cNvPr id="0" name=""/>
        <dsp:cNvSpPr/>
      </dsp:nvSpPr>
      <dsp:spPr>
        <a:xfrm rot="5400000">
          <a:off x="4502663" y="1113826"/>
          <a:ext cx="1258514" cy="1168802"/>
        </a:xfrm>
        <a:prstGeom prst="hexagon">
          <a:avLst>
            <a:gd name="adj" fmla="val 25000"/>
            <a:gd name="vf" fmla="val 115470"/>
          </a:avLst>
        </a:prstGeom>
        <a:gradFill rotWithShape="0">
          <a:gsLst>
            <a:gs pos="0">
              <a:schemeClr val="accent4">
                <a:shade val="50000"/>
                <a:hueOff val="-97830"/>
                <a:satOff val="-16542"/>
                <a:lumOff val="30561"/>
                <a:alphaOff val="0"/>
                <a:satMod val="103000"/>
                <a:lumMod val="102000"/>
                <a:tint val="94000"/>
              </a:schemeClr>
            </a:gs>
            <a:gs pos="50000">
              <a:schemeClr val="accent4">
                <a:shade val="50000"/>
                <a:hueOff val="-97830"/>
                <a:satOff val="-16542"/>
                <a:lumOff val="30561"/>
                <a:alphaOff val="0"/>
                <a:satMod val="110000"/>
                <a:lumMod val="100000"/>
                <a:shade val="100000"/>
              </a:schemeClr>
            </a:gs>
            <a:gs pos="100000">
              <a:schemeClr val="accent4">
                <a:shade val="50000"/>
                <a:hueOff val="-97830"/>
                <a:satOff val="-16542"/>
                <a:lumOff val="305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d-ID" sz="900" b="1" kern="1200" dirty="0"/>
            <a:t>Booking Confirmation</a:t>
          </a:r>
        </a:p>
      </dsp:txBody>
      <dsp:txXfrm rot="-5400000">
        <a:off x="4735376" y="1271246"/>
        <a:ext cx="793088" cy="853962"/>
      </dsp:txXfrm>
    </dsp:sp>
    <dsp:sp modelId="{022336C4-39C9-4CB1-BBDC-0D47D4EFAB17}">
      <dsp:nvSpPr>
        <dsp:cNvPr id="0" name=""/>
        <dsp:cNvSpPr/>
      </dsp:nvSpPr>
      <dsp:spPr>
        <a:xfrm>
          <a:off x="3179964" y="1320673"/>
          <a:ext cx="1359195" cy="755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r" defTabSz="400050">
            <a:lnSpc>
              <a:spcPct val="90000"/>
            </a:lnSpc>
            <a:spcBef>
              <a:spcPct val="0"/>
            </a:spcBef>
            <a:spcAft>
              <a:spcPct val="35000"/>
            </a:spcAft>
            <a:buNone/>
          </a:pPr>
          <a:r>
            <a:rPr lang="id-ID" sz="900" b="1" kern="1200" dirty="0"/>
            <a:t>Speak With in house guest</a:t>
          </a:r>
        </a:p>
      </dsp:txBody>
      <dsp:txXfrm>
        <a:off x="3179964" y="1320673"/>
        <a:ext cx="1359195" cy="755108"/>
      </dsp:txXfrm>
    </dsp:sp>
    <dsp:sp modelId="{F82CCEC6-1C46-428C-88CB-D0530406563F}">
      <dsp:nvSpPr>
        <dsp:cNvPr id="0" name=""/>
        <dsp:cNvSpPr/>
      </dsp:nvSpPr>
      <dsp:spPr>
        <a:xfrm rot="5400000">
          <a:off x="5685163" y="1150774"/>
          <a:ext cx="1258514" cy="1094907"/>
        </a:xfrm>
        <a:prstGeom prst="hexagon">
          <a:avLst>
            <a:gd name="adj" fmla="val 25000"/>
            <a:gd name="vf" fmla="val 115470"/>
          </a:avLst>
        </a:prstGeom>
        <a:gradFill rotWithShape="0">
          <a:gsLst>
            <a:gs pos="0">
              <a:schemeClr val="accent4">
                <a:shade val="50000"/>
                <a:hueOff val="-146745"/>
                <a:satOff val="-24813"/>
                <a:lumOff val="45841"/>
                <a:alphaOff val="0"/>
                <a:satMod val="103000"/>
                <a:lumMod val="102000"/>
                <a:tint val="94000"/>
              </a:schemeClr>
            </a:gs>
            <a:gs pos="50000">
              <a:schemeClr val="accent4">
                <a:shade val="50000"/>
                <a:hueOff val="-146745"/>
                <a:satOff val="-24813"/>
                <a:lumOff val="45841"/>
                <a:alphaOff val="0"/>
                <a:satMod val="110000"/>
                <a:lumMod val="100000"/>
                <a:shade val="100000"/>
              </a:schemeClr>
            </a:gs>
            <a:gs pos="100000">
              <a:schemeClr val="accent4">
                <a:shade val="50000"/>
                <a:hueOff val="-146745"/>
                <a:satOff val="-24813"/>
                <a:lumOff val="458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id-ID" sz="900" b="1" kern="1200"/>
        </a:p>
      </dsp:txBody>
      <dsp:txXfrm rot="-5400000">
        <a:off x="5937589" y="1265089"/>
        <a:ext cx="753661" cy="866278"/>
      </dsp:txXfrm>
    </dsp:sp>
    <dsp:sp modelId="{39540C02-BA95-4EAB-9A28-76F675FE3869}">
      <dsp:nvSpPr>
        <dsp:cNvPr id="0" name=""/>
        <dsp:cNvSpPr/>
      </dsp:nvSpPr>
      <dsp:spPr>
        <a:xfrm rot="5400000">
          <a:off x="5096178" y="2219001"/>
          <a:ext cx="1258514" cy="1094907"/>
        </a:xfrm>
        <a:prstGeom prst="hexagon">
          <a:avLst>
            <a:gd name="adj" fmla="val 25000"/>
            <a:gd name="vf" fmla="val 115470"/>
          </a:avLst>
        </a:prstGeom>
        <a:gradFill rotWithShape="0">
          <a:gsLst>
            <a:gs pos="0">
              <a:schemeClr val="accent4">
                <a:shade val="50000"/>
                <a:hueOff val="-97830"/>
                <a:satOff val="-16542"/>
                <a:lumOff val="30561"/>
                <a:alphaOff val="0"/>
                <a:satMod val="103000"/>
                <a:lumMod val="102000"/>
                <a:tint val="94000"/>
              </a:schemeClr>
            </a:gs>
            <a:gs pos="50000">
              <a:schemeClr val="accent4">
                <a:shade val="50000"/>
                <a:hueOff val="-97830"/>
                <a:satOff val="-16542"/>
                <a:lumOff val="30561"/>
                <a:alphaOff val="0"/>
                <a:satMod val="110000"/>
                <a:lumMod val="100000"/>
                <a:shade val="100000"/>
              </a:schemeClr>
            </a:gs>
            <a:gs pos="100000">
              <a:schemeClr val="accent4">
                <a:shade val="50000"/>
                <a:hueOff val="-97830"/>
                <a:satOff val="-16542"/>
                <a:lumOff val="305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d-ID" sz="900" b="1" kern="1200" dirty="0"/>
            <a:t>Enqu</a:t>
          </a:r>
          <a:r>
            <a:rPr lang="en-ID" sz="900" b="1" kern="1200" dirty="0" err="1"/>
            <a:t>i</a:t>
          </a:r>
          <a:r>
            <a:rPr lang="id-ID" sz="900" b="1" kern="1200" dirty="0"/>
            <a:t>ry Meeting Facilities</a:t>
          </a:r>
        </a:p>
      </dsp:txBody>
      <dsp:txXfrm rot="-5400000">
        <a:off x="5348604" y="2333316"/>
        <a:ext cx="753661" cy="866278"/>
      </dsp:txXfrm>
    </dsp:sp>
    <dsp:sp modelId="{9082ADAE-7C2B-4524-8C1D-B9A307C9BC8F}">
      <dsp:nvSpPr>
        <dsp:cNvPr id="0" name=""/>
        <dsp:cNvSpPr/>
      </dsp:nvSpPr>
      <dsp:spPr>
        <a:xfrm>
          <a:off x="6306114" y="2388900"/>
          <a:ext cx="1404502" cy="755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id-ID" sz="900" b="1" kern="1200" dirty="0"/>
            <a:t>Making Outgoing Call</a:t>
          </a:r>
        </a:p>
      </dsp:txBody>
      <dsp:txXfrm>
        <a:off x="6306114" y="2388900"/>
        <a:ext cx="1404502" cy="755108"/>
      </dsp:txXfrm>
    </dsp:sp>
    <dsp:sp modelId="{13AAFC90-D559-4793-BD38-1FA7C6DE02CB}">
      <dsp:nvSpPr>
        <dsp:cNvPr id="0" name=""/>
        <dsp:cNvSpPr/>
      </dsp:nvSpPr>
      <dsp:spPr>
        <a:xfrm rot="5400000">
          <a:off x="3913678" y="2219001"/>
          <a:ext cx="1258514" cy="1094907"/>
        </a:xfrm>
        <a:prstGeom prst="hexagon">
          <a:avLst>
            <a:gd name="adj" fmla="val 25000"/>
            <a:gd name="vf" fmla="val 115470"/>
          </a:avLst>
        </a:prstGeom>
        <a:gradFill rotWithShape="0">
          <a:gsLst>
            <a:gs pos="0">
              <a:schemeClr val="accent4">
                <a:shade val="50000"/>
                <a:hueOff val="-48915"/>
                <a:satOff val="-8271"/>
                <a:lumOff val="15280"/>
                <a:alphaOff val="0"/>
                <a:satMod val="103000"/>
                <a:lumMod val="102000"/>
                <a:tint val="94000"/>
              </a:schemeClr>
            </a:gs>
            <a:gs pos="50000">
              <a:schemeClr val="accent4">
                <a:shade val="50000"/>
                <a:hueOff val="-48915"/>
                <a:satOff val="-8271"/>
                <a:lumOff val="15280"/>
                <a:alphaOff val="0"/>
                <a:satMod val="110000"/>
                <a:lumMod val="100000"/>
                <a:shade val="100000"/>
              </a:schemeClr>
            </a:gs>
            <a:gs pos="100000">
              <a:schemeClr val="accent4">
                <a:shade val="50000"/>
                <a:hueOff val="-48915"/>
                <a:satOff val="-8271"/>
                <a:lumOff val="152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id-ID" sz="900" b="1" kern="1200"/>
        </a:p>
      </dsp:txBody>
      <dsp:txXfrm rot="-5400000">
        <a:off x="4166104" y="2333316"/>
        <a:ext cx="753661" cy="8662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351D0-8108-468F-944D-CC7AC987DF3E}">
      <dsp:nvSpPr>
        <dsp:cNvPr id="0" name=""/>
        <dsp:cNvSpPr/>
      </dsp:nvSpPr>
      <dsp:spPr>
        <a:xfrm rot="5400000">
          <a:off x="2995243" y="-580417"/>
          <a:ext cx="2127352" cy="3820160"/>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id-ID" sz="1700" kern="1200" dirty="0"/>
            <a:t>Telephonist is the person who operates and manages the telephone system in the back office</a:t>
          </a:r>
        </a:p>
        <a:p>
          <a:pPr marL="171450" lvl="1" indent="-171450" algn="l" defTabSz="755650">
            <a:lnSpc>
              <a:spcPct val="90000"/>
            </a:lnSpc>
            <a:spcBef>
              <a:spcPct val="0"/>
            </a:spcBef>
            <a:spcAft>
              <a:spcPct val="15000"/>
            </a:spcAft>
            <a:buChar char="•"/>
          </a:pPr>
          <a:r>
            <a:rPr lang="id-ID" sz="1700" kern="1200"/>
            <a:t>Primary role of the Telephonist is to receive all incoming call redirect the call as required </a:t>
          </a:r>
        </a:p>
      </dsp:txBody>
      <dsp:txXfrm rot="-5400000">
        <a:off x="2148840" y="369835"/>
        <a:ext cx="3716311" cy="1919654"/>
      </dsp:txXfrm>
    </dsp:sp>
    <dsp:sp modelId="{74BE9CE8-E62A-4462-AF4E-042B0AD5ADE2}">
      <dsp:nvSpPr>
        <dsp:cNvPr id="0" name=""/>
        <dsp:cNvSpPr/>
      </dsp:nvSpPr>
      <dsp:spPr>
        <a:xfrm>
          <a:off x="0" y="66"/>
          <a:ext cx="2148840" cy="2659191"/>
        </a:xfrm>
        <a:prstGeom prst="round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id-ID" sz="1900" b="1" kern="1200"/>
            <a:t>Role</a:t>
          </a:r>
        </a:p>
      </dsp:txBody>
      <dsp:txXfrm>
        <a:off x="104898" y="104964"/>
        <a:ext cx="1939044" cy="2449395"/>
      </dsp:txXfrm>
    </dsp:sp>
    <dsp:sp modelId="{BAA78F32-2BCD-4D45-9933-CD8209235436}">
      <dsp:nvSpPr>
        <dsp:cNvPr id="0" name=""/>
        <dsp:cNvSpPr/>
      </dsp:nvSpPr>
      <dsp:spPr>
        <a:xfrm rot="5400000">
          <a:off x="2995243" y="2211732"/>
          <a:ext cx="2127352" cy="3820160"/>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id-ID" sz="1700" kern="1200"/>
            <a:t>Promptly and professionally answer</a:t>
          </a:r>
        </a:p>
        <a:p>
          <a:pPr marL="171450" lvl="1" indent="-171450" algn="l" defTabSz="755650">
            <a:lnSpc>
              <a:spcPct val="90000"/>
            </a:lnSpc>
            <a:spcBef>
              <a:spcPct val="0"/>
            </a:spcBef>
            <a:spcAft>
              <a:spcPct val="15000"/>
            </a:spcAft>
            <a:buChar char="•"/>
          </a:pPr>
          <a:r>
            <a:rPr lang="id-ID" sz="1700" kern="1200"/>
            <a:t>Correctly Transferred. Place on hold</a:t>
          </a:r>
        </a:p>
        <a:p>
          <a:pPr marL="171450" lvl="1" indent="-171450" algn="l" defTabSz="755650">
            <a:lnSpc>
              <a:spcPct val="90000"/>
            </a:lnSpc>
            <a:spcBef>
              <a:spcPct val="0"/>
            </a:spcBef>
            <a:spcAft>
              <a:spcPct val="15000"/>
            </a:spcAft>
            <a:buChar char="•"/>
          </a:pPr>
          <a:r>
            <a:rPr lang="id-ID" sz="1700" kern="1200"/>
            <a:t>Screening according to established procedures</a:t>
          </a:r>
        </a:p>
      </dsp:txBody>
      <dsp:txXfrm rot="-5400000">
        <a:off x="2148840" y="3161985"/>
        <a:ext cx="3716311" cy="1919654"/>
      </dsp:txXfrm>
    </dsp:sp>
    <dsp:sp modelId="{E04EFD35-074B-4D84-B69B-0C8D857325F3}">
      <dsp:nvSpPr>
        <dsp:cNvPr id="0" name=""/>
        <dsp:cNvSpPr/>
      </dsp:nvSpPr>
      <dsp:spPr>
        <a:xfrm>
          <a:off x="0" y="2792217"/>
          <a:ext cx="2148840" cy="2659191"/>
        </a:xfrm>
        <a:prstGeom prst="round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id-ID" sz="1900" b="1" kern="1200" dirty="0"/>
            <a:t>Responsibilities</a:t>
          </a:r>
        </a:p>
      </dsp:txBody>
      <dsp:txXfrm>
        <a:off x="104898" y="2897115"/>
        <a:ext cx="1939044" cy="24493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1E9EB-8FF7-460E-AC91-F6A0C0E31B38}">
      <dsp:nvSpPr>
        <dsp:cNvPr id="0" name=""/>
        <dsp:cNvSpPr/>
      </dsp:nvSpPr>
      <dsp:spPr>
        <a:xfrm>
          <a:off x="2507" y="0"/>
          <a:ext cx="1504569" cy="1954276"/>
        </a:xfrm>
        <a:prstGeom prst="upArrow">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1645CEA-228C-4EEE-ACCF-4BCB74423B2F}">
      <dsp:nvSpPr>
        <dsp:cNvPr id="0" name=""/>
        <dsp:cNvSpPr/>
      </dsp:nvSpPr>
      <dsp:spPr>
        <a:xfrm>
          <a:off x="1552213" y="0"/>
          <a:ext cx="2553208" cy="195427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marL="0" lvl="0" indent="0" algn="l" defTabSz="1244600">
            <a:lnSpc>
              <a:spcPct val="90000"/>
            </a:lnSpc>
            <a:spcBef>
              <a:spcPct val="0"/>
            </a:spcBef>
            <a:spcAft>
              <a:spcPct val="35000"/>
            </a:spcAft>
            <a:buNone/>
          </a:pPr>
          <a:r>
            <a:rPr lang="en-ID" sz="2800" kern="1200" dirty="0"/>
            <a:t>Incoming Call</a:t>
          </a:r>
        </a:p>
      </dsp:txBody>
      <dsp:txXfrm>
        <a:off x="1552213" y="0"/>
        <a:ext cx="2553208" cy="1954276"/>
      </dsp:txXfrm>
    </dsp:sp>
    <dsp:sp modelId="{D7B860BE-64B7-4419-9EB7-FBB6CFCFA2ED}">
      <dsp:nvSpPr>
        <dsp:cNvPr id="0" name=""/>
        <dsp:cNvSpPr/>
      </dsp:nvSpPr>
      <dsp:spPr>
        <a:xfrm>
          <a:off x="453878" y="2117132"/>
          <a:ext cx="1504569" cy="1954276"/>
        </a:xfrm>
        <a:prstGeom prst="downArrow">
          <a:avLst/>
        </a:prstGeom>
        <a:solidFill>
          <a:schemeClr val="accent4">
            <a:hueOff val="12589622"/>
            <a:satOff val="-38782"/>
            <a:lumOff val="-1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BDB1263-4A59-4210-B78F-8E1B5DB7F1CF}">
      <dsp:nvSpPr>
        <dsp:cNvPr id="0" name=""/>
        <dsp:cNvSpPr/>
      </dsp:nvSpPr>
      <dsp:spPr>
        <a:xfrm>
          <a:off x="2003584" y="2117132"/>
          <a:ext cx="2553208" cy="195427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marL="0" lvl="0" indent="0" algn="l" defTabSz="1066800">
            <a:lnSpc>
              <a:spcPct val="90000"/>
            </a:lnSpc>
            <a:spcBef>
              <a:spcPct val="0"/>
            </a:spcBef>
            <a:spcAft>
              <a:spcPct val="35000"/>
            </a:spcAft>
            <a:buNone/>
          </a:pPr>
          <a:r>
            <a:rPr lang="en-ID" sz="2400" kern="1200" dirty="0"/>
            <a:t>Outgoing Call</a:t>
          </a:r>
        </a:p>
      </dsp:txBody>
      <dsp:txXfrm>
        <a:off x="2003584" y="2117132"/>
        <a:ext cx="2553208" cy="19542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885C6-398E-4CA0-8086-B3B4F427CDE9}">
      <dsp:nvSpPr>
        <dsp:cNvPr id="0" name=""/>
        <dsp:cNvSpPr/>
      </dsp:nvSpPr>
      <dsp:spPr>
        <a:xfrm>
          <a:off x="2058262" y="662686"/>
          <a:ext cx="441959" cy="91440"/>
        </a:xfrm>
        <a:custGeom>
          <a:avLst/>
          <a:gdLst/>
          <a:ahLst/>
          <a:cxnLst/>
          <a:rect l="0" t="0" r="0" b="0"/>
          <a:pathLst>
            <a:path>
              <a:moveTo>
                <a:pt x="0" y="45720"/>
              </a:moveTo>
              <a:lnTo>
                <a:pt x="441959" y="45720"/>
              </a:lnTo>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b="1" kern="1200"/>
        </a:p>
      </dsp:txBody>
      <dsp:txXfrm>
        <a:off x="2267428" y="706044"/>
        <a:ext cx="23627" cy="4725"/>
      </dsp:txXfrm>
    </dsp:sp>
    <dsp:sp modelId="{67FBB0C1-D15B-4827-8DFC-8055933246E7}">
      <dsp:nvSpPr>
        <dsp:cNvPr id="0" name=""/>
        <dsp:cNvSpPr/>
      </dsp:nvSpPr>
      <dsp:spPr>
        <a:xfrm>
          <a:off x="5458" y="92025"/>
          <a:ext cx="2054604" cy="123276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d-ID" sz="1600" b="1" kern="1200" dirty="0"/>
            <a:t>Put Smile</a:t>
          </a:r>
        </a:p>
      </dsp:txBody>
      <dsp:txXfrm>
        <a:off x="5458" y="92025"/>
        <a:ext cx="2054604" cy="1232762"/>
      </dsp:txXfrm>
    </dsp:sp>
    <dsp:sp modelId="{0CC1741F-A8D3-4316-9F8D-EF652535EF5E}">
      <dsp:nvSpPr>
        <dsp:cNvPr id="0" name=""/>
        <dsp:cNvSpPr/>
      </dsp:nvSpPr>
      <dsp:spPr>
        <a:xfrm>
          <a:off x="4585426" y="662686"/>
          <a:ext cx="441959" cy="91440"/>
        </a:xfrm>
        <a:custGeom>
          <a:avLst/>
          <a:gdLst/>
          <a:ahLst/>
          <a:cxnLst/>
          <a:rect l="0" t="0" r="0" b="0"/>
          <a:pathLst>
            <a:path>
              <a:moveTo>
                <a:pt x="0" y="45720"/>
              </a:moveTo>
              <a:lnTo>
                <a:pt x="441959" y="45720"/>
              </a:lnTo>
            </a:path>
          </a:pathLst>
        </a:custGeom>
        <a:noFill/>
        <a:ln w="6350" cap="flat" cmpd="sng" algn="ctr">
          <a:solidFill>
            <a:schemeClr val="accent3">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b="1" kern="1200"/>
        </a:p>
      </dsp:txBody>
      <dsp:txXfrm>
        <a:off x="4794592" y="706044"/>
        <a:ext cx="23627" cy="4725"/>
      </dsp:txXfrm>
    </dsp:sp>
    <dsp:sp modelId="{C14F6705-D97C-4659-91EC-4E9AB99D3693}">
      <dsp:nvSpPr>
        <dsp:cNvPr id="0" name=""/>
        <dsp:cNvSpPr/>
      </dsp:nvSpPr>
      <dsp:spPr>
        <a:xfrm>
          <a:off x="2532622" y="92025"/>
          <a:ext cx="2054604" cy="123276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d-ID" sz="1600" b="1" kern="1200" dirty="0"/>
            <a:t>Have paper and pen ready</a:t>
          </a:r>
        </a:p>
      </dsp:txBody>
      <dsp:txXfrm>
        <a:off x="2532622" y="92025"/>
        <a:ext cx="2054604" cy="1232762"/>
      </dsp:txXfrm>
    </dsp:sp>
    <dsp:sp modelId="{3305F346-49B9-40BB-9F0F-C5E38C33D889}">
      <dsp:nvSpPr>
        <dsp:cNvPr id="0" name=""/>
        <dsp:cNvSpPr/>
      </dsp:nvSpPr>
      <dsp:spPr>
        <a:xfrm>
          <a:off x="1032760" y="1322988"/>
          <a:ext cx="5054327" cy="441959"/>
        </a:xfrm>
        <a:custGeom>
          <a:avLst/>
          <a:gdLst/>
          <a:ahLst/>
          <a:cxnLst/>
          <a:rect l="0" t="0" r="0" b="0"/>
          <a:pathLst>
            <a:path>
              <a:moveTo>
                <a:pt x="5054327" y="0"/>
              </a:moveTo>
              <a:lnTo>
                <a:pt x="5054327" y="238079"/>
              </a:lnTo>
              <a:lnTo>
                <a:pt x="0" y="238079"/>
              </a:lnTo>
              <a:lnTo>
                <a:pt x="0" y="441959"/>
              </a:lnTo>
            </a:path>
          </a:pathLst>
        </a:custGeom>
        <a:noFill/>
        <a:ln w="6350" cap="flat" cmpd="sng" algn="ctr">
          <a:solidFill>
            <a:schemeClr val="accent4">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b="1" kern="1200"/>
        </a:p>
      </dsp:txBody>
      <dsp:txXfrm>
        <a:off x="3433015" y="1541605"/>
        <a:ext cx="253818" cy="4725"/>
      </dsp:txXfrm>
    </dsp:sp>
    <dsp:sp modelId="{7F69E389-58C3-4560-9049-AE62098EE77A}">
      <dsp:nvSpPr>
        <dsp:cNvPr id="0" name=""/>
        <dsp:cNvSpPr/>
      </dsp:nvSpPr>
      <dsp:spPr>
        <a:xfrm>
          <a:off x="5059786" y="92025"/>
          <a:ext cx="2054604" cy="123276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d-ID" sz="1600" b="1" kern="1200" dirty="0"/>
            <a:t>Have a list of in house extension by the phone</a:t>
          </a:r>
        </a:p>
      </dsp:txBody>
      <dsp:txXfrm>
        <a:off x="5059786" y="92025"/>
        <a:ext cx="2054604" cy="1232762"/>
      </dsp:txXfrm>
    </dsp:sp>
    <dsp:sp modelId="{C0BD07EB-BDB6-423D-AAFE-A46B41224393}">
      <dsp:nvSpPr>
        <dsp:cNvPr id="0" name=""/>
        <dsp:cNvSpPr/>
      </dsp:nvSpPr>
      <dsp:spPr>
        <a:xfrm>
          <a:off x="2058262" y="2368009"/>
          <a:ext cx="441959" cy="91440"/>
        </a:xfrm>
        <a:custGeom>
          <a:avLst/>
          <a:gdLst/>
          <a:ahLst/>
          <a:cxnLst/>
          <a:rect l="0" t="0" r="0" b="0"/>
          <a:pathLst>
            <a:path>
              <a:moveTo>
                <a:pt x="0" y="45720"/>
              </a:moveTo>
              <a:lnTo>
                <a:pt x="441959" y="45720"/>
              </a:lnTo>
            </a:path>
          </a:pathLst>
        </a:custGeom>
        <a:noFill/>
        <a:ln w="6350" cap="flat" cmpd="sng" algn="ctr">
          <a:solidFill>
            <a:schemeClr val="accent5">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b="1" kern="1200"/>
        </a:p>
      </dsp:txBody>
      <dsp:txXfrm>
        <a:off x="2267428" y="2411366"/>
        <a:ext cx="23627" cy="4725"/>
      </dsp:txXfrm>
    </dsp:sp>
    <dsp:sp modelId="{9B78D7DF-05F3-4347-B566-054B0FA1A4C3}">
      <dsp:nvSpPr>
        <dsp:cNvPr id="0" name=""/>
        <dsp:cNvSpPr/>
      </dsp:nvSpPr>
      <dsp:spPr>
        <a:xfrm>
          <a:off x="5458" y="1797347"/>
          <a:ext cx="2054604" cy="123276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d-ID" sz="1600" b="1" kern="1200" dirty="0"/>
            <a:t>Know where and how to direct each inquiry</a:t>
          </a:r>
        </a:p>
      </dsp:txBody>
      <dsp:txXfrm>
        <a:off x="5458" y="1797347"/>
        <a:ext cx="2054604" cy="1232762"/>
      </dsp:txXfrm>
    </dsp:sp>
    <dsp:sp modelId="{A03A074C-C1FC-436D-8D34-83A1AE11951D}">
      <dsp:nvSpPr>
        <dsp:cNvPr id="0" name=""/>
        <dsp:cNvSpPr/>
      </dsp:nvSpPr>
      <dsp:spPr>
        <a:xfrm>
          <a:off x="4585426" y="2368009"/>
          <a:ext cx="441959" cy="91440"/>
        </a:xfrm>
        <a:custGeom>
          <a:avLst/>
          <a:gdLst/>
          <a:ahLst/>
          <a:cxnLst/>
          <a:rect l="0" t="0" r="0" b="0"/>
          <a:pathLst>
            <a:path>
              <a:moveTo>
                <a:pt x="0" y="45720"/>
              </a:moveTo>
              <a:lnTo>
                <a:pt x="441959" y="45720"/>
              </a:lnTo>
            </a:path>
          </a:pathLst>
        </a:custGeom>
        <a:noFill/>
        <a:ln w="6350" cap="flat" cmpd="sng" algn="ctr">
          <a:solidFill>
            <a:schemeClr val="accent6">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b="1" kern="1200"/>
        </a:p>
      </dsp:txBody>
      <dsp:txXfrm>
        <a:off x="4794592" y="2411366"/>
        <a:ext cx="23627" cy="4725"/>
      </dsp:txXfrm>
    </dsp:sp>
    <dsp:sp modelId="{3FAC69D6-1117-4C06-AF2F-39A8EC9C4A81}">
      <dsp:nvSpPr>
        <dsp:cNvPr id="0" name=""/>
        <dsp:cNvSpPr/>
      </dsp:nvSpPr>
      <dsp:spPr>
        <a:xfrm>
          <a:off x="2532622" y="1797347"/>
          <a:ext cx="2054604" cy="123276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d-ID" sz="1600" b="1" kern="1200" dirty="0"/>
            <a:t>Sit Up</a:t>
          </a:r>
          <a:r>
            <a:rPr lang="en-ID" sz="1600" b="1" kern="1200" dirty="0"/>
            <a:t> </a:t>
          </a:r>
          <a:r>
            <a:rPr lang="id-ID" sz="1600" b="1" kern="1200" dirty="0"/>
            <a:t>right</a:t>
          </a:r>
        </a:p>
      </dsp:txBody>
      <dsp:txXfrm>
        <a:off x="2532622" y="1797347"/>
        <a:ext cx="2054604" cy="1232762"/>
      </dsp:txXfrm>
    </dsp:sp>
    <dsp:sp modelId="{DF2EB5D4-9809-4703-9164-48735573292C}">
      <dsp:nvSpPr>
        <dsp:cNvPr id="0" name=""/>
        <dsp:cNvSpPr/>
      </dsp:nvSpPr>
      <dsp:spPr>
        <a:xfrm>
          <a:off x="5059786" y="1797347"/>
          <a:ext cx="2054604" cy="123276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d-ID" sz="1600" b="1" kern="1200" dirty="0"/>
            <a:t>Have Sound of knowledge (STD, IDD call) an dire</a:t>
          </a:r>
          <a:r>
            <a:rPr lang="en-ID" sz="1600" b="1" kern="1200" dirty="0" err="1"/>
            <a:t>ction</a:t>
          </a:r>
          <a:endParaRPr lang="id-ID" sz="1600" b="1" kern="1200" dirty="0"/>
        </a:p>
      </dsp:txBody>
      <dsp:txXfrm>
        <a:off x="5059786" y="1797347"/>
        <a:ext cx="2054604" cy="1232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EA9C5-B58D-43D4-8628-DA4AC17EB4DF}">
      <dsp:nvSpPr>
        <dsp:cNvPr id="0" name=""/>
        <dsp:cNvSpPr/>
      </dsp:nvSpPr>
      <dsp:spPr>
        <a:xfrm>
          <a:off x="3672" y="408757"/>
          <a:ext cx="4667215" cy="280032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244600">
            <a:lnSpc>
              <a:spcPct val="90000"/>
            </a:lnSpc>
            <a:spcBef>
              <a:spcPct val="0"/>
            </a:spcBef>
            <a:spcAft>
              <a:spcPct val="35000"/>
            </a:spcAft>
            <a:buNone/>
          </a:pPr>
          <a:r>
            <a:rPr lang="id-ID" sz="2800" b="1" kern="1200" dirty="0"/>
            <a:t>Face to Face</a:t>
          </a:r>
          <a:endParaRPr lang="en-US" sz="2800" kern="1200" dirty="0"/>
        </a:p>
        <a:p>
          <a:pPr marL="228600" lvl="1" indent="-228600" algn="l" defTabSz="977900">
            <a:lnSpc>
              <a:spcPct val="90000"/>
            </a:lnSpc>
            <a:spcBef>
              <a:spcPct val="0"/>
            </a:spcBef>
            <a:spcAft>
              <a:spcPct val="15000"/>
            </a:spcAft>
            <a:buChar char="•"/>
          </a:pPr>
          <a:r>
            <a:rPr lang="id-ID" sz="2200" kern="1200" dirty="0"/>
            <a:t>Body Language </a:t>
          </a:r>
          <a:endParaRPr lang="en-US" sz="2200" kern="1200" dirty="0"/>
        </a:p>
        <a:p>
          <a:pPr marL="228600" lvl="1" indent="-228600" algn="l" defTabSz="977900">
            <a:lnSpc>
              <a:spcPct val="90000"/>
            </a:lnSpc>
            <a:spcBef>
              <a:spcPct val="0"/>
            </a:spcBef>
            <a:spcAft>
              <a:spcPct val="15000"/>
            </a:spcAft>
            <a:buChar char="•"/>
          </a:pPr>
          <a:r>
            <a:rPr lang="id-ID" sz="2200" kern="1200" dirty="0"/>
            <a:t>Visual actions matching non-verbal</a:t>
          </a:r>
          <a:endParaRPr lang="en-US" sz="2200" kern="1200" dirty="0"/>
        </a:p>
        <a:p>
          <a:pPr marL="228600" lvl="1" indent="-228600" algn="l" defTabSz="977900">
            <a:lnSpc>
              <a:spcPct val="90000"/>
            </a:lnSpc>
            <a:spcBef>
              <a:spcPct val="0"/>
            </a:spcBef>
            <a:spcAft>
              <a:spcPct val="15000"/>
            </a:spcAft>
            <a:buChar char="•"/>
          </a:pPr>
          <a:r>
            <a:rPr lang="id-ID" sz="2200" kern="1200" dirty="0"/>
            <a:t>Visual aides used</a:t>
          </a:r>
          <a:endParaRPr lang="en-US" sz="2200" kern="1200" dirty="0"/>
        </a:p>
        <a:p>
          <a:pPr marL="228600" lvl="1" indent="-228600" algn="l" defTabSz="977900">
            <a:lnSpc>
              <a:spcPct val="90000"/>
            </a:lnSpc>
            <a:spcBef>
              <a:spcPct val="0"/>
            </a:spcBef>
            <a:spcAft>
              <a:spcPct val="15000"/>
            </a:spcAft>
            <a:buChar char="•"/>
          </a:pPr>
          <a:r>
            <a:rPr lang="id-ID" sz="2200" kern="1200" dirty="0"/>
            <a:t>Written Communication</a:t>
          </a:r>
          <a:endParaRPr lang="en-US" sz="2200" kern="1200" dirty="0"/>
        </a:p>
      </dsp:txBody>
      <dsp:txXfrm>
        <a:off x="3672" y="408757"/>
        <a:ext cx="4667215" cy="2800329"/>
      </dsp:txXfrm>
    </dsp:sp>
    <dsp:sp modelId="{B5423EF6-8FF5-4073-98DA-FC49ACFA6269}">
      <dsp:nvSpPr>
        <dsp:cNvPr id="0" name=""/>
        <dsp:cNvSpPr/>
      </dsp:nvSpPr>
      <dsp:spPr>
        <a:xfrm>
          <a:off x="4745084" y="1687422"/>
          <a:ext cx="700082" cy="243000"/>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AF8A6-3011-4705-B72D-AD35A0F420A8}">
      <dsp:nvSpPr>
        <dsp:cNvPr id="0" name=""/>
        <dsp:cNvSpPr/>
      </dsp:nvSpPr>
      <dsp:spPr>
        <a:xfrm>
          <a:off x="5519364" y="408757"/>
          <a:ext cx="4667215" cy="280032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244600">
            <a:lnSpc>
              <a:spcPct val="90000"/>
            </a:lnSpc>
            <a:spcBef>
              <a:spcPct val="0"/>
            </a:spcBef>
            <a:spcAft>
              <a:spcPct val="35000"/>
            </a:spcAft>
            <a:buNone/>
          </a:pPr>
          <a:r>
            <a:rPr lang="id-ID" sz="2800" b="1" kern="1200" dirty="0"/>
            <a:t>Telephone</a:t>
          </a:r>
          <a:endParaRPr lang="en-US" sz="2800" kern="1200" dirty="0"/>
        </a:p>
        <a:p>
          <a:pPr marL="228600" lvl="1" indent="-228600" algn="l" defTabSz="977900">
            <a:lnSpc>
              <a:spcPct val="90000"/>
            </a:lnSpc>
            <a:spcBef>
              <a:spcPct val="0"/>
            </a:spcBef>
            <a:spcAft>
              <a:spcPct val="15000"/>
            </a:spcAft>
            <a:buChar char="•"/>
          </a:pPr>
          <a:r>
            <a:rPr lang="id-ID" sz="2200" kern="1200" dirty="0"/>
            <a:t>Impact Of Voice</a:t>
          </a:r>
          <a:endParaRPr lang="en-US" sz="2200" kern="1200" dirty="0"/>
        </a:p>
        <a:p>
          <a:pPr marL="228600" lvl="1" indent="-228600" algn="l" defTabSz="977900">
            <a:lnSpc>
              <a:spcPct val="90000"/>
            </a:lnSpc>
            <a:spcBef>
              <a:spcPct val="0"/>
            </a:spcBef>
            <a:spcAft>
              <a:spcPct val="15000"/>
            </a:spcAft>
            <a:buChar char="•"/>
          </a:pPr>
          <a:r>
            <a:rPr lang="id-ID" sz="2200" kern="1200" dirty="0"/>
            <a:t>Pitch and Tone</a:t>
          </a:r>
          <a:endParaRPr lang="en-US" sz="2200" kern="1200" dirty="0"/>
        </a:p>
        <a:p>
          <a:pPr marL="228600" lvl="1" indent="-228600" algn="l" defTabSz="977900">
            <a:lnSpc>
              <a:spcPct val="90000"/>
            </a:lnSpc>
            <a:spcBef>
              <a:spcPct val="0"/>
            </a:spcBef>
            <a:spcAft>
              <a:spcPct val="15000"/>
            </a:spcAft>
            <a:buChar char="•"/>
          </a:pPr>
          <a:r>
            <a:rPr lang="id-ID" sz="2200" kern="1200" dirty="0"/>
            <a:t>Volume</a:t>
          </a:r>
          <a:endParaRPr lang="en-US" sz="2200" kern="1200" dirty="0"/>
        </a:p>
        <a:p>
          <a:pPr marL="228600" lvl="1" indent="-228600" algn="l" defTabSz="977900">
            <a:lnSpc>
              <a:spcPct val="90000"/>
            </a:lnSpc>
            <a:spcBef>
              <a:spcPct val="0"/>
            </a:spcBef>
            <a:spcAft>
              <a:spcPct val="15000"/>
            </a:spcAft>
            <a:buChar char="•"/>
          </a:pPr>
          <a:r>
            <a:rPr lang="id-ID" sz="2200" kern="1200" dirty="0"/>
            <a:t>Questioning</a:t>
          </a:r>
          <a:endParaRPr lang="en-US" sz="2200" kern="1200" dirty="0"/>
        </a:p>
        <a:p>
          <a:pPr marL="228600" lvl="1" indent="-228600" algn="l" defTabSz="977900">
            <a:lnSpc>
              <a:spcPct val="90000"/>
            </a:lnSpc>
            <a:spcBef>
              <a:spcPct val="0"/>
            </a:spcBef>
            <a:spcAft>
              <a:spcPct val="15000"/>
            </a:spcAft>
            <a:buChar char="•"/>
          </a:pPr>
          <a:r>
            <a:rPr lang="id-ID" sz="2200" kern="1200" dirty="0"/>
            <a:t>Listening</a:t>
          </a:r>
          <a:endParaRPr lang="en-US" sz="2200" kern="1200" dirty="0"/>
        </a:p>
      </dsp:txBody>
      <dsp:txXfrm>
        <a:off x="5519364" y="408757"/>
        <a:ext cx="4667215" cy="28003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A4A78-B341-4C0C-BDE6-8E4BE5C1BC25}">
      <dsp:nvSpPr>
        <dsp:cNvPr id="0" name=""/>
        <dsp:cNvSpPr/>
      </dsp:nvSpPr>
      <dsp:spPr>
        <a:xfrm>
          <a:off x="9242" y="311049"/>
          <a:ext cx="1381199" cy="82871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altLang="id-ID" sz="1900" b="1" kern="1200">
              <a:latin typeface="Gill Sans MT" panose="020B0502020104020203" pitchFamily="34" charset="0"/>
            </a:rPr>
            <a:t>A Alpha</a:t>
          </a:r>
          <a:endParaRPr lang="id-ID" sz="1900" kern="1200" dirty="0"/>
        </a:p>
      </dsp:txBody>
      <dsp:txXfrm>
        <a:off x="9242" y="311049"/>
        <a:ext cx="1381199" cy="828719"/>
      </dsp:txXfrm>
    </dsp:sp>
    <dsp:sp modelId="{E8AB1CF7-2EF1-4FB7-9684-601486166FAD}">
      <dsp:nvSpPr>
        <dsp:cNvPr id="0" name=""/>
        <dsp:cNvSpPr/>
      </dsp:nvSpPr>
      <dsp:spPr>
        <a:xfrm>
          <a:off x="1528561" y="311049"/>
          <a:ext cx="1381199" cy="82871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altLang="id-ID" sz="1900" b="1" kern="1200">
              <a:latin typeface="Gill Sans MT" panose="020B0502020104020203" pitchFamily="34" charset="0"/>
            </a:rPr>
            <a:t>B Bravo</a:t>
          </a:r>
          <a:endParaRPr lang="id-ID" sz="1900" kern="1200" dirty="0"/>
        </a:p>
      </dsp:txBody>
      <dsp:txXfrm>
        <a:off x="1528561" y="311049"/>
        <a:ext cx="1381199" cy="828719"/>
      </dsp:txXfrm>
    </dsp:sp>
    <dsp:sp modelId="{C1E9AA7C-56E8-4F4A-94B9-61FF5D3707D2}">
      <dsp:nvSpPr>
        <dsp:cNvPr id="0" name=""/>
        <dsp:cNvSpPr/>
      </dsp:nvSpPr>
      <dsp:spPr>
        <a:xfrm>
          <a:off x="3047880" y="311049"/>
          <a:ext cx="1381199" cy="82871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altLang="id-ID" sz="1900" b="1" kern="1200">
              <a:latin typeface="Gill Sans MT" panose="020B0502020104020203" pitchFamily="34" charset="0"/>
            </a:rPr>
            <a:t>C Charlie</a:t>
          </a:r>
          <a:endParaRPr lang="id-ID" sz="1900" kern="1200" dirty="0"/>
        </a:p>
      </dsp:txBody>
      <dsp:txXfrm>
        <a:off x="3047880" y="311049"/>
        <a:ext cx="1381199" cy="828719"/>
      </dsp:txXfrm>
    </dsp:sp>
    <dsp:sp modelId="{6E258CED-57CD-48A0-A2BE-19C951C75539}">
      <dsp:nvSpPr>
        <dsp:cNvPr id="0" name=""/>
        <dsp:cNvSpPr/>
      </dsp:nvSpPr>
      <dsp:spPr>
        <a:xfrm>
          <a:off x="4567200" y="311049"/>
          <a:ext cx="1381199" cy="82871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altLang="id-ID" sz="1900" b="1" kern="1200">
              <a:latin typeface="Gill Sans MT" panose="020B0502020104020203" pitchFamily="34" charset="0"/>
            </a:rPr>
            <a:t>D Delta</a:t>
          </a:r>
          <a:endParaRPr lang="id-ID" sz="1900" kern="1200" dirty="0"/>
        </a:p>
      </dsp:txBody>
      <dsp:txXfrm>
        <a:off x="4567200" y="311049"/>
        <a:ext cx="1381199" cy="828719"/>
      </dsp:txXfrm>
    </dsp:sp>
    <dsp:sp modelId="{CF710B1A-C45C-40B3-AB83-BC486D7F340E}">
      <dsp:nvSpPr>
        <dsp:cNvPr id="0" name=""/>
        <dsp:cNvSpPr/>
      </dsp:nvSpPr>
      <dsp:spPr>
        <a:xfrm>
          <a:off x="6086519" y="311049"/>
          <a:ext cx="1381199" cy="82871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altLang="id-ID" sz="1900" b="1" kern="1200">
              <a:latin typeface="Gill Sans MT" panose="020B0502020104020203" pitchFamily="34" charset="0"/>
            </a:rPr>
            <a:t>E Echo</a:t>
          </a:r>
          <a:endParaRPr lang="id-ID" sz="1900" kern="1200" dirty="0"/>
        </a:p>
      </dsp:txBody>
      <dsp:txXfrm>
        <a:off x="6086519" y="311049"/>
        <a:ext cx="1381199" cy="828719"/>
      </dsp:txXfrm>
    </dsp:sp>
    <dsp:sp modelId="{E9035E12-4E3B-4089-91E2-ABF0556DFD6E}">
      <dsp:nvSpPr>
        <dsp:cNvPr id="0" name=""/>
        <dsp:cNvSpPr/>
      </dsp:nvSpPr>
      <dsp:spPr>
        <a:xfrm>
          <a:off x="7605839" y="311049"/>
          <a:ext cx="1381199" cy="82871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altLang="id-ID" sz="1900" b="1" kern="1200">
              <a:latin typeface="Gill Sans MT" panose="020B0502020104020203" pitchFamily="34" charset="0"/>
            </a:rPr>
            <a:t>F Foxtrot</a:t>
          </a:r>
          <a:endParaRPr lang="id-ID" sz="1900" kern="1200" dirty="0"/>
        </a:p>
      </dsp:txBody>
      <dsp:txXfrm>
        <a:off x="7605839" y="311049"/>
        <a:ext cx="1381199" cy="828719"/>
      </dsp:txXfrm>
    </dsp:sp>
    <dsp:sp modelId="{1064D9AA-5C9A-46B5-BADC-9A178DE038A9}">
      <dsp:nvSpPr>
        <dsp:cNvPr id="0" name=""/>
        <dsp:cNvSpPr/>
      </dsp:nvSpPr>
      <dsp:spPr>
        <a:xfrm>
          <a:off x="9125158" y="311049"/>
          <a:ext cx="1381199" cy="82871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altLang="id-ID" sz="1900" b="1" kern="1200">
              <a:latin typeface="Gill Sans MT" panose="020B0502020104020203" pitchFamily="34" charset="0"/>
            </a:rPr>
            <a:t>G Golf</a:t>
          </a:r>
          <a:endParaRPr lang="id-ID" sz="1900" kern="1200" dirty="0"/>
        </a:p>
      </dsp:txBody>
      <dsp:txXfrm>
        <a:off x="9125158" y="311049"/>
        <a:ext cx="1381199" cy="828719"/>
      </dsp:txXfrm>
    </dsp:sp>
    <dsp:sp modelId="{9DF374CA-57BC-400C-BEBA-8CED1AD3F187}">
      <dsp:nvSpPr>
        <dsp:cNvPr id="0" name=""/>
        <dsp:cNvSpPr/>
      </dsp:nvSpPr>
      <dsp:spPr>
        <a:xfrm>
          <a:off x="9242" y="1277889"/>
          <a:ext cx="1381199" cy="82871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altLang="id-ID" sz="1900" b="1" kern="1200">
              <a:latin typeface="Gill Sans MT" panose="020B0502020104020203" pitchFamily="34" charset="0"/>
            </a:rPr>
            <a:t>H Hotel</a:t>
          </a:r>
          <a:endParaRPr lang="id-ID" sz="1900" kern="1200" dirty="0"/>
        </a:p>
      </dsp:txBody>
      <dsp:txXfrm>
        <a:off x="9242" y="1277889"/>
        <a:ext cx="1381199" cy="828719"/>
      </dsp:txXfrm>
    </dsp:sp>
    <dsp:sp modelId="{165E1C17-8BBF-4B64-8F10-BED2CA9B8BB9}">
      <dsp:nvSpPr>
        <dsp:cNvPr id="0" name=""/>
        <dsp:cNvSpPr/>
      </dsp:nvSpPr>
      <dsp:spPr>
        <a:xfrm>
          <a:off x="1528561" y="1277889"/>
          <a:ext cx="1381199" cy="82871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altLang="id-ID" sz="1900" b="1" kern="1200">
              <a:latin typeface="Gill Sans MT" panose="020B0502020104020203" pitchFamily="34" charset="0"/>
            </a:rPr>
            <a:t>I  India</a:t>
          </a:r>
          <a:endParaRPr lang="id-ID" sz="1900" kern="1200" dirty="0"/>
        </a:p>
      </dsp:txBody>
      <dsp:txXfrm>
        <a:off x="1528561" y="1277889"/>
        <a:ext cx="1381199" cy="828719"/>
      </dsp:txXfrm>
    </dsp:sp>
    <dsp:sp modelId="{5971A0FC-755E-414A-BB5F-AE62DE38E9F4}">
      <dsp:nvSpPr>
        <dsp:cNvPr id="0" name=""/>
        <dsp:cNvSpPr/>
      </dsp:nvSpPr>
      <dsp:spPr>
        <a:xfrm>
          <a:off x="3047880" y="1277889"/>
          <a:ext cx="1381199" cy="82871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altLang="id-ID" sz="1900" b="1" kern="1200">
              <a:latin typeface="Gill Sans MT" panose="020B0502020104020203" pitchFamily="34" charset="0"/>
            </a:rPr>
            <a:t>J Juliet</a:t>
          </a:r>
          <a:endParaRPr lang="id-ID" sz="1900" kern="1200" dirty="0"/>
        </a:p>
      </dsp:txBody>
      <dsp:txXfrm>
        <a:off x="3047880" y="1277889"/>
        <a:ext cx="1381199" cy="828719"/>
      </dsp:txXfrm>
    </dsp:sp>
    <dsp:sp modelId="{55208BC6-768A-4D87-913F-BE6CCF63C79A}">
      <dsp:nvSpPr>
        <dsp:cNvPr id="0" name=""/>
        <dsp:cNvSpPr/>
      </dsp:nvSpPr>
      <dsp:spPr>
        <a:xfrm>
          <a:off x="4567200" y="1277889"/>
          <a:ext cx="1381199" cy="82871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altLang="id-ID" sz="1900" b="1" kern="1200">
              <a:latin typeface="Gill Sans MT" panose="020B0502020104020203" pitchFamily="34" charset="0"/>
            </a:rPr>
            <a:t>K Kilo</a:t>
          </a:r>
          <a:endParaRPr lang="id-ID" sz="1900" kern="1200" dirty="0"/>
        </a:p>
      </dsp:txBody>
      <dsp:txXfrm>
        <a:off x="4567200" y="1277889"/>
        <a:ext cx="1381199" cy="828719"/>
      </dsp:txXfrm>
    </dsp:sp>
    <dsp:sp modelId="{B1CC6796-3E2F-40BB-A792-641E6617086E}">
      <dsp:nvSpPr>
        <dsp:cNvPr id="0" name=""/>
        <dsp:cNvSpPr/>
      </dsp:nvSpPr>
      <dsp:spPr>
        <a:xfrm>
          <a:off x="6086519" y="1277889"/>
          <a:ext cx="1381199" cy="82871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altLang="id-ID" sz="1900" b="1" kern="1200">
              <a:latin typeface="Gill Sans MT" panose="020B0502020104020203" pitchFamily="34" charset="0"/>
            </a:rPr>
            <a:t>L Lima</a:t>
          </a:r>
          <a:endParaRPr lang="id-ID" sz="1900" kern="1200" dirty="0"/>
        </a:p>
      </dsp:txBody>
      <dsp:txXfrm>
        <a:off x="6086519" y="1277889"/>
        <a:ext cx="1381199" cy="828719"/>
      </dsp:txXfrm>
    </dsp:sp>
    <dsp:sp modelId="{F2B3EDB1-BB19-4CA1-8AFB-42F2B5723FAE}">
      <dsp:nvSpPr>
        <dsp:cNvPr id="0" name=""/>
        <dsp:cNvSpPr/>
      </dsp:nvSpPr>
      <dsp:spPr>
        <a:xfrm>
          <a:off x="7605839" y="1277889"/>
          <a:ext cx="1381199" cy="82871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altLang="id-ID" sz="1900" b="1" kern="1200">
              <a:latin typeface="Gill Sans MT" panose="020B0502020104020203" pitchFamily="34" charset="0"/>
            </a:rPr>
            <a:t>M M</a:t>
          </a:r>
          <a:r>
            <a:rPr lang="id-ID" altLang="id-ID" sz="1900" b="1" kern="1200">
              <a:latin typeface="Gill Sans MT" panose="020B0502020104020203" pitchFamily="34" charset="0"/>
            </a:rPr>
            <a:t>ike</a:t>
          </a:r>
          <a:endParaRPr lang="id-ID" sz="1900" kern="1200" dirty="0"/>
        </a:p>
      </dsp:txBody>
      <dsp:txXfrm>
        <a:off x="7605839" y="1277889"/>
        <a:ext cx="1381199" cy="828719"/>
      </dsp:txXfrm>
    </dsp:sp>
    <dsp:sp modelId="{30E767C5-4C46-4546-8DA4-19FC1436261C}">
      <dsp:nvSpPr>
        <dsp:cNvPr id="0" name=""/>
        <dsp:cNvSpPr/>
      </dsp:nvSpPr>
      <dsp:spPr>
        <a:xfrm>
          <a:off x="9125158" y="1277889"/>
          <a:ext cx="1381199" cy="82871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altLang="id-ID" sz="1900" b="1" kern="1200">
              <a:latin typeface="Gill Sans MT" panose="020B0502020104020203" pitchFamily="34" charset="0"/>
            </a:rPr>
            <a:t>N November</a:t>
          </a:r>
          <a:endParaRPr lang="id-ID" sz="1900" kern="1200" dirty="0"/>
        </a:p>
      </dsp:txBody>
      <dsp:txXfrm>
        <a:off x="9125158" y="1277889"/>
        <a:ext cx="1381199" cy="828719"/>
      </dsp:txXfrm>
    </dsp:sp>
    <dsp:sp modelId="{6D6D0A5D-8DF8-4075-89DD-70C735832B35}">
      <dsp:nvSpPr>
        <dsp:cNvPr id="0" name=""/>
        <dsp:cNvSpPr/>
      </dsp:nvSpPr>
      <dsp:spPr>
        <a:xfrm>
          <a:off x="9242" y="2244728"/>
          <a:ext cx="1381199" cy="82871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altLang="id-ID" sz="1900" b="1" kern="1200">
              <a:latin typeface="Gill Sans MT" panose="020B0502020104020203" pitchFamily="34" charset="0"/>
            </a:rPr>
            <a:t>O Oscar</a:t>
          </a:r>
          <a:endParaRPr lang="id-ID" sz="1900" kern="1200" dirty="0"/>
        </a:p>
      </dsp:txBody>
      <dsp:txXfrm>
        <a:off x="9242" y="2244728"/>
        <a:ext cx="1381199" cy="828719"/>
      </dsp:txXfrm>
    </dsp:sp>
    <dsp:sp modelId="{3DDA9558-0FA1-4273-BA14-70DE86157529}">
      <dsp:nvSpPr>
        <dsp:cNvPr id="0" name=""/>
        <dsp:cNvSpPr/>
      </dsp:nvSpPr>
      <dsp:spPr>
        <a:xfrm>
          <a:off x="1528561" y="2244728"/>
          <a:ext cx="1381199" cy="82871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altLang="id-ID" sz="1900" b="1" kern="1200">
              <a:latin typeface="Gill Sans MT" panose="020B0502020104020203" pitchFamily="34" charset="0"/>
            </a:rPr>
            <a:t>P Papa</a:t>
          </a:r>
          <a:endParaRPr lang="id-ID" sz="1900" kern="1200" dirty="0"/>
        </a:p>
      </dsp:txBody>
      <dsp:txXfrm>
        <a:off x="1528561" y="2244728"/>
        <a:ext cx="1381199" cy="828719"/>
      </dsp:txXfrm>
    </dsp:sp>
    <dsp:sp modelId="{AE167DFA-AA3D-4925-AF32-394E7F96DD7E}">
      <dsp:nvSpPr>
        <dsp:cNvPr id="0" name=""/>
        <dsp:cNvSpPr/>
      </dsp:nvSpPr>
      <dsp:spPr>
        <a:xfrm>
          <a:off x="3047880" y="2244728"/>
          <a:ext cx="1381199" cy="82871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altLang="id-ID" sz="1900" b="1" kern="1200">
              <a:latin typeface="Gill Sans MT" panose="020B0502020104020203" pitchFamily="34" charset="0"/>
            </a:rPr>
            <a:t>Q Quibec</a:t>
          </a:r>
          <a:endParaRPr lang="id-ID" sz="1900" kern="1200" dirty="0"/>
        </a:p>
      </dsp:txBody>
      <dsp:txXfrm>
        <a:off x="3047880" y="2244728"/>
        <a:ext cx="1381199" cy="828719"/>
      </dsp:txXfrm>
    </dsp:sp>
    <dsp:sp modelId="{AD9299D8-F76E-4295-8C12-59284AFED820}">
      <dsp:nvSpPr>
        <dsp:cNvPr id="0" name=""/>
        <dsp:cNvSpPr/>
      </dsp:nvSpPr>
      <dsp:spPr>
        <a:xfrm>
          <a:off x="4567200" y="2244728"/>
          <a:ext cx="1381199" cy="82871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altLang="id-ID" sz="1900" b="1" kern="1200">
              <a:latin typeface="Gill Sans MT" panose="020B0502020104020203" pitchFamily="34" charset="0"/>
            </a:rPr>
            <a:t>R Romeo</a:t>
          </a:r>
          <a:endParaRPr lang="id-ID" sz="1900" kern="1200" dirty="0"/>
        </a:p>
      </dsp:txBody>
      <dsp:txXfrm>
        <a:off x="4567200" y="2244728"/>
        <a:ext cx="1381199" cy="828719"/>
      </dsp:txXfrm>
    </dsp:sp>
    <dsp:sp modelId="{6181958F-0128-4B5D-B837-6D6F85128B7C}">
      <dsp:nvSpPr>
        <dsp:cNvPr id="0" name=""/>
        <dsp:cNvSpPr/>
      </dsp:nvSpPr>
      <dsp:spPr>
        <a:xfrm>
          <a:off x="6086519" y="2244728"/>
          <a:ext cx="1381199" cy="82871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altLang="id-ID" sz="1900" b="1" kern="1200">
              <a:latin typeface="Gill Sans MT" panose="020B0502020104020203" pitchFamily="34" charset="0"/>
            </a:rPr>
            <a:t>S Sierra</a:t>
          </a:r>
          <a:endParaRPr lang="id-ID" sz="1900" kern="1200" dirty="0"/>
        </a:p>
      </dsp:txBody>
      <dsp:txXfrm>
        <a:off x="6086519" y="2244728"/>
        <a:ext cx="1381199" cy="828719"/>
      </dsp:txXfrm>
    </dsp:sp>
    <dsp:sp modelId="{075515F1-9781-4F22-BF2A-EEDC7E96F22B}">
      <dsp:nvSpPr>
        <dsp:cNvPr id="0" name=""/>
        <dsp:cNvSpPr/>
      </dsp:nvSpPr>
      <dsp:spPr>
        <a:xfrm>
          <a:off x="7605839" y="2244728"/>
          <a:ext cx="1381199" cy="82871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altLang="id-ID" sz="1900" b="1" kern="1200" dirty="0">
              <a:latin typeface="Gill Sans MT" panose="020B0502020104020203" pitchFamily="34" charset="0"/>
            </a:rPr>
            <a:t>T Tango</a:t>
          </a:r>
          <a:endParaRPr lang="id-ID" sz="1900" kern="1200" dirty="0"/>
        </a:p>
      </dsp:txBody>
      <dsp:txXfrm>
        <a:off x="7605839" y="2244728"/>
        <a:ext cx="1381199" cy="828719"/>
      </dsp:txXfrm>
    </dsp:sp>
    <dsp:sp modelId="{8CB84FF4-216B-40F9-86BE-FDAE389AEB5A}">
      <dsp:nvSpPr>
        <dsp:cNvPr id="0" name=""/>
        <dsp:cNvSpPr/>
      </dsp:nvSpPr>
      <dsp:spPr>
        <a:xfrm>
          <a:off x="9125158" y="2244728"/>
          <a:ext cx="1381199" cy="82871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altLang="id-ID" sz="1900" b="1" kern="1200">
              <a:latin typeface="Gill Sans MT" panose="020B0502020104020203" pitchFamily="34" charset="0"/>
            </a:rPr>
            <a:t>U Uniform</a:t>
          </a:r>
          <a:endParaRPr lang="id-ID" sz="1900" kern="1200" dirty="0"/>
        </a:p>
      </dsp:txBody>
      <dsp:txXfrm>
        <a:off x="9125158" y="2244728"/>
        <a:ext cx="1381199" cy="828719"/>
      </dsp:txXfrm>
    </dsp:sp>
    <dsp:sp modelId="{C0470D4E-8577-4D45-8E14-01913FB4B3C5}">
      <dsp:nvSpPr>
        <dsp:cNvPr id="0" name=""/>
        <dsp:cNvSpPr/>
      </dsp:nvSpPr>
      <dsp:spPr>
        <a:xfrm>
          <a:off x="1528561" y="3211568"/>
          <a:ext cx="1381199" cy="82871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altLang="id-ID" sz="1900" b="1" kern="1200">
              <a:latin typeface="Gill Sans MT" panose="020B0502020104020203" pitchFamily="34" charset="0"/>
            </a:rPr>
            <a:t>V Victor</a:t>
          </a:r>
          <a:endParaRPr lang="id-ID" sz="1900" kern="1200" dirty="0"/>
        </a:p>
      </dsp:txBody>
      <dsp:txXfrm>
        <a:off x="1528561" y="3211568"/>
        <a:ext cx="1381199" cy="828719"/>
      </dsp:txXfrm>
    </dsp:sp>
    <dsp:sp modelId="{8BBEB91E-F364-4B7E-BF34-EFB7C31EEB73}">
      <dsp:nvSpPr>
        <dsp:cNvPr id="0" name=""/>
        <dsp:cNvSpPr/>
      </dsp:nvSpPr>
      <dsp:spPr>
        <a:xfrm>
          <a:off x="3047880" y="3211568"/>
          <a:ext cx="1381199" cy="82871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altLang="id-ID" sz="1900" b="1" kern="1200">
              <a:latin typeface="Gill Sans MT" panose="020B0502020104020203" pitchFamily="34" charset="0"/>
            </a:rPr>
            <a:t>W Whiski</a:t>
          </a:r>
          <a:endParaRPr lang="id-ID" sz="1900" kern="1200" dirty="0"/>
        </a:p>
      </dsp:txBody>
      <dsp:txXfrm>
        <a:off x="3047880" y="3211568"/>
        <a:ext cx="1381199" cy="828719"/>
      </dsp:txXfrm>
    </dsp:sp>
    <dsp:sp modelId="{475C197E-DEFD-4CC8-8B92-EBC60C5D7A04}">
      <dsp:nvSpPr>
        <dsp:cNvPr id="0" name=""/>
        <dsp:cNvSpPr/>
      </dsp:nvSpPr>
      <dsp:spPr>
        <a:xfrm>
          <a:off x="4567200" y="3211568"/>
          <a:ext cx="1381199" cy="82871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altLang="id-ID" sz="1900" b="1" kern="1200">
              <a:latin typeface="Gill Sans MT" panose="020B0502020104020203" pitchFamily="34" charset="0"/>
            </a:rPr>
            <a:t>X Xray</a:t>
          </a:r>
          <a:endParaRPr lang="id-ID" sz="1900" kern="1200" dirty="0"/>
        </a:p>
      </dsp:txBody>
      <dsp:txXfrm>
        <a:off x="4567200" y="3211568"/>
        <a:ext cx="1381199" cy="828719"/>
      </dsp:txXfrm>
    </dsp:sp>
    <dsp:sp modelId="{33A7DA89-E146-4C9F-8CFB-3F79588AABE6}">
      <dsp:nvSpPr>
        <dsp:cNvPr id="0" name=""/>
        <dsp:cNvSpPr/>
      </dsp:nvSpPr>
      <dsp:spPr>
        <a:xfrm>
          <a:off x="6086519" y="3211568"/>
          <a:ext cx="1381199" cy="82871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altLang="id-ID" sz="1900" b="1" kern="1200" dirty="0">
              <a:latin typeface="Gill Sans MT" panose="020B0502020104020203" pitchFamily="34" charset="0"/>
            </a:rPr>
            <a:t>Y Yankee</a:t>
          </a:r>
          <a:endParaRPr lang="id-ID" sz="1900" kern="1200" dirty="0"/>
        </a:p>
      </dsp:txBody>
      <dsp:txXfrm>
        <a:off x="6086519" y="3211568"/>
        <a:ext cx="1381199" cy="828719"/>
      </dsp:txXfrm>
    </dsp:sp>
    <dsp:sp modelId="{830FB22E-CAF5-46E4-8BEF-020B228FC388}">
      <dsp:nvSpPr>
        <dsp:cNvPr id="0" name=""/>
        <dsp:cNvSpPr/>
      </dsp:nvSpPr>
      <dsp:spPr>
        <a:xfrm>
          <a:off x="7605839" y="3211568"/>
          <a:ext cx="1381199" cy="82871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d-ID" altLang="id-ID" sz="1900" b="1" kern="1200">
              <a:latin typeface="Gill Sans MT" panose="020B0502020104020203" pitchFamily="34" charset="0"/>
            </a:rPr>
            <a:t>Zulu</a:t>
          </a:r>
          <a:endParaRPr lang="id-ID" sz="1900" kern="1200" dirty="0"/>
        </a:p>
      </dsp:txBody>
      <dsp:txXfrm>
        <a:off x="7605839" y="3211568"/>
        <a:ext cx="1381199" cy="82871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A587B1-740D-4333-A472-42B79B6F9E3A}" type="datetimeFigureOut">
              <a:rPr lang="id-ID" smtClean="0"/>
              <a:t>07/06/2019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5BDC3-78D4-4B30-93BE-4B3891CC911E}" type="slidenum">
              <a:rPr lang="id-ID" smtClean="0"/>
              <a:t>‹#›</a:t>
            </a:fld>
            <a:endParaRPr lang="id-ID"/>
          </a:p>
        </p:txBody>
      </p:sp>
    </p:spTree>
    <p:extLst>
      <p:ext uri="{BB962C8B-B14F-4D97-AF65-F5344CB8AC3E}">
        <p14:creationId xmlns:p14="http://schemas.microsoft.com/office/powerpoint/2010/main" val="531769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err="1"/>
              <a:t>Selamat</a:t>
            </a:r>
            <a:r>
              <a:rPr lang="en-ID" dirty="0"/>
              <a:t> </a:t>
            </a:r>
            <a:r>
              <a:rPr lang="en-ID" dirty="0" err="1"/>
              <a:t>datang</a:t>
            </a:r>
            <a:r>
              <a:rPr lang="en-ID" dirty="0"/>
              <a:t> di </a:t>
            </a:r>
            <a:r>
              <a:rPr lang="en-ID" dirty="0" err="1"/>
              <a:t>pembelajaran</a:t>
            </a:r>
            <a:r>
              <a:rPr lang="en-ID" dirty="0"/>
              <a:t> E- Learning Mata </a:t>
            </a:r>
            <a:r>
              <a:rPr lang="en-ID" dirty="0" err="1"/>
              <a:t>Kuliah</a:t>
            </a:r>
            <a:r>
              <a:rPr lang="en-ID" dirty="0"/>
              <a:t> </a:t>
            </a:r>
            <a:r>
              <a:rPr lang="en-ID" dirty="0" err="1"/>
              <a:t>Operasional</a:t>
            </a:r>
            <a:r>
              <a:rPr lang="en-ID" dirty="0"/>
              <a:t> Kantor </a:t>
            </a:r>
            <a:r>
              <a:rPr lang="en-ID" dirty="0" err="1"/>
              <a:t>Depan</a:t>
            </a:r>
            <a:r>
              <a:rPr lang="en-ID" dirty="0"/>
              <a:t> I </a:t>
            </a:r>
            <a:r>
              <a:rPr lang="en-ID" dirty="0" err="1"/>
              <a:t>dengan</a:t>
            </a:r>
            <a:r>
              <a:rPr lang="en-ID" dirty="0"/>
              <a:t> </a:t>
            </a:r>
            <a:r>
              <a:rPr lang="en-ID" dirty="0" err="1"/>
              <a:t>kode</a:t>
            </a:r>
            <a:r>
              <a:rPr lang="en-ID" dirty="0"/>
              <a:t> </a:t>
            </a:r>
            <a:r>
              <a:rPr lang="en-ID" dirty="0" err="1"/>
              <a:t>mata</a:t>
            </a:r>
            <a:r>
              <a:rPr lang="en-ID" dirty="0"/>
              <a:t> </a:t>
            </a:r>
            <a:r>
              <a:rPr lang="en-ID" dirty="0" err="1"/>
              <a:t>kuliah</a:t>
            </a:r>
            <a:r>
              <a:rPr lang="en-ID" dirty="0"/>
              <a:t> DHH1A3.</a:t>
            </a:r>
          </a:p>
          <a:p>
            <a:endParaRPr lang="en-ID" dirty="0"/>
          </a:p>
          <a:p>
            <a:r>
              <a:rPr lang="en-ID" dirty="0"/>
              <a:t>Pada </a:t>
            </a:r>
            <a:r>
              <a:rPr lang="en-ID" dirty="0" err="1"/>
              <a:t>pertemuan</a:t>
            </a:r>
            <a:r>
              <a:rPr lang="en-ID" dirty="0"/>
              <a:t> </a:t>
            </a:r>
            <a:r>
              <a:rPr lang="en-ID" dirty="0" err="1"/>
              <a:t>sebelumnya</a:t>
            </a:r>
            <a:r>
              <a:rPr lang="en-ID" dirty="0"/>
              <a:t> </a:t>
            </a:r>
            <a:r>
              <a:rPr lang="en-ID" dirty="0" err="1"/>
              <a:t>kita</a:t>
            </a:r>
            <a:r>
              <a:rPr lang="en-ID" dirty="0"/>
              <a:t> </a:t>
            </a:r>
            <a:r>
              <a:rPr lang="en-ID" dirty="0" err="1"/>
              <a:t>telah</a:t>
            </a:r>
            <a:r>
              <a:rPr lang="en-ID" dirty="0"/>
              <a:t> </a:t>
            </a:r>
            <a:r>
              <a:rPr lang="en-ID" dirty="0" err="1"/>
              <a:t>membahas</a:t>
            </a:r>
            <a:r>
              <a:rPr lang="en-ID" dirty="0"/>
              <a:t> </a:t>
            </a:r>
            <a:r>
              <a:rPr lang="en-ID" dirty="0" err="1"/>
              <a:t>tentang</a:t>
            </a:r>
            <a:r>
              <a:rPr lang="en-ID" dirty="0"/>
              <a:t> </a:t>
            </a:r>
            <a:r>
              <a:rPr lang="en-ID" dirty="0" err="1"/>
              <a:t>Formulir</a:t>
            </a:r>
            <a:r>
              <a:rPr lang="en-ID" dirty="0"/>
              <a:t> dan </a:t>
            </a:r>
            <a:r>
              <a:rPr lang="en-ID" dirty="0" err="1"/>
              <a:t>peralatan</a:t>
            </a:r>
            <a:r>
              <a:rPr lang="en-ID" dirty="0"/>
              <a:t> </a:t>
            </a:r>
            <a:r>
              <a:rPr lang="en-ID" dirty="0" err="1"/>
              <a:t>kerja</a:t>
            </a:r>
            <a:r>
              <a:rPr lang="en-ID" dirty="0"/>
              <a:t> </a:t>
            </a:r>
            <a:r>
              <a:rPr lang="en-ID" dirty="0" err="1"/>
              <a:t>kantor</a:t>
            </a:r>
            <a:r>
              <a:rPr lang="en-ID" dirty="0"/>
              <a:t> </a:t>
            </a:r>
            <a:r>
              <a:rPr lang="en-ID" dirty="0" err="1"/>
              <a:t>depan</a:t>
            </a:r>
            <a:r>
              <a:rPr lang="en-ID" dirty="0"/>
              <a:t>. </a:t>
            </a:r>
          </a:p>
          <a:p>
            <a:endParaRPr lang="en-ID" dirty="0"/>
          </a:p>
          <a:p>
            <a:r>
              <a:rPr lang="en-ID" dirty="0"/>
              <a:t>Pada </a:t>
            </a:r>
            <a:r>
              <a:rPr lang="en-ID" dirty="0" err="1"/>
              <a:t>Pertemuan</a:t>
            </a:r>
            <a:r>
              <a:rPr lang="en-ID" dirty="0"/>
              <a:t> kali </a:t>
            </a:r>
            <a:r>
              <a:rPr lang="en-ID" dirty="0" err="1"/>
              <a:t>ini</a:t>
            </a:r>
            <a:r>
              <a:rPr lang="en-ID" dirty="0"/>
              <a:t> </a:t>
            </a:r>
            <a:r>
              <a:rPr lang="en-ID" dirty="0" err="1"/>
              <a:t>kita</a:t>
            </a:r>
            <a:r>
              <a:rPr lang="en-ID" dirty="0"/>
              <a:t> </a:t>
            </a:r>
            <a:r>
              <a:rPr lang="en-ID" dirty="0" err="1"/>
              <a:t>akan</a:t>
            </a:r>
            <a:r>
              <a:rPr lang="en-ID" dirty="0"/>
              <a:t> </a:t>
            </a:r>
            <a:r>
              <a:rPr lang="en-ID" dirty="0" err="1"/>
              <a:t>masuk</a:t>
            </a:r>
            <a:r>
              <a:rPr lang="en-ID" dirty="0"/>
              <a:t> pada </a:t>
            </a:r>
            <a:r>
              <a:rPr lang="en-ID" dirty="0" err="1"/>
              <a:t>pokok</a:t>
            </a:r>
            <a:r>
              <a:rPr lang="en-ID" dirty="0"/>
              <a:t> </a:t>
            </a:r>
            <a:r>
              <a:rPr lang="en-ID" dirty="0" err="1"/>
              <a:t>bahasan</a:t>
            </a:r>
            <a:r>
              <a:rPr lang="en-ID" dirty="0"/>
              <a:t> </a:t>
            </a:r>
            <a:r>
              <a:rPr lang="en-ID" dirty="0" err="1"/>
              <a:t>ke</a:t>
            </a:r>
            <a:r>
              <a:rPr lang="en-ID" dirty="0"/>
              <a:t> 8 </a:t>
            </a:r>
            <a:r>
              <a:rPr lang="en-ID" dirty="0" err="1"/>
              <a:t>dengan</a:t>
            </a:r>
            <a:r>
              <a:rPr lang="en-ID" dirty="0"/>
              <a:t> </a:t>
            </a:r>
            <a:r>
              <a:rPr lang="en-ID" dirty="0" err="1"/>
              <a:t>judul</a:t>
            </a:r>
            <a:r>
              <a:rPr lang="en-ID" dirty="0"/>
              <a:t> </a:t>
            </a:r>
            <a:r>
              <a:rPr lang="en-ID" dirty="0" err="1"/>
              <a:t>Berkomunikasi</a:t>
            </a:r>
            <a:r>
              <a:rPr lang="en-ID" dirty="0"/>
              <a:t> </a:t>
            </a:r>
            <a:r>
              <a:rPr lang="en-ID" dirty="0" err="1"/>
              <a:t>melalui</a:t>
            </a:r>
            <a:r>
              <a:rPr lang="en-ID" dirty="0"/>
              <a:t> </a:t>
            </a:r>
            <a:r>
              <a:rPr lang="en-ID" dirty="0" err="1"/>
              <a:t>telepon</a:t>
            </a:r>
            <a:r>
              <a:rPr lang="en-ID" dirty="0"/>
              <a:t> – </a:t>
            </a:r>
            <a:r>
              <a:rPr lang="en-ID" dirty="0" err="1"/>
              <a:t>menerima</a:t>
            </a:r>
            <a:r>
              <a:rPr lang="en-ID" dirty="0"/>
              <a:t> </a:t>
            </a:r>
            <a:r>
              <a:rPr lang="en-ID" dirty="0" err="1"/>
              <a:t>panggilan</a:t>
            </a:r>
            <a:r>
              <a:rPr lang="en-ID" dirty="0"/>
              <a:t> </a:t>
            </a:r>
            <a:r>
              <a:rPr lang="en-ID" dirty="0" err="1"/>
              <a:t>telepon</a:t>
            </a:r>
            <a:endParaRPr lang="en-ID" dirty="0"/>
          </a:p>
        </p:txBody>
      </p:sp>
      <p:sp>
        <p:nvSpPr>
          <p:cNvPr id="4" name="Slide Number Placeholder 3"/>
          <p:cNvSpPr>
            <a:spLocks noGrp="1"/>
          </p:cNvSpPr>
          <p:nvPr>
            <p:ph type="sldNum" sz="quarter" idx="5"/>
          </p:nvPr>
        </p:nvSpPr>
        <p:spPr/>
        <p:txBody>
          <a:bodyPr/>
          <a:lstStyle/>
          <a:p>
            <a:fld id="{01F5BDC3-78D4-4B30-93BE-4B3891CC911E}" type="slidenum">
              <a:rPr lang="id-ID" smtClean="0"/>
              <a:t>1</a:t>
            </a:fld>
            <a:endParaRPr lang="id-ID"/>
          </a:p>
        </p:txBody>
      </p:sp>
    </p:spTree>
    <p:extLst>
      <p:ext uri="{BB962C8B-B14F-4D97-AF65-F5344CB8AC3E}">
        <p14:creationId xmlns:p14="http://schemas.microsoft.com/office/powerpoint/2010/main" val="1184868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800" dirty="0"/>
              <a:t>Jam </a:t>
            </a:r>
            <a:r>
              <a:rPr lang="en-ID" sz="800" dirty="0" err="1"/>
              <a:t>Kerja</a:t>
            </a:r>
            <a:r>
              <a:rPr lang="en-ID" sz="800" dirty="0"/>
              <a:t> Telephonist</a:t>
            </a:r>
          </a:p>
          <a:p>
            <a:endParaRPr lang="en-ID" sz="800" dirty="0"/>
          </a:p>
          <a:p>
            <a:r>
              <a:rPr lang="en-ID" sz="800" dirty="0" err="1"/>
              <a:t>Operasional</a:t>
            </a:r>
            <a:r>
              <a:rPr lang="en-ID" sz="800" dirty="0"/>
              <a:t> </a:t>
            </a:r>
            <a:r>
              <a:rPr lang="en-ID" sz="800" dirty="0" err="1"/>
              <a:t>Telepon</a:t>
            </a:r>
            <a:r>
              <a:rPr lang="en-ID" sz="800" dirty="0"/>
              <a:t> </a:t>
            </a:r>
            <a:r>
              <a:rPr lang="en-ID" sz="800" dirty="0" err="1"/>
              <a:t>dalam</a:t>
            </a:r>
            <a:r>
              <a:rPr lang="en-ID" sz="800" dirty="0"/>
              <a:t> </a:t>
            </a:r>
            <a:r>
              <a:rPr lang="en-ID" sz="800" dirty="0" err="1"/>
              <a:t>lokasi</a:t>
            </a:r>
            <a:r>
              <a:rPr lang="en-ID" sz="800" dirty="0"/>
              <a:t> hotel </a:t>
            </a:r>
            <a:r>
              <a:rPr lang="en-ID" sz="800" dirty="0" err="1"/>
              <a:t>besar</a:t>
            </a:r>
            <a:r>
              <a:rPr lang="en-ID" sz="800" dirty="0"/>
              <a:t>  </a:t>
            </a:r>
            <a:r>
              <a:rPr lang="en-ID" sz="800" dirty="0" err="1"/>
              <a:t>membutuhkan</a:t>
            </a:r>
            <a:r>
              <a:rPr lang="en-ID" sz="800" dirty="0"/>
              <a:t> </a:t>
            </a:r>
            <a:r>
              <a:rPr lang="en-ID" sz="800" dirty="0" err="1"/>
              <a:t>utk</a:t>
            </a:r>
            <a:r>
              <a:rPr lang="en-ID" sz="800" dirty="0"/>
              <a:t> </a:t>
            </a:r>
            <a:r>
              <a:rPr lang="en-ID" sz="800" dirty="0" err="1"/>
              <a:t>dijawab</a:t>
            </a:r>
            <a:r>
              <a:rPr lang="en-ID" sz="800" dirty="0"/>
              <a:t> </a:t>
            </a:r>
            <a:r>
              <a:rPr lang="en-ID" sz="800" dirty="0" err="1"/>
              <a:t>dalam</a:t>
            </a:r>
            <a:r>
              <a:rPr lang="en-ID" sz="800" dirty="0"/>
              <a:t> 24 jam </a:t>
            </a:r>
            <a:r>
              <a:rPr lang="en-ID" sz="800" dirty="0" err="1"/>
              <a:t>dalam</a:t>
            </a:r>
            <a:r>
              <a:rPr lang="en-ID" sz="800" dirty="0"/>
              <a:t> </a:t>
            </a:r>
            <a:r>
              <a:rPr lang="en-ID" sz="800" dirty="0" err="1"/>
              <a:t>seharinya</a:t>
            </a:r>
            <a:r>
              <a:rPr lang="en-ID" sz="800" dirty="0"/>
              <a:t>, </a:t>
            </a:r>
            <a:r>
              <a:rPr lang="en-ID" sz="800" dirty="0" err="1"/>
              <a:t>dalam</a:t>
            </a:r>
            <a:r>
              <a:rPr lang="en-ID" sz="800" dirty="0"/>
              <a:t> </a:t>
            </a:r>
            <a:r>
              <a:rPr lang="en-ID" sz="800" dirty="0" err="1"/>
              <a:t>tiap</a:t>
            </a:r>
            <a:r>
              <a:rPr lang="en-ID" sz="800" dirty="0"/>
              <a:t> </a:t>
            </a:r>
            <a:r>
              <a:rPr lang="en-ID" sz="800" dirty="0" err="1"/>
              <a:t>harinya</a:t>
            </a:r>
            <a:r>
              <a:rPr lang="en-ID" sz="800" dirty="0"/>
              <a:t> dan </a:t>
            </a:r>
            <a:r>
              <a:rPr lang="en-ID" sz="800" dirty="0" err="1"/>
              <a:t>setiap</a:t>
            </a:r>
            <a:r>
              <a:rPr lang="en-ID" sz="800" dirty="0"/>
              <a:t> </a:t>
            </a:r>
            <a:r>
              <a:rPr lang="en-ID" sz="800" dirty="0" err="1"/>
              <a:t>tahun</a:t>
            </a:r>
            <a:r>
              <a:rPr lang="en-ID" sz="800" dirty="0"/>
              <a:t>. </a:t>
            </a:r>
            <a:r>
              <a:rPr lang="en-ID" sz="800" dirty="0" err="1"/>
              <a:t>Terdapat</a:t>
            </a:r>
            <a:r>
              <a:rPr lang="en-ID" sz="800" dirty="0"/>
              <a:t> 3 jam </a:t>
            </a:r>
            <a:r>
              <a:rPr lang="en-ID" sz="800" dirty="0" err="1"/>
              <a:t>kerja</a:t>
            </a:r>
            <a:r>
              <a:rPr lang="en-ID" sz="800" dirty="0"/>
              <a:t> </a:t>
            </a:r>
            <a:r>
              <a:rPr lang="en-ID" sz="800" dirty="0" err="1"/>
              <a:t>seorang</a:t>
            </a:r>
            <a:r>
              <a:rPr lang="en-ID" sz="800" dirty="0"/>
              <a:t> telephonist</a:t>
            </a:r>
          </a:p>
          <a:p>
            <a:endParaRPr lang="en-ID" sz="800" dirty="0"/>
          </a:p>
          <a:p>
            <a:pPr marL="285750" indent="-285750" algn="just">
              <a:lnSpc>
                <a:spcPct val="150000"/>
              </a:lnSpc>
              <a:buFont typeface="Wingdings" pitchFamily="2" charset="2"/>
              <a:buChar char="ü"/>
            </a:pPr>
            <a:r>
              <a:rPr lang="id-ID" sz="800" dirty="0"/>
              <a:t>Monrning Shift (07.00-15.00) PM</a:t>
            </a:r>
          </a:p>
          <a:p>
            <a:pPr marL="285750" indent="-285750" algn="just">
              <a:lnSpc>
                <a:spcPct val="150000"/>
              </a:lnSpc>
              <a:buFont typeface="Wingdings" pitchFamily="2" charset="2"/>
              <a:buChar char="ü"/>
            </a:pPr>
            <a:r>
              <a:rPr lang="id-ID" sz="800" dirty="0"/>
              <a:t>Afternoon Shift (15.00-23.00)</a:t>
            </a:r>
          </a:p>
          <a:p>
            <a:pPr marL="285750" indent="-285750" algn="just">
              <a:lnSpc>
                <a:spcPct val="150000"/>
              </a:lnSpc>
              <a:buFont typeface="Wingdings" pitchFamily="2" charset="2"/>
              <a:buChar char="ü"/>
            </a:pPr>
            <a:r>
              <a:rPr lang="id-ID" sz="800" dirty="0"/>
              <a:t>Night Shift (23.00-07.00) AM</a:t>
            </a:r>
          </a:p>
          <a:p>
            <a:endParaRPr lang="id-ID" sz="800" dirty="0"/>
          </a:p>
        </p:txBody>
      </p:sp>
      <p:sp>
        <p:nvSpPr>
          <p:cNvPr id="4" name="Slide Number Placeholder 3"/>
          <p:cNvSpPr>
            <a:spLocks noGrp="1"/>
          </p:cNvSpPr>
          <p:nvPr>
            <p:ph type="sldNum" sz="quarter" idx="10"/>
          </p:nvPr>
        </p:nvSpPr>
        <p:spPr/>
        <p:txBody>
          <a:bodyPr/>
          <a:lstStyle/>
          <a:p>
            <a:fld id="{061B5B5C-5005-45B3-B6E9-FE1CC017EDDD}" type="slidenum">
              <a:rPr lang="id-ID" smtClean="0"/>
              <a:t>10</a:t>
            </a:fld>
            <a:endParaRPr lang="id-ID"/>
          </a:p>
        </p:txBody>
      </p:sp>
    </p:spTree>
    <p:extLst>
      <p:ext uri="{BB962C8B-B14F-4D97-AF65-F5344CB8AC3E}">
        <p14:creationId xmlns:p14="http://schemas.microsoft.com/office/powerpoint/2010/main" val="1974697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err="1"/>
              <a:t>Seorang</a:t>
            </a:r>
            <a:r>
              <a:rPr lang="en-ID" dirty="0"/>
              <a:t> telephonist </a:t>
            </a:r>
            <a:r>
              <a:rPr lang="en-ID" dirty="0" err="1"/>
              <a:t>harus</a:t>
            </a:r>
            <a:r>
              <a:rPr lang="en-ID" dirty="0"/>
              <a:t> </a:t>
            </a:r>
            <a:r>
              <a:rPr lang="en-ID" dirty="0" err="1"/>
              <a:t>dapat</a:t>
            </a:r>
            <a:r>
              <a:rPr lang="en-ID" dirty="0"/>
              <a:t> </a:t>
            </a:r>
            <a:r>
              <a:rPr lang="en-ID" dirty="0" err="1"/>
              <a:t>melakukan</a:t>
            </a:r>
            <a:r>
              <a:rPr lang="en-ID" dirty="0"/>
              <a:t> </a:t>
            </a:r>
            <a:r>
              <a:rPr lang="en-ID" dirty="0" err="1"/>
              <a:t>hal</a:t>
            </a:r>
            <a:r>
              <a:rPr lang="en-ID" dirty="0"/>
              <a:t> – </a:t>
            </a:r>
            <a:r>
              <a:rPr lang="en-ID" dirty="0" err="1"/>
              <a:t>hal</a:t>
            </a:r>
            <a:r>
              <a:rPr lang="en-ID" dirty="0"/>
              <a:t> </a:t>
            </a:r>
            <a:r>
              <a:rPr lang="en-ID" dirty="0" err="1"/>
              <a:t>sebagai</a:t>
            </a:r>
            <a:r>
              <a:rPr lang="en-ID" dirty="0"/>
              <a:t> </a:t>
            </a:r>
            <a:r>
              <a:rPr lang="en-ID" dirty="0" err="1"/>
              <a:t>berikut</a:t>
            </a:r>
            <a:r>
              <a:rPr lang="en-ID" dirty="0"/>
              <a:t> :</a:t>
            </a:r>
          </a:p>
          <a:p>
            <a:r>
              <a:rPr lang="en-ID" dirty="0"/>
              <a:t> </a:t>
            </a:r>
            <a:br>
              <a:rPr lang="en-ID" dirty="0"/>
            </a:br>
            <a:r>
              <a:rPr lang="en-ID" dirty="0"/>
              <a:t>1. </a:t>
            </a:r>
            <a:r>
              <a:rPr lang="en-ID" sz="1200" b="0" i="0" kern="1200" dirty="0" err="1">
                <a:solidFill>
                  <a:schemeClr val="tx1"/>
                </a:solidFill>
                <a:effectLst/>
                <a:latin typeface="+mn-lt"/>
                <a:ea typeface="+mn-ea"/>
                <a:cs typeface="+mn-cs"/>
              </a:rPr>
              <a:t>Mengoperasikan</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sistem</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telepon</a:t>
            </a:r>
            <a:r>
              <a:rPr lang="en-ID" sz="1200" b="0" i="0" kern="1200" dirty="0">
                <a:solidFill>
                  <a:schemeClr val="tx1"/>
                </a:solidFill>
                <a:effectLst/>
                <a:latin typeface="+mn-lt"/>
                <a:ea typeface="+mn-ea"/>
                <a:cs typeface="+mn-cs"/>
              </a:rPr>
              <a:t> venue </a:t>
            </a:r>
            <a:r>
              <a:rPr lang="en-ID" sz="1200" b="0" i="0" kern="1200" dirty="0" err="1">
                <a:solidFill>
                  <a:schemeClr val="tx1"/>
                </a:solidFill>
                <a:effectLst/>
                <a:latin typeface="+mn-lt"/>
                <a:ea typeface="+mn-ea"/>
                <a:cs typeface="+mn-cs"/>
              </a:rPr>
              <a:t>dengan</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benar</a:t>
            </a:r>
            <a:r>
              <a:rPr lang="en-ID" sz="1200" b="0" i="0" kern="1200" dirty="0">
                <a:solidFill>
                  <a:schemeClr val="tx1"/>
                </a:solidFill>
                <a:effectLst/>
                <a:latin typeface="+mn-lt"/>
                <a:ea typeface="+mn-ea"/>
                <a:cs typeface="+mn-cs"/>
              </a:rPr>
              <a:t> dan </a:t>
            </a:r>
            <a:r>
              <a:rPr lang="en-ID" sz="1200" b="0" i="0" kern="1200" dirty="0" err="1">
                <a:solidFill>
                  <a:schemeClr val="tx1"/>
                </a:solidFill>
                <a:effectLst/>
                <a:latin typeface="+mn-lt"/>
                <a:ea typeface="+mn-ea"/>
                <a:cs typeface="+mn-cs"/>
              </a:rPr>
              <a:t>efisien</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Memiliki</a:t>
            </a:r>
            <a:r>
              <a:rPr lang="en-ID" sz="1200" b="0" i="0" kern="1200" dirty="0">
                <a:solidFill>
                  <a:schemeClr val="tx1"/>
                </a:solidFill>
                <a:effectLst/>
                <a:latin typeface="+mn-lt"/>
                <a:ea typeface="+mn-ea"/>
                <a:cs typeface="+mn-cs"/>
              </a:rPr>
              <a:t> </a:t>
            </a:r>
          </a:p>
          <a:p>
            <a:r>
              <a:rPr lang="en-ID" sz="1200" b="0" i="0" kern="1200" dirty="0">
                <a:solidFill>
                  <a:schemeClr val="tx1"/>
                </a:solidFill>
                <a:effectLst/>
                <a:latin typeface="+mn-lt"/>
                <a:ea typeface="+mn-ea"/>
                <a:cs typeface="+mn-cs"/>
              </a:rPr>
              <a:t>2. </a:t>
            </a:r>
            <a:r>
              <a:rPr lang="en-ID" sz="1200" b="0" i="0" kern="1200" dirty="0" err="1">
                <a:solidFill>
                  <a:schemeClr val="tx1"/>
                </a:solidFill>
                <a:effectLst/>
                <a:latin typeface="+mn-lt"/>
                <a:ea typeface="+mn-ea"/>
                <a:cs typeface="+mn-cs"/>
              </a:rPr>
              <a:t>pengetahuan</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mendalam</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tentang</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berbagai</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kegiatan</a:t>
            </a:r>
            <a:r>
              <a:rPr lang="en-ID" sz="1200" b="0" i="0" kern="1200" dirty="0">
                <a:solidFill>
                  <a:schemeClr val="tx1"/>
                </a:solidFill>
                <a:effectLst/>
                <a:latin typeface="+mn-lt"/>
                <a:ea typeface="+mn-ea"/>
                <a:cs typeface="+mn-cs"/>
              </a:rPr>
              <a:t> yang </a:t>
            </a:r>
            <a:r>
              <a:rPr lang="en-ID" sz="1200" b="0" i="0" kern="1200" dirty="0" err="1">
                <a:solidFill>
                  <a:schemeClr val="tx1"/>
                </a:solidFill>
                <a:effectLst/>
                <a:latin typeface="+mn-lt"/>
                <a:ea typeface="+mn-ea"/>
                <a:cs typeface="+mn-cs"/>
              </a:rPr>
              <a:t>berlangsung</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dengan</a:t>
            </a:r>
            <a:r>
              <a:rPr lang="en-ID" sz="1200" b="0" i="0" kern="1200" dirty="0">
                <a:solidFill>
                  <a:schemeClr val="tx1"/>
                </a:solidFill>
                <a:effectLst/>
                <a:latin typeface="+mn-lt"/>
                <a:ea typeface="+mn-ea"/>
                <a:cs typeface="+mn-cs"/>
              </a:rPr>
              <a:t> 3. venue </a:t>
            </a:r>
            <a:r>
              <a:rPr lang="en-ID" sz="1200" b="0" i="0" kern="1200" dirty="0" err="1">
                <a:solidFill>
                  <a:schemeClr val="tx1"/>
                </a:solidFill>
                <a:effectLst/>
                <a:latin typeface="+mn-lt"/>
                <a:ea typeface="+mn-ea"/>
                <a:cs typeface="+mn-cs"/>
              </a:rPr>
              <a:t>Memiliki</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pengetahuan</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mendalam</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tentang</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semua</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departemen</a:t>
            </a:r>
            <a:r>
              <a:rPr lang="en-ID" sz="1200" b="0" i="0" kern="1200" dirty="0">
                <a:solidFill>
                  <a:schemeClr val="tx1"/>
                </a:solidFill>
                <a:effectLst/>
                <a:latin typeface="+mn-lt"/>
                <a:ea typeface="+mn-ea"/>
                <a:cs typeface="+mn-cs"/>
              </a:rPr>
              <a:t> dan </a:t>
            </a:r>
            <a:r>
              <a:rPr lang="en-ID" sz="1200" b="0" i="0" kern="1200" dirty="0" err="1">
                <a:solidFill>
                  <a:schemeClr val="tx1"/>
                </a:solidFill>
                <a:effectLst/>
                <a:latin typeface="+mn-lt"/>
                <a:ea typeface="+mn-ea"/>
                <a:cs typeface="+mn-cs"/>
              </a:rPr>
              <a:t>peran</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karyawan</a:t>
            </a:r>
            <a:r>
              <a:rPr lang="en-ID" sz="1200" b="0" i="0" kern="1200" dirty="0">
                <a:solidFill>
                  <a:schemeClr val="tx1"/>
                </a:solidFill>
                <a:effectLst/>
                <a:latin typeface="+mn-lt"/>
                <a:ea typeface="+mn-ea"/>
                <a:cs typeface="+mn-cs"/>
              </a:rPr>
              <a:t> di venue dan </a:t>
            </a:r>
            <a:r>
              <a:rPr lang="en-ID" sz="1200" b="0" i="0" kern="1200" dirty="0" err="1">
                <a:solidFill>
                  <a:schemeClr val="tx1"/>
                </a:solidFill>
                <a:effectLst/>
                <a:latin typeface="+mn-lt"/>
                <a:ea typeface="+mn-ea"/>
                <a:cs typeface="+mn-cs"/>
              </a:rPr>
              <a:t>berbagai</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nomor</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ekstensi</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mereka</a:t>
            </a:r>
            <a:endParaRPr lang="en-ID" dirty="0"/>
          </a:p>
          <a:p>
            <a:endParaRPr lang="en-ID" dirty="0"/>
          </a:p>
          <a:p>
            <a:endParaRPr lang="en-ID" dirty="0"/>
          </a:p>
          <a:p>
            <a:r>
              <a:rPr lang="id-ID" dirty="0"/>
              <a:t>Sumber slide materi buku</a:t>
            </a:r>
          </a:p>
          <a:p>
            <a:endParaRPr lang="id-ID" dirty="0"/>
          </a:p>
          <a:p>
            <a:r>
              <a:rPr lang="id-ID" baseline="0" dirty="0"/>
              <a:t> </a:t>
            </a:r>
            <a:r>
              <a:rPr lang="id-ID" sz="800" baseline="0" dirty="0"/>
              <a:t>https://fr.scribd.com/document/340095456/Pengenalan-Dan-Cara-Pengisian-Formulir</a:t>
            </a:r>
            <a:endParaRPr lang="id-ID" sz="800" dirty="0"/>
          </a:p>
          <a:p>
            <a:endParaRPr lang="id-ID" dirty="0"/>
          </a:p>
        </p:txBody>
      </p:sp>
      <p:sp>
        <p:nvSpPr>
          <p:cNvPr id="4" name="Slide Number Placeholder 3"/>
          <p:cNvSpPr>
            <a:spLocks noGrp="1"/>
          </p:cNvSpPr>
          <p:nvPr>
            <p:ph type="sldNum" sz="quarter" idx="10"/>
          </p:nvPr>
        </p:nvSpPr>
        <p:spPr/>
        <p:txBody>
          <a:bodyPr/>
          <a:lstStyle/>
          <a:p>
            <a:fld id="{061B5B5C-5005-45B3-B6E9-FE1CC017EDDD}" type="slidenum">
              <a:rPr lang="id-ID" smtClean="0"/>
              <a:t>11</a:t>
            </a:fld>
            <a:endParaRPr lang="id-ID"/>
          </a:p>
        </p:txBody>
      </p:sp>
    </p:spTree>
    <p:extLst>
      <p:ext uri="{BB962C8B-B14F-4D97-AF65-F5344CB8AC3E}">
        <p14:creationId xmlns:p14="http://schemas.microsoft.com/office/powerpoint/2010/main" val="1974697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 </a:t>
            </a:r>
            <a:r>
              <a:rPr lang="id-ID" dirty="0"/>
              <a:t>Terorganisir, ramah dan profesional </a:t>
            </a:r>
            <a:endParaRPr lang="en-ID" dirty="0"/>
          </a:p>
          <a:p>
            <a:r>
              <a:rPr lang="en-ID" dirty="0"/>
              <a:t>- </a:t>
            </a:r>
            <a:r>
              <a:rPr lang="id-ID" dirty="0"/>
              <a:t>Akurat merekam pesan </a:t>
            </a:r>
            <a:endParaRPr lang="en-ID" dirty="0"/>
          </a:p>
          <a:p>
            <a:r>
              <a:rPr lang="en-ID" dirty="0"/>
              <a:t>- </a:t>
            </a:r>
            <a:r>
              <a:rPr lang="id-ID" dirty="0"/>
              <a:t>Memiliki pengetahuan mendalam tentang produk dan layanan yang tersedia di venue</a:t>
            </a:r>
            <a:endParaRPr lang="en-ID" dirty="0"/>
          </a:p>
          <a:p>
            <a:endParaRPr lang="en-ID" dirty="0"/>
          </a:p>
          <a:p>
            <a:endParaRPr lang="en-ID" dirty="0"/>
          </a:p>
          <a:p>
            <a:r>
              <a:rPr lang="id-ID" dirty="0"/>
              <a:t>https://www.mydomaine.com/minimalist-interior-design</a:t>
            </a:r>
          </a:p>
        </p:txBody>
      </p:sp>
      <p:sp>
        <p:nvSpPr>
          <p:cNvPr id="4" name="Slide Number Placeholder 3"/>
          <p:cNvSpPr>
            <a:spLocks noGrp="1"/>
          </p:cNvSpPr>
          <p:nvPr>
            <p:ph type="sldNum" sz="quarter" idx="10"/>
          </p:nvPr>
        </p:nvSpPr>
        <p:spPr/>
        <p:txBody>
          <a:bodyPr/>
          <a:lstStyle/>
          <a:p>
            <a:fld id="{061B5B5C-5005-45B3-B6E9-FE1CC017EDDD}" type="slidenum">
              <a:rPr lang="id-ID" smtClean="0"/>
              <a:t>12</a:t>
            </a:fld>
            <a:endParaRPr lang="id-ID"/>
          </a:p>
        </p:txBody>
      </p:sp>
    </p:spTree>
    <p:extLst>
      <p:ext uri="{BB962C8B-B14F-4D97-AF65-F5344CB8AC3E}">
        <p14:creationId xmlns:p14="http://schemas.microsoft.com/office/powerpoint/2010/main" val="1974697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D" sz="800" dirty="0" err="1">
                <a:solidFill>
                  <a:srgbClr val="FF0000"/>
                </a:solidFill>
              </a:rPr>
              <a:t>Komponen</a:t>
            </a:r>
            <a:r>
              <a:rPr lang="en-ID" sz="800" dirty="0">
                <a:solidFill>
                  <a:srgbClr val="FF0000"/>
                </a:solidFill>
              </a:rPr>
              <a:t> </a:t>
            </a:r>
            <a:r>
              <a:rPr lang="en-ID" sz="800" dirty="0" err="1">
                <a:solidFill>
                  <a:srgbClr val="FF0000"/>
                </a:solidFill>
              </a:rPr>
              <a:t>dari</a:t>
            </a:r>
            <a:r>
              <a:rPr lang="en-ID" sz="800" dirty="0">
                <a:solidFill>
                  <a:srgbClr val="FF0000"/>
                </a:solidFill>
              </a:rPr>
              <a:t> system telephone</a:t>
            </a:r>
          </a:p>
          <a:p>
            <a:pPr marL="0" marR="0" indent="0" algn="l" defTabSz="914400" rtl="0" eaLnBrk="1" fontAlgn="auto" latinLnBrk="0" hangingPunct="1">
              <a:lnSpc>
                <a:spcPct val="100000"/>
              </a:lnSpc>
              <a:spcBef>
                <a:spcPts val="0"/>
              </a:spcBef>
              <a:spcAft>
                <a:spcPts val="0"/>
              </a:spcAft>
              <a:buClrTx/>
              <a:buSzTx/>
              <a:buFontTx/>
              <a:buNone/>
              <a:tabLst/>
              <a:defRPr/>
            </a:pPr>
            <a:r>
              <a:rPr lang="en-ID" sz="800" dirty="0">
                <a:solidFill>
                  <a:srgbClr val="FF0000"/>
                </a:solidFill>
              </a:rPr>
              <a:t> </a:t>
            </a:r>
            <a:r>
              <a:rPr lang="en-ID" sz="800" dirty="0" err="1">
                <a:solidFill>
                  <a:srgbClr val="FF0000"/>
                </a:solidFill>
              </a:rPr>
              <a:t>Fitur</a:t>
            </a:r>
            <a:r>
              <a:rPr lang="en-ID" sz="800" dirty="0">
                <a:solidFill>
                  <a:srgbClr val="FF0000"/>
                </a:solidFill>
              </a:rPr>
              <a:t> dan </a:t>
            </a:r>
            <a:r>
              <a:rPr lang="en-ID" sz="800" dirty="0" err="1">
                <a:solidFill>
                  <a:srgbClr val="FF0000"/>
                </a:solidFill>
              </a:rPr>
              <a:t>Fungsi</a:t>
            </a:r>
            <a:r>
              <a:rPr lang="en-ID" sz="800" dirty="0">
                <a:solidFill>
                  <a:srgbClr val="FF0000"/>
                </a:solidFill>
              </a:rPr>
              <a:t> </a:t>
            </a:r>
            <a:r>
              <a:rPr lang="en-ID" sz="800" dirty="0" err="1">
                <a:solidFill>
                  <a:srgbClr val="FF0000"/>
                </a:solidFill>
              </a:rPr>
              <a:t>dari</a:t>
            </a:r>
            <a:r>
              <a:rPr lang="en-ID" sz="800" dirty="0">
                <a:solidFill>
                  <a:srgbClr val="FF0000"/>
                </a:solidFill>
              </a:rPr>
              <a:t> system telephone </a:t>
            </a:r>
            <a:r>
              <a:rPr lang="en-ID" sz="800" dirty="0" err="1">
                <a:solidFill>
                  <a:srgbClr val="FF0000"/>
                </a:solidFill>
              </a:rPr>
              <a:t>antara</a:t>
            </a:r>
            <a:r>
              <a:rPr lang="en-ID" sz="800" dirty="0">
                <a:solidFill>
                  <a:srgbClr val="FF0000"/>
                </a:solidFill>
              </a:rPr>
              <a:t> lain </a:t>
            </a:r>
            <a:r>
              <a:rPr lang="en-ID" sz="800" dirty="0" err="1">
                <a:solidFill>
                  <a:srgbClr val="FF0000"/>
                </a:solidFill>
              </a:rPr>
              <a:t>adalah</a:t>
            </a:r>
            <a:endParaRPr lang="en-ID" sz="800" dirty="0">
              <a:solidFill>
                <a:srgbClr val="FF0000"/>
              </a:solidFill>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D" sz="800" dirty="0" err="1">
                <a:solidFill>
                  <a:srgbClr val="FF0000"/>
                </a:solidFill>
              </a:rPr>
              <a:t>Fasilitas</a:t>
            </a:r>
            <a:r>
              <a:rPr lang="en-ID" sz="800" dirty="0">
                <a:solidFill>
                  <a:srgbClr val="FF0000"/>
                </a:solidFill>
              </a:rPr>
              <a:t> </a:t>
            </a:r>
            <a:r>
              <a:rPr lang="en-ID" sz="800" dirty="0" err="1">
                <a:solidFill>
                  <a:srgbClr val="FF0000"/>
                </a:solidFill>
              </a:rPr>
              <a:t>untuk</a:t>
            </a:r>
            <a:r>
              <a:rPr lang="en-ID" sz="800" dirty="0">
                <a:solidFill>
                  <a:srgbClr val="FF0000"/>
                </a:solidFill>
              </a:rPr>
              <a:t> </a:t>
            </a:r>
            <a:r>
              <a:rPr lang="en-ID" sz="800" dirty="0" err="1">
                <a:solidFill>
                  <a:srgbClr val="FF0000"/>
                </a:solidFill>
              </a:rPr>
              <a:t>menmpatkan</a:t>
            </a:r>
            <a:r>
              <a:rPr lang="en-ID" sz="800" dirty="0">
                <a:solidFill>
                  <a:srgbClr val="FF0000"/>
                </a:solidFill>
              </a:rPr>
              <a:t> </a:t>
            </a:r>
            <a:r>
              <a:rPr lang="en-ID" sz="800" dirty="0" err="1">
                <a:solidFill>
                  <a:srgbClr val="FF0000"/>
                </a:solidFill>
              </a:rPr>
              <a:t>telp</a:t>
            </a:r>
            <a:r>
              <a:rPr lang="en-ID" sz="800" dirty="0">
                <a:solidFill>
                  <a:srgbClr val="FF0000"/>
                </a:solidFill>
              </a:rPr>
              <a:t> </a:t>
            </a:r>
            <a:r>
              <a:rPr lang="en-ID" sz="800" dirty="0" err="1">
                <a:solidFill>
                  <a:srgbClr val="FF0000"/>
                </a:solidFill>
              </a:rPr>
              <a:t>dalam</a:t>
            </a:r>
            <a:r>
              <a:rPr lang="en-ID" sz="800" dirty="0">
                <a:solidFill>
                  <a:srgbClr val="FF0000"/>
                </a:solidFill>
              </a:rPr>
              <a:t> </a:t>
            </a:r>
            <a:r>
              <a:rPr lang="en-ID" sz="800" dirty="0" err="1">
                <a:solidFill>
                  <a:srgbClr val="FF0000"/>
                </a:solidFill>
              </a:rPr>
              <a:t>posisi</a:t>
            </a:r>
            <a:r>
              <a:rPr lang="en-ID" sz="800" dirty="0">
                <a:solidFill>
                  <a:srgbClr val="FF0000"/>
                </a:solidFill>
              </a:rPr>
              <a:t> Hold  </a:t>
            </a:r>
            <a:r>
              <a:rPr lang="en-ID" sz="800" dirty="0" err="1">
                <a:solidFill>
                  <a:srgbClr val="FF0000"/>
                </a:solidFill>
              </a:rPr>
              <a:t>atau</a:t>
            </a:r>
            <a:r>
              <a:rPr lang="en-ID" sz="800" dirty="0">
                <a:solidFill>
                  <a:srgbClr val="FF0000"/>
                </a:solidFill>
              </a:rPr>
              <a:t> </a:t>
            </a:r>
            <a:r>
              <a:rPr lang="en-ID" sz="800" dirty="0" err="1">
                <a:solidFill>
                  <a:srgbClr val="FF0000"/>
                </a:solidFill>
              </a:rPr>
              <a:t>mentranfer</a:t>
            </a:r>
            <a:r>
              <a:rPr lang="en-ID" sz="800" dirty="0">
                <a:solidFill>
                  <a:srgbClr val="FF0000"/>
                </a:solidFill>
              </a:rPr>
              <a:t> </a:t>
            </a:r>
            <a:r>
              <a:rPr lang="en-ID" sz="800" dirty="0" err="1">
                <a:solidFill>
                  <a:srgbClr val="FF0000"/>
                </a:solidFill>
              </a:rPr>
              <a:t>telepon</a:t>
            </a:r>
            <a:endParaRPr lang="en-ID" sz="800" dirty="0">
              <a:solidFill>
                <a:srgbClr val="FF0000"/>
              </a:solidFill>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D" sz="800" dirty="0" err="1">
                <a:solidFill>
                  <a:srgbClr val="FF0000"/>
                </a:solidFill>
              </a:rPr>
              <a:t>Fasilitas</a:t>
            </a:r>
            <a:r>
              <a:rPr lang="en-ID" sz="800" dirty="0">
                <a:solidFill>
                  <a:srgbClr val="FF0000"/>
                </a:solidFill>
              </a:rPr>
              <a:t> </a:t>
            </a:r>
            <a:r>
              <a:rPr lang="en-ID" sz="800" dirty="0" err="1">
                <a:solidFill>
                  <a:srgbClr val="FF0000"/>
                </a:solidFill>
              </a:rPr>
              <a:t>utk</a:t>
            </a:r>
            <a:r>
              <a:rPr lang="en-ID" sz="800" dirty="0">
                <a:solidFill>
                  <a:srgbClr val="FF0000"/>
                </a:solidFill>
              </a:rPr>
              <a:t> </a:t>
            </a:r>
            <a:r>
              <a:rPr lang="en-ID" sz="800" dirty="0" err="1">
                <a:solidFill>
                  <a:srgbClr val="FF0000"/>
                </a:solidFill>
              </a:rPr>
              <a:t>merekam</a:t>
            </a:r>
            <a:r>
              <a:rPr lang="en-ID" sz="800" dirty="0">
                <a:solidFill>
                  <a:srgbClr val="FF0000"/>
                </a:solidFill>
              </a:rPr>
              <a:t> </a:t>
            </a:r>
            <a:r>
              <a:rPr lang="en-ID" sz="800" dirty="0" err="1">
                <a:solidFill>
                  <a:srgbClr val="FF0000"/>
                </a:solidFill>
              </a:rPr>
              <a:t>pesan</a:t>
            </a:r>
            <a:endParaRPr lang="en-ID" sz="800" dirty="0">
              <a:solidFill>
                <a:srgbClr val="FF0000"/>
              </a:solidFill>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D" sz="800" dirty="0">
                <a:solidFill>
                  <a:srgbClr val="FF0000"/>
                </a:solidFill>
              </a:rPr>
              <a:t>Dan </a:t>
            </a:r>
            <a:r>
              <a:rPr lang="en-ID" sz="800" dirty="0" err="1">
                <a:solidFill>
                  <a:srgbClr val="FF0000"/>
                </a:solidFill>
              </a:rPr>
              <a:t>fasilitas</a:t>
            </a:r>
            <a:r>
              <a:rPr lang="en-ID" sz="800" dirty="0">
                <a:solidFill>
                  <a:srgbClr val="FF0000"/>
                </a:solidFill>
              </a:rPr>
              <a:t> </a:t>
            </a:r>
            <a:r>
              <a:rPr lang="en-ID" sz="800" dirty="0" err="1">
                <a:solidFill>
                  <a:srgbClr val="FF0000"/>
                </a:solidFill>
              </a:rPr>
              <a:t>transmisi</a:t>
            </a:r>
            <a:r>
              <a:rPr lang="en-ID" sz="800" dirty="0">
                <a:solidFill>
                  <a:srgbClr val="FF0000"/>
                </a:solidFill>
              </a:rPr>
              <a:t> text</a:t>
            </a:r>
          </a:p>
          <a:p>
            <a:pPr marL="0" marR="0" indent="0" algn="l" defTabSz="914400" rtl="0" eaLnBrk="1" fontAlgn="auto" latinLnBrk="0" hangingPunct="1">
              <a:lnSpc>
                <a:spcPct val="100000"/>
              </a:lnSpc>
              <a:spcBef>
                <a:spcPts val="0"/>
              </a:spcBef>
              <a:spcAft>
                <a:spcPts val="0"/>
              </a:spcAft>
              <a:buClrTx/>
              <a:buSzTx/>
              <a:buFontTx/>
              <a:buNone/>
              <a:tabLst/>
              <a:defRPr/>
            </a:pPr>
            <a:endParaRPr lang="en-ID" sz="8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D" sz="8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D" sz="8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id-ID" sz="800" dirty="0">
                <a:solidFill>
                  <a:srgbClr val="FF0000"/>
                </a:solidFill>
              </a:rPr>
              <a:t>http://bgliving.com/gorgeous-unique-office-desk-accessories/gorgeous-unique-office-desk-accessories-office-desk-accessories-msh-home-interiors-furnitures-ideas/</a:t>
            </a:r>
          </a:p>
          <a:p>
            <a:endParaRPr lang="id-ID"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1B5B5C-5005-45B3-B6E9-FE1CC017EDDD}" type="slidenum">
              <a:rPr kumimoji="0" lang="id-ID"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d-ID"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7491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err="1"/>
              <a:t>Terdapat</a:t>
            </a:r>
            <a:r>
              <a:rPr lang="en-ID" dirty="0"/>
              <a:t> </a:t>
            </a:r>
            <a:r>
              <a:rPr lang="en-ID" dirty="0" err="1"/>
              <a:t>beberapa</a:t>
            </a:r>
            <a:r>
              <a:rPr lang="en-ID" dirty="0"/>
              <a:t> </a:t>
            </a:r>
            <a:r>
              <a:rPr lang="en-ID" dirty="0" err="1"/>
              <a:t>komponen</a:t>
            </a:r>
            <a:r>
              <a:rPr lang="en-ID" dirty="0"/>
              <a:t> </a:t>
            </a:r>
            <a:r>
              <a:rPr lang="en-ID" dirty="0" err="1"/>
              <a:t>dalam</a:t>
            </a:r>
            <a:r>
              <a:rPr lang="en-ID" dirty="0"/>
              <a:t> system </a:t>
            </a:r>
            <a:r>
              <a:rPr lang="en-ID" dirty="0" err="1"/>
              <a:t>telepon</a:t>
            </a:r>
            <a:endParaRPr lang="en-ID" dirty="0"/>
          </a:p>
          <a:p>
            <a:endParaRPr lang="en-ID" dirty="0"/>
          </a:p>
          <a:p>
            <a:pPr marL="342900" indent="-342900" algn="just">
              <a:lnSpc>
                <a:spcPct val="150000"/>
              </a:lnSpc>
              <a:buFont typeface="+mj-lt"/>
              <a:buAutoNum type="arabicParenR"/>
            </a:pPr>
            <a:r>
              <a:rPr lang="id-ID" sz="1200" dirty="0"/>
              <a:t>Mobile Phone</a:t>
            </a:r>
          </a:p>
          <a:p>
            <a:pPr marL="342900" indent="-342900" algn="just">
              <a:lnSpc>
                <a:spcPct val="150000"/>
              </a:lnSpc>
              <a:buFont typeface="+mj-lt"/>
              <a:buAutoNum type="arabicParenR"/>
            </a:pPr>
            <a:r>
              <a:rPr lang="id-ID" sz="1200" dirty="0"/>
              <a:t>Paging System</a:t>
            </a:r>
          </a:p>
          <a:p>
            <a:pPr marL="342900" indent="-342900" algn="just">
              <a:lnSpc>
                <a:spcPct val="150000"/>
              </a:lnSpc>
              <a:buFont typeface="+mj-lt"/>
              <a:buAutoNum type="arabicParenR"/>
            </a:pPr>
            <a:r>
              <a:rPr lang="id-ID" sz="1200" dirty="0"/>
              <a:t>Switchboards</a:t>
            </a:r>
          </a:p>
          <a:p>
            <a:pPr marL="342900" indent="-342900" algn="just">
              <a:lnSpc>
                <a:spcPct val="150000"/>
              </a:lnSpc>
              <a:buFont typeface="+mj-lt"/>
              <a:buAutoNum type="arabicParenR"/>
            </a:pPr>
            <a:r>
              <a:rPr lang="id-ID" sz="1200" dirty="0"/>
              <a:t>Handsets and Headsets</a:t>
            </a:r>
          </a:p>
          <a:p>
            <a:pPr marL="342900" indent="-342900" algn="just">
              <a:lnSpc>
                <a:spcPct val="150000"/>
              </a:lnSpc>
              <a:buFont typeface="+mj-lt"/>
              <a:buAutoNum type="arabicParenR"/>
            </a:pPr>
            <a:r>
              <a:rPr lang="id-ID" sz="1200" dirty="0"/>
              <a:t>Caller Identification </a:t>
            </a:r>
          </a:p>
          <a:p>
            <a:pPr marL="342900" indent="-342900">
              <a:buFont typeface="+mj-lt"/>
              <a:buAutoNum type="arabicParenR"/>
            </a:pPr>
            <a:r>
              <a:rPr lang="id-ID" sz="1200" dirty="0"/>
              <a:t>Call Return</a:t>
            </a:r>
          </a:p>
          <a:p>
            <a:pPr marL="342900" indent="-342900">
              <a:buFont typeface="+mj-lt"/>
              <a:buAutoNum type="arabicParenR"/>
            </a:pPr>
            <a:r>
              <a:rPr lang="id-ID" sz="1200" dirty="0"/>
              <a:t>Transfer Calls </a:t>
            </a:r>
            <a:endParaRPr lang="en-ID" sz="1200" dirty="0"/>
          </a:p>
          <a:p>
            <a:pPr marL="342900" indent="-342900">
              <a:buFont typeface="+mj-lt"/>
              <a:buAutoNum type="arabicParenR"/>
            </a:pPr>
            <a:r>
              <a:rPr lang="id-ID" sz="1200" dirty="0"/>
              <a:t>Multiple Chat-Conference Calls</a:t>
            </a:r>
            <a:endParaRPr lang="en-ID" sz="1200" dirty="0"/>
          </a:p>
          <a:p>
            <a:pPr marL="342900" indent="-342900">
              <a:buFont typeface="+mj-lt"/>
              <a:buAutoNum type="arabicParenR"/>
            </a:pPr>
            <a:r>
              <a:rPr lang="en-US" sz="1200" dirty="0"/>
              <a:t>Speed Dial</a:t>
            </a:r>
          </a:p>
          <a:p>
            <a:pPr marL="342900" indent="-342900">
              <a:buFont typeface="+mj-lt"/>
              <a:buAutoNum type="arabicParenR"/>
            </a:pPr>
            <a:r>
              <a:rPr lang="en-US" sz="1200" dirty="0"/>
              <a:t>Automatic Re-dial</a:t>
            </a:r>
          </a:p>
          <a:p>
            <a:pPr marL="342900" indent="-342900">
              <a:buFont typeface="+mj-lt"/>
              <a:buAutoNum type="arabicParenR"/>
            </a:pPr>
            <a:r>
              <a:rPr lang="en-US" sz="1200" dirty="0"/>
              <a:t>Call Waiting</a:t>
            </a:r>
          </a:p>
          <a:p>
            <a:endParaRPr lang="en-ID" dirty="0"/>
          </a:p>
          <a:p>
            <a:endParaRPr lang="en-ID" dirty="0"/>
          </a:p>
          <a:p>
            <a:endParaRPr lang="en-ID" dirty="0"/>
          </a:p>
          <a:p>
            <a:r>
              <a:rPr lang="id-ID" dirty="0"/>
              <a:t>Sumber slide materi buku</a:t>
            </a:r>
          </a:p>
          <a:p>
            <a:endParaRPr lang="id-ID" dirty="0"/>
          </a:p>
          <a:p>
            <a:r>
              <a:rPr lang="id-ID" baseline="0" dirty="0"/>
              <a:t> </a:t>
            </a:r>
            <a:r>
              <a:rPr lang="id-ID" sz="800" baseline="0" dirty="0"/>
              <a:t>https://www.haibunda.com/moms-life/20190422141120-76-38868/trik-percantik-kamar-tidur-agar-terlihat-mewah-seperti-kamar-hotel</a:t>
            </a:r>
            <a:endParaRPr lang="id-ID" dirty="0"/>
          </a:p>
        </p:txBody>
      </p:sp>
      <p:sp>
        <p:nvSpPr>
          <p:cNvPr id="4" name="Slide Number Placeholder 3"/>
          <p:cNvSpPr>
            <a:spLocks noGrp="1"/>
          </p:cNvSpPr>
          <p:nvPr>
            <p:ph type="sldNum" sz="quarter" idx="10"/>
          </p:nvPr>
        </p:nvSpPr>
        <p:spPr/>
        <p:txBody>
          <a:bodyPr/>
          <a:lstStyle/>
          <a:p>
            <a:fld id="{061B5B5C-5005-45B3-B6E9-FE1CC017EDDD}" type="slidenum">
              <a:rPr lang="id-ID" smtClean="0"/>
              <a:t>14</a:t>
            </a:fld>
            <a:endParaRPr lang="id-ID"/>
          </a:p>
        </p:txBody>
      </p:sp>
    </p:spTree>
    <p:extLst>
      <p:ext uri="{BB962C8B-B14F-4D97-AF65-F5344CB8AC3E}">
        <p14:creationId xmlns:p14="http://schemas.microsoft.com/office/powerpoint/2010/main" val="1974697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150000"/>
              </a:lnSpc>
              <a:buFont typeface="+mj-lt"/>
              <a:buNone/>
            </a:pPr>
            <a:r>
              <a:rPr lang="en-ID" sz="1200" dirty="0" err="1"/>
              <a:t>Berikut</a:t>
            </a:r>
            <a:r>
              <a:rPr lang="en-ID" sz="1200" dirty="0"/>
              <a:t> </a:t>
            </a:r>
            <a:r>
              <a:rPr lang="en-ID" sz="1200" dirty="0" err="1"/>
              <a:t>ini</a:t>
            </a:r>
            <a:r>
              <a:rPr lang="en-ID" sz="1200" dirty="0"/>
              <a:t> </a:t>
            </a:r>
            <a:r>
              <a:rPr lang="en-ID" sz="1200" dirty="0" err="1"/>
              <a:t>akan</a:t>
            </a:r>
            <a:r>
              <a:rPr lang="en-ID" sz="1200" dirty="0"/>
              <a:t> </a:t>
            </a:r>
            <a:r>
              <a:rPr lang="en-ID" sz="1200" dirty="0" err="1"/>
              <a:t>dijelaskan</a:t>
            </a:r>
            <a:r>
              <a:rPr lang="en-ID" sz="1200" dirty="0"/>
              <a:t> </a:t>
            </a:r>
            <a:r>
              <a:rPr lang="en-ID" sz="1200" dirty="0" err="1"/>
              <a:t>secara</a:t>
            </a:r>
            <a:r>
              <a:rPr lang="en-ID" sz="1200" dirty="0"/>
              <a:t> </a:t>
            </a:r>
            <a:r>
              <a:rPr lang="en-ID" sz="1200" dirty="0" err="1"/>
              <a:t>rinci</a:t>
            </a:r>
            <a:r>
              <a:rPr lang="en-ID" sz="1200" dirty="0"/>
              <a:t> </a:t>
            </a:r>
            <a:r>
              <a:rPr lang="en-ID" sz="1200" dirty="0" err="1"/>
              <a:t>beberapa</a:t>
            </a:r>
            <a:r>
              <a:rPr lang="en-ID" sz="1200" dirty="0"/>
              <a:t> </a:t>
            </a:r>
            <a:r>
              <a:rPr lang="en-ID" sz="1200" dirty="0" err="1"/>
              <a:t>komponen</a:t>
            </a:r>
            <a:r>
              <a:rPr lang="en-ID" sz="1200" dirty="0"/>
              <a:t> system telephone </a:t>
            </a:r>
            <a:r>
              <a:rPr lang="en-ID" sz="1200" dirty="0" err="1"/>
              <a:t>yaitu</a:t>
            </a:r>
            <a:endParaRPr lang="en-ID" sz="1200" dirty="0"/>
          </a:p>
          <a:p>
            <a:pPr marL="342900" indent="-342900" algn="just">
              <a:lnSpc>
                <a:spcPct val="150000"/>
              </a:lnSpc>
              <a:buFont typeface="+mj-lt"/>
              <a:buAutoNum type="arabicParenR"/>
            </a:pPr>
            <a:endParaRPr lang="en-ID" sz="1200" dirty="0"/>
          </a:p>
          <a:p>
            <a:pPr marL="342900" indent="-342900" algn="just">
              <a:lnSpc>
                <a:spcPct val="150000"/>
              </a:lnSpc>
              <a:buFont typeface="+mj-lt"/>
              <a:buAutoNum type="arabicParenR"/>
            </a:pPr>
            <a:r>
              <a:rPr lang="id-ID" sz="1200" dirty="0"/>
              <a:t>Landline Versus Wireless</a:t>
            </a:r>
          </a:p>
          <a:p>
            <a:pPr marL="342900" indent="-342900" algn="just">
              <a:lnSpc>
                <a:spcPct val="150000"/>
              </a:lnSpc>
              <a:buFont typeface="+mj-lt"/>
              <a:buAutoNum type="arabicParenR"/>
            </a:pPr>
            <a:r>
              <a:rPr lang="id-ID" sz="1200" dirty="0"/>
              <a:t>Paging System</a:t>
            </a:r>
          </a:p>
          <a:p>
            <a:pPr marL="342900" indent="-342900" algn="just">
              <a:lnSpc>
                <a:spcPct val="150000"/>
              </a:lnSpc>
              <a:buFont typeface="+mj-lt"/>
              <a:buAutoNum type="arabicParenR"/>
            </a:pPr>
            <a:r>
              <a:rPr lang="id-ID" sz="1200" dirty="0"/>
              <a:t>Switchboard</a:t>
            </a:r>
          </a:p>
          <a:p>
            <a:pPr marL="342900" indent="-342900" algn="just">
              <a:lnSpc>
                <a:spcPct val="150000"/>
              </a:lnSpc>
              <a:buFont typeface="+mj-lt"/>
              <a:buAutoNum type="arabicParenR"/>
            </a:pPr>
            <a:r>
              <a:rPr lang="id-ID" sz="1200" dirty="0"/>
              <a:t>Handsets and Head Sets</a:t>
            </a:r>
          </a:p>
          <a:p>
            <a:pPr marL="342900" indent="-342900" algn="just">
              <a:lnSpc>
                <a:spcPct val="150000"/>
              </a:lnSpc>
              <a:buFont typeface="+mj-lt"/>
              <a:buAutoNum type="arabicParenR"/>
            </a:pPr>
            <a:r>
              <a:rPr lang="id-ID" sz="1200" dirty="0"/>
              <a:t>Voip Telephones</a:t>
            </a:r>
          </a:p>
          <a:p>
            <a:endParaRPr lang="en-ID" dirty="0"/>
          </a:p>
          <a:p>
            <a:endParaRPr lang="en-ID" dirty="0"/>
          </a:p>
          <a:p>
            <a:r>
              <a:rPr lang="id-ID" dirty="0"/>
              <a:t>https://www.mydomaine.com/minimalist-interior-design</a:t>
            </a:r>
          </a:p>
        </p:txBody>
      </p:sp>
      <p:sp>
        <p:nvSpPr>
          <p:cNvPr id="4" name="Slide Number Placeholder 3"/>
          <p:cNvSpPr>
            <a:spLocks noGrp="1"/>
          </p:cNvSpPr>
          <p:nvPr>
            <p:ph type="sldNum" sz="quarter" idx="10"/>
          </p:nvPr>
        </p:nvSpPr>
        <p:spPr/>
        <p:txBody>
          <a:bodyPr/>
          <a:lstStyle/>
          <a:p>
            <a:fld id="{061B5B5C-5005-45B3-B6E9-FE1CC017EDDD}" type="slidenum">
              <a:rPr lang="id-ID" smtClean="0"/>
              <a:t>15</a:t>
            </a:fld>
            <a:endParaRPr lang="id-ID"/>
          </a:p>
        </p:txBody>
      </p:sp>
    </p:spTree>
    <p:extLst>
      <p:ext uri="{BB962C8B-B14F-4D97-AF65-F5344CB8AC3E}">
        <p14:creationId xmlns:p14="http://schemas.microsoft.com/office/powerpoint/2010/main" val="1974697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200" dirty="0"/>
              <a:t>Sistem telepon darat terhubung oleh padat kabel atau serat optik kabel, nyata dan terlihat dari satu lokasi  ke lokasi lain. Mobile atau ponsel membuat dan menerima panggilan menggunakan  radio link atau nirkabel.</a:t>
            </a:r>
          </a:p>
          <a:p>
            <a:endParaRPr lang="en-ID" dirty="0"/>
          </a:p>
          <a:p>
            <a:endParaRPr lang="en-ID" dirty="0"/>
          </a:p>
          <a:p>
            <a:endParaRPr lang="en-ID" dirty="0"/>
          </a:p>
          <a:p>
            <a:r>
              <a:rPr lang="id-ID" dirty="0"/>
              <a:t>http://frontoffice-tourism-and-hotel.blogspot.com/2013/08/peralatan-peralatan-yang-ada-di-kantor.html</a:t>
            </a:r>
          </a:p>
        </p:txBody>
      </p:sp>
      <p:sp>
        <p:nvSpPr>
          <p:cNvPr id="4" name="Slide Number Placeholder 3"/>
          <p:cNvSpPr>
            <a:spLocks noGrp="1"/>
          </p:cNvSpPr>
          <p:nvPr>
            <p:ph type="sldNum" sz="quarter" idx="10"/>
          </p:nvPr>
        </p:nvSpPr>
        <p:spPr/>
        <p:txBody>
          <a:bodyPr/>
          <a:lstStyle/>
          <a:p>
            <a:fld id="{061B5B5C-5005-45B3-B6E9-FE1CC017EDDD}" type="slidenum">
              <a:rPr lang="id-ID" smtClean="0"/>
              <a:t>16</a:t>
            </a:fld>
            <a:endParaRPr lang="id-ID"/>
          </a:p>
        </p:txBody>
      </p:sp>
    </p:spTree>
    <p:extLst>
      <p:ext uri="{BB962C8B-B14F-4D97-AF65-F5344CB8AC3E}">
        <p14:creationId xmlns:p14="http://schemas.microsoft.com/office/powerpoint/2010/main" val="1974697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sz="1200" dirty="0"/>
              <a:t>Paging system menawarkan diskrit  dang langsung komunikasi serta merespon  dengan cepat terhadap  permintaan. Adapun penggunaan dengan paging system adalah operator melakukan panggilan tamu melalui pengeras suara. Suara akan terdengar di ruangan umum, lobby, lounge, Restaurant dan bar. Apabila ada respon maka tamu menghubungi Receptionist di lobby.  </a:t>
            </a:r>
          </a:p>
          <a:p>
            <a:endParaRPr lang="en-ID" dirty="0"/>
          </a:p>
          <a:p>
            <a:endParaRPr lang="en-ID" dirty="0"/>
          </a:p>
          <a:p>
            <a:r>
              <a:rPr lang="id-ID" dirty="0"/>
              <a:t>http://frontoffice-tourism-and-hotel.blogspot.com/2013/08/peralatan-peralatan-yang-ada-di-kantor.html</a:t>
            </a:r>
          </a:p>
        </p:txBody>
      </p:sp>
      <p:sp>
        <p:nvSpPr>
          <p:cNvPr id="4" name="Slide Number Placeholder 3"/>
          <p:cNvSpPr>
            <a:spLocks noGrp="1"/>
          </p:cNvSpPr>
          <p:nvPr>
            <p:ph type="sldNum" sz="quarter" idx="10"/>
          </p:nvPr>
        </p:nvSpPr>
        <p:spPr/>
        <p:txBody>
          <a:bodyPr/>
          <a:lstStyle/>
          <a:p>
            <a:fld id="{061B5B5C-5005-45B3-B6E9-FE1CC017EDDD}" type="slidenum">
              <a:rPr lang="id-ID" smtClean="0"/>
              <a:t>17</a:t>
            </a:fld>
            <a:endParaRPr lang="id-ID"/>
          </a:p>
        </p:txBody>
      </p:sp>
    </p:spTree>
    <p:extLst>
      <p:ext uri="{BB962C8B-B14F-4D97-AF65-F5344CB8AC3E}">
        <p14:creationId xmlns:p14="http://schemas.microsoft.com/office/powerpoint/2010/main" val="1974697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a:p>
            <a:pPr marL="0" marR="0" lvl="0" indent="0" algn="l" defTabSz="914400" rtl="0" eaLnBrk="1" fontAlgn="auto" latinLnBrk="0" hangingPunct="1">
              <a:lnSpc>
                <a:spcPct val="100000"/>
              </a:lnSpc>
              <a:spcBef>
                <a:spcPts val="0"/>
              </a:spcBef>
              <a:spcAft>
                <a:spcPts val="0"/>
              </a:spcAft>
              <a:buClrTx/>
              <a:buSzTx/>
              <a:buFontTx/>
              <a:buNone/>
              <a:tabLst/>
              <a:defRPr/>
            </a:pPr>
            <a:r>
              <a:rPr lang="id-ID" sz="1200" dirty="0"/>
              <a:t>Merupakan suatu alat komunikasi yang terdiri atas papan panel yang lebar, didalamnya terdapat sakelar-sakelar dan instrument lainnya yang berfungsi untuk menyampaikan isyarat dari tempat yang satu ke tempat yang lain. Switchboard di gunakan untuk keperluan intern kantor yaitu untuk menambah sambungan telepon agar komunikasi setiap bagian dengan bagian lain dapat berjalan lancar</a:t>
            </a:r>
          </a:p>
          <a:p>
            <a:endParaRPr lang="en-ID" dirty="0"/>
          </a:p>
          <a:p>
            <a:endParaRPr lang="en-ID" dirty="0"/>
          </a:p>
          <a:p>
            <a:r>
              <a:rPr lang="id-ID" dirty="0"/>
              <a:t>Sumber slide materi buku</a:t>
            </a:r>
          </a:p>
          <a:p>
            <a:endParaRPr lang="id-ID" dirty="0"/>
          </a:p>
          <a:p>
            <a:r>
              <a:rPr lang="id-ID" baseline="0" dirty="0"/>
              <a:t> </a:t>
            </a:r>
            <a:r>
              <a:rPr lang="id-ID" sz="800" baseline="0" dirty="0"/>
              <a:t>https://fr.scribd.com/document/340095456/Pengenalan-Dan-Cara-Pengisian-Formulir</a:t>
            </a:r>
            <a:endParaRPr lang="id-ID" sz="800" dirty="0"/>
          </a:p>
          <a:p>
            <a:endParaRPr lang="id-ID" dirty="0"/>
          </a:p>
        </p:txBody>
      </p:sp>
      <p:sp>
        <p:nvSpPr>
          <p:cNvPr id="4" name="Slide Number Placeholder 3"/>
          <p:cNvSpPr>
            <a:spLocks noGrp="1"/>
          </p:cNvSpPr>
          <p:nvPr>
            <p:ph type="sldNum" sz="quarter" idx="10"/>
          </p:nvPr>
        </p:nvSpPr>
        <p:spPr/>
        <p:txBody>
          <a:bodyPr/>
          <a:lstStyle/>
          <a:p>
            <a:fld id="{061B5B5C-5005-45B3-B6E9-FE1CC017EDDD}" type="slidenum">
              <a:rPr lang="id-ID" smtClean="0"/>
              <a:t>18</a:t>
            </a:fld>
            <a:endParaRPr lang="id-ID"/>
          </a:p>
        </p:txBody>
      </p:sp>
    </p:spTree>
    <p:extLst>
      <p:ext uri="{BB962C8B-B14F-4D97-AF65-F5344CB8AC3E}">
        <p14:creationId xmlns:p14="http://schemas.microsoft.com/office/powerpoint/2010/main" val="1974697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Handset </a:t>
            </a:r>
            <a:endParaRPr lang="en-ID" dirty="0"/>
          </a:p>
          <a:p>
            <a:endParaRPr lang="en-ID" dirty="0"/>
          </a:p>
          <a:p>
            <a:r>
              <a:rPr lang="id-ID" dirty="0"/>
              <a:t>Handset adalah komponen telepon yang dipegang pengguna di telinga dan mulut untuk menerima audio melalui penerima dan berbicara kepada pihak yang jauh melalui pemancar bawaan.</a:t>
            </a:r>
            <a:endParaRPr lang="en-ID" dirty="0"/>
          </a:p>
          <a:p>
            <a:endParaRPr lang="en-ID" dirty="0"/>
          </a:p>
          <a:p>
            <a:r>
              <a:rPr lang="en-ID" dirty="0"/>
              <a:t>Headset</a:t>
            </a:r>
          </a:p>
          <a:p>
            <a:r>
              <a:rPr lang="id-ID" dirty="0"/>
              <a:t>Headset pas di atas kepala dan memungkinkan tindakan bebas tangan yang memungkinkan operator untuk membuat catatan atau mengoperasikan komputer saat menerima panggilan telepon</a:t>
            </a:r>
            <a:endParaRPr lang="en-ID" dirty="0"/>
          </a:p>
          <a:p>
            <a:endParaRPr lang="en-ID" dirty="0"/>
          </a:p>
        </p:txBody>
      </p:sp>
      <p:sp>
        <p:nvSpPr>
          <p:cNvPr id="4" name="Slide Number Placeholder 3"/>
          <p:cNvSpPr>
            <a:spLocks noGrp="1"/>
          </p:cNvSpPr>
          <p:nvPr>
            <p:ph type="sldNum" sz="quarter" idx="5"/>
          </p:nvPr>
        </p:nvSpPr>
        <p:spPr/>
        <p:txBody>
          <a:bodyPr/>
          <a:lstStyle/>
          <a:p>
            <a:fld id="{01F5BDC3-78D4-4B30-93BE-4B3891CC911E}" type="slidenum">
              <a:rPr lang="id-ID" smtClean="0"/>
              <a:t>19</a:t>
            </a:fld>
            <a:endParaRPr lang="id-ID"/>
          </a:p>
        </p:txBody>
      </p:sp>
    </p:spTree>
    <p:extLst>
      <p:ext uri="{BB962C8B-B14F-4D97-AF65-F5344CB8AC3E}">
        <p14:creationId xmlns:p14="http://schemas.microsoft.com/office/powerpoint/2010/main" val="115372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Sebelum kita masuk pada materi pembelajaran,</a:t>
            </a:r>
            <a:r>
              <a:rPr lang="id-ID" baseline="0" dirty="0"/>
              <a:t> saya akan sampaikan </a:t>
            </a:r>
            <a:r>
              <a:rPr lang="id-ID" dirty="0"/>
              <a:t>Capaian Pembelajaran pada materi Berkomunikasi Melalui</a:t>
            </a:r>
            <a:r>
              <a:rPr lang="id-ID" baseline="0" dirty="0"/>
              <a:t> Telepon yaitu :</a:t>
            </a:r>
          </a:p>
          <a:p>
            <a:endParaRPr lang="id-ID" dirty="0"/>
          </a:p>
          <a:p>
            <a:pPr lvl="0" algn="just"/>
            <a:r>
              <a:rPr lang="en-ID" sz="1600" dirty="0"/>
              <a:t>1. </a:t>
            </a:r>
            <a:r>
              <a:rPr lang="en-ID" sz="1600" dirty="0" err="1"/>
              <a:t>Mahasiswa</a:t>
            </a:r>
            <a:r>
              <a:rPr lang="en-ID" sz="1600" dirty="0"/>
              <a:t> </a:t>
            </a:r>
            <a:r>
              <a:rPr lang="en-ID" sz="1600" dirty="0" err="1"/>
              <a:t>Mampu</a:t>
            </a:r>
            <a:r>
              <a:rPr lang="en-ID" sz="1600" dirty="0"/>
              <a:t> </a:t>
            </a:r>
            <a:r>
              <a:rPr lang="en-ID" sz="1600" dirty="0" err="1"/>
              <a:t>Memahami</a:t>
            </a:r>
            <a:r>
              <a:rPr lang="en-ID" sz="1600" dirty="0"/>
              <a:t> </a:t>
            </a:r>
            <a:r>
              <a:rPr lang="en-ID" sz="1600" dirty="0" err="1"/>
              <a:t>Pentingnya</a:t>
            </a:r>
            <a:r>
              <a:rPr lang="en-ID" sz="1600" dirty="0"/>
              <a:t> </a:t>
            </a:r>
            <a:r>
              <a:rPr lang="en-ID" sz="1600" dirty="0" err="1"/>
              <a:t>Telepon</a:t>
            </a:r>
            <a:r>
              <a:rPr lang="en-ID" sz="1600" dirty="0"/>
              <a:t> </a:t>
            </a:r>
            <a:r>
              <a:rPr lang="en-ID" sz="1600" dirty="0" err="1"/>
              <a:t>Dalam</a:t>
            </a:r>
            <a:r>
              <a:rPr lang="en-ID" sz="1600" dirty="0"/>
              <a:t> </a:t>
            </a:r>
            <a:r>
              <a:rPr lang="en-ID" sz="1600" dirty="0" err="1"/>
              <a:t>Industri</a:t>
            </a:r>
            <a:r>
              <a:rPr lang="en-ID" sz="1600" dirty="0"/>
              <a:t> Hotel</a:t>
            </a:r>
            <a:endParaRPr lang="id-ID" sz="1600" dirty="0"/>
          </a:p>
          <a:p>
            <a:pPr lvl="1" algn="just"/>
            <a:r>
              <a:rPr lang="en-ID" sz="1600" i="1" dirty="0"/>
              <a:t>Student are able to understand the </a:t>
            </a:r>
            <a:r>
              <a:rPr lang="id-ID" sz="1600" i="1" dirty="0"/>
              <a:t>Important of telephone in Hotel Industr</a:t>
            </a:r>
            <a:r>
              <a:rPr lang="en-ID" sz="1600" i="1" dirty="0"/>
              <a:t>y</a:t>
            </a:r>
            <a:endParaRPr lang="id-ID" sz="1600" i="1" dirty="0"/>
          </a:p>
          <a:p>
            <a:pPr lvl="0" algn="just"/>
            <a:r>
              <a:rPr lang="en-ID" sz="1600" dirty="0"/>
              <a:t>2. </a:t>
            </a:r>
            <a:r>
              <a:rPr lang="en-ID" sz="1600" dirty="0" err="1"/>
              <a:t>Mahasiswa</a:t>
            </a:r>
            <a:r>
              <a:rPr lang="en-ID" sz="1600" dirty="0"/>
              <a:t> </a:t>
            </a:r>
            <a:r>
              <a:rPr lang="en-ID" sz="1600" dirty="0" err="1"/>
              <a:t>Mampu</a:t>
            </a:r>
            <a:r>
              <a:rPr lang="en-ID" sz="1600" dirty="0"/>
              <a:t> </a:t>
            </a:r>
            <a:r>
              <a:rPr lang="en-ID" sz="1600" dirty="0" err="1"/>
              <a:t>Memahami</a:t>
            </a:r>
            <a:r>
              <a:rPr lang="en-ID" sz="1600" dirty="0"/>
              <a:t> </a:t>
            </a:r>
            <a:r>
              <a:rPr lang="en-ID" sz="1600" dirty="0" err="1"/>
              <a:t>Peranan</a:t>
            </a:r>
            <a:r>
              <a:rPr lang="en-ID" sz="1600" dirty="0"/>
              <a:t> dan </a:t>
            </a:r>
            <a:r>
              <a:rPr lang="en-ID" sz="1600" dirty="0" err="1"/>
              <a:t>tanggung</a:t>
            </a:r>
            <a:r>
              <a:rPr lang="en-ID" sz="1600" dirty="0"/>
              <a:t> </a:t>
            </a:r>
            <a:r>
              <a:rPr lang="en-ID" sz="1600" dirty="0" err="1"/>
              <a:t>Jawab</a:t>
            </a:r>
            <a:r>
              <a:rPr lang="en-ID" sz="1600" dirty="0"/>
              <a:t> Telephonist</a:t>
            </a:r>
            <a:endParaRPr lang="id-ID" sz="1600" dirty="0"/>
          </a:p>
          <a:p>
            <a:pPr lvl="1" algn="just"/>
            <a:r>
              <a:rPr lang="en-ID" sz="1600" i="1" dirty="0"/>
              <a:t>Student are able to understand </a:t>
            </a:r>
            <a:r>
              <a:rPr lang="id-ID" sz="1600" i="1" dirty="0"/>
              <a:t>Role and Responsibilities of Telephonist</a:t>
            </a:r>
          </a:p>
          <a:p>
            <a:pPr lvl="0" algn="just"/>
            <a:r>
              <a:rPr lang="en-ID" sz="1600" dirty="0"/>
              <a:t>3. </a:t>
            </a:r>
            <a:r>
              <a:rPr lang="en-ID" sz="1600" dirty="0" err="1"/>
              <a:t>Mahasiswa</a:t>
            </a:r>
            <a:r>
              <a:rPr lang="en-ID" sz="1600" dirty="0"/>
              <a:t> </a:t>
            </a:r>
            <a:r>
              <a:rPr lang="en-ID" sz="1600" dirty="0" err="1"/>
              <a:t>Mampu</a:t>
            </a:r>
            <a:r>
              <a:rPr lang="en-ID" sz="1600" dirty="0"/>
              <a:t> </a:t>
            </a:r>
            <a:r>
              <a:rPr lang="en-ID" sz="1600" dirty="0" err="1"/>
              <a:t>Memahami</a:t>
            </a:r>
            <a:r>
              <a:rPr lang="en-ID" sz="1600" dirty="0"/>
              <a:t> </a:t>
            </a:r>
            <a:r>
              <a:rPr lang="en-ID" sz="1600" dirty="0" err="1"/>
              <a:t>Komponen</a:t>
            </a:r>
            <a:r>
              <a:rPr lang="en-ID" sz="1600" dirty="0"/>
              <a:t> Dari System </a:t>
            </a:r>
            <a:r>
              <a:rPr lang="en-ID" sz="1600" dirty="0" err="1"/>
              <a:t>Telepon</a:t>
            </a:r>
            <a:endParaRPr lang="id-ID" sz="1600" dirty="0"/>
          </a:p>
          <a:p>
            <a:pPr lvl="1" algn="just"/>
            <a:r>
              <a:rPr lang="en-ID" sz="1600" i="1" dirty="0"/>
              <a:t>Student Are Able To Understand the </a:t>
            </a:r>
            <a:r>
              <a:rPr lang="id-ID" sz="1600" i="1" dirty="0"/>
              <a:t>Component Of Telephone System</a:t>
            </a:r>
          </a:p>
          <a:p>
            <a:pPr lvl="0" algn="just"/>
            <a:r>
              <a:rPr lang="en-ID" sz="1600" dirty="0"/>
              <a:t>4. </a:t>
            </a:r>
            <a:r>
              <a:rPr lang="en-ID" sz="1600" dirty="0" err="1"/>
              <a:t>Mahasiswa</a:t>
            </a:r>
            <a:r>
              <a:rPr lang="en-ID" sz="1600" dirty="0"/>
              <a:t> </a:t>
            </a:r>
            <a:r>
              <a:rPr lang="en-ID" sz="1600" dirty="0" err="1"/>
              <a:t>mampu</a:t>
            </a:r>
            <a:r>
              <a:rPr lang="en-ID" sz="1600" dirty="0"/>
              <a:t> </a:t>
            </a:r>
            <a:r>
              <a:rPr lang="en-ID" sz="1600" dirty="0" err="1"/>
              <a:t>memahami</a:t>
            </a:r>
            <a:r>
              <a:rPr lang="en-ID" sz="1600" dirty="0"/>
              <a:t> </a:t>
            </a:r>
            <a:r>
              <a:rPr lang="en-ID" sz="1600" dirty="0" err="1"/>
              <a:t>cara</a:t>
            </a:r>
            <a:r>
              <a:rPr lang="en-ID" sz="1600" dirty="0"/>
              <a:t> </a:t>
            </a:r>
            <a:r>
              <a:rPr lang="en-ID" sz="1600" dirty="0" err="1"/>
              <a:t>menerima</a:t>
            </a:r>
            <a:r>
              <a:rPr lang="en-ID" sz="1600" dirty="0"/>
              <a:t> </a:t>
            </a:r>
            <a:r>
              <a:rPr lang="en-ID" sz="1600" dirty="0" err="1"/>
              <a:t>panggilan</a:t>
            </a:r>
            <a:r>
              <a:rPr lang="en-ID" sz="1600" dirty="0"/>
              <a:t> </a:t>
            </a:r>
            <a:r>
              <a:rPr lang="en-ID" sz="1600" dirty="0" err="1"/>
              <a:t>telepon</a:t>
            </a:r>
            <a:endParaRPr lang="id-ID" sz="1600" dirty="0"/>
          </a:p>
          <a:p>
            <a:pPr lvl="1" algn="just"/>
            <a:r>
              <a:rPr lang="en-ID" sz="1600" i="1" dirty="0"/>
              <a:t>Student Are Able To Understand How to R</a:t>
            </a:r>
            <a:r>
              <a:rPr lang="id-ID" sz="1600" i="1" dirty="0"/>
              <a:t>eceiv</a:t>
            </a:r>
            <a:r>
              <a:rPr lang="en-ID" sz="1600" i="1" dirty="0"/>
              <a:t>e</a:t>
            </a:r>
            <a:r>
              <a:rPr lang="id-ID" sz="1600" i="1" dirty="0"/>
              <a:t> Telephone Call</a:t>
            </a:r>
          </a:p>
          <a:p>
            <a:pPr lvl="0" algn="just"/>
            <a:r>
              <a:rPr lang="en-ID" sz="1600" dirty="0"/>
              <a:t>5. </a:t>
            </a:r>
            <a:r>
              <a:rPr lang="en-ID" sz="1600" dirty="0" err="1"/>
              <a:t>Mahasiswa</a:t>
            </a:r>
            <a:r>
              <a:rPr lang="en-ID" sz="1600" dirty="0"/>
              <a:t> </a:t>
            </a:r>
            <a:r>
              <a:rPr lang="en-ID" sz="1600" dirty="0" err="1"/>
              <a:t>Mampu</a:t>
            </a:r>
            <a:r>
              <a:rPr lang="en-ID" sz="1600" dirty="0"/>
              <a:t> </a:t>
            </a:r>
            <a:r>
              <a:rPr lang="en-ID" sz="1600" dirty="0" err="1"/>
              <a:t>Memahami</a:t>
            </a:r>
            <a:r>
              <a:rPr lang="en-ID" sz="1600" dirty="0"/>
              <a:t> </a:t>
            </a:r>
            <a:r>
              <a:rPr lang="en-ID" sz="1600" dirty="0" err="1"/>
              <a:t>pentingnya</a:t>
            </a:r>
            <a:r>
              <a:rPr lang="en-ID" sz="1600" dirty="0"/>
              <a:t> </a:t>
            </a:r>
            <a:r>
              <a:rPr lang="en-ID" sz="1600" dirty="0" err="1"/>
              <a:t>Kesan</a:t>
            </a:r>
            <a:r>
              <a:rPr lang="en-ID" sz="1600" dirty="0"/>
              <a:t> </a:t>
            </a:r>
            <a:r>
              <a:rPr lang="en-ID" sz="1600" dirty="0" err="1"/>
              <a:t>Pertama</a:t>
            </a:r>
            <a:r>
              <a:rPr lang="en-ID" sz="1600" dirty="0"/>
              <a:t> </a:t>
            </a:r>
            <a:r>
              <a:rPr lang="en-ID" sz="1600" dirty="0" err="1"/>
              <a:t>Dalam</a:t>
            </a:r>
            <a:r>
              <a:rPr lang="en-ID" sz="1600" dirty="0"/>
              <a:t> </a:t>
            </a:r>
            <a:r>
              <a:rPr lang="en-ID" sz="1600" dirty="0" err="1"/>
              <a:t>Bertelepon</a:t>
            </a:r>
            <a:endParaRPr lang="id-ID" sz="1600" dirty="0"/>
          </a:p>
          <a:p>
            <a:pPr lvl="1" algn="just"/>
            <a:r>
              <a:rPr lang="en-ID" sz="1600" i="1" dirty="0"/>
              <a:t>Student are Able To Understand the </a:t>
            </a:r>
            <a:r>
              <a:rPr lang="id-ID" sz="1600" i="1" dirty="0"/>
              <a:t>Important Of Firs</a:t>
            </a:r>
            <a:r>
              <a:rPr lang="en-ID" sz="1600" i="1" dirty="0"/>
              <a:t>t</a:t>
            </a:r>
            <a:r>
              <a:rPr lang="id-ID" sz="1600" i="1" dirty="0"/>
              <a:t> Impression In Telephone</a:t>
            </a:r>
          </a:p>
          <a:p>
            <a:pPr lvl="0" algn="just"/>
            <a:r>
              <a:rPr lang="en-ID" sz="1600" dirty="0"/>
              <a:t>6. </a:t>
            </a:r>
            <a:r>
              <a:rPr lang="en-ID" sz="1600" dirty="0" err="1"/>
              <a:t>Mahasiswa</a:t>
            </a:r>
            <a:r>
              <a:rPr lang="en-ID" sz="1600" dirty="0"/>
              <a:t> </a:t>
            </a:r>
            <a:r>
              <a:rPr lang="en-ID" sz="1600" dirty="0" err="1"/>
              <a:t>Mampu</a:t>
            </a:r>
            <a:r>
              <a:rPr lang="en-ID" sz="1600" dirty="0"/>
              <a:t> </a:t>
            </a:r>
            <a:r>
              <a:rPr lang="en-ID" sz="1600" dirty="0" err="1"/>
              <a:t>Memahami</a:t>
            </a:r>
            <a:r>
              <a:rPr lang="en-ID" sz="1600" dirty="0"/>
              <a:t> Spelling Board</a:t>
            </a:r>
            <a:endParaRPr lang="id-ID" sz="1600" dirty="0"/>
          </a:p>
          <a:p>
            <a:pPr lvl="1" algn="just"/>
            <a:r>
              <a:rPr lang="en-ID" sz="1600" i="1" dirty="0"/>
              <a:t>Student are Able To Understand </a:t>
            </a:r>
            <a:r>
              <a:rPr lang="id-ID" sz="1600" i="1" dirty="0"/>
              <a:t>Spelling board</a:t>
            </a:r>
          </a:p>
          <a:p>
            <a:endParaRPr lang="id-ID" dirty="0"/>
          </a:p>
        </p:txBody>
      </p:sp>
      <p:sp>
        <p:nvSpPr>
          <p:cNvPr id="4" name="Slide Number Placeholder 3"/>
          <p:cNvSpPr>
            <a:spLocks noGrp="1"/>
          </p:cNvSpPr>
          <p:nvPr>
            <p:ph type="sldNum" sz="quarter" idx="10"/>
          </p:nvPr>
        </p:nvSpPr>
        <p:spPr/>
        <p:txBody>
          <a:bodyPr/>
          <a:lstStyle/>
          <a:p>
            <a:pPr>
              <a:defRPr/>
            </a:pPr>
            <a:fld id="{687B5CFA-023D-405D-9D46-929EA88E8717}"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298621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VOIP Telephone</a:t>
            </a:r>
          </a:p>
          <a:p>
            <a:endParaRPr lang="en-ID" dirty="0"/>
          </a:p>
          <a:p>
            <a:r>
              <a:rPr lang="id-ID" dirty="0"/>
              <a:t>Telepon Voip menggunakan internet untuk menghubungkan dan penggunaannya meningkat pesat, </a:t>
            </a:r>
            <a:r>
              <a:rPr lang="en-ID" dirty="0"/>
              <a:t>VOIP </a:t>
            </a:r>
            <a:r>
              <a:rPr lang="en-ID" dirty="0" err="1"/>
              <a:t>telah</a:t>
            </a:r>
            <a:r>
              <a:rPr lang="en-ID" dirty="0"/>
              <a:t> </a:t>
            </a:r>
            <a:r>
              <a:rPr lang="en-ID" dirty="0" err="1"/>
              <a:t>menghilangkan</a:t>
            </a:r>
            <a:r>
              <a:rPr lang="en-ID" dirty="0"/>
              <a:t> </a:t>
            </a:r>
            <a:r>
              <a:rPr lang="id-ID" dirty="0"/>
              <a:t>jaringan telepon tradisional. Sistem voi</a:t>
            </a:r>
            <a:r>
              <a:rPr lang="en-ID" dirty="0"/>
              <a:t>p </a:t>
            </a:r>
            <a:r>
              <a:rPr lang="en-ID" dirty="0" err="1"/>
              <a:t>ini</a:t>
            </a:r>
            <a:r>
              <a:rPr lang="id-ID" dirty="0"/>
              <a:t> memungkinkan pemberitahuan panggilan </a:t>
            </a:r>
            <a:r>
              <a:rPr lang="en-ID" dirty="0" err="1"/>
              <a:t>kepada</a:t>
            </a:r>
            <a:r>
              <a:rPr lang="en-ID" dirty="0"/>
              <a:t> </a:t>
            </a:r>
            <a:r>
              <a:rPr lang="en-ID" dirty="0" err="1"/>
              <a:t>tamu</a:t>
            </a:r>
            <a:r>
              <a:rPr lang="en-ID" dirty="0"/>
              <a:t> </a:t>
            </a:r>
            <a:r>
              <a:rPr lang="en-ID" dirty="0" err="1"/>
              <a:t>atau</a:t>
            </a:r>
            <a:r>
              <a:rPr lang="en-ID" dirty="0"/>
              <a:t> </a:t>
            </a:r>
            <a:r>
              <a:rPr lang="en-ID" dirty="0" err="1"/>
              <a:t>karyawan</a:t>
            </a:r>
            <a:r>
              <a:rPr lang="en-ID" dirty="0"/>
              <a:t> </a:t>
            </a:r>
            <a:r>
              <a:rPr lang="id-ID" dirty="0"/>
              <a:t>melalui email atau</a:t>
            </a:r>
            <a:r>
              <a:rPr lang="en-ID" dirty="0"/>
              <a:t>pun</a:t>
            </a:r>
            <a:r>
              <a:rPr lang="id-ID" dirty="0"/>
              <a:t> teks</a:t>
            </a:r>
            <a:endParaRPr lang="en-ID" dirty="0"/>
          </a:p>
          <a:p>
            <a:endParaRPr lang="en-ID" dirty="0"/>
          </a:p>
          <a:p>
            <a:endParaRPr lang="en-ID" dirty="0"/>
          </a:p>
          <a:p>
            <a:r>
              <a:rPr lang="id-ID" dirty="0"/>
              <a:t>Sumber slide materi buku</a:t>
            </a:r>
          </a:p>
          <a:p>
            <a:endParaRPr lang="id-ID" dirty="0"/>
          </a:p>
          <a:p>
            <a:r>
              <a:rPr lang="id-ID" baseline="0" dirty="0"/>
              <a:t> </a:t>
            </a:r>
            <a:r>
              <a:rPr lang="id-ID" sz="800" baseline="0" dirty="0"/>
              <a:t>https://fr.scribd.com/document/340095456/Pengenalan-Dan-Cara-Pengisian-Formulir</a:t>
            </a:r>
            <a:endParaRPr lang="id-ID" sz="800" dirty="0"/>
          </a:p>
          <a:p>
            <a:r>
              <a:rPr lang="id-ID" dirty="0"/>
              <a:t>https://www.debt.ca/questions/is-bankruptcy-my-best-option</a:t>
            </a:r>
          </a:p>
        </p:txBody>
      </p:sp>
      <p:sp>
        <p:nvSpPr>
          <p:cNvPr id="4" name="Slide Number Placeholder 3"/>
          <p:cNvSpPr>
            <a:spLocks noGrp="1"/>
          </p:cNvSpPr>
          <p:nvPr>
            <p:ph type="sldNum" sz="quarter" idx="10"/>
          </p:nvPr>
        </p:nvSpPr>
        <p:spPr/>
        <p:txBody>
          <a:bodyPr/>
          <a:lstStyle/>
          <a:p>
            <a:fld id="{061B5B5C-5005-45B3-B6E9-FE1CC017EDDD}" type="slidenum">
              <a:rPr lang="id-ID" smtClean="0"/>
              <a:t>20</a:t>
            </a:fld>
            <a:endParaRPr lang="id-ID"/>
          </a:p>
        </p:txBody>
      </p:sp>
    </p:spTree>
    <p:extLst>
      <p:ext uri="{BB962C8B-B14F-4D97-AF65-F5344CB8AC3E}">
        <p14:creationId xmlns:p14="http://schemas.microsoft.com/office/powerpoint/2010/main" val="1974697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ID" sz="1200" i="1" dirty="0" err="1"/>
              <a:t>Terdapat</a:t>
            </a:r>
            <a:r>
              <a:rPr lang="en-ID" sz="1200" i="1" dirty="0"/>
              <a:t> </a:t>
            </a:r>
            <a:r>
              <a:rPr lang="en-ID" sz="1200" i="1" dirty="0" err="1"/>
              <a:t>keuntungan</a:t>
            </a:r>
            <a:r>
              <a:rPr lang="en-ID" sz="1200" i="1" dirty="0"/>
              <a:t> dan </a:t>
            </a:r>
            <a:r>
              <a:rPr lang="en-ID" sz="1200" i="1" dirty="0" err="1"/>
              <a:t>kelemahan</a:t>
            </a:r>
            <a:r>
              <a:rPr lang="en-ID" sz="1200" i="1" dirty="0"/>
              <a:t> </a:t>
            </a:r>
            <a:r>
              <a:rPr lang="en-ID" sz="1200" i="1" dirty="0" err="1"/>
              <a:t>apabila</a:t>
            </a:r>
            <a:r>
              <a:rPr lang="en-ID" sz="1200" i="1" dirty="0"/>
              <a:t> </a:t>
            </a:r>
            <a:r>
              <a:rPr lang="en-ID" sz="1200" i="1" dirty="0" err="1"/>
              <a:t>kita</a:t>
            </a:r>
            <a:r>
              <a:rPr lang="en-ID" sz="1200" i="1" dirty="0"/>
              <a:t> </a:t>
            </a:r>
            <a:r>
              <a:rPr lang="en-ID" sz="1200" i="1" dirty="0" err="1"/>
              <a:t>memiliki</a:t>
            </a:r>
            <a:r>
              <a:rPr lang="en-ID" sz="1200" i="1" dirty="0"/>
              <a:t> telephone switchboard. </a:t>
            </a:r>
            <a:r>
              <a:rPr lang="en-ID" sz="1200" i="1" dirty="0" err="1"/>
              <a:t>Baiklah</a:t>
            </a:r>
            <a:r>
              <a:rPr lang="en-ID" sz="1200" i="1" dirty="0"/>
              <a:t> </a:t>
            </a:r>
            <a:r>
              <a:rPr lang="en-ID" sz="1200" i="1" dirty="0" err="1"/>
              <a:t>marilah</a:t>
            </a:r>
            <a:r>
              <a:rPr lang="en-ID" sz="1200" i="1" dirty="0"/>
              <a:t> </a:t>
            </a:r>
            <a:r>
              <a:rPr lang="en-ID" sz="1200" i="1" dirty="0" err="1"/>
              <a:t>kita</a:t>
            </a:r>
            <a:r>
              <a:rPr lang="en-ID" sz="1200" i="1" dirty="0"/>
              <a:t> </a:t>
            </a:r>
            <a:r>
              <a:rPr lang="en-ID" sz="1200" i="1" dirty="0" err="1"/>
              <a:t>pelajari</a:t>
            </a:r>
            <a:r>
              <a:rPr lang="en-ID" sz="1200" i="1" dirty="0"/>
              <a:t> </a:t>
            </a:r>
            <a:r>
              <a:rPr lang="en-ID" sz="1200" i="1" dirty="0" err="1"/>
              <a:t>ke</a:t>
            </a:r>
            <a:r>
              <a:rPr lang="id-ID" sz="1200" i="1" dirty="0"/>
              <a:t> </a:t>
            </a:r>
            <a:endParaRPr lang="en-ID" sz="1200" i="1" dirty="0"/>
          </a:p>
          <a:p>
            <a:pPr algn="just">
              <a:lnSpc>
                <a:spcPct val="150000"/>
              </a:lnSpc>
            </a:pPr>
            <a:endParaRPr lang="en-ID" sz="1200" b="1" i="1" dirty="0"/>
          </a:p>
          <a:p>
            <a:pPr algn="just">
              <a:lnSpc>
                <a:spcPct val="150000"/>
              </a:lnSpc>
            </a:pPr>
            <a:r>
              <a:rPr lang="id-ID" sz="1200" b="1" dirty="0"/>
              <a:t>Kelemahan </a:t>
            </a:r>
            <a:r>
              <a:rPr lang="en-ID" sz="1200" b="1" dirty="0"/>
              <a:t>system telephone switchboard  </a:t>
            </a:r>
            <a:r>
              <a:rPr lang="en-ID" sz="1200" b="1" dirty="0" err="1"/>
              <a:t>yaitu</a:t>
            </a:r>
            <a:r>
              <a:rPr lang="id-ID" sz="1200" b="1" dirty="0"/>
              <a:t>: </a:t>
            </a:r>
          </a:p>
          <a:p>
            <a:pPr marL="285750" indent="-285750" algn="just">
              <a:lnSpc>
                <a:spcPct val="150000"/>
              </a:lnSpc>
              <a:buFont typeface="Wingdings" pitchFamily="2" charset="2"/>
              <a:buChar char="ü"/>
            </a:pPr>
            <a:r>
              <a:rPr lang="id-ID" sz="1200" dirty="0"/>
              <a:t>Setiap akan melakukan pembicaraan harus selalu melalui operator </a:t>
            </a:r>
          </a:p>
          <a:p>
            <a:pPr marL="285750" indent="-285750" algn="just">
              <a:lnSpc>
                <a:spcPct val="150000"/>
              </a:lnSpc>
              <a:buFont typeface="Wingdings" pitchFamily="2" charset="2"/>
              <a:buChar char="ü"/>
            </a:pPr>
            <a:r>
              <a:rPr lang="id-ID" sz="1200" dirty="0"/>
              <a:t>Jika menggunakan key system harus mengetahui seluruh nomor telepon yang ada pada perusahaan tersebut</a:t>
            </a:r>
            <a:endParaRPr lang="en-ID" sz="1200" dirty="0"/>
          </a:p>
          <a:p>
            <a:pPr marL="285750" indent="-285750" algn="just">
              <a:lnSpc>
                <a:spcPct val="150000"/>
              </a:lnSpc>
              <a:buFont typeface="Wingdings" pitchFamily="2" charset="2"/>
              <a:buChar char="ü"/>
            </a:pPr>
            <a:endParaRPr lang="en-ID" sz="1200" dirty="0"/>
          </a:p>
          <a:p>
            <a:pPr marL="285750" indent="-285750" algn="just">
              <a:lnSpc>
                <a:spcPct val="150000"/>
              </a:lnSpc>
              <a:buFont typeface="Wingdings" pitchFamily="2" charset="2"/>
              <a:buChar char="ü"/>
            </a:pPr>
            <a:endParaRPr lang="en-ID" sz="1200" dirty="0"/>
          </a:p>
          <a:p>
            <a:pPr algn="just">
              <a:lnSpc>
                <a:spcPct val="150000"/>
              </a:lnSpc>
            </a:pPr>
            <a:r>
              <a:rPr lang="id-ID" sz="1200" b="1" dirty="0"/>
              <a:t>Keuntungan </a:t>
            </a:r>
            <a:r>
              <a:rPr lang="en-ID" sz="1200" b="1" dirty="0"/>
              <a:t>system telephone switchboard </a:t>
            </a:r>
            <a:r>
              <a:rPr lang="en-ID" sz="1200" b="1" dirty="0" err="1"/>
              <a:t>yaitu</a:t>
            </a:r>
            <a:r>
              <a:rPr lang="id-ID" sz="1200" b="1" dirty="0"/>
              <a:t>: </a:t>
            </a:r>
          </a:p>
          <a:p>
            <a:pPr marL="285750" indent="-285750" algn="just">
              <a:lnSpc>
                <a:spcPct val="150000"/>
              </a:lnSpc>
              <a:buFont typeface="Wingdings" pitchFamily="2" charset="2"/>
              <a:buChar char="ü"/>
            </a:pPr>
            <a:r>
              <a:rPr lang="id-ID" sz="1200" dirty="0"/>
              <a:t>Memperluas saluran komunikasi di lingkungan sendiri</a:t>
            </a:r>
          </a:p>
          <a:p>
            <a:pPr marL="285750" indent="-285750" algn="just">
              <a:lnSpc>
                <a:spcPct val="150000"/>
              </a:lnSpc>
              <a:buFont typeface="Wingdings" pitchFamily="2" charset="2"/>
              <a:buChar char="ü"/>
            </a:pPr>
            <a:r>
              <a:rPr lang="id-ID" sz="1200" dirty="0"/>
              <a:t>Menghemat waktu, tenaga dan biaya</a:t>
            </a:r>
          </a:p>
          <a:p>
            <a:pPr marL="285750" indent="-285750" algn="just">
              <a:lnSpc>
                <a:spcPct val="150000"/>
              </a:lnSpc>
              <a:buFont typeface="Wingdings" pitchFamily="2" charset="2"/>
              <a:buChar char="ü"/>
            </a:pPr>
            <a:r>
              <a:rPr lang="id-ID" sz="1200" dirty="0"/>
              <a:t>Dapat berhubungan dengan pihak luar</a:t>
            </a:r>
          </a:p>
          <a:p>
            <a:pPr marL="0" indent="0" algn="just">
              <a:lnSpc>
                <a:spcPct val="150000"/>
              </a:lnSpc>
              <a:buFont typeface="Wingdings" pitchFamily="2" charset="2"/>
              <a:buNone/>
            </a:pPr>
            <a:endParaRPr lang="en-ID" dirty="0"/>
          </a:p>
          <a:p>
            <a:endParaRPr lang="en-ID" dirty="0"/>
          </a:p>
          <a:p>
            <a:r>
              <a:rPr lang="id-ID" dirty="0"/>
              <a:t>https://sp.depositphotos.com/193158558/stock-photo-female-receptionist-talking-on-phone.html</a:t>
            </a:r>
          </a:p>
        </p:txBody>
      </p:sp>
      <p:sp>
        <p:nvSpPr>
          <p:cNvPr id="4" name="Slide Number Placeholder 3"/>
          <p:cNvSpPr>
            <a:spLocks noGrp="1"/>
          </p:cNvSpPr>
          <p:nvPr>
            <p:ph type="sldNum" sz="quarter" idx="10"/>
          </p:nvPr>
        </p:nvSpPr>
        <p:spPr/>
        <p:txBody>
          <a:bodyPr/>
          <a:lstStyle/>
          <a:p>
            <a:fld id="{01F5BDC3-78D4-4B30-93BE-4B3891CC911E}" type="slidenum">
              <a:rPr lang="id-ID" smtClean="0"/>
              <a:t>21</a:t>
            </a:fld>
            <a:endParaRPr lang="id-ID"/>
          </a:p>
        </p:txBody>
      </p:sp>
    </p:spTree>
    <p:extLst>
      <p:ext uri="{BB962C8B-B14F-4D97-AF65-F5344CB8AC3E}">
        <p14:creationId xmlns:p14="http://schemas.microsoft.com/office/powerpoint/2010/main" val="1238497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err="1"/>
              <a:t>Menjelaskan</a:t>
            </a:r>
            <a:r>
              <a:rPr lang="en-ID" dirty="0"/>
              <a:t> </a:t>
            </a:r>
            <a:r>
              <a:rPr lang="id-ID" dirty="0"/>
              <a:t> Fungsi dan Fitur yang Tersedia di Sistem Telepon</a:t>
            </a:r>
            <a:endParaRPr lang="en-ID" dirty="0"/>
          </a:p>
          <a:p>
            <a:endParaRPr lang="en-ID" dirty="0"/>
          </a:p>
          <a:p>
            <a:pPr marL="171450" indent="-171450">
              <a:buFontTx/>
              <a:buChar char="-"/>
            </a:pPr>
            <a:r>
              <a:rPr lang="en-ID" dirty="0" err="1"/>
              <a:t>Notifikasi</a:t>
            </a:r>
            <a:r>
              <a:rPr lang="en-ID" dirty="0"/>
              <a:t> </a:t>
            </a:r>
            <a:r>
              <a:rPr lang="en-ID" dirty="0" err="1"/>
              <a:t>apabila</a:t>
            </a:r>
            <a:r>
              <a:rPr lang="en-ID" dirty="0"/>
              <a:t> </a:t>
            </a:r>
            <a:r>
              <a:rPr lang="en-ID" dirty="0" err="1"/>
              <a:t>ada</a:t>
            </a:r>
            <a:r>
              <a:rPr lang="en-ID" dirty="0"/>
              <a:t> missed call</a:t>
            </a:r>
          </a:p>
          <a:p>
            <a:pPr marL="171450" indent="-171450">
              <a:buFontTx/>
              <a:buChar char="-"/>
            </a:pPr>
            <a:r>
              <a:rPr lang="en-ID" dirty="0"/>
              <a:t>Call Diversion </a:t>
            </a:r>
            <a:r>
              <a:rPr lang="en-ID" dirty="0" err="1"/>
              <a:t>atau</a:t>
            </a:r>
            <a:r>
              <a:rPr lang="en-ID" dirty="0"/>
              <a:t> </a:t>
            </a:r>
            <a:r>
              <a:rPr lang="en-ID" dirty="0" err="1"/>
              <a:t>pengalihan</a:t>
            </a:r>
            <a:r>
              <a:rPr lang="en-ID" dirty="0"/>
              <a:t> </a:t>
            </a:r>
            <a:r>
              <a:rPr lang="en-ID" dirty="0" err="1"/>
              <a:t>telepon</a:t>
            </a:r>
            <a:endParaRPr lang="en-ID" dirty="0"/>
          </a:p>
          <a:p>
            <a:pPr marL="171450" indent="-171450">
              <a:buFontTx/>
              <a:buChar char="-"/>
            </a:pPr>
            <a:r>
              <a:rPr lang="en-ID" dirty="0"/>
              <a:t>Caller Identification , </a:t>
            </a:r>
            <a:r>
              <a:rPr lang="en-ID" dirty="0" err="1"/>
              <a:t>dapat</a:t>
            </a:r>
            <a:r>
              <a:rPr lang="en-ID" dirty="0"/>
              <a:t> </a:t>
            </a:r>
            <a:r>
              <a:rPr lang="en-ID" dirty="0" err="1"/>
              <a:t>mengindentifikasi</a:t>
            </a:r>
            <a:r>
              <a:rPr lang="en-ID" dirty="0"/>
              <a:t> </a:t>
            </a:r>
            <a:r>
              <a:rPr lang="en-ID" dirty="0" err="1"/>
              <a:t>panggilan</a:t>
            </a:r>
            <a:r>
              <a:rPr lang="en-ID" dirty="0"/>
              <a:t> </a:t>
            </a:r>
            <a:r>
              <a:rPr lang="en-ID" dirty="0" err="1"/>
              <a:t>masuk</a:t>
            </a:r>
            <a:endParaRPr lang="id-ID" dirty="0"/>
          </a:p>
        </p:txBody>
      </p:sp>
      <p:sp>
        <p:nvSpPr>
          <p:cNvPr id="4" name="Slide Number Placeholder 3"/>
          <p:cNvSpPr>
            <a:spLocks noGrp="1"/>
          </p:cNvSpPr>
          <p:nvPr>
            <p:ph type="sldNum" sz="quarter" idx="10"/>
          </p:nvPr>
        </p:nvSpPr>
        <p:spPr/>
        <p:txBody>
          <a:bodyPr/>
          <a:lstStyle/>
          <a:p>
            <a:fld id="{061B5B5C-5005-45B3-B6E9-FE1CC017EDDD}" type="slidenum">
              <a:rPr lang="id-ID" smtClean="0"/>
              <a:t>22</a:t>
            </a:fld>
            <a:endParaRPr lang="id-ID"/>
          </a:p>
        </p:txBody>
      </p:sp>
    </p:spTree>
    <p:extLst>
      <p:ext uri="{BB962C8B-B14F-4D97-AF65-F5344CB8AC3E}">
        <p14:creationId xmlns:p14="http://schemas.microsoft.com/office/powerpoint/2010/main" val="1974697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err="1"/>
              <a:t>Menerima</a:t>
            </a:r>
            <a:r>
              <a:rPr lang="en-ID" dirty="0"/>
              <a:t> </a:t>
            </a:r>
            <a:r>
              <a:rPr lang="en-ID" dirty="0" err="1"/>
              <a:t>panggilan</a:t>
            </a:r>
            <a:r>
              <a:rPr lang="en-ID" dirty="0"/>
              <a:t> </a:t>
            </a:r>
            <a:r>
              <a:rPr lang="en-ID" dirty="0" err="1"/>
              <a:t>telepon</a:t>
            </a:r>
            <a:endParaRPr lang="en-ID" dirty="0"/>
          </a:p>
          <a:p>
            <a:r>
              <a:rPr lang="en-ID" dirty="0" err="1"/>
              <a:t>terdapat</a:t>
            </a:r>
            <a:r>
              <a:rPr lang="en-ID" dirty="0"/>
              <a:t> </a:t>
            </a:r>
            <a:r>
              <a:rPr lang="en-ID" dirty="0" err="1"/>
              <a:t>beberapa</a:t>
            </a:r>
            <a:r>
              <a:rPr lang="en-ID" dirty="0"/>
              <a:t> </a:t>
            </a:r>
            <a:r>
              <a:rPr lang="en-ID" dirty="0" err="1"/>
              <a:t>aktivitas</a:t>
            </a:r>
            <a:r>
              <a:rPr lang="en-ID" dirty="0"/>
              <a:t> </a:t>
            </a:r>
            <a:r>
              <a:rPr lang="en-ID" dirty="0" err="1"/>
              <a:t>Dalam</a:t>
            </a:r>
            <a:r>
              <a:rPr lang="en-ID" dirty="0"/>
              <a:t> </a:t>
            </a:r>
            <a:r>
              <a:rPr lang="en-ID" dirty="0" err="1"/>
              <a:t>menerima</a:t>
            </a:r>
            <a:r>
              <a:rPr lang="en-ID" dirty="0"/>
              <a:t> </a:t>
            </a:r>
            <a:r>
              <a:rPr lang="en-ID" dirty="0" err="1"/>
              <a:t>panggilan</a:t>
            </a:r>
            <a:r>
              <a:rPr lang="en-ID" dirty="0"/>
              <a:t> </a:t>
            </a:r>
            <a:r>
              <a:rPr lang="en-ID" dirty="0" err="1"/>
              <a:t>telepon</a:t>
            </a:r>
            <a:r>
              <a:rPr lang="en-ID" dirty="0"/>
              <a:t>. </a:t>
            </a:r>
            <a:r>
              <a:rPr lang="en-ID" dirty="0" err="1"/>
              <a:t>Yaitu</a:t>
            </a:r>
            <a:endParaRPr lang="en-ID" dirty="0"/>
          </a:p>
          <a:p>
            <a:endParaRPr lang="en-ID" dirty="0"/>
          </a:p>
          <a:p>
            <a:pPr marL="285750" indent="-285750" algn="just">
              <a:lnSpc>
                <a:spcPct val="150000"/>
              </a:lnSpc>
              <a:buFont typeface="Wingdings" pitchFamily="2" charset="2"/>
              <a:buChar char="ü"/>
            </a:pPr>
            <a:r>
              <a:rPr lang="id-ID" sz="1200" dirty="0"/>
              <a:t>Accepting External incoming calls</a:t>
            </a:r>
            <a:r>
              <a:rPr lang="en-ID" sz="1200" dirty="0"/>
              <a:t> </a:t>
            </a:r>
            <a:r>
              <a:rPr lang="en-ID" sz="1200" dirty="0" err="1"/>
              <a:t>atau</a:t>
            </a:r>
            <a:r>
              <a:rPr lang="en-ID" sz="1200" dirty="0"/>
              <a:t> </a:t>
            </a:r>
            <a:r>
              <a:rPr lang="en-ID" sz="1200" dirty="0" err="1"/>
              <a:t>menerima</a:t>
            </a:r>
            <a:r>
              <a:rPr lang="en-ID" sz="1200" dirty="0"/>
              <a:t> </a:t>
            </a:r>
            <a:r>
              <a:rPr lang="en-ID" sz="1200" dirty="0" err="1"/>
              <a:t>panggilan</a:t>
            </a:r>
            <a:r>
              <a:rPr lang="en-ID" sz="1200" dirty="0"/>
              <a:t> </a:t>
            </a:r>
            <a:r>
              <a:rPr lang="en-ID" sz="1200" dirty="0" err="1"/>
              <a:t>dari</a:t>
            </a:r>
            <a:r>
              <a:rPr lang="en-ID" sz="1200" dirty="0"/>
              <a:t> </a:t>
            </a:r>
            <a:r>
              <a:rPr lang="en-ID" sz="1200" dirty="0" err="1"/>
              <a:t>eksternal</a:t>
            </a:r>
            <a:endParaRPr lang="id-ID" sz="1200" dirty="0"/>
          </a:p>
          <a:p>
            <a:pPr marL="285750" indent="-285750" algn="just">
              <a:lnSpc>
                <a:spcPct val="150000"/>
              </a:lnSpc>
              <a:buFont typeface="Wingdings" pitchFamily="2" charset="2"/>
              <a:buChar char="ü"/>
            </a:pPr>
            <a:r>
              <a:rPr lang="id-ID" sz="1200" dirty="0"/>
              <a:t>Accepting Internal Incoming Calls</a:t>
            </a:r>
            <a:r>
              <a:rPr lang="en-ID" sz="1200" dirty="0"/>
              <a:t> </a:t>
            </a:r>
            <a:r>
              <a:rPr lang="en-ID" sz="1200" dirty="0" err="1"/>
              <a:t>atau</a:t>
            </a:r>
            <a:r>
              <a:rPr lang="en-ID" sz="1200" dirty="0"/>
              <a:t> </a:t>
            </a:r>
            <a:r>
              <a:rPr lang="en-ID" sz="1200" dirty="0" err="1"/>
              <a:t>menerima</a:t>
            </a:r>
            <a:r>
              <a:rPr lang="en-ID" sz="1200" dirty="0"/>
              <a:t> </a:t>
            </a:r>
            <a:r>
              <a:rPr lang="en-ID" sz="1200" dirty="0" err="1"/>
              <a:t>panggilan</a:t>
            </a:r>
            <a:r>
              <a:rPr lang="en-ID" sz="1200" dirty="0"/>
              <a:t> </a:t>
            </a:r>
            <a:r>
              <a:rPr lang="en-ID" sz="1200" dirty="0" err="1"/>
              <a:t>dari</a:t>
            </a:r>
            <a:r>
              <a:rPr lang="en-ID" sz="1200" dirty="0"/>
              <a:t> internal</a:t>
            </a:r>
            <a:endParaRPr lang="id-ID" sz="1200" dirty="0"/>
          </a:p>
          <a:p>
            <a:pPr marL="285750" indent="-285750" algn="just">
              <a:lnSpc>
                <a:spcPct val="150000"/>
              </a:lnSpc>
              <a:buFont typeface="Wingdings" pitchFamily="2" charset="2"/>
              <a:buChar char="ü"/>
            </a:pPr>
            <a:r>
              <a:rPr lang="id-ID" sz="1200" dirty="0"/>
              <a:t>Tranfering Call</a:t>
            </a:r>
            <a:r>
              <a:rPr lang="en-ID" sz="1200" dirty="0"/>
              <a:t> </a:t>
            </a:r>
            <a:endParaRPr lang="id-ID" sz="1200" dirty="0"/>
          </a:p>
          <a:p>
            <a:pPr marL="285750" indent="-285750" algn="just">
              <a:lnSpc>
                <a:spcPct val="150000"/>
              </a:lnSpc>
              <a:buFont typeface="Wingdings" pitchFamily="2" charset="2"/>
              <a:buChar char="ü"/>
            </a:pPr>
            <a:r>
              <a:rPr lang="id-ID" sz="1200" dirty="0"/>
              <a:t>Placing Call and hold</a:t>
            </a:r>
          </a:p>
          <a:p>
            <a:pPr marL="285750" indent="-285750" algn="just">
              <a:lnSpc>
                <a:spcPct val="150000"/>
              </a:lnSpc>
              <a:buFont typeface="Wingdings" pitchFamily="2" charset="2"/>
              <a:buChar char="ü"/>
            </a:pPr>
            <a:r>
              <a:rPr lang="id-ID" sz="1200" dirty="0"/>
              <a:t>Screening Call</a:t>
            </a:r>
            <a:r>
              <a:rPr lang="en-ID" sz="1200" dirty="0"/>
              <a:t> </a:t>
            </a:r>
            <a:r>
              <a:rPr lang="en-ID" sz="1200" dirty="0" err="1"/>
              <a:t>atau</a:t>
            </a:r>
            <a:r>
              <a:rPr lang="en-ID" sz="1200" dirty="0"/>
              <a:t> </a:t>
            </a:r>
            <a:r>
              <a:rPr lang="en-ID" sz="1200" dirty="0" err="1"/>
              <a:t>menyaring</a:t>
            </a:r>
            <a:r>
              <a:rPr lang="en-ID" sz="1200" dirty="0"/>
              <a:t> </a:t>
            </a:r>
            <a:r>
              <a:rPr lang="en-ID" sz="1200" dirty="0" err="1"/>
              <a:t>panggilan</a:t>
            </a:r>
            <a:r>
              <a:rPr lang="en-ID" sz="1200" dirty="0"/>
              <a:t> </a:t>
            </a:r>
            <a:r>
              <a:rPr lang="en-ID" sz="1200" dirty="0" err="1"/>
              <a:t>masuk</a:t>
            </a:r>
            <a:endParaRPr lang="id-ID" sz="1200" dirty="0"/>
          </a:p>
          <a:p>
            <a:pPr marL="285750" indent="-285750" algn="just">
              <a:lnSpc>
                <a:spcPct val="150000"/>
              </a:lnSpc>
              <a:buFont typeface="Wingdings" pitchFamily="2" charset="2"/>
              <a:buChar char="ü"/>
            </a:pPr>
            <a:r>
              <a:rPr lang="id-ID" sz="1200" dirty="0"/>
              <a:t>Taking Message  </a:t>
            </a:r>
            <a:r>
              <a:rPr lang="en-ID" sz="1200" dirty="0" err="1"/>
              <a:t>atau</a:t>
            </a:r>
            <a:r>
              <a:rPr lang="en-ID" sz="1200" dirty="0"/>
              <a:t> </a:t>
            </a:r>
            <a:r>
              <a:rPr lang="en-ID" sz="1200" dirty="0" err="1"/>
              <a:t>mencatat</a:t>
            </a:r>
            <a:r>
              <a:rPr lang="en-ID" sz="1200" dirty="0"/>
              <a:t> </a:t>
            </a:r>
            <a:r>
              <a:rPr lang="en-ID" sz="1200" dirty="0" err="1"/>
              <a:t>pesan</a:t>
            </a:r>
            <a:r>
              <a:rPr lang="en-ID" sz="1200" dirty="0"/>
              <a:t> </a:t>
            </a:r>
            <a:r>
              <a:rPr lang="en-ID" sz="1200" dirty="0" err="1"/>
              <a:t>untuk</a:t>
            </a:r>
            <a:r>
              <a:rPr lang="en-ID" sz="1200" dirty="0"/>
              <a:t> orang yang aka </a:t>
            </a:r>
            <a:r>
              <a:rPr lang="en-ID" sz="1200" dirty="0" err="1"/>
              <a:t>dituju</a:t>
            </a:r>
            <a:endParaRPr lang="id-ID" sz="1200" dirty="0"/>
          </a:p>
          <a:p>
            <a:endParaRPr lang="id-ID" dirty="0"/>
          </a:p>
        </p:txBody>
      </p:sp>
      <p:sp>
        <p:nvSpPr>
          <p:cNvPr id="4" name="Slide Number Placeholder 3"/>
          <p:cNvSpPr>
            <a:spLocks noGrp="1"/>
          </p:cNvSpPr>
          <p:nvPr>
            <p:ph type="sldNum" sz="quarter" idx="10"/>
          </p:nvPr>
        </p:nvSpPr>
        <p:spPr/>
        <p:txBody>
          <a:bodyPr/>
          <a:lstStyle/>
          <a:p>
            <a:fld id="{061B5B5C-5005-45B3-B6E9-FE1CC017EDDD}" type="slidenum">
              <a:rPr lang="id-ID" smtClean="0"/>
              <a:t>23</a:t>
            </a:fld>
            <a:endParaRPr lang="id-ID"/>
          </a:p>
        </p:txBody>
      </p:sp>
    </p:spTree>
    <p:extLst>
      <p:ext uri="{BB962C8B-B14F-4D97-AF65-F5344CB8AC3E}">
        <p14:creationId xmlns:p14="http://schemas.microsoft.com/office/powerpoint/2010/main" val="1974697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Receiving The Telephone Call</a:t>
            </a:r>
          </a:p>
          <a:p>
            <a:endParaRPr lang="en-ID" dirty="0"/>
          </a:p>
          <a:p>
            <a:r>
              <a:rPr lang="en-ID" dirty="0" err="1"/>
              <a:t>Persiapan</a:t>
            </a:r>
            <a:r>
              <a:rPr lang="en-ID" dirty="0"/>
              <a:t> </a:t>
            </a:r>
            <a:r>
              <a:rPr lang="en-ID" dirty="0" err="1"/>
              <a:t>dalam</a:t>
            </a:r>
            <a:r>
              <a:rPr lang="en-ID" dirty="0"/>
              <a:t> </a:t>
            </a:r>
            <a:r>
              <a:rPr lang="en-ID" dirty="0" err="1"/>
              <a:t>menggunakan</a:t>
            </a:r>
            <a:r>
              <a:rPr lang="en-ID" dirty="0"/>
              <a:t> telephone. </a:t>
            </a:r>
            <a:r>
              <a:rPr lang="en-ID" dirty="0" err="1"/>
              <a:t>Berikut</a:t>
            </a:r>
            <a:r>
              <a:rPr lang="en-ID" dirty="0"/>
              <a:t> </a:t>
            </a:r>
            <a:r>
              <a:rPr lang="en-ID" dirty="0" err="1"/>
              <a:t>beberpa</a:t>
            </a:r>
            <a:r>
              <a:rPr lang="en-ID" dirty="0"/>
              <a:t> </a:t>
            </a:r>
            <a:r>
              <a:rPr lang="en-ID" dirty="0" err="1"/>
              <a:t>persiapan</a:t>
            </a:r>
            <a:r>
              <a:rPr lang="en-ID" dirty="0"/>
              <a:t> yang </a:t>
            </a:r>
            <a:r>
              <a:rPr lang="en-ID" dirty="0" err="1"/>
              <a:t>harus</a:t>
            </a:r>
            <a:r>
              <a:rPr lang="en-ID" dirty="0"/>
              <a:t> </a:t>
            </a:r>
            <a:r>
              <a:rPr lang="en-ID" dirty="0" err="1"/>
              <a:t>anda</a:t>
            </a:r>
            <a:r>
              <a:rPr lang="en-ID" dirty="0"/>
              <a:t> </a:t>
            </a:r>
            <a:r>
              <a:rPr lang="en-ID" dirty="0" err="1"/>
              <a:t>lakukan</a:t>
            </a:r>
            <a:r>
              <a:rPr lang="en-ID" dirty="0"/>
              <a:t> </a:t>
            </a:r>
            <a:r>
              <a:rPr lang="en-ID" dirty="0" err="1"/>
              <a:t>dalam</a:t>
            </a:r>
            <a:r>
              <a:rPr lang="en-ID" dirty="0"/>
              <a:t> </a:t>
            </a:r>
            <a:r>
              <a:rPr lang="en-ID" dirty="0" err="1"/>
              <a:t>menggunakan</a:t>
            </a:r>
            <a:r>
              <a:rPr lang="en-ID" dirty="0"/>
              <a:t> </a:t>
            </a:r>
            <a:r>
              <a:rPr lang="en-ID" dirty="0" err="1"/>
              <a:t>telepon</a:t>
            </a:r>
            <a:endParaRPr lang="en-ID" dirty="0"/>
          </a:p>
          <a:p>
            <a:endParaRPr lang="en-ID" dirty="0"/>
          </a:p>
          <a:p>
            <a:pPr marL="228600" indent="-228600">
              <a:buAutoNum type="arabicPeriod"/>
            </a:pPr>
            <a:r>
              <a:rPr lang="en-ID" dirty="0" err="1"/>
              <a:t>Senyumlah</a:t>
            </a:r>
            <a:r>
              <a:rPr lang="en-ID" dirty="0"/>
              <a:t> </a:t>
            </a:r>
            <a:r>
              <a:rPr lang="en-ID" dirty="0" err="1"/>
              <a:t>saat</a:t>
            </a:r>
            <a:r>
              <a:rPr lang="en-ID" dirty="0"/>
              <a:t> </a:t>
            </a:r>
            <a:r>
              <a:rPr lang="en-ID" dirty="0" err="1"/>
              <a:t>anda</a:t>
            </a:r>
            <a:r>
              <a:rPr lang="en-ID" dirty="0"/>
              <a:t> </a:t>
            </a:r>
            <a:r>
              <a:rPr lang="en-ID" dirty="0" err="1"/>
              <a:t>mulai</a:t>
            </a:r>
            <a:r>
              <a:rPr lang="en-ID" dirty="0"/>
              <a:t> </a:t>
            </a:r>
            <a:r>
              <a:rPr lang="en-ID" dirty="0" err="1"/>
              <a:t>menerima</a:t>
            </a:r>
            <a:r>
              <a:rPr lang="en-ID" dirty="0"/>
              <a:t> </a:t>
            </a:r>
            <a:r>
              <a:rPr lang="en-ID" dirty="0" err="1"/>
              <a:t>panggilang</a:t>
            </a:r>
            <a:endParaRPr lang="en-ID" dirty="0"/>
          </a:p>
          <a:p>
            <a:pPr marL="228600" indent="-228600">
              <a:buAutoNum type="arabicPeriod"/>
            </a:pPr>
            <a:r>
              <a:rPr lang="en-ID" dirty="0" err="1"/>
              <a:t>Persiapkan</a:t>
            </a:r>
            <a:r>
              <a:rPr lang="en-ID" dirty="0"/>
              <a:t> </a:t>
            </a:r>
            <a:r>
              <a:rPr lang="en-ID" dirty="0" err="1"/>
              <a:t>kerjta</a:t>
            </a:r>
            <a:r>
              <a:rPr lang="en-ID" dirty="0"/>
              <a:t> dan </a:t>
            </a:r>
            <a:r>
              <a:rPr lang="en-ID" dirty="0" err="1"/>
              <a:t>pena</a:t>
            </a:r>
            <a:r>
              <a:rPr lang="en-ID" dirty="0"/>
              <a:t> </a:t>
            </a:r>
            <a:r>
              <a:rPr lang="en-ID" dirty="0" err="1"/>
              <a:t>dekat</a:t>
            </a:r>
            <a:r>
              <a:rPr lang="en-ID" dirty="0"/>
              <a:t> </a:t>
            </a:r>
            <a:r>
              <a:rPr lang="en-ID" dirty="0" err="1"/>
              <a:t>dengan</a:t>
            </a:r>
            <a:r>
              <a:rPr lang="en-ID" dirty="0"/>
              <a:t> area </a:t>
            </a:r>
            <a:r>
              <a:rPr lang="en-ID" dirty="0" err="1"/>
              <a:t>kerja</a:t>
            </a:r>
            <a:r>
              <a:rPr lang="en-ID" dirty="0"/>
              <a:t> </a:t>
            </a:r>
            <a:r>
              <a:rPr lang="en-ID" dirty="0" err="1"/>
              <a:t>anda</a:t>
            </a:r>
            <a:endParaRPr lang="en-ID" dirty="0"/>
          </a:p>
          <a:p>
            <a:pPr marL="228600" indent="-228600">
              <a:buAutoNum type="arabicPeriod"/>
            </a:pPr>
            <a:r>
              <a:rPr lang="en-ID" dirty="0" err="1"/>
              <a:t>Siapkan</a:t>
            </a:r>
            <a:r>
              <a:rPr lang="en-ID" dirty="0"/>
              <a:t> daftar </a:t>
            </a:r>
            <a:r>
              <a:rPr lang="en-ID" dirty="0" err="1"/>
              <a:t>ekstensi</a:t>
            </a:r>
            <a:r>
              <a:rPr lang="en-ID" dirty="0"/>
              <a:t> </a:t>
            </a:r>
            <a:r>
              <a:rPr lang="en-ID" dirty="0" err="1"/>
              <a:t>telepon</a:t>
            </a:r>
            <a:r>
              <a:rPr lang="en-ID" dirty="0"/>
              <a:t> yang </a:t>
            </a:r>
            <a:r>
              <a:rPr lang="en-ID" dirty="0" err="1"/>
              <a:t>ada</a:t>
            </a:r>
            <a:r>
              <a:rPr lang="en-ID" dirty="0"/>
              <a:t> </a:t>
            </a:r>
            <a:r>
              <a:rPr lang="en-ID" dirty="0" err="1"/>
              <a:t>dalam</a:t>
            </a:r>
            <a:r>
              <a:rPr lang="en-ID" dirty="0"/>
              <a:t> </a:t>
            </a:r>
            <a:r>
              <a:rPr lang="en-ID" dirty="0" err="1"/>
              <a:t>perusahan</a:t>
            </a:r>
            <a:r>
              <a:rPr lang="en-ID" dirty="0"/>
              <a:t> </a:t>
            </a:r>
            <a:r>
              <a:rPr lang="en-ID" dirty="0" err="1"/>
              <a:t>anda</a:t>
            </a:r>
            <a:endParaRPr lang="en-ID" dirty="0"/>
          </a:p>
          <a:p>
            <a:pPr marL="228600" indent="-228600">
              <a:buAutoNum type="arabicPeriod"/>
            </a:pPr>
            <a:r>
              <a:rPr lang="en-ID" dirty="0" err="1"/>
              <a:t>Ketahuilah</a:t>
            </a:r>
            <a:r>
              <a:rPr lang="en-ID" dirty="0"/>
              <a:t> </a:t>
            </a:r>
            <a:r>
              <a:rPr lang="en-ID" dirty="0" err="1"/>
              <a:t>cara</a:t>
            </a:r>
            <a:r>
              <a:rPr lang="en-ID" dirty="0"/>
              <a:t> </a:t>
            </a:r>
            <a:r>
              <a:rPr lang="en-ID" dirty="0" err="1"/>
              <a:t>menyambungkan</a:t>
            </a:r>
            <a:r>
              <a:rPr lang="en-ID" dirty="0"/>
              <a:t> </a:t>
            </a:r>
            <a:r>
              <a:rPr lang="en-ID" dirty="0" err="1"/>
              <a:t>telepon</a:t>
            </a:r>
            <a:r>
              <a:rPr lang="en-ID" dirty="0"/>
              <a:t> </a:t>
            </a:r>
            <a:r>
              <a:rPr lang="en-ID" dirty="0" err="1"/>
              <a:t>dalam</a:t>
            </a:r>
            <a:r>
              <a:rPr lang="en-ID" dirty="0"/>
              <a:t> </a:t>
            </a:r>
            <a:r>
              <a:rPr lang="en-ID" dirty="0" err="1"/>
              <a:t>setiap</a:t>
            </a:r>
            <a:r>
              <a:rPr lang="en-ID" dirty="0"/>
              <a:t> </a:t>
            </a:r>
            <a:r>
              <a:rPr lang="en-ID" dirty="0" err="1"/>
              <a:t>permintaan</a:t>
            </a:r>
            <a:r>
              <a:rPr lang="en-ID" dirty="0"/>
              <a:t> </a:t>
            </a:r>
            <a:r>
              <a:rPr lang="en-ID" dirty="0" err="1"/>
              <a:t>telepon</a:t>
            </a:r>
            <a:r>
              <a:rPr lang="en-ID" dirty="0"/>
              <a:t> </a:t>
            </a:r>
            <a:r>
              <a:rPr lang="en-ID" dirty="0" err="1"/>
              <a:t>masuk</a:t>
            </a:r>
            <a:endParaRPr lang="en-ID" dirty="0"/>
          </a:p>
          <a:p>
            <a:pPr marL="228600" indent="-228600">
              <a:buAutoNum type="arabicPeriod"/>
            </a:pPr>
            <a:r>
              <a:rPr lang="en-ID" dirty="0"/>
              <a:t>Duduk </a:t>
            </a:r>
            <a:r>
              <a:rPr lang="en-ID" dirty="0" err="1"/>
              <a:t>lah</a:t>
            </a:r>
            <a:r>
              <a:rPr lang="en-ID" dirty="0"/>
              <a:t> </a:t>
            </a:r>
            <a:r>
              <a:rPr lang="en-ID" dirty="0" err="1"/>
              <a:t>dengan</a:t>
            </a:r>
            <a:r>
              <a:rPr lang="en-ID" dirty="0"/>
              <a:t> </a:t>
            </a:r>
            <a:r>
              <a:rPr lang="en-ID" dirty="0" err="1"/>
              <a:t>tegap</a:t>
            </a:r>
            <a:endParaRPr lang="en-ID" dirty="0"/>
          </a:p>
          <a:p>
            <a:pPr marL="228600" indent="-228600">
              <a:buAutoNum type="arabicPeriod"/>
            </a:pPr>
            <a:r>
              <a:rPr lang="en-ID" dirty="0" err="1"/>
              <a:t>Memiliki</a:t>
            </a:r>
            <a:r>
              <a:rPr lang="en-ID" dirty="0"/>
              <a:t> </a:t>
            </a:r>
            <a:r>
              <a:rPr lang="en-ID" dirty="0" err="1"/>
              <a:t>pengetahuan</a:t>
            </a:r>
            <a:r>
              <a:rPr lang="en-ID" dirty="0"/>
              <a:t> </a:t>
            </a:r>
            <a:r>
              <a:rPr lang="en-ID" dirty="0" err="1"/>
              <a:t>tentang</a:t>
            </a:r>
            <a:r>
              <a:rPr lang="en-ID" dirty="0"/>
              <a:t> </a:t>
            </a:r>
            <a:r>
              <a:rPr lang="en-ID" dirty="0" err="1"/>
              <a:t>telepon</a:t>
            </a:r>
            <a:r>
              <a:rPr lang="en-ID" dirty="0"/>
              <a:t>, </a:t>
            </a:r>
            <a:r>
              <a:rPr lang="en-ID" dirty="0" err="1"/>
              <a:t>panggilan</a:t>
            </a:r>
            <a:r>
              <a:rPr lang="en-ID" dirty="0"/>
              <a:t> </a:t>
            </a:r>
            <a:r>
              <a:rPr lang="en-ID" dirty="0" err="1"/>
              <a:t>telp</a:t>
            </a:r>
            <a:r>
              <a:rPr lang="en-ID" dirty="0"/>
              <a:t> local, interlocal dan international</a:t>
            </a:r>
          </a:p>
        </p:txBody>
      </p:sp>
      <p:sp>
        <p:nvSpPr>
          <p:cNvPr id="4" name="Slide Number Placeholder 3"/>
          <p:cNvSpPr>
            <a:spLocks noGrp="1"/>
          </p:cNvSpPr>
          <p:nvPr>
            <p:ph type="sldNum" sz="quarter" idx="5"/>
          </p:nvPr>
        </p:nvSpPr>
        <p:spPr/>
        <p:txBody>
          <a:bodyPr/>
          <a:lstStyle/>
          <a:p>
            <a:fld id="{01F5BDC3-78D4-4B30-93BE-4B3891CC911E}" type="slidenum">
              <a:rPr lang="id-ID" smtClean="0"/>
              <a:t>24</a:t>
            </a:fld>
            <a:endParaRPr lang="id-ID"/>
          </a:p>
        </p:txBody>
      </p:sp>
    </p:spTree>
    <p:extLst>
      <p:ext uri="{BB962C8B-B14F-4D97-AF65-F5344CB8AC3E}">
        <p14:creationId xmlns:p14="http://schemas.microsoft.com/office/powerpoint/2010/main" val="185463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err="1"/>
              <a:t>Langkah</a:t>
            </a:r>
            <a:r>
              <a:rPr lang="en-ID" dirty="0"/>
              <a:t>- </a:t>
            </a:r>
            <a:r>
              <a:rPr lang="en-ID" dirty="0" err="1"/>
              <a:t>langkah</a:t>
            </a:r>
            <a:r>
              <a:rPr lang="en-ID" dirty="0"/>
              <a:t> </a:t>
            </a:r>
            <a:r>
              <a:rPr lang="en-ID" dirty="0" err="1"/>
              <a:t>kerja</a:t>
            </a:r>
            <a:r>
              <a:rPr lang="en-ID" dirty="0"/>
              <a:t> </a:t>
            </a:r>
            <a:r>
              <a:rPr lang="en-ID" dirty="0" err="1"/>
              <a:t>dalam</a:t>
            </a:r>
            <a:r>
              <a:rPr lang="en-ID" dirty="0"/>
              <a:t> </a:t>
            </a:r>
            <a:r>
              <a:rPr lang="en-ID" dirty="0" err="1"/>
              <a:t>menerima</a:t>
            </a:r>
            <a:r>
              <a:rPr lang="en-ID" dirty="0"/>
              <a:t> </a:t>
            </a:r>
            <a:r>
              <a:rPr lang="en-ID" dirty="0" err="1"/>
              <a:t>panggilan</a:t>
            </a:r>
            <a:r>
              <a:rPr lang="en-ID" dirty="0"/>
              <a:t> </a:t>
            </a:r>
            <a:r>
              <a:rPr lang="en-ID" dirty="0" err="1"/>
              <a:t>telepon</a:t>
            </a:r>
            <a:endParaRPr lang="en-ID" dirty="0"/>
          </a:p>
          <a:p>
            <a:endParaRPr lang="en-ID" dirty="0"/>
          </a:p>
          <a:p>
            <a:pPr marL="228600" indent="-228600">
              <a:buAutoNum type="arabicPeriod"/>
            </a:pPr>
            <a:r>
              <a:rPr lang="en-ID" dirty="0" err="1"/>
              <a:t>Menjawab</a:t>
            </a:r>
            <a:r>
              <a:rPr lang="en-ID" dirty="0"/>
              <a:t> </a:t>
            </a:r>
            <a:r>
              <a:rPr lang="en-ID" dirty="0" err="1"/>
              <a:t>panggilan</a:t>
            </a:r>
            <a:r>
              <a:rPr lang="en-ID" dirty="0"/>
              <a:t> </a:t>
            </a:r>
            <a:r>
              <a:rPr lang="en-ID" dirty="0" err="1"/>
              <a:t>telepon</a:t>
            </a:r>
            <a:r>
              <a:rPr lang="en-ID" dirty="0"/>
              <a:t> </a:t>
            </a:r>
            <a:r>
              <a:rPr lang="en-ID" dirty="0" err="1"/>
              <a:t>secara</a:t>
            </a:r>
            <a:r>
              <a:rPr lang="en-ID" dirty="0"/>
              <a:t> </a:t>
            </a:r>
            <a:r>
              <a:rPr lang="en-ID" dirty="0" err="1"/>
              <a:t>langsung</a:t>
            </a:r>
            <a:r>
              <a:rPr lang="en-ID" dirty="0"/>
              <a:t> </a:t>
            </a:r>
            <a:r>
              <a:rPr lang="en-ID" dirty="0" err="1"/>
              <a:t>dalam</a:t>
            </a:r>
            <a:r>
              <a:rPr lang="en-ID" dirty="0"/>
              <a:t> manner yang </a:t>
            </a:r>
            <a:r>
              <a:rPr lang="en-ID" dirty="0" err="1"/>
              <a:t>tepat</a:t>
            </a:r>
            <a:r>
              <a:rPr lang="en-ID" dirty="0"/>
              <a:t> dan </a:t>
            </a:r>
            <a:r>
              <a:rPr lang="en-ID" dirty="0" err="1"/>
              <a:t>sesuai</a:t>
            </a:r>
            <a:r>
              <a:rPr lang="en-ID" dirty="0"/>
              <a:t> </a:t>
            </a:r>
            <a:r>
              <a:rPr lang="en-ID" dirty="0" err="1"/>
              <a:t>dengan</a:t>
            </a:r>
            <a:r>
              <a:rPr lang="en-ID" dirty="0"/>
              <a:t> </a:t>
            </a:r>
            <a:r>
              <a:rPr lang="en-ID" dirty="0" err="1"/>
              <a:t>prosedur</a:t>
            </a:r>
            <a:r>
              <a:rPr lang="en-ID" dirty="0"/>
              <a:t> yang </a:t>
            </a:r>
            <a:r>
              <a:rPr lang="en-ID" dirty="0" err="1"/>
              <a:t>diterapkan</a:t>
            </a:r>
            <a:r>
              <a:rPr lang="en-ID" dirty="0"/>
              <a:t> pada </a:t>
            </a:r>
            <a:r>
              <a:rPr lang="en-ID" dirty="0" err="1"/>
              <a:t>perusahaan</a:t>
            </a:r>
            <a:endParaRPr lang="en-ID" dirty="0"/>
          </a:p>
          <a:p>
            <a:pPr marL="228600" indent="-228600">
              <a:buAutoNum type="arabicPeriod"/>
            </a:pPr>
            <a:r>
              <a:rPr lang="en-ID" dirty="0" err="1"/>
              <a:t>Menawarkan</a:t>
            </a:r>
            <a:r>
              <a:rPr lang="en-ID" dirty="0"/>
              <a:t> </a:t>
            </a:r>
            <a:r>
              <a:rPr lang="en-ID" dirty="0" err="1"/>
              <a:t>bantuan</a:t>
            </a:r>
            <a:r>
              <a:rPr lang="en-ID" dirty="0"/>
              <a:t> </a:t>
            </a:r>
            <a:r>
              <a:rPr lang="en-ID" dirty="0" err="1"/>
              <a:t>dengan</a:t>
            </a:r>
            <a:r>
              <a:rPr lang="en-ID" dirty="0"/>
              <a:t> </a:t>
            </a:r>
            <a:r>
              <a:rPr lang="en-ID" dirty="0" err="1"/>
              <a:t>ramah</a:t>
            </a:r>
            <a:r>
              <a:rPr lang="en-ID" dirty="0"/>
              <a:t> </a:t>
            </a:r>
            <a:r>
              <a:rPr lang="en-ID" dirty="0" err="1"/>
              <a:t>kepada</a:t>
            </a:r>
            <a:r>
              <a:rPr lang="en-ID" dirty="0"/>
              <a:t> </a:t>
            </a:r>
            <a:r>
              <a:rPr lang="en-ID" dirty="0" err="1"/>
              <a:t>penelpon</a:t>
            </a:r>
            <a:r>
              <a:rPr lang="en-ID" dirty="0"/>
              <a:t> dan </a:t>
            </a:r>
            <a:r>
              <a:rPr lang="en-ID" dirty="0" err="1"/>
              <a:t>secara</a:t>
            </a:r>
            <a:r>
              <a:rPr lang="en-ID" dirty="0"/>
              <a:t> </a:t>
            </a:r>
            <a:r>
              <a:rPr lang="en-ID" dirty="0" err="1"/>
              <a:t>akurat</a:t>
            </a:r>
            <a:r>
              <a:rPr lang="en-ID" dirty="0"/>
              <a:t> </a:t>
            </a:r>
            <a:r>
              <a:rPr lang="en-ID" dirty="0" err="1"/>
              <a:t>menetapkan</a:t>
            </a:r>
            <a:r>
              <a:rPr lang="en-ID" dirty="0"/>
              <a:t> </a:t>
            </a:r>
            <a:r>
              <a:rPr lang="en-ID" dirty="0" err="1"/>
              <a:t>tujuan</a:t>
            </a:r>
            <a:r>
              <a:rPr lang="en-ID" dirty="0"/>
              <a:t> </a:t>
            </a:r>
            <a:r>
              <a:rPr lang="en-ID" dirty="0" err="1"/>
              <a:t>dari</a:t>
            </a:r>
            <a:r>
              <a:rPr lang="en-ID" dirty="0"/>
              <a:t> </a:t>
            </a:r>
            <a:r>
              <a:rPr lang="en-ID" dirty="0" err="1"/>
              <a:t>telepon</a:t>
            </a:r>
            <a:r>
              <a:rPr lang="en-ID" dirty="0"/>
              <a:t> </a:t>
            </a:r>
            <a:r>
              <a:rPr lang="en-ID" dirty="0" err="1"/>
              <a:t>tersebut</a:t>
            </a:r>
            <a:endParaRPr lang="en-ID" dirty="0"/>
          </a:p>
          <a:p>
            <a:pPr marL="228600" indent="-228600">
              <a:buAutoNum type="arabicPeriod"/>
            </a:pPr>
            <a:r>
              <a:rPr lang="en-ID" dirty="0" err="1"/>
              <a:t>Mengulang</a:t>
            </a:r>
            <a:r>
              <a:rPr lang="en-ID" dirty="0"/>
              <a:t> </a:t>
            </a:r>
            <a:r>
              <a:rPr lang="en-ID" dirty="0" err="1"/>
              <a:t>secara</a:t>
            </a:r>
            <a:r>
              <a:rPr lang="en-ID" dirty="0"/>
              <a:t> detail </a:t>
            </a:r>
            <a:r>
              <a:rPr lang="en-ID" dirty="0" err="1"/>
              <a:t>rincian</a:t>
            </a:r>
            <a:r>
              <a:rPr lang="en-ID" dirty="0"/>
              <a:t>  </a:t>
            </a:r>
            <a:r>
              <a:rPr lang="en-ID" dirty="0" err="1"/>
              <a:t>panggilan</a:t>
            </a:r>
            <a:r>
              <a:rPr lang="en-ID" dirty="0"/>
              <a:t> </a:t>
            </a:r>
            <a:r>
              <a:rPr lang="en-ID" dirty="0" err="1"/>
              <a:t>tersebut</a:t>
            </a:r>
            <a:r>
              <a:rPr lang="en-ID" dirty="0"/>
              <a:t> </a:t>
            </a:r>
            <a:r>
              <a:rPr lang="en-ID" dirty="0" err="1"/>
              <a:t>kepada</a:t>
            </a:r>
            <a:r>
              <a:rPr lang="en-ID" dirty="0"/>
              <a:t> </a:t>
            </a:r>
            <a:r>
              <a:rPr lang="en-ID" dirty="0" err="1"/>
              <a:t>penelpon</a:t>
            </a:r>
            <a:r>
              <a:rPr lang="en-ID" dirty="0"/>
              <a:t>  </a:t>
            </a:r>
            <a:r>
              <a:rPr lang="en-ID" dirty="0" err="1"/>
              <a:t>untuk</a:t>
            </a:r>
            <a:r>
              <a:rPr lang="en-ID" dirty="0"/>
              <a:t> </a:t>
            </a:r>
            <a:r>
              <a:rPr lang="en-ID" dirty="0" err="1"/>
              <a:t>mengkonfimasi</a:t>
            </a:r>
            <a:r>
              <a:rPr lang="en-ID" dirty="0"/>
              <a:t> </a:t>
            </a:r>
            <a:r>
              <a:rPr lang="en-ID" dirty="0" err="1"/>
              <a:t>pemahaman</a:t>
            </a:r>
            <a:r>
              <a:rPr lang="en-ID" dirty="0"/>
              <a:t> </a:t>
            </a:r>
            <a:r>
              <a:rPr lang="en-ID" dirty="0" err="1"/>
              <a:t>anda</a:t>
            </a:r>
            <a:r>
              <a:rPr lang="en-ID" dirty="0"/>
              <a:t> </a:t>
            </a:r>
            <a:r>
              <a:rPr lang="en-ID" dirty="0" err="1"/>
              <a:t>sesuai</a:t>
            </a:r>
            <a:r>
              <a:rPr lang="en-ID" dirty="0"/>
              <a:t> </a:t>
            </a:r>
            <a:r>
              <a:rPr lang="en-ID" dirty="0" err="1"/>
              <a:t>dengan</a:t>
            </a:r>
            <a:r>
              <a:rPr lang="en-ID" dirty="0"/>
              <a:t> </a:t>
            </a:r>
            <a:r>
              <a:rPr lang="en-ID" dirty="0" err="1"/>
              <a:t>maksud</a:t>
            </a:r>
            <a:r>
              <a:rPr lang="en-ID" dirty="0"/>
              <a:t> </a:t>
            </a:r>
            <a:r>
              <a:rPr lang="en-ID" dirty="0" err="1"/>
              <a:t>penelpon</a:t>
            </a:r>
            <a:endParaRPr lang="en-ID" dirty="0"/>
          </a:p>
          <a:p>
            <a:pPr marL="228600" indent="-228600">
              <a:buAutoNum type="arabicPeriod"/>
            </a:pPr>
            <a:r>
              <a:rPr lang="en-ID" dirty="0" err="1"/>
              <a:t>Menjawab</a:t>
            </a:r>
            <a:r>
              <a:rPr lang="en-ID" dirty="0"/>
              <a:t> </a:t>
            </a:r>
            <a:r>
              <a:rPr lang="en-ID" dirty="0" err="1"/>
              <a:t>permintaan</a:t>
            </a:r>
            <a:r>
              <a:rPr lang="en-ID" dirty="0"/>
              <a:t> dan </a:t>
            </a:r>
            <a:r>
              <a:rPr lang="en-ID" dirty="0" err="1"/>
              <a:t>pertanyaan</a:t>
            </a:r>
            <a:r>
              <a:rPr lang="en-ID" dirty="0"/>
              <a:t> </a:t>
            </a:r>
            <a:r>
              <a:rPr lang="en-ID" dirty="0" err="1"/>
              <a:t>penelpon</a:t>
            </a:r>
            <a:r>
              <a:rPr lang="en-ID" dirty="0"/>
              <a:t> </a:t>
            </a:r>
            <a:r>
              <a:rPr lang="en-ID" dirty="0" err="1"/>
              <a:t>serta</a:t>
            </a:r>
            <a:r>
              <a:rPr lang="en-ID" dirty="0"/>
              <a:t> </a:t>
            </a:r>
            <a:r>
              <a:rPr lang="en-ID" dirty="0" err="1"/>
              <a:t>mentransfer</a:t>
            </a:r>
            <a:r>
              <a:rPr lang="en-ID" dirty="0"/>
              <a:t> </a:t>
            </a:r>
            <a:r>
              <a:rPr lang="en-ID" dirty="0" err="1"/>
              <a:t>ke</a:t>
            </a:r>
            <a:r>
              <a:rPr lang="en-ID" dirty="0"/>
              <a:t> </a:t>
            </a:r>
            <a:r>
              <a:rPr lang="en-ID" dirty="0" err="1"/>
              <a:t>lokasi</a:t>
            </a:r>
            <a:r>
              <a:rPr lang="en-ID" dirty="0"/>
              <a:t> orang yang </a:t>
            </a:r>
            <a:r>
              <a:rPr lang="en-ID" dirty="0" err="1"/>
              <a:t>tepat</a:t>
            </a:r>
            <a:r>
              <a:rPr lang="en-ID" dirty="0"/>
              <a:t> </a:t>
            </a:r>
          </a:p>
          <a:p>
            <a:pPr marL="228600" indent="-228600">
              <a:buAutoNum type="arabicPeriod"/>
            </a:pPr>
            <a:endParaRPr lang="en-ID" dirty="0"/>
          </a:p>
          <a:p>
            <a:endParaRPr lang="en-ID" dirty="0"/>
          </a:p>
          <a:p>
            <a:r>
              <a:rPr lang="id-ID" dirty="0"/>
              <a:t>Sumber slide materi buku</a:t>
            </a:r>
          </a:p>
          <a:p>
            <a:endParaRPr lang="id-ID" dirty="0"/>
          </a:p>
          <a:p>
            <a:r>
              <a:rPr lang="id-ID" baseline="0" dirty="0"/>
              <a:t> </a:t>
            </a:r>
            <a:r>
              <a:rPr lang="id-ID" sz="800" baseline="0" dirty="0"/>
              <a:t>https://fr.scribd.com/document/340095456/Pengenalan-Dan-Cara-Pengisian-Formulir</a:t>
            </a:r>
            <a:endParaRPr lang="id-ID" sz="800" dirty="0"/>
          </a:p>
          <a:p>
            <a:endParaRPr lang="id-ID" dirty="0"/>
          </a:p>
        </p:txBody>
      </p:sp>
      <p:sp>
        <p:nvSpPr>
          <p:cNvPr id="4" name="Slide Number Placeholder 3"/>
          <p:cNvSpPr>
            <a:spLocks noGrp="1"/>
          </p:cNvSpPr>
          <p:nvPr>
            <p:ph type="sldNum" sz="quarter" idx="10"/>
          </p:nvPr>
        </p:nvSpPr>
        <p:spPr/>
        <p:txBody>
          <a:bodyPr/>
          <a:lstStyle/>
          <a:p>
            <a:fld id="{061B5B5C-5005-45B3-B6E9-FE1CC017EDDD}" type="slidenum">
              <a:rPr lang="id-ID" smtClean="0"/>
              <a:t>25</a:t>
            </a:fld>
            <a:endParaRPr lang="id-ID"/>
          </a:p>
        </p:txBody>
      </p:sp>
    </p:spTree>
    <p:extLst>
      <p:ext uri="{BB962C8B-B14F-4D97-AF65-F5344CB8AC3E}">
        <p14:creationId xmlns:p14="http://schemas.microsoft.com/office/powerpoint/2010/main" val="1974697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a:p>
            <a:pPr marL="0" indent="0">
              <a:buFont typeface="+mj-lt"/>
              <a:buNone/>
            </a:pPr>
            <a:r>
              <a:rPr lang="en-ID" dirty="0"/>
              <a:t>5. </a:t>
            </a:r>
            <a:r>
              <a:rPr lang="en-ID" dirty="0" err="1"/>
              <a:t>Mencatat</a:t>
            </a:r>
            <a:r>
              <a:rPr lang="en-ID" dirty="0"/>
              <a:t> </a:t>
            </a:r>
            <a:r>
              <a:rPr lang="en-ID" dirty="0" err="1"/>
              <a:t>permintan</a:t>
            </a:r>
            <a:r>
              <a:rPr lang="en-ID" dirty="0"/>
              <a:t> </a:t>
            </a:r>
            <a:r>
              <a:rPr lang="en-ID" dirty="0" err="1"/>
              <a:t>penelpon</a:t>
            </a:r>
            <a:r>
              <a:rPr lang="en-ID" dirty="0"/>
              <a:t> </a:t>
            </a:r>
            <a:r>
              <a:rPr lang="en-ID" dirty="0" err="1"/>
              <a:t>secara</a:t>
            </a:r>
            <a:r>
              <a:rPr lang="en-ID" dirty="0"/>
              <a:t> </a:t>
            </a:r>
            <a:r>
              <a:rPr lang="en-ID" dirty="0" err="1"/>
              <a:t>akurat</a:t>
            </a:r>
            <a:r>
              <a:rPr lang="en-ID" dirty="0"/>
              <a:t> dan </a:t>
            </a:r>
            <a:r>
              <a:rPr lang="en-ID" dirty="0" err="1"/>
              <a:t>menyampaikan</a:t>
            </a:r>
            <a:r>
              <a:rPr lang="en-ID" dirty="0"/>
              <a:t> </a:t>
            </a:r>
            <a:r>
              <a:rPr lang="en-ID" dirty="0" err="1"/>
              <a:t>ke</a:t>
            </a:r>
            <a:r>
              <a:rPr lang="en-ID" dirty="0"/>
              <a:t> </a:t>
            </a:r>
            <a:r>
              <a:rPr lang="en-ID" dirty="0" err="1"/>
              <a:t>departemen</a:t>
            </a:r>
            <a:r>
              <a:rPr lang="en-ID" dirty="0"/>
              <a:t> </a:t>
            </a:r>
            <a:r>
              <a:rPr lang="en-ID" dirty="0" err="1"/>
              <a:t>atau</a:t>
            </a:r>
            <a:r>
              <a:rPr lang="en-ID" dirty="0"/>
              <a:t> orang </a:t>
            </a:r>
            <a:r>
              <a:rPr lang="en-ID" dirty="0" err="1"/>
              <a:t>tepat</a:t>
            </a:r>
            <a:r>
              <a:rPr lang="en-ID" dirty="0"/>
              <a:t> </a:t>
            </a:r>
            <a:r>
              <a:rPr lang="en-ID" dirty="0" err="1"/>
              <a:t>sebagai</a:t>
            </a:r>
            <a:r>
              <a:rPr lang="en-ID" dirty="0"/>
              <a:t> </a:t>
            </a:r>
            <a:r>
              <a:rPr lang="en-ID" dirty="0" err="1"/>
              <a:t>langkah</a:t>
            </a:r>
            <a:r>
              <a:rPr lang="en-ID" dirty="0"/>
              <a:t> </a:t>
            </a:r>
            <a:r>
              <a:rPr lang="en-ID" dirty="0" err="1"/>
              <a:t>tindak</a:t>
            </a:r>
            <a:r>
              <a:rPr lang="en-ID" dirty="0"/>
              <a:t> </a:t>
            </a:r>
            <a:r>
              <a:rPr lang="en-ID" dirty="0" err="1"/>
              <a:t>lanjut</a:t>
            </a:r>
            <a:endParaRPr lang="en-ID" dirty="0"/>
          </a:p>
          <a:p>
            <a:r>
              <a:rPr lang="en-ID" dirty="0"/>
              <a:t>6. </a:t>
            </a:r>
            <a:r>
              <a:rPr lang="en-ID" dirty="0" err="1"/>
              <a:t>Menyampaikan</a:t>
            </a:r>
            <a:r>
              <a:rPr lang="en-ID" dirty="0"/>
              <a:t> </a:t>
            </a:r>
            <a:r>
              <a:rPr lang="en-ID" dirty="0" err="1"/>
              <a:t>pesan</a:t>
            </a:r>
            <a:r>
              <a:rPr lang="en-ID" dirty="0"/>
              <a:t> </a:t>
            </a:r>
            <a:r>
              <a:rPr lang="en-ID" dirty="0" err="1"/>
              <a:t>secara</a:t>
            </a:r>
            <a:r>
              <a:rPr lang="en-ID" dirty="0"/>
              <a:t> </a:t>
            </a:r>
            <a:r>
              <a:rPr lang="en-ID" dirty="0" err="1"/>
              <a:t>akurat</a:t>
            </a:r>
            <a:r>
              <a:rPr lang="en-ID" dirty="0"/>
              <a:t> </a:t>
            </a:r>
            <a:r>
              <a:rPr lang="en-ID" dirty="0" err="1"/>
              <a:t>kepada</a:t>
            </a:r>
            <a:r>
              <a:rPr lang="en-ID" dirty="0"/>
              <a:t> orang yang </a:t>
            </a:r>
            <a:r>
              <a:rPr lang="en-ID" dirty="0" err="1"/>
              <a:t>dimaksud</a:t>
            </a:r>
            <a:r>
              <a:rPr lang="en-ID" dirty="0"/>
              <a:t> </a:t>
            </a:r>
            <a:r>
              <a:rPr lang="en-ID" dirty="0" err="1"/>
              <a:t>dalam</a:t>
            </a:r>
            <a:r>
              <a:rPr lang="en-ID" dirty="0"/>
              <a:t> </a:t>
            </a:r>
            <a:r>
              <a:rPr lang="en-ID" dirty="0" err="1"/>
              <a:t>waktu</a:t>
            </a:r>
            <a:r>
              <a:rPr lang="en-ID" dirty="0"/>
              <a:t> yang </a:t>
            </a:r>
            <a:r>
              <a:rPr lang="en-ID" dirty="0" err="1"/>
              <a:t>telah</a:t>
            </a:r>
            <a:r>
              <a:rPr lang="en-ID" dirty="0"/>
              <a:t> </a:t>
            </a:r>
            <a:r>
              <a:rPr lang="en-ID" dirty="0" err="1"/>
              <a:t>ditentukan</a:t>
            </a:r>
            <a:endParaRPr lang="en-ID" dirty="0"/>
          </a:p>
          <a:p>
            <a:r>
              <a:rPr lang="en-ID" dirty="0"/>
              <a:t>7. </a:t>
            </a:r>
            <a:r>
              <a:rPr lang="en-ID" dirty="0" err="1"/>
              <a:t>Melaporkan</a:t>
            </a:r>
            <a:r>
              <a:rPr lang="en-ID" dirty="0"/>
              <a:t> </a:t>
            </a:r>
            <a:r>
              <a:rPr lang="en-ID" dirty="0" err="1"/>
              <a:t>apabila</a:t>
            </a:r>
            <a:r>
              <a:rPr lang="en-ID" dirty="0"/>
              <a:t> </a:t>
            </a:r>
            <a:r>
              <a:rPr lang="en-ID" dirty="0" err="1"/>
              <a:t>ada</a:t>
            </a:r>
            <a:r>
              <a:rPr lang="en-ID" dirty="0"/>
              <a:t> </a:t>
            </a:r>
            <a:r>
              <a:rPr lang="en-ID" dirty="0" err="1"/>
              <a:t>panggilan</a:t>
            </a:r>
            <a:r>
              <a:rPr lang="en-ID" dirty="0"/>
              <a:t> </a:t>
            </a:r>
            <a:r>
              <a:rPr lang="en-ID" dirty="0" err="1"/>
              <a:t>telpon</a:t>
            </a:r>
            <a:r>
              <a:rPr lang="en-ID" dirty="0"/>
              <a:t> yang </a:t>
            </a:r>
            <a:r>
              <a:rPr lang="en-ID" dirty="0" err="1"/>
              <a:t>mengancam</a:t>
            </a:r>
            <a:r>
              <a:rPr lang="en-ID" dirty="0"/>
              <a:t> dan </a:t>
            </a:r>
            <a:r>
              <a:rPr lang="en-ID" dirty="0" err="1"/>
              <a:t>mencurigakan</a:t>
            </a:r>
            <a:r>
              <a:rPr lang="en-ID" dirty="0"/>
              <a:t> </a:t>
            </a:r>
            <a:r>
              <a:rPr lang="en-ID" dirty="0" err="1"/>
              <a:t>dengan</a:t>
            </a:r>
            <a:r>
              <a:rPr lang="en-ID" dirty="0"/>
              <a:t> </a:t>
            </a:r>
            <a:r>
              <a:rPr lang="en-ID" dirty="0" err="1"/>
              <a:t>cepat</a:t>
            </a:r>
            <a:r>
              <a:rPr lang="en-ID" dirty="0"/>
              <a:t> </a:t>
            </a:r>
            <a:r>
              <a:rPr lang="en-ID" dirty="0" err="1"/>
              <a:t>kepada</a:t>
            </a:r>
            <a:r>
              <a:rPr lang="en-ID" dirty="0"/>
              <a:t> orang yang </a:t>
            </a:r>
            <a:r>
              <a:rPr lang="en-ID" dirty="0" err="1"/>
              <a:t>tepat</a:t>
            </a:r>
            <a:r>
              <a:rPr lang="en-ID" dirty="0"/>
              <a:t> </a:t>
            </a:r>
            <a:r>
              <a:rPr lang="en-ID" dirty="0" err="1"/>
              <a:t>sesuai</a:t>
            </a:r>
            <a:r>
              <a:rPr lang="en-ID" dirty="0"/>
              <a:t> </a:t>
            </a:r>
            <a:r>
              <a:rPr lang="en-ID" dirty="0" err="1"/>
              <a:t>dengan</a:t>
            </a:r>
            <a:r>
              <a:rPr lang="en-ID" dirty="0"/>
              <a:t> procedure yang </a:t>
            </a:r>
            <a:r>
              <a:rPr lang="en-ID" dirty="0" err="1"/>
              <a:t>berlaku</a:t>
            </a:r>
            <a:r>
              <a:rPr lang="en-ID" dirty="0"/>
              <a:t> di </a:t>
            </a:r>
            <a:r>
              <a:rPr lang="en-ID" dirty="0" err="1"/>
              <a:t>perusahaan</a:t>
            </a:r>
            <a:endParaRPr lang="en-ID" dirty="0"/>
          </a:p>
          <a:p>
            <a:r>
              <a:rPr lang="en-ID" dirty="0"/>
              <a:t>8. </a:t>
            </a:r>
            <a:r>
              <a:rPr lang="en-ID" dirty="0" err="1"/>
              <a:t>Gunakan</a:t>
            </a:r>
            <a:r>
              <a:rPr lang="en-ID" dirty="0"/>
              <a:t> Bahasa, nada dan volume yang </a:t>
            </a:r>
            <a:r>
              <a:rPr lang="en-ID" dirty="0" err="1"/>
              <a:t>sesuai</a:t>
            </a:r>
            <a:r>
              <a:rPr lang="en-ID" dirty="0"/>
              <a:t> </a:t>
            </a:r>
            <a:r>
              <a:rPr lang="en-ID" dirty="0" err="1"/>
              <a:t>selama</a:t>
            </a:r>
            <a:r>
              <a:rPr lang="en-ID" dirty="0"/>
              <a:t> </a:t>
            </a:r>
            <a:r>
              <a:rPr lang="en-ID" dirty="0" err="1"/>
              <a:t>menangani</a:t>
            </a:r>
            <a:r>
              <a:rPr lang="en-ID" dirty="0"/>
              <a:t> </a:t>
            </a:r>
            <a:r>
              <a:rPr lang="en-ID" dirty="0" err="1"/>
              <a:t>panggila</a:t>
            </a:r>
            <a:r>
              <a:rPr lang="en-ID" dirty="0"/>
              <a:t> </a:t>
            </a:r>
            <a:r>
              <a:rPr lang="en-ID" dirty="0" err="1"/>
              <a:t>telepon</a:t>
            </a:r>
            <a:endParaRPr lang="en-ID" dirty="0"/>
          </a:p>
          <a:p>
            <a:endParaRPr lang="en-ID" dirty="0"/>
          </a:p>
          <a:p>
            <a:r>
              <a:rPr lang="id-ID" dirty="0"/>
              <a:t>Sumber slide materi buku</a:t>
            </a:r>
          </a:p>
          <a:p>
            <a:endParaRPr lang="id-ID" dirty="0"/>
          </a:p>
          <a:p>
            <a:r>
              <a:rPr lang="id-ID" baseline="0" dirty="0"/>
              <a:t> </a:t>
            </a:r>
            <a:r>
              <a:rPr lang="id-ID" sz="800" baseline="0" dirty="0"/>
              <a:t>https://fr.scribd.com/document/340095456/Pengenalan-Dan-Cara-Pengisian-Formulir</a:t>
            </a:r>
            <a:endParaRPr lang="id-ID" sz="800" dirty="0"/>
          </a:p>
          <a:p>
            <a:endParaRPr lang="id-ID" dirty="0"/>
          </a:p>
        </p:txBody>
      </p:sp>
      <p:sp>
        <p:nvSpPr>
          <p:cNvPr id="4" name="Slide Number Placeholder 3"/>
          <p:cNvSpPr>
            <a:spLocks noGrp="1"/>
          </p:cNvSpPr>
          <p:nvPr>
            <p:ph type="sldNum" sz="quarter" idx="10"/>
          </p:nvPr>
        </p:nvSpPr>
        <p:spPr/>
        <p:txBody>
          <a:bodyPr/>
          <a:lstStyle/>
          <a:p>
            <a:fld id="{061B5B5C-5005-45B3-B6E9-FE1CC017EDDD}" type="slidenum">
              <a:rPr lang="id-ID" smtClean="0"/>
              <a:t>26</a:t>
            </a:fld>
            <a:endParaRPr lang="id-ID"/>
          </a:p>
        </p:txBody>
      </p:sp>
    </p:spTree>
    <p:extLst>
      <p:ext uri="{BB962C8B-B14F-4D97-AF65-F5344CB8AC3E}">
        <p14:creationId xmlns:p14="http://schemas.microsoft.com/office/powerpoint/2010/main" val="1974697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Membuat kesan pertama yang luar biasa melalui telepon adalah sebuah tantangan, apa pun konteksnya. Tanpa mengetahui apa pun tentang orang yang Anda ajak bicara dan sebaliknya, Anda harus tampil sebagai orang yang menarik dan cakap. Cukup sulit untuk melakukannya dengan orang-orang yang mengenal Anda dengan baik! Bagaimana Anda bisa membuat kesan pertama yang luar biasa melalui telepon?</a:t>
            </a:r>
            <a:endParaRPr lang="en-ID" dirty="0"/>
          </a:p>
        </p:txBody>
      </p:sp>
      <p:sp>
        <p:nvSpPr>
          <p:cNvPr id="4" name="Slide Number Placeholder 3"/>
          <p:cNvSpPr>
            <a:spLocks noGrp="1"/>
          </p:cNvSpPr>
          <p:nvPr>
            <p:ph type="sldNum" sz="quarter" idx="5"/>
          </p:nvPr>
        </p:nvSpPr>
        <p:spPr/>
        <p:txBody>
          <a:bodyPr/>
          <a:lstStyle/>
          <a:p>
            <a:fld id="{01F5BDC3-78D4-4B30-93BE-4B3891CC911E}" type="slidenum">
              <a:rPr lang="id-ID" smtClean="0"/>
              <a:t>27</a:t>
            </a:fld>
            <a:endParaRPr lang="id-ID"/>
          </a:p>
        </p:txBody>
      </p:sp>
    </p:spTree>
    <p:extLst>
      <p:ext uri="{BB962C8B-B14F-4D97-AF65-F5344CB8AC3E}">
        <p14:creationId xmlns:p14="http://schemas.microsoft.com/office/powerpoint/2010/main" val="2338182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err="1"/>
              <a:t>Pentingnya</a:t>
            </a:r>
            <a:r>
              <a:rPr lang="en-ID" dirty="0"/>
              <a:t> </a:t>
            </a:r>
            <a:r>
              <a:rPr lang="en-ID" dirty="0" err="1"/>
              <a:t>kesan</a:t>
            </a:r>
            <a:r>
              <a:rPr lang="en-ID" dirty="0"/>
              <a:t> </a:t>
            </a:r>
            <a:r>
              <a:rPr lang="en-ID" dirty="0" err="1"/>
              <a:t>pertama</a:t>
            </a:r>
            <a:r>
              <a:rPr lang="en-ID" dirty="0"/>
              <a:t> </a:t>
            </a:r>
            <a:r>
              <a:rPr lang="en-ID" dirty="0" err="1"/>
              <a:t>dalam</a:t>
            </a:r>
            <a:r>
              <a:rPr lang="en-ID" dirty="0"/>
              <a:t> telephone</a:t>
            </a:r>
          </a:p>
          <a:p>
            <a:endParaRPr lang="en-ID" dirty="0"/>
          </a:p>
          <a:p>
            <a:pPr marL="171450" indent="-171450">
              <a:buFontTx/>
              <a:buChar char="-"/>
            </a:pPr>
            <a:r>
              <a:rPr lang="en-ID" dirty="0" err="1"/>
              <a:t>Suara</a:t>
            </a:r>
            <a:r>
              <a:rPr lang="en-ID" dirty="0"/>
              <a:t> yang </a:t>
            </a:r>
            <a:r>
              <a:rPr lang="en-ID" dirty="0" err="1"/>
              <a:t>menjawab</a:t>
            </a:r>
            <a:r>
              <a:rPr lang="en-ID" dirty="0"/>
              <a:t> </a:t>
            </a:r>
            <a:r>
              <a:rPr lang="en-ID" dirty="0" err="1"/>
              <a:t>telepon</a:t>
            </a:r>
            <a:r>
              <a:rPr lang="en-ID" dirty="0"/>
              <a:t> </a:t>
            </a:r>
            <a:r>
              <a:rPr lang="en-ID" dirty="0" err="1"/>
              <a:t>memproyeksikan</a:t>
            </a:r>
            <a:r>
              <a:rPr lang="en-ID" dirty="0"/>
              <a:t> </a:t>
            </a:r>
            <a:r>
              <a:rPr lang="en-ID" dirty="0" err="1"/>
              <a:t>tempat</a:t>
            </a:r>
            <a:r>
              <a:rPr lang="en-ID" dirty="0"/>
              <a:t> </a:t>
            </a:r>
            <a:r>
              <a:rPr lang="en-ID" dirty="0" err="1"/>
              <a:t>anda</a:t>
            </a:r>
            <a:r>
              <a:rPr lang="en-ID" dirty="0"/>
              <a:t> </a:t>
            </a:r>
            <a:r>
              <a:rPr lang="en-ID" dirty="0" err="1"/>
              <a:t>perusahan</a:t>
            </a:r>
            <a:r>
              <a:rPr lang="en-ID" dirty="0"/>
              <a:t> </a:t>
            </a:r>
            <a:r>
              <a:rPr lang="en-ID" dirty="0" err="1"/>
              <a:t>anda</a:t>
            </a:r>
            <a:r>
              <a:rPr lang="en-ID" dirty="0"/>
              <a:t> </a:t>
            </a:r>
            <a:r>
              <a:rPr lang="en-ID" dirty="0" err="1"/>
              <a:t>bekerja</a:t>
            </a:r>
            <a:endParaRPr lang="en-ID" dirty="0"/>
          </a:p>
          <a:p>
            <a:pPr marL="171450" indent="-171450">
              <a:buFontTx/>
              <a:buChar char="-"/>
            </a:pPr>
            <a:r>
              <a:rPr lang="en-ID" dirty="0"/>
              <a:t>Nada dan pitch </a:t>
            </a:r>
            <a:r>
              <a:rPr lang="en-ID" dirty="0" err="1"/>
              <a:t>arus</a:t>
            </a:r>
            <a:r>
              <a:rPr lang="en-ID" dirty="0"/>
              <a:t> </a:t>
            </a:r>
            <a:r>
              <a:rPr lang="en-ID" dirty="0" err="1"/>
              <a:t>menunjukkan</a:t>
            </a:r>
            <a:r>
              <a:rPr lang="en-ID" dirty="0"/>
              <a:t> </a:t>
            </a:r>
            <a:r>
              <a:rPr lang="en-ID" dirty="0" err="1"/>
              <a:t>tipe</a:t>
            </a:r>
            <a:r>
              <a:rPr lang="en-ID" dirty="0"/>
              <a:t> dan </a:t>
            </a:r>
            <a:r>
              <a:rPr lang="en-ID" dirty="0" err="1"/>
              <a:t>gaya</a:t>
            </a:r>
            <a:r>
              <a:rPr lang="en-ID" dirty="0"/>
              <a:t> </a:t>
            </a:r>
            <a:r>
              <a:rPr lang="en-ID" dirty="0" err="1"/>
              <a:t>dari</a:t>
            </a:r>
            <a:r>
              <a:rPr lang="en-ID" dirty="0"/>
              <a:t> </a:t>
            </a:r>
            <a:r>
              <a:rPr lang="en-ID" dirty="0" err="1"/>
              <a:t>perusahaan</a:t>
            </a:r>
            <a:r>
              <a:rPr lang="en-ID" dirty="0"/>
              <a:t> </a:t>
            </a:r>
            <a:r>
              <a:rPr lang="en-ID" dirty="0" err="1"/>
              <a:t>anda</a:t>
            </a:r>
            <a:endParaRPr lang="en-ID" dirty="0"/>
          </a:p>
          <a:p>
            <a:pPr marL="171450" indent="-171450">
              <a:buFontTx/>
              <a:buChar char="-"/>
            </a:pPr>
            <a:r>
              <a:rPr lang="en-ID" dirty="0"/>
              <a:t>Nada dan </a:t>
            </a:r>
            <a:r>
              <a:rPr lang="en-ID" dirty="0" err="1"/>
              <a:t>bahasa</a:t>
            </a:r>
            <a:r>
              <a:rPr lang="en-ID" dirty="0"/>
              <a:t> </a:t>
            </a:r>
            <a:r>
              <a:rPr lang="en-ID" dirty="0" err="1"/>
              <a:t>akan</a:t>
            </a:r>
            <a:r>
              <a:rPr lang="en-ID" dirty="0"/>
              <a:t> </a:t>
            </a:r>
            <a:r>
              <a:rPr lang="en-ID" dirty="0" err="1"/>
              <a:t>mempengaruhi</a:t>
            </a:r>
            <a:r>
              <a:rPr lang="en-ID" dirty="0"/>
              <a:t> </a:t>
            </a:r>
            <a:r>
              <a:rPr lang="en-ID" dirty="0" err="1"/>
              <a:t>kesan</a:t>
            </a:r>
            <a:r>
              <a:rPr lang="en-ID" dirty="0"/>
              <a:t> </a:t>
            </a:r>
            <a:r>
              <a:rPr lang="en-ID" dirty="0" err="1"/>
              <a:t>pertama</a:t>
            </a:r>
            <a:r>
              <a:rPr lang="en-ID" dirty="0"/>
              <a:t> dan </a:t>
            </a:r>
            <a:r>
              <a:rPr lang="en-ID" dirty="0" err="1"/>
              <a:t>merefleksikan</a:t>
            </a:r>
            <a:r>
              <a:rPr lang="en-ID" dirty="0"/>
              <a:t> </a:t>
            </a:r>
            <a:r>
              <a:rPr lang="en-ID" dirty="0" err="1"/>
              <a:t>reputasi</a:t>
            </a:r>
            <a:r>
              <a:rPr lang="en-ID" dirty="0"/>
              <a:t> </a:t>
            </a:r>
            <a:r>
              <a:rPr lang="en-ID" dirty="0" err="1"/>
              <a:t>dari</a:t>
            </a:r>
            <a:r>
              <a:rPr lang="en-ID" dirty="0"/>
              <a:t> </a:t>
            </a:r>
            <a:r>
              <a:rPr lang="en-ID" dirty="0" err="1"/>
              <a:t>perusahaan</a:t>
            </a:r>
            <a:r>
              <a:rPr lang="en-ID" dirty="0"/>
              <a:t> </a:t>
            </a:r>
            <a:r>
              <a:rPr lang="en-ID" dirty="0" err="1"/>
              <a:t>anda</a:t>
            </a:r>
            <a:endParaRPr lang="en-ID" dirty="0"/>
          </a:p>
          <a:p>
            <a:pPr marL="171450" indent="-171450">
              <a:buFontTx/>
              <a:buChar char="-"/>
            </a:pPr>
            <a:endParaRPr lang="en-ID" dirty="0"/>
          </a:p>
          <a:p>
            <a:pPr marL="171450" indent="-171450">
              <a:buFontTx/>
              <a:buChar char="-"/>
            </a:pPr>
            <a:r>
              <a:rPr lang="en-ID" dirty="0"/>
              <a:t>Banyak </a:t>
            </a:r>
            <a:r>
              <a:rPr lang="en-ID" dirty="0" err="1"/>
              <a:t>perusahaan</a:t>
            </a:r>
            <a:r>
              <a:rPr lang="en-ID" dirty="0"/>
              <a:t> yang </a:t>
            </a:r>
            <a:r>
              <a:rPr lang="en-ID" dirty="0" err="1"/>
              <a:t>menentukan</a:t>
            </a:r>
            <a:r>
              <a:rPr lang="en-ID" dirty="0"/>
              <a:t> </a:t>
            </a:r>
            <a:r>
              <a:rPr lang="en-ID" dirty="0" err="1"/>
              <a:t>standar</a:t>
            </a:r>
            <a:r>
              <a:rPr lang="en-ID" dirty="0"/>
              <a:t> </a:t>
            </a:r>
            <a:r>
              <a:rPr lang="en-ID" dirty="0" err="1"/>
              <a:t>dalam</a:t>
            </a:r>
            <a:r>
              <a:rPr lang="en-ID" dirty="0"/>
              <a:t> </a:t>
            </a:r>
            <a:r>
              <a:rPr lang="en-ID" dirty="0" err="1"/>
              <a:t>penggunaan</a:t>
            </a:r>
            <a:r>
              <a:rPr lang="en-ID" dirty="0"/>
              <a:t> system </a:t>
            </a:r>
            <a:r>
              <a:rPr lang="en-ID" dirty="0" err="1"/>
              <a:t>telepon</a:t>
            </a:r>
            <a:r>
              <a:rPr lang="en-ID" dirty="0"/>
              <a:t> </a:t>
            </a:r>
            <a:r>
              <a:rPr lang="en-ID" dirty="0" err="1"/>
              <a:t>seperti</a:t>
            </a:r>
            <a:r>
              <a:rPr lang="en-ID" dirty="0"/>
              <a:t> </a:t>
            </a:r>
            <a:r>
              <a:rPr lang="en-ID" dirty="0" err="1"/>
              <a:t>standar</a:t>
            </a:r>
            <a:r>
              <a:rPr lang="en-ID" dirty="0"/>
              <a:t> </a:t>
            </a:r>
            <a:r>
              <a:rPr lang="en-ID" dirty="0" err="1"/>
              <a:t>dalam</a:t>
            </a:r>
            <a:r>
              <a:rPr lang="en-ID" dirty="0"/>
              <a:t> greeting </a:t>
            </a:r>
            <a:r>
              <a:rPr lang="en-ID" dirty="0" err="1"/>
              <a:t>atau</a:t>
            </a:r>
            <a:r>
              <a:rPr lang="en-ID" dirty="0"/>
              <a:t> </a:t>
            </a:r>
            <a:r>
              <a:rPr lang="en-ID" dirty="0" err="1"/>
              <a:t>menyapa</a:t>
            </a:r>
            <a:r>
              <a:rPr lang="en-ID" dirty="0"/>
              <a:t> </a:t>
            </a:r>
            <a:r>
              <a:rPr lang="en-ID" dirty="0" err="1"/>
              <a:t>karena</a:t>
            </a:r>
            <a:r>
              <a:rPr lang="en-ID" dirty="0"/>
              <a:t> </a:t>
            </a:r>
            <a:r>
              <a:rPr lang="en-ID" dirty="0" err="1"/>
              <a:t>hal</a:t>
            </a:r>
            <a:r>
              <a:rPr lang="en-ID" dirty="0"/>
              <a:t> </a:t>
            </a:r>
            <a:r>
              <a:rPr lang="en-ID" dirty="0" err="1"/>
              <a:t>ini</a:t>
            </a:r>
            <a:r>
              <a:rPr lang="en-ID" dirty="0"/>
              <a:t> </a:t>
            </a:r>
            <a:r>
              <a:rPr lang="en-ID" dirty="0" err="1"/>
              <a:t>akan</a:t>
            </a:r>
            <a:r>
              <a:rPr lang="en-ID" dirty="0"/>
              <a:t> </a:t>
            </a:r>
            <a:r>
              <a:rPr lang="en-ID" dirty="0" err="1"/>
              <a:t>menentukan</a:t>
            </a:r>
            <a:r>
              <a:rPr lang="en-ID" dirty="0"/>
              <a:t> </a:t>
            </a:r>
            <a:r>
              <a:rPr lang="en-ID" dirty="0" err="1"/>
              <a:t>citra</a:t>
            </a:r>
            <a:r>
              <a:rPr lang="en-ID" dirty="0"/>
              <a:t> </a:t>
            </a:r>
            <a:r>
              <a:rPr lang="en-ID" dirty="0" err="1"/>
              <a:t>perusahaan</a:t>
            </a:r>
            <a:r>
              <a:rPr lang="en-ID" dirty="0"/>
              <a:t>. </a:t>
            </a:r>
          </a:p>
          <a:p>
            <a:pPr marL="171450" indent="-171450">
              <a:buFontTx/>
              <a:buChar char="-"/>
            </a:pPr>
            <a:endParaRPr lang="en-ID" dirty="0"/>
          </a:p>
          <a:p>
            <a:pPr marL="171450" indent="-171450">
              <a:buFontTx/>
              <a:buChar char="-"/>
            </a:pPr>
            <a:r>
              <a:rPr lang="id-ID" dirty="0"/>
              <a:t>Kesan pertama yang diberikan</a:t>
            </a:r>
            <a:r>
              <a:rPr lang="en-ID" dirty="0"/>
              <a:t> </a:t>
            </a:r>
            <a:r>
              <a:rPr lang="en-ID" dirty="0" err="1"/>
              <a:t>ke</a:t>
            </a:r>
            <a:r>
              <a:rPr lang="id-ID" dirty="0"/>
              <a:t> tamu adalah abadi, dan akan sulit diubah jika itu kesan yang tidak menguntungkan. Nada dan bahasa salam juga akan mempengaruhi kesan pertama yang penting dan mencerminkan reputasi perusahaan.</a:t>
            </a:r>
            <a:endParaRPr lang="en-ID" dirty="0"/>
          </a:p>
          <a:p>
            <a:pPr marL="171450" indent="-171450">
              <a:buFontTx/>
              <a:buChar char="-"/>
            </a:pPr>
            <a:endParaRPr lang="en-ID" dirty="0"/>
          </a:p>
          <a:p>
            <a:pPr marL="0" indent="0">
              <a:buFontTx/>
              <a:buNone/>
            </a:pPr>
            <a:endParaRPr lang="en-ID" dirty="0"/>
          </a:p>
          <a:p>
            <a:endParaRPr lang="en-ID" dirty="0"/>
          </a:p>
          <a:p>
            <a:endParaRPr lang="en-ID" dirty="0"/>
          </a:p>
          <a:p>
            <a:r>
              <a:rPr lang="id-ID" dirty="0"/>
              <a:t>Sumber slide materi buku</a:t>
            </a:r>
          </a:p>
          <a:p>
            <a:endParaRPr lang="id-ID" dirty="0"/>
          </a:p>
          <a:p>
            <a:r>
              <a:rPr lang="id-ID" baseline="0" dirty="0"/>
              <a:t> </a:t>
            </a:r>
            <a:r>
              <a:rPr lang="id-ID" sz="800" baseline="0" dirty="0"/>
              <a:t>http://filesready.pro/success_minimal-furniture/success_minimal-furniture-best-dog-sofa-minimalist-design-house-image-on</a:t>
            </a:r>
            <a:endParaRPr lang="id-ID" sz="800" dirty="0"/>
          </a:p>
          <a:p>
            <a:endParaRPr lang="id-ID" dirty="0"/>
          </a:p>
        </p:txBody>
      </p:sp>
      <p:sp>
        <p:nvSpPr>
          <p:cNvPr id="4" name="Slide Number Placeholder 3"/>
          <p:cNvSpPr>
            <a:spLocks noGrp="1"/>
          </p:cNvSpPr>
          <p:nvPr>
            <p:ph type="sldNum" sz="quarter" idx="10"/>
          </p:nvPr>
        </p:nvSpPr>
        <p:spPr/>
        <p:txBody>
          <a:bodyPr/>
          <a:lstStyle/>
          <a:p>
            <a:fld id="{061B5B5C-5005-45B3-B6E9-FE1CC017EDDD}" type="slidenum">
              <a:rPr lang="id-ID" smtClean="0"/>
              <a:t>28</a:t>
            </a:fld>
            <a:endParaRPr lang="id-ID"/>
          </a:p>
        </p:txBody>
      </p:sp>
    </p:spTree>
    <p:extLst>
      <p:ext uri="{BB962C8B-B14F-4D97-AF65-F5344CB8AC3E}">
        <p14:creationId xmlns:p14="http://schemas.microsoft.com/office/powerpoint/2010/main" val="2773971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err="1"/>
              <a:t>Perbedaan</a:t>
            </a:r>
            <a:r>
              <a:rPr lang="en-ID" dirty="0"/>
              <a:t> </a:t>
            </a:r>
            <a:r>
              <a:rPr lang="en-ID" dirty="0" err="1"/>
              <a:t>antara</a:t>
            </a:r>
            <a:r>
              <a:rPr lang="en-ID" dirty="0"/>
              <a:t> </a:t>
            </a:r>
            <a:r>
              <a:rPr lang="en-ID" dirty="0" err="1"/>
              <a:t>bertemu</a:t>
            </a:r>
            <a:r>
              <a:rPr lang="en-ID" dirty="0"/>
              <a:t> </a:t>
            </a:r>
            <a:r>
              <a:rPr lang="en-ID" dirty="0" err="1"/>
              <a:t>tatap</a:t>
            </a:r>
            <a:r>
              <a:rPr lang="en-ID" dirty="0"/>
              <a:t> </a:t>
            </a:r>
            <a:r>
              <a:rPr lang="en-ID" dirty="0" err="1"/>
              <a:t>muka</a:t>
            </a:r>
            <a:r>
              <a:rPr lang="en-ID" dirty="0"/>
              <a:t> dan </a:t>
            </a:r>
            <a:r>
              <a:rPr lang="en-ID" dirty="0" err="1"/>
              <a:t>berkomunikasi</a:t>
            </a:r>
            <a:r>
              <a:rPr lang="en-ID" dirty="0"/>
              <a:t> </a:t>
            </a:r>
            <a:r>
              <a:rPr lang="en-ID" dirty="0" err="1"/>
              <a:t>melalui</a:t>
            </a:r>
            <a:r>
              <a:rPr lang="en-ID" dirty="0"/>
              <a:t> </a:t>
            </a:r>
            <a:r>
              <a:rPr lang="en-ID" dirty="0" err="1"/>
              <a:t>telepon</a:t>
            </a:r>
            <a:endParaRPr lang="en-ID" dirty="0"/>
          </a:p>
          <a:p>
            <a:endParaRPr lang="en-ID" dirty="0"/>
          </a:p>
          <a:p>
            <a:pPr lvl="0"/>
            <a:r>
              <a:rPr lang="id-ID" b="1" dirty="0"/>
              <a:t>Face to Face</a:t>
            </a:r>
            <a:endParaRPr lang="en-US" dirty="0"/>
          </a:p>
          <a:p>
            <a:pPr lvl="1"/>
            <a:r>
              <a:rPr lang="id-ID" dirty="0"/>
              <a:t>Body Language </a:t>
            </a:r>
            <a:endParaRPr lang="en-US" dirty="0"/>
          </a:p>
          <a:p>
            <a:pPr lvl="1"/>
            <a:r>
              <a:rPr lang="id-ID" dirty="0"/>
              <a:t>Visual actions matching non-verbal</a:t>
            </a:r>
            <a:endParaRPr lang="en-US" dirty="0"/>
          </a:p>
          <a:p>
            <a:pPr lvl="1"/>
            <a:r>
              <a:rPr lang="id-ID" dirty="0"/>
              <a:t>Visual aides used</a:t>
            </a:r>
            <a:endParaRPr lang="en-US" dirty="0"/>
          </a:p>
          <a:p>
            <a:pPr lvl="1"/>
            <a:r>
              <a:rPr lang="id-ID" dirty="0"/>
              <a:t>Written Communication</a:t>
            </a:r>
            <a:endParaRPr lang="en-US" dirty="0"/>
          </a:p>
          <a:p>
            <a:endParaRPr lang="en-ID" dirty="0"/>
          </a:p>
          <a:p>
            <a:pPr lvl="0"/>
            <a:r>
              <a:rPr lang="id-ID" b="1" dirty="0"/>
              <a:t>Telephone</a:t>
            </a:r>
            <a:endParaRPr lang="en-US" dirty="0"/>
          </a:p>
          <a:p>
            <a:pPr lvl="1"/>
            <a:r>
              <a:rPr lang="id-ID" dirty="0"/>
              <a:t>Impact Of Voice</a:t>
            </a:r>
            <a:endParaRPr lang="en-US" dirty="0"/>
          </a:p>
          <a:p>
            <a:pPr lvl="1"/>
            <a:r>
              <a:rPr lang="id-ID" dirty="0"/>
              <a:t>Pitch and Tone</a:t>
            </a:r>
            <a:endParaRPr lang="en-US" dirty="0"/>
          </a:p>
          <a:p>
            <a:pPr lvl="1"/>
            <a:r>
              <a:rPr lang="id-ID" dirty="0"/>
              <a:t>Volume</a:t>
            </a:r>
            <a:endParaRPr lang="en-US" dirty="0"/>
          </a:p>
          <a:p>
            <a:pPr lvl="1"/>
            <a:r>
              <a:rPr lang="id-ID" dirty="0"/>
              <a:t>Questioning</a:t>
            </a:r>
            <a:endParaRPr lang="en-US" dirty="0"/>
          </a:p>
          <a:p>
            <a:pPr lvl="1"/>
            <a:r>
              <a:rPr lang="id-ID" dirty="0"/>
              <a:t>Listening</a:t>
            </a:r>
            <a:endParaRPr lang="en-US" dirty="0"/>
          </a:p>
          <a:p>
            <a:endParaRPr lang="en-ID" dirty="0"/>
          </a:p>
          <a:p>
            <a:r>
              <a:rPr lang="en-ID" dirty="0" err="1"/>
              <a:t>Dalam</a:t>
            </a:r>
            <a:r>
              <a:rPr lang="en-ID" dirty="0"/>
              <a:t> </a:t>
            </a:r>
            <a:r>
              <a:rPr lang="en-ID" dirty="0" err="1"/>
              <a:t>berkomunikasi</a:t>
            </a:r>
            <a:r>
              <a:rPr lang="en-ID" dirty="0"/>
              <a:t> </a:t>
            </a:r>
            <a:r>
              <a:rPr lang="en-ID" dirty="0" err="1"/>
              <a:t>melalui</a:t>
            </a:r>
            <a:r>
              <a:rPr lang="en-ID" dirty="0"/>
              <a:t> </a:t>
            </a:r>
            <a:r>
              <a:rPr lang="en-ID" dirty="0" err="1"/>
              <a:t>telepon</a:t>
            </a:r>
            <a:r>
              <a:rPr lang="en-ID" dirty="0"/>
              <a:t> </a:t>
            </a:r>
            <a:r>
              <a:rPr lang="en-ID" dirty="0" err="1"/>
              <a:t>karyawan</a:t>
            </a:r>
            <a:r>
              <a:rPr lang="en-ID" dirty="0"/>
              <a:t> </a:t>
            </a:r>
            <a:r>
              <a:rPr lang="en-ID" dirty="0" err="1"/>
              <a:t>perlu</a:t>
            </a:r>
            <a:r>
              <a:rPr lang="en-ID" dirty="0"/>
              <a:t> </a:t>
            </a:r>
            <a:r>
              <a:rPr lang="en-ID" dirty="0" err="1"/>
              <a:t>menglomunikasikan</a:t>
            </a:r>
            <a:r>
              <a:rPr lang="en-ID" dirty="0"/>
              <a:t> </a:t>
            </a:r>
            <a:r>
              <a:rPr lang="en-ID" dirty="0" err="1"/>
              <a:t>bagian</a:t>
            </a:r>
            <a:r>
              <a:rPr lang="en-ID" dirty="0"/>
              <a:t> </a:t>
            </a:r>
            <a:r>
              <a:rPr lang="en-ID" dirty="0" err="1"/>
              <a:t>penting</a:t>
            </a:r>
            <a:r>
              <a:rPr lang="en-ID" dirty="0"/>
              <a:t> </a:t>
            </a:r>
            <a:r>
              <a:rPr lang="en-ID" dirty="0" err="1"/>
              <a:t>setiap</a:t>
            </a:r>
            <a:r>
              <a:rPr lang="en-ID" dirty="0"/>
              <a:t> </a:t>
            </a:r>
            <a:r>
              <a:rPr lang="en-ID" dirty="0" err="1"/>
              <a:t>informasi</a:t>
            </a:r>
            <a:r>
              <a:rPr lang="en-ID" dirty="0"/>
              <a:t> </a:t>
            </a:r>
            <a:r>
              <a:rPr lang="en-ID" dirty="0" err="1"/>
              <a:t>hanya</a:t>
            </a:r>
            <a:r>
              <a:rPr lang="en-ID" dirty="0"/>
              <a:t> </a:t>
            </a:r>
            <a:r>
              <a:rPr lang="en-ID" dirty="0" err="1"/>
              <a:t>dengan</a:t>
            </a:r>
            <a:r>
              <a:rPr lang="en-ID" dirty="0"/>
              <a:t> </a:t>
            </a:r>
            <a:r>
              <a:rPr lang="en-ID" dirty="0" err="1"/>
              <a:t>suara</a:t>
            </a:r>
            <a:r>
              <a:rPr lang="en-ID" dirty="0"/>
              <a:t>. Karena </a:t>
            </a:r>
            <a:r>
              <a:rPr lang="en-ID" dirty="0" err="1"/>
              <a:t>itu</a:t>
            </a:r>
            <a:r>
              <a:rPr lang="en-ID" dirty="0"/>
              <a:t> </a:t>
            </a:r>
            <a:r>
              <a:rPr lang="en-ID" dirty="0" err="1"/>
              <a:t>bagaiman</a:t>
            </a:r>
            <a:r>
              <a:rPr lang="en-ID" dirty="0"/>
              <a:t> dan </a:t>
            </a:r>
            <a:r>
              <a:rPr lang="en-ID" dirty="0" err="1"/>
              <a:t>apa</a:t>
            </a:r>
            <a:r>
              <a:rPr lang="en-ID" dirty="0"/>
              <a:t> yang </a:t>
            </a:r>
            <a:r>
              <a:rPr lang="en-ID" dirty="0" err="1"/>
              <a:t>dikatakan</a:t>
            </a:r>
            <a:r>
              <a:rPr lang="en-ID" dirty="0"/>
              <a:t> </a:t>
            </a:r>
            <a:r>
              <a:rPr lang="en-ID" dirty="0" err="1"/>
              <a:t>menjadi</a:t>
            </a:r>
            <a:r>
              <a:rPr lang="en-ID" dirty="0"/>
              <a:t> </a:t>
            </a:r>
            <a:r>
              <a:rPr lang="en-ID" dirty="0" err="1"/>
              <a:t>hal</a:t>
            </a:r>
            <a:r>
              <a:rPr lang="en-ID" dirty="0"/>
              <a:t> yang </a:t>
            </a:r>
            <a:r>
              <a:rPr lang="en-ID" dirty="0" err="1"/>
              <a:t>sangat</a:t>
            </a:r>
            <a:r>
              <a:rPr lang="en-ID" dirty="0"/>
              <a:t> </a:t>
            </a:r>
            <a:r>
              <a:rPr lang="en-ID" dirty="0" err="1"/>
              <a:t>penting</a:t>
            </a:r>
            <a:r>
              <a:rPr lang="en-ID" dirty="0"/>
              <a:t>. </a:t>
            </a:r>
            <a:r>
              <a:rPr lang="en-ID" dirty="0" err="1"/>
              <a:t>Perlu</a:t>
            </a:r>
            <a:r>
              <a:rPr lang="en-ID" dirty="0"/>
              <a:t> </a:t>
            </a:r>
            <a:r>
              <a:rPr lang="en-ID" dirty="0" err="1"/>
              <a:t>dipikirkan</a:t>
            </a:r>
            <a:r>
              <a:rPr lang="en-ID" dirty="0"/>
              <a:t> </a:t>
            </a:r>
            <a:r>
              <a:rPr lang="en-ID" dirty="0" err="1"/>
              <a:t>tentang</a:t>
            </a:r>
            <a:r>
              <a:rPr lang="en-ID" dirty="0"/>
              <a:t> nada </a:t>
            </a:r>
            <a:r>
              <a:rPr lang="en-ID" dirty="0" err="1"/>
              <a:t>suara</a:t>
            </a:r>
            <a:r>
              <a:rPr lang="en-ID" dirty="0"/>
              <a:t>, </a:t>
            </a:r>
            <a:r>
              <a:rPr lang="en-ID" dirty="0" err="1"/>
              <a:t>kecepatan</a:t>
            </a:r>
            <a:r>
              <a:rPr lang="en-ID" dirty="0"/>
              <a:t> dan volume </a:t>
            </a:r>
            <a:r>
              <a:rPr lang="en-ID" dirty="0" err="1"/>
              <a:t>dalam</a:t>
            </a:r>
            <a:r>
              <a:rPr lang="en-ID" dirty="0"/>
              <a:t> </a:t>
            </a:r>
            <a:r>
              <a:rPr lang="en-ID" dirty="0" err="1"/>
              <a:t>berbicara</a:t>
            </a:r>
            <a:r>
              <a:rPr lang="en-ID" dirty="0"/>
              <a:t> agar </a:t>
            </a:r>
            <a:r>
              <a:rPr lang="en-ID" dirty="0" err="1"/>
              <a:t>dapat</a:t>
            </a:r>
            <a:r>
              <a:rPr lang="en-ID" dirty="0"/>
              <a:t> </a:t>
            </a:r>
            <a:r>
              <a:rPr lang="en-ID" dirty="0" err="1"/>
              <a:t>memberikan</a:t>
            </a:r>
            <a:r>
              <a:rPr lang="en-ID" dirty="0"/>
              <a:t> </a:t>
            </a:r>
            <a:r>
              <a:rPr lang="en-ID" dirty="0" err="1"/>
              <a:t>kesan</a:t>
            </a:r>
            <a:r>
              <a:rPr lang="en-ID" dirty="0"/>
              <a:t> professional. </a:t>
            </a:r>
            <a:r>
              <a:rPr lang="en-ID" dirty="0" err="1"/>
              <a:t>Selain</a:t>
            </a:r>
            <a:r>
              <a:rPr lang="en-ID" dirty="0"/>
              <a:t> </a:t>
            </a:r>
            <a:r>
              <a:rPr lang="en-ID" dirty="0" err="1"/>
              <a:t>itu</a:t>
            </a:r>
            <a:r>
              <a:rPr lang="en-ID" dirty="0"/>
              <a:t> yang paling </a:t>
            </a:r>
            <a:r>
              <a:rPr lang="en-ID" dirty="0" err="1"/>
              <a:t>penting</a:t>
            </a:r>
            <a:r>
              <a:rPr lang="en-ID" dirty="0"/>
              <a:t> </a:t>
            </a:r>
            <a:r>
              <a:rPr lang="en-ID" dirty="0" err="1"/>
              <a:t>adalah</a:t>
            </a:r>
            <a:r>
              <a:rPr lang="en-ID" dirty="0"/>
              <a:t> </a:t>
            </a:r>
            <a:r>
              <a:rPr lang="en-ID" dirty="0" err="1"/>
              <a:t>bagaimana</a:t>
            </a:r>
            <a:r>
              <a:rPr lang="en-ID" dirty="0"/>
              <a:t> </a:t>
            </a:r>
            <a:r>
              <a:rPr lang="en-ID" dirty="0" err="1"/>
              <a:t>informasi</a:t>
            </a:r>
            <a:r>
              <a:rPr lang="en-ID" dirty="0"/>
              <a:t> </a:t>
            </a:r>
            <a:r>
              <a:rPr lang="en-ID" dirty="0" err="1"/>
              <a:t>tersebut</a:t>
            </a:r>
            <a:r>
              <a:rPr lang="en-ID" dirty="0"/>
              <a:t> </a:t>
            </a:r>
            <a:r>
              <a:rPr lang="en-ID" dirty="0" err="1"/>
              <a:t>dapat</a:t>
            </a:r>
            <a:r>
              <a:rPr lang="en-ID" dirty="0"/>
              <a:t> </a:t>
            </a:r>
            <a:r>
              <a:rPr lang="en-ID" dirty="0" err="1"/>
              <a:t>tergambar</a:t>
            </a:r>
            <a:r>
              <a:rPr lang="en-ID" dirty="0"/>
              <a:t> </a:t>
            </a:r>
            <a:r>
              <a:rPr lang="en-ID" dirty="0" err="1"/>
              <a:t>secara</a:t>
            </a:r>
            <a:r>
              <a:rPr lang="en-ID" dirty="0"/>
              <a:t> visual, </a:t>
            </a:r>
            <a:r>
              <a:rPr lang="en-ID" dirty="0" err="1"/>
              <a:t>seperti</a:t>
            </a:r>
            <a:r>
              <a:rPr lang="en-ID" dirty="0"/>
              <a:t> </a:t>
            </a:r>
            <a:r>
              <a:rPr lang="en-ID" dirty="0" err="1"/>
              <a:t>keramahan</a:t>
            </a:r>
            <a:r>
              <a:rPr lang="en-ID" dirty="0"/>
              <a:t> dan </a:t>
            </a:r>
            <a:r>
              <a:rPr lang="en-ID" dirty="0" err="1"/>
              <a:t>antusiasme</a:t>
            </a:r>
            <a:r>
              <a:rPr lang="en-ID" dirty="0"/>
              <a:t>, Juga </a:t>
            </a:r>
            <a:r>
              <a:rPr lang="en-ID" dirty="0" err="1"/>
              <a:t>perlu</a:t>
            </a:r>
            <a:r>
              <a:rPr lang="en-ID" dirty="0"/>
              <a:t> </a:t>
            </a:r>
            <a:r>
              <a:rPr lang="en-ID" dirty="0" err="1"/>
              <a:t>dikomunikasikan</a:t>
            </a:r>
            <a:r>
              <a:rPr lang="en-ID" dirty="0"/>
              <a:t> </a:t>
            </a:r>
            <a:r>
              <a:rPr lang="en-ID" dirty="0" err="1"/>
              <a:t>memalui</a:t>
            </a:r>
            <a:r>
              <a:rPr lang="en-ID" dirty="0"/>
              <a:t> </a:t>
            </a:r>
            <a:r>
              <a:rPr lang="en-ID" dirty="0" err="1"/>
              <a:t>suara</a:t>
            </a:r>
            <a:r>
              <a:rPr lang="en-ID" dirty="0"/>
              <a:t>. </a:t>
            </a:r>
            <a:r>
              <a:rPr lang="en-ID" dirty="0" err="1"/>
              <a:t>Berbeda</a:t>
            </a:r>
            <a:r>
              <a:rPr lang="en-ID" dirty="0"/>
              <a:t> </a:t>
            </a:r>
            <a:r>
              <a:rPr lang="en-ID" dirty="0" err="1"/>
              <a:t>dengan</a:t>
            </a:r>
            <a:r>
              <a:rPr lang="en-ID" dirty="0"/>
              <a:t> </a:t>
            </a:r>
            <a:r>
              <a:rPr lang="en-ID" dirty="0" err="1"/>
              <a:t>bertatap</a:t>
            </a:r>
            <a:r>
              <a:rPr lang="en-ID" dirty="0"/>
              <a:t> </a:t>
            </a:r>
            <a:r>
              <a:rPr lang="en-ID" dirty="0" err="1"/>
              <a:t>muka</a:t>
            </a:r>
            <a:r>
              <a:rPr lang="en-ID" dirty="0"/>
              <a:t>, </a:t>
            </a:r>
            <a:r>
              <a:rPr lang="en-ID" dirty="0" err="1"/>
              <a:t>Selama</a:t>
            </a:r>
            <a:r>
              <a:rPr lang="en-ID" dirty="0"/>
              <a:t> </a:t>
            </a:r>
            <a:r>
              <a:rPr lang="en-ID" dirty="0" err="1"/>
              <a:t>berkomunikasi</a:t>
            </a:r>
            <a:r>
              <a:rPr lang="en-ID" dirty="0"/>
              <a:t> </a:t>
            </a:r>
            <a:r>
              <a:rPr lang="en-ID" dirty="0" err="1"/>
              <a:t>tatap</a:t>
            </a:r>
            <a:r>
              <a:rPr lang="en-ID" dirty="0"/>
              <a:t> </a:t>
            </a:r>
            <a:r>
              <a:rPr lang="en-ID" dirty="0" err="1"/>
              <a:t>muka</a:t>
            </a:r>
            <a:r>
              <a:rPr lang="en-ID" dirty="0"/>
              <a:t> </a:t>
            </a:r>
            <a:r>
              <a:rPr lang="en-ID" dirty="0" err="1"/>
              <a:t>langsung</a:t>
            </a:r>
            <a:r>
              <a:rPr lang="en-ID" dirty="0"/>
              <a:t>, orang </a:t>
            </a:r>
            <a:r>
              <a:rPr lang="en-ID" dirty="0" err="1"/>
              <a:t>selain</a:t>
            </a:r>
            <a:r>
              <a:rPr lang="en-ID" dirty="0"/>
              <a:t> </a:t>
            </a:r>
            <a:r>
              <a:rPr lang="en-ID" dirty="0" err="1"/>
              <a:t>dapat</a:t>
            </a:r>
            <a:r>
              <a:rPr lang="en-ID" dirty="0"/>
              <a:t> </a:t>
            </a:r>
            <a:r>
              <a:rPr lang="en-ID" dirty="0" err="1"/>
              <a:t>mendengar</a:t>
            </a:r>
            <a:r>
              <a:rPr lang="en-ID" dirty="0"/>
              <a:t> response </a:t>
            </a:r>
            <a:r>
              <a:rPr lang="en-ID" dirty="0" err="1"/>
              <a:t>lawan</a:t>
            </a:r>
            <a:r>
              <a:rPr lang="en-ID" dirty="0"/>
              <a:t> </a:t>
            </a:r>
            <a:r>
              <a:rPr lang="en-ID" dirty="0" err="1"/>
              <a:t>bicara</a:t>
            </a:r>
            <a:r>
              <a:rPr lang="en-ID" dirty="0"/>
              <a:t> </a:t>
            </a:r>
            <a:r>
              <a:rPr lang="en-ID" dirty="0" err="1"/>
              <a:t>namun</a:t>
            </a:r>
            <a:r>
              <a:rPr lang="en-ID" dirty="0"/>
              <a:t> juga </a:t>
            </a:r>
            <a:r>
              <a:rPr lang="en-ID" dirty="0" err="1"/>
              <a:t>dalam</a:t>
            </a:r>
            <a:r>
              <a:rPr lang="en-ID" dirty="0"/>
              <a:t> </a:t>
            </a:r>
            <a:r>
              <a:rPr lang="en-ID" dirty="0" err="1"/>
              <a:t>melihat</a:t>
            </a:r>
            <a:r>
              <a:rPr lang="en-ID" dirty="0"/>
              <a:t> </a:t>
            </a:r>
            <a:r>
              <a:rPr lang="en-ID" dirty="0" err="1"/>
              <a:t>expresi</a:t>
            </a:r>
            <a:r>
              <a:rPr lang="en-ID" dirty="0"/>
              <a:t> </a:t>
            </a:r>
            <a:r>
              <a:rPr lang="en-ID" dirty="0" err="1"/>
              <a:t>mereka</a:t>
            </a:r>
            <a:r>
              <a:rPr lang="en-ID" dirty="0"/>
              <a:t> dan body </a:t>
            </a:r>
            <a:r>
              <a:rPr lang="en-ID" dirty="0" err="1"/>
              <a:t>langunge</a:t>
            </a:r>
            <a:r>
              <a:rPr lang="en-ID" dirty="0"/>
              <a:t> dan </a:t>
            </a:r>
            <a:r>
              <a:rPr lang="en-ID" dirty="0" err="1"/>
              <a:t>dapat</a:t>
            </a:r>
            <a:r>
              <a:rPr lang="en-ID" dirty="0"/>
              <a:t> </a:t>
            </a:r>
            <a:r>
              <a:rPr lang="en-ID" dirty="0" err="1"/>
              <a:t>menginterprestasikan</a:t>
            </a:r>
            <a:r>
              <a:rPr lang="en-ID" dirty="0"/>
              <a:t> </a:t>
            </a:r>
            <a:r>
              <a:rPr lang="en-ID" dirty="0" err="1"/>
              <a:t>bagaimana</a:t>
            </a:r>
            <a:r>
              <a:rPr lang="en-ID" dirty="0"/>
              <a:t> </a:t>
            </a:r>
            <a:r>
              <a:rPr lang="en-ID" dirty="0" err="1"/>
              <a:t>perasaan</a:t>
            </a:r>
            <a:r>
              <a:rPr lang="en-ID" dirty="0"/>
              <a:t> </a:t>
            </a:r>
            <a:r>
              <a:rPr lang="en-ID" dirty="0" err="1"/>
              <a:t>mereka</a:t>
            </a:r>
            <a:r>
              <a:rPr lang="en-ID" dirty="0"/>
              <a:t>. </a:t>
            </a:r>
            <a:r>
              <a:rPr lang="id-ID" dirty="0"/>
              <a:t>Respons non-verbal dapat menunjukkan bahwa staf perlu menyediakan lebih banyak informasi untuk mengklarifikasi masalah.</a:t>
            </a:r>
            <a:endParaRPr lang="en-ID" dirty="0"/>
          </a:p>
          <a:p>
            <a:endParaRPr lang="en-ID" dirty="0"/>
          </a:p>
        </p:txBody>
      </p:sp>
      <p:sp>
        <p:nvSpPr>
          <p:cNvPr id="4" name="Slide Number Placeholder 3"/>
          <p:cNvSpPr>
            <a:spLocks noGrp="1"/>
          </p:cNvSpPr>
          <p:nvPr>
            <p:ph type="sldNum" sz="quarter" idx="5"/>
          </p:nvPr>
        </p:nvSpPr>
        <p:spPr/>
        <p:txBody>
          <a:bodyPr/>
          <a:lstStyle/>
          <a:p>
            <a:fld id="{01F5BDC3-78D4-4B30-93BE-4B3891CC911E}" type="slidenum">
              <a:rPr lang="id-ID" smtClean="0"/>
              <a:t>29</a:t>
            </a:fld>
            <a:endParaRPr lang="id-ID"/>
          </a:p>
        </p:txBody>
      </p:sp>
    </p:spTree>
    <p:extLst>
      <p:ext uri="{BB962C8B-B14F-4D97-AF65-F5344CB8AC3E}">
        <p14:creationId xmlns:p14="http://schemas.microsoft.com/office/powerpoint/2010/main" val="1785694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Telepon adalah alat komunikasi yang </a:t>
            </a:r>
            <a:r>
              <a:rPr lang="en-ID" dirty="0"/>
              <a:t>oleh </a:t>
            </a:r>
            <a:r>
              <a:rPr lang="id-ID" dirty="0"/>
              <a:t>semua bisnis. Di lingkungan </a:t>
            </a:r>
            <a:r>
              <a:rPr lang="en-ID" dirty="0" err="1"/>
              <a:t>Industri</a:t>
            </a:r>
            <a:r>
              <a:rPr lang="en-ID" dirty="0"/>
              <a:t>  hospitality </a:t>
            </a:r>
            <a:r>
              <a:rPr lang="en-ID" dirty="0" err="1"/>
              <a:t>atau</a:t>
            </a:r>
            <a:r>
              <a:rPr lang="en-ID" dirty="0"/>
              <a:t> </a:t>
            </a:r>
            <a:r>
              <a:rPr lang="id-ID" dirty="0"/>
              <a:t>perhotelan, telepon, ketika digunakan dengan benar, memungkinkan</a:t>
            </a:r>
            <a:r>
              <a:rPr lang="en-ID" dirty="0"/>
              <a:t> </a:t>
            </a:r>
            <a:r>
              <a:rPr lang="en-ID" dirty="0" err="1"/>
              <a:t>kita</a:t>
            </a:r>
            <a:r>
              <a:rPr lang="en-ID" dirty="0"/>
              <a:t> </a:t>
            </a:r>
            <a:r>
              <a:rPr lang="id-ID" dirty="0"/>
              <a:t> untuk berkomunikasi baik secara internal maupun eksternal dengan tamu, calon tamu, kolega</a:t>
            </a:r>
            <a:r>
              <a:rPr lang="en-ID" dirty="0"/>
              <a:t>, </a:t>
            </a:r>
            <a:r>
              <a:rPr lang="id-ID" dirty="0"/>
              <a:t>atasan Anda,</a:t>
            </a:r>
            <a:r>
              <a:rPr lang="en-ID" dirty="0"/>
              <a:t> dan para supplier/</a:t>
            </a:r>
            <a:r>
              <a:rPr lang="id-ID" dirty="0"/>
              <a:t>pemasok. Berkomunikasi secara efektif menggunakan telepon memerlukan keterampilan menggunakan telepon dan juga pengetahuan tentang prosedur yang ada. </a:t>
            </a:r>
            <a:endParaRPr lang="en-ID" dirty="0"/>
          </a:p>
          <a:p>
            <a:endParaRPr lang="en-ID" dirty="0"/>
          </a:p>
          <a:p>
            <a:r>
              <a:rPr lang="id-ID" dirty="0"/>
              <a:t>Hampir semua orang mengira mereka dapat menggunakan telepon dengan </a:t>
            </a:r>
            <a:r>
              <a:rPr lang="en-ID" dirty="0" err="1"/>
              <a:t>baik</a:t>
            </a:r>
            <a:r>
              <a:rPr lang="id-ID" dirty="0"/>
              <a:t> karena mereka semua menggunakan </a:t>
            </a:r>
            <a:r>
              <a:rPr lang="en-ID" dirty="0" err="1"/>
              <a:t>telepon</a:t>
            </a:r>
            <a:r>
              <a:rPr lang="en-ID" dirty="0"/>
              <a:t> </a:t>
            </a:r>
            <a:r>
              <a:rPr lang="en-ID" dirty="0" err="1"/>
              <a:t>atau</a:t>
            </a:r>
            <a:r>
              <a:rPr lang="en-ID" dirty="0"/>
              <a:t> </a:t>
            </a:r>
            <a:r>
              <a:rPr lang="en-ID" dirty="0" err="1"/>
              <a:t>handpone</a:t>
            </a:r>
            <a:r>
              <a:rPr lang="en-ID" dirty="0"/>
              <a:t> </a:t>
            </a:r>
            <a:r>
              <a:rPr lang="en-ID" dirty="0" err="1"/>
              <a:t>pribadi</a:t>
            </a:r>
            <a:r>
              <a:rPr lang="en-ID" dirty="0"/>
              <a:t> </a:t>
            </a:r>
            <a:r>
              <a:rPr lang="en-ID" dirty="0" err="1"/>
              <a:t>secara</a:t>
            </a:r>
            <a:r>
              <a:rPr lang="id-ID" dirty="0"/>
              <a:t> reguler dalam kehidupan pribadi sehari-hari. Tetapi menggunakan telepon dalam situasi</a:t>
            </a:r>
            <a:r>
              <a:rPr lang="en-ID" dirty="0"/>
              <a:t> dan</a:t>
            </a:r>
            <a:r>
              <a:rPr lang="id-ID" dirty="0"/>
              <a:t> </a:t>
            </a:r>
            <a:r>
              <a:rPr lang="en-ID" dirty="0" err="1"/>
              <a:t>lingkungan</a:t>
            </a:r>
            <a:r>
              <a:rPr lang="id-ID" dirty="0"/>
              <a:t> kerja sama sekali berbeda dengan menggunakan telepon di rumah atau menggunakan ponsel Anda</a:t>
            </a:r>
          </a:p>
        </p:txBody>
      </p:sp>
      <p:sp>
        <p:nvSpPr>
          <p:cNvPr id="4" name="Slide Number Placeholder 3"/>
          <p:cNvSpPr>
            <a:spLocks noGrp="1"/>
          </p:cNvSpPr>
          <p:nvPr>
            <p:ph type="sldNum" sz="quarter" idx="10"/>
          </p:nvPr>
        </p:nvSpPr>
        <p:spPr/>
        <p:txBody>
          <a:bodyPr/>
          <a:lstStyle/>
          <a:p>
            <a:fld id="{061B5B5C-5005-45B3-B6E9-FE1CC017EDDD}" type="slidenum">
              <a:rPr lang="id-ID" smtClean="0"/>
              <a:t>3</a:t>
            </a:fld>
            <a:endParaRPr lang="id-ID"/>
          </a:p>
        </p:txBody>
      </p:sp>
    </p:spTree>
    <p:extLst>
      <p:ext uri="{BB962C8B-B14F-4D97-AF65-F5344CB8AC3E}">
        <p14:creationId xmlns:p14="http://schemas.microsoft.com/office/powerpoint/2010/main" val="1974697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Spelling Board </a:t>
            </a:r>
            <a:r>
              <a:rPr lang="en-ID" dirty="0" err="1"/>
              <a:t>Merupakan</a:t>
            </a:r>
            <a:r>
              <a:rPr lang="en-ID" dirty="0"/>
              <a:t> Phonetic </a:t>
            </a:r>
            <a:r>
              <a:rPr lang="en-ID" dirty="0" err="1"/>
              <a:t>Alfabetical</a:t>
            </a:r>
            <a:r>
              <a:rPr lang="en-ID" dirty="0"/>
              <a:t> yang </a:t>
            </a:r>
            <a:r>
              <a:rPr lang="en-ID" dirty="0" err="1"/>
              <a:t>digunakan</a:t>
            </a:r>
            <a:r>
              <a:rPr lang="en-ID" dirty="0"/>
              <a:t> </a:t>
            </a:r>
            <a:r>
              <a:rPr lang="en-ID" dirty="0" err="1"/>
              <a:t>dalam</a:t>
            </a:r>
            <a:r>
              <a:rPr lang="en-ID" dirty="0"/>
              <a:t> </a:t>
            </a:r>
            <a:r>
              <a:rPr lang="en-ID" dirty="0" err="1"/>
              <a:t>komunikasi</a:t>
            </a:r>
            <a:r>
              <a:rPr lang="en-ID" dirty="0"/>
              <a:t> international </a:t>
            </a:r>
            <a:r>
              <a:rPr lang="en-ID" dirty="0" err="1"/>
              <a:t>dimana</a:t>
            </a:r>
            <a:r>
              <a:rPr lang="en-ID" dirty="0"/>
              <a:t> </a:t>
            </a:r>
            <a:r>
              <a:rPr lang="en-ID" dirty="0" err="1"/>
              <a:t>terkadang</a:t>
            </a:r>
            <a:r>
              <a:rPr lang="en-ID" dirty="0"/>
              <a:t> </a:t>
            </a:r>
            <a:r>
              <a:rPr lang="en-ID" dirty="0" err="1"/>
              <a:t>penting</a:t>
            </a:r>
            <a:r>
              <a:rPr lang="en-ID" dirty="0"/>
              <a:t> </a:t>
            </a:r>
            <a:r>
              <a:rPr lang="en-ID" dirty="0" err="1"/>
              <a:t>sebagi</a:t>
            </a:r>
            <a:r>
              <a:rPr lang="en-ID" dirty="0"/>
              <a:t> </a:t>
            </a:r>
            <a:r>
              <a:rPr lang="en-ID" dirty="0" err="1"/>
              <a:t>alat</a:t>
            </a:r>
            <a:r>
              <a:rPr lang="en-ID" dirty="0"/>
              <a:t> </a:t>
            </a:r>
            <a:r>
              <a:rPr lang="en-ID" dirty="0" err="1"/>
              <a:t>mengkoreksi</a:t>
            </a:r>
            <a:r>
              <a:rPr lang="en-ID" dirty="0"/>
              <a:t> </a:t>
            </a:r>
            <a:r>
              <a:rPr lang="en-ID" dirty="0" err="1"/>
              <a:t>dalam</a:t>
            </a:r>
            <a:r>
              <a:rPr lang="en-ID" dirty="0"/>
              <a:t> </a:t>
            </a:r>
            <a:r>
              <a:rPr lang="en-ID" dirty="0" err="1"/>
              <a:t>pembicaraan</a:t>
            </a:r>
            <a:endParaRPr lang="en-ID" dirty="0"/>
          </a:p>
          <a:p>
            <a:endParaRPr lang="en-ID" dirty="0"/>
          </a:p>
          <a:p>
            <a:r>
              <a:rPr lang="en-ID" dirty="0"/>
              <a:t>Spelling board </a:t>
            </a:r>
            <a:r>
              <a:rPr lang="en-ID" dirty="0" err="1"/>
              <a:t>menyediakan</a:t>
            </a:r>
            <a:r>
              <a:rPr lang="en-ID" dirty="0"/>
              <a:t> </a:t>
            </a:r>
            <a:r>
              <a:rPr lang="en-ID" dirty="0" err="1"/>
              <a:t>informasi</a:t>
            </a:r>
            <a:r>
              <a:rPr lang="en-ID" dirty="0"/>
              <a:t> yang </a:t>
            </a:r>
            <a:r>
              <a:rPr lang="en-ID" dirty="0" err="1"/>
              <a:t>benar</a:t>
            </a:r>
            <a:r>
              <a:rPr lang="en-ID" dirty="0"/>
              <a:t> </a:t>
            </a:r>
            <a:r>
              <a:rPr lang="en-ID" dirty="0" err="1"/>
              <a:t>antara</a:t>
            </a:r>
            <a:r>
              <a:rPr lang="en-ID" dirty="0"/>
              <a:t> orang </a:t>
            </a:r>
            <a:r>
              <a:rPr lang="en-ID" dirty="0" err="1"/>
              <a:t>dengan</a:t>
            </a:r>
            <a:r>
              <a:rPr lang="en-ID" dirty="0"/>
              <a:t> </a:t>
            </a:r>
            <a:r>
              <a:rPr lang="en-ID" dirty="0" err="1"/>
              <a:t>berbagai</a:t>
            </a:r>
            <a:r>
              <a:rPr lang="en-ID" dirty="0"/>
              <a:t> Bahasa yang </a:t>
            </a:r>
            <a:r>
              <a:rPr lang="en-ID" dirty="0" err="1"/>
              <a:t>berbeda</a:t>
            </a:r>
            <a:r>
              <a:rPr lang="en-ID" dirty="0"/>
              <a:t> </a:t>
            </a:r>
            <a:r>
              <a:rPr lang="en-ID" dirty="0" err="1"/>
              <a:t>dimana</a:t>
            </a:r>
            <a:r>
              <a:rPr lang="en-ID" dirty="0"/>
              <a:t> </a:t>
            </a:r>
            <a:r>
              <a:rPr lang="en-ID" dirty="0" err="1"/>
              <a:t>denganspelling</a:t>
            </a:r>
            <a:r>
              <a:rPr lang="en-ID" dirty="0"/>
              <a:t> board </a:t>
            </a:r>
            <a:r>
              <a:rPr lang="en-ID" dirty="0" err="1"/>
              <a:t>setiap</a:t>
            </a:r>
            <a:r>
              <a:rPr lang="en-ID" dirty="0"/>
              <a:t> kata dan </a:t>
            </a:r>
            <a:r>
              <a:rPr lang="en-ID" dirty="0" err="1"/>
              <a:t>angka</a:t>
            </a:r>
            <a:r>
              <a:rPr lang="en-ID" dirty="0"/>
              <a:t> </a:t>
            </a:r>
            <a:r>
              <a:rPr lang="en-ID" dirty="0" err="1"/>
              <a:t>digambarkan</a:t>
            </a:r>
            <a:r>
              <a:rPr lang="en-ID" dirty="0"/>
              <a:t> </a:t>
            </a:r>
            <a:r>
              <a:rPr lang="en-ID" dirty="0" err="1"/>
              <a:t>melali</a:t>
            </a:r>
            <a:r>
              <a:rPr lang="en-ID" dirty="0"/>
              <a:t> </a:t>
            </a:r>
            <a:r>
              <a:rPr lang="en-ID" dirty="0" err="1"/>
              <a:t>angka</a:t>
            </a:r>
            <a:endParaRPr lang="en-ID" dirty="0"/>
          </a:p>
        </p:txBody>
      </p:sp>
      <p:sp>
        <p:nvSpPr>
          <p:cNvPr id="4" name="Slide Number Placeholder 3"/>
          <p:cNvSpPr>
            <a:spLocks noGrp="1"/>
          </p:cNvSpPr>
          <p:nvPr>
            <p:ph type="sldNum" sz="quarter" idx="5"/>
          </p:nvPr>
        </p:nvSpPr>
        <p:spPr/>
        <p:txBody>
          <a:bodyPr/>
          <a:lstStyle/>
          <a:p>
            <a:fld id="{01F5BDC3-78D4-4B30-93BE-4B3891CC911E}" type="slidenum">
              <a:rPr lang="id-ID" smtClean="0"/>
              <a:t>30</a:t>
            </a:fld>
            <a:endParaRPr lang="id-ID"/>
          </a:p>
        </p:txBody>
      </p:sp>
    </p:spTree>
    <p:extLst>
      <p:ext uri="{BB962C8B-B14F-4D97-AF65-F5344CB8AC3E}">
        <p14:creationId xmlns:p14="http://schemas.microsoft.com/office/powerpoint/2010/main" val="31227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Spelling Board</a:t>
            </a:r>
          </a:p>
          <a:p>
            <a:endParaRPr lang="en-ID" dirty="0"/>
          </a:p>
          <a:p>
            <a:r>
              <a:rPr lang="en-ID" sz="1200" b="1" i="0" kern="1200" dirty="0">
                <a:solidFill>
                  <a:schemeClr val="tx1"/>
                </a:solidFill>
                <a:effectLst/>
                <a:latin typeface="+mn-lt"/>
                <a:ea typeface="+mn-ea"/>
                <a:cs typeface="+mn-cs"/>
              </a:rPr>
              <a:t>Standard </a:t>
            </a:r>
            <a:r>
              <a:rPr lang="en-ID" sz="1200" b="1" i="0" kern="1200" dirty="0" err="1">
                <a:solidFill>
                  <a:schemeClr val="tx1"/>
                </a:solidFill>
                <a:effectLst/>
                <a:latin typeface="+mn-lt"/>
                <a:ea typeface="+mn-ea"/>
                <a:cs typeface="+mn-cs"/>
              </a:rPr>
              <a:t>Pengejaan</a:t>
            </a:r>
            <a:r>
              <a:rPr lang="en-ID" sz="1200" b="1" i="0" kern="1200" dirty="0">
                <a:solidFill>
                  <a:schemeClr val="tx1"/>
                </a:solidFill>
                <a:effectLst/>
                <a:latin typeface="+mn-lt"/>
                <a:ea typeface="+mn-ea"/>
                <a:cs typeface="+mn-cs"/>
              </a:rPr>
              <a:t> </a:t>
            </a:r>
            <a:r>
              <a:rPr lang="en-ID" sz="1200" b="1" i="0" kern="1200" dirty="0" err="1">
                <a:solidFill>
                  <a:schemeClr val="tx1"/>
                </a:solidFill>
                <a:effectLst/>
                <a:latin typeface="+mn-lt"/>
                <a:ea typeface="+mn-ea"/>
                <a:cs typeface="+mn-cs"/>
              </a:rPr>
              <a:t>Internasional</a:t>
            </a:r>
            <a:r>
              <a:rPr lang="en-ID" sz="1200" b="1" i="0" kern="1200" dirty="0">
                <a:solidFill>
                  <a:schemeClr val="tx1"/>
                </a:solidFill>
                <a:effectLst/>
                <a:latin typeface="+mn-lt"/>
                <a:ea typeface="+mn-ea"/>
                <a:cs typeface="+mn-cs"/>
              </a:rPr>
              <a:t> </a:t>
            </a:r>
            <a:r>
              <a:rPr lang="en-ID" sz="1200" b="1" i="0" kern="1200" dirty="0" err="1">
                <a:solidFill>
                  <a:schemeClr val="tx1"/>
                </a:solidFill>
                <a:effectLst/>
                <a:latin typeface="+mn-lt"/>
                <a:ea typeface="+mn-ea"/>
                <a:cs typeface="+mn-cs"/>
              </a:rPr>
              <a:t>atau</a:t>
            </a:r>
            <a:r>
              <a:rPr lang="en-ID" sz="1200" b="1" i="0" kern="1200" dirty="0">
                <a:solidFill>
                  <a:schemeClr val="tx1"/>
                </a:solidFill>
                <a:effectLst/>
                <a:latin typeface="+mn-lt"/>
                <a:ea typeface="+mn-ea"/>
                <a:cs typeface="+mn-cs"/>
              </a:rPr>
              <a:t> International Spelling  Board yang di </a:t>
            </a:r>
            <a:r>
              <a:rPr lang="en-ID" sz="1200" b="1" i="0" kern="1200" dirty="0" err="1">
                <a:solidFill>
                  <a:schemeClr val="tx1"/>
                </a:solidFill>
                <a:effectLst/>
                <a:latin typeface="+mn-lt"/>
                <a:ea typeface="+mn-ea"/>
                <a:cs typeface="+mn-cs"/>
              </a:rPr>
              <a:t>gunakan</a:t>
            </a:r>
            <a:r>
              <a:rPr lang="en-ID" sz="1200" b="1" i="0" kern="1200" dirty="0">
                <a:solidFill>
                  <a:schemeClr val="tx1"/>
                </a:solidFill>
                <a:effectLst/>
                <a:latin typeface="+mn-lt"/>
                <a:ea typeface="+mn-ea"/>
                <a:cs typeface="+mn-cs"/>
              </a:rPr>
              <a:t> di hotel, </a:t>
            </a:r>
          </a:p>
          <a:p>
            <a:endParaRPr lang="en-ID" sz="1200" b="1" i="0" kern="1200" dirty="0">
              <a:solidFill>
                <a:schemeClr val="tx1"/>
              </a:solidFill>
              <a:effectLst/>
              <a:latin typeface="+mn-lt"/>
              <a:ea typeface="+mn-ea"/>
              <a:cs typeface="+mn-cs"/>
            </a:endParaRPr>
          </a:p>
          <a:p>
            <a:r>
              <a:rPr lang="en-ID" sz="1200" b="0" i="0" kern="1200" dirty="0" err="1">
                <a:solidFill>
                  <a:schemeClr val="tx1"/>
                </a:solidFill>
                <a:effectLst/>
                <a:latin typeface="+mn-lt"/>
                <a:ea typeface="+mn-ea"/>
                <a:cs typeface="+mn-cs"/>
              </a:rPr>
              <a:t>Didalam</a:t>
            </a:r>
            <a:r>
              <a:rPr lang="en-ID" sz="1200" b="0" i="0" kern="1200" dirty="0">
                <a:solidFill>
                  <a:schemeClr val="tx1"/>
                </a:solidFill>
                <a:effectLst/>
                <a:latin typeface="+mn-lt"/>
                <a:ea typeface="+mn-ea"/>
                <a:cs typeface="+mn-cs"/>
              </a:rPr>
              <a:t> Department Front Office yang paling </a:t>
            </a:r>
            <a:r>
              <a:rPr lang="en-ID" sz="1200" b="0" i="0" kern="1200" dirty="0" err="1">
                <a:solidFill>
                  <a:schemeClr val="tx1"/>
                </a:solidFill>
                <a:effectLst/>
                <a:latin typeface="+mn-lt"/>
                <a:ea typeface="+mn-ea"/>
                <a:cs typeface="+mn-cs"/>
              </a:rPr>
              <a:t>sering</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berinteraksi</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dengan</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tamu</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adalah</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bagian</a:t>
            </a:r>
            <a:r>
              <a:rPr lang="en-ID" sz="1200" b="0" i="0" kern="1200" dirty="0">
                <a:solidFill>
                  <a:schemeClr val="tx1"/>
                </a:solidFill>
                <a:effectLst/>
                <a:latin typeface="+mn-lt"/>
                <a:ea typeface="+mn-ea"/>
                <a:cs typeface="+mn-cs"/>
              </a:rPr>
              <a:t> Reception dan Telephone Operator. </a:t>
            </a:r>
            <a:r>
              <a:rPr lang="en-ID" sz="1200" b="0" i="0" kern="1200" dirty="0" err="1">
                <a:solidFill>
                  <a:schemeClr val="tx1"/>
                </a:solidFill>
                <a:effectLst/>
                <a:latin typeface="+mn-lt"/>
                <a:ea typeface="+mn-ea"/>
                <a:cs typeface="+mn-cs"/>
              </a:rPr>
              <a:t>Keuda</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bagian</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ini</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harus</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benar</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benar</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menguasai</a:t>
            </a:r>
            <a:r>
              <a:rPr lang="en-ID" sz="1200" b="0" i="0" kern="1200" dirty="0">
                <a:solidFill>
                  <a:schemeClr val="tx1"/>
                </a:solidFill>
                <a:effectLst/>
                <a:latin typeface="+mn-lt"/>
                <a:ea typeface="+mn-ea"/>
                <a:cs typeface="+mn-cs"/>
              </a:rPr>
              <a:t> dan </a:t>
            </a:r>
            <a:r>
              <a:rPr lang="en-ID" sz="1200" b="0" i="0" kern="1200" dirty="0" err="1">
                <a:solidFill>
                  <a:schemeClr val="tx1"/>
                </a:solidFill>
                <a:effectLst/>
                <a:latin typeface="+mn-lt"/>
                <a:ea typeface="+mn-ea"/>
                <a:cs typeface="+mn-cs"/>
              </a:rPr>
              <a:t>memahami</a:t>
            </a:r>
            <a:r>
              <a:rPr lang="en-ID" sz="1200" b="0" i="0" kern="1200" dirty="0">
                <a:solidFill>
                  <a:schemeClr val="tx1"/>
                </a:solidFill>
                <a:effectLst/>
                <a:latin typeface="+mn-lt"/>
                <a:ea typeface="+mn-ea"/>
                <a:cs typeface="+mn-cs"/>
              </a:rPr>
              <a:t> International Spelling Board </a:t>
            </a:r>
            <a:r>
              <a:rPr lang="en-ID" sz="1200" b="0" i="0" kern="1200" dirty="0" err="1">
                <a:solidFill>
                  <a:schemeClr val="tx1"/>
                </a:solidFill>
                <a:effectLst/>
                <a:latin typeface="+mn-lt"/>
                <a:ea typeface="+mn-ea"/>
                <a:cs typeface="+mn-cs"/>
              </a:rPr>
              <a:t>untuk</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memudahkan</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mengingat</a:t>
            </a:r>
            <a:r>
              <a:rPr lang="en-ID" sz="1200" b="0" i="0" kern="1200" dirty="0">
                <a:solidFill>
                  <a:schemeClr val="tx1"/>
                </a:solidFill>
                <a:effectLst/>
                <a:latin typeface="+mn-lt"/>
                <a:ea typeface="+mn-ea"/>
                <a:cs typeface="+mn-cs"/>
              </a:rPr>
              <a:t> dan </a:t>
            </a:r>
            <a:r>
              <a:rPr lang="en-ID" sz="1200" b="0" i="0" kern="1200" dirty="0" err="1">
                <a:solidFill>
                  <a:schemeClr val="tx1"/>
                </a:solidFill>
                <a:effectLst/>
                <a:latin typeface="+mn-lt"/>
                <a:ea typeface="+mn-ea"/>
                <a:cs typeface="+mn-cs"/>
              </a:rPr>
              <a:t>mencatat</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nama</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tamu</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dengan</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tepat</a:t>
            </a:r>
            <a:r>
              <a:rPr lang="en-ID" sz="1200" b="0" i="0" kern="1200" dirty="0">
                <a:solidFill>
                  <a:schemeClr val="tx1"/>
                </a:solidFill>
                <a:effectLst/>
                <a:latin typeface="+mn-lt"/>
                <a:ea typeface="+mn-ea"/>
                <a:cs typeface="+mn-cs"/>
              </a:rPr>
              <a:t> dan </a:t>
            </a:r>
            <a:r>
              <a:rPr lang="en-ID" sz="1200" b="0" i="0" kern="1200" dirty="0" err="1">
                <a:solidFill>
                  <a:schemeClr val="tx1"/>
                </a:solidFill>
                <a:effectLst/>
                <a:latin typeface="+mn-lt"/>
                <a:ea typeface="+mn-ea"/>
                <a:cs typeface="+mn-cs"/>
              </a:rPr>
              <a:t>akurat</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Terlebih</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jika</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nama</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tamu</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sulit</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untuk</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dipahami</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Tiap</a:t>
            </a:r>
            <a:r>
              <a:rPr lang="en-ID" sz="1200" b="0" i="0" kern="1200" dirty="0">
                <a:solidFill>
                  <a:schemeClr val="tx1"/>
                </a:solidFill>
                <a:effectLst/>
                <a:latin typeface="+mn-lt"/>
                <a:ea typeface="+mn-ea"/>
                <a:cs typeface="+mn-cs"/>
              </a:rPr>
              <a:t> – </a:t>
            </a:r>
            <a:r>
              <a:rPr lang="en-ID" sz="1200" b="0" i="0" kern="1200" dirty="0" err="1">
                <a:solidFill>
                  <a:schemeClr val="tx1"/>
                </a:solidFill>
                <a:effectLst/>
                <a:latin typeface="+mn-lt"/>
                <a:ea typeface="+mn-ea"/>
                <a:cs typeface="+mn-cs"/>
              </a:rPr>
              <a:t>tiap</a:t>
            </a:r>
            <a:r>
              <a:rPr lang="en-ID" sz="1200" b="0" i="0" kern="1200" dirty="0">
                <a:solidFill>
                  <a:schemeClr val="tx1"/>
                </a:solidFill>
                <a:effectLst/>
                <a:latin typeface="+mn-lt"/>
                <a:ea typeface="+mn-ea"/>
                <a:cs typeface="+mn-cs"/>
              </a:rPr>
              <a:t> Bahasa di dunia </a:t>
            </a:r>
            <a:r>
              <a:rPr lang="en-ID" sz="1200" b="0" i="0" kern="1200" dirty="0" err="1">
                <a:solidFill>
                  <a:schemeClr val="tx1"/>
                </a:solidFill>
                <a:effectLst/>
                <a:latin typeface="+mn-lt"/>
                <a:ea typeface="+mn-ea"/>
                <a:cs typeface="+mn-cs"/>
              </a:rPr>
              <a:t>memiliki</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pengejaan</a:t>
            </a:r>
            <a:r>
              <a:rPr lang="en-ID" sz="1200" b="0" i="0" kern="1200" dirty="0">
                <a:solidFill>
                  <a:schemeClr val="tx1"/>
                </a:solidFill>
                <a:effectLst/>
                <a:latin typeface="+mn-lt"/>
                <a:ea typeface="+mn-ea"/>
                <a:cs typeface="+mn-cs"/>
              </a:rPr>
              <a:t> dan </a:t>
            </a:r>
            <a:r>
              <a:rPr lang="en-ID" sz="1200" b="0" i="0" kern="1200" dirty="0" err="1">
                <a:solidFill>
                  <a:schemeClr val="tx1"/>
                </a:solidFill>
                <a:effectLst/>
                <a:latin typeface="+mn-lt"/>
                <a:ea typeface="+mn-ea"/>
                <a:cs typeface="+mn-cs"/>
              </a:rPr>
              <a:t>penyebutan</a:t>
            </a:r>
            <a:r>
              <a:rPr lang="en-ID" sz="1200" b="0" i="0" kern="1200" dirty="0">
                <a:solidFill>
                  <a:schemeClr val="tx1"/>
                </a:solidFill>
                <a:effectLst/>
                <a:latin typeface="+mn-lt"/>
                <a:ea typeface="+mn-ea"/>
                <a:cs typeface="+mn-cs"/>
              </a:rPr>
              <a:t> yang </a:t>
            </a:r>
            <a:r>
              <a:rPr lang="en-ID" sz="1200" b="0" i="0" kern="1200" dirty="0" err="1">
                <a:solidFill>
                  <a:schemeClr val="tx1"/>
                </a:solidFill>
                <a:effectLst/>
                <a:latin typeface="+mn-lt"/>
                <a:ea typeface="+mn-ea"/>
                <a:cs typeface="+mn-cs"/>
              </a:rPr>
              <a:t>berbeda</a:t>
            </a:r>
            <a:r>
              <a:rPr lang="en-ID" sz="1200" b="0" i="0" kern="1200" dirty="0">
                <a:solidFill>
                  <a:schemeClr val="tx1"/>
                </a:solidFill>
                <a:effectLst/>
                <a:latin typeface="+mn-lt"/>
                <a:ea typeface="+mn-ea"/>
                <a:cs typeface="+mn-cs"/>
              </a:rPr>
              <a:t> – </a:t>
            </a:r>
            <a:r>
              <a:rPr lang="en-ID" sz="1200" b="0" i="0" kern="1200" dirty="0" err="1">
                <a:solidFill>
                  <a:schemeClr val="tx1"/>
                </a:solidFill>
                <a:effectLst/>
                <a:latin typeface="+mn-lt"/>
                <a:ea typeface="+mn-ea"/>
                <a:cs typeface="+mn-cs"/>
              </a:rPr>
              <a:t>beda</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Dalam</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menangani</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reservasi</a:t>
            </a:r>
            <a:r>
              <a:rPr lang="en-ID" sz="1200" b="0" i="0" kern="1200" dirty="0">
                <a:solidFill>
                  <a:schemeClr val="tx1"/>
                </a:solidFill>
                <a:effectLst/>
                <a:latin typeface="+mn-lt"/>
                <a:ea typeface="+mn-ea"/>
                <a:cs typeface="+mn-cs"/>
              </a:rPr>
              <a:t> dan </a:t>
            </a:r>
            <a:r>
              <a:rPr lang="en-ID" sz="1200" b="0" i="0" kern="1200" dirty="0" err="1">
                <a:solidFill>
                  <a:schemeClr val="tx1"/>
                </a:solidFill>
                <a:effectLst/>
                <a:latin typeface="+mn-lt"/>
                <a:ea typeface="+mn-ea"/>
                <a:cs typeface="+mn-cs"/>
              </a:rPr>
              <a:t>penerimaan</a:t>
            </a:r>
            <a:r>
              <a:rPr lang="en-ID" sz="1200" b="0" i="0" kern="1200" dirty="0">
                <a:solidFill>
                  <a:schemeClr val="tx1"/>
                </a:solidFill>
                <a:effectLst/>
                <a:latin typeface="+mn-lt"/>
                <a:ea typeface="+mn-ea"/>
                <a:cs typeface="+mn-cs"/>
              </a:rPr>
              <a:t> telephone </a:t>
            </a:r>
            <a:r>
              <a:rPr lang="en-ID" sz="1200" b="0" i="0" kern="1200" dirty="0" err="1">
                <a:solidFill>
                  <a:schemeClr val="tx1"/>
                </a:solidFill>
                <a:effectLst/>
                <a:latin typeface="+mn-lt"/>
                <a:ea typeface="+mn-ea"/>
                <a:cs typeface="+mn-cs"/>
              </a:rPr>
              <a:t>sering</a:t>
            </a:r>
            <a:r>
              <a:rPr lang="en-ID" sz="1200" b="0" i="0" kern="1200" dirty="0">
                <a:solidFill>
                  <a:schemeClr val="tx1"/>
                </a:solidFill>
                <a:effectLst/>
                <a:latin typeface="+mn-lt"/>
                <a:ea typeface="+mn-ea"/>
                <a:cs typeface="+mn-cs"/>
              </a:rPr>
              <a:t> kali </a:t>
            </a:r>
            <a:r>
              <a:rPr lang="en-ID" sz="1200" b="0" i="0" kern="1200" dirty="0" err="1">
                <a:solidFill>
                  <a:schemeClr val="tx1"/>
                </a:solidFill>
                <a:effectLst/>
                <a:latin typeface="+mn-lt"/>
                <a:ea typeface="+mn-ea"/>
                <a:cs typeface="+mn-cs"/>
              </a:rPr>
              <a:t>terjadi</a:t>
            </a:r>
            <a:r>
              <a:rPr lang="en-ID" sz="1200" b="0" i="0" kern="1200" dirty="0">
                <a:solidFill>
                  <a:schemeClr val="tx1"/>
                </a:solidFill>
                <a:effectLst/>
                <a:latin typeface="+mn-lt"/>
                <a:ea typeface="+mn-ea"/>
                <a:cs typeface="+mn-cs"/>
              </a:rPr>
              <a:t> mis </a:t>
            </a:r>
            <a:r>
              <a:rPr lang="en-ID" sz="1200" b="0" i="0" kern="1200" dirty="0" err="1">
                <a:solidFill>
                  <a:schemeClr val="tx1"/>
                </a:solidFill>
                <a:effectLst/>
                <a:latin typeface="+mn-lt"/>
                <a:ea typeface="+mn-ea"/>
                <a:cs typeface="+mn-cs"/>
              </a:rPr>
              <a:t>komunikasi</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untuk</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itu</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guna</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menyamakan</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pemahaman</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maka</a:t>
            </a:r>
            <a:r>
              <a:rPr lang="en-ID" sz="1200" b="0" i="0" kern="1200" dirty="0">
                <a:solidFill>
                  <a:schemeClr val="tx1"/>
                </a:solidFill>
                <a:effectLst/>
                <a:latin typeface="+mn-lt"/>
                <a:ea typeface="+mn-ea"/>
                <a:cs typeface="+mn-cs"/>
              </a:rPr>
              <a:t> </a:t>
            </a:r>
            <a:r>
              <a:rPr lang="en-ID" sz="1200" b="0" i="0" kern="1200" dirty="0" err="1">
                <a:solidFill>
                  <a:schemeClr val="tx1"/>
                </a:solidFill>
                <a:effectLst/>
                <a:latin typeface="+mn-lt"/>
                <a:ea typeface="+mn-ea"/>
                <a:cs typeface="+mn-cs"/>
              </a:rPr>
              <a:t>diperlukan</a:t>
            </a:r>
            <a:r>
              <a:rPr lang="en-ID" sz="1200" b="0" i="0" kern="1200" dirty="0">
                <a:solidFill>
                  <a:schemeClr val="tx1"/>
                </a:solidFill>
                <a:effectLst/>
                <a:latin typeface="+mn-lt"/>
                <a:ea typeface="+mn-ea"/>
                <a:cs typeface="+mn-cs"/>
              </a:rPr>
              <a:t> spelling board.</a:t>
            </a:r>
          </a:p>
          <a:p>
            <a:r>
              <a:rPr lang="en-ID" sz="1200" b="0" i="0" kern="1200" dirty="0" err="1">
                <a:solidFill>
                  <a:schemeClr val="tx1"/>
                </a:solidFill>
                <a:effectLst/>
                <a:latin typeface="+mn-lt"/>
                <a:ea typeface="+mn-ea"/>
                <a:cs typeface="+mn-cs"/>
              </a:rPr>
              <a:t>Berikut</a:t>
            </a:r>
            <a:r>
              <a:rPr lang="en-ID" sz="1200" b="0" i="0" kern="1200" dirty="0">
                <a:solidFill>
                  <a:schemeClr val="tx1"/>
                </a:solidFill>
                <a:effectLst/>
                <a:latin typeface="+mn-lt"/>
                <a:ea typeface="+mn-ea"/>
                <a:cs typeface="+mn-cs"/>
              </a:rPr>
              <a:t> International spelling board:</a:t>
            </a:r>
            <a:endParaRPr lang="en-ID" dirty="0"/>
          </a:p>
        </p:txBody>
      </p:sp>
      <p:sp>
        <p:nvSpPr>
          <p:cNvPr id="4" name="Slide Number Placeholder 3"/>
          <p:cNvSpPr>
            <a:spLocks noGrp="1"/>
          </p:cNvSpPr>
          <p:nvPr>
            <p:ph type="sldNum" sz="quarter" idx="5"/>
          </p:nvPr>
        </p:nvSpPr>
        <p:spPr/>
        <p:txBody>
          <a:bodyPr/>
          <a:lstStyle/>
          <a:p>
            <a:fld id="{01F5BDC3-78D4-4B30-93BE-4B3891CC911E}" type="slidenum">
              <a:rPr lang="id-ID" smtClean="0"/>
              <a:t>31</a:t>
            </a:fld>
            <a:endParaRPr lang="id-ID"/>
          </a:p>
        </p:txBody>
      </p:sp>
    </p:spTree>
    <p:extLst>
      <p:ext uri="{BB962C8B-B14F-4D97-AF65-F5344CB8AC3E}">
        <p14:creationId xmlns:p14="http://schemas.microsoft.com/office/powerpoint/2010/main" val="3840011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00" indent="-360000">
              <a:spcBef>
                <a:spcPts val="600"/>
              </a:spcBef>
              <a:spcAft>
                <a:spcPts val="600"/>
              </a:spcAft>
            </a:pPr>
            <a:r>
              <a:rPr lang="en-US" sz="1200" dirty="0">
                <a:latin typeface="Helvetica" pitchFamily="34" charset="0"/>
              </a:rPr>
              <a:t>Check the pronunciation of the following names</a:t>
            </a:r>
          </a:p>
          <a:p>
            <a:pPr marL="360000" indent="-360000">
              <a:spcBef>
                <a:spcPts val="600"/>
              </a:spcBef>
              <a:spcAft>
                <a:spcPts val="600"/>
              </a:spcAft>
            </a:pPr>
            <a:r>
              <a:rPr lang="en-US" sz="1200" dirty="0">
                <a:latin typeface="Helvetica" pitchFamily="34" charset="0"/>
              </a:rPr>
              <a:t>Use the Phonetic alphabet to clarify:</a:t>
            </a:r>
          </a:p>
          <a:p>
            <a:pPr marL="714375" indent="-361950">
              <a:spcBef>
                <a:spcPts val="600"/>
              </a:spcBef>
              <a:spcAft>
                <a:spcPts val="600"/>
              </a:spcAft>
              <a:buFont typeface="Arial" pitchFamily="34" charset="0"/>
              <a:buChar char="•"/>
            </a:pPr>
            <a:r>
              <a:rPr lang="en-US" sz="1200" dirty="0">
                <a:latin typeface="Helvetica" pitchFamily="34" charset="0"/>
              </a:rPr>
              <a:t>Tony Tan </a:t>
            </a:r>
            <a:r>
              <a:rPr lang="en-US" sz="1200" dirty="0" err="1">
                <a:latin typeface="Helvetica" pitchFamily="34" charset="0"/>
              </a:rPr>
              <a:t>Keng</a:t>
            </a:r>
            <a:r>
              <a:rPr lang="en-US" sz="1200" dirty="0">
                <a:latin typeface="Helvetica" pitchFamily="34" charset="0"/>
              </a:rPr>
              <a:t> Yam</a:t>
            </a:r>
          </a:p>
          <a:p>
            <a:pPr marL="714375" indent="-361950">
              <a:spcBef>
                <a:spcPts val="600"/>
              </a:spcBef>
              <a:spcAft>
                <a:spcPts val="600"/>
              </a:spcAft>
              <a:buFont typeface="Arial" pitchFamily="34" charset="0"/>
              <a:buChar char="•"/>
            </a:pPr>
            <a:r>
              <a:rPr lang="en-US" sz="1200" dirty="0">
                <a:latin typeface="Helvetica" pitchFamily="34" charset="0"/>
              </a:rPr>
              <a:t>Liu Shaoqi</a:t>
            </a:r>
          </a:p>
          <a:p>
            <a:pPr marL="714375" indent="-361950">
              <a:spcBef>
                <a:spcPts val="600"/>
              </a:spcBef>
              <a:spcAft>
                <a:spcPts val="600"/>
              </a:spcAft>
              <a:buFont typeface="Arial" pitchFamily="34" charset="0"/>
              <a:buChar char="•"/>
            </a:pPr>
            <a:r>
              <a:rPr lang="en-US" sz="1200" dirty="0">
                <a:latin typeface="Helvetica" pitchFamily="34" charset="0"/>
              </a:rPr>
              <a:t>Zakir Hussain</a:t>
            </a:r>
          </a:p>
          <a:p>
            <a:pPr marL="714375" indent="-361950">
              <a:spcBef>
                <a:spcPts val="600"/>
              </a:spcBef>
              <a:spcAft>
                <a:spcPts val="600"/>
              </a:spcAft>
              <a:buFont typeface="Arial" pitchFamily="34" charset="0"/>
              <a:buChar char="•"/>
            </a:pPr>
            <a:r>
              <a:rPr lang="en-US" sz="1200" dirty="0">
                <a:latin typeface="Helvetica" pitchFamily="34" charset="0"/>
              </a:rPr>
              <a:t>Sao </a:t>
            </a:r>
            <a:r>
              <a:rPr lang="en-US" sz="1200" dirty="0" err="1">
                <a:latin typeface="Helvetica" pitchFamily="34" charset="0"/>
              </a:rPr>
              <a:t>Shwe</a:t>
            </a:r>
            <a:r>
              <a:rPr lang="en-US" sz="1200" dirty="0">
                <a:latin typeface="Helvetica" pitchFamily="34" charset="0"/>
              </a:rPr>
              <a:t> </a:t>
            </a:r>
            <a:r>
              <a:rPr lang="en-US" sz="1200" dirty="0" err="1">
                <a:latin typeface="Helvetica" pitchFamily="34" charset="0"/>
              </a:rPr>
              <a:t>Thaik</a:t>
            </a:r>
            <a:endParaRPr lang="en-US" sz="1200" dirty="0">
              <a:latin typeface="Helvetica" pitchFamily="34" charset="0"/>
            </a:endParaRPr>
          </a:p>
          <a:p>
            <a:pPr marL="714375" indent="-361950">
              <a:spcBef>
                <a:spcPts val="600"/>
              </a:spcBef>
              <a:spcAft>
                <a:spcPts val="600"/>
              </a:spcAft>
              <a:buFont typeface="Arial" pitchFamily="34" charset="0"/>
              <a:buChar char="•"/>
            </a:pPr>
            <a:r>
              <a:rPr lang="en-US" sz="1200" dirty="0" err="1">
                <a:latin typeface="Helvetica" pitchFamily="34" charset="0"/>
              </a:rPr>
              <a:t>Surawit</a:t>
            </a:r>
            <a:r>
              <a:rPr lang="en-US" sz="1200" dirty="0">
                <a:latin typeface="Helvetica" pitchFamily="34" charset="0"/>
              </a:rPr>
              <a:t> </a:t>
            </a:r>
            <a:r>
              <a:rPr lang="en-US" sz="1200" dirty="0" err="1">
                <a:latin typeface="Helvetica" pitchFamily="34" charset="0"/>
              </a:rPr>
              <a:t>Khonsomboon</a:t>
            </a:r>
            <a:endParaRPr lang="en-US" sz="1200" dirty="0">
              <a:latin typeface="Helvetica" pitchFamily="34" charset="0"/>
            </a:endParaRPr>
          </a:p>
          <a:p>
            <a:pPr marL="714375" indent="-361950">
              <a:spcBef>
                <a:spcPts val="600"/>
              </a:spcBef>
              <a:spcAft>
                <a:spcPts val="600"/>
              </a:spcAft>
              <a:buFont typeface="Arial" pitchFamily="34" charset="0"/>
              <a:buChar char="•"/>
            </a:pPr>
            <a:r>
              <a:rPr lang="en-US" sz="1200" dirty="0">
                <a:latin typeface="Helvetica" pitchFamily="34" charset="0"/>
              </a:rPr>
              <a:t>Salvador Laurel</a:t>
            </a:r>
          </a:p>
          <a:p>
            <a:pPr marL="714375" indent="-361950">
              <a:spcBef>
                <a:spcPts val="600"/>
              </a:spcBef>
              <a:spcAft>
                <a:spcPts val="600"/>
              </a:spcAft>
              <a:buFont typeface="Arial" pitchFamily="34" charset="0"/>
              <a:buChar char="•"/>
            </a:pPr>
            <a:r>
              <a:rPr lang="en-US" sz="1200" dirty="0">
                <a:latin typeface="Helvetica" pitchFamily="34" charset="0"/>
              </a:rPr>
              <a:t>Lim Goh Tong</a:t>
            </a:r>
          </a:p>
          <a:p>
            <a:pPr marL="714375" indent="-361950">
              <a:spcBef>
                <a:spcPts val="600"/>
              </a:spcBef>
              <a:spcAft>
                <a:spcPts val="600"/>
              </a:spcAft>
              <a:buFont typeface="Arial" pitchFamily="34" charset="0"/>
              <a:buChar char="•"/>
            </a:pPr>
            <a:r>
              <a:rPr lang="en-US" sz="1200" dirty="0">
                <a:latin typeface="Helvetica" pitchFamily="34" charset="0"/>
              </a:rPr>
              <a:t>Halim Saad</a:t>
            </a:r>
          </a:p>
          <a:p>
            <a:endParaRPr lang="en-ID" dirty="0"/>
          </a:p>
        </p:txBody>
      </p:sp>
      <p:sp>
        <p:nvSpPr>
          <p:cNvPr id="4" name="Slide Number Placeholder 3"/>
          <p:cNvSpPr>
            <a:spLocks noGrp="1"/>
          </p:cNvSpPr>
          <p:nvPr>
            <p:ph type="sldNum" sz="quarter" idx="5"/>
          </p:nvPr>
        </p:nvSpPr>
        <p:spPr/>
        <p:txBody>
          <a:bodyPr/>
          <a:lstStyle/>
          <a:p>
            <a:fld id="{01F5BDC3-78D4-4B30-93BE-4B3891CC911E}" type="slidenum">
              <a:rPr lang="id-ID" smtClean="0"/>
              <a:t>32</a:t>
            </a:fld>
            <a:endParaRPr lang="id-ID"/>
          </a:p>
        </p:txBody>
      </p:sp>
    </p:spTree>
    <p:extLst>
      <p:ext uri="{BB962C8B-B14F-4D97-AF65-F5344CB8AC3E}">
        <p14:creationId xmlns:p14="http://schemas.microsoft.com/office/powerpoint/2010/main" val="1336137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ID" altLang="id-ID" dirty="0" err="1"/>
              <a:t>Penting</a:t>
            </a:r>
            <a:r>
              <a:rPr lang="en-ID" altLang="id-ID" dirty="0"/>
              <a:t> </a:t>
            </a:r>
            <a:r>
              <a:rPr lang="en-ID" altLang="id-ID" dirty="0" err="1"/>
              <a:t>nya</a:t>
            </a:r>
            <a:r>
              <a:rPr lang="en-ID" altLang="id-ID" dirty="0"/>
              <a:t> </a:t>
            </a:r>
            <a:r>
              <a:rPr lang="en-ID" altLang="id-ID" dirty="0" err="1"/>
              <a:t>telepon</a:t>
            </a:r>
            <a:r>
              <a:rPr lang="en-ID" altLang="id-ID" dirty="0"/>
              <a:t> </a:t>
            </a:r>
            <a:r>
              <a:rPr lang="en-ID" altLang="id-ID" dirty="0" err="1"/>
              <a:t>dalam</a:t>
            </a:r>
            <a:r>
              <a:rPr lang="en-ID" altLang="id-ID" dirty="0"/>
              <a:t> industry </a:t>
            </a:r>
            <a:r>
              <a:rPr lang="en-ID" altLang="id-ID" dirty="0" err="1"/>
              <a:t>perhotelan</a:t>
            </a:r>
            <a:endParaRPr lang="en-ID" altLang="id-ID" dirty="0"/>
          </a:p>
          <a:p>
            <a:pPr marL="0" marR="0" indent="0" algn="l" defTabSz="914400" rtl="0" eaLnBrk="1" fontAlgn="auto" latinLnBrk="0" hangingPunct="1">
              <a:lnSpc>
                <a:spcPct val="100000"/>
              </a:lnSpc>
              <a:spcBef>
                <a:spcPct val="0"/>
              </a:spcBef>
              <a:spcAft>
                <a:spcPts val="0"/>
              </a:spcAft>
              <a:buClrTx/>
              <a:buSzTx/>
              <a:buFontTx/>
              <a:buNone/>
              <a:tabLst/>
              <a:defRPr/>
            </a:pPr>
            <a:endParaRPr lang="en-ID" altLang="id-ID" dirty="0"/>
          </a:p>
          <a:p>
            <a:pPr marL="0" marR="0" indent="0" algn="l" defTabSz="914400" rtl="0" eaLnBrk="1" fontAlgn="auto" latinLnBrk="0" hangingPunct="1">
              <a:lnSpc>
                <a:spcPct val="100000"/>
              </a:lnSpc>
              <a:spcBef>
                <a:spcPct val="0"/>
              </a:spcBef>
              <a:spcAft>
                <a:spcPts val="0"/>
              </a:spcAft>
              <a:buClrTx/>
              <a:buSzTx/>
              <a:buFontTx/>
              <a:buNone/>
              <a:tabLst/>
              <a:defRPr/>
            </a:pPr>
            <a:r>
              <a:rPr lang="en-ID" altLang="id-ID" dirty="0" err="1"/>
              <a:t>Mengapa</a:t>
            </a:r>
            <a:r>
              <a:rPr lang="en-ID" altLang="id-ID" dirty="0"/>
              <a:t> Customer </a:t>
            </a:r>
            <a:r>
              <a:rPr lang="en-ID" altLang="id-ID" dirty="0" err="1"/>
              <a:t>menggunakan</a:t>
            </a:r>
            <a:r>
              <a:rPr lang="en-ID" altLang="id-ID" dirty="0"/>
              <a:t> </a:t>
            </a:r>
            <a:r>
              <a:rPr lang="en-ID" altLang="id-ID" dirty="0" err="1"/>
              <a:t>telepon</a:t>
            </a:r>
            <a:r>
              <a:rPr lang="en-ID" altLang="id-ID" dirty="0"/>
              <a:t>.</a:t>
            </a:r>
          </a:p>
          <a:p>
            <a:pPr marL="0" marR="0" indent="0" algn="l" defTabSz="914400" rtl="0" eaLnBrk="1" fontAlgn="auto" latinLnBrk="0" hangingPunct="1">
              <a:lnSpc>
                <a:spcPct val="100000"/>
              </a:lnSpc>
              <a:spcBef>
                <a:spcPct val="0"/>
              </a:spcBef>
              <a:spcAft>
                <a:spcPts val="0"/>
              </a:spcAft>
              <a:buClrTx/>
              <a:buSzTx/>
              <a:buFontTx/>
              <a:buNone/>
              <a:tabLst/>
              <a:defRPr/>
            </a:pPr>
            <a:r>
              <a:rPr lang="en-ID" altLang="id-ID" dirty="0" err="1"/>
              <a:t>Terdapat</a:t>
            </a:r>
            <a:r>
              <a:rPr lang="en-ID" altLang="id-ID" dirty="0"/>
              <a:t> </a:t>
            </a:r>
            <a:r>
              <a:rPr lang="en-ID" altLang="id-ID" dirty="0" err="1"/>
              <a:t>beberapa</a:t>
            </a:r>
            <a:r>
              <a:rPr lang="en-ID" altLang="id-ID" dirty="0"/>
              <a:t> </a:t>
            </a:r>
            <a:r>
              <a:rPr lang="en-ID" altLang="id-ID" dirty="0" err="1"/>
              <a:t>alasan</a:t>
            </a:r>
            <a:r>
              <a:rPr lang="en-ID" altLang="id-ID" dirty="0"/>
              <a:t> </a:t>
            </a:r>
            <a:r>
              <a:rPr lang="en-ID" altLang="id-ID" dirty="0" err="1"/>
              <a:t>mengapa</a:t>
            </a:r>
            <a:r>
              <a:rPr lang="en-ID" altLang="id-ID" dirty="0"/>
              <a:t> customer </a:t>
            </a:r>
            <a:r>
              <a:rPr lang="en-ID" altLang="id-ID" dirty="0" err="1"/>
              <a:t>atau</a:t>
            </a:r>
            <a:r>
              <a:rPr lang="en-ID" altLang="id-ID" dirty="0"/>
              <a:t> </a:t>
            </a:r>
            <a:r>
              <a:rPr lang="en-ID" altLang="id-ID" dirty="0" err="1"/>
              <a:t>pelanggan</a:t>
            </a:r>
            <a:r>
              <a:rPr lang="en-ID" altLang="id-ID" dirty="0"/>
              <a:t> </a:t>
            </a:r>
            <a:r>
              <a:rPr lang="en-ID" altLang="id-ID" dirty="0" err="1"/>
              <a:t>menggunakan</a:t>
            </a:r>
            <a:r>
              <a:rPr lang="en-ID" altLang="id-ID" dirty="0"/>
              <a:t> </a:t>
            </a:r>
            <a:r>
              <a:rPr lang="en-ID" altLang="id-ID" dirty="0" err="1"/>
              <a:t>telepon</a:t>
            </a:r>
            <a:r>
              <a:rPr lang="en-ID" altLang="id-ID" dirty="0"/>
              <a:t>. </a:t>
            </a:r>
            <a:r>
              <a:rPr lang="en-ID" altLang="id-ID" dirty="0" err="1"/>
              <a:t>Berikut</a:t>
            </a:r>
            <a:r>
              <a:rPr lang="en-ID" altLang="id-ID" dirty="0"/>
              <a:t> </a:t>
            </a:r>
            <a:r>
              <a:rPr lang="en-ID" altLang="id-ID" dirty="0" err="1"/>
              <a:t>beberapa</a:t>
            </a:r>
            <a:r>
              <a:rPr lang="en-ID" altLang="id-ID" dirty="0"/>
              <a:t> </a:t>
            </a:r>
            <a:r>
              <a:rPr lang="en-ID" altLang="id-ID" dirty="0" err="1"/>
              <a:t>alasan</a:t>
            </a:r>
            <a:r>
              <a:rPr lang="en-ID" altLang="id-ID" dirty="0"/>
              <a:t> </a:t>
            </a:r>
            <a:r>
              <a:rPr lang="en-ID" altLang="id-ID" dirty="0" err="1"/>
              <a:t>mengapa</a:t>
            </a:r>
            <a:r>
              <a:rPr lang="en-ID" altLang="id-ID" dirty="0"/>
              <a:t> </a:t>
            </a:r>
            <a:r>
              <a:rPr lang="en-ID" altLang="id-ID" dirty="0" err="1"/>
              <a:t>pelanggan</a:t>
            </a:r>
            <a:r>
              <a:rPr lang="en-ID" altLang="id-ID" dirty="0"/>
              <a:t> </a:t>
            </a:r>
            <a:r>
              <a:rPr lang="en-ID" altLang="id-ID" dirty="0" err="1"/>
              <a:t>menggunakan</a:t>
            </a:r>
            <a:r>
              <a:rPr lang="en-ID" altLang="id-ID" dirty="0"/>
              <a:t> </a:t>
            </a:r>
            <a:r>
              <a:rPr lang="en-ID" altLang="id-ID" dirty="0" err="1"/>
              <a:t>telepon</a:t>
            </a:r>
            <a:r>
              <a:rPr lang="en-ID" altLang="id-ID" dirty="0"/>
              <a:t> </a:t>
            </a:r>
          </a:p>
          <a:p>
            <a:pPr marL="0" marR="0" indent="0" algn="l" defTabSz="914400" rtl="0" eaLnBrk="1" fontAlgn="auto" latinLnBrk="0" hangingPunct="1">
              <a:lnSpc>
                <a:spcPct val="100000"/>
              </a:lnSpc>
              <a:spcBef>
                <a:spcPct val="0"/>
              </a:spcBef>
              <a:spcAft>
                <a:spcPts val="0"/>
              </a:spcAft>
              <a:buClrTx/>
              <a:buSzTx/>
              <a:buFontTx/>
              <a:buNone/>
              <a:tabLst/>
              <a:defRPr/>
            </a:pPr>
            <a:endParaRPr lang="en-ID" altLang="id-ID" dirty="0"/>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r>
              <a:rPr lang="en-ID" altLang="id-ID" dirty="0" err="1"/>
              <a:t>Untuk</a:t>
            </a:r>
            <a:r>
              <a:rPr lang="en-ID" altLang="id-ID" dirty="0"/>
              <a:t> </a:t>
            </a:r>
            <a:r>
              <a:rPr lang="en-ID" altLang="id-ID" dirty="0" err="1"/>
              <a:t>mengecek</a:t>
            </a:r>
            <a:r>
              <a:rPr lang="en-ID" altLang="id-ID" dirty="0"/>
              <a:t>, </a:t>
            </a:r>
            <a:r>
              <a:rPr lang="en-ID" altLang="id-ID" dirty="0" err="1"/>
              <a:t>memeriksa</a:t>
            </a:r>
            <a:r>
              <a:rPr lang="en-ID" altLang="id-ID" dirty="0"/>
              <a:t>, </a:t>
            </a:r>
            <a:r>
              <a:rPr lang="en-ID" altLang="id-ID" dirty="0" err="1"/>
              <a:t>menanyakan</a:t>
            </a:r>
            <a:r>
              <a:rPr lang="en-ID" altLang="id-ID" dirty="0"/>
              <a:t>, </a:t>
            </a:r>
            <a:r>
              <a:rPr lang="en-ID" altLang="id-ID" dirty="0" err="1"/>
              <a:t>merubah</a:t>
            </a:r>
            <a:r>
              <a:rPr lang="en-ID" altLang="id-ID" dirty="0"/>
              <a:t> </a:t>
            </a:r>
            <a:r>
              <a:rPr lang="en-ID" altLang="id-ID" dirty="0" err="1"/>
              <a:t>atau</a:t>
            </a:r>
            <a:r>
              <a:rPr lang="en-ID" altLang="id-ID" dirty="0"/>
              <a:t> </a:t>
            </a:r>
            <a:r>
              <a:rPr lang="en-ID" altLang="id-ID" dirty="0" err="1"/>
              <a:t>membatalkan</a:t>
            </a:r>
            <a:r>
              <a:rPr lang="en-ID" altLang="id-ID" dirty="0"/>
              <a:t> </a:t>
            </a:r>
            <a:r>
              <a:rPr lang="en-ID" altLang="id-ID" dirty="0" err="1"/>
              <a:t>reservasi</a:t>
            </a:r>
            <a:r>
              <a:rPr lang="en-ID" altLang="id-ID" dirty="0"/>
              <a:t> yang </a:t>
            </a:r>
            <a:r>
              <a:rPr lang="en-ID" altLang="id-ID" dirty="0" err="1"/>
              <a:t>telah</a:t>
            </a:r>
            <a:r>
              <a:rPr lang="en-ID" altLang="id-ID" dirty="0"/>
              <a:t> </a:t>
            </a:r>
            <a:r>
              <a:rPr lang="en-ID" altLang="id-ID" dirty="0" err="1"/>
              <a:t>dibuat</a:t>
            </a:r>
            <a:endParaRPr lang="en-ID" altLang="id-ID" dirty="0"/>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r>
              <a:rPr lang="en-ID" altLang="id-ID" dirty="0" err="1"/>
              <a:t>Untuk</a:t>
            </a:r>
            <a:r>
              <a:rPr lang="en-ID" altLang="id-ID" dirty="0"/>
              <a:t> </a:t>
            </a:r>
            <a:r>
              <a:rPr lang="en-ID" altLang="id-ID" dirty="0" err="1"/>
              <a:t>membuat</a:t>
            </a:r>
            <a:r>
              <a:rPr lang="en-ID" altLang="id-ID" dirty="0"/>
              <a:t> </a:t>
            </a:r>
            <a:r>
              <a:rPr lang="en-ID" altLang="id-ID" dirty="0" err="1"/>
              <a:t>permintaan</a:t>
            </a:r>
            <a:r>
              <a:rPr lang="en-ID" altLang="id-ID" dirty="0"/>
              <a:t> </a:t>
            </a:r>
            <a:r>
              <a:rPr lang="en-ID" altLang="id-ID" dirty="0" err="1"/>
              <a:t>akan</a:t>
            </a:r>
            <a:r>
              <a:rPr lang="en-ID" altLang="id-ID" dirty="0"/>
              <a:t> </a:t>
            </a:r>
            <a:r>
              <a:rPr lang="en-ID" altLang="id-ID" dirty="0" err="1"/>
              <a:t>sebuah</a:t>
            </a:r>
            <a:r>
              <a:rPr lang="en-ID" altLang="id-ID" dirty="0"/>
              <a:t> function </a:t>
            </a:r>
            <a:r>
              <a:rPr lang="en-ID" altLang="id-ID" dirty="0" err="1"/>
              <a:t>atau</a:t>
            </a:r>
            <a:r>
              <a:rPr lang="en-ID" altLang="id-ID" dirty="0"/>
              <a:t> acara</a:t>
            </a:r>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r>
              <a:rPr lang="en-ID" altLang="id-ID" dirty="0" err="1"/>
              <a:t>Untuk</a:t>
            </a:r>
            <a:r>
              <a:rPr lang="en-ID" altLang="id-ID" dirty="0"/>
              <a:t> </a:t>
            </a:r>
            <a:r>
              <a:rPr lang="en-ID" altLang="id-ID" dirty="0" err="1"/>
              <a:t>mencari</a:t>
            </a:r>
            <a:r>
              <a:rPr lang="en-ID" altLang="id-ID" dirty="0"/>
              <a:t> </a:t>
            </a:r>
            <a:r>
              <a:rPr lang="en-ID" altLang="id-ID" dirty="0" err="1"/>
              <a:t>informasi</a:t>
            </a:r>
            <a:r>
              <a:rPr lang="en-ID" altLang="id-ID" dirty="0"/>
              <a:t> </a:t>
            </a:r>
            <a:r>
              <a:rPr lang="en-ID" altLang="id-ID" dirty="0" err="1"/>
              <a:t>tentang</a:t>
            </a:r>
            <a:r>
              <a:rPr lang="en-ID" altLang="id-ID" dirty="0"/>
              <a:t> </a:t>
            </a:r>
            <a:r>
              <a:rPr lang="en-ID" altLang="id-ID" dirty="0" err="1"/>
              <a:t>harga</a:t>
            </a:r>
            <a:r>
              <a:rPr lang="en-ID" altLang="id-ID" dirty="0"/>
              <a:t> </a:t>
            </a:r>
            <a:r>
              <a:rPr lang="en-ID" altLang="id-ID" dirty="0" err="1"/>
              <a:t>suatu</a:t>
            </a:r>
            <a:r>
              <a:rPr lang="en-ID" altLang="id-ID" dirty="0"/>
              <a:t> </a:t>
            </a:r>
            <a:r>
              <a:rPr lang="en-ID" altLang="id-ID" dirty="0" err="1"/>
              <a:t>produk</a:t>
            </a:r>
            <a:endParaRPr lang="en-ID" altLang="id-ID" dirty="0"/>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r>
              <a:rPr lang="en-ID" altLang="id-ID" dirty="0" err="1"/>
              <a:t>Untuk</a:t>
            </a:r>
            <a:r>
              <a:rPr lang="en-ID" altLang="id-ID" dirty="0"/>
              <a:t> </a:t>
            </a:r>
            <a:r>
              <a:rPr lang="en-ID" altLang="id-ID" dirty="0" err="1"/>
              <a:t>memberikan</a:t>
            </a:r>
            <a:r>
              <a:rPr lang="en-ID" altLang="id-ID" dirty="0"/>
              <a:t> </a:t>
            </a:r>
            <a:r>
              <a:rPr lang="en-ID" altLang="id-ID" dirty="0" err="1"/>
              <a:t>pujian</a:t>
            </a:r>
            <a:r>
              <a:rPr lang="en-ID" altLang="id-ID" dirty="0"/>
              <a:t> dan </a:t>
            </a:r>
            <a:r>
              <a:rPr lang="en-ID" altLang="id-ID" dirty="0" err="1"/>
              <a:t>membuat</a:t>
            </a:r>
            <a:r>
              <a:rPr lang="en-ID" altLang="id-ID" dirty="0"/>
              <a:t> </a:t>
            </a:r>
            <a:r>
              <a:rPr lang="en-ID" altLang="id-ID" dirty="0" err="1"/>
              <a:t>reservasi</a:t>
            </a:r>
            <a:r>
              <a:rPr lang="en-ID" altLang="id-ID" dirty="0"/>
              <a:t> </a:t>
            </a:r>
            <a:r>
              <a:rPr lang="en-ID" altLang="id-ID" dirty="0" err="1"/>
              <a:t>akan</a:t>
            </a:r>
            <a:r>
              <a:rPr lang="en-ID" altLang="id-ID" dirty="0"/>
              <a:t> </a:t>
            </a:r>
            <a:r>
              <a:rPr lang="en-ID" altLang="id-ID" dirty="0" err="1"/>
              <a:t>kamar</a:t>
            </a:r>
            <a:r>
              <a:rPr lang="en-ID" altLang="id-ID" dirty="0"/>
              <a:t>, tour dan travel </a:t>
            </a:r>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r>
              <a:rPr lang="en-ID" altLang="id-ID" dirty="0" err="1"/>
              <a:t>Untuk</a:t>
            </a:r>
            <a:r>
              <a:rPr lang="en-ID" altLang="id-ID" dirty="0"/>
              <a:t> </a:t>
            </a:r>
            <a:r>
              <a:rPr lang="en-ID" altLang="id-ID" dirty="0" err="1"/>
              <a:t>menyampaikan</a:t>
            </a:r>
            <a:r>
              <a:rPr lang="en-ID" altLang="id-ID" dirty="0"/>
              <a:t> </a:t>
            </a:r>
            <a:r>
              <a:rPr lang="en-ID" altLang="id-ID" dirty="0" err="1"/>
              <a:t>keluhan</a:t>
            </a:r>
            <a:endParaRPr lang="en-ID" altLang="id-ID" dirty="0"/>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endParaRPr lang="id-ID" altLang="id-ID"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fld id="{5E1B0479-7E51-4B18-B21E-43D6D1029458}" type="slidenum">
              <a:rPr lang="en-US" altLang="id-ID" sz="1200"/>
              <a:pPr/>
              <a:t>4</a:t>
            </a:fld>
            <a:endParaRPr lang="en-US" altLang="id-ID"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err="1"/>
              <a:t>Pentingnya</a:t>
            </a:r>
            <a:r>
              <a:rPr lang="en-ID" dirty="0"/>
              <a:t> telephone </a:t>
            </a:r>
            <a:r>
              <a:rPr lang="en-ID" dirty="0" err="1"/>
              <a:t>bagi</a:t>
            </a:r>
            <a:r>
              <a:rPr lang="en-ID" dirty="0"/>
              <a:t> industry </a:t>
            </a:r>
            <a:r>
              <a:rPr lang="en-ID" dirty="0" err="1"/>
              <a:t>perhotelan</a:t>
            </a:r>
            <a:r>
              <a:rPr lang="en-ID" dirty="0"/>
              <a:t>.</a:t>
            </a:r>
          </a:p>
          <a:p>
            <a:endParaRPr lang="en-ID" dirty="0"/>
          </a:p>
          <a:p>
            <a:r>
              <a:rPr lang="en-ID" dirty="0" err="1"/>
              <a:t>Mengapa</a:t>
            </a:r>
            <a:r>
              <a:rPr lang="en-ID" dirty="0"/>
              <a:t> </a:t>
            </a:r>
            <a:r>
              <a:rPr lang="en-ID" dirty="0" err="1"/>
              <a:t>karyawan</a:t>
            </a:r>
            <a:r>
              <a:rPr lang="en-ID" dirty="0"/>
              <a:t> </a:t>
            </a:r>
            <a:r>
              <a:rPr lang="en-ID" dirty="0" err="1"/>
              <a:t>menggunakan</a:t>
            </a:r>
            <a:r>
              <a:rPr lang="en-ID" dirty="0"/>
              <a:t> telephone</a:t>
            </a:r>
          </a:p>
          <a:p>
            <a:r>
              <a:rPr lang="en-ID" dirty="0" err="1"/>
              <a:t>Berikut</a:t>
            </a:r>
            <a:r>
              <a:rPr lang="en-ID" dirty="0"/>
              <a:t> </a:t>
            </a:r>
            <a:r>
              <a:rPr lang="en-ID" dirty="0" err="1"/>
              <a:t>beberapa</a:t>
            </a:r>
            <a:r>
              <a:rPr lang="en-ID" dirty="0"/>
              <a:t> alas an </a:t>
            </a:r>
            <a:r>
              <a:rPr lang="en-ID" dirty="0" err="1"/>
              <a:t>mengapa</a:t>
            </a:r>
            <a:r>
              <a:rPr lang="en-ID" dirty="0"/>
              <a:t> </a:t>
            </a:r>
            <a:r>
              <a:rPr lang="en-ID" dirty="0" err="1"/>
              <a:t>karyawan</a:t>
            </a:r>
            <a:r>
              <a:rPr lang="en-ID" dirty="0"/>
              <a:t> </a:t>
            </a:r>
            <a:r>
              <a:rPr lang="en-ID" dirty="0" err="1"/>
              <a:t>menggunakan</a:t>
            </a:r>
            <a:r>
              <a:rPr lang="en-ID" dirty="0"/>
              <a:t> </a:t>
            </a:r>
            <a:r>
              <a:rPr lang="en-ID" dirty="0" err="1"/>
              <a:t>telepon</a:t>
            </a:r>
            <a:endParaRPr lang="en-ID" dirty="0"/>
          </a:p>
          <a:p>
            <a:endParaRPr lang="en-ID" dirty="0"/>
          </a:p>
          <a:p>
            <a:pPr marL="228600" indent="-228600">
              <a:buAutoNum type="arabicPeriod"/>
            </a:pPr>
            <a:r>
              <a:rPr lang="en-ID" dirty="0" err="1"/>
              <a:t>Untuk</a:t>
            </a:r>
            <a:r>
              <a:rPr lang="en-ID" dirty="0"/>
              <a:t> </a:t>
            </a:r>
            <a:r>
              <a:rPr lang="en-ID" dirty="0" err="1"/>
              <a:t>berkomunikasi</a:t>
            </a:r>
            <a:r>
              <a:rPr lang="en-ID" dirty="0"/>
              <a:t> </a:t>
            </a:r>
            <a:r>
              <a:rPr lang="en-ID" dirty="0" err="1"/>
              <a:t>dengan</a:t>
            </a:r>
            <a:r>
              <a:rPr lang="en-ID" dirty="0"/>
              <a:t> </a:t>
            </a:r>
            <a:r>
              <a:rPr lang="en-ID" dirty="0" err="1"/>
              <a:t>karyawan</a:t>
            </a:r>
            <a:r>
              <a:rPr lang="en-ID" dirty="0"/>
              <a:t> </a:t>
            </a:r>
            <a:r>
              <a:rPr lang="en-ID" dirty="0" err="1"/>
              <a:t>departemen</a:t>
            </a:r>
            <a:r>
              <a:rPr lang="en-ID" dirty="0"/>
              <a:t> </a:t>
            </a:r>
            <a:r>
              <a:rPr lang="en-ID" dirty="0" err="1"/>
              <a:t>lainnya</a:t>
            </a:r>
            <a:endParaRPr lang="en-ID" dirty="0"/>
          </a:p>
          <a:p>
            <a:pPr marL="228600" indent="-228600">
              <a:buAutoNum type="arabicPeriod"/>
            </a:pPr>
            <a:r>
              <a:rPr lang="en-ID" dirty="0" err="1"/>
              <a:t>Untuk</a:t>
            </a:r>
            <a:r>
              <a:rPr lang="en-ID" dirty="0"/>
              <a:t> </a:t>
            </a:r>
            <a:r>
              <a:rPr lang="en-ID" dirty="0" err="1"/>
              <a:t>mengklarifikasikasi</a:t>
            </a:r>
            <a:r>
              <a:rPr lang="en-ID" dirty="0"/>
              <a:t> </a:t>
            </a:r>
            <a:r>
              <a:rPr lang="en-ID" dirty="0" err="1"/>
              <a:t>tentang</a:t>
            </a:r>
            <a:r>
              <a:rPr lang="en-ID" dirty="0"/>
              <a:t> </a:t>
            </a:r>
            <a:r>
              <a:rPr lang="en-ID" dirty="0" err="1"/>
              <a:t>arahan</a:t>
            </a:r>
            <a:r>
              <a:rPr lang="en-ID" dirty="0"/>
              <a:t> </a:t>
            </a:r>
            <a:r>
              <a:rPr lang="en-ID" dirty="0" err="1"/>
              <a:t>kerja</a:t>
            </a:r>
            <a:endParaRPr lang="en-ID" dirty="0"/>
          </a:p>
          <a:p>
            <a:pPr marL="228600" indent="-228600">
              <a:buAutoNum type="arabicPeriod"/>
            </a:pPr>
            <a:r>
              <a:rPr lang="en-ID" dirty="0" err="1"/>
              <a:t>Untuk</a:t>
            </a:r>
            <a:r>
              <a:rPr lang="en-ID" dirty="0"/>
              <a:t> </a:t>
            </a:r>
            <a:r>
              <a:rPr lang="en-ID" dirty="0" err="1"/>
              <a:t>menghubungi</a:t>
            </a:r>
            <a:r>
              <a:rPr lang="en-ID" dirty="0"/>
              <a:t> orang yang </a:t>
            </a:r>
            <a:r>
              <a:rPr lang="en-ID" dirty="0" err="1"/>
              <a:t>ditunjuk</a:t>
            </a:r>
            <a:r>
              <a:rPr lang="en-ID" dirty="0"/>
              <a:t> </a:t>
            </a:r>
            <a:r>
              <a:rPr lang="en-ID" dirty="0" err="1"/>
              <a:t>saat</a:t>
            </a:r>
            <a:r>
              <a:rPr lang="en-ID" dirty="0"/>
              <a:t> </a:t>
            </a:r>
            <a:r>
              <a:rPr lang="en-ID" dirty="0" err="1"/>
              <a:t>terjadi</a:t>
            </a:r>
            <a:r>
              <a:rPr lang="en-ID" dirty="0"/>
              <a:t> </a:t>
            </a:r>
            <a:r>
              <a:rPr lang="en-ID" dirty="0" err="1"/>
              <a:t>situasi</a:t>
            </a:r>
            <a:r>
              <a:rPr lang="en-ID" dirty="0"/>
              <a:t> emergency</a:t>
            </a:r>
          </a:p>
          <a:p>
            <a:pPr marL="228600" indent="-228600">
              <a:buAutoNum type="arabicPeriod"/>
            </a:pPr>
            <a:r>
              <a:rPr lang="en-ID" dirty="0" err="1"/>
              <a:t>Untuk</a:t>
            </a:r>
            <a:r>
              <a:rPr lang="en-ID" dirty="0"/>
              <a:t> </a:t>
            </a:r>
            <a:r>
              <a:rPr lang="en-ID" dirty="0" err="1"/>
              <a:t>menyediakan</a:t>
            </a:r>
            <a:r>
              <a:rPr lang="en-ID" dirty="0"/>
              <a:t> feedback </a:t>
            </a:r>
            <a:r>
              <a:rPr lang="en-ID" dirty="0" err="1"/>
              <a:t>atau</a:t>
            </a:r>
            <a:r>
              <a:rPr lang="en-ID" dirty="0"/>
              <a:t> </a:t>
            </a:r>
            <a:r>
              <a:rPr lang="en-ID" dirty="0" err="1"/>
              <a:t>respon</a:t>
            </a:r>
            <a:r>
              <a:rPr lang="en-ID" dirty="0"/>
              <a:t> </a:t>
            </a:r>
            <a:r>
              <a:rPr lang="en-ID" dirty="0" err="1"/>
              <a:t>tentang</a:t>
            </a:r>
            <a:r>
              <a:rPr lang="en-ID" dirty="0"/>
              <a:t> service dan customer </a:t>
            </a:r>
            <a:r>
              <a:rPr lang="en-ID" dirty="0" err="1"/>
              <a:t>kepada</a:t>
            </a:r>
            <a:r>
              <a:rPr lang="en-ID" dirty="0"/>
              <a:t> management dan para </a:t>
            </a:r>
            <a:r>
              <a:rPr lang="en-ID" dirty="0" err="1"/>
              <a:t>pekerja</a:t>
            </a:r>
            <a:endParaRPr lang="en-ID" dirty="0"/>
          </a:p>
          <a:p>
            <a:pPr marL="228600" indent="-228600">
              <a:buAutoNum type="arabicPeriod"/>
            </a:pPr>
            <a:r>
              <a:rPr lang="en-ID" dirty="0" err="1"/>
              <a:t>Untuk</a:t>
            </a:r>
            <a:r>
              <a:rPr lang="en-ID" dirty="0"/>
              <a:t> </a:t>
            </a:r>
            <a:r>
              <a:rPr lang="en-ID" dirty="0" err="1"/>
              <a:t>medpatkan</a:t>
            </a:r>
            <a:r>
              <a:rPr lang="en-ID" dirty="0"/>
              <a:t> </a:t>
            </a:r>
            <a:r>
              <a:rPr lang="en-ID" dirty="0" err="1"/>
              <a:t>pertolongan</a:t>
            </a:r>
            <a:r>
              <a:rPr lang="en-ID" dirty="0"/>
              <a:t> </a:t>
            </a:r>
            <a:r>
              <a:rPr lang="en-ID" dirty="0" err="1"/>
              <a:t>atau</a:t>
            </a:r>
            <a:r>
              <a:rPr lang="en-ID" dirty="0"/>
              <a:t> </a:t>
            </a:r>
            <a:r>
              <a:rPr lang="en-ID" dirty="0" err="1"/>
              <a:t>menyimpan</a:t>
            </a:r>
            <a:r>
              <a:rPr lang="en-ID" dirty="0"/>
              <a:t> stock pada </a:t>
            </a:r>
            <a:r>
              <a:rPr lang="en-ID" dirty="0" err="1"/>
              <a:t>saat</a:t>
            </a:r>
            <a:r>
              <a:rPr lang="en-ID" dirty="0"/>
              <a:t> </a:t>
            </a:r>
            <a:r>
              <a:rPr lang="en-ID" dirty="0" err="1"/>
              <a:t>permintaan</a:t>
            </a:r>
            <a:r>
              <a:rPr lang="en-ID" dirty="0"/>
              <a:t> </a:t>
            </a:r>
            <a:r>
              <a:rPr lang="en-ID" dirty="0" err="1"/>
              <a:t>tinggi</a:t>
            </a:r>
            <a:r>
              <a:rPr lang="en-ID" dirty="0"/>
              <a:t> </a:t>
            </a:r>
            <a:r>
              <a:rPr lang="en-ID" dirty="0" err="1"/>
              <a:t>diluar</a:t>
            </a:r>
            <a:r>
              <a:rPr lang="en-ID" dirty="0"/>
              <a:t> </a:t>
            </a:r>
            <a:r>
              <a:rPr lang="en-ID" dirty="0" err="1"/>
              <a:t>dugaan</a:t>
            </a:r>
            <a:r>
              <a:rPr lang="en-ID" dirty="0"/>
              <a:t> </a:t>
            </a:r>
            <a:r>
              <a:rPr lang="en-ID" dirty="0" err="1"/>
              <a:t>atau</a:t>
            </a:r>
            <a:r>
              <a:rPr lang="en-ID" dirty="0"/>
              <a:t> pada </a:t>
            </a:r>
            <a:r>
              <a:rPr lang="en-ID" dirty="0" err="1"/>
              <a:t>saat</a:t>
            </a:r>
            <a:r>
              <a:rPr lang="en-ID" dirty="0"/>
              <a:t> </a:t>
            </a:r>
            <a:r>
              <a:rPr lang="en-ID" dirty="0" err="1"/>
              <a:t>jual</a:t>
            </a:r>
            <a:r>
              <a:rPr lang="en-ID" dirty="0"/>
              <a:t> </a:t>
            </a:r>
            <a:r>
              <a:rPr lang="en-ID" dirty="0" err="1"/>
              <a:t>beli</a:t>
            </a:r>
            <a:r>
              <a:rPr lang="en-ID" dirty="0"/>
              <a:t> </a:t>
            </a:r>
            <a:r>
              <a:rPr lang="en-ID" dirty="0" err="1"/>
              <a:t>beli</a:t>
            </a:r>
            <a:r>
              <a:rPr lang="en-ID" dirty="0"/>
              <a:t> </a:t>
            </a:r>
            <a:r>
              <a:rPr lang="en-ID" dirty="0" err="1"/>
              <a:t>terjadi</a:t>
            </a:r>
            <a:endParaRPr lang="en-ID" dirty="0"/>
          </a:p>
          <a:p>
            <a:pPr marL="228600" indent="-228600">
              <a:buAutoNum type="arabicPeriod"/>
            </a:pPr>
            <a:endParaRPr lang="id-ID" dirty="0"/>
          </a:p>
        </p:txBody>
      </p:sp>
      <p:sp>
        <p:nvSpPr>
          <p:cNvPr id="4" name="Slide Number Placeholder 3"/>
          <p:cNvSpPr>
            <a:spLocks noGrp="1"/>
          </p:cNvSpPr>
          <p:nvPr>
            <p:ph type="sldNum" sz="quarter" idx="10"/>
          </p:nvPr>
        </p:nvSpPr>
        <p:spPr/>
        <p:txBody>
          <a:bodyPr/>
          <a:lstStyle/>
          <a:p>
            <a:fld id="{061B5B5C-5005-45B3-B6E9-FE1CC017EDDD}" type="slidenum">
              <a:rPr lang="id-ID" smtClean="0"/>
              <a:t>5</a:t>
            </a:fld>
            <a:endParaRPr lang="id-ID"/>
          </a:p>
        </p:txBody>
      </p:sp>
    </p:spTree>
    <p:extLst>
      <p:ext uri="{BB962C8B-B14F-4D97-AF65-F5344CB8AC3E}">
        <p14:creationId xmlns:p14="http://schemas.microsoft.com/office/powerpoint/2010/main" val="1974697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800" dirty="0"/>
              <a:t>6. </a:t>
            </a:r>
            <a:r>
              <a:rPr lang="en-ID" sz="800" dirty="0" err="1"/>
              <a:t>Untuk</a:t>
            </a:r>
            <a:r>
              <a:rPr lang="en-ID" sz="800" dirty="0"/>
              <a:t> </a:t>
            </a:r>
            <a:r>
              <a:rPr lang="en-ID" sz="800" dirty="0" err="1"/>
              <a:t>memesan</a:t>
            </a:r>
            <a:r>
              <a:rPr lang="en-ID" sz="800" dirty="0"/>
              <a:t> stock </a:t>
            </a:r>
            <a:r>
              <a:rPr lang="en-ID" sz="800" dirty="0" err="1"/>
              <a:t>dari</a:t>
            </a:r>
            <a:r>
              <a:rPr lang="en-ID" sz="800" dirty="0"/>
              <a:t> supplier</a:t>
            </a:r>
          </a:p>
          <a:p>
            <a:r>
              <a:rPr lang="en-ID" sz="800" dirty="0"/>
              <a:t>7. </a:t>
            </a:r>
            <a:r>
              <a:rPr lang="en-ID" sz="800" dirty="0" err="1"/>
              <a:t>Untuk</a:t>
            </a:r>
            <a:r>
              <a:rPr lang="en-ID" sz="800" dirty="0"/>
              <a:t> </a:t>
            </a:r>
            <a:r>
              <a:rPr lang="en-ID" sz="800" dirty="0" err="1"/>
              <a:t>memesan</a:t>
            </a:r>
            <a:r>
              <a:rPr lang="en-ID" sz="800" dirty="0"/>
              <a:t> </a:t>
            </a:r>
            <a:r>
              <a:rPr lang="en-ID" sz="800" dirty="0" err="1"/>
              <a:t>seuatu</a:t>
            </a:r>
            <a:r>
              <a:rPr lang="en-ID" sz="800" dirty="0"/>
              <a:t> </a:t>
            </a:r>
            <a:r>
              <a:rPr lang="en-ID" sz="800" dirty="0" err="1"/>
              <a:t>dari</a:t>
            </a:r>
            <a:r>
              <a:rPr lang="en-ID" sz="800" dirty="0"/>
              <a:t> </a:t>
            </a:r>
            <a:r>
              <a:rPr lang="en-ID" sz="800" dirty="0" err="1"/>
              <a:t>penyedia</a:t>
            </a:r>
            <a:r>
              <a:rPr lang="en-ID" sz="800" dirty="0"/>
              <a:t> </a:t>
            </a:r>
            <a:r>
              <a:rPr lang="en-ID" sz="800" dirty="0" err="1"/>
              <a:t>layanan</a:t>
            </a:r>
            <a:endParaRPr lang="en-ID" sz="800" dirty="0"/>
          </a:p>
          <a:p>
            <a:r>
              <a:rPr lang="en-ID" sz="800" dirty="0"/>
              <a:t>8. Staff juga </a:t>
            </a:r>
            <a:r>
              <a:rPr lang="en-ID" sz="800" dirty="0" err="1"/>
              <a:t>menggunakan</a:t>
            </a:r>
            <a:r>
              <a:rPr lang="en-ID" sz="800" dirty="0"/>
              <a:t> </a:t>
            </a:r>
            <a:r>
              <a:rPr lang="en-ID" sz="800" dirty="0" err="1"/>
              <a:t>telepon</a:t>
            </a:r>
            <a:r>
              <a:rPr lang="en-ID" sz="800" dirty="0"/>
              <a:t> </a:t>
            </a:r>
            <a:r>
              <a:rPr lang="en-ID" sz="800" dirty="0" err="1"/>
              <a:t>dalam</a:t>
            </a:r>
            <a:r>
              <a:rPr lang="en-ID" sz="800" dirty="0"/>
              <a:t> </a:t>
            </a:r>
            <a:r>
              <a:rPr lang="en-ID" sz="800" dirty="0" err="1"/>
              <a:t>membuat</a:t>
            </a:r>
            <a:r>
              <a:rPr lang="en-ID" sz="800" dirty="0"/>
              <a:t> prospect </a:t>
            </a:r>
            <a:r>
              <a:rPr lang="en-ID" sz="800" dirty="0" err="1"/>
              <a:t>calon</a:t>
            </a:r>
            <a:r>
              <a:rPr lang="en-ID" sz="800" dirty="0"/>
              <a:t> </a:t>
            </a:r>
            <a:r>
              <a:rPr lang="en-ID" sz="800" dirty="0" err="1"/>
              <a:t>pelanggan</a:t>
            </a:r>
            <a:r>
              <a:rPr lang="en-ID" sz="800" dirty="0"/>
              <a:t> </a:t>
            </a:r>
            <a:r>
              <a:rPr lang="en-ID" sz="800" dirty="0" err="1"/>
              <a:t>untuk</a:t>
            </a:r>
            <a:r>
              <a:rPr lang="en-ID" sz="800" dirty="0"/>
              <a:t> </a:t>
            </a:r>
            <a:r>
              <a:rPr lang="en-ID" sz="800" dirty="0" err="1"/>
              <a:t>menghasilkan</a:t>
            </a:r>
            <a:r>
              <a:rPr lang="en-ID" sz="800" dirty="0"/>
              <a:t> </a:t>
            </a:r>
            <a:r>
              <a:rPr lang="en-ID" sz="800" dirty="0" err="1"/>
              <a:t>penjualan</a:t>
            </a:r>
            <a:r>
              <a:rPr lang="en-ID" sz="800" dirty="0"/>
              <a:t> </a:t>
            </a:r>
            <a:r>
              <a:rPr lang="en-ID" sz="800" dirty="0" err="1"/>
              <a:t>atau</a:t>
            </a:r>
            <a:r>
              <a:rPr lang="en-ID" sz="800" dirty="0"/>
              <a:t> </a:t>
            </a:r>
            <a:r>
              <a:rPr lang="en-ID" sz="800" dirty="0" err="1"/>
              <a:t>pemesanan</a:t>
            </a:r>
            <a:endParaRPr lang="en-ID" sz="800" dirty="0"/>
          </a:p>
          <a:p>
            <a:r>
              <a:rPr lang="en-ID" sz="800" dirty="0"/>
              <a:t>9. </a:t>
            </a:r>
            <a:r>
              <a:rPr lang="en-ID" sz="800" dirty="0" err="1"/>
              <a:t>Untuk</a:t>
            </a:r>
            <a:r>
              <a:rPr lang="en-ID" sz="800" dirty="0"/>
              <a:t> </a:t>
            </a:r>
            <a:r>
              <a:rPr lang="en-ID" sz="800" dirty="0" err="1"/>
              <a:t>menempatkan</a:t>
            </a:r>
            <a:r>
              <a:rPr lang="en-ID" sz="800" dirty="0"/>
              <a:t> service </a:t>
            </a:r>
            <a:r>
              <a:rPr lang="en-ID" sz="800" dirty="0" err="1"/>
              <a:t>atau</a:t>
            </a:r>
            <a:r>
              <a:rPr lang="en-ID" sz="800" dirty="0"/>
              <a:t> </a:t>
            </a:r>
            <a:r>
              <a:rPr lang="en-ID" sz="800" dirty="0" err="1"/>
              <a:t>telepon</a:t>
            </a:r>
            <a:r>
              <a:rPr lang="en-ID" sz="800" dirty="0"/>
              <a:t> </a:t>
            </a:r>
            <a:r>
              <a:rPr lang="en-ID" sz="800" dirty="0" err="1"/>
              <a:t>dalam</a:t>
            </a:r>
            <a:r>
              <a:rPr lang="en-ID" sz="800" dirty="0"/>
              <a:t> </a:t>
            </a:r>
            <a:r>
              <a:rPr lang="en-ID" sz="800" dirty="0" err="1"/>
              <a:t>rangka</a:t>
            </a:r>
            <a:r>
              <a:rPr lang="en-ID" sz="800" dirty="0"/>
              <a:t> </a:t>
            </a:r>
            <a:r>
              <a:rPr lang="en-ID" sz="800" dirty="0" err="1"/>
              <a:t>menjalin</a:t>
            </a:r>
            <a:r>
              <a:rPr lang="en-ID" sz="800" dirty="0"/>
              <a:t> </a:t>
            </a:r>
            <a:r>
              <a:rPr lang="en-ID" sz="800" dirty="0" err="1"/>
              <a:t>hubungan</a:t>
            </a:r>
            <a:r>
              <a:rPr lang="en-ID" sz="800" dirty="0"/>
              <a:t> </a:t>
            </a:r>
            <a:r>
              <a:rPr lang="en-ID" sz="800" dirty="0" err="1"/>
              <a:t>dengan</a:t>
            </a:r>
            <a:r>
              <a:rPr lang="en-ID" sz="800" dirty="0"/>
              <a:t> </a:t>
            </a:r>
            <a:r>
              <a:rPr lang="en-ID" sz="800" dirty="0" err="1"/>
              <a:t>organisasi</a:t>
            </a:r>
            <a:r>
              <a:rPr lang="en-ID" sz="800" dirty="0"/>
              <a:t> </a:t>
            </a:r>
            <a:r>
              <a:rPr lang="en-ID" sz="800" dirty="0" err="1"/>
              <a:t>tertentu</a:t>
            </a:r>
            <a:endParaRPr lang="en-ID" sz="800" dirty="0"/>
          </a:p>
          <a:p>
            <a:r>
              <a:rPr lang="en-ID" sz="800" dirty="0"/>
              <a:t>10. </a:t>
            </a:r>
            <a:r>
              <a:rPr lang="en-ID" sz="800" dirty="0" err="1"/>
              <a:t>Selain</a:t>
            </a:r>
            <a:r>
              <a:rPr lang="en-ID" sz="800" dirty="0"/>
              <a:t> </a:t>
            </a:r>
            <a:r>
              <a:rPr lang="en-ID" sz="800" dirty="0" err="1"/>
              <a:t>itu</a:t>
            </a:r>
            <a:r>
              <a:rPr lang="en-ID" sz="800" dirty="0"/>
              <a:t> </a:t>
            </a:r>
            <a:r>
              <a:rPr lang="en-ID" sz="800" dirty="0" err="1"/>
              <a:t>dengan</a:t>
            </a:r>
            <a:r>
              <a:rPr lang="en-ID" sz="800" dirty="0"/>
              <a:t> </a:t>
            </a:r>
            <a:r>
              <a:rPr lang="en-ID" sz="800" dirty="0" err="1"/>
              <a:t>telepon</a:t>
            </a:r>
            <a:r>
              <a:rPr lang="en-ID" sz="800" dirty="0"/>
              <a:t> juga </a:t>
            </a:r>
            <a:r>
              <a:rPr lang="en-ID" sz="800" dirty="0" err="1"/>
              <a:t>dapat</a:t>
            </a:r>
            <a:r>
              <a:rPr lang="en-ID" sz="800" dirty="0"/>
              <a:t> </a:t>
            </a:r>
            <a:r>
              <a:rPr lang="en-ID" sz="800" dirty="0" err="1"/>
              <a:t>mencari</a:t>
            </a:r>
            <a:r>
              <a:rPr lang="en-ID" sz="800" dirty="0"/>
              <a:t> </a:t>
            </a:r>
            <a:r>
              <a:rPr lang="en-ID" sz="800" dirty="0" err="1"/>
              <a:t>informasi</a:t>
            </a:r>
            <a:r>
              <a:rPr lang="en-ID" sz="800" dirty="0"/>
              <a:t> </a:t>
            </a:r>
            <a:r>
              <a:rPr lang="en-ID" sz="800" dirty="0" err="1"/>
              <a:t>terkait</a:t>
            </a:r>
            <a:r>
              <a:rPr lang="en-ID" sz="800" dirty="0"/>
              <a:t> </a:t>
            </a:r>
            <a:r>
              <a:rPr lang="en-ID" sz="800" dirty="0" err="1"/>
              <a:t>dengan</a:t>
            </a:r>
            <a:r>
              <a:rPr lang="en-ID" sz="800" dirty="0"/>
              <a:t> </a:t>
            </a:r>
            <a:r>
              <a:rPr lang="en-ID" sz="800" dirty="0" err="1"/>
              <a:t>kewenangan</a:t>
            </a:r>
            <a:r>
              <a:rPr lang="en-ID" sz="800" dirty="0"/>
              <a:t> </a:t>
            </a:r>
            <a:r>
              <a:rPr lang="en-ID" sz="800" dirty="0" err="1"/>
              <a:t>pemerintah</a:t>
            </a:r>
            <a:r>
              <a:rPr lang="en-ID" sz="800" dirty="0"/>
              <a:t>, </a:t>
            </a:r>
            <a:r>
              <a:rPr lang="en-ID" sz="800" dirty="0" err="1"/>
              <a:t>atau</a:t>
            </a:r>
            <a:r>
              <a:rPr lang="en-ID" sz="800" dirty="0"/>
              <a:t> </a:t>
            </a:r>
            <a:r>
              <a:rPr lang="en-ID" sz="800" dirty="0" err="1"/>
              <a:t>institusi</a:t>
            </a:r>
            <a:r>
              <a:rPr lang="en-ID" sz="800" dirty="0"/>
              <a:t> </a:t>
            </a:r>
            <a:r>
              <a:rPr lang="en-ID" sz="800" dirty="0" err="1"/>
              <a:t>terkait</a:t>
            </a:r>
            <a:r>
              <a:rPr lang="en-ID" sz="800" dirty="0"/>
              <a:t> industry  dan para </a:t>
            </a:r>
            <a:r>
              <a:rPr lang="en-ID" sz="800" dirty="0" err="1"/>
              <a:t>penasehat</a:t>
            </a:r>
            <a:r>
              <a:rPr lang="en-ID" sz="800" dirty="0"/>
              <a:t> </a:t>
            </a:r>
            <a:r>
              <a:rPr lang="en-ID" sz="800" dirty="0" err="1"/>
              <a:t>bisnis</a:t>
            </a:r>
            <a:r>
              <a:rPr lang="en-ID" sz="800" dirty="0"/>
              <a:t> </a:t>
            </a:r>
            <a:r>
              <a:rPr lang="en-ID" sz="800" dirty="0" err="1"/>
              <a:t>seperti</a:t>
            </a:r>
            <a:r>
              <a:rPr lang="en-ID" sz="800" dirty="0"/>
              <a:t> </a:t>
            </a:r>
            <a:r>
              <a:rPr lang="en-ID" sz="800" dirty="0" err="1"/>
              <a:t>secutiy</a:t>
            </a:r>
            <a:r>
              <a:rPr lang="en-ID" sz="800" dirty="0"/>
              <a:t>, </a:t>
            </a:r>
            <a:r>
              <a:rPr lang="en-ID" sz="800" dirty="0" err="1"/>
              <a:t>bagian</a:t>
            </a:r>
            <a:r>
              <a:rPr lang="en-ID" sz="800" dirty="0"/>
              <a:t> legal </a:t>
            </a:r>
            <a:r>
              <a:rPr lang="en-ID" sz="800" dirty="0" err="1"/>
              <a:t>akunting</a:t>
            </a:r>
            <a:r>
              <a:rPr lang="en-ID" sz="800" dirty="0"/>
              <a:t> dan </a:t>
            </a:r>
            <a:r>
              <a:rPr lang="en-ID" sz="800" dirty="0" err="1"/>
              <a:t>penasehat</a:t>
            </a:r>
            <a:r>
              <a:rPr lang="en-ID" sz="800" dirty="0"/>
              <a:t> di </a:t>
            </a:r>
            <a:r>
              <a:rPr lang="en-ID" sz="800" dirty="0" err="1"/>
              <a:t>bidang</a:t>
            </a:r>
            <a:r>
              <a:rPr lang="en-ID" sz="800" dirty="0"/>
              <a:t> </a:t>
            </a:r>
            <a:r>
              <a:rPr lang="en-ID" sz="800" dirty="0" err="1"/>
              <a:t>pemasaran</a:t>
            </a:r>
            <a:endParaRPr lang="id-ID" sz="800" dirty="0"/>
          </a:p>
        </p:txBody>
      </p:sp>
      <p:sp>
        <p:nvSpPr>
          <p:cNvPr id="4" name="Slide Number Placeholder 3"/>
          <p:cNvSpPr>
            <a:spLocks noGrp="1"/>
          </p:cNvSpPr>
          <p:nvPr>
            <p:ph type="sldNum" sz="quarter" idx="10"/>
          </p:nvPr>
        </p:nvSpPr>
        <p:spPr/>
        <p:txBody>
          <a:bodyPr/>
          <a:lstStyle/>
          <a:p>
            <a:fld id="{061B5B5C-5005-45B3-B6E9-FE1CC017EDDD}" type="slidenum">
              <a:rPr lang="id-ID" smtClean="0"/>
              <a:t>6</a:t>
            </a:fld>
            <a:endParaRPr lang="id-ID"/>
          </a:p>
        </p:txBody>
      </p:sp>
    </p:spTree>
    <p:extLst>
      <p:ext uri="{BB962C8B-B14F-4D97-AF65-F5344CB8AC3E}">
        <p14:creationId xmlns:p14="http://schemas.microsoft.com/office/powerpoint/2010/main" val="1974697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err="1"/>
              <a:t>Secara</a:t>
            </a:r>
            <a:r>
              <a:rPr lang="en-ID" dirty="0"/>
              <a:t> </a:t>
            </a:r>
            <a:r>
              <a:rPr lang="en-ID" dirty="0" err="1"/>
              <a:t>rinci</a:t>
            </a:r>
            <a:r>
              <a:rPr lang="en-ID" dirty="0"/>
              <a:t> </a:t>
            </a:r>
            <a:r>
              <a:rPr lang="en-ID" dirty="0" err="1"/>
              <a:t>Aktivitas</a:t>
            </a:r>
            <a:r>
              <a:rPr lang="en-ID" dirty="0"/>
              <a:t> di hotel yang </a:t>
            </a:r>
            <a:r>
              <a:rPr lang="en-ID" dirty="0" err="1"/>
              <a:t>dilakukan</a:t>
            </a:r>
            <a:r>
              <a:rPr lang="en-ID" dirty="0"/>
              <a:t> </a:t>
            </a:r>
            <a:r>
              <a:rPr lang="en-ID" dirty="0" err="1"/>
              <a:t>dengan</a:t>
            </a:r>
            <a:r>
              <a:rPr lang="en-ID" dirty="0"/>
              <a:t> </a:t>
            </a:r>
            <a:r>
              <a:rPr lang="en-ID" dirty="0" err="1"/>
              <a:t>meggunakan</a:t>
            </a:r>
            <a:r>
              <a:rPr lang="en-ID" dirty="0"/>
              <a:t> </a:t>
            </a:r>
            <a:r>
              <a:rPr lang="en-ID" dirty="0" err="1"/>
              <a:t>telepon</a:t>
            </a:r>
            <a:endParaRPr lang="en-ID" dirty="0"/>
          </a:p>
          <a:p>
            <a:endParaRPr lang="en-ID" dirty="0"/>
          </a:p>
          <a:p>
            <a:pPr marL="228600" indent="-228600">
              <a:buAutoNum type="arabicPeriod"/>
            </a:pPr>
            <a:r>
              <a:rPr lang="en-ID" dirty="0"/>
              <a:t>Reservation, </a:t>
            </a:r>
            <a:r>
              <a:rPr lang="en-ID" dirty="0" err="1"/>
              <a:t>membuat</a:t>
            </a:r>
            <a:r>
              <a:rPr lang="en-ID" dirty="0"/>
              <a:t> </a:t>
            </a:r>
            <a:r>
              <a:rPr lang="en-ID" dirty="0" err="1"/>
              <a:t>pesanan</a:t>
            </a:r>
            <a:r>
              <a:rPr lang="en-ID" dirty="0"/>
              <a:t> </a:t>
            </a:r>
            <a:r>
              <a:rPr lang="en-ID" dirty="0" err="1"/>
              <a:t>kamar</a:t>
            </a:r>
            <a:endParaRPr lang="en-ID" dirty="0"/>
          </a:p>
          <a:p>
            <a:pPr marL="228600" indent="-228600">
              <a:buAutoNum type="arabicPeriod"/>
            </a:pPr>
            <a:r>
              <a:rPr lang="en-ID" dirty="0"/>
              <a:t>Ordering Supplies &amp; Equipment, </a:t>
            </a:r>
            <a:r>
              <a:rPr lang="en-ID" dirty="0" err="1"/>
              <a:t>Memesan</a:t>
            </a:r>
            <a:r>
              <a:rPr lang="en-ID" dirty="0"/>
              <a:t> supplies </a:t>
            </a:r>
            <a:r>
              <a:rPr lang="en-ID" dirty="0" err="1"/>
              <a:t>atau</a:t>
            </a:r>
            <a:r>
              <a:rPr lang="en-ID" dirty="0"/>
              <a:t> </a:t>
            </a:r>
            <a:r>
              <a:rPr lang="en-ID" dirty="0" err="1"/>
              <a:t>barang</a:t>
            </a:r>
            <a:r>
              <a:rPr lang="en-ID" dirty="0"/>
              <a:t> </a:t>
            </a:r>
            <a:r>
              <a:rPr lang="en-ID" dirty="0" err="1"/>
              <a:t>habis</a:t>
            </a:r>
            <a:r>
              <a:rPr lang="en-ID" dirty="0"/>
              <a:t> </a:t>
            </a:r>
            <a:r>
              <a:rPr lang="en-ID" dirty="0" err="1"/>
              <a:t>pakai</a:t>
            </a:r>
            <a:r>
              <a:rPr lang="en-ID" dirty="0"/>
              <a:t> dan </a:t>
            </a:r>
            <a:r>
              <a:rPr lang="en-ID" dirty="0" err="1"/>
              <a:t>peralatan</a:t>
            </a:r>
            <a:r>
              <a:rPr lang="en-ID" dirty="0"/>
              <a:t> </a:t>
            </a:r>
            <a:r>
              <a:rPr lang="en-ID" dirty="0" err="1"/>
              <a:t>kerja</a:t>
            </a:r>
            <a:endParaRPr lang="en-ID" dirty="0"/>
          </a:p>
          <a:p>
            <a:pPr marL="228600" indent="-228600">
              <a:buAutoNum type="arabicPeriod"/>
            </a:pPr>
            <a:r>
              <a:rPr lang="en-ID" dirty="0"/>
              <a:t>Speak With in house guest, </a:t>
            </a:r>
            <a:r>
              <a:rPr lang="en-ID" dirty="0" err="1"/>
              <a:t>Untuk</a:t>
            </a:r>
            <a:r>
              <a:rPr lang="en-ID" dirty="0"/>
              <a:t> </a:t>
            </a:r>
            <a:r>
              <a:rPr lang="en-ID" dirty="0" err="1"/>
              <a:t>berbicara</a:t>
            </a:r>
            <a:r>
              <a:rPr lang="en-ID" dirty="0"/>
              <a:t> </a:t>
            </a:r>
            <a:r>
              <a:rPr lang="en-ID" dirty="0" err="1"/>
              <a:t>dengan</a:t>
            </a:r>
            <a:r>
              <a:rPr lang="en-ID" dirty="0"/>
              <a:t> </a:t>
            </a:r>
            <a:r>
              <a:rPr lang="en-ID" dirty="0" err="1"/>
              <a:t>tamu</a:t>
            </a:r>
            <a:r>
              <a:rPr lang="en-ID" dirty="0"/>
              <a:t> hotel</a:t>
            </a:r>
          </a:p>
          <a:p>
            <a:pPr marL="228600" indent="-228600">
              <a:buAutoNum type="arabicPeriod"/>
            </a:pPr>
            <a:r>
              <a:rPr lang="en-ID" dirty="0"/>
              <a:t>Booking Confirmation, </a:t>
            </a:r>
            <a:r>
              <a:rPr lang="en-ID" dirty="0" err="1"/>
              <a:t>untuk</a:t>
            </a:r>
            <a:r>
              <a:rPr lang="en-ID" dirty="0"/>
              <a:t> </a:t>
            </a:r>
            <a:r>
              <a:rPr lang="en-ID" dirty="0" err="1"/>
              <a:t>membuat</a:t>
            </a:r>
            <a:r>
              <a:rPr lang="en-ID" dirty="0"/>
              <a:t> </a:t>
            </a:r>
            <a:r>
              <a:rPr lang="en-ID" dirty="0" err="1"/>
              <a:t>konfirmasi</a:t>
            </a:r>
            <a:r>
              <a:rPr lang="en-ID" dirty="0"/>
              <a:t> </a:t>
            </a:r>
            <a:r>
              <a:rPr lang="en-ID" dirty="0" err="1"/>
              <a:t>atas</a:t>
            </a:r>
            <a:r>
              <a:rPr lang="en-ID" dirty="0"/>
              <a:t> </a:t>
            </a:r>
            <a:r>
              <a:rPr lang="en-ID" dirty="0" err="1"/>
              <a:t>pemesanan</a:t>
            </a:r>
            <a:r>
              <a:rPr lang="en-ID" dirty="0"/>
              <a:t> </a:t>
            </a:r>
            <a:r>
              <a:rPr lang="en-ID" dirty="0" err="1"/>
              <a:t>tamu</a:t>
            </a:r>
            <a:endParaRPr lang="en-ID" dirty="0"/>
          </a:p>
          <a:p>
            <a:pPr marL="228600" indent="-228600">
              <a:buAutoNum type="arabicPeriod"/>
            </a:pPr>
            <a:r>
              <a:rPr lang="en-ID" dirty="0"/>
              <a:t>Enquiry meeting Facility, </a:t>
            </a:r>
            <a:r>
              <a:rPr lang="en-ID" dirty="0" err="1"/>
              <a:t>atau</a:t>
            </a:r>
            <a:r>
              <a:rPr lang="en-ID" dirty="0"/>
              <a:t> </a:t>
            </a:r>
            <a:r>
              <a:rPr lang="en-ID" dirty="0" err="1"/>
              <a:t>membuat</a:t>
            </a:r>
            <a:r>
              <a:rPr lang="en-ID" dirty="0"/>
              <a:t> </a:t>
            </a:r>
            <a:r>
              <a:rPr lang="en-ID" dirty="0" err="1"/>
              <a:t>permintaan</a:t>
            </a:r>
            <a:r>
              <a:rPr lang="en-ID" dirty="0"/>
              <a:t> </a:t>
            </a:r>
            <a:r>
              <a:rPr lang="en-ID" dirty="0" err="1"/>
              <a:t>atas</a:t>
            </a:r>
            <a:r>
              <a:rPr lang="en-ID" dirty="0"/>
              <a:t> </a:t>
            </a:r>
            <a:r>
              <a:rPr lang="en-ID" dirty="0" err="1"/>
              <a:t>fasilitas</a:t>
            </a:r>
            <a:r>
              <a:rPr lang="en-ID" dirty="0"/>
              <a:t> </a:t>
            </a:r>
            <a:r>
              <a:rPr lang="en-ID" dirty="0" err="1"/>
              <a:t>rapat</a:t>
            </a:r>
            <a:endParaRPr lang="en-ID" dirty="0"/>
          </a:p>
          <a:p>
            <a:pPr marL="228600" indent="-228600">
              <a:buAutoNum type="arabicPeriod"/>
            </a:pPr>
            <a:r>
              <a:rPr lang="en-ID" dirty="0"/>
              <a:t>Making Outgoing call, </a:t>
            </a:r>
            <a:r>
              <a:rPr lang="en-ID" dirty="0" err="1"/>
              <a:t>untuk</a:t>
            </a:r>
            <a:r>
              <a:rPr lang="en-ID" dirty="0"/>
              <a:t> </a:t>
            </a:r>
            <a:r>
              <a:rPr lang="en-ID" dirty="0" err="1"/>
              <a:t>membuat</a:t>
            </a:r>
            <a:r>
              <a:rPr lang="en-ID" dirty="0"/>
              <a:t> </a:t>
            </a:r>
            <a:r>
              <a:rPr lang="en-ID" dirty="0" err="1"/>
              <a:t>panggilan</a:t>
            </a:r>
            <a:r>
              <a:rPr lang="en-ID" dirty="0"/>
              <a:t> </a:t>
            </a:r>
            <a:r>
              <a:rPr lang="en-ID" dirty="0" err="1"/>
              <a:t>keluar</a:t>
            </a:r>
            <a:endParaRPr lang="en-ID" dirty="0"/>
          </a:p>
          <a:p>
            <a:pPr marL="228600" indent="-228600">
              <a:buAutoNum type="arabicPeriod"/>
            </a:pPr>
            <a:endParaRPr lang="en-ID" dirty="0"/>
          </a:p>
          <a:p>
            <a:pPr marL="228600" indent="-228600">
              <a:buAutoNum type="arabicPeriod"/>
            </a:pPr>
            <a:endParaRPr lang="en-ID" dirty="0"/>
          </a:p>
        </p:txBody>
      </p:sp>
      <p:sp>
        <p:nvSpPr>
          <p:cNvPr id="4" name="Slide Number Placeholder 3"/>
          <p:cNvSpPr>
            <a:spLocks noGrp="1"/>
          </p:cNvSpPr>
          <p:nvPr>
            <p:ph type="sldNum" sz="quarter" idx="5"/>
          </p:nvPr>
        </p:nvSpPr>
        <p:spPr/>
        <p:txBody>
          <a:bodyPr/>
          <a:lstStyle/>
          <a:p>
            <a:fld id="{01F5BDC3-78D4-4B30-93BE-4B3891CC911E}" type="slidenum">
              <a:rPr lang="id-ID" smtClean="0"/>
              <a:t>7</a:t>
            </a:fld>
            <a:endParaRPr lang="id-ID"/>
          </a:p>
        </p:txBody>
      </p:sp>
    </p:spTree>
    <p:extLst>
      <p:ext uri="{BB962C8B-B14F-4D97-AF65-F5344CB8AC3E}">
        <p14:creationId xmlns:p14="http://schemas.microsoft.com/office/powerpoint/2010/main" val="1522896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err="1"/>
              <a:t>Peranan</a:t>
            </a:r>
            <a:r>
              <a:rPr lang="en-ID" dirty="0"/>
              <a:t> dan </a:t>
            </a:r>
            <a:r>
              <a:rPr lang="en-ID" dirty="0" err="1"/>
              <a:t>Tanggung</a:t>
            </a:r>
            <a:r>
              <a:rPr lang="en-ID" dirty="0"/>
              <a:t> </a:t>
            </a:r>
            <a:r>
              <a:rPr lang="en-ID" dirty="0" err="1"/>
              <a:t>jawab</a:t>
            </a:r>
            <a:r>
              <a:rPr lang="en-ID" dirty="0"/>
              <a:t> </a:t>
            </a:r>
            <a:r>
              <a:rPr lang="en-ID" dirty="0" err="1"/>
              <a:t>Teleponist</a:t>
            </a:r>
            <a:endParaRPr lang="en-ID" dirty="0"/>
          </a:p>
          <a:p>
            <a:endParaRPr lang="en-ID" dirty="0"/>
          </a:p>
          <a:p>
            <a:r>
              <a:rPr lang="en-ID" dirty="0" err="1"/>
              <a:t>Peranan</a:t>
            </a:r>
            <a:r>
              <a:rPr lang="en-ID" dirty="0"/>
              <a:t> </a:t>
            </a:r>
            <a:r>
              <a:rPr lang="en-ID" dirty="0" err="1"/>
              <a:t>Teleponis</a:t>
            </a:r>
            <a:endParaRPr lang="en-ID" dirty="0"/>
          </a:p>
          <a:p>
            <a:endParaRPr lang="en-ID" dirty="0"/>
          </a:p>
          <a:p>
            <a:pPr marL="171450" indent="-171450">
              <a:buFontTx/>
              <a:buChar char="-"/>
            </a:pPr>
            <a:r>
              <a:rPr lang="en-ID" dirty="0" err="1"/>
              <a:t>Teleponis</a:t>
            </a:r>
            <a:r>
              <a:rPr lang="en-ID" dirty="0"/>
              <a:t> </a:t>
            </a:r>
            <a:r>
              <a:rPr lang="en-ID" dirty="0" err="1"/>
              <a:t>adalah</a:t>
            </a:r>
            <a:r>
              <a:rPr lang="en-ID" dirty="0"/>
              <a:t> orang yang </a:t>
            </a:r>
            <a:r>
              <a:rPr lang="en-ID" dirty="0" err="1"/>
              <a:t>mengoperasikan</a:t>
            </a:r>
            <a:r>
              <a:rPr lang="en-ID" dirty="0"/>
              <a:t> dan </a:t>
            </a:r>
            <a:r>
              <a:rPr lang="en-ID" dirty="0" err="1"/>
              <a:t>mengelola</a:t>
            </a:r>
            <a:r>
              <a:rPr lang="en-ID" dirty="0"/>
              <a:t> system </a:t>
            </a:r>
            <a:r>
              <a:rPr lang="en-ID" dirty="0" err="1"/>
              <a:t>telepon</a:t>
            </a:r>
            <a:r>
              <a:rPr lang="en-ID" dirty="0"/>
              <a:t> yang </a:t>
            </a:r>
            <a:r>
              <a:rPr lang="en-ID" dirty="0" err="1"/>
              <a:t>berada</a:t>
            </a:r>
            <a:r>
              <a:rPr lang="en-ID" dirty="0"/>
              <a:t> di </a:t>
            </a:r>
            <a:r>
              <a:rPr lang="en-ID" dirty="0" err="1"/>
              <a:t>bagian</a:t>
            </a:r>
            <a:r>
              <a:rPr lang="en-ID" dirty="0"/>
              <a:t> </a:t>
            </a:r>
            <a:r>
              <a:rPr lang="en-ID" dirty="0" err="1"/>
              <a:t>belakang</a:t>
            </a:r>
            <a:r>
              <a:rPr lang="en-ID" dirty="0"/>
              <a:t> hotel</a:t>
            </a:r>
          </a:p>
          <a:p>
            <a:pPr marL="171450" indent="-171450">
              <a:buFontTx/>
              <a:buChar char="-"/>
            </a:pPr>
            <a:r>
              <a:rPr lang="en-ID" dirty="0" err="1"/>
              <a:t>Tugas</a:t>
            </a:r>
            <a:r>
              <a:rPr lang="en-ID" dirty="0"/>
              <a:t> </a:t>
            </a:r>
            <a:r>
              <a:rPr lang="en-ID" dirty="0" err="1"/>
              <a:t>utama</a:t>
            </a:r>
            <a:r>
              <a:rPr lang="en-ID" dirty="0"/>
              <a:t> </a:t>
            </a:r>
            <a:r>
              <a:rPr lang="en-ID" dirty="0" err="1"/>
              <a:t>dari</a:t>
            </a:r>
            <a:r>
              <a:rPr lang="en-ID" dirty="0"/>
              <a:t> </a:t>
            </a:r>
            <a:r>
              <a:rPr lang="en-ID" dirty="0" err="1"/>
              <a:t>teleponis</a:t>
            </a:r>
            <a:r>
              <a:rPr lang="en-ID" dirty="0"/>
              <a:t> </a:t>
            </a:r>
            <a:r>
              <a:rPr lang="en-ID" dirty="0" err="1"/>
              <a:t>adalah</a:t>
            </a:r>
            <a:r>
              <a:rPr lang="en-ID" dirty="0"/>
              <a:t> </a:t>
            </a:r>
            <a:r>
              <a:rPr lang="en-ID" dirty="0" err="1"/>
              <a:t>menerima</a:t>
            </a:r>
            <a:r>
              <a:rPr lang="en-ID" dirty="0"/>
              <a:t> </a:t>
            </a:r>
            <a:r>
              <a:rPr lang="en-ID" dirty="0" err="1"/>
              <a:t>panggilan</a:t>
            </a:r>
            <a:r>
              <a:rPr lang="en-ID" dirty="0"/>
              <a:t> </a:t>
            </a:r>
            <a:r>
              <a:rPr lang="en-ID" dirty="0" err="1"/>
              <a:t>masuk</a:t>
            </a:r>
            <a:r>
              <a:rPr lang="en-ID" dirty="0"/>
              <a:t> dan </a:t>
            </a:r>
            <a:r>
              <a:rPr lang="en-ID" dirty="0" err="1"/>
              <a:t>mengarahkan</a:t>
            </a:r>
            <a:r>
              <a:rPr lang="en-ID" dirty="0"/>
              <a:t> </a:t>
            </a:r>
            <a:r>
              <a:rPr lang="en-ID" dirty="0" err="1"/>
              <a:t>panggilan</a:t>
            </a:r>
            <a:r>
              <a:rPr lang="en-ID" dirty="0"/>
              <a:t> </a:t>
            </a:r>
            <a:r>
              <a:rPr lang="en-ID" dirty="0" err="1"/>
              <a:t>masuk</a:t>
            </a:r>
            <a:r>
              <a:rPr lang="en-ID" dirty="0"/>
              <a:t> </a:t>
            </a:r>
            <a:r>
              <a:rPr lang="en-ID" dirty="0" err="1"/>
              <a:t>sesuai</a:t>
            </a:r>
            <a:r>
              <a:rPr lang="en-ID" dirty="0"/>
              <a:t> </a:t>
            </a:r>
            <a:r>
              <a:rPr lang="en-ID" dirty="0" err="1"/>
              <a:t>dengan</a:t>
            </a:r>
            <a:r>
              <a:rPr lang="en-ID" dirty="0"/>
              <a:t> </a:t>
            </a:r>
            <a:r>
              <a:rPr lang="en-ID" dirty="0" err="1"/>
              <a:t>permintaan</a:t>
            </a:r>
            <a:endParaRPr lang="en-ID" dirty="0"/>
          </a:p>
          <a:p>
            <a:pPr marL="171450" indent="-171450">
              <a:buFontTx/>
              <a:buChar char="-"/>
            </a:pPr>
            <a:endParaRPr lang="en-ID" dirty="0"/>
          </a:p>
          <a:p>
            <a:pPr marL="0" indent="0">
              <a:buFontTx/>
              <a:buNone/>
            </a:pPr>
            <a:r>
              <a:rPr lang="en-ID" dirty="0" err="1"/>
              <a:t>Tanggung</a:t>
            </a:r>
            <a:r>
              <a:rPr lang="en-ID" dirty="0"/>
              <a:t> </a:t>
            </a:r>
            <a:r>
              <a:rPr lang="en-ID" dirty="0" err="1"/>
              <a:t>jawab</a:t>
            </a:r>
            <a:r>
              <a:rPr lang="en-ID" dirty="0"/>
              <a:t> </a:t>
            </a:r>
            <a:r>
              <a:rPr lang="en-ID" dirty="0" err="1"/>
              <a:t>Teleponis</a:t>
            </a:r>
            <a:endParaRPr lang="en-ID" dirty="0"/>
          </a:p>
          <a:p>
            <a:pPr marL="171450" indent="-171450">
              <a:buFontTx/>
              <a:buChar char="-"/>
            </a:pPr>
            <a:r>
              <a:rPr lang="en-ID" dirty="0" err="1"/>
              <a:t>Dengan</a:t>
            </a:r>
            <a:r>
              <a:rPr lang="en-ID" dirty="0"/>
              <a:t> </a:t>
            </a:r>
            <a:r>
              <a:rPr lang="en-ID" dirty="0" err="1"/>
              <a:t>cepat</a:t>
            </a:r>
            <a:r>
              <a:rPr lang="en-ID" dirty="0"/>
              <a:t> dan </a:t>
            </a:r>
            <a:r>
              <a:rPr lang="en-ID" dirty="0" err="1"/>
              <a:t>secara</a:t>
            </a:r>
            <a:r>
              <a:rPr lang="en-ID" dirty="0"/>
              <a:t> professional </a:t>
            </a:r>
            <a:r>
              <a:rPr lang="en-ID" dirty="0" err="1"/>
              <a:t>menjawab</a:t>
            </a:r>
            <a:r>
              <a:rPr lang="en-ID" dirty="0"/>
              <a:t> </a:t>
            </a:r>
            <a:r>
              <a:rPr lang="en-ID" dirty="0" err="1"/>
              <a:t>panggilan</a:t>
            </a:r>
            <a:r>
              <a:rPr lang="en-ID" dirty="0"/>
              <a:t> </a:t>
            </a:r>
            <a:r>
              <a:rPr lang="en-ID" dirty="0" err="1"/>
              <a:t>masuk</a:t>
            </a:r>
            <a:endParaRPr lang="en-ID" dirty="0"/>
          </a:p>
          <a:p>
            <a:pPr marL="171450" indent="-171450">
              <a:buFontTx/>
              <a:buChar char="-"/>
            </a:pPr>
            <a:r>
              <a:rPr lang="en-ID" dirty="0" err="1"/>
              <a:t>Mentranfer</a:t>
            </a:r>
            <a:r>
              <a:rPr lang="en-ID" dirty="0"/>
              <a:t> </a:t>
            </a:r>
            <a:r>
              <a:rPr lang="en-ID" dirty="0" err="1"/>
              <a:t>panggila</a:t>
            </a:r>
            <a:r>
              <a:rPr lang="en-ID" dirty="0"/>
              <a:t> denga </a:t>
            </a:r>
            <a:r>
              <a:rPr lang="en-ID" dirty="0" err="1"/>
              <a:t>benar</a:t>
            </a:r>
            <a:r>
              <a:rPr lang="en-ID" dirty="0"/>
              <a:t> dan </a:t>
            </a:r>
            <a:r>
              <a:rPr lang="en-ID" dirty="0" err="1"/>
              <a:t>melakukan</a:t>
            </a:r>
            <a:r>
              <a:rPr lang="en-ID" dirty="0"/>
              <a:t> place on hold </a:t>
            </a:r>
            <a:r>
              <a:rPr lang="en-ID" dirty="0" err="1"/>
              <a:t>sesuai</a:t>
            </a:r>
            <a:r>
              <a:rPr lang="en-ID" dirty="0"/>
              <a:t> </a:t>
            </a:r>
            <a:r>
              <a:rPr lang="en-ID" dirty="0" err="1"/>
              <a:t>prosedur</a:t>
            </a:r>
            <a:endParaRPr lang="en-ID" dirty="0"/>
          </a:p>
          <a:p>
            <a:pPr marL="171450" indent="-171450">
              <a:buFontTx/>
              <a:buChar char="-"/>
            </a:pPr>
            <a:r>
              <a:rPr lang="en-ID" dirty="0" err="1"/>
              <a:t>Melakukan</a:t>
            </a:r>
            <a:r>
              <a:rPr lang="en-ID" dirty="0"/>
              <a:t> Screening </a:t>
            </a:r>
            <a:r>
              <a:rPr lang="en-ID" dirty="0" err="1"/>
              <a:t>atau</a:t>
            </a:r>
            <a:r>
              <a:rPr lang="en-ID" dirty="0"/>
              <a:t> </a:t>
            </a:r>
            <a:r>
              <a:rPr lang="en-ID" dirty="0" err="1"/>
              <a:t>menyaring</a:t>
            </a:r>
            <a:r>
              <a:rPr lang="en-ID" dirty="0"/>
              <a:t> </a:t>
            </a:r>
            <a:r>
              <a:rPr lang="en-ID" dirty="0" err="1"/>
              <a:t>tiap</a:t>
            </a:r>
            <a:r>
              <a:rPr lang="en-ID" dirty="0"/>
              <a:t> </a:t>
            </a:r>
            <a:r>
              <a:rPr lang="en-ID" dirty="0" err="1"/>
              <a:t>panggilan</a:t>
            </a:r>
            <a:r>
              <a:rPr lang="en-ID" dirty="0"/>
              <a:t> yang </a:t>
            </a:r>
            <a:r>
              <a:rPr lang="en-ID" dirty="0" err="1"/>
              <a:t>masuk</a:t>
            </a:r>
            <a:r>
              <a:rPr lang="en-ID" dirty="0"/>
              <a:t> </a:t>
            </a:r>
            <a:r>
              <a:rPr lang="en-ID" dirty="0" err="1"/>
              <a:t>sesuai</a:t>
            </a:r>
            <a:r>
              <a:rPr lang="en-ID" dirty="0"/>
              <a:t> </a:t>
            </a:r>
            <a:r>
              <a:rPr lang="en-ID" dirty="0" err="1"/>
              <a:t>dengan</a:t>
            </a:r>
            <a:r>
              <a:rPr lang="en-ID" dirty="0"/>
              <a:t> </a:t>
            </a:r>
            <a:r>
              <a:rPr lang="en-ID" dirty="0" err="1"/>
              <a:t>prosedur</a:t>
            </a:r>
            <a:endParaRPr lang="en-ID" dirty="0"/>
          </a:p>
        </p:txBody>
      </p:sp>
      <p:sp>
        <p:nvSpPr>
          <p:cNvPr id="4" name="Slide Number Placeholder 3"/>
          <p:cNvSpPr>
            <a:spLocks noGrp="1"/>
          </p:cNvSpPr>
          <p:nvPr>
            <p:ph type="sldNum" sz="quarter" idx="5"/>
          </p:nvPr>
        </p:nvSpPr>
        <p:spPr/>
        <p:txBody>
          <a:bodyPr/>
          <a:lstStyle/>
          <a:p>
            <a:fld id="{01F5BDC3-78D4-4B30-93BE-4B3891CC911E}" type="slidenum">
              <a:rPr lang="id-ID" smtClean="0"/>
              <a:t>8</a:t>
            </a:fld>
            <a:endParaRPr lang="id-ID"/>
          </a:p>
        </p:txBody>
      </p:sp>
    </p:spTree>
    <p:extLst>
      <p:ext uri="{BB962C8B-B14F-4D97-AF65-F5344CB8AC3E}">
        <p14:creationId xmlns:p14="http://schemas.microsoft.com/office/powerpoint/2010/main" val="2363716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err="1"/>
              <a:t>Terdapat</a:t>
            </a:r>
            <a:r>
              <a:rPr lang="en-ID" dirty="0"/>
              <a:t> </a:t>
            </a:r>
            <a:r>
              <a:rPr lang="en-ID" dirty="0" err="1"/>
              <a:t>dua</a:t>
            </a:r>
            <a:r>
              <a:rPr lang="en-ID" dirty="0"/>
              <a:t> </a:t>
            </a:r>
            <a:r>
              <a:rPr lang="en-ID" dirty="0" err="1"/>
              <a:t>tipe</a:t>
            </a:r>
            <a:r>
              <a:rPr lang="en-ID" dirty="0"/>
              <a:t> </a:t>
            </a:r>
            <a:r>
              <a:rPr lang="en-ID" dirty="0" err="1"/>
              <a:t>panggilan</a:t>
            </a:r>
            <a:r>
              <a:rPr lang="en-ID" dirty="0"/>
              <a:t> </a:t>
            </a:r>
            <a:r>
              <a:rPr lang="en-ID" dirty="0" err="1"/>
              <a:t>telepon</a:t>
            </a:r>
            <a:r>
              <a:rPr lang="en-ID" dirty="0"/>
              <a:t> </a:t>
            </a:r>
            <a:r>
              <a:rPr lang="en-ID" dirty="0" err="1"/>
              <a:t>yaitu</a:t>
            </a:r>
            <a:endParaRPr lang="en-ID" dirty="0"/>
          </a:p>
          <a:p>
            <a:endParaRPr lang="en-ID" dirty="0"/>
          </a:p>
          <a:p>
            <a:pPr marL="228600" indent="-228600">
              <a:buAutoNum type="arabicPeriod"/>
            </a:pPr>
            <a:r>
              <a:rPr lang="en-ID" dirty="0"/>
              <a:t>Incoming call – </a:t>
            </a:r>
            <a:r>
              <a:rPr lang="en-ID" dirty="0" err="1"/>
              <a:t>atau</a:t>
            </a:r>
            <a:r>
              <a:rPr lang="en-ID" dirty="0"/>
              <a:t> </a:t>
            </a:r>
            <a:r>
              <a:rPr lang="en-ID" dirty="0" err="1"/>
              <a:t>panggilan</a:t>
            </a:r>
            <a:r>
              <a:rPr lang="en-ID" dirty="0"/>
              <a:t> </a:t>
            </a:r>
            <a:r>
              <a:rPr lang="en-ID" dirty="0" err="1"/>
              <a:t>telepon</a:t>
            </a:r>
            <a:r>
              <a:rPr lang="en-ID" dirty="0"/>
              <a:t> </a:t>
            </a:r>
            <a:r>
              <a:rPr lang="en-ID" dirty="0" err="1"/>
              <a:t>masuk</a:t>
            </a:r>
            <a:r>
              <a:rPr lang="en-ID" dirty="0"/>
              <a:t> </a:t>
            </a:r>
          </a:p>
          <a:p>
            <a:pPr marL="228600" indent="-228600">
              <a:buAutoNum type="arabicPeriod"/>
            </a:pPr>
            <a:r>
              <a:rPr lang="en-ID" dirty="0"/>
              <a:t>Outgoing call – </a:t>
            </a:r>
            <a:r>
              <a:rPr lang="en-ID" dirty="0" err="1"/>
              <a:t>atau</a:t>
            </a:r>
            <a:r>
              <a:rPr lang="en-ID" dirty="0"/>
              <a:t> </a:t>
            </a:r>
            <a:r>
              <a:rPr lang="en-ID" dirty="0" err="1"/>
              <a:t>panggilan</a:t>
            </a:r>
            <a:r>
              <a:rPr lang="en-ID" dirty="0"/>
              <a:t> </a:t>
            </a:r>
            <a:r>
              <a:rPr lang="en-ID" dirty="0" err="1"/>
              <a:t>keluar</a:t>
            </a:r>
            <a:endParaRPr lang="en-ID" dirty="0"/>
          </a:p>
          <a:p>
            <a:endParaRPr lang="en-ID" dirty="0"/>
          </a:p>
        </p:txBody>
      </p:sp>
      <p:sp>
        <p:nvSpPr>
          <p:cNvPr id="4" name="Slide Number Placeholder 3"/>
          <p:cNvSpPr>
            <a:spLocks noGrp="1"/>
          </p:cNvSpPr>
          <p:nvPr>
            <p:ph type="sldNum" sz="quarter" idx="5"/>
          </p:nvPr>
        </p:nvSpPr>
        <p:spPr/>
        <p:txBody>
          <a:bodyPr/>
          <a:lstStyle/>
          <a:p>
            <a:fld id="{01F5BDC3-78D4-4B30-93BE-4B3891CC911E}" type="slidenum">
              <a:rPr lang="id-ID" smtClean="0"/>
              <a:t>9</a:t>
            </a:fld>
            <a:endParaRPr lang="id-ID"/>
          </a:p>
        </p:txBody>
      </p:sp>
    </p:spTree>
    <p:extLst>
      <p:ext uri="{BB962C8B-B14F-4D97-AF65-F5344CB8AC3E}">
        <p14:creationId xmlns:p14="http://schemas.microsoft.com/office/powerpoint/2010/main" val="4252235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alaman Depan Slide">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368297" y="1123406"/>
            <a:ext cx="653069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43" tIns="91422" rIns="182843" bIns="91422" numCol="1" anchor="ctr" anchorCtr="0" compatLnSpc="1">
            <a:prstTxWarp prst="textNoShape">
              <a:avLst/>
            </a:prstTxWarp>
          </a:bodyPr>
          <a:lstStyle>
            <a:lvl1pPr algn="r">
              <a:defRPr sz="1800"/>
            </a:lvl1pPr>
          </a:lstStyle>
          <a:p>
            <a:pPr lvl="0"/>
            <a:r>
              <a:rPr lang="id-ID" altLang="id-ID" dirty="0"/>
              <a:t>Kode Mata Kuliah – Nama Mata Kuliah</a:t>
            </a:r>
            <a:endParaRPr lang="en-US" altLang="id-ID" dirty="0"/>
          </a:p>
        </p:txBody>
      </p:sp>
      <p:sp>
        <p:nvSpPr>
          <p:cNvPr id="3" name="Text Placeholder 2"/>
          <p:cNvSpPr>
            <a:spLocks noGrp="1"/>
          </p:cNvSpPr>
          <p:nvPr>
            <p:ph idx="1"/>
          </p:nvPr>
        </p:nvSpPr>
        <p:spPr bwMode="auto">
          <a:xfrm>
            <a:off x="368297" y="1825627"/>
            <a:ext cx="6530690" cy="229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43" tIns="91422" rIns="182843" bIns="91422" numCol="1" anchor="t" anchorCtr="0" compatLnSpc="1">
            <a:prstTxWarp prst="textNoShape">
              <a:avLst/>
            </a:prstTxWarp>
          </a:bodyPr>
          <a:lstStyle>
            <a:lvl1pPr algn="r">
              <a:defRPr sz="4000"/>
            </a:lvl1pPr>
          </a:lstStyle>
          <a:p>
            <a:pPr lvl="0"/>
            <a:endParaRPr lang="en-US" altLang="id-ID" noProof="0" dirty="0"/>
          </a:p>
        </p:txBody>
      </p:sp>
      <p:sp>
        <p:nvSpPr>
          <p:cNvPr id="7" name="Text Placeholder 6"/>
          <p:cNvSpPr>
            <a:spLocks noGrp="1"/>
          </p:cNvSpPr>
          <p:nvPr>
            <p:ph type="body" sz="quarter" idx="10"/>
          </p:nvPr>
        </p:nvSpPr>
        <p:spPr>
          <a:xfrm>
            <a:off x="368297" y="4271554"/>
            <a:ext cx="6530690" cy="522515"/>
          </a:xfrm>
          <a:prstGeom prst="rect">
            <a:avLst/>
          </a:prstGeom>
        </p:spPr>
        <p:txBody>
          <a:bodyPr/>
          <a:lstStyle>
            <a:lvl1pPr algn="r">
              <a:defRPr sz="2200"/>
            </a:lvl1pPr>
          </a:lstStyle>
          <a:p>
            <a:pPr lvl="0"/>
            <a:r>
              <a:rPr lang="en-US" dirty="0"/>
              <a:t>Edit Master text styles</a:t>
            </a:r>
          </a:p>
        </p:txBody>
      </p:sp>
      <p:sp>
        <p:nvSpPr>
          <p:cNvPr id="8" name="Text Placeholder 6"/>
          <p:cNvSpPr>
            <a:spLocks noGrp="1"/>
          </p:cNvSpPr>
          <p:nvPr>
            <p:ph type="body" sz="quarter" idx="11"/>
          </p:nvPr>
        </p:nvSpPr>
        <p:spPr>
          <a:xfrm>
            <a:off x="368296" y="4949089"/>
            <a:ext cx="6530690" cy="522515"/>
          </a:xfrm>
          <a:prstGeom prst="rect">
            <a:avLst/>
          </a:prstGeom>
        </p:spPr>
        <p:txBody>
          <a:bodyPr/>
          <a:lstStyle>
            <a:lvl1pPr algn="r">
              <a:defRPr sz="2200"/>
            </a:lvl1pPr>
          </a:lstStyle>
          <a:p>
            <a:pPr lvl="0"/>
            <a:r>
              <a:rPr lang="en-US" dirty="0"/>
              <a:t>Edit Master text styles</a:t>
            </a:r>
          </a:p>
        </p:txBody>
      </p:sp>
      <p:sp>
        <p:nvSpPr>
          <p:cNvPr id="10" name="Picture Placeholder 9"/>
          <p:cNvSpPr>
            <a:spLocks noGrp="1"/>
          </p:cNvSpPr>
          <p:nvPr>
            <p:ph type="pic" sz="quarter" idx="12"/>
          </p:nvPr>
        </p:nvSpPr>
        <p:spPr>
          <a:xfrm>
            <a:off x="7382210" y="1123157"/>
            <a:ext cx="4441394" cy="4348163"/>
          </a:xfrm>
          <a:prstGeom prst="rect">
            <a:avLst/>
          </a:prstGeom>
        </p:spPr>
        <p:txBody>
          <a:bodyPr/>
          <a:lstStyle/>
          <a:p>
            <a:pPr lvl="0"/>
            <a:endParaRPr lang="id-ID" noProof="0" dirty="0"/>
          </a:p>
        </p:txBody>
      </p:sp>
      <p:sp>
        <p:nvSpPr>
          <p:cNvPr id="9" name="Footer Placeholder 4"/>
          <p:cNvSpPr>
            <a:spLocks noGrp="1"/>
          </p:cNvSpPr>
          <p:nvPr>
            <p:ph type="ftr" sz="quarter" idx="1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11" name="Slide Number Placeholder 5"/>
          <p:cNvSpPr>
            <a:spLocks noGrp="1"/>
          </p:cNvSpPr>
          <p:nvPr>
            <p:ph type="sldNum" sz="quarter" idx="1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2DEE8D75-278C-4482-9EE6-C593F6EF9C37}"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22238203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3" name="Slide Number Placeholder 5"/>
          <p:cNvSpPr>
            <a:spLocks noGrp="1"/>
          </p:cNvSpPr>
          <p:nvPr>
            <p:ph type="sldNum" sz="quarter" idx="11"/>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26484783-303B-4FF6-A329-A75EA8647920}"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671894132"/>
      </p:ext>
    </p:extLst>
  </p:cSld>
  <p:clrMapOvr>
    <a:masterClrMapping/>
  </p:clrMapOvr>
  <p:transition advClick="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eadership skils">
    <p:spTree>
      <p:nvGrpSpPr>
        <p:cNvPr id="1" name=""/>
        <p:cNvGrpSpPr/>
        <p:nvPr/>
      </p:nvGrpSpPr>
      <p:grpSpPr>
        <a:xfrm>
          <a:off x="0" y="0"/>
          <a:ext cx="0" cy="0"/>
          <a:chOff x="0" y="0"/>
          <a:chExt cx="0" cy="0"/>
        </a:xfrm>
      </p:grpSpPr>
      <p:sp>
        <p:nvSpPr>
          <p:cNvPr id="34" name="Picture Placeholder 3"/>
          <p:cNvSpPr>
            <a:spLocks noGrp="1"/>
          </p:cNvSpPr>
          <p:nvPr>
            <p:ph type="pic" sz="quarter" idx="14"/>
          </p:nvPr>
        </p:nvSpPr>
        <p:spPr>
          <a:xfrm>
            <a:off x="1341532" y="1972854"/>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5"/>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6"/>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6772517E-BFD1-484F-BBEB-5ED7F27AAD4E}"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784395782"/>
      </p:ext>
    </p:extLst>
  </p:cSld>
  <p:clrMapOvr>
    <a:masterClrMapping/>
  </p:clrMapOvr>
  <p:transition advClick="0"/>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Team_of_3">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9106900"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rtlCol="0">
            <a:normAutofit/>
          </a:bodyPr>
          <a:lstStyle/>
          <a:p>
            <a:pPr lvl="0"/>
            <a:endParaRPr lang="en-US" noProof="0"/>
          </a:p>
        </p:txBody>
      </p:sp>
      <p:sp>
        <p:nvSpPr>
          <p:cNvPr id="13" name="Picture Placeholder 3"/>
          <p:cNvSpPr>
            <a:spLocks noGrp="1"/>
          </p:cNvSpPr>
          <p:nvPr>
            <p:ph type="pic" sz="quarter" idx="11"/>
          </p:nvPr>
        </p:nvSpPr>
        <p:spPr>
          <a:xfrm>
            <a:off x="1212752"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rtlCol="0">
            <a:normAutofit/>
          </a:bodyPr>
          <a:lstStyle/>
          <a:p>
            <a:pPr lvl="0"/>
            <a:endParaRPr lang="en-US" noProof="0"/>
          </a:p>
        </p:txBody>
      </p:sp>
      <p:sp>
        <p:nvSpPr>
          <p:cNvPr id="17" name="Picture Placeholder 3"/>
          <p:cNvSpPr>
            <a:spLocks noGrp="1"/>
          </p:cNvSpPr>
          <p:nvPr>
            <p:ph type="pic" sz="quarter" idx="12"/>
          </p:nvPr>
        </p:nvSpPr>
        <p:spPr>
          <a:xfrm>
            <a:off x="3844135"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rtlCol="0">
            <a:normAutofit/>
          </a:bodyPr>
          <a:lstStyle/>
          <a:p>
            <a:pPr lvl="0"/>
            <a:endParaRPr lang="en-US" noProof="0"/>
          </a:p>
        </p:txBody>
      </p:sp>
      <p:sp>
        <p:nvSpPr>
          <p:cNvPr id="5" name="Picture Placeholder 3"/>
          <p:cNvSpPr>
            <a:spLocks noGrp="1"/>
          </p:cNvSpPr>
          <p:nvPr>
            <p:ph type="pic" sz="quarter" idx="13"/>
          </p:nvPr>
        </p:nvSpPr>
        <p:spPr>
          <a:xfrm>
            <a:off x="6475517"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rtlCol="0">
            <a:normAutofit/>
          </a:bodyPr>
          <a:lstStyle/>
          <a:p>
            <a:pPr lvl="0"/>
            <a:endParaRPr lang="en-US" noProof="0"/>
          </a:p>
        </p:txBody>
      </p:sp>
      <p:sp>
        <p:nvSpPr>
          <p:cNvPr id="6" name="Footer Placeholder 4"/>
          <p:cNvSpPr>
            <a:spLocks noGrp="1"/>
          </p:cNvSpPr>
          <p:nvPr>
            <p:ph type="ftr" sz="quarter" idx="14"/>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15"/>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D0684F2B-62BD-4F85-A800-F269EAD4438E}"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669510655"/>
      </p:ext>
    </p:extLst>
  </p:cSld>
  <p:clrMapOvr>
    <a:masterClrMapping/>
  </p:clrMapOvr>
  <p:transition advClick="0"/>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eam_of_3_2">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8061384"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rtlCol="0">
            <a:normAutofit/>
          </a:bodyPr>
          <a:lstStyle/>
          <a:p>
            <a:pPr lvl="0"/>
            <a:endParaRPr lang="en-US" noProof="0"/>
          </a:p>
        </p:txBody>
      </p:sp>
      <p:sp>
        <p:nvSpPr>
          <p:cNvPr id="13" name="Picture Placeholder 3"/>
          <p:cNvSpPr>
            <a:spLocks noGrp="1"/>
          </p:cNvSpPr>
          <p:nvPr>
            <p:ph type="pic" sz="quarter" idx="11"/>
          </p:nvPr>
        </p:nvSpPr>
        <p:spPr>
          <a:xfrm>
            <a:off x="2227777"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rtlCol="0">
            <a:normAutofit/>
          </a:bodyPr>
          <a:lstStyle/>
          <a:p>
            <a:pPr lvl="0"/>
            <a:endParaRPr lang="en-US" noProof="0"/>
          </a:p>
        </p:txBody>
      </p:sp>
      <p:sp>
        <p:nvSpPr>
          <p:cNvPr id="17" name="Picture Placeholder 3"/>
          <p:cNvSpPr>
            <a:spLocks noGrp="1"/>
          </p:cNvSpPr>
          <p:nvPr>
            <p:ph type="pic" sz="quarter" idx="12"/>
          </p:nvPr>
        </p:nvSpPr>
        <p:spPr>
          <a:xfrm>
            <a:off x="5149166"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rtlCol="0">
            <a:normAutofit/>
          </a:bodyPr>
          <a:lstStyle/>
          <a:p>
            <a:pPr lvl="0"/>
            <a:endParaRPr lang="en-US" noProof="0"/>
          </a:p>
        </p:txBody>
      </p:sp>
      <p:sp>
        <p:nvSpPr>
          <p:cNvPr id="5" name="Footer Placeholder 4"/>
          <p:cNvSpPr>
            <a:spLocks noGrp="1"/>
          </p:cNvSpPr>
          <p:nvPr>
            <p:ph type="ftr" sz="quarter" idx="13"/>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14"/>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76F345E1-904A-4CA0-8053-26AD52DC0E6E}"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96851476"/>
      </p:ext>
    </p:extLst>
  </p:cSld>
  <p:clrMapOvr>
    <a:masterClrMapping/>
  </p:clrMapOvr>
  <p:transition advClick="0"/>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Contact Us-Boost">
    <p:spTree>
      <p:nvGrpSpPr>
        <p:cNvPr id="1" name=""/>
        <p:cNvGrpSpPr/>
        <p:nvPr/>
      </p:nvGrpSpPr>
      <p:grpSpPr>
        <a:xfrm>
          <a:off x="0" y="0"/>
          <a:ext cx="0" cy="0"/>
          <a:chOff x="0" y="0"/>
          <a:chExt cx="0" cy="0"/>
        </a:xfrm>
      </p:grpSpPr>
      <p:sp>
        <p:nvSpPr>
          <p:cNvPr id="19" name="Picture Placeholder 18"/>
          <p:cNvSpPr>
            <a:spLocks noGrp="1"/>
          </p:cNvSpPr>
          <p:nvPr>
            <p:ph type="pic" sz="quarter" idx="11"/>
          </p:nvPr>
        </p:nvSpPr>
        <p:spPr>
          <a:xfrm>
            <a:off x="716145" y="0"/>
            <a:ext cx="5863994" cy="6714334"/>
          </a:xfrm>
          <a:custGeom>
            <a:avLst/>
            <a:gdLst>
              <a:gd name="connsiteX0" fmla="*/ 8955694 w 11724934"/>
              <a:gd name="connsiteY0" fmla="*/ 2976334 h 13428667"/>
              <a:gd name="connsiteX1" fmla="*/ 3330999 w 11724934"/>
              <a:gd name="connsiteY1" fmla="*/ 12125956 h 13428667"/>
              <a:gd name="connsiteX2" fmla="*/ 3074428 w 11724934"/>
              <a:gd name="connsiteY2" fmla="*/ 11690634 h 13428667"/>
              <a:gd name="connsiteX3" fmla="*/ 8133670 w 11724934"/>
              <a:gd name="connsiteY3" fmla="*/ 3460824 h 13428667"/>
              <a:gd name="connsiteX4" fmla="*/ 6613112 w 11724934"/>
              <a:gd name="connsiteY4" fmla="*/ 2045671 h 13428667"/>
              <a:gd name="connsiteX5" fmla="*/ 988418 w 11724934"/>
              <a:gd name="connsiteY5" fmla="*/ 11195294 h 13428667"/>
              <a:gd name="connsiteX6" fmla="*/ 731845 w 11724934"/>
              <a:gd name="connsiteY6" fmla="*/ 10759973 h 13428667"/>
              <a:gd name="connsiteX7" fmla="*/ 5791089 w 11724934"/>
              <a:gd name="connsiteY7" fmla="*/ 2530161 h 13428667"/>
              <a:gd name="connsiteX8" fmla="*/ 10347090 w 11724934"/>
              <a:gd name="connsiteY8" fmla="*/ 1955479 h 13428667"/>
              <a:gd name="connsiteX9" fmla="*/ 3290281 w 11724934"/>
              <a:gd name="connsiteY9" fmla="*/ 13428667 h 13428667"/>
              <a:gd name="connsiteX10" fmla="*/ 2991235 w 11724934"/>
              <a:gd name="connsiteY10" fmla="*/ 12921283 h 13428667"/>
              <a:gd name="connsiteX11" fmla="*/ 9388443 w 11724934"/>
              <a:gd name="connsiteY11" fmla="*/ 2520493 h 13428667"/>
              <a:gd name="connsiteX12" fmla="*/ 9016568 w 11724934"/>
              <a:gd name="connsiteY12" fmla="*/ 1717422 h 13428667"/>
              <a:gd name="connsiteX13" fmla="*/ 3391873 w 11724934"/>
              <a:gd name="connsiteY13" fmla="*/ 10867044 h 13428667"/>
              <a:gd name="connsiteX14" fmla="*/ 3135302 w 11724934"/>
              <a:gd name="connsiteY14" fmla="*/ 10431723 h 13428667"/>
              <a:gd name="connsiteX15" fmla="*/ 8194543 w 11724934"/>
              <a:gd name="connsiteY15" fmla="*/ 2201912 h 13428667"/>
              <a:gd name="connsiteX16" fmla="*/ 8004509 w 11724934"/>
              <a:gd name="connsiteY16" fmla="*/ 1024816 h 13428667"/>
              <a:gd name="connsiteX17" fmla="*/ 947699 w 11724934"/>
              <a:gd name="connsiteY17" fmla="*/ 12498007 h 13428667"/>
              <a:gd name="connsiteX18" fmla="*/ 648653 w 11724934"/>
              <a:gd name="connsiteY18" fmla="*/ 11990622 h 13428667"/>
              <a:gd name="connsiteX19" fmla="*/ 7045862 w 11724934"/>
              <a:gd name="connsiteY19" fmla="*/ 1589830 h 13428667"/>
              <a:gd name="connsiteX20" fmla="*/ 11724934 w 11724934"/>
              <a:gd name="connsiteY20" fmla="*/ 930662 h 13428667"/>
              <a:gd name="connsiteX21" fmla="*/ 4668125 w 11724934"/>
              <a:gd name="connsiteY21" fmla="*/ 12403851 h 13428667"/>
              <a:gd name="connsiteX22" fmla="*/ 4369080 w 11724934"/>
              <a:gd name="connsiteY22" fmla="*/ 11896466 h 13428667"/>
              <a:gd name="connsiteX23" fmla="*/ 10766288 w 11724934"/>
              <a:gd name="connsiteY23" fmla="*/ 1495676 h 13428667"/>
              <a:gd name="connsiteX24" fmla="*/ 6673985 w 11724934"/>
              <a:gd name="connsiteY24" fmla="*/ 786761 h 13428667"/>
              <a:gd name="connsiteX25" fmla="*/ 1049293 w 11724934"/>
              <a:gd name="connsiteY25" fmla="*/ 9936384 h 13428667"/>
              <a:gd name="connsiteX26" fmla="*/ 792719 w 11724934"/>
              <a:gd name="connsiteY26" fmla="*/ 9501062 h 13428667"/>
              <a:gd name="connsiteX27" fmla="*/ 5851961 w 11724934"/>
              <a:gd name="connsiteY27" fmla="*/ 1271251 h 13428667"/>
              <a:gd name="connsiteX28" fmla="*/ 6440843 w 11724934"/>
              <a:gd name="connsiteY28" fmla="*/ 94156 h 13428667"/>
              <a:gd name="connsiteX29" fmla="*/ 278218 w 11724934"/>
              <a:gd name="connsiteY29" fmla="*/ 10053030 h 13428667"/>
              <a:gd name="connsiteX30" fmla="*/ 0 w 11724934"/>
              <a:gd name="connsiteY30" fmla="*/ 9580984 h 13428667"/>
              <a:gd name="connsiteX31" fmla="*/ 5543097 w 11724934"/>
              <a:gd name="connsiteY31" fmla="*/ 623276 h 13428667"/>
              <a:gd name="connsiteX32" fmla="*/ 9382354 w 11724934"/>
              <a:gd name="connsiteY32" fmla="*/ 0 h 13428667"/>
              <a:gd name="connsiteX33" fmla="*/ 2325545 w 11724934"/>
              <a:gd name="connsiteY33" fmla="*/ 11473190 h 13428667"/>
              <a:gd name="connsiteX34" fmla="*/ 2026498 w 11724934"/>
              <a:gd name="connsiteY34" fmla="*/ 10965805 h 13428667"/>
              <a:gd name="connsiteX35" fmla="*/ 8423706 w 11724934"/>
              <a:gd name="connsiteY35" fmla="*/ 565013 h 134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4934" h="13428667">
                <a:moveTo>
                  <a:pt x="8955694" y="2976334"/>
                </a:moveTo>
                <a:lnTo>
                  <a:pt x="3330999" y="12125956"/>
                </a:lnTo>
                <a:lnTo>
                  <a:pt x="3074428" y="11690634"/>
                </a:lnTo>
                <a:lnTo>
                  <a:pt x="8133670" y="3460824"/>
                </a:lnTo>
                <a:close/>
                <a:moveTo>
                  <a:pt x="6613112" y="2045671"/>
                </a:moveTo>
                <a:lnTo>
                  <a:pt x="988418" y="11195294"/>
                </a:lnTo>
                <a:lnTo>
                  <a:pt x="731845" y="10759973"/>
                </a:lnTo>
                <a:lnTo>
                  <a:pt x="5791089" y="2530161"/>
                </a:lnTo>
                <a:close/>
                <a:moveTo>
                  <a:pt x="10347090" y="1955479"/>
                </a:moveTo>
                <a:lnTo>
                  <a:pt x="3290281" y="13428667"/>
                </a:lnTo>
                <a:lnTo>
                  <a:pt x="2991235" y="12921283"/>
                </a:lnTo>
                <a:lnTo>
                  <a:pt x="9388443" y="2520493"/>
                </a:lnTo>
                <a:close/>
                <a:moveTo>
                  <a:pt x="9016568" y="1717422"/>
                </a:moveTo>
                <a:lnTo>
                  <a:pt x="3391873" y="10867044"/>
                </a:lnTo>
                <a:lnTo>
                  <a:pt x="3135302" y="10431723"/>
                </a:lnTo>
                <a:lnTo>
                  <a:pt x="8194543" y="2201912"/>
                </a:lnTo>
                <a:close/>
                <a:moveTo>
                  <a:pt x="8004509" y="1024816"/>
                </a:moveTo>
                <a:lnTo>
                  <a:pt x="947699" y="12498007"/>
                </a:lnTo>
                <a:lnTo>
                  <a:pt x="648653" y="11990622"/>
                </a:lnTo>
                <a:lnTo>
                  <a:pt x="7045862" y="1589830"/>
                </a:lnTo>
                <a:close/>
                <a:moveTo>
                  <a:pt x="11724934" y="930662"/>
                </a:moveTo>
                <a:lnTo>
                  <a:pt x="4668125" y="12403851"/>
                </a:lnTo>
                <a:lnTo>
                  <a:pt x="4369080" y="11896466"/>
                </a:lnTo>
                <a:lnTo>
                  <a:pt x="10766288" y="1495676"/>
                </a:lnTo>
                <a:close/>
                <a:moveTo>
                  <a:pt x="6673985" y="786761"/>
                </a:moveTo>
                <a:lnTo>
                  <a:pt x="1049293" y="9936384"/>
                </a:lnTo>
                <a:lnTo>
                  <a:pt x="792719" y="9501062"/>
                </a:lnTo>
                <a:lnTo>
                  <a:pt x="5851961" y="1271251"/>
                </a:lnTo>
                <a:close/>
                <a:moveTo>
                  <a:pt x="6440843" y="94156"/>
                </a:moveTo>
                <a:lnTo>
                  <a:pt x="278218" y="10053030"/>
                </a:lnTo>
                <a:lnTo>
                  <a:pt x="0" y="9580984"/>
                </a:lnTo>
                <a:lnTo>
                  <a:pt x="5543097" y="623276"/>
                </a:lnTo>
                <a:close/>
                <a:moveTo>
                  <a:pt x="9382354" y="0"/>
                </a:moveTo>
                <a:lnTo>
                  <a:pt x="2325545" y="11473190"/>
                </a:lnTo>
                <a:lnTo>
                  <a:pt x="2026498" y="10965805"/>
                </a:lnTo>
                <a:lnTo>
                  <a:pt x="8423706" y="565013"/>
                </a:lnTo>
                <a:close/>
              </a:path>
            </a:pathLst>
          </a:custGeom>
        </p:spPr>
        <p:txBody>
          <a:bodyPr rtlCol="0">
            <a:noAutofit/>
          </a:bodyPr>
          <a:lstStyle>
            <a:lvl1pPr>
              <a:defRPr sz="1400"/>
            </a:lvl1pPr>
          </a:lstStyle>
          <a:p>
            <a:pPr lvl="0"/>
            <a:endParaRPr lang="en-US" noProof="0"/>
          </a:p>
        </p:txBody>
      </p:sp>
      <p:sp>
        <p:nvSpPr>
          <p:cNvPr id="3" name="Footer Placeholder 4"/>
          <p:cNvSpPr>
            <a:spLocks noGrp="1"/>
          </p:cNvSpPr>
          <p:nvPr>
            <p:ph type="ftr" sz="quarter" idx="12"/>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3"/>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3E4D8CAC-5D0B-4055-8A00-E98D37B878E6}"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859031146"/>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Helium_Break">
    <p:spTree>
      <p:nvGrpSpPr>
        <p:cNvPr id="1" name=""/>
        <p:cNvGrpSpPr/>
        <p:nvPr/>
      </p:nvGrpSpPr>
      <p:grpSpPr>
        <a:xfrm>
          <a:off x="0" y="0"/>
          <a:ext cx="0" cy="0"/>
          <a:chOff x="0" y="0"/>
          <a:chExt cx="0" cy="0"/>
        </a:xfrm>
      </p:grpSpPr>
      <p:sp>
        <p:nvSpPr>
          <p:cNvPr id="3" name="Rectangle 2"/>
          <p:cNvSpPr/>
          <p:nvPr userDrawn="1"/>
        </p:nvSpPr>
        <p:spPr>
          <a:xfrm>
            <a:off x="3870540" y="6266657"/>
            <a:ext cx="4082526" cy="50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89">
              <a:defRPr/>
            </a:pPr>
            <a:endParaRPr lang="en-US" sz="1800">
              <a:solidFill>
                <a:prstClr val="white"/>
              </a:solidFill>
            </a:endParaRPr>
          </a:p>
        </p:txBody>
      </p:sp>
      <p:sp>
        <p:nvSpPr>
          <p:cNvPr id="22" name="Picture Placeholder 21"/>
          <p:cNvSpPr>
            <a:spLocks noGrp="1"/>
          </p:cNvSpPr>
          <p:nvPr>
            <p:ph type="pic" sz="quarter" idx="14"/>
          </p:nvPr>
        </p:nvSpPr>
        <p:spPr>
          <a:xfrm>
            <a:off x="6646158" y="809897"/>
            <a:ext cx="5545842" cy="6025467"/>
          </a:xfrm>
          <a:custGeom>
            <a:avLst/>
            <a:gdLst>
              <a:gd name="connsiteX0" fmla="*/ 490691 w 11088796"/>
              <a:gd name="connsiteY0" fmla="*/ 11756903 h 13491341"/>
              <a:gd name="connsiteX1" fmla="*/ 733817 w 11088796"/>
              <a:gd name="connsiteY1" fmla="*/ 11837830 h 13491341"/>
              <a:gd name="connsiteX2" fmla="*/ 1808437 w 11088796"/>
              <a:gd name="connsiteY2" fmla="*/ 12656501 h 13491341"/>
              <a:gd name="connsiteX3" fmla="*/ 1856663 w 11088796"/>
              <a:gd name="connsiteY3" fmla="*/ 13306044 h 13491341"/>
              <a:gd name="connsiteX4" fmla="*/ 1236430 w 11088796"/>
              <a:gd name="connsiteY4" fmla="*/ 13407341 h 13491341"/>
              <a:gd name="connsiteX5" fmla="*/ 161810 w 11088796"/>
              <a:gd name="connsiteY5" fmla="*/ 12588671 h 13491341"/>
              <a:gd name="connsiteX6" fmla="*/ 97910 w 11088796"/>
              <a:gd name="connsiteY6" fmla="*/ 11966183 h 13491341"/>
              <a:gd name="connsiteX7" fmla="*/ 490691 w 11088796"/>
              <a:gd name="connsiteY7" fmla="*/ 11756903 h 13491341"/>
              <a:gd name="connsiteX8" fmla="*/ 1287637 w 11088796"/>
              <a:gd name="connsiteY8" fmla="*/ 10710803 h 13491341"/>
              <a:gd name="connsiteX9" fmla="*/ 1523741 w 11088796"/>
              <a:gd name="connsiteY9" fmla="*/ 10800947 h 13491341"/>
              <a:gd name="connsiteX10" fmla="*/ 2598361 w 11088796"/>
              <a:gd name="connsiteY10" fmla="*/ 11619618 h 13491341"/>
              <a:gd name="connsiteX11" fmla="*/ 2667707 w 11088796"/>
              <a:gd name="connsiteY11" fmla="*/ 12241437 h 13491341"/>
              <a:gd name="connsiteX12" fmla="*/ 2049794 w 11088796"/>
              <a:gd name="connsiteY12" fmla="*/ 12339687 h 13491341"/>
              <a:gd name="connsiteX13" fmla="*/ 975175 w 11088796"/>
              <a:gd name="connsiteY13" fmla="*/ 11521017 h 13491341"/>
              <a:gd name="connsiteX14" fmla="*/ 908953 w 11088796"/>
              <a:gd name="connsiteY14" fmla="*/ 10901578 h 13491341"/>
              <a:gd name="connsiteX15" fmla="*/ 1287637 w 11088796"/>
              <a:gd name="connsiteY15" fmla="*/ 10710803 h 13491341"/>
              <a:gd name="connsiteX16" fmla="*/ 1721569 w 11088796"/>
              <a:gd name="connsiteY16" fmla="*/ 9334566 h 13491341"/>
              <a:gd name="connsiteX17" fmla="*/ 1947183 w 11088796"/>
              <a:gd name="connsiteY17" fmla="*/ 9405678 h 13491341"/>
              <a:gd name="connsiteX18" fmla="*/ 3834230 w 11088796"/>
              <a:gd name="connsiteY18" fmla="*/ 10843275 h 13491341"/>
              <a:gd name="connsiteX19" fmla="*/ 3878894 w 11088796"/>
              <a:gd name="connsiteY19" fmla="*/ 11451101 h 13491341"/>
              <a:gd name="connsiteX20" fmla="*/ 3262230 w 11088796"/>
              <a:gd name="connsiteY20" fmla="*/ 11594106 h 13491341"/>
              <a:gd name="connsiteX21" fmla="*/ 1375183 w 11088796"/>
              <a:gd name="connsiteY21" fmla="*/ 10156508 h 13491341"/>
              <a:gd name="connsiteX22" fmla="*/ 1349316 w 11088796"/>
              <a:gd name="connsiteY22" fmla="*/ 9524008 h 13491341"/>
              <a:gd name="connsiteX23" fmla="*/ 1721569 w 11088796"/>
              <a:gd name="connsiteY23" fmla="*/ 9334566 h 13491341"/>
              <a:gd name="connsiteX24" fmla="*/ 2101387 w 11088796"/>
              <a:gd name="connsiteY24" fmla="*/ 7936576 h 13491341"/>
              <a:gd name="connsiteX25" fmla="*/ 2344041 w 11088796"/>
              <a:gd name="connsiteY25" fmla="*/ 8020670 h 13491341"/>
              <a:gd name="connsiteX26" fmla="*/ 5052676 w 11088796"/>
              <a:gd name="connsiteY26" fmla="*/ 10084172 h 13491341"/>
              <a:gd name="connsiteX27" fmla="*/ 5120124 w 11088796"/>
              <a:gd name="connsiteY27" fmla="*/ 10709361 h 13491341"/>
              <a:gd name="connsiteX28" fmla="*/ 4480668 w 11088796"/>
              <a:gd name="connsiteY28" fmla="*/ 10835011 h 13491341"/>
              <a:gd name="connsiteX29" fmla="*/ 1772034 w 11088796"/>
              <a:gd name="connsiteY29" fmla="*/ 8771509 h 13491341"/>
              <a:gd name="connsiteX30" fmla="*/ 1723383 w 11088796"/>
              <a:gd name="connsiteY30" fmla="*/ 8121644 h 13491341"/>
              <a:gd name="connsiteX31" fmla="*/ 2101387 w 11088796"/>
              <a:gd name="connsiteY31" fmla="*/ 7936576 h 13491341"/>
              <a:gd name="connsiteX32" fmla="*/ 1945410 w 11088796"/>
              <a:gd name="connsiteY32" fmla="*/ 6115309 h 13491341"/>
              <a:gd name="connsiteX33" fmla="*/ 2188908 w 11088796"/>
              <a:gd name="connsiteY33" fmla="*/ 6197004 h 13491341"/>
              <a:gd name="connsiteX34" fmla="*/ 6859286 w 11088796"/>
              <a:gd name="connsiteY34" fmla="*/ 9755006 h 13491341"/>
              <a:gd name="connsiteX35" fmla="*/ 6889502 w 11088796"/>
              <a:gd name="connsiteY35" fmla="*/ 10387978 h 13491341"/>
              <a:gd name="connsiteX36" fmla="*/ 6287266 w 11088796"/>
              <a:gd name="connsiteY36" fmla="*/ 10505862 h 13491341"/>
              <a:gd name="connsiteX37" fmla="*/ 1616888 w 11088796"/>
              <a:gd name="connsiteY37" fmla="*/ 6947860 h 13491341"/>
              <a:gd name="connsiteX38" fmla="*/ 1551927 w 11088796"/>
              <a:gd name="connsiteY38" fmla="*/ 6321692 h 13491341"/>
              <a:gd name="connsiteX39" fmla="*/ 1945410 w 11088796"/>
              <a:gd name="connsiteY39" fmla="*/ 6115309 h 13491341"/>
              <a:gd name="connsiteX40" fmla="*/ 1120711 w 11088796"/>
              <a:gd name="connsiteY40" fmla="*/ 3826332 h 13491341"/>
              <a:gd name="connsiteX41" fmla="*/ 1362501 w 11088796"/>
              <a:gd name="connsiteY41" fmla="*/ 3910611 h 13491341"/>
              <a:gd name="connsiteX42" fmla="*/ 9297658 w 11088796"/>
              <a:gd name="connsiteY42" fmla="*/ 9955798 h 13491341"/>
              <a:gd name="connsiteX43" fmla="*/ 9344772 w 11088796"/>
              <a:gd name="connsiteY43" fmla="*/ 10560687 h 13491341"/>
              <a:gd name="connsiteX44" fmla="*/ 8749084 w 11088796"/>
              <a:gd name="connsiteY44" fmla="*/ 10675877 h 13491341"/>
              <a:gd name="connsiteX45" fmla="*/ 813928 w 11088796"/>
              <a:gd name="connsiteY45" fmla="*/ 4630689 h 13491341"/>
              <a:gd name="connsiteX46" fmla="*/ 744971 w 11088796"/>
              <a:gd name="connsiteY46" fmla="*/ 4009160 h 13491341"/>
              <a:gd name="connsiteX47" fmla="*/ 1120711 w 11088796"/>
              <a:gd name="connsiteY47" fmla="*/ 3826332 h 13491341"/>
              <a:gd name="connsiteX48" fmla="*/ 4227254 w 11088796"/>
              <a:gd name="connsiteY48" fmla="*/ 2790686 h 13491341"/>
              <a:gd name="connsiteX49" fmla="*/ 4454070 w 11088796"/>
              <a:gd name="connsiteY49" fmla="*/ 2860658 h 13491341"/>
              <a:gd name="connsiteX50" fmla="*/ 9475564 w 11088796"/>
              <a:gd name="connsiteY50" fmla="*/ 6686148 h 13491341"/>
              <a:gd name="connsiteX51" fmla="*/ 9504938 w 11088796"/>
              <a:gd name="connsiteY51" fmla="*/ 7321320 h 13491341"/>
              <a:gd name="connsiteX52" fmla="*/ 8903564 w 11088796"/>
              <a:gd name="connsiteY52" fmla="*/ 7436978 h 13491341"/>
              <a:gd name="connsiteX53" fmla="*/ 3882070 w 11088796"/>
              <a:gd name="connsiteY53" fmla="*/ 3611488 h 13491341"/>
              <a:gd name="connsiteX54" fmla="*/ 3837020 w 11088796"/>
              <a:gd name="connsiteY54" fmla="*/ 3003370 h 13491341"/>
              <a:gd name="connsiteX55" fmla="*/ 4227254 w 11088796"/>
              <a:gd name="connsiteY55" fmla="*/ 2790686 h 13491341"/>
              <a:gd name="connsiteX56" fmla="*/ 5978286 w 11088796"/>
              <a:gd name="connsiteY56" fmla="*/ 2454748 h 13491341"/>
              <a:gd name="connsiteX57" fmla="*/ 6213830 w 11088796"/>
              <a:gd name="connsiteY57" fmla="*/ 2544466 h 13491341"/>
              <a:gd name="connsiteX58" fmla="*/ 9303674 w 11088796"/>
              <a:gd name="connsiteY58" fmla="*/ 4898383 h 13491341"/>
              <a:gd name="connsiteX59" fmla="*/ 9350860 w 11088796"/>
              <a:gd name="connsiteY59" fmla="*/ 5503319 h 13491341"/>
              <a:gd name="connsiteX60" fmla="*/ 8755108 w 11088796"/>
              <a:gd name="connsiteY60" fmla="*/ 5618451 h 13491341"/>
              <a:gd name="connsiteX61" fmla="*/ 5665264 w 11088796"/>
              <a:gd name="connsiteY61" fmla="*/ 3264535 h 13491341"/>
              <a:gd name="connsiteX62" fmla="*/ 5596232 w 11088796"/>
              <a:gd name="connsiteY62" fmla="*/ 2642955 h 13491341"/>
              <a:gd name="connsiteX63" fmla="*/ 5978286 w 11088796"/>
              <a:gd name="connsiteY63" fmla="*/ 2454748 h 13491341"/>
              <a:gd name="connsiteX64" fmla="*/ 1124504 w 11088796"/>
              <a:gd name="connsiteY64" fmla="*/ 2113497 h 13491341"/>
              <a:gd name="connsiteX65" fmla="*/ 1366063 w 11088796"/>
              <a:gd name="connsiteY65" fmla="*/ 2195470 h 13491341"/>
              <a:gd name="connsiteX66" fmla="*/ 10938820 w 11088796"/>
              <a:gd name="connsiteY66" fmla="*/ 9488219 h 13491341"/>
              <a:gd name="connsiteX67" fmla="*/ 10982418 w 11088796"/>
              <a:gd name="connsiteY67" fmla="*/ 10098117 h 13491341"/>
              <a:gd name="connsiteX68" fmla="*/ 10366800 w 11088796"/>
              <a:gd name="connsiteY68" fmla="*/ 10239076 h 13491341"/>
              <a:gd name="connsiteX69" fmla="*/ 794043 w 11088796"/>
              <a:gd name="connsiteY69" fmla="*/ 2946327 h 13491341"/>
              <a:gd name="connsiteX70" fmla="*/ 744627 w 11088796"/>
              <a:gd name="connsiteY70" fmla="*/ 2298728 h 13491341"/>
              <a:gd name="connsiteX71" fmla="*/ 1124504 w 11088796"/>
              <a:gd name="connsiteY71" fmla="*/ 2113497 h 13491341"/>
              <a:gd name="connsiteX72" fmla="*/ 7356102 w 11088796"/>
              <a:gd name="connsiteY72" fmla="*/ 1797588 h 13491341"/>
              <a:gd name="connsiteX73" fmla="*/ 7581448 w 11088796"/>
              <a:gd name="connsiteY73" fmla="*/ 1868497 h 13491341"/>
              <a:gd name="connsiteX74" fmla="*/ 9593352 w 11088796"/>
              <a:gd name="connsiteY74" fmla="*/ 3401213 h 13491341"/>
              <a:gd name="connsiteX75" fmla="*/ 9637536 w 11088796"/>
              <a:gd name="connsiteY75" fmla="*/ 4008670 h 13491341"/>
              <a:gd name="connsiteX76" fmla="*/ 9021352 w 11088796"/>
              <a:gd name="connsiteY76" fmla="*/ 4152044 h 13491341"/>
              <a:gd name="connsiteX77" fmla="*/ 7009448 w 11088796"/>
              <a:gd name="connsiteY77" fmla="*/ 2619328 h 13491341"/>
              <a:gd name="connsiteX78" fmla="*/ 6984064 w 11088796"/>
              <a:gd name="connsiteY78" fmla="*/ 1987194 h 13491341"/>
              <a:gd name="connsiteX79" fmla="*/ 7356102 w 11088796"/>
              <a:gd name="connsiteY79" fmla="*/ 1797588 h 13491341"/>
              <a:gd name="connsiteX80" fmla="*/ 8626238 w 11088796"/>
              <a:gd name="connsiteY80" fmla="*/ 1077861 h 13491341"/>
              <a:gd name="connsiteX81" fmla="*/ 8867664 w 11088796"/>
              <a:gd name="connsiteY81" fmla="*/ 1161018 h 13491341"/>
              <a:gd name="connsiteX82" fmla="*/ 9942284 w 11088796"/>
              <a:gd name="connsiteY82" fmla="*/ 1979689 h 13491341"/>
              <a:gd name="connsiteX83" fmla="*/ 10009308 w 11088796"/>
              <a:gd name="connsiteY83" fmla="*/ 2604557 h 13491341"/>
              <a:gd name="connsiteX84" fmla="*/ 9370276 w 11088796"/>
              <a:gd name="connsiteY84" fmla="*/ 2730530 h 13491341"/>
              <a:gd name="connsiteX85" fmla="*/ 8295656 w 11088796"/>
              <a:gd name="connsiteY85" fmla="*/ 1911858 h 13491341"/>
              <a:gd name="connsiteX86" fmla="*/ 8250554 w 11088796"/>
              <a:gd name="connsiteY86" fmla="*/ 1264696 h 13491341"/>
              <a:gd name="connsiteX87" fmla="*/ 8626238 w 11088796"/>
              <a:gd name="connsiteY87" fmla="*/ 1077861 h 13491341"/>
              <a:gd name="connsiteX88" fmla="*/ 9447378 w 11088796"/>
              <a:gd name="connsiteY88" fmla="*/ 1 h 13491341"/>
              <a:gd name="connsiteX89" fmla="*/ 9689796 w 11088796"/>
              <a:gd name="connsiteY89" fmla="*/ 81858 h 13491341"/>
              <a:gd name="connsiteX90" fmla="*/ 10764416 w 11088796"/>
              <a:gd name="connsiteY90" fmla="*/ 900529 h 13491341"/>
              <a:gd name="connsiteX91" fmla="*/ 10812642 w 11088796"/>
              <a:gd name="connsiteY91" fmla="*/ 1550070 h 13491341"/>
              <a:gd name="connsiteX92" fmla="*/ 10192408 w 11088796"/>
              <a:gd name="connsiteY92" fmla="*/ 1651368 h 13491341"/>
              <a:gd name="connsiteX93" fmla="*/ 9117788 w 11088796"/>
              <a:gd name="connsiteY93" fmla="*/ 832697 h 13491341"/>
              <a:gd name="connsiteX94" fmla="*/ 9053888 w 11088796"/>
              <a:gd name="connsiteY94" fmla="*/ 210211 h 13491341"/>
              <a:gd name="connsiteX95" fmla="*/ 9447378 w 11088796"/>
              <a:gd name="connsiteY95" fmla="*/ 1 h 134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088796" h="13491341">
                <a:moveTo>
                  <a:pt x="490691" y="11756903"/>
                </a:moveTo>
                <a:cubicBezTo>
                  <a:pt x="576640" y="11756478"/>
                  <a:pt x="661187" y="11782498"/>
                  <a:pt x="733817" y="11837830"/>
                </a:cubicBezTo>
                <a:cubicBezTo>
                  <a:pt x="733817" y="11837830"/>
                  <a:pt x="733817" y="11837830"/>
                  <a:pt x="1808437" y="12656501"/>
                </a:cubicBezTo>
                <a:cubicBezTo>
                  <a:pt x="2002119" y="12804053"/>
                  <a:pt x="2020477" y="13091014"/>
                  <a:pt x="1856663" y="13306044"/>
                </a:cubicBezTo>
                <a:cubicBezTo>
                  <a:pt x="1708962" y="13499922"/>
                  <a:pt x="1430112" y="13554893"/>
                  <a:pt x="1236430" y="13407341"/>
                </a:cubicBezTo>
                <a:cubicBezTo>
                  <a:pt x="1236430" y="13407341"/>
                  <a:pt x="1236430" y="13407341"/>
                  <a:pt x="161810" y="12588671"/>
                </a:cubicBezTo>
                <a:cubicBezTo>
                  <a:pt x="-31872" y="12441120"/>
                  <a:pt x="-49792" y="12160062"/>
                  <a:pt x="97910" y="11966183"/>
                </a:cubicBezTo>
                <a:cubicBezTo>
                  <a:pt x="200294" y="11831790"/>
                  <a:pt x="347442" y="11757613"/>
                  <a:pt x="490691" y="11756903"/>
                </a:cubicBezTo>
                <a:close/>
                <a:moveTo>
                  <a:pt x="1287637" y="10710803"/>
                </a:moveTo>
                <a:cubicBezTo>
                  <a:pt x="1369716" y="10715457"/>
                  <a:pt x="1451110" y="10745615"/>
                  <a:pt x="1523741" y="10800947"/>
                </a:cubicBezTo>
                <a:cubicBezTo>
                  <a:pt x="1523741" y="10800947"/>
                  <a:pt x="1523741" y="10800947"/>
                  <a:pt x="2598361" y="11619618"/>
                </a:cubicBezTo>
                <a:cubicBezTo>
                  <a:pt x="2792042" y="11767170"/>
                  <a:pt x="2832808" y="12024717"/>
                  <a:pt x="2667707" y="12241437"/>
                </a:cubicBezTo>
                <a:cubicBezTo>
                  <a:pt x="2521245" y="12433688"/>
                  <a:pt x="2243477" y="12487239"/>
                  <a:pt x="2049794" y="12339687"/>
                </a:cubicBezTo>
                <a:cubicBezTo>
                  <a:pt x="2049794" y="12339687"/>
                  <a:pt x="2049794" y="12339687"/>
                  <a:pt x="975175" y="11521017"/>
                </a:cubicBezTo>
                <a:cubicBezTo>
                  <a:pt x="781493" y="11373465"/>
                  <a:pt x="762492" y="11093830"/>
                  <a:pt x="908953" y="10901578"/>
                </a:cubicBezTo>
                <a:cubicBezTo>
                  <a:pt x="1012143" y="10766128"/>
                  <a:pt x="1150840" y="10703045"/>
                  <a:pt x="1287637" y="10710803"/>
                </a:cubicBezTo>
                <a:close/>
                <a:moveTo>
                  <a:pt x="1721569" y="9334566"/>
                </a:moveTo>
                <a:cubicBezTo>
                  <a:pt x="1803463" y="9333793"/>
                  <a:pt x="1882852" y="9356669"/>
                  <a:pt x="1947183" y="9405678"/>
                </a:cubicBezTo>
                <a:cubicBezTo>
                  <a:pt x="1947183" y="9405678"/>
                  <a:pt x="1947183" y="9405678"/>
                  <a:pt x="3834230" y="10843275"/>
                </a:cubicBezTo>
                <a:cubicBezTo>
                  <a:pt x="4005780" y="10973966"/>
                  <a:pt x="4026594" y="11257225"/>
                  <a:pt x="3878894" y="11451101"/>
                </a:cubicBezTo>
                <a:cubicBezTo>
                  <a:pt x="3712398" y="11669653"/>
                  <a:pt x="3433780" y="11724797"/>
                  <a:pt x="3262230" y="11594106"/>
                </a:cubicBezTo>
                <a:cubicBezTo>
                  <a:pt x="3262230" y="11594106"/>
                  <a:pt x="3262230" y="11594106"/>
                  <a:pt x="1375183" y="10156508"/>
                </a:cubicBezTo>
                <a:cubicBezTo>
                  <a:pt x="1203633" y="10025818"/>
                  <a:pt x="1182818" y="9742560"/>
                  <a:pt x="1349316" y="9524008"/>
                </a:cubicBezTo>
                <a:cubicBezTo>
                  <a:pt x="1441628" y="9402835"/>
                  <a:pt x="1585080" y="9335855"/>
                  <a:pt x="1721569" y="9334566"/>
                </a:cubicBezTo>
                <a:close/>
                <a:moveTo>
                  <a:pt x="2101387" y="7936576"/>
                </a:moveTo>
                <a:cubicBezTo>
                  <a:pt x="2186631" y="7938355"/>
                  <a:pt x="2271321" y="7965270"/>
                  <a:pt x="2344041" y="8020670"/>
                </a:cubicBezTo>
                <a:cubicBezTo>
                  <a:pt x="2344041" y="8020670"/>
                  <a:pt x="2344041" y="8020670"/>
                  <a:pt x="5052676" y="10084172"/>
                </a:cubicBezTo>
                <a:cubicBezTo>
                  <a:pt x="5246596" y="10231905"/>
                  <a:pt x="5267826" y="10515482"/>
                  <a:pt x="5120124" y="10709361"/>
                </a:cubicBezTo>
                <a:cubicBezTo>
                  <a:pt x="4953624" y="10927915"/>
                  <a:pt x="4674590" y="10982744"/>
                  <a:pt x="4480668" y="10835011"/>
                </a:cubicBezTo>
                <a:cubicBezTo>
                  <a:pt x="4480668" y="10835011"/>
                  <a:pt x="4480668" y="10835011"/>
                  <a:pt x="1772034" y="8771509"/>
                </a:cubicBezTo>
                <a:cubicBezTo>
                  <a:pt x="1578113" y="8623776"/>
                  <a:pt x="1556883" y="8340198"/>
                  <a:pt x="1723383" y="8121644"/>
                </a:cubicBezTo>
                <a:cubicBezTo>
                  <a:pt x="1815697" y="8000470"/>
                  <a:pt x="1959313" y="7933611"/>
                  <a:pt x="2101387" y="7936576"/>
                </a:cubicBezTo>
                <a:close/>
                <a:moveTo>
                  <a:pt x="1945410" y="6115309"/>
                </a:moveTo>
                <a:cubicBezTo>
                  <a:pt x="2031653" y="6115412"/>
                  <a:pt x="2116421" y="6141783"/>
                  <a:pt x="2188908" y="6197004"/>
                </a:cubicBezTo>
                <a:cubicBezTo>
                  <a:pt x="2188908" y="6197004"/>
                  <a:pt x="2188908" y="6197004"/>
                  <a:pt x="6859286" y="9755006"/>
                </a:cubicBezTo>
                <a:cubicBezTo>
                  <a:pt x="7052586" y="9902268"/>
                  <a:pt x="7052554" y="10173950"/>
                  <a:pt x="6889502" y="10387978"/>
                </a:cubicBezTo>
                <a:cubicBezTo>
                  <a:pt x="6742488" y="10580955"/>
                  <a:pt x="6480566" y="10653123"/>
                  <a:pt x="6287266" y="10505862"/>
                </a:cubicBezTo>
                <a:cubicBezTo>
                  <a:pt x="6287266" y="10505862"/>
                  <a:pt x="6287266" y="10505862"/>
                  <a:pt x="1616888" y="6947860"/>
                </a:cubicBezTo>
                <a:cubicBezTo>
                  <a:pt x="1423588" y="6800599"/>
                  <a:pt x="1404912" y="6514668"/>
                  <a:pt x="1551927" y="6321692"/>
                </a:cubicBezTo>
                <a:cubicBezTo>
                  <a:pt x="1653834" y="6187921"/>
                  <a:pt x="1801671" y="6115135"/>
                  <a:pt x="1945410" y="6115309"/>
                </a:cubicBezTo>
                <a:close/>
                <a:moveTo>
                  <a:pt x="1120711" y="3826332"/>
                </a:moveTo>
                <a:cubicBezTo>
                  <a:pt x="1205571" y="3828346"/>
                  <a:pt x="1289952" y="3855341"/>
                  <a:pt x="1362501" y="3910611"/>
                </a:cubicBezTo>
                <a:cubicBezTo>
                  <a:pt x="1362501" y="3910611"/>
                  <a:pt x="1362501" y="3910611"/>
                  <a:pt x="9297658" y="9955798"/>
                </a:cubicBezTo>
                <a:cubicBezTo>
                  <a:pt x="9491122" y="10103183"/>
                  <a:pt x="9491234" y="10368433"/>
                  <a:pt x="9344772" y="10560687"/>
                </a:cubicBezTo>
                <a:cubicBezTo>
                  <a:pt x="9179666" y="10777410"/>
                  <a:pt x="8942548" y="10823263"/>
                  <a:pt x="8749084" y="10675877"/>
                </a:cubicBezTo>
                <a:cubicBezTo>
                  <a:pt x="8749084" y="10675877"/>
                  <a:pt x="8749084" y="10675877"/>
                  <a:pt x="813928" y="4630689"/>
                </a:cubicBezTo>
                <a:cubicBezTo>
                  <a:pt x="620463" y="4483305"/>
                  <a:pt x="579867" y="4225882"/>
                  <a:pt x="744971" y="4009160"/>
                </a:cubicBezTo>
                <a:cubicBezTo>
                  <a:pt x="836511" y="3889001"/>
                  <a:pt x="979277" y="3822972"/>
                  <a:pt x="1120711" y="3826332"/>
                </a:cubicBezTo>
                <a:close/>
                <a:moveTo>
                  <a:pt x="4227254" y="2790686"/>
                </a:moveTo>
                <a:cubicBezTo>
                  <a:pt x="4310200" y="2788659"/>
                  <a:pt x="4389662" y="2811590"/>
                  <a:pt x="4454070" y="2860658"/>
                </a:cubicBezTo>
                <a:cubicBezTo>
                  <a:pt x="4454070" y="2860658"/>
                  <a:pt x="4454070" y="2860658"/>
                  <a:pt x="9475564" y="6686148"/>
                </a:cubicBezTo>
                <a:cubicBezTo>
                  <a:pt x="9647320" y="6816995"/>
                  <a:pt x="9671436" y="7102770"/>
                  <a:pt x="9504938" y="7321320"/>
                </a:cubicBezTo>
                <a:cubicBezTo>
                  <a:pt x="9357238" y="7515197"/>
                  <a:pt x="9075320" y="7567825"/>
                  <a:pt x="8903564" y="7436978"/>
                </a:cubicBezTo>
                <a:cubicBezTo>
                  <a:pt x="8903564" y="7436978"/>
                  <a:pt x="8903564" y="7436978"/>
                  <a:pt x="3882070" y="3611488"/>
                </a:cubicBezTo>
                <a:cubicBezTo>
                  <a:pt x="3710313" y="3480640"/>
                  <a:pt x="3689321" y="3197246"/>
                  <a:pt x="3837020" y="3003370"/>
                </a:cubicBezTo>
                <a:cubicBezTo>
                  <a:pt x="3941082" y="2866775"/>
                  <a:pt x="4089010" y="2794065"/>
                  <a:pt x="4227254" y="2790686"/>
                </a:cubicBezTo>
                <a:close/>
                <a:moveTo>
                  <a:pt x="5978286" y="2454748"/>
                </a:moveTo>
                <a:cubicBezTo>
                  <a:pt x="6060956" y="2459853"/>
                  <a:pt x="6142436" y="2490076"/>
                  <a:pt x="6213830" y="2544466"/>
                </a:cubicBezTo>
                <a:cubicBezTo>
                  <a:pt x="6213830" y="2544466"/>
                  <a:pt x="6213830" y="2544466"/>
                  <a:pt x="9303674" y="4898383"/>
                </a:cubicBezTo>
                <a:cubicBezTo>
                  <a:pt x="9497180" y="5045798"/>
                  <a:pt x="9515962" y="5286598"/>
                  <a:pt x="9350860" y="5503319"/>
                </a:cubicBezTo>
                <a:cubicBezTo>
                  <a:pt x="9204398" y="5695570"/>
                  <a:pt x="8948614" y="5765868"/>
                  <a:pt x="8755108" y="5618451"/>
                </a:cubicBezTo>
                <a:cubicBezTo>
                  <a:pt x="8755108" y="5618451"/>
                  <a:pt x="8755108" y="5618451"/>
                  <a:pt x="5665264" y="3264535"/>
                </a:cubicBezTo>
                <a:cubicBezTo>
                  <a:pt x="5474880" y="3119496"/>
                  <a:pt x="5449770" y="2835207"/>
                  <a:pt x="5596232" y="2642955"/>
                </a:cubicBezTo>
                <a:cubicBezTo>
                  <a:pt x="5699420" y="2507505"/>
                  <a:pt x="5840504" y="2446239"/>
                  <a:pt x="5978286" y="2454748"/>
                </a:cubicBezTo>
                <a:close/>
                <a:moveTo>
                  <a:pt x="1124504" y="2113497"/>
                </a:moveTo>
                <a:cubicBezTo>
                  <a:pt x="1210071" y="2114841"/>
                  <a:pt x="1294642" y="2141060"/>
                  <a:pt x="1366063" y="2195470"/>
                </a:cubicBezTo>
                <a:cubicBezTo>
                  <a:pt x="1366063" y="2195470"/>
                  <a:pt x="1366063" y="2195470"/>
                  <a:pt x="10938820" y="9488219"/>
                </a:cubicBezTo>
                <a:cubicBezTo>
                  <a:pt x="11132398" y="9635692"/>
                  <a:pt x="11129432" y="9905139"/>
                  <a:pt x="10982418" y="10098117"/>
                </a:cubicBezTo>
                <a:cubicBezTo>
                  <a:pt x="10819366" y="10312145"/>
                  <a:pt x="10560378" y="10386547"/>
                  <a:pt x="10366800" y="10239076"/>
                </a:cubicBezTo>
                <a:cubicBezTo>
                  <a:pt x="10366800" y="10239076"/>
                  <a:pt x="10366800" y="10239076"/>
                  <a:pt x="794043" y="2946327"/>
                </a:cubicBezTo>
                <a:cubicBezTo>
                  <a:pt x="603587" y="2801233"/>
                  <a:pt x="581575" y="2512756"/>
                  <a:pt x="744627" y="2298728"/>
                </a:cubicBezTo>
                <a:cubicBezTo>
                  <a:pt x="836511" y="2178117"/>
                  <a:pt x="981892" y="2111258"/>
                  <a:pt x="1124504" y="2113497"/>
                </a:cubicBezTo>
                <a:close/>
                <a:moveTo>
                  <a:pt x="7356102" y="1797588"/>
                </a:moveTo>
                <a:cubicBezTo>
                  <a:pt x="7437918" y="1796756"/>
                  <a:pt x="7517214" y="1819562"/>
                  <a:pt x="7581448" y="1868497"/>
                </a:cubicBezTo>
                <a:cubicBezTo>
                  <a:pt x="7581448" y="1868497"/>
                  <a:pt x="7581448" y="1868497"/>
                  <a:pt x="9593352" y="3401213"/>
                </a:cubicBezTo>
                <a:cubicBezTo>
                  <a:pt x="9764644" y="3531709"/>
                  <a:pt x="9785234" y="3814795"/>
                  <a:pt x="9637536" y="4008670"/>
                </a:cubicBezTo>
                <a:cubicBezTo>
                  <a:pt x="9471038" y="4227222"/>
                  <a:pt x="9192646" y="4282538"/>
                  <a:pt x="9021352" y="4152044"/>
                </a:cubicBezTo>
                <a:cubicBezTo>
                  <a:pt x="9021352" y="4152044"/>
                  <a:pt x="9021352" y="4152044"/>
                  <a:pt x="7009448" y="2619328"/>
                </a:cubicBezTo>
                <a:cubicBezTo>
                  <a:pt x="6838156" y="2488833"/>
                  <a:pt x="6817566" y="2205746"/>
                  <a:pt x="6984064" y="1987194"/>
                </a:cubicBezTo>
                <a:cubicBezTo>
                  <a:pt x="7076376" y="1866022"/>
                  <a:pt x="7219740" y="1798975"/>
                  <a:pt x="7356102" y="1797588"/>
                </a:cubicBezTo>
                <a:close/>
                <a:moveTo>
                  <a:pt x="8626238" y="1077861"/>
                </a:moveTo>
                <a:cubicBezTo>
                  <a:pt x="8710866" y="1079170"/>
                  <a:pt x="8795034" y="1105687"/>
                  <a:pt x="8867664" y="1161018"/>
                </a:cubicBezTo>
                <a:cubicBezTo>
                  <a:pt x="8867664" y="1161018"/>
                  <a:pt x="8867664" y="1161018"/>
                  <a:pt x="9942284" y="1979689"/>
                </a:cubicBezTo>
                <a:cubicBezTo>
                  <a:pt x="10135964" y="2127242"/>
                  <a:pt x="10157008" y="2410678"/>
                  <a:pt x="10009308" y="2604557"/>
                </a:cubicBezTo>
                <a:cubicBezTo>
                  <a:pt x="9842808" y="2823111"/>
                  <a:pt x="9563958" y="2878081"/>
                  <a:pt x="9370276" y="2730530"/>
                </a:cubicBezTo>
                <a:cubicBezTo>
                  <a:pt x="9370276" y="2730530"/>
                  <a:pt x="9370276" y="2730530"/>
                  <a:pt x="8295656" y="1911858"/>
                </a:cubicBezTo>
                <a:cubicBezTo>
                  <a:pt x="8101974" y="1764307"/>
                  <a:pt x="8084054" y="1483251"/>
                  <a:pt x="8250554" y="1264696"/>
                </a:cubicBezTo>
                <a:cubicBezTo>
                  <a:pt x="8342868" y="1143522"/>
                  <a:pt x="8485190" y="1075680"/>
                  <a:pt x="8626238" y="1077861"/>
                </a:cubicBezTo>
                <a:close/>
                <a:moveTo>
                  <a:pt x="9447378" y="1"/>
                </a:moveTo>
                <a:cubicBezTo>
                  <a:pt x="9532998" y="9"/>
                  <a:pt x="9617166" y="26526"/>
                  <a:pt x="9689796" y="81858"/>
                </a:cubicBezTo>
                <a:cubicBezTo>
                  <a:pt x="9689796" y="81858"/>
                  <a:pt x="9689796" y="81858"/>
                  <a:pt x="10764416" y="900529"/>
                </a:cubicBezTo>
                <a:cubicBezTo>
                  <a:pt x="10958096" y="1048080"/>
                  <a:pt x="10979140" y="1331516"/>
                  <a:pt x="10812642" y="1550070"/>
                </a:cubicBezTo>
                <a:cubicBezTo>
                  <a:pt x="10664940" y="1743949"/>
                  <a:pt x="10386090" y="1798919"/>
                  <a:pt x="10192408" y="1651368"/>
                </a:cubicBezTo>
                <a:cubicBezTo>
                  <a:pt x="10192408" y="1651368"/>
                  <a:pt x="10192408" y="1651368"/>
                  <a:pt x="9117788" y="832697"/>
                </a:cubicBezTo>
                <a:cubicBezTo>
                  <a:pt x="8924106" y="685146"/>
                  <a:pt x="8906186" y="404090"/>
                  <a:pt x="9053888" y="210211"/>
                </a:cubicBezTo>
                <a:cubicBezTo>
                  <a:pt x="9157950" y="73615"/>
                  <a:pt x="9304680" y="-11"/>
                  <a:pt x="9447378" y="1"/>
                </a:cubicBezTo>
                <a:close/>
              </a:path>
            </a:pathLst>
          </a:custGeom>
          <a:effectLst/>
        </p:spPr>
        <p:txBody>
          <a:bodyPr rtlCol="0">
            <a:no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15"/>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16"/>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E0499C3F-272E-45D1-86B0-D4A17E3A85A9}"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849971229"/>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3" name="Slide Number Placeholder 5"/>
          <p:cNvSpPr>
            <a:spLocks noGrp="1"/>
          </p:cNvSpPr>
          <p:nvPr>
            <p:ph type="sldNum" sz="quarter" idx="11"/>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DACC13E4-261B-4966-9A45-46E55EF54446}"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2723962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_Meet our Team">
    <p:spTree>
      <p:nvGrpSpPr>
        <p:cNvPr id="1" name=""/>
        <p:cNvGrpSpPr/>
        <p:nvPr/>
      </p:nvGrpSpPr>
      <p:grpSpPr>
        <a:xfrm>
          <a:off x="0" y="0"/>
          <a:ext cx="0" cy="0"/>
          <a:chOff x="0" y="0"/>
          <a:chExt cx="0" cy="0"/>
        </a:xfrm>
      </p:grpSpPr>
      <p:sp>
        <p:nvSpPr>
          <p:cNvPr id="21" name="Picture Placeholder 13"/>
          <p:cNvSpPr>
            <a:spLocks noGrp="1" noChangeAspect="1"/>
          </p:cNvSpPr>
          <p:nvPr>
            <p:ph type="pic" sz="quarter" idx="13"/>
          </p:nvPr>
        </p:nvSpPr>
        <p:spPr>
          <a:xfrm>
            <a:off x="1905069" y="1680217"/>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22" name="Picture Placeholder 13"/>
          <p:cNvSpPr>
            <a:spLocks noGrp="1" noChangeAspect="1"/>
          </p:cNvSpPr>
          <p:nvPr>
            <p:ph type="pic" sz="quarter" idx="17"/>
          </p:nvPr>
        </p:nvSpPr>
        <p:spPr>
          <a:xfrm>
            <a:off x="1905068" y="3820243"/>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dirty="0"/>
              <a:t>Drag picture to placeholder or click icon to add</a:t>
            </a:r>
          </a:p>
        </p:txBody>
      </p:sp>
      <p:sp>
        <p:nvSpPr>
          <p:cNvPr id="23" name="Picture Placeholder 13"/>
          <p:cNvSpPr>
            <a:spLocks noGrp="1" noChangeAspect="1"/>
          </p:cNvSpPr>
          <p:nvPr>
            <p:ph type="pic" sz="quarter" idx="18"/>
          </p:nvPr>
        </p:nvSpPr>
        <p:spPr>
          <a:xfrm>
            <a:off x="4274897" y="1680217"/>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24" name="Picture Placeholder 13"/>
          <p:cNvSpPr>
            <a:spLocks noGrp="1" noChangeAspect="1"/>
          </p:cNvSpPr>
          <p:nvPr>
            <p:ph type="pic" sz="quarter" idx="19"/>
          </p:nvPr>
        </p:nvSpPr>
        <p:spPr>
          <a:xfrm>
            <a:off x="4274897" y="3820243"/>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29" name="Picture Placeholder 13"/>
          <p:cNvSpPr>
            <a:spLocks noGrp="1" noChangeAspect="1"/>
          </p:cNvSpPr>
          <p:nvPr>
            <p:ph type="pic" sz="quarter" idx="20"/>
          </p:nvPr>
        </p:nvSpPr>
        <p:spPr>
          <a:xfrm>
            <a:off x="6672111" y="1680217"/>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dirty="0"/>
              <a:t>Drag picture to placeholder or click icon to add</a:t>
            </a:r>
          </a:p>
        </p:txBody>
      </p:sp>
      <p:sp>
        <p:nvSpPr>
          <p:cNvPr id="30" name="Picture Placeholder 13"/>
          <p:cNvSpPr>
            <a:spLocks noGrp="1" noChangeAspect="1"/>
          </p:cNvSpPr>
          <p:nvPr>
            <p:ph type="pic" sz="quarter" idx="21"/>
          </p:nvPr>
        </p:nvSpPr>
        <p:spPr>
          <a:xfrm>
            <a:off x="6672110" y="3820243"/>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dirty="0"/>
              <a:t>Drag picture to placeholder or click icon to add</a:t>
            </a:r>
          </a:p>
        </p:txBody>
      </p:sp>
      <p:sp>
        <p:nvSpPr>
          <p:cNvPr id="31" name="Picture Placeholder 13"/>
          <p:cNvSpPr>
            <a:spLocks noGrp="1" noChangeAspect="1"/>
          </p:cNvSpPr>
          <p:nvPr>
            <p:ph type="pic" sz="quarter" idx="22"/>
          </p:nvPr>
        </p:nvSpPr>
        <p:spPr>
          <a:xfrm>
            <a:off x="9041940" y="1680217"/>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32" name="Picture Placeholder 13"/>
          <p:cNvSpPr>
            <a:spLocks noGrp="1" noChangeAspect="1"/>
          </p:cNvSpPr>
          <p:nvPr>
            <p:ph type="pic" sz="quarter" idx="23"/>
          </p:nvPr>
        </p:nvSpPr>
        <p:spPr>
          <a:xfrm>
            <a:off x="9041939" y="3820243"/>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10" name="Footer Placeholder 4"/>
          <p:cNvSpPr>
            <a:spLocks noGrp="1"/>
          </p:cNvSpPr>
          <p:nvPr>
            <p:ph type="ftr" sz="quarter" idx="24"/>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11" name="Slide Number Placeholder 5"/>
          <p:cNvSpPr>
            <a:spLocks noGrp="1"/>
          </p:cNvSpPr>
          <p:nvPr>
            <p:ph type="sldNum" sz="quarter" idx="25"/>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164BE033-B5DF-41DC-803B-B948B566C9D1}"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07603389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Big Background with image">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0" y="0"/>
            <a:ext cx="12192000" cy="6858000"/>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 name="Footer Placeholder 4"/>
          <p:cNvSpPr>
            <a:spLocks noGrp="1"/>
          </p:cNvSpPr>
          <p:nvPr>
            <p:ph type="ftr" sz="quarter" idx="23"/>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4"/>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3201F340-7628-4BD1-8491-95E3D14B50B0}"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357664539"/>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5308168" cy="6858000"/>
          </a:xfrm>
          <a:prstGeom prst="rect">
            <a:avLst/>
          </a:prstGeom>
          <a:solidFill>
            <a:schemeClr val="bg1">
              <a:lumMod val="95000"/>
            </a:schemeClr>
          </a:solidFill>
        </p:spPr>
        <p:txBody>
          <a:bodyPr rtlCol="0">
            <a:normAutofit/>
          </a:bodyPr>
          <a:lstStyle>
            <a:lvl1pPr>
              <a:defRPr sz="1200"/>
            </a:lvl1pPr>
          </a:lstStyle>
          <a:p>
            <a:pPr lvl="0"/>
            <a:endParaRPr lang="en-US" noProof="0" dirty="0"/>
          </a:p>
        </p:txBody>
      </p:sp>
      <p:sp>
        <p:nvSpPr>
          <p:cNvPr id="3" name="Footer Placeholder 4"/>
          <p:cNvSpPr>
            <a:spLocks noGrp="1"/>
          </p:cNvSpPr>
          <p:nvPr>
            <p:ph type="ftr" sz="quarter" idx="11"/>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2"/>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85C9D885-F89D-485D-B88E-BA8DE7592C18}"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58228095"/>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384665"/>
            <a:ext cx="12192000" cy="3477986"/>
          </a:xfrm>
          <a:prstGeom prst="rect">
            <a:avLst/>
          </a:prstGeom>
          <a:solidFill>
            <a:schemeClr val="bg1">
              <a:lumMod val="95000"/>
            </a:schemeClr>
          </a:solidFill>
        </p:spPr>
        <p:txBody>
          <a:bodyPr rtlCol="0">
            <a:normAutofit/>
          </a:bodyPr>
          <a:lstStyle>
            <a:lvl1pPr>
              <a:defRPr sz="1200"/>
            </a:lvl1pPr>
          </a:lstStyle>
          <a:p>
            <a:pPr lvl="0"/>
            <a:endParaRPr lang="en-US" noProof="0"/>
          </a:p>
        </p:txBody>
      </p:sp>
      <p:sp>
        <p:nvSpPr>
          <p:cNvPr id="8" name="Text Placeholder 7"/>
          <p:cNvSpPr>
            <a:spLocks noGrp="1"/>
          </p:cNvSpPr>
          <p:nvPr>
            <p:ph type="body" sz="quarter" idx="11"/>
          </p:nvPr>
        </p:nvSpPr>
        <p:spPr>
          <a:xfrm>
            <a:off x="368396" y="5081589"/>
            <a:ext cx="9470316" cy="809625"/>
          </a:xfrm>
          <a:prstGeom prst="rect">
            <a:avLst/>
          </a:prstGeom>
        </p:spPr>
        <p:txBody>
          <a:bodyPr/>
          <a:lstStyle>
            <a:lvl1pPr>
              <a:defRPr sz="2200"/>
            </a:lvl1pPr>
          </a:lstStyle>
          <a:p>
            <a:pPr lvl="0"/>
            <a:endParaRPr lang="id-ID" dirty="0"/>
          </a:p>
        </p:txBody>
      </p:sp>
      <p:sp>
        <p:nvSpPr>
          <p:cNvPr id="4" name="Footer Placeholder 4"/>
          <p:cNvSpPr>
            <a:spLocks noGrp="1"/>
          </p:cNvSpPr>
          <p:nvPr>
            <p:ph type="ftr" sz="quarter" idx="12"/>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13"/>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5CBD60B6-E561-4A99-8F67-DC4CF60CF8C1}"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60655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us no footer">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3" name="Slide Number Placeholder 5"/>
          <p:cNvSpPr>
            <a:spLocks noGrp="1"/>
          </p:cNvSpPr>
          <p:nvPr>
            <p:ph type="sldNum" sz="quarter" idx="11"/>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F2629050-0655-4BF8-90D8-D6F8275A3C41}"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551320173"/>
      </p:ext>
    </p:extLst>
  </p:cSld>
  <p:clrMapOvr>
    <a:masterClrMapping/>
  </p:clrMapOvr>
  <p:transition advClick="0"/>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734115" y="0"/>
            <a:ext cx="6949163" cy="6858000"/>
          </a:xfrm>
          <a:prstGeom prst="rect">
            <a:avLst/>
          </a:prstGeom>
          <a:solidFill>
            <a:schemeClr val="bg1">
              <a:lumMod val="95000"/>
            </a:schemeClr>
          </a:solidFill>
        </p:spPr>
        <p:txBody>
          <a:bodyPr rtlCol="0">
            <a:normAutofit/>
          </a:bodyPr>
          <a:lstStyle>
            <a:lvl1pPr>
              <a:defRPr sz="1200"/>
            </a:lvl1pPr>
          </a:lstStyle>
          <a:p>
            <a:pPr lvl="0"/>
            <a:endParaRPr lang="en-US" noProof="0"/>
          </a:p>
        </p:txBody>
      </p:sp>
      <p:sp>
        <p:nvSpPr>
          <p:cNvPr id="3" name="Footer Placeholder 4"/>
          <p:cNvSpPr>
            <a:spLocks noGrp="1"/>
          </p:cNvSpPr>
          <p:nvPr>
            <p:ph type="ftr" sz="quarter" idx="11"/>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2"/>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D6A34FD6-F2DD-4971-A6AB-3487FE941019}"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133279970"/>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Quote 1">
    <p:spTree>
      <p:nvGrpSpPr>
        <p:cNvPr id="1" name=""/>
        <p:cNvGrpSpPr/>
        <p:nvPr/>
      </p:nvGrpSpPr>
      <p:grpSpPr>
        <a:xfrm>
          <a:off x="0" y="0"/>
          <a:ext cx="0" cy="0"/>
          <a:chOff x="0" y="0"/>
          <a:chExt cx="0" cy="0"/>
        </a:xfrm>
      </p:grpSpPr>
      <p:sp>
        <p:nvSpPr>
          <p:cNvPr id="3" name="Picture Placeholder 13"/>
          <p:cNvSpPr>
            <a:spLocks noGrp="1"/>
          </p:cNvSpPr>
          <p:nvPr>
            <p:ph type="pic" sz="quarter" idx="22"/>
          </p:nvPr>
        </p:nvSpPr>
        <p:spPr>
          <a:xfrm>
            <a:off x="1" y="0"/>
            <a:ext cx="7853046" cy="68580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23"/>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24"/>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EE4D0622-BA03-41DE-B6C0-CFE9BCDA1D65}"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816100154"/>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Mission">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1" y="2403929"/>
            <a:ext cx="6096000" cy="32131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Picture Placeholder 13"/>
          <p:cNvSpPr>
            <a:spLocks noGrp="1"/>
          </p:cNvSpPr>
          <p:nvPr>
            <p:ph type="pic" sz="quarter" idx="17"/>
          </p:nvPr>
        </p:nvSpPr>
        <p:spPr>
          <a:xfrm>
            <a:off x="6096001" y="2403929"/>
            <a:ext cx="6096000" cy="32131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18"/>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19"/>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F5285BEC-0333-483B-BA1B-F23D507C6CCF}"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187045760"/>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10" name="Picture Placeholder 13"/>
          <p:cNvSpPr>
            <a:spLocks noGrp="1"/>
          </p:cNvSpPr>
          <p:nvPr>
            <p:ph type="pic" sz="quarter" idx="20"/>
          </p:nvPr>
        </p:nvSpPr>
        <p:spPr>
          <a:xfrm>
            <a:off x="7897264" y="1273789"/>
            <a:ext cx="2068837" cy="3914077"/>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1" name="Picture Placeholder 13"/>
          <p:cNvSpPr>
            <a:spLocks noGrp="1"/>
          </p:cNvSpPr>
          <p:nvPr>
            <p:ph type="pic" sz="quarter" idx="21"/>
          </p:nvPr>
        </p:nvSpPr>
        <p:spPr>
          <a:xfrm>
            <a:off x="10130837" y="1273789"/>
            <a:ext cx="2068837" cy="3914077"/>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2" name="Picture Placeholder 13"/>
          <p:cNvSpPr>
            <a:spLocks noGrp="1"/>
          </p:cNvSpPr>
          <p:nvPr>
            <p:ph type="pic" sz="quarter" idx="22"/>
          </p:nvPr>
        </p:nvSpPr>
        <p:spPr>
          <a:xfrm>
            <a:off x="5661231" y="1273789"/>
            <a:ext cx="2068837" cy="3914077"/>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3"/>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4"/>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396C8AB2-A462-447B-A4DF-5BE2519F5747}"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293881073"/>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Projects 2">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830658" y="1613626"/>
            <a:ext cx="2575247" cy="34417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7" name="Picture Placeholder 13"/>
          <p:cNvSpPr>
            <a:spLocks noGrp="1"/>
          </p:cNvSpPr>
          <p:nvPr>
            <p:ph type="pic" sz="quarter" idx="18"/>
          </p:nvPr>
        </p:nvSpPr>
        <p:spPr>
          <a:xfrm>
            <a:off x="2118282" y="-274320"/>
            <a:ext cx="2575247" cy="34417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19"/>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20"/>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93706979-B917-4E04-848E-BD992A52072C}"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551307378"/>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Meet the team">
    <p:spTree>
      <p:nvGrpSpPr>
        <p:cNvPr id="1" name=""/>
        <p:cNvGrpSpPr/>
        <p:nvPr/>
      </p:nvGrpSpPr>
      <p:grpSpPr>
        <a:xfrm>
          <a:off x="0" y="0"/>
          <a:ext cx="0" cy="0"/>
          <a:chOff x="0" y="0"/>
          <a:chExt cx="0" cy="0"/>
        </a:xfrm>
      </p:grpSpPr>
      <p:sp>
        <p:nvSpPr>
          <p:cNvPr id="27" name="Picture Placeholder 13"/>
          <p:cNvSpPr>
            <a:spLocks noGrp="1"/>
          </p:cNvSpPr>
          <p:nvPr>
            <p:ph type="pic" sz="quarter" idx="13"/>
          </p:nvPr>
        </p:nvSpPr>
        <p:spPr>
          <a:xfrm>
            <a:off x="9642122" y="3909946"/>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28" name="Picture Placeholder 13"/>
          <p:cNvSpPr>
            <a:spLocks noGrp="1"/>
          </p:cNvSpPr>
          <p:nvPr>
            <p:ph type="pic" sz="quarter" idx="14"/>
          </p:nvPr>
        </p:nvSpPr>
        <p:spPr>
          <a:xfrm>
            <a:off x="5444567" y="3909946"/>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29" name="Picture Placeholder 13"/>
          <p:cNvSpPr>
            <a:spLocks noGrp="1"/>
          </p:cNvSpPr>
          <p:nvPr>
            <p:ph type="pic" sz="quarter" idx="15"/>
          </p:nvPr>
        </p:nvSpPr>
        <p:spPr>
          <a:xfrm>
            <a:off x="3319233" y="3909946"/>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0" name="Picture Placeholder 13"/>
          <p:cNvSpPr>
            <a:spLocks noGrp="1"/>
          </p:cNvSpPr>
          <p:nvPr>
            <p:ph type="pic" sz="quarter" idx="16"/>
          </p:nvPr>
        </p:nvSpPr>
        <p:spPr>
          <a:xfrm>
            <a:off x="1227734" y="3909946"/>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1" name="Picture Placeholder 13"/>
          <p:cNvSpPr>
            <a:spLocks noGrp="1"/>
          </p:cNvSpPr>
          <p:nvPr>
            <p:ph type="pic" sz="quarter" idx="17"/>
          </p:nvPr>
        </p:nvSpPr>
        <p:spPr>
          <a:xfrm>
            <a:off x="7536066" y="3909946"/>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2" name="Picture Placeholder 13"/>
          <p:cNvSpPr>
            <a:spLocks noGrp="1"/>
          </p:cNvSpPr>
          <p:nvPr>
            <p:ph type="pic" sz="quarter" idx="18"/>
          </p:nvPr>
        </p:nvSpPr>
        <p:spPr>
          <a:xfrm>
            <a:off x="9642122" y="1507508"/>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3" name="Picture Placeholder 13"/>
          <p:cNvSpPr>
            <a:spLocks noGrp="1"/>
          </p:cNvSpPr>
          <p:nvPr>
            <p:ph type="pic" sz="quarter" idx="19"/>
          </p:nvPr>
        </p:nvSpPr>
        <p:spPr>
          <a:xfrm>
            <a:off x="5444567" y="1507508"/>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4" name="Picture Placeholder 13"/>
          <p:cNvSpPr>
            <a:spLocks noGrp="1"/>
          </p:cNvSpPr>
          <p:nvPr>
            <p:ph type="pic" sz="quarter" idx="20"/>
          </p:nvPr>
        </p:nvSpPr>
        <p:spPr>
          <a:xfrm>
            <a:off x="3319233" y="1507508"/>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5" name="Picture Placeholder 13"/>
          <p:cNvSpPr>
            <a:spLocks noGrp="1"/>
          </p:cNvSpPr>
          <p:nvPr>
            <p:ph type="pic" sz="quarter" idx="21"/>
          </p:nvPr>
        </p:nvSpPr>
        <p:spPr>
          <a:xfrm>
            <a:off x="1227734" y="1507508"/>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6" name="Picture Placeholder 13"/>
          <p:cNvSpPr>
            <a:spLocks noGrp="1"/>
          </p:cNvSpPr>
          <p:nvPr>
            <p:ph type="pic" sz="quarter" idx="22"/>
          </p:nvPr>
        </p:nvSpPr>
        <p:spPr>
          <a:xfrm>
            <a:off x="7536066" y="1507508"/>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12" name="Footer Placeholder 4"/>
          <p:cNvSpPr>
            <a:spLocks noGrp="1"/>
          </p:cNvSpPr>
          <p:nvPr>
            <p:ph type="ftr" sz="quarter" idx="23"/>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13" name="Slide Number Placeholder 5"/>
          <p:cNvSpPr>
            <a:spLocks noGrp="1"/>
          </p:cNvSpPr>
          <p:nvPr>
            <p:ph type="sldNum" sz="quarter" idx="24"/>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14025081-0391-4719-B945-69D0EF52829C}"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031762151"/>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4_Meet the team 3">
    <p:spTree>
      <p:nvGrpSpPr>
        <p:cNvPr id="1" name=""/>
        <p:cNvGrpSpPr/>
        <p:nvPr/>
      </p:nvGrpSpPr>
      <p:grpSpPr>
        <a:xfrm>
          <a:off x="0" y="0"/>
          <a:ext cx="0" cy="0"/>
          <a:chOff x="0" y="0"/>
          <a:chExt cx="0" cy="0"/>
        </a:xfrm>
      </p:grpSpPr>
      <p:sp>
        <p:nvSpPr>
          <p:cNvPr id="22" name="Picture Placeholder 13"/>
          <p:cNvSpPr>
            <a:spLocks noGrp="1"/>
          </p:cNvSpPr>
          <p:nvPr>
            <p:ph type="pic" sz="quarter" idx="25"/>
          </p:nvPr>
        </p:nvSpPr>
        <p:spPr>
          <a:xfrm>
            <a:off x="914403" y="3572766"/>
            <a:ext cx="4646279" cy="2110551"/>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23" name="Picture Placeholder 13"/>
          <p:cNvSpPr>
            <a:spLocks noGrp="1"/>
          </p:cNvSpPr>
          <p:nvPr>
            <p:ph type="pic" sz="quarter" idx="26"/>
          </p:nvPr>
        </p:nvSpPr>
        <p:spPr>
          <a:xfrm>
            <a:off x="3611496" y="1672934"/>
            <a:ext cx="4794838" cy="1849295"/>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24" name="Picture Placeholder 13"/>
          <p:cNvSpPr>
            <a:spLocks noGrp="1"/>
          </p:cNvSpPr>
          <p:nvPr>
            <p:ph type="pic" sz="quarter" idx="27"/>
          </p:nvPr>
        </p:nvSpPr>
        <p:spPr>
          <a:xfrm>
            <a:off x="5609346" y="3572766"/>
            <a:ext cx="2796988" cy="2110551"/>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25" name="Picture Placeholder 13"/>
          <p:cNvSpPr>
            <a:spLocks noGrp="1"/>
          </p:cNvSpPr>
          <p:nvPr>
            <p:ph type="pic" sz="quarter" idx="28"/>
          </p:nvPr>
        </p:nvSpPr>
        <p:spPr>
          <a:xfrm>
            <a:off x="8455000" y="3572766"/>
            <a:ext cx="2822600" cy="2110551"/>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26" name="Picture Placeholder 13"/>
          <p:cNvSpPr>
            <a:spLocks noGrp="1"/>
          </p:cNvSpPr>
          <p:nvPr>
            <p:ph type="pic" sz="quarter" idx="29"/>
          </p:nvPr>
        </p:nvSpPr>
        <p:spPr>
          <a:xfrm>
            <a:off x="8454999" y="1672934"/>
            <a:ext cx="2822600" cy="1849295"/>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27" name="Picture Placeholder 13"/>
          <p:cNvSpPr>
            <a:spLocks noGrp="1"/>
          </p:cNvSpPr>
          <p:nvPr>
            <p:ph type="pic" sz="quarter" idx="30"/>
          </p:nvPr>
        </p:nvSpPr>
        <p:spPr>
          <a:xfrm>
            <a:off x="914401" y="1672934"/>
            <a:ext cx="2635624" cy="1849295"/>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8" name="Footer Placeholder 4"/>
          <p:cNvSpPr>
            <a:spLocks noGrp="1"/>
          </p:cNvSpPr>
          <p:nvPr>
            <p:ph type="ftr" sz="quarter" idx="31"/>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9" name="Slide Number Placeholder 5"/>
          <p:cNvSpPr>
            <a:spLocks noGrp="1"/>
          </p:cNvSpPr>
          <p:nvPr>
            <p:ph type="sldNum" sz="quarter" idx="32"/>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BB2D200F-7830-4237-9341-BA7AE59E3022}"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774944648"/>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Picture of 3 - Martik">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8081079" y="1907834"/>
            <a:ext cx="3168479" cy="2374235"/>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Picture Placeholder 13"/>
          <p:cNvSpPr>
            <a:spLocks noGrp="1"/>
          </p:cNvSpPr>
          <p:nvPr>
            <p:ph type="pic" sz="quarter" idx="14"/>
          </p:nvPr>
        </p:nvSpPr>
        <p:spPr>
          <a:xfrm>
            <a:off x="953597" y="1907834"/>
            <a:ext cx="3173430" cy="2374235"/>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Picture Placeholder 13"/>
          <p:cNvSpPr>
            <a:spLocks noGrp="1"/>
          </p:cNvSpPr>
          <p:nvPr>
            <p:ph type="pic" sz="quarter" idx="15"/>
          </p:nvPr>
        </p:nvSpPr>
        <p:spPr>
          <a:xfrm>
            <a:off x="4389066" y="1907834"/>
            <a:ext cx="3429974" cy="2374235"/>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16"/>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17"/>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FCEAA4C8-14B3-42B9-A585-4CE9321FCE63}"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15097813"/>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Right Project">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7475761" y="2019050"/>
            <a:ext cx="2402332" cy="346735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0" name="Picture Placeholder 13"/>
          <p:cNvSpPr>
            <a:spLocks noGrp="1"/>
          </p:cNvSpPr>
          <p:nvPr>
            <p:ph type="pic" sz="quarter" idx="18"/>
          </p:nvPr>
        </p:nvSpPr>
        <p:spPr>
          <a:xfrm>
            <a:off x="6188230" y="888750"/>
            <a:ext cx="2253341" cy="301173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1" name="Picture Placeholder 13"/>
          <p:cNvSpPr>
            <a:spLocks noGrp="1"/>
          </p:cNvSpPr>
          <p:nvPr>
            <p:ph type="pic" sz="quarter" idx="19"/>
          </p:nvPr>
        </p:nvSpPr>
        <p:spPr>
          <a:xfrm>
            <a:off x="8119665" y="3342"/>
            <a:ext cx="2253341" cy="301173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0"/>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21"/>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3D8AE0A1-B252-4067-A4D9-678BE4C6E649}"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958429888"/>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Picture of 3 - v2 - Martik">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4592079" y="1839950"/>
            <a:ext cx="3020622" cy="311119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8" name="Picture Placeholder 13"/>
          <p:cNvSpPr>
            <a:spLocks noGrp="1"/>
          </p:cNvSpPr>
          <p:nvPr>
            <p:ph type="pic" sz="quarter" idx="15"/>
          </p:nvPr>
        </p:nvSpPr>
        <p:spPr>
          <a:xfrm>
            <a:off x="7876981" y="1839950"/>
            <a:ext cx="3020622" cy="311119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9" name="Picture Placeholder 13"/>
          <p:cNvSpPr>
            <a:spLocks noGrp="1"/>
          </p:cNvSpPr>
          <p:nvPr>
            <p:ph type="pic" sz="quarter" idx="16"/>
          </p:nvPr>
        </p:nvSpPr>
        <p:spPr>
          <a:xfrm>
            <a:off x="1273716" y="1839950"/>
            <a:ext cx="3020622" cy="311119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17"/>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18"/>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24937CE6-A7AA-4080-9742-969BD6B3B4A2}"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60133292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vision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338954" cy="6858000"/>
          </a:xfrm>
          <a:prstGeom prst="rect">
            <a:avLst/>
          </a:prstGeom>
        </p:spPr>
        <p:txBody>
          <a:bodyPr rtlCol="0">
            <a:normAutofit/>
          </a:bodyPr>
          <a:lstStyle/>
          <a:p>
            <a:pPr lvl="0"/>
            <a:endParaRPr lang="en-US" noProof="0"/>
          </a:p>
        </p:txBody>
      </p:sp>
      <p:sp>
        <p:nvSpPr>
          <p:cNvPr id="3" name="Footer Placeholder 4"/>
          <p:cNvSpPr>
            <a:spLocks noGrp="1"/>
          </p:cNvSpPr>
          <p:nvPr>
            <p:ph type="ftr" sz="quarter" idx="11"/>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12"/>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1A930BCE-184E-4E7F-A6D1-180816B47DC4}"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682406620"/>
      </p:ext>
    </p:extLst>
  </p:cSld>
  <p:clrMapOvr>
    <a:masterClrMapping/>
  </p:clrMapOvr>
  <p:transition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0_General Slide">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368296" y="1609080"/>
            <a:ext cx="6906691" cy="3893223"/>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15"/>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16"/>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30282E0D-4CD8-4EF6-A6C7-7C3563510C09}"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447567715"/>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Projects of 4">
    <p:spTree>
      <p:nvGrpSpPr>
        <p:cNvPr id="1" name=""/>
        <p:cNvGrpSpPr/>
        <p:nvPr/>
      </p:nvGrpSpPr>
      <p:grpSpPr>
        <a:xfrm>
          <a:off x="0" y="0"/>
          <a:ext cx="0" cy="0"/>
          <a:chOff x="0" y="0"/>
          <a:chExt cx="0" cy="0"/>
        </a:xfrm>
      </p:grpSpPr>
      <p:sp>
        <p:nvSpPr>
          <p:cNvPr id="12" name="Picture Placeholder 13"/>
          <p:cNvSpPr>
            <a:spLocks noGrp="1"/>
          </p:cNvSpPr>
          <p:nvPr>
            <p:ph type="pic" sz="quarter" idx="14"/>
          </p:nvPr>
        </p:nvSpPr>
        <p:spPr>
          <a:xfrm>
            <a:off x="9722980" y="2805266"/>
            <a:ext cx="2469020" cy="223572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3" name="Picture Placeholder 13"/>
          <p:cNvSpPr>
            <a:spLocks noGrp="1"/>
          </p:cNvSpPr>
          <p:nvPr>
            <p:ph type="pic" sz="quarter" idx="15"/>
          </p:nvPr>
        </p:nvSpPr>
        <p:spPr>
          <a:xfrm>
            <a:off x="2431592" y="2805266"/>
            <a:ext cx="2431604" cy="223572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4" name="Picture Placeholder 13"/>
          <p:cNvSpPr>
            <a:spLocks noGrp="1"/>
          </p:cNvSpPr>
          <p:nvPr>
            <p:ph type="pic" sz="quarter" idx="17"/>
          </p:nvPr>
        </p:nvSpPr>
        <p:spPr>
          <a:xfrm>
            <a:off x="0" y="2805266"/>
            <a:ext cx="2431604" cy="223572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5" name="Picture Placeholder 13"/>
          <p:cNvSpPr>
            <a:spLocks noGrp="1"/>
          </p:cNvSpPr>
          <p:nvPr>
            <p:ph type="pic" sz="quarter" idx="18"/>
          </p:nvPr>
        </p:nvSpPr>
        <p:spPr>
          <a:xfrm>
            <a:off x="7293088" y="2805266"/>
            <a:ext cx="2431604" cy="223572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6" name="Picture Placeholder 13"/>
          <p:cNvSpPr>
            <a:spLocks noGrp="1"/>
          </p:cNvSpPr>
          <p:nvPr>
            <p:ph type="pic" sz="quarter" idx="19"/>
          </p:nvPr>
        </p:nvSpPr>
        <p:spPr>
          <a:xfrm>
            <a:off x="4863197" y="2805266"/>
            <a:ext cx="2431604" cy="223572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7" name="Footer Placeholder 4"/>
          <p:cNvSpPr>
            <a:spLocks noGrp="1"/>
          </p:cNvSpPr>
          <p:nvPr>
            <p:ph type="ftr" sz="quarter" idx="20"/>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8" name="Slide Number Placeholder 5"/>
          <p:cNvSpPr>
            <a:spLocks noGrp="1"/>
          </p:cNvSpPr>
          <p:nvPr>
            <p:ph type="sldNum" sz="quarter" idx="21"/>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D6BFF692-8DF9-4012-88A0-FBCAD71C2453}"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06696747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Vision">
    <p:spTree>
      <p:nvGrpSpPr>
        <p:cNvPr id="1" name=""/>
        <p:cNvGrpSpPr/>
        <p:nvPr/>
      </p:nvGrpSpPr>
      <p:grpSpPr>
        <a:xfrm>
          <a:off x="0" y="0"/>
          <a:ext cx="0" cy="0"/>
          <a:chOff x="0" y="0"/>
          <a:chExt cx="0" cy="0"/>
        </a:xfrm>
      </p:grpSpPr>
      <p:sp>
        <p:nvSpPr>
          <p:cNvPr id="7" name="Picture Placeholder 13"/>
          <p:cNvSpPr>
            <a:spLocks noGrp="1"/>
          </p:cNvSpPr>
          <p:nvPr>
            <p:ph type="pic" sz="quarter" idx="23"/>
          </p:nvPr>
        </p:nvSpPr>
        <p:spPr>
          <a:xfrm>
            <a:off x="1" y="2405488"/>
            <a:ext cx="4964129" cy="4452512"/>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4" name="Picture Placeholder 13"/>
          <p:cNvSpPr>
            <a:spLocks noGrp="1"/>
          </p:cNvSpPr>
          <p:nvPr>
            <p:ph type="pic" sz="quarter" idx="27"/>
          </p:nvPr>
        </p:nvSpPr>
        <p:spPr>
          <a:xfrm>
            <a:off x="4964130" y="783772"/>
            <a:ext cx="7227871" cy="4723402"/>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28"/>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29"/>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8313E443-A521-47D4-BC55-EF40AB5CEEBE}"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021593630"/>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Projects of 3">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8116950" y="3434576"/>
            <a:ext cx="4075050" cy="3423425"/>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1" name="Picture Placeholder 13"/>
          <p:cNvSpPr>
            <a:spLocks noGrp="1"/>
          </p:cNvSpPr>
          <p:nvPr>
            <p:ph type="pic" sz="quarter" idx="16"/>
          </p:nvPr>
        </p:nvSpPr>
        <p:spPr>
          <a:xfrm>
            <a:off x="4067686" y="1"/>
            <a:ext cx="4049265" cy="3434575"/>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Picture Placeholder 13"/>
          <p:cNvSpPr>
            <a:spLocks noGrp="1"/>
          </p:cNvSpPr>
          <p:nvPr>
            <p:ph type="pic" sz="quarter" idx="18"/>
          </p:nvPr>
        </p:nvSpPr>
        <p:spPr>
          <a:xfrm>
            <a:off x="-4910" y="2"/>
            <a:ext cx="4075050" cy="3434576"/>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7" name="Picture Placeholder 13"/>
          <p:cNvSpPr>
            <a:spLocks noGrp="1"/>
          </p:cNvSpPr>
          <p:nvPr>
            <p:ph type="pic" sz="quarter" idx="19"/>
          </p:nvPr>
        </p:nvSpPr>
        <p:spPr>
          <a:xfrm>
            <a:off x="4067687" y="3434576"/>
            <a:ext cx="4049264" cy="3423425"/>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8" name="Footer Placeholder 4"/>
          <p:cNvSpPr>
            <a:spLocks noGrp="1"/>
          </p:cNvSpPr>
          <p:nvPr>
            <p:ph type="ftr" sz="quarter" idx="20"/>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9" name="Slide Number Placeholder 5"/>
          <p:cNvSpPr>
            <a:spLocks noGrp="1"/>
          </p:cNvSpPr>
          <p:nvPr>
            <p:ph type="sldNum" sz="quarter" idx="21"/>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B668EB4A-442E-494C-A8F4-75FC2A96372B}"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4040101413"/>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Masonry Left 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1" y="3456878"/>
            <a:ext cx="3157159" cy="3401122"/>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Picture Placeholder 13"/>
          <p:cNvSpPr>
            <a:spLocks noGrp="1"/>
          </p:cNvSpPr>
          <p:nvPr>
            <p:ph type="pic" sz="quarter" idx="21"/>
          </p:nvPr>
        </p:nvSpPr>
        <p:spPr>
          <a:xfrm>
            <a:off x="3307471" y="0"/>
            <a:ext cx="2804991" cy="68580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Picture Placeholder 13"/>
          <p:cNvSpPr>
            <a:spLocks noGrp="1"/>
          </p:cNvSpPr>
          <p:nvPr>
            <p:ph type="pic" sz="quarter" idx="22"/>
          </p:nvPr>
        </p:nvSpPr>
        <p:spPr>
          <a:xfrm>
            <a:off x="1" y="2"/>
            <a:ext cx="3157159" cy="3323063"/>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3"/>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4"/>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DC8DE640-C6EF-4582-89B0-5D2DD10B02DB}"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237286183"/>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Masonry Right 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9034841" y="3456878"/>
            <a:ext cx="3157159" cy="3401122"/>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Picture Placeholder 13"/>
          <p:cNvSpPr>
            <a:spLocks noGrp="1"/>
          </p:cNvSpPr>
          <p:nvPr>
            <p:ph type="pic" sz="quarter" idx="21"/>
          </p:nvPr>
        </p:nvSpPr>
        <p:spPr>
          <a:xfrm>
            <a:off x="6096002" y="0"/>
            <a:ext cx="2804991" cy="68580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Picture Placeholder 13"/>
          <p:cNvSpPr>
            <a:spLocks noGrp="1"/>
          </p:cNvSpPr>
          <p:nvPr>
            <p:ph type="pic" sz="quarter" idx="22"/>
          </p:nvPr>
        </p:nvSpPr>
        <p:spPr>
          <a:xfrm>
            <a:off x="9034841" y="2"/>
            <a:ext cx="3157159" cy="3323063"/>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3"/>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4"/>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C7C6D075-4345-46F3-A222-8E5DFD53B625}"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809321142"/>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Right Picture">
    <p:spTree>
      <p:nvGrpSpPr>
        <p:cNvPr id="1" name=""/>
        <p:cNvGrpSpPr/>
        <p:nvPr/>
      </p:nvGrpSpPr>
      <p:grpSpPr>
        <a:xfrm>
          <a:off x="0" y="0"/>
          <a:ext cx="0" cy="0"/>
          <a:chOff x="0" y="0"/>
          <a:chExt cx="0" cy="0"/>
        </a:xfrm>
      </p:grpSpPr>
      <p:sp>
        <p:nvSpPr>
          <p:cNvPr id="3" name="Rectangle 2"/>
          <p:cNvSpPr/>
          <p:nvPr userDrawn="1"/>
        </p:nvSpPr>
        <p:spPr>
          <a:xfrm>
            <a:off x="5644239" y="289720"/>
            <a:ext cx="947984" cy="346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89">
              <a:defRPr/>
            </a:pPr>
            <a:endParaRPr lang="en-US" sz="1800">
              <a:solidFill>
                <a:prstClr val="white"/>
              </a:solidFill>
            </a:endParaRPr>
          </a:p>
        </p:txBody>
      </p:sp>
      <p:sp>
        <p:nvSpPr>
          <p:cNvPr id="2" name="Picture Placeholder 13"/>
          <p:cNvSpPr>
            <a:spLocks noGrp="1"/>
          </p:cNvSpPr>
          <p:nvPr>
            <p:ph type="pic" sz="quarter" idx="13"/>
          </p:nvPr>
        </p:nvSpPr>
        <p:spPr>
          <a:xfrm>
            <a:off x="3045347" y="0"/>
            <a:ext cx="6101306" cy="685800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14"/>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15"/>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F668A895-D7C1-4527-817E-CBBC82FDF86C}"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483703035"/>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Project 4">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4155185" y="3646450"/>
            <a:ext cx="3881635" cy="321155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2" name="Picture Placeholder 13"/>
          <p:cNvSpPr>
            <a:spLocks noGrp="1"/>
          </p:cNvSpPr>
          <p:nvPr>
            <p:ph type="pic" sz="quarter" idx="18"/>
          </p:nvPr>
        </p:nvSpPr>
        <p:spPr>
          <a:xfrm>
            <a:off x="136776" y="2392416"/>
            <a:ext cx="3881635" cy="321155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3" name="Picture Placeholder 13"/>
          <p:cNvSpPr>
            <a:spLocks noGrp="1"/>
          </p:cNvSpPr>
          <p:nvPr>
            <p:ph type="pic" sz="quarter" idx="19"/>
          </p:nvPr>
        </p:nvSpPr>
        <p:spPr>
          <a:xfrm>
            <a:off x="8310366" y="2392416"/>
            <a:ext cx="3881635" cy="321155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0"/>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21"/>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C1618BF1-E6C2-4C95-90AD-288C997D113E}"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258955842"/>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App Review">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368296" y="0"/>
            <a:ext cx="4114284" cy="551252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3"/>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4"/>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763BA0DE-541A-49A9-8783-CBFD1DC900E1}"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13113128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Laptop Review">
    <p:spTree>
      <p:nvGrpSpPr>
        <p:cNvPr id="1" name=""/>
        <p:cNvGrpSpPr/>
        <p:nvPr/>
      </p:nvGrpSpPr>
      <p:grpSpPr>
        <a:xfrm>
          <a:off x="0" y="0"/>
          <a:ext cx="0" cy="0"/>
          <a:chOff x="0" y="0"/>
          <a:chExt cx="0" cy="0"/>
        </a:xfrm>
      </p:grpSpPr>
      <p:sp>
        <p:nvSpPr>
          <p:cNvPr id="15" name="Picture Placeholder 13"/>
          <p:cNvSpPr>
            <a:spLocks noGrp="1"/>
          </p:cNvSpPr>
          <p:nvPr>
            <p:ph type="pic" sz="quarter" idx="22"/>
          </p:nvPr>
        </p:nvSpPr>
        <p:spPr>
          <a:xfrm>
            <a:off x="7346033" y="1573578"/>
            <a:ext cx="5958777" cy="3763202"/>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3"/>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4"/>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2AC2A750-C329-4974-8A04-2069C63A342D}"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1594326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stimonials_E">
    <p:spTree>
      <p:nvGrpSpPr>
        <p:cNvPr id="1" name=""/>
        <p:cNvGrpSpPr/>
        <p:nvPr/>
      </p:nvGrpSpPr>
      <p:grpSpPr>
        <a:xfrm>
          <a:off x="0" y="0"/>
          <a:ext cx="0" cy="0"/>
          <a:chOff x="0" y="0"/>
          <a:chExt cx="0" cy="0"/>
        </a:xfrm>
      </p:grpSpPr>
      <p:sp>
        <p:nvSpPr>
          <p:cNvPr id="9" name="Picture Placeholder 13"/>
          <p:cNvSpPr>
            <a:spLocks noGrp="1" noChangeAspect="1"/>
          </p:cNvSpPr>
          <p:nvPr>
            <p:ph type="pic" sz="quarter" idx="20"/>
          </p:nvPr>
        </p:nvSpPr>
        <p:spPr>
          <a:xfrm>
            <a:off x="9029606" y="4343419"/>
            <a:ext cx="764526" cy="76384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10" name="Picture Placeholder 13"/>
          <p:cNvSpPr>
            <a:spLocks noGrp="1" noChangeAspect="1"/>
          </p:cNvSpPr>
          <p:nvPr>
            <p:ph type="pic" sz="quarter" idx="21"/>
          </p:nvPr>
        </p:nvSpPr>
        <p:spPr>
          <a:xfrm>
            <a:off x="5678000" y="4318869"/>
            <a:ext cx="858317" cy="857546"/>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14" name="Picture Placeholder 13"/>
          <p:cNvSpPr>
            <a:spLocks noGrp="1" noChangeAspect="1"/>
          </p:cNvSpPr>
          <p:nvPr>
            <p:ph type="pic" sz="quarter" idx="22"/>
          </p:nvPr>
        </p:nvSpPr>
        <p:spPr>
          <a:xfrm>
            <a:off x="2426364" y="4343419"/>
            <a:ext cx="764526" cy="76384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5"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A7D7CDAC-16A5-4BE0-ABD3-4EE6BDB55541}"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898252949"/>
      </p:ext>
    </p:extLst>
  </p:cSld>
  <p:clrMapOvr>
    <a:masterClrMapping/>
  </p:clrMapOvr>
  <p:transition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Facebook vs Twitter Desktop">
    <p:spTree>
      <p:nvGrpSpPr>
        <p:cNvPr id="1" name=""/>
        <p:cNvGrpSpPr/>
        <p:nvPr/>
      </p:nvGrpSpPr>
      <p:grpSpPr>
        <a:xfrm>
          <a:off x="0" y="0"/>
          <a:ext cx="0" cy="0"/>
          <a:chOff x="0" y="0"/>
          <a:chExt cx="0" cy="0"/>
        </a:xfrm>
      </p:grpSpPr>
      <p:sp>
        <p:nvSpPr>
          <p:cNvPr id="17" name="Picture Placeholder 13"/>
          <p:cNvSpPr>
            <a:spLocks noGrp="1"/>
          </p:cNvSpPr>
          <p:nvPr>
            <p:ph type="pic" sz="quarter" idx="22"/>
          </p:nvPr>
        </p:nvSpPr>
        <p:spPr>
          <a:xfrm>
            <a:off x="6787380" y="2499506"/>
            <a:ext cx="4134990" cy="231005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3"/>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4"/>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A7FF73FF-3B05-4141-BAF5-21D88D5837BD}"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831041315"/>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iPad App Compares">
    <p:spTree>
      <p:nvGrpSpPr>
        <p:cNvPr id="1" name=""/>
        <p:cNvGrpSpPr/>
        <p:nvPr/>
      </p:nvGrpSpPr>
      <p:grpSpPr>
        <a:xfrm>
          <a:off x="0" y="0"/>
          <a:ext cx="0" cy="0"/>
          <a:chOff x="0" y="0"/>
          <a:chExt cx="0" cy="0"/>
        </a:xfrm>
      </p:grpSpPr>
      <p:sp>
        <p:nvSpPr>
          <p:cNvPr id="18" name="Picture Placeholder 13"/>
          <p:cNvSpPr>
            <a:spLocks noGrp="1"/>
          </p:cNvSpPr>
          <p:nvPr>
            <p:ph type="pic" sz="quarter" idx="22"/>
          </p:nvPr>
        </p:nvSpPr>
        <p:spPr>
          <a:xfrm>
            <a:off x="4756951" y="2166310"/>
            <a:ext cx="2739366" cy="344836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3"/>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4"/>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FE7413D1-F950-4F28-BCB8-4E03306E3E63}"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371238102"/>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Laptop3">
    <p:spTree>
      <p:nvGrpSpPr>
        <p:cNvPr id="1" name=""/>
        <p:cNvGrpSpPr/>
        <p:nvPr/>
      </p:nvGrpSpPr>
      <p:grpSpPr>
        <a:xfrm>
          <a:off x="0" y="0"/>
          <a:ext cx="0" cy="0"/>
          <a:chOff x="0" y="0"/>
          <a:chExt cx="0" cy="0"/>
        </a:xfrm>
      </p:grpSpPr>
      <p:sp>
        <p:nvSpPr>
          <p:cNvPr id="17" name="Picture Placeholder 13"/>
          <p:cNvSpPr>
            <a:spLocks noGrp="1"/>
          </p:cNvSpPr>
          <p:nvPr>
            <p:ph type="pic" sz="quarter" idx="20"/>
          </p:nvPr>
        </p:nvSpPr>
        <p:spPr>
          <a:xfrm>
            <a:off x="6500691" y="2373904"/>
            <a:ext cx="4137675" cy="2610612"/>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1"/>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2"/>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CCABA3EC-F1F9-4578-AD55-84039B5AA87C}"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757441761"/>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2"/>
            <a:ext cx="12192000" cy="685800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4"/>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5"/>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115461C1-825E-4AB3-BEC4-B81ADECEA6AC}"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7143329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2_Projects 2">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6096000" y="2086972"/>
            <a:ext cx="4795280" cy="35306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9"/>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0"/>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C885BEA4-8B8F-4DBE-BF4F-4298673D9C8F}"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976946962"/>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Projects_1">
    <p:spTree>
      <p:nvGrpSpPr>
        <p:cNvPr id="1" name=""/>
        <p:cNvGrpSpPr/>
        <p:nvPr/>
      </p:nvGrpSpPr>
      <p:grpSpPr>
        <a:xfrm>
          <a:off x="0" y="0"/>
          <a:ext cx="0" cy="0"/>
          <a:chOff x="0" y="0"/>
          <a:chExt cx="0" cy="0"/>
        </a:xfrm>
      </p:grpSpPr>
      <p:sp>
        <p:nvSpPr>
          <p:cNvPr id="7" name="Picture Placeholder 13"/>
          <p:cNvSpPr>
            <a:spLocks noGrp="1"/>
          </p:cNvSpPr>
          <p:nvPr>
            <p:ph type="pic" sz="quarter" idx="15"/>
          </p:nvPr>
        </p:nvSpPr>
        <p:spPr>
          <a:xfrm>
            <a:off x="9988326" y="2134220"/>
            <a:ext cx="2203675" cy="32131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8" name="Picture Placeholder 13"/>
          <p:cNvSpPr>
            <a:spLocks noGrp="1"/>
          </p:cNvSpPr>
          <p:nvPr>
            <p:ph type="pic" sz="quarter" idx="16"/>
          </p:nvPr>
        </p:nvSpPr>
        <p:spPr>
          <a:xfrm>
            <a:off x="0" y="2134220"/>
            <a:ext cx="5589456" cy="32131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9" name="Picture Placeholder 13"/>
          <p:cNvSpPr>
            <a:spLocks noGrp="1"/>
          </p:cNvSpPr>
          <p:nvPr>
            <p:ph type="pic" sz="quarter" idx="17"/>
          </p:nvPr>
        </p:nvSpPr>
        <p:spPr>
          <a:xfrm>
            <a:off x="5592983" y="2134220"/>
            <a:ext cx="2194147" cy="32131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0" name="Picture Placeholder 13"/>
          <p:cNvSpPr>
            <a:spLocks noGrp="1"/>
          </p:cNvSpPr>
          <p:nvPr>
            <p:ph type="pic" sz="quarter" idx="18"/>
          </p:nvPr>
        </p:nvSpPr>
        <p:spPr>
          <a:xfrm>
            <a:off x="7790655" y="2134220"/>
            <a:ext cx="2194147" cy="32131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19"/>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11" name="Slide Number Placeholder 5"/>
          <p:cNvSpPr>
            <a:spLocks noGrp="1"/>
          </p:cNvSpPr>
          <p:nvPr>
            <p:ph type="sldNum" sz="quarter" idx="20"/>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A492ED25-3D69-47D1-8D2D-09A7C6A760CE}"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781757794"/>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Right Project">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5605425" y="3135087"/>
            <a:ext cx="2926908" cy="372291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7" name="Picture Placeholder 13"/>
          <p:cNvSpPr>
            <a:spLocks noGrp="1"/>
          </p:cNvSpPr>
          <p:nvPr>
            <p:ph type="pic" sz="quarter" idx="18"/>
          </p:nvPr>
        </p:nvSpPr>
        <p:spPr>
          <a:xfrm>
            <a:off x="3029051" y="0"/>
            <a:ext cx="3177422" cy="393192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19"/>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20"/>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EC15F9BC-49D8-4C47-8320-42FB11732C27}"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054011287"/>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Portfolio Masonry Left">
    <p:spTree>
      <p:nvGrpSpPr>
        <p:cNvPr id="1" name=""/>
        <p:cNvGrpSpPr/>
        <p:nvPr/>
      </p:nvGrpSpPr>
      <p:grpSpPr>
        <a:xfrm>
          <a:off x="0" y="0"/>
          <a:ext cx="0" cy="0"/>
          <a:chOff x="0" y="0"/>
          <a:chExt cx="0" cy="0"/>
        </a:xfrm>
      </p:grpSpPr>
      <p:sp>
        <p:nvSpPr>
          <p:cNvPr id="10" name="Picture Placeholder 13"/>
          <p:cNvSpPr>
            <a:spLocks noGrp="1"/>
          </p:cNvSpPr>
          <p:nvPr>
            <p:ph type="pic" sz="quarter" idx="19"/>
          </p:nvPr>
        </p:nvSpPr>
        <p:spPr>
          <a:xfrm>
            <a:off x="0" y="4594304"/>
            <a:ext cx="2963853" cy="2263697"/>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1" name="Picture Placeholder 13"/>
          <p:cNvSpPr>
            <a:spLocks noGrp="1"/>
          </p:cNvSpPr>
          <p:nvPr>
            <p:ph type="pic" sz="quarter" idx="20"/>
          </p:nvPr>
        </p:nvSpPr>
        <p:spPr>
          <a:xfrm>
            <a:off x="2" y="-5577"/>
            <a:ext cx="2989305" cy="446606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2" name="Picture Placeholder 13"/>
          <p:cNvSpPr>
            <a:spLocks noGrp="1"/>
          </p:cNvSpPr>
          <p:nvPr>
            <p:ph type="pic" sz="quarter" idx="21"/>
          </p:nvPr>
        </p:nvSpPr>
        <p:spPr>
          <a:xfrm>
            <a:off x="3126300" y="-5577"/>
            <a:ext cx="2963853" cy="2258123"/>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3" name="Picture Placeholder 13"/>
          <p:cNvSpPr>
            <a:spLocks noGrp="1"/>
          </p:cNvSpPr>
          <p:nvPr>
            <p:ph type="pic" sz="quarter" idx="22"/>
          </p:nvPr>
        </p:nvSpPr>
        <p:spPr>
          <a:xfrm>
            <a:off x="3126300" y="2391938"/>
            <a:ext cx="2963853" cy="446606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23"/>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24"/>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2F1B7798-1D65-4A67-8030-1386A0F09E90}"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75795619"/>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Portfolio Masonry Right">
    <p:spTree>
      <p:nvGrpSpPr>
        <p:cNvPr id="1" name=""/>
        <p:cNvGrpSpPr/>
        <p:nvPr/>
      </p:nvGrpSpPr>
      <p:grpSpPr>
        <a:xfrm>
          <a:off x="0" y="0"/>
          <a:ext cx="0" cy="0"/>
          <a:chOff x="0" y="0"/>
          <a:chExt cx="0" cy="0"/>
        </a:xfrm>
      </p:grpSpPr>
      <p:sp>
        <p:nvSpPr>
          <p:cNvPr id="10" name="Picture Placeholder 13"/>
          <p:cNvSpPr>
            <a:spLocks noGrp="1"/>
          </p:cNvSpPr>
          <p:nvPr>
            <p:ph type="pic" sz="quarter" idx="19"/>
          </p:nvPr>
        </p:nvSpPr>
        <p:spPr>
          <a:xfrm>
            <a:off x="9202696" y="4594304"/>
            <a:ext cx="2989305" cy="2263697"/>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1" name="Picture Placeholder 13"/>
          <p:cNvSpPr>
            <a:spLocks noGrp="1"/>
          </p:cNvSpPr>
          <p:nvPr>
            <p:ph type="pic" sz="quarter" idx="20"/>
          </p:nvPr>
        </p:nvSpPr>
        <p:spPr>
          <a:xfrm>
            <a:off x="9202696" y="-5577"/>
            <a:ext cx="2989305" cy="446606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2" name="Picture Placeholder 13"/>
          <p:cNvSpPr>
            <a:spLocks noGrp="1"/>
          </p:cNvSpPr>
          <p:nvPr>
            <p:ph type="pic" sz="quarter" idx="21"/>
          </p:nvPr>
        </p:nvSpPr>
        <p:spPr>
          <a:xfrm>
            <a:off x="6082684" y="-5577"/>
            <a:ext cx="2963853" cy="2258123"/>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3" name="Picture Placeholder 13"/>
          <p:cNvSpPr>
            <a:spLocks noGrp="1"/>
          </p:cNvSpPr>
          <p:nvPr>
            <p:ph type="pic" sz="quarter" idx="22"/>
          </p:nvPr>
        </p:nvSpPr>
        <p:spPr>
          <a:xfrm>
            <a:off x="6082684" y="2391938"/>
            <a:ext cx="2963853" cy="446606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23"/>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24"/>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87BCAB7D-E717-405A-A982-9D9B6FA4B18A}"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62413937"/>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Portfolio of 4">
    <p:spTree>
      <p:nvGrpSpPr>
        <p:cNvPr id="1" name=""/>
        <p:cNvGrpSpPr/>
        <p:nvPr/>
      </p:nvGrpSpPr>
      <p:grpSpPr>
        <a:xfrm>
          <a:off x="0" y="0"/>
          <a:ext cx="0" cy="0"/>
          <a:chOff x="0" y="0"/>
          <a:chExt cx="0" cy="0"/>
        </a:xfrm>
      </p:grpSpPr>
      <p:sp>
        <p:nvSpPr>
          <p:cNvPr id="7" name="Picture Placeholder 13"/>
          <p:cNvSpPr>
            <a:spLocks noGrp="1"/>
          </p:cNvSpPr>
          <p:nvPr>
            <p:ph type="pic" sz="quarter" idx="18"/>
          </p:nvPr>
        </p:nvSpPr>
        <p:spPr>
          <a:xfrm>
            <a:off x="6101306" y="3423424"/>
            <a:ext cx="6090694" cy="343457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8" name="Picture Placeholder 13"/>
          <p:cNvSpPr>
            <a:spLocks noGrp="1"/>
          </p:cNvSpPr>
          <p:nvPr>
            <p:ph type="pic" sz="quarter" idx="19"/>
          </p:nvPr>
        </p:nvSpPr>
        <p:spPr>
          <a:xfrm>
            <a:off x="0" y="3423424"/>
            <a:ext cx="6101306" cy="343457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9" name="Picture Placeholder 13"/>
          <p:cNvSpPr>
            <a:spLocks noGrp="1"/>
          </p:cNvSpPr>
          <p:nvPr>
            <p:ph type="pic" sz="quarter" idx="20"/>
          </p:nvPr>
        </p:nvSpPr>
        <p:spPr>
          <a:xfrm>
            <a:off x="3030738" y="-52250"/>
            <a:ext cx="6090694" cy="3423424"/>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1"/>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2"/>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44E24447-B34B-4BCA-9558-506EB355C471}"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81197486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eople_are_saying">
    <p:spTree>
      <p:nvGrpSpPr>
        <p:cNvPr id="1" name=""/>
        <p:cNvGrpSpPr/>
        <p:nvPr/>
      </p:nvGrpSpPr>
      <p:grpSpPr>
        <a:xfrm>
          <a:off x="0" y="0"/>
          <a:ext cx="0" cy="0"/>
          <a:chOff x="0" y="0"/>
          <a:chExt cx="0" cy="0"/>
        </a:xfrm>
      </p:grpSpPr>
      <p:sp>
        <p:nvSpPr>
          <p:cNvPr id="14" name="Picture Placeholder 13"/>
          <p:cNvSpPr>
            <a:spLocks noGrp="1" noChangeAspect="1"/>
          </p:cNvSpPr>
          <p:nvPr>
            <p:ph type="pic" sz="quarter" idx="22"/>
          </p:nvPr>
        </p:nvSpPr>
        <p:spPr>
          <a:xfrm>
            <a:off x="5703979" y="3183672"/>
            <a:ext cx="764526" cy="76384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8" name="Picture Placeholder 13"/>
          <p:cNvSpPr>
            <a:spLocks noGrp="1" noChangeAspect="1"/>
          </p:cNvSpPr>
          <p:nvPr>
            <p:ph type="pic" sz="quarter" idx="23"/>
          </p:nvPr>
        </p:nvSpPr>
        <p:spPr>
          <a:xfrm>
            <a:off x="9191037" y="3183672"/>
            <a:ext cx="764526" cy="76384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13" name="Picture Placeholder 13"/>
          <p:cNvSpPr>
            <a:spLocks noGrp="1" noChangeAspect="1"/>
          </p:cNvSpPr>
          <p:nvPr>
            <p:ph type="pic" sz="quarter" idx="24"/>
          </p:nvPr>
        </p:nvSpPr>
        <p:spPr>
          <a:xfrm>
            <a:off x="2194055" y="3183672"/>
            <a:ext cx="764526" cy="76384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5" name="Footer Placeholder 4"/>
          <p:cNvSpPr>
            <a:spLocks noGrp="1"/>
          </p:cNvSpPr>
          <p:nvPr>
            <p:ph type="ftr" sz="quarter" idx="25"/>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6"/>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C62C7B8B-42B1-4E9A-8C79-0F499F6A843F}"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511559761"/>
      </p:ext>
    </p:extLst>
  </p:cSld>
  <p:clrMapOvr>
    <a:masterClrMapping/>
  </p:clrMapOvr>
  <p:transition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iphone_devices of 3">
    <p:spTree>
      <p:nvGrpSpPr>
        <p:cNvPr id="1" name=""/>
        <p:cNvGrpSpPr/>
        <p:nvPr/>
      </p:nvGrpSpPr>
      <p:grpSpPr>
        <a:xfrm>
          <a:off x="0" y="0"/>
          <a:ext cx="0" cy="0"/>
          <a:chOff x="0" y="0"/>
          <a:chExt cx="0" cy="0"/>
        </a:xfrm>
      </p:grpSpPr>
      <p:sp>
        <p:nvSpPr>
          <p:cNvPr id="61" name="Picture Placeholder 13"/>
          <p:cNvSpPr>
            <a:spLocks noGrp="1"/>
          </p:cNvSpPr>
          <p:nvPr>
            <p:ph type="pic" sz="quarter" idx="19"/>
          </p:nvPr>
        </p:nvSpPr>
        <p:spPr>
          <a:xfrm>
            <a:off x="2510100" y="5348717"/>
            <a:ext cx="1930042" cy="340863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9" name="Picture Placeholder 13"/>
          <p:cNvSpPr>
            <a:spLocks noGrp="1"/>
          </p:cNvSpPr>
          <p:nvPr>
            <p:ph type="pic" sz="quarter" idx="21"/>
          </p:nvPr>
        </p:nvSpPr>
        <p:spPr>
          <a:xfrm>
            <a:off x="5168157" y="3938260"/>
            <a:ext cx="1930042" cy="340863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0" name="Picture Placeholder 13"/>
          <p:cNvSpPr>
            <a:spLocks noGrp="1"/>
          </p:cNvSpPr>
          <p:nvPr>
            <p:ph type="pic" sz="quarter" idx="22"/>
          </p:nvPr>
        </p:nvSpPr>
        <p:spPr>
          <a:xfrm>
            <a:off x="7755202" y="5348717"/>
            <a:ext cx="1930042" cy="340863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3"/>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4"/>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17038D42-033D-4E7B-9933-EEBA0D2F49CC}"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9560789"/>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iphone_devices of 3">
    <p:spTree>
      <p:nvGrpSpPr>
        <p:cNvPr id="1" name=""/>
        <p:cNvGrpSpPr/>
        <p:nvPr/>
      </p:nvGrpSpPr>
      <p:grpSpPr>
        <a:xfrm>
          <a:off x="0" y="0"/>
          <a:ext cx="0" cy="0"/>
          <a:chOff x="0" y="0"/>
          <a:chExt cx="0" cy="0"/>
        </a:xfrm>
      </p:grpSpPr>
      <p:sp>
        <p:nvSpPr>
          <p:cNvPr id="7" name="Picture Placeholder 13"/>
          <p:cNvSpPr>
            <a:spLocks noGrp="1"/>
          </p:cNvSpPr>
          <p:nvPr>
            <p:ph type="pic" sz="quarter" idx="21"/>
          </p:nvPr>
        </p:nvSpPr>
        <p:spPr>
          <a:xfrm>
            <a:off x="1142623" y="1062146"/>
            <a:ext cx="3621757" cy="643758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2"/>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3"/>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AA141E46-C919-4686-8830-5397862D42C8}"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233187416"/>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_iphone_devices of 3">
    <p:spTree>
      <p:nvGrpSpPr>
        <p:cNvPr id="1" name=""/>
        <p:cNvGrpSpPr/>
        <p:nvPr/>
      </p:nvGrpSpPr>
      <p:grpSpPr>
        <a:xfrm>
          <a:off x="0" y="0"/>
          <a:ext cx="0" cy="0"/>
          <a:chOff x="0" y="0"/>
          <a:chExt cx="0" cy="0"/>
        </a:xfrm>
      </p:grpSpPr>
      <p:sp>
        <p:nvSpPr>
          <p:cNvPr id="5" name="Picture Placeholder 13"/>
          <p:cNvSpPr>
            <a:spLocks noGrp="1"/>
          </p:cNvSpPr>
          <p:nvPr>
            <p:ph type="pic" sz="quarter" idx="21"/>
          </p:nvPr>
        </p:nvSpPr>
        <p:spPr>
          <a:xfrm>
            <a:off x="4627809" y="3115099"/>
            <a:ext cx="2878918" cy="510335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2"/>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3"/>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24EF3E8B-A81C-4B9F-B84C-59DAAE65B204}"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926813777"/>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5" name="Picture Placeholder 8"/>
          <p:cNvSpPr>
            <a:spLocks noGrp="1"/>
          </p:cNvSpPr>
          <p:nvPr>
            <p:ph type="pic" sz="quarter" idx="18"/>
          </p:nvPr>
        </p:nvSpPr>
        <p:spPr>
          <a:xfrm>
            <a:off x="1140949" y="1667633"/>
            <a:ext cx="2248875" cy="2608016"/>
          </a:xfrm>
          <a:custGeom>
            <a:avLst/>
            <a:gdLst>
              <a:gd name="connsiteX0" fmla="*/ 2522219 w 5044439"/>
              <a:gd name="connsiteY0" fmla="*/ 0 h 5851550"/>
              <a:gd name="connsiteX1" fmla="*/ 5044439 w 5044439"/>
              <a:gd name="connsiteY1" fmla="*/ 1261110 h 5851550"/>
              <a:gd name="connsiteX2" fmla="*/ 5044439 w 5044439"/>
              <a:gd name="connsiteY2" fmla="*/ 4590440 h 5851550"/>
              <a:gd name="connsiteX3" fmla="*/ 2522219 w 5044439"/>
              <a:gd name="connsiteY3" fmla="*/ 5851550 h 5851550"/>
              <a:gd name="connsiteX4" fmla="*/ 0 w 5044439"/>
              <a:gd name="connsiteY4" fmla="*/ 4590440 h 5851550"/>
              <a:gd name="connsiteX5" fmla="*/ 0 w 5044439"/>
              <a:gd name="connsiteY5" fmla="*/ 1261110 h 585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439" h="5851550">
                <a:moveTo>
                  <a:pt x="2522219" y="0"/>
                </a:moveTo>
                <a:lnTo>
                  <a:pt x="5044439" y="1261110"/>
                </a:lnTo>
                <a:lnTo>
                  <a:pt x="5044439" y="4590440"/>
                </a:lnTo>
                <a:lnTo>
                  <a:pt x="2522219" y="5851550"/>
                </a:lnTo>
                <a:lnTo>
                  <a:pt x="0" y="4590440"/>
                </a:lnTo>
                <a:lnTo>
                  <a:pt x="0" y="1261110"/>
                </a:lnTo>
                <a:close/>
              </a:path>
            </a:pathLst>
          </a:custGeom>
          <a:effectLst/>
        </p:spPr>
        <p:txBody>
          <a:bodyPr rtlCol="0">
            <a:no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9"/>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0"/>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848285CA-B42A-4307-B7F0-0881250476E9}"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410271261"/>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Services Features">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1" y="3644900"/>
            <a:ext cx="12192001" cy="32131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7"/>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8"/>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927E1237-A73A-4201-BD17-C6AFD9963F8F}"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820459258"/>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Timeline 1">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6662667" y="4544122"/>
            <a:ext cx="3099468" cy="201837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9" name="Picture Placeholder 13"/>
          <p:cNvSpPr>
            <a:spLocks noGrp="1"/>
          </p:cNvSpPr>
          <p:nvPr>
            <p:ph type="pic" sz="quarter" idx="18"/>
          </p:nvPr>
        </p:nvSpPr>
        <p:spPr>
          <a:xfrm>
            <a:off x="2432977" y="3289611"/>
            <a:ext cx="3099468" cy="201837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19"/>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20"/>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5FFEA84C-9ADD-47D2-B9D6-AEC341151734}"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685050284"/>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Timeline 2">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6662667" y="2263944"/>
            <a:ext cx="3099468" cy="201837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9" name="Picture Placeholder 13"/>
          <p:cNvSpPr>
            <a:spLocks noGrp="1"/>
          </p:cNvSpPr>
          <p:nvPr>
            <p:ph type="pic" sz="quarter" idx="18"/>
          </p:nvPr>
        </p:nvSpPr>
        <p:spPr>
          <a:xfrm>
            <a:off x="2432977" y="1009432"/>
            <a:ext cx="3099468" cy="201837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0" name="Picture Placeholder 13"/>
          <p:cNvSpPr>
            <a:spLocks noGrp="1"/>
          </p:cNvSpPr>
          <p:nvPr>
            <p:ph type="pic" sz="quarter" idx="19"/>
          </p:nvPr>
        </p:nvSpPr>
        <p:spPr>
          <a:xfrm>
            <a:off x="2432977" y="4176379"/>
            <a:ext cx="3099468" cy="201837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0"/>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1"/>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3E72454C-B611-4029-BB9A-76AD92C2F1C4}"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968916759"/>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Quotes">
    <p:spTree>
      <p:nvGrpSpPr>
        <p:cNvPr id="1" name=""/>
        <p:cNvGrpSpPr/>
        <p:nvPr/>
      </p:nvGrpSpPr>
      <p:grpSpPr>
        <a:xfrm>
          <a:off x="0" y="0"/>
          <a:ext cx="0" cy="0"/>
          <a:chOff x="0" y="0"/>
          <a:chExt cx="0" cy="0"/>
        </a:xfrm>
      </p:grpSpPr>
      <p:sp>
        <p:nvSpPr>
          <p:cNvPr id="7" name="Picture Placeholder 13"/>
          <p:cNvSpPr>
            <a:spLocks noGrp="1"/>
          </p:cNvSpPr>
          <p:nvPr>
            <p:ph type="pic" sz="quarter" idx="18"/>
          </p:nvPr>
        </p:nvSpPr>
        <p:spPr>
          <a:xfrm>
            <a:off x="6101306" y="2221641"/>
            <a:ext cx="6090694" cy="343457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9" name="Picture Placeholder 13"/>
          <p:cNvSpPr>
            <a:spLocks noGrp="1"/>
          </p:cNvSpPr>
          <p:nvPr>
            <p:ph type="pic" sz="quarter" idx="20"/>
          </p:nvPr>
        </p:nvSpPr>
        <p:spPr>
          <a:xfrm>
            <a:off x="-21765" y="1345477"/>
            <a:ext cx="6112460" cy="3423424"/>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21"/>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22"/>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32D349E6-2020-495B-9F51-99CB1790FDC3}"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900391669"/>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Meet_the_squad">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1360722" y="1706246"/>
            <a:ext cx="2973453" cy="308375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Picture Placeholder 13"/>
          <p:cNvSpPr>
            <a:spLocks noGrp="1"/>
          </p:cNvSpPr>
          <p:nvPr>
            <p:ph type="pic" sz="quarter" idx="15"/>
          </p:nvPr>
        </p:nvSpPr>
        <p:spPr>
          <a:xfrm>
            <a:off x="7831787" y="1706246"/>
            <a:ext cx="2973453" cy="308375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Picture Placeholder 13"/>
          <p:cNvSpPr>
            <a:spLocks noGrp="1"/>
          </p:cNvSpPr>
          <p:nvPr>
            <p:ph type="pic" sz="quarter" idx="16"/>
          </p:nvPr>
        </p:nvSpPr>
        <p:spPr>
          <a:xfrm>
            <a:off x="4596255" y="1706246"/>
            <a:ext cx="2973453" cy="308375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17"/>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18"/>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AFFC5740-2BC6-4351-8882-2C56F53AD70E}"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822233821"/>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Team 2">
    <p:spTree>
      <p:nvGrpSpPr>
        <p:cNvPr id="1" name=""/>
        <p:cNvGrpSpPr/>
        <p:nvPr/>
      </p:nvGrpSpPr>
      <p:grpSpPr>
        <a:xfrm>
          <a:off x="0" y="0"/>
          <a:ext cx="0" cy="0"/>
          <a:chOff x="0" y="0"/>
          <a:chExt cx="0" cy="0"/>
        </a:xfrm>
      </p:grpSpPr>
      <p:sp>
        <p:nvSpPr>
          <p:cNvPr id="7" name="Picture Placeholder 13"/>
          <p:cNvSpPr>
            <a:spLocks noGrp="1"/>
          </p:cNvSpPr>
          <p:nvPr>
            <p:ph type="pic" sz="quarter" idx="20"/>
          </p:nvPr>
        </p:nvSpPr>
        <p:spPr>
          <a:xfrm>
            <a:off x="0" y="0"/>
            <a:ext cx="12192000" cy="68580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Picture Placeholder 3"/>
          <p:cNvSpPr>
            <a:spLocks noGrp="1"/>
          </p:cNvSpPr>
          <p:nvPr>
            <p:ph type="pic" sz="quarter" idx="11"/>
          </p:nvPr>
        </p:nvSpPr>
        <p:spPr>
          <a:xfrm>
            <a:off x="9367482" y="2332759"/>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15" name="Picture Placeholder 3"/>
          <p:cNvSpPr>
            <a:spLocks noGrp="1"/>
          </p:cNvSpPr>
          <p:nvPr>
            <p:ph type="pic" sz="quarter" idx="12"/>
          </p:nvPr>
        </p:nvSpPr>
        <p:spPr>
          <a:xfrm>
            <a:off x="6703597" y="2332759"/>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25" name="Picture Placeholder 3"/>
          <p:cNvSpPr>
            <a:spLocks noGrp="1"/>
          </p:cNvSpPr>
          <p:nvPr>
            <p:ph type="pic" sz="quarter" idx="13"/>
          </p:nvPr>
        </p:nvSpPr>
        <p:spPr>
          <a:xfrm>
            <a:off x="4005415" y="2332759"/>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34" name="Picture Placeholder 3"/>
          <p:cNvSpPr>
            <a:spLocks noGrp="1"/>
          </p:cNvSpPr>
          <p:nvPr>
            <p:ph type="pic" sz="quarter" idx="14"/>
          </p:nvPr>
        </p:nvSpPr>
        <p:spPr>
          <a:xfrm>
            <a:off x="1341532" y="2332759"/>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8" name="Footer Placeholder 4"/>
          <p:cNvSpPr>
            <a:spLocks noGrp="1"/>
          </p:cNvSpPr>
          <p:nvPr>
            <p:ph type="ftr" sz="quarter" idx="21"/>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9" name="Slide Number Placeholder 5"/>
          <p:cNvSpPr>
            <a:spLocks noGrp="1"/>
          </p:cNvSpPr>
          <p:nvPr>
            <p:ph type="sldNum" sz="quarter" idx="22"/>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5FF2FE82-8B50-4A43-8430-047B7DE52BEE}"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94093456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appy Customers">
    <p:spTree>
      <p:nvGrpSpPr>
        <p:cNvPr id="1" name=""/>
        <p:cNvGrpSpPr/>
        <p:nvPr/>
      </p:nvGrpSpPr>
      <p:grpSpPr>
        <a:xfrm>
          <a:off x="0" y="0"/>
          <a:ext cx="0" cy="0"/>
          <a:chOff x="0" y="0"/>
          <a:chExt cx="0" cy="0"/>
        </a:xfrm>
      </p:grpSpPr>
      <p:sp>
        <p:nvSpPr>
          <p:cNvPr id="10" name="Picture Placeholder 13"/>
          <p:cNvSpPr>
            <a:spLocks noGrp="1" noChangeAspect="1"/>
          </p:cNvSpPr>
          <p:nvPr>
            <p:ph type="pic" sz="quarter" idx="24"/>
          </p:nvPr>
        </p:nvSpPr>
        <p:spPr>
          <a:xfrm>
            <a:off x="4105786" y="2038920"/>
            <a:ext cx="1441553" cy="144026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17" name="Picture Placeholder 13"/>
          <p:cNvSpPr>
            <a:spLocks noGrp="1" noChangeAspect="1"/>
          </p:cNvSpPr>
          <p:nvPr>
            <p:ph type="pic" sz="quarter" idx="25"/>
          </p:nvPr>
        </p:nvSpPr>
        <p:spPr>
          <a:xfrm>
            <a:off x="6621041" y="2038920"/>
            <a:ext cx="1441553" cy="144026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21" name="Picture Placeholder 13"/>
          <p:cNvSpPr>
            <a:spLocks noGrp="1" noChangeAspect="1"/>
          </p:cNvSpPr>
          <p:nvPr>
            <p:ph type="pic" sz="quarter" idx="26"/>
          </p:nvPr>
        </p:nvSpPr>
        <p:spPr>
          <a:xfrm>
            <a:off x="9136296" y="2038920"/>
            <a:ext cx="1441553" cy="144026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25" name="Picture Placeholder 13"/>
          <p:cNvSpPr>
            <a:spLocks noGrp="1" noChangeAspect="1"/>
          </p:cNvSpPr>
          <p:nvPr>
            <p:ph type="pic" sz="quarter" idx="27"/>
          </p:nvPr>
        </p:nvSpPr>
        <p:spPr>
          <a:xfrm>
            <a:off x="1579098" y="2038920"/>
            <a:ext cx="1441553" cy="144026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6" name="Footer Placeholder 4"/>
          <p:cNvSpPr>
            <a:spLocks noGrp="1"/>
          </p:cNvSpPr>
          <p:nvPr>
            <p:ph type="ftr" sz="quarter" idx="28"/>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29"/>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07E8DC87-76A8-4567-A466-058FC8879AA7}"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958478195"/>
      </p:ext>
    </p:extLst>
  </p:cSld>
  <p:clrMapOvr>
    <a:masterClrMapping/>
  </p:clrMapOvr>
  <p:transition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Team 2">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9367482" y="2332759"/>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15" name="Picture Placeholder 3"/>
          <p:cNvSpPr>
            <a:spLocks noGrp="1"/>
          </p:cNvSpPr>
          <p:nvPr>
            <p:ph type="pic" sz="quarter" idx="12"/>
          </p:nvPr>
        </p:nvSpPr>
        <p:spPr>
          <a:xfrm>
            <a:off x="6703597" y="2332759"/>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25" name="Picture Placeholder 3"/>
          <p:cNvSpPr>
            <a:spLocks noGrp="1"/>
          </p:cNvSpPr>
          <p:nvPr>
            <p:ph type="pic" sz="quarter" idx="13"/>
          </p:nvPr>
        </p:nvSpPr>
        <p:spPr>
          <a:xfrm>
            <a:off x="4005415" y="2332759"/>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34" name="Picture Placeholder 3"/>
          <p:cNvSpPr>
            <a:spLocks noGrp="1"/>
          </p:cNvSpPr>
          <p:nvPr>
            <p:ph type="pic" sz="quarter" idx="14"/>
          </p:nvPr>
        </p:nvSpPr>
        <p:spPr>
          <a:xfrm>
            <a:off x="1341532" y="2332759"/>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15"/>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16"/>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6E11B122-0E96-45B5-98CE-CF44EEB4D5B1}"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790080572"/>
      </p:ext>
    </p:extLst>
  </p:cSld>
  <p:clrMapOvr>
    <a:masterClrMapping/>
  </p:clrMapOvr>
  <p:transition spd="slow">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_Laptop3">
    <p:spTree>
      <p:nvGrpSpPr>
        <p:cNvPr id="1" name=""/>
        <p:cNvGrpSpPr/>
        <p:nvPr/>
      </p:nvGrpSpPr>
      <p:grpSpPr>
        <a:xfrm>
          <a:off x="0" y="0"/>
          <a:ext cx="0" cy="0"/>
          <a:chOff x="0" y="0"/>
          <a:chExt cx="0" cy="0"/>
        </a:xfrm>
      </p:grpSpPr>
      <p:sp>
        <p:nvSpPr>
          <p:cNvPr id="16" name="Picture Placeholder 13"/>
          <p:cNvSpPr>
            <a:spLocks noGrp="1"/>
          </p:cNvSpPr>
          <p:nvPr>
            <p:ph type="pic" sz="quarter" idx="20"/>
          </p:nvPr>
        </p:nvSpPr>
        <p:spPr>
          <a:xfrm>
            <a:off x="4216574" y="2440066"/>
            <a:ext cx="3790604" cy="240130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1"/>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2"/>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005663B3-65ED-46E7-B296-C7787EA1D9AB}"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12007422"/>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Laptop mockup">
    <p:spTree>
      <p:nvGrpSpPr>
        <p:cNvPr id="1" name=""/>
        <p:cNvGrpSpPr/>
        <p:nvPr/>
      </p:nvGrpSpPr>
      <p:grpSpPr>
        <a:xfrm>
          <a:off x="0" y="0"/>
          <a:ext cx="0" cy="0"/>
          <a:chOff x="0" y="0"/>
          <a:chExt cx="0" cy="0"/>
        </a:xfrm>
      </p:grpSpPr>
      <p:sp>
        <p:nvSpPr>
          <p:cNvPr id="45" name="Picture Placeholder 13"/>
          <p:cNvSpPr>
            <a:spLocks noGrp="1"/>
          </p:cNvSpPr>
          <p:nvPr>
            <p:ph type="pic" sz="quarter" idx="22"/>
          </p:nvPr>
        </p:nvSpPr>
        <p:spPr>
          <a:xfrm>
            <a:off x="7341087" y="3187793"/>
            <a:ext cx="2908549" cy="1847088"/>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7" name="Picture Placeholder 13"/>
          <p:cNvSpPr>
            <a:spLocks noGrp="1"/>
          </p:cNvSpPr>
          <p:nvPr>
            <p:ph type="pic" sz="quarter" idx="24"/>
          </p:nvPr>
        </p:nvSpPr>
        <p:spPr>
          <a:xfrm>
            <a:off x="1930378" y="3187793"/>
            <a:ext cx="2908549" cy="1847088"/>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6" name="Picture Placeholder 13"/>
          <p:cNvSpPr>
            <a:spLocks noGrp="1"/>
          </p:cNvSpPr>
          <p:nvPr>
            <p:ph type="pic" sz="quarter" idx="23"/>
          </p:nvPr>
        </p:nvSpPr>
        <p:spPr>
          <a:xfrm>
            <a:off x="4452514" y="3544622"/>
            <a:ext cx="3281748" cy="207111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5"/>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6"/>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818F073D-2CEA-44EE-8132-2ACBBCF056A6}"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416921497"/>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cSld name="Meet our Team">
    <p:spTree>
      <p:nvGrpSpPr>
        <p:cNvPr id="1" name=""/>
        <p:cNvGrpSpPr/>
        <p:nvPr/>
      </p:nvGrpSpPr>
      <p:grpSpPr>
        <a:xfrm>
          <a:off x="0" y="0"/>
          <a:ext cx="0" cy="0"/>
          <a:chOff x="0" y="0"/>
          <a:chExt cx="0" cy="0"/>
        </a:xfrm>
      </p:grpSpPr>
      <p:sp>
        <p:nvSpPr>
          <p:cNvPr id="12" name="Picture Placeholder 13"/>
          <p:cNvSpPr>
            <a:spLocks noGrp="1" noChangeAspect="1"/>
          </p:cNvSpPr>
          <p:nvPr>
            <p:ph type="pic" sz="quarter" idx="13"/>
          </p:nvPr>
        </p:nvSpPr>
        <p:spPr>
          <a:xfrm>
            <a:off x="1804568" y="1796262"/>
            <a:ext cx="1801837" cy="1801368"/>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13" name="Picture Placeholder 13"/>
          <p:cNvSpPr>
            <a:spLocks noGrp="1" noChangeAspect="1"/>
          </p:cNvSpPr>
          <p:nvPr>
            <p:ph type="pic" sz="quarter" idx="14"/>
          </p:nvPr>
        </p:nvSpPr>
        <p:spPr>
          <a:xfrm>
            <a:off x="6429036" y="1796262"/>
            <a:ext cx="1801837" cy="1801368"/>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14" name="Picture Placeholder 13"/>
          <p:cNvSpPr>
            <a:spLocks noGrp="1" noChangeAspect="1"/>
          </p:cNvSpPr>
          <p:nvPr>
            <p:ph type="pic" sz="quarter" idx="15"/>
          </p:nvPr>
        </p:nvSpPr>
        <p:spPr>
          <a:xfrm>
            <a:off x="1804568" y="3915547"/>
            <a:ext cx="1801837" cy="1801368"/>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15" name="Picture Placeholder 13"/>
          <p:cNvSpPr>
            <a:spLocks noGrp="1" noChangeAspect="1"/>
          </p:cNvSpPr>
          <p:nvPr>
            <p:ph type="pic" sz="quarter" idx="16"/>
          </p:nvPr>
        </p:nvSpPr>
        <p:spPr>
          <a:xfrm>
            <a:off x="6429036" y="3915547"/>
            <a:ext cx="1801837" cy="1801368"/>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6" name="Footer Placeholder 4"/>
          <p:cNvSpPr>
            <a:spLocks noGrp="1"/>
          </p:cNvSpPr>
          <p:nvPr>
            <p:ph type="ftr" sz="quarter" idx="17"/>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18"/>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428E042B-CD33-43C4-A4D9-1211CF42424E}"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345241760"/>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What we do">
    <p:spTree>
      <p:nvGrpSpPr>
        <p:cNvPr id="1" name=""/>
        <p:cNvGrpSpPr/>
        <p:nvPr/>
      </p:nvGrpSpPr>
      <p:grpSpPr>
        <a:xfrm>
          <a:off x="0" y="0"/>
          <a:ext cx="0" cy="0"/>
          <a:chOff x="0" y="0"/>
          <a:chExt cx="0" cy="0"/>
        </a:xfrm>
      </p:grpSpPr>
      <p:sp>
        <p:nvSpPr>
          <p:cNvPr id="20" name="Picture Placeholder 13"/>
          <p:cNvSpPr>
            <a:spLocks noGrp="1"/>
          </p:cNvSpPr>
          <p:nvPr>
            <p:ph type="pic" sz="quarter" idx="22"/>
          </p:nvPr>
        </p:nvSpPr>
        <p:spPr>
          <a:xfrm>
            <a:off x="1199578" y="2257900"/>
            <a:ext cx="4466716" cy="326828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3"/>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4"/>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06632610-0CD3-43DD-9FED-9555F6E3169D}"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368890205"/>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What we do 2">
    <p:spTree>
      <p:nvGrpSpPr>
        <p:cNvPr id="1" name=""/>
        <p:cNvGrpSpPr/>
        <p:nvPr/>
      </p:nvGrpSpPr>
      <p:grpSpPr>
        <a:xfrm>
          <a:off x="0" y="0"/>
          <a:ext cx="0" cy="0"/>
          <a:chOff x="0" y="0"/>
          <a:chExt cx="0" cy="0"/>
        </a:xfrm>
      </p:grpSpPr>
      <p:sp>
        <p:nvSpPr>
          <p:cNvPr id="11" name="Picture Placeholder 13"/>
          <p:cNvSpPr>
            <a:spLocks noGrp="1"/>
          </p:cNvSpPr>
          <p:nvPr>
            <p:ph type="pic" sz="quarter" idx="22"/>
          </p:nvPr>
        </p:nvSpPr>
        <p:spPr>
          <a:xfrm>
            <a:off x="8774926" y="2007221"/>
            <a:ext cx="1963125" cy="2442118"/>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2" name="Picture Placeholder 13"/>
          <p:cNvSpPr>
            <a:spLocks noGrp="1"/>
          </p:cNvSpPr>
          <p:nvPr>
            <p:ph type="pic" sz="quarter" idx="23"/>
          </p:nvPr>
        </p:nvSpPr>
        <p:spPr>
          <a:xfrm>
            <a:off x="6340732" y="2007221"/>
            <a:ext cx="1963125" cy="2442118"/>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3" name="Picture Placeholder 13"/>
          <p:cNvSpPr>
            <a:spLocks noGrp="1"/>
          </p:cNvSpPr>
          <p:nvPr>
            <p:ph type="pic" sz="quarter" idx="24"/>
          </p:nvPr>
        </p:nvSpPr>
        <p:spPr>
          <a:xfrm>
            <a:off x="3906539" y="2007221"/>
            <a:ext cx="1963125" cy="2442118"/>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4" name="Picture Placeholder 13"/>
          <p:cNvSpPr>
            <a:spLocks noGrp="1"/>
          </p:cNvSpPr>
          <p:nvPr>
            <p:ph type="pic" sz="quarter" idx="25"/>
          </p:nvPr>
        </p:nvSpPr>
        <p:spPr>
          <a:xfrm>
            <a:off x="1472347" y="2007221"/>
            <a:ext cx="1963125" cy="2442118"/>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26"/>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27"/>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ACEF604A-DFD6-4A83-9590-7AD76672A1A6}"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092530601"/>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Partners Left">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4065683" y="3924160"/>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2" name="Picture Placeholder 13"/>
          <p:cNvSpPr>
            <a:spLocks noGrp="1"/>
          </p:cNvSpPr>
          <p:nvPr>
            <p:ph type="pic" sz="quarter" idx="19"/>
          </p:nvPr>
        </p:nvSpPr>
        <p:spPr>
          <a:xfrm>
            <a:off x="1841969" y="3924160"/>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5" name="Picture Placeholder 13"/>
          <p:cNvSpPr>
            <a:spLocks noGrp="1"/>
          </p:cNvSpPr>
          <p:nvPr>
            <p:ph type="pic" sz="quarter" idx="22"/>
          </p:nvPr>
        </p:nvSpPr>
        <p:spPr>
          <a:xfrm>
            <a:off x="8513109" y="3924160"/>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6" name="Picture Placeholder 13"/>
          <p:cNvSpPr>
            <a:spLocks noGrp="1"/>
          </p:cNvSpPr>
          <p:nvPr>
            <p:ph type="pic" sz="quarter" idx="23"/>
          </p:nvPr>
        </p:nvSpPr>
        <p:spPr>
          <a:xfrm>
            <a:off x="6289396" y="3924160"/>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9" name="Picture Placeholder 13"/>
          <p:cNvSpPr>
            <a:spLocks noGrp="1"/>
          </p:cNvSpPr>
          <p:nvPr>
            <p:ph type="pic" sz="quarter" idx="24"/>
          </p:nvPr>
        </p:nvSpPr>
        <p:spPr>
          <a:xfrm>
            <a:off x="4065683" y="2500271"/>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20" name="Picture Placeholder 13"/>
          <p:cNvSpPr>
            <a:spLocks noGrp="1"/>
          </p:cNvSpPr>
          <p:nvPr>
            <p:ph type="pic" sz="quarter" idx="25"/>
          </p:nvPr>
        </p:nvSpPr>
        <p:spPr>
          <a:xfrm>
            <a:off x="1841969" y="2500271"/>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21" name="Picture Placeholder 13"/>
          <p:cNvSpPr>
            <a:spLocks noGrp="1"/>
          </p:cNvSpPr>
          <p:nvPr>
            <p:ph type="pic" sz="quarter" idx="26"/>
          </p:nvPr>
        </p:nvSpPr>
        <p:spPr>
          <a:xfrm>
            <a:off x="8513109" y="2500271"/>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22" name="Picture Placeholder 13"/>
          <p:cNvSpPr>
            <a:spLocks noGrp="1"/>
          </p:cNvSpPr>
          <p:nvPr>
            <p:ph type="pic" sz="quarter" idx="27"/>
          </p:nvPr>
        </p:nvSpPr>
        <p:spPr>
          <a:xfrm>
            <a:off x="6289396" y="2500271"/>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0" name="Footer Placeholder 4"/>
          <p:cNvSpPr>
            <a:spLocks noGrp="1"/>
          </p:cNvSpPr>
          <p:nvPr>
            <p:ph type="ftr" sz="quarter" idx="28"/>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13" name="Slide Number Placeholder 5"/>
          <p:cNvSpPr>
            <a:spLocks noGrp="1"/>
          </p:cNvSpPr>
          <p:nvPr>
            <p:ph type="sldNum" sz="quarter" idx="29"/>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5E9629CE-185A-4A8E-996C-70B5868A339B}"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451285248"/>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Partners of 4">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3639219" y="2112080"/>
            <a:ext cx="2268406" cy="2174170"/>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6" name="Picture Placeholder 13"/>
          <p:cNvSpPr>
            <a:spLocks noGrp="1"/>
          </p:cNvSpPr>
          <p:nvPr>
            <p:ph type="pic" sz="quarter" idx="21"/>
          </p:nvPr>
        </p:nvSpPr>
        <p:spPr>
          <a:xfrm>
            <a:off x="975337" y="2112080"/>
            <a:ext cx="2268406" cy="2174170"/>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7" name="Picture Placeholder 13"/>
          <p:cNvSpPr>
            <a:spLocks noGrp="1"/>
          </p:cNvSpPr>
          <p:nvPr>
            <p:ph type="pic" sz="quarter" idx="18"/>
          </p:nvPr>
        </p:nvSpPr>
        <p:spPr>
          <a:xfrm>
            <a:off x="8966987" y="2112080"/>
            <a:ext cx="2268406" cy="2174170"/>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8" name="Picture Placeholder 13"/>
          <p:cNvSpPr>
            <a:spLocks noGrp="1"/>
          </p:cNvSpPr>
          <p:nvPr>
            <p:ph type="pic" sz="quarter" idx="19"/>
          </p:nvPr>
        </p:nvSpPr>
        <p:spPr>
          <a:xfrm>
            <a:off x="6303105" y="2112080"/>
            <a:ext cx="2268406" cy="2174170"/>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22"/>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23"/>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B18BB9FE-86F5-4CA3-8A8B-E7E5437CF784}"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646410911"/>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Portfolio 1">
    <p:spTree>
      <p:nvGrpSpPr>
        <p:cNvPr id="1" name=""/>
        <p:cNvGrpSpPr/>
        <p:nvPr/>
      </p:nvGrpSpPr>
      <p:grpSpPr>
        <a:xfrm>
          <a:off x="0" y="0"/>
          <a:ext cx="0" cy="0"/>
          <a:chOff x="0" y="0"/>
          <a:chExt cx="0" cy="0"/>
        </a:xfrm>
      </p:grpSpPr>
      <p:sp>
        <p:nvSpPr>
          <p:cNvPr id="6" name="Picture Placeholder 13"/>
          <p:cNvSpPr>
            <a:spLocks noGrp="1"/>
          </p:cNvSpPr>
          <p:nvPr>
            <p:ph type="pic" sz="quarter" idx="22"/>
          </p:nvPr>
        </p:nvSpPr>
        <p:spPr>
          <a:xfrm>
            <a:off x="7781472" y="2196790"/>
            <a:ext cx="4410528" cy="466121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7" name="Picture Placeholder 13"/>
          <p:cNvSpPr>
            <a:spLocks noGrp="1"/>
          </p:cNvSpPr>
          <p:nvPr>
            <p:ph type="pic" sz="quarter" idx="23"/>
          </p:nvPr>
        </p:nvSpPr>
        <p:spPr>
          <a:xfrm>
            <a:off x="1" y="2196790"/>
            <a:ext cx="4439342" cy="466121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24"/>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25"/>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D8BA8791-41FC-4E4D-ADEC-2746D9ECAA39}"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524978544"/>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iPad_Martik-feat">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6954066" y="1493887"/>
            <a:ext cx="3169191" cy="3976372"/>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5"/>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6"/>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86C3A7C7-78DB-4EC4-84C4-11D7E88707A0}"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12906753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Welcome_message_helium">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9367482" y="1972853"/>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15" name="Picture Placeholder 3"/>
          <p:cNvSpPr>
            <a:spLocks noGrp="1"/>
          </p:cNvSpPr>
          <p:nvPr>
            <p:ph type="pic" sz="quarter" idx="12"/>
          </p:nvPr>
        </p:nvSpPr>
        <p:spPr>
          <a:xfrm>
            <a:off x="6703597" y="1972853"/>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25" name="Picture Placeholder 3"/>
          <p:cNvSpPr>
            <a:spLocks noGrp="1"/>
          </p:cNvSpPr>
          <p:nvPr>
            <p:ph type="pic" sz="quarter" idx="13"/>
          </p:nvPr>
        </p:nvSpPr>
        <p:spPr>
          <a:xfrm>
            <a:off x="4005415" y="1972853"/>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34" name="Picture Placeholder 3"/>
          <p:cNvSpPr>
            <a:spLocks noGrp="1"/>
          </p:cNvSpPr>
          <p:nvPr>
            <p:ph type="pic" sz="quarter" idx="14"/>
          </p:nvPr>
        </p:nvSpPr>
        <p:spPr>
          <a:xfrm>
            <a:off x="1341532" y="1972853"/>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15"/>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16"/>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9F70B006-9FB1-4DD2-AE53-A6A9D3558AE2}"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428190392"/>
      </p:ext>
    </p:extLst>
  </p:cSld>
  <p:clrMapOvr>
    <a:masterClrMapping/>
  </p:clrMapOvr>
  <p:transition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_Projects 2">
    <p:spTree>
      <p:nvGrpSpPr>
        <p:cNvPr id="1" name=""/>
        <p:cNvGrpSpPr/>
        <p:nvPr/>
      </p:nvGrpSpPr>
      <p:grpSpPr>
        <a:xfrm>
          <a:off x="0" y="0"/>
          <a:ext cx="0" cy="0"/>
          <a:chOff x="0" y="0"/>
          <a:chExt cx="0" cy="0"/>
        </a:xfrm>
      </p:grpSpPr>
      <p:sp>
        <p:nvSpPr>
          <p:cNvPr id="5" name="Picture Placeholder 13"/>
          <p:cNvSpPr>
            <a:spLocks noGrp="1"/>
          </p:cNvSpPr>
          <p:nvPr>
            <p:ph type="pic" sz="quarter" idx="18"/>
          </p:nvPr>
        </p:nvSpPr>
        <p:spPr>
          <a:xfrm>
            <a:off x="9146382" y="1"/>
            <a:ext cx="3045618" cy="684099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6" name="Picture Placeholder 13"/>
          <p:cNvSpPr>
            <a:spLocks noGrp="1"/>
          </p:cNvSpPr>
          <p:nvPr>
            <p:ph type="pic" sz="quarter" idx="19"/>
          </p:nvPr>
        </p:nvSpPr>
        <p:spPr>
          <a:xfrm>
            <a:off x="5873868" y="1"/>
            <a:ext cx="3045745" cy="684099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20"/>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1"/>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0A82512F-67B8-476A-B406-046D7BBF5FBB}"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292328206"/>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3" name="Slide Number Placeholder 5"/>
          <p:cNvSpPr>
            <a:spLocks noGrp="1"/>
          </p:cNvSpPr>
          <p:nvPr>
            <p:ph type="sldNum" sz="quarter" idx="11"/>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BB65BA7B-B427-4FB1-A99E-57B10EDC8DAC}"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249508599"/>
      </p:ext>
    </p:extLst>
  </p:cSld>
  <p:clrMapOvr>
    <a:masterClrMapping/>
  </p:clrMapOvr>
  <p:transition spd="slow" advClick="0" advTm="3000"/>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_welcome message 4">
    <p:spTree>
      <p:nvGrpSpPr>
        <p:cNvPr id="1" name=""/>
        <p:cNvGrpSpPr/>
        <p:nvPr/>
      </p:nvGrpSpPr>
      <p:grpSpPr>
        <a:xfrm>
          <a:off x="0" y="0"/>
          <a:ext cx="0" cy="0"/>
          <a:chOff x="0" y="0"/>
          <a:chExt cx="0" cy="0"/>
        </a:xfrm>
      </p:grpSpPr>
      <p:sp>
        <p:nvSpPr>
          <p:cNvPr id="4" name="Picture Placeholder 13"/>
          <p:cNvSpPr>
            <a:spLocks noGrp="1"/>
          </p:cNvSpPr>
          <p:nvPr>
            <p:ph type="pic" sz="quarter" idx="60"/>
          </p:nvPr>
        </p:nvSpPr>
        <p:spPr>
          <a:xfrm>
            <a:off x="-4509" y="0"/>
            <a:ext cx="7511233" cy="6858000"/>
          </a:xfrm>
          <a:prstGeom prst="rect">
            <a:avLst/>
          </a:prstGeom>
          <a:effectLst/>
        </p:spPr>
        <p:txBody>
          <a:bodyPr rtlCol="0">
            <a:normAutofit/>
          </a:bodyPr>
          <a:lstStyle>
            <a:lvl1pPr marL="0" indent="0">
              <a:buNone/>
              <a:defRPr sz="1300">
                <a:ln>
                  <a:noFill/>
                </a:ln>
                <a:solidFill>
                  <a:schemeClr val="bg1">
                    <a:lumMod val="85000"/>
                  </a:schemeClr>
                </a:solidFill>
              </a:defRPr>
            </a:lvl1pPr>
          </a:lstStyle>
          <a:p>
            <a:pPr lvl="0"/>
            <a:endParaRPr lang="en-US" noProof="0" dirty="0"/>
          </a:p>
        </p:txBody>
      </p:sp>
      <p:sp>
        <p:nvSpPr>
          <p:cNvPr id="3" name="Footer Placeholder 4"/>
          <p:cNvSpPr>
            <a:spLocks noGrp="1"/>
          </p:cNvSpPr>
          <p:nvPr>
            <p:ph type="ftr" sz="quarter" idx="61"/>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62"/>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4E934257-A423-46CC-A2FF-BFA23F3EAEBA}"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079767924"/>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21_General Slide">
    <p:spTree>
      <p:nvGrpSpPr>
        <p:cNvPr id="1" name=""/>
        <p:cNvGrpSpPr/>
        <p:nvPr/>
      </p:nvGrpSpPr>
      <p:grpSpPr>
        <a:xfrm>
          <a:off x="0" y="0"/>
          <a:ext cx="0" cy="0"/>
          <a:chOff x="0" y="0"/>
          <a:chExt cx="0" cy="0"/>
        </a:xfrm>
      </p:grpSpPr>
      <p:sp>
        <p:nvSpPr>
          <p:cNvPr id="37" name="Picture Placeholder 13"/>
          <p:cNvSpPr>
            <a:spLocks noGrp="1"/>
          </p:cNvSpPr>
          <p:nvPr>
            <p:ph type="pic" sz="quarter" idx="50"/>
          </p:nvPr>
        </p:nvSpPr>
        <p:spPr>
          <a:xfrm>
            <a:off x="0" y="0"/>
            <a:ext cx="4272030" cy="6858000"/>
          </a:xfrm>
          <a:prstGeom prst="rect">
            <a:avLst/>
          </a:prstGeom>
          <a:effectLst/>
        </p:spPr>
        <p:txBody>
          <a:bodyPr rtlCol="0">
            <a:normAutofit/>
          </a:bodyPr>
          <a:lstStyle>
            <a:lvl1pPr marL="0" indent="0">
              <a:buNone/>
              <a:defRPr sz="1300">
                <a:ln>
                  <a:noFill/>
                </a:ln>
                <a:solidFill>
                  <a:schemeClr val="bg1">
                    <a:lumMod val="85000"/>
                  </a:schemeClr>
                </a:solidFill>
              </a:defRPr>
            </a:lvl1pPr>
          </a:lstStyle>
          <a:p>
            <a:pPr lvl="0"/>
            <a:endParaRPr lang="en-US" noProof="0" dirty="0"/>
          </a:p>
        </p:txBody>
      </p:sp>
      <p:sp>
        <p:nvSpPr>
          <p:cNvPr id="3" name="Footer Placeholder 4"/>
          <p:cNvSpPr>
            <a:spLocks noGrp="1"/>
          </p:cNvSpPr>
          <p:nvPr>
            <p:ph type="ftr" sz="quarter" idx="51"/>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52"/>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0577F606-D9B2-4E23-9FB6-9D133AE1DD71}"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910166638"/>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420" y="365126"/>
            <a:ext cx="10515163" cy="1325563"/>
          </a:xfrm>
          <a:prstGeom prst="rect">
            <a:avLst/>
          </a:prstGeom>
        </p:spPr>
        <p:txBody>
          <a:bodyPr/>
          <a:lstStyle/>
          <a:p>
            <a:r>
              <a:rPr lang="en-US"/>
              <a:t>Click to edit Master title style</a:t>
            </a:r>
            <a:endParaRPr lang="id-ID"/>
          </a:p>
        </p:txBody>
      </p:sp>
      <p:sp>
        <p:nvSpPr>
          <p:cNvPr id="3" name="Footer Placeholder 4"/>
          <p:cNvSpPr>
            <a:spLocks noGrp="1"/>
          </p:cNvSpPr>
          <p:nvPr>
            <p:ph type="ftr" sz="quarter" idx="10"/>
          </p:nvPr>
        </p:nvSpPr>
        <p:spPr/>
        <p:txBody>
          <a:bodyPr/>
          <a:lstStyle>
            <a:lvl1pPr>
              <a:defRPr/>
            </a:lvl1pPr>
          </a:lstStyle>
          <a:p>
            <a:pPr>
              <a:defRPr/>
            </a:pPr>
            <a:endParaRPr lang="id-ID">
              <a:solidFill>
                <a:srgbClr val="445469">
                  <a:tint val="75000"/>
                </a:srgbClr>
              </a:solidFill>
            </a:endParaRPr>
          </a:p>
        </p:txBody>
      </p:sp>
      <p:sp>
        <p:nvSpPr>
          <p:cNvPr id="4" name="Slide Number Placeholder 5"/>
          <p:cNvSpPr>
            <a:spLocks noGrp="1"/>
          </p:cNvSpPr>
          <p:nvPr>
            <p:ph type="sldNum" sz="quarter" idx="11"/>
          </p:nvPr>
        </p:nvSpPr>
        <p:spPr/>
        <p:txBody>
          <a:bodyPr/>
          <a:lstStyle>
            <a:lvl1pPr>
              <a:defRPr/>
            </a:lvl1pPr>
          </a:lstStyle>
          <a:p>
            <a:pPr>
              <a:defRPr/>
            </a:pPr>
            <a:fld id="{D7AE6A52-F7B8-485B-9BE2-E096C3E868F1}"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655174756"/>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dership skils">
    <p:spTree>
      <p:nvGrpSpPr>
        <p:cNvPr id="1" name=""/>
        <p:cNvGrpSpPr/>
        <p:nvPr/>
      </p:nvGrpSpPr>
      <p:grpSpPr>
        <a:xfrm>
          <a:off x="0" y="0"/>
          <a:ext cx="0" cy="0"/>
          <a:chOff x="0" y="0"/>
          <a:chExt cx="0" cy="0"/>
        </a:xfrm>
      </p:grpSpPr>
      <p:sp>
        <p:nvSpPr>
          <p:cNvPr id="34" name="Picture Placeholder 3"/>
          <p:cNvSpPr>
            <a:spLocks noGrp="1"/>
          </p:cNvSpPr>
          <p:nvPr>
            <p:ph type="pic" sz="quarter" idx="14"/>
          </p:nvPr>
        </p:nvSpPr>
        <p:spPr>
          <a:xfrm>
            <a:off x="1341532" y="1972853"/>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5"/>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6"/>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3E59F5D8-41DE-41AA-93F1-B5A3CE303592}"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097114400"/>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eam_of_3">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9106900"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rtlCol="0">
            <a:normAutofit/>
          </a:bodyPr>
          <a:lstStyle/>
          <a:p>
            <a:pPr lvl="0"/>
            <a:endParaRPr lang="en-US" noProof="0"/>
          </a:p>
        </p:txBody>
      </p:sp>
      <p:sp>
        <p:nvSpPr>
          <p:cNvPr id="13" name="Picture Placeholder 3"/>
          <p:cNvSpPr>
            <a:spLocks noGrp="1"/>
          </p:cNvSpPr>
          <p:nvPr>
            <p:ph type="pic" sz="quarter" idx="11"/>
          </p:nvPr>
        </p:nvSpPr>
        <p:spPr>
          <a:xfrm>
            <a:off x="1212752"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rtlCol="0">
            <a:normAutofit/>
          </a:bodyPr>
          <a:lstStyle/>
          <a:p>
            <a:pPr lvl="0"/>
            <a:endParaRPr lang="en-US" noProof="0"/>
          </a:p>
        </p:txBody>
      </p:sp>
      <p:sp>
        <p:nvSpPr>
          <p:cNvPr id="17" name="Picture Placeholder 3"/>
          <p:cNvSpPr>
            <a:spLocks noGrp="1"/>
          </p:cNvSpPr>
          <p:nvPr>
            <p:ph type="pic" sz="quarter" idx="12"/>
          </p:nvPr>
        </p:nvSpPr>
        <p:spPr>
          <a:xfrm>
            <a:off x="3844135"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rtlCol="0">
            <a:normAutofit/>
          </a:bodyPr>
          <a:lstStyle/>
          <a:p>
            <a:pPr lvl="0"/>
            <a:endParaRPr lang="en-US" noProof="0"/>
          </a:p>
        </p:txBody>
      </p:sp>
      <p:sp>
        <p:nvSpPr>
          <p:cNvPr id="5" name="Picture Placeholder 3"/>
          <p:cNvSpPr>
            <a:spLocks noGrp="1"/>
          </p:cNvSpPr>
          <p:nvPr>
            <p:ph type="pic" sz="quarter" idx="13"/>
          </p:nvPr>
        </p:nvSpPr>
        <p:spPr>
          <a:xfrm>
            <a:off x="6475517"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rtlCol="0">
            <a:normAutofit/>
          </a:bodyPr>
          <a:lstStyle/>
          <a:p>
            <a:pPr lvl="0"/>
            <a:endParaRPr lang="en-US" noProof="0"/>
          </a:p>
        </p:txBody>
      </p:sp>
      <p:sp>
        <p:nvSpPr>
          <p:cNvPr id="6" name="Footer Placeholder 4"/>
          <p:cNvSpPr>
            <a:spLocks noGrp="1"/>
          </p:cNvSpPr>
          <p:nvPr>
            <p:ph type="ftr" sz="quarter" idx="14"/>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15"/>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1E3CCD15-C77F-47D5-9CEA-9CA86102C034}"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78744062"/>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_of_3_2">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8061384"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rtlCol="0">
            <a:normAutofit/>
          </a:bodyPr>
          <a:lstStyle/>
          <a:p>
            <a:pPr lvl="0"/>
            <a:endParaRPr lang="en-US" noProof="0"/>
          </a:p>
        </p:txBody>
      </p:sp>
      <p:sp>
        <p:nvSpPr>
          <p:cNvPr id="13" name="Picture Placeholder 3"/>
          <p:cNvSpPr>
            <a:spLocks noGrp="1"/>
          </p:cNvSpPr>
          <p:nvPr>
            <p:ph type="pic" sz="quarter" idx="11"/>
          </p:nvPr>
        </p:nvSpPr>
        <p:spPr>
          <a:xfrm>
            <a:off x="2227777"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rtlCol="0">
            <a:normAutofit/>
          </a:bodyPr>
          <a:lstStyle/>
          <a:p>
            <a:pPr lvl="0"/>
            <a:endParaRPr lang="en-US" noProof="0"/>
          </a:p>
        </p:txBody>
      </p:sp>
      <p:sp>
        <p:nvSpPr>
          <p:cNvPr id="17" name="Picture Placeholder 3"/>
          <p:cNvSpPr>
            <a:spLocks noGrp="1"/>
          </p:cNvSpPr>
          <p:nvPr>
            <p:ph type="pic" sz="quarter" idx="12"/>
          </p:nvPr>
        </p:nvSpPr>
        <p:spPr>
          <a:xfrm>
            <a:off x="5149166"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 fmla="*/ 0 w 6378575"/>
              <a:gd name="connsiteY0" fmla="*/ 3289376 h 5642050"/>
              <a:gd name="connsiteX1" fmla="*/ 1644708 w 6378575"/>
              <a:gd name="connsiteY1" fmla="*/ 936702 h 5642050"/>
              <a:gd name="connsiteX2" fmla="*/ 3551837 w 6378575"/>
              <a:gd name="connsiteY2" fmla="*/ 0 h 5642050"/>
              <a:gd name="connsiteX3" fmla="*/ 6378575 w 6378575"/>
              <a:gd name="connsiteY3" fmla="*/ 3289376 h 5642050"/>
              <a:gd name="connsiteX4" fmla="*/ 4733867 w 6378575"/>
              <a:gd name="connsiteY4" fmla="*/ 5642050 h 5642050"/>
              <a:gd name="connsiteX5" fmla="*/ 1644708 w 6378575"/>
              <a:gd name="connsiteY5" fmla="*/ 5642050 h 5642050"/>
              <a:gd name="connsiteX6" fmla="*/ 0 w 6378575"/>
              <a:gd name="connsiteY6" fmla="*/ 3289376 h 5642050"/>
              <a:gd name="connsiteX0" fmla="*/ 0 w 5374965"/>
              <a:gd name="connsiteY0" fmla="*/ 3289376 h 5642050"/>
              <a:gd name="connsiteX1" fmla="*/ 1644708 w 5374965"/>
              <a:gd name="connsiteY1" fmla="*/ 936702 h 5642050"/>
              <a:gd name="connsiteX2" fmla="*/ 3551837 w 5374965"/>
              <a:gd name="connsiteY2" fmla="*/ 0 h 5642050"/>
              <a:gd name="connsiteX3" fmla="*/ 5374965 w 5374965"/>
              <a:gd name="connsiteY3" fmla="*/ 925317 h 5642050"/>
              <a:gd name="connsiteX4" fmla="*/ 4733867 w 5374965"/>
              <a:gd name="connsiteY4" fmla="*/ 5642050 h 5642050"/>
              <a:gd name="connsiteX5" fmla="*/ 1644708 w 5374965"/>
              <a:gd name="connsiteY5" fmla="*/ 5642050 h 5642050"/>
              <a:gd name="connsiteX6" fmla="*/ 0 w 5374965"/>
              <a:gd name="connsiteY6" fmla="*/ 3289376 h 5642050"/>
              <a:gd name="connsiteX0" fmla="*/ 0 w 5402940"/>
              <a:gd name="connsiteY0" fmla="*/ 3289376 h 5642050"/>
              <a:gd name="connsiteX1" fmla="*/ 1644708 w 5402940"/>
              <a:gd name="connsiteY1" fmla="*/ 936702 h 5642050"/>
              <a:gd name="connsiteX2" fmla="*/ 3551837 w 5402940"/>
              <a:gd name="connsiteY2" fmla="*/ 0 h 5642050"/>
              <a:gd name="connsiteX3" fmla="*/ 5374965 w 5402940"/>
              <a:gd name="connsiteY3" fmla="*/ 925317 h 5642050"/>
              <a:gd name="connsiteX4" fmla="*/ 5402940 w 5402940"/>
              <a:gd name="connsiteY4" fmla="*/ 3389503 h 5642050"/>
              <a:gd name="connsiteX5" fmla="*/ 1644708 w 5402940"/>
              <a:gd name="connsiteY5" fmla="*/ 5642050 h 5642050"/>
              <a:gd name="connsiteX6" fmla="*/ 0 w 5402940"/>
              <a:gd name="connsiteY6" fmla="*/ 3289376 h 5642050"/>
              <a:gd name="connsiteX0" fmla="*/ 0 w 5402940"/>
              <a:gd name="connsiteY0" fmla="*/ 3289376 h 4415416"/>
              <a:gd name="connsiteX1" fmla="*/ 1644708 w 5402940"/>
              <a:gd name="connsiteY1" fmla="*/ 936702 h 4415416"/>
              <a:gd name="connsiteX2" fmla="*/ 3551837 w 5402940"/>
              <a:gd name="connsiteY2" fmla="*/ 0 h 4415416"/>
              <a:gd name="connsiteX3" fmla="*/ 5374965 w 5402940"/>
              <a:gd name="connsiteY3" fmla="*/ 925317 h 4415416"/>
              <a:gd name="connsiteX4" fmla="*/ 5402940 w 5402940"/>
              <a:gd name="connsiteY4" fmla="*/ 3389503 h 4415416"/>
              <a:gd name="connsiteX5" fmla="*/ 3473508 w 5402940"/>
              <a:gd name="connsiteY5" fmla="*/ 4415416 h 4415416"/>
              <a:gd name="connsiteX6" fmla="*/ 0 w 5402940"/>
              <a:gd name="connsiteY6" fmla="*/ 3289376 h 4415416"/>
              <a:gd name="connsiteX0" fmla="*/ 5673 w 3758232"/>
              <a:gd name="connsiteY0" fmla="*/ 3445493 h 4415416"/>
              <a:gd name="connsiteX1" fmla="*/ 0 w 3758232"/>
              <a:gd name="connsiteY1" fmla="*/ 936702 h 4415416"/>
              <a:gd name="connsiteX2" fmla="*/ 1907129 w 3758232"/>
              <a:gd name="connsiteY2" fmla="*/ 0 h 4415416"/>
              <a:gd name="connsiteX3" fmla="*/ 3730257 w 3758232"/>
              <a:gd name="connsiteY3" fmla="*/ 925317 h 4415416"/>
              <a:gd name="connsiteX4" fmla="*/ 3758232 w 3758232"/>
              <a:gd name="connsiteY4" fmla="*/ 3389503 h 4415416"/>
              <a:gd name="connsiteX5" fmla="*/ 1828800 w 3758232"/>
              <a:gd name="connsiteY5" fmla="*/ 4415416 h 4415416"/>
              <a:gd name="connsiteX6" fmla="*/ 5673 w 3758232"/>
              <a:gd name="connsiteY6" fmla="*/ 3445493 h 4415416"/>
              <a:gd name="connsiteX0" fmla="*/ 5673 w 3730257"/>
              <a:gd name="connsiteY0" fmla="*/ 3445493 h 4415416"/>
              <a:gd name="connsiteX1" fmla="*/ 0 w 3730257"/>
              <a:gd name="connsiteY1" fmla="*/ 936702 h 4415416"/>
              <a:gd name="connsiteX2" fmla="*/ 1907129 w 3730257"/>
              <a:gd name="connsiteY2" fmla="*/ 0 h 4415416"/>
              <a:gd name="connsiteX3" fmla="*/ 3730257 w 3730257"/>
              <a:gd name="connsiteY3" fmla="*/ 925317 h 4415416"/>
              <a:gd name="connsiteX4" fmla="*/ 3705981 w 3730257"/>
              <a:gd name="connsiteY4" fmla="*/ 3415629 h 4415416"/>
              <a:gd name="connsiteX5" fmla="*/ 1828800 w 3730257"/>
              <a:gd name="connsiteY5" fmla="*/ 4415416 h 4415416"/>
              <a:gd name="connsiteX6" fmla="*/ 5673 w 373025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30257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28800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56721 w 3732107"/>
              <a:gd name="connsiteY5" fmla="*/ 4415416 h 4415416"/>
              <a:gd name="connsiteX6" fmla="*/ 5673 w 3732107"/>
              <a:gd name="connsiteY6" fmla="*/ 3445493 h 4415416"/>
              <a:gd name="connsiteX0" fmla="*/ 5673 w 3732107"/>
              <a:gd name="connsiteY0" fmla="*/ 3445493 h 4415416"/>
              <a:gd name="connsiteX1" fmla="*/ 0 w 3732107"/>
              <a:gd name="connsiteY1" fmla="*/ 936702 h 4415416"/>
              <a:gd name="connsiteX2" fmla="*/ 1907129 w 3732107"/>
              <a:gd name="connsiteY2" fmla="*/ 0 h 4415416"/>
              <a:gd name="connsiteX3" fmla="*/ 3717194 w 3732107"/>
              <a:gd name="connsiteY3" fmla="*/ 925317 h 4415416"/>
              <a:gd name="connsiteX4" fmla="*/ 3732107 w 3732107"/>
              <a:gd name="connsiteY4" fmla="*/ 3428691 h 4415416"/>
              <a:gd name="connsiteX5" fmla="*/ 1894821 w 3732107"/>
              <a:gd name="connsiteY5" fmla="*/ 4415416 h 4415416"/>
              <a:gd name="connsiteX6" fmla="*/ 5673 w 3732107"/>
              <a:gd name="connsiteY6" fmla="*/ 3445493 h 441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rtlCol="0">
            <a:normAutofit/>
          </a:bodyPr>
          <a:lstStyle/>
          <a:p>
            <a:pPr lvl="0"/>
            <a:endParaRPr lang="en-US" noProof="0"/>
          </a:p>
        </p:txBody>
      </p:sp>
      <p:sp>
        <p:nvSpPr>
          <p:cNvPr id="5" name="Footer Placeholder 4"/>
          <p:cNvSpPr>
            <a:spLocks noGrp="1"/>
          </p:cNvSpPr>
          <p:nvPr>
            <p:ph type="ftr" sz="quarter" idx="1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1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E62ACCE2-FD33-47BD-9344-44D097C5C7E5}"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246155498"/>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50710" y="1371600"/>
            <a:ext cx="10890581" cy="981869"/>
          </a:xfrm>
          <a:prstGeom prst="rect">
            <a:avLst/>
          </a:prstGeom>
        </p:spPr>
        <p:txBody>
          <a:bodyPr/>
          <a:lstStyle/>
          <a:p>
            <a:r>
              <a:rPr lang="en-US" dirty="0"/>
              <a:t>Click to edit Master title style</a:t>
            </a:r>
            <a:endParaRPr lang="id-ID" dirty="0"/>
          </a:p>
        </p:txBody>
      </p:sp>
      <p:sp>
        <p:nvSpPr>
          <p:cNvPr id="6" name="Text Placeholder 5"/>
          <p:cNvSpPr>
            <a:spLocks noGrp="1"/>
          </p:cNvSpPr>
          <p:nvPr>
            <p:ph type="body" sz="quarter" idx="12"/>
          </p:nvPr>
        </p:nvSpPr>
        <p:spPr>
          <a:xfrm>
            <a:off x="650374" y="2547144"/>
            <a:ext cx="10890581" cy="3396456"/>
          </a:xfrm>
          <a:prstGeom prst="rect">
            <a:avLst/>
          </a:prstGeom>
        </p:spPr>
        <p:txBody>
          <a:bodyPr/>
          <a:lstStyle>
            <a:lvl1pPr marL="428625" indent="-428625">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Edit Master text styles</a:t>
            </a:r>
          </a:p>
        </p:txBody>
      </p:sp>
      <p:sp>
        <p:nvSpPr>
          <p:cNvPr id="4" name="Footer Placeholder 2"/>
          <p:cNvSpPr>
            <a:spLocks noGrp="1"/>
          </p:cNvSpPr>
          <p:nvPr>
            <p:ph type="ftr" sz="quarter" idx="13"/>
          </p:nvPr>
        </p:nvSpPr>
        <p:spPr/>
        <p:txBody>
          <a:bodyPr/>
          <a:lstStyle>
            <a:lvl1pPr>
              <a:defRPr/>
            </a:lvl1pPr>
          </a:lstStyle>
          <a:p>
            <a:pPr>
              <a:defRPr/>
            </a:pPr>
            <a:endParaRPr lang="en-US">
              <a:solidFill>
                <a:srgbClr val="445469">
                  <a:tint val="75000"/>
                </a:srgbClr>
              </a:solidFill>
            </a:endParaRPr>
          </a:p>
        </p:txBody>
      </p:sp>
      <p:sp>
        <p:nvSpPr>
          <p:cNvPr id="5" name="Slide Number Placeholder 3"/>
          <p:cNvSpPr>
            <a:spLocks noGrp="1"/>
          </p:cNvSpPr>
          <p:nvPr>
            <p:ph type="sldNum" sz="quarter" idx="14"/>
          </p:nvPr>
        </p:nvSpPr>
        <p:spPr/>
        <p:txBody>
          <a:bodyPr/>
          <a:lstStyle>
            <a:lvl1pPr>
              <a:defRPr/>
            </a:lvl1pPr>
          </a:lstStyle>
          <a:p>
            <a:pPr>
              <a:defRPr/>
            </a:pPr>
            <a:fld id="{C56C7124-00AD-451F-9541-76FC3B602D1F}"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895017929"/>
      </p:ext>
    </p:extLst>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act Us-Boost">
    <p:spTree>
      <p:nvGrpSpPr>
        <p:cNvPr id="1" name=""/>
        <p:cNvGrpSpPr/>
        <p:nvPr/>
      </p:nvGrpSpPr>
      <p:grpSpPr>
        <a:xfrm>
          <a:off x="0" y="0"/>
          <a:ext cx="0" cy="0"/>
          <a:chOff x="0" y="0"/>
          <a:chExt cx="0" cy="0"/>
        </a:xfrm>
      </p:grpSpPr>
      <p:sp>
        <p:nvSpPr>
          <p:cNvPr id="19" name="Picture Placeholder 18"/>
          <p:cNvSpPr>
            <a:spLocks noGrp="1"/>
          </p:cNvSpPr>
          <p:nvPr>
            <p:ph type="pic" sz="quarter" idx="11"/>
          </p:nvPr>
        </p:nvSpPr>
        <p:spPr>
          <a:xfrm>
            <a:off x="716145" y="0"/>
            <a:ext cx="5863994" cy="6714334"/>
          </a:xfrm>
          <a:custGeom>
            <a:avLst/>
            <a:gdLst>
              <a:gd name="connsiteX0" fmla="*/ 8955694 w 11724934"/>
              <a:gd name="connsiteY0" fmla="*/ 2976334 h 13428667"/>
              <a:gd name="connsiteX1" fmla="*/ 3330999 w 11724934"/>
              <a:gd name="connsiteY1" fmla="*/ 12125956 h 13428667"/>
              <a:gd name="connsiteX2" fmla="*/ 3074428 w 11724934"/>
              <a:gd name="connsiteY2" fmla="*/ 11690634 h 13428667"/>
              <a:gd name="connsiteX3" fmla="*/ 8133670 w 11724934"/>
              <a:gd name="connsiteY3" fmla="*/ 3460824 h 13428667"/>
              <a:gd name="connsiteX4" fmla="*/ 6613112 w 11724934"/>
              <a:gd name="connsiteY4" fmla="*/ 2045671 h 13428667"/>
              <a:gd name="connsiteX5" fmla="*/ 988418 w 11724934"/>
              <a:gd name="connsiteY5" fmla="*/ 11195294 h 13428667"/>
              <a:gd name="connsiteX6" fmla="*/ 731845 w 11724934"/>
              <a:gd name="connsiteY6" fmla="*/ 10759973 h 13428667"/>
              <a:gd name="connsiteX7" fmla="*/ 5791089 w 11724934"/>
              <a:gd name="connsiteY7" fmla="*/ 2530161 h 13428667"/>
              <a:gd name="connsiteX8" fmla="*/ 10347090 w 11724934"/>
              <a:gd name="connsiteY8" fmla="*/ 1955479 h 13428667"/>
              <a:gd name="connsiteX9" fmla="*/ 3290281 w 11724934"/>
              <a:gd name="connsiteY9" fmla="*/ 13428667 h 13428667"/>
              <a:gd name="connsiteX10" fmla="*/ 2991235 w 11724934"/>
              <a:gd name="connsiteY10" fmla="*/ 12921283 h 13428667"/>
              <a:gd name="connsiteX11" fmla="*/ 9388443 w 11724934"/>
              <a:gd name="connsiteY11" fmla="*/ 2520493 h 13428667"/>
              <a:gd name="connsiteX12" fmla="*/ 9016568 w 11724934"/>
              <a:gd name="connsiteY12" fmla="*/ 1717422 h 13428667"/>
              <a:gd name="connsiteX13" fmla="*/ 3391873 w 11724934"/>
              <a:gd name="connsiteY13" fmla="*/ 10867044 h 13428667"/>
              <a:gd name="connsiteX14" fmla="*/ 3135302 w 11724934"/>
              <a:gd name="connsiteY14" fmla="*/ 10431723 h 13428667"/>
              <a:gd name="connsiteX15" fmla="*/ 8194543 w 11724934"/>
              <a:gd name="connsiteY15" fmla="*/ 2201912 h 13428667"/>
              <a:gd name="connsiteX16" fmla="*/ 8004509 w 11724934"/>
              <a:gd name="connsiteY16" fmla="*/ 1024816 h 13428667"/>
              <a:gd name="connsiteX17" fmla="*/ 947699 w 11724934"/>
              <a:gd name="connsiteY17" fmla="*/ 12498007 h 13428667"/>
              <a:gd name="connsiteX18" fmla="*/ 648653 w 11724934"/>
              <a:gd name="connsiteY18" fmla="*/ 11990622 h 13428667"/>
              <a:gd name="connsiteX19" fmla="*/ 7045862 w 11724934"/>
              <a:gd name="connsiteY19" fmla="*/ 1589830 h 13428667"/>
              <a:gd name="connsiteX20" fmla="*/ 11724934 w 11724934"/>
              <a:gd name="connsiteY20" fmla="*/ 930662 h 13428667"/>
              <a:gd name="connsiteX21" fmla="*/ 4668125 w 11724934"/>
              <a:gd name="connsiteY21" fmla="*/ 12403851 h 13428667"/>
              <a:gd name="connsiteX22" fmla="*/ 4369080 w 11724934"/>
              <a:gd name="connsiteY22" fmla="*/ 11896466 h 13428667"/>
              <a:gd name="connsiteX23" fmla="*/ 10766288 w 11724934"/>
              <a:gd name="connsiteY23" fmla="*/ 1495676 h 13428667"/>
              <a:gd name="connsiteX24" fmla="*/ 6673985 w 11724934"/>
              <a:gd name="connsiteY24" fmla="*/ 786761 h 13428667"/>
              <a:gd name="connsiteX25" fmla="*/ 1049293 w 11724934"/>
              <a:gd name="connsiteY25" fmla="*/ 9936384 h 13428667"/>
              <a:gd name="connsiteX26" fmla="*/ 792719 w 11724934"/>
              <a:gd name="connsiteY26" fmla="*/ 9501062 h 13428667"/>
              <a:gd name="connsiteX27" fmla="*/ 5851961 w 11724934"/>
              <a:gd name="connsiteY27" fmla="*/ 1271251 h 13428667"/>
              <a:gd name="connsiteX28" fmla="*/ 6440843 w 11724934"/>
              <a:gd name="connsiteY28" fmla="*/ 94156 h 13428667"/>
              <a:gd name="connsiteX29" fmla="*/ 278218 w 11724934"/>
              <a:gd name="connsiteY29" fmla="*/ 10053030 h 13428667"/>
              <a:gd name="connsiteX30" fmla="*/ 0 w 11724934"/>
              <a:gd name="connsiteY30" fmla="*/ 9580984 h 13428667"/>
              <a:gd name="connsiteX31" fmla="*/ 5543097 w 11724934"/>
              <a:gd name="connsiteY31" fmla="*/ 623276 h 13428667"/>
              <a:gd name="connsiteX32" fmla="*/ 9382354 w 11724934"/>
              <a:gd name="connsiteY32" fmla="*/ 0 h 13428667"/>
              <a:gd name="connsiteX33" fmla="*/ 2325545 w 11724934"/>
              <a:gd name="connsiteY33" fmla="*/ 11473190 h 13428667"/>
              <a:gd name="connsiteX34" fmla="*/ 2026498 w 11724934"/>
              <a:gd name="connsiteY34" fmla="*/ 10965805 h 13428667"/>
              <a:gd name="connsiteX35" fmla="*/ 8423706 w 11724934"/>
              <a:gd name="connsiteY35" fmla="*/ 565013 h 134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4934" h="13428667">
                <a:moveTo>
                  <a:pt x="8955694" y="2976334"/>
                </a:moveTo>
                <a:lnTo>
                  <a:pt x="3330999" y="12125956"/>
                </a:lnTo>
                <a:lnTo>
                  <a:pt x="3074428" y="11690634"/>
                </a:lnTo>
                <a:lnTo>
                  <a:pt x="8133670" y="3460824"/>
                </a:lnTo>
                <a:close/>
                <a:moveTo>
                  <a:pt x="6613112" y="2045671"/>
                </a:moveTo>
                <a:lnTo>
                  <a:pt x="988418" y="11195294"/>
                </a:lnTo>
                <a:lnTo>
                  <a:pt x="731845" y="10759973"/>
                </a:lnTo>
                <a:lnTo>
                  <a:pt x="5791089" y="2530161"/>
                </a:lnTo>
                <a:close/>
                <a:moveTo>
                  <a:pt x="10347090" y="1955479"/>
                </a:moveTo>
                <a:lnTo>
                  <a:pt x="3290281" y="13428667"/>
                </a:lnTo>
                <a:lnTo>
                  <a:pt x="2991235" y="12921283"/>
                </a:lnTo>
                <a:lnTo>
                  <a:pt x="9388443" y="2520493"/>
                </a:lnTo>
                <a:close/>
                <a:moveTo>
                  <a:pt x="9016568" y="1717422"/>
                </a:moveTo>
                <a:lnTo>
                  <a:pt x="3391873" y="10867044"/>
                </a:lnTo>
                <a:lnTo>
                  <a:pt x="3135302" y="10431723"/>
                </a:lnTo>
                <a:lnTo>
                  <a:pt x="8194543" y="2201912"/>
                </a:lnTo>
                <a:close/>
                <a:moveTo>
                  <a:pt x="8004509" y="1024816"/>
                </a:moveTo>
                <a:lnTo>
                  <a:pt x="947699" y="12498007"/>
                </a:lnTo>
                <a:lnTo>
                  <a:pt x="648653" y="11990622"/>
                </a:lnTo>
                <a:lnTo>
                  <a:pt x="7045862" y="1589830"/>
                </a:lnTo>
                <a:close/>
                <a:moveTo>
                  <a:pt x="11724934" y="930662"/>
                </a:moveTo>
                <a:lnTo>
                  <a:pt x="4668125" y="12403851"/>
                </a:lnTo>
                <a:lnTo>
                  <a:pt x="4369080" y="11896466"/>
                </a:lnTo>
                <a:lnTo>
                  <a:pt x="10766288" y="1495676"/>
                </a:lnTo>
                <a:close/>
                <a:moveTo>
                  <a:pt x="6673985" y="786761"/>
                </a:moveTo>
                <a:lnTo>
                  <a:pt x="1049293" y="9936384"/>
                </a:lnTo>
                <a:lnTo>
                  <a:pt x="792719" y="9501062"/>
                </a:lnTo>
                <a:lnTo>
                  <a:pt x="5851961" y="1271251"/>
                </a:lnTo>
                <a:close/>
                <a:moveTo>
                  <a:pt x="6440843" y="94156"/>
                </a:moveTo>
                <a:lnTo>
                  <a:pt x="278218" y="10053030"/>
                </a:lnTo>
                <a:lnTo>
                  <a:pt x="0" y="9580984"/>
                </a:lnTo>
                <a:lnTo>
                  <a:pt x="5543097" y="623276"/>
                </a:lnTo>
                <a:close/>
                <a:moveTo>
                  <a:pt x="9382354" y="0"/>
                </a:moveTo>
                <a:lnTo>
                  <a:pt x="2325545" y="11473190"/>
                </a:lnTo>
                <a:lnTo>
                  <a:pt x="2026498" y="10965805"/>
                </a:lnTo>
                <a:lnTo>
                  <a:pt x="8423706" y="565013"/>
                </a:lnTo>
                <a:close/>
              </a:path>
            </a:pathLst>
          </a:custGeom>
        </p:spPr>
        <p:txBody>
          <a:bodyPr rtlCol="0">
            <a:noAutofit/>
          </a:bodyPr>
          <a:lstStyle>
            <a:lvl1pPr>
              <a:defRPr sz="1400"/>
            </a:lvl1pPr>
          </a:lstStyle>
          <a:p>
            <a:pPr lvl="0"/>
            <a:endParaRPr lang="en-US" noProof="0"/>
          </a:p>
        </p:txBody>
      </p:sp>
      <p:sp>
        <p:nvSpPr>
          <p:cNvPr id="3" name="Footer Placeholder 4"/>
          <p:cNvSpPr>
            <a:spLocks noGrp="1"/>
          </p:cNvSpPr>
          <p:nvPr>
            <p:ph type="ftr" sz="quarter" idx="12"/>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3"/>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56F134AF-696C-4B48-817D-8C1472038F92}"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50239045"/>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elium_Break">
    <p:spTree>
      <p:nvGrpSpPr>
        <p:cNvPr id="1" name=""/>
        <p:cNvGrpSpPr/>
        <p:nvPr/>
      </p:nvGrpSpPr>
      <p:grpSpPr>
        <a:xfrm>
          <a:off x="0" y="0"/>
          <a:ext cx="0" cy="0"/>
          <a:chOff x="0" y="0"/>
          <a:chExt cx="0" cy="0"/>
        </a:xfrm>
      </p:grpSpPr>
      <p:sp>
        <p:nvSpPr>
          <p:cNvPr id="3" name="Rectangle 2"/>
          <p:cNvSpPr/>
          <p:nvPr userDrawn="1"/>
        </p:nvSpPr>
        <p:spPr>
          <a:xfrm>
            <a:off x="3870540" y="6266657"/>
            <a:ext cx="4082526" cy="50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1800">
              <a:solidFill>
                <a:prstClr val="white"/>
              </a:solidFill>
            </a:endParaRPr>
          </a:p>
        </p:txBody>
      </p:sp>
      <p:sp>
        <p:nvSpPr>
          <p:cNvPr id="22" name="Picture Placeholder 21"/>
          <p:cNvSpPr>
            <a:spLocks noGrp="1"/>
          </p:cNvSpPr>
          <p:nvPr>
            <p:ph type="pic" sz="quarter" idx="14"/>
          </p:nvPr>
        </p:nvSpPr>
        <p:spPr>
          <a:xfrm>
            <a:off x="6646158" y="809897"/>
            <a:ext cx="5545842" cy="6025467"/>
          </a:xfrm>
          <a:custGeom>
            <a:avLst/>
            <a:gdLst>
              <a:gd name="connsiteX0" fmla="*/ 490691 w 11088796"/>
              <a:gd name="connsiteY0" fmla="*/ 11756903 h 13491341"/>
              <a:gd name="connsiteX1" fmla="*/ 733817 w 11088796"/>
              <a:gd name="connsiteY1" fmla="*/ 11837830 h 13491341"/>
              <a:gd name="connsiteX2" fmla="*/ 1808437 w 11088796"/>
              <a:gd name="connsiteY2" fmla="*/ 12656501 h 13491341"/>
              <a:gd name="connsiteX3" fmla="*/ 1856663 w 11088796"/>
              <a:gd name="connsiteY3" fmla="*/ 13306044 h 13491341"/>
              <a:gd name="connsiteX4" fmla="*/ 1236430 w 11088796"/>
              <a:gd name="connsiteY4" fmla="*/ 13407341 h 13491341"/>
              <a:gd name="connsiteX5" fmla="*/ 161810 w 11088796"/>
              <a:gd name="connsiteY5" fmla="*/ 12588671 h 13491341"/>
              <a:gd name="connsiteX6" fmla="*/ 97910 w 11088796"/>
              <a:gd name="connsiteY6" fmla="*/ 11966183 h 13491341"/>
              <a:gd name="connsiteX7" fmla="*/ 490691 w 11088796"/>
              <a:gd name="connsiteY7" fmla="*/ 11756903 h 13491341"/>
              <a:gd name="connsiteX8" fmla="*/ 1287637 w 11088796"/>
              <a:gd name="connsiteY8" fmla="*/ 10710803 h 13491341"/>
              <a:gd name="connsiteX9" fmla="*/ 1523741 w 11088796"/>
              <a:gd name="connsiteY9" fmla="*/ 10800947 h 13491341"/>
              <a:gd name="connsiteX10" fmla="*/ 2598361 w 11088796"/>
              <a:gd name="connsiteY10" fmla="*/ 11619618 h 13491341"/>
              <a:gd name="connsiteX11" fmla="*/ 2667707 w 11088796"/>
              <a:gd name="connsiteY11" fmla="*/ 12241437 h 13491341"/>
              <a:gd name="connsiteX12" fmla="*/ 2049794 w 11088796"/>
              <a:gd name="connsiteY12" fmla="*/ 12339687 h 13491341"/>
              <a:gd name="connsiteX13" fmla="*/ 975175 w 11088796"/>
              <a:gd name="connsiteY13" fmla="*/ 11521017 h 13491341"/>
              <a:gd name="connsiteX14" fmla="*/ 908953 w 11088796"/>
              <a:gd name="connsiteY14" fmla="*/ 10901578 h 13491341"/>
              <a:gd name="connsiteX15" fmla="*/ 1287637 w 11088796"/>
              <a:gd name="connsiteY15" fmla="*/ 10710803 h 13491341"/>
              <a:gd name="connsiteX16" fmla="*/ 1721569 w 11088796"/>
              <a:gd name="connsiteY16" fmla="*/ 9334566 h 13491341"/>
              <a:gd name="connsiteX17" fmla="*/ 1947183 w 11088796"/>
              <a:gd name="connsiteY17" fmla="*/ 9405678 h 13491341"/>
              <a:gd name="connsiteX18" fmla="*/ 3834230 w 11088796"/>
              <a:gd name="connsiteY18" fmla="*/ 10843275 h 13491341"/>
              <a:gd name="connsiteX19" fmla="*/ 3878894 w 11088796"/>
              <a:gd name="connsiteY19" fmla="*/ 11451101 h 13491341"/>
              <a:gd name="connsiteX20" fmla="*/ 3262230 w 11088796"/>
              <a:gd name="connsiteY20" fmla="*/ 11594106 h 13491341"/>
              <a:gd name="connsiteX21" fmla="*/ 1375183 w 11088796"/>
              <a:gd name="connsiteY21" fmla="*/ 10156508 h 13491341"/>
              <a:gd name="connsiteX22" fmla="*/ 1349316 w 11088796"/>
              <a:gd name="connsiteY22" fmla="*/ 9524008 h 13491341"/>
              <a:gd name="connsiteX23" fmla="*/ 1721569 w 11088796"/>
              <a:gd name="connsiteY23" fmla="*/ 9334566 h 13491341"/>
              <a:gd name="connsiteX24" fmla="*/ 2101387 w 11088796"/>
              <a:gd name="connsiteY24" fmla="*/ 7936576 h 13491341"/>
              <a:gd name="connsiteX25" fmla="*/ 2344041 w 11088796"/>
              <a:gd name="connsiteY25" fmla="*/ 8020670 h 13491341"/>
              <a:gd name="connsiteX26" fmla="*/ 5052676 w 11088796"/>
              <a:gd name="connsiteY26" fmla="*/ 10084172 h 13491341"/>
              <a:gd name="connsiteX27" fmla="*/ 5120124 w 11088796"/>
              <a:gd name="connsiteY27" fmla="*/ 10709361 h 13491341"/>
              <a:gd name="connsiteX28" fmla="*/ 4480668 w 11088796"/>
              <a:gd name="connsiteY28" fmla="*/ 10835011 h 13491341"/>
              <a:gd name="connsiteX29" fmla="*/ 1772034 w 11088796"/>
              <a:gd name="connsiteY29" fmla="*/ 8771509 h 13491341"/>
              <a:gd name="connsiteX30" fmla="*/ 1723383 w 11088796"/>
              <a:gd name="connsiteY30" fmla="*/ 8121644 h 13491341"/>
              <a:gd name="connsiteX31" fmla="*/ 2101387 w 11088796"/>
              <a:gd name="connsiteY31" fmla="*/ 7936576 h 13491341"/>
              <a:gd name="connsiteX32" fmla="*/ 1945410 w 11088796"/>
              <a:gd name="connsiteY32" fmla="*/ 6115309 h 13491341"/>
              <a:gd name="connsiteX33" fmla="*/ 2188908 w 11088796"/>
              <a:gd name="connsiteY33" fmla="*/ 6197004 h 13491341"/>
              <a:gd name="connsiteX34" fmla="*/ 6859286 w 11088796"/>
              <a:gd name="connsiteY34" fmla="*/ 9755006 h 13491341"/>
              <a:gd name="connsiteX35" fmla="*/ 6889502 w 11088796"/>
              <a:gd name="connsiteY35" fmla="*/ 10387978 h 13491341"/>
              <a:gd name="connsiteX36" fmla="*/ 6287266 w 11088796"/>
              <a:gd name="connsiteY36" fmla="*/ 10505862 h 13491341"/>
              <a:gd name="connsiteX37" fmla="*/ 1616888 w 11088796"/>
              <a:gd name="connsiteY37" fmla="*/ 6947860 h 13491341"/>
              <a:gd name="connsiteX38" fmla="*/ 1551927 w 11088796"/>
              <a:gd name="connsiteY38" fmla="*/ 6321692 h 13491341"/>
              <a:gd name="connsiteX39" fmla="*/ 1945410 w 11088796"/>
              <a:gd name="connsiteY39" fmla="*/ 6115309 h 13491341"/>
              <a:gd name="connsiteX40" fmla="*/ 1120711 w 11088796"/>
              <a:gd name="connsiteY40" fmla="*/ 3826332 h 13491341"/>
              <a:gd name="connsiteX41" fmla="*/ 1362501 w 11088796"/>
              <a:gd name="connsiteY41" fmla="*/ 3910611 h 13491341"/>
              <a:gd name="connsiteX42" fmla="*/ 9297658 w 11088796"/>
              <a:gd name="connsiteY42" fmla="*/ 9955798 h 13491341"/>
              <a:gd name="connsiteX43" fmla="*/ 9344772 w 11088796"/>
              <a:gd name="connsiteY43" fmla="*/ 10560687 h 13491341"/>
              <a:gd name="connsiteX44" fmla="*/ 8749084 w 11088796"/>
              <a:gd name="connsiteY44" fmla="*/ 10675877 h 13491341"/>
              <a:gd name="connsiteX45" fmla="*/ 813928 w 11088796"/>
              <a:gd name="connsiteY45" fmla="*/ 4630689 h 13491341"/>
              <a:gd name="connsiteX46" fmla="*/ 744971 w 11088796"/>
              <a:gd name="connsiteY46" fmla="*/ 4009160 h 13491341"/>
              <a:gd name="connsiteX47" fmla="*/ 1120711 w 11088796"/>
              <a:gd name="connsiteY47" fmla="*/ 3826332 h 13491341"/>
              <a:gd name="connsiteX48" fmla="*/ 4227254 w 11088796"/>
              <a:gd name="connsiteY48" fmla="*/ 2790686 h 13491341"/>
              <a:gd name="connsiteX49" fmla="*/ 4454070 w 11088796"/>
              <a:gd name="connsiteY49" fmla="*/ 2860658 h 13491341"/>
              <a:gd name="connsiteX50" fmla="*/ 9475564 w 11088796"/>
              <a:gd name="connsiteY50" fmla="*/ 6686148 h 13491341"/>
              <a:gd name="connsiteX51" fmla="*/ 9504938 w 11088796"/>
              <a:gd name="connsiteY51" fmla="*/ 7321320 h 13491341"/>
              <a:gd name="connsiteX52" fmla="*/ 8903564 w 11088796"/>
              <a:gd name="connsiteY52" fmla="*/ 7436978 h 13491341"/>
              <a:gd name="connsiteX53" fmla="*/ 3882070 w 11088796"/>
              <a:gd name="connsiteY53" fmla="*/ 3611488 h 13491341"/>
              <a:gd name="connsiteX54" fmla="*/ 3837020 w 11088796"/>
              <a:gd name="connsiteY54" fmla="*/ 3003370 h 13491341"/>
              <a:gd name="connsiteX55" fmla="*/ 4227254 w 11088796"/>
              <a:gd name="connsiteY55" fmla="*/ 2790686 h 13491341"/>
              <a:gd name="connsiteX56" fmla="*/ 5978286 w 11088796"/>
              <a:gd name="connsiteY56" fmla="*/ 2454748 h 13491341"/>
              <a:gd name="connsiteX57" fmla="*/ 6213830 w 11088796"/>
              <a:gd name="connsiteY57" fmla="*/ 2544466 h 13491341"/>
              <a:gd name="connsiteX58" fmla="*/ 9303674 w 11088796"/>
              <a:gd name="connsiteY58" fmla="*/ 4898383 h 13491341"/>
              <a:gd name="connsiteX59" fmla="*/ 9350860 w 11088796"/>
              <a:gd name="connsiteY59" fmla="*/ 5503319 h 13491341"/>
              <a:gd name="connsiteX60" fmla="*/ 8755108 w 11088796"/>
              <a:gd name="connsiteY60" fmla="*/ 5618451 h 13491341"/>
              <a:gd name="connsiteX61" fmla="*/ 5665264 w 11088796"/>
              <a:gd name="connsiteY61" fmla="*/ 3264535 h 13491341"/>
              <a:gd name="connsiteX62" fmla="*/ 5596232 w 11088796"/>
              <a:gd name="connsiteY62" fmla="*/ 2642955 h 13491341"/>
              <a:gd name="connsiteX63" fmla="*/ 5978286 w 11088796"/>
              <a:gd name="connsiteY63" fmla="*/ 2454748 h 13491341"/>
              <a:gd name="connsiteX64" fmla="*/ 1124504 w 11088796"/>
              <a:gd name="connsiteY64" fmla="*/ 2113497 h 13491341"/>
              <a:gd name="connsiteX65" fmla="*/ 1366063 w 11088796"/>
              <a:gd name="connsiteY65" fmla="*/ 2195470 h 13491341"/>
              <a:gd name="connsiteX66" fmla="*/ 10938820 w 11088796"/>
              <a:gd name="connsiteY66" fmla="*/ 9488219 h 13491341"/>
              <a:gd name="connsiteX67" fmla="*/ 10982418 w 11088796"/>
              <a:gd name="connsiteY67" fmla="*/ 10098117 h 13491341"/>
              <a:gd name="connsiteX68" fmla="*/ 10366800 w 11088796"/>
              <a:gd name="connsiteY68" fmla="*/ 10239076 h 13491341"/>
              <a:gd name="connsiteX69" fmla="*/ 794043 w 11088796"/>
              <a:gd name="connsiteY69" fmla="*/ 2946327 h 13491341"/>
              <a:gd name="connsiteX70" fmla="*/ 744627 w 11088796"/>
              <a:gd name="connsiteY70" fmla="*/ 2298728 h 13491341"/>
              <a:gd name="connsiteX71" fmla="*/ 1124504 w 11088796"/>
              <a:gd name="connsiteY71" fmla="*/ 2113497 h 13491341"/>
              <a:gd name="connsiteX72" fmla="*/ 7356102 w 11088796"/>
              <a:gd name="connsiteY72" fmla="*/ 1797588 h 13491341"/>
              <a:gd name="connsiteX73" fmla="*/ 7581448 w 11088796"/>
              <a:gd name="connsiteY73" fmla="*/ 1868497 h 13491341"/>
              <a:gd name="connsiteX74" fmla="*/ 9593352 w 11088796"/>
              <a:gd name="connsiteY74" fmla="*/ 3401213 h 13491341"/>
              <a:gd name="connsiteX75" fmla="*/ 9637536 w 11088796"/>
              <a:gd name="connsiteY75" fmla="*/ 4008670 h 13491341"/>
              <a:gd name="connsiteX76" fmla="*/ 9021352 w 11088796"/>
              <a:gd name="connsiteY76" fmla="*/ 4152044 h 13491341"/>
              <a:gd name="connsiteX77" fmla="*/ 7009448 w 11088796"/>
              <a:gd name="connsiteY77" fmla="*/ 2619328 h 13491341"/>
              <a:gd name="connsiteX78" fmla="*/ 6984064 w 11088796"/>
              <a:gd name="connsiteY78" fmla="*/ 1987194 h 13491341"/>
              <a:gd name="connsiteX79" fmla="*/ 7356102 w 11088796"/>
              <a:gd name="connsiteY79" fmla="*/ 1797588 h 13491341"/>
              <a:gd name="connsiteX80" fmla="*/ 8626238 w 11088796"/>
              <a:gd name="connsiteY80" fmla="*/ 1077861 h 13491341"/>
              <a:gd name="connsiteX81" fmla="*/ 8867664 w 11088796"/>
              <a:gd name="connsiteY81" fmla="*/ 1161018 h 13491341"/>
              <a:gd name="connsiteX82" fmla="*/ 9942284 w 11088796"/>
              <a:gd name="connsiteY82" fmla="*/ 1979689 h 13491341"/>
              <a:gd name="connsiteX83" fmla="*/ 10009308 w 11088796"/>
              <a:gd name="connsiteY83" fmla="*/ 2604557 h 13491341"/>
              <a:gd name="connsiteX84" fmla="*/ 9370276 w 11088796"/>
              <a:gd name="connsiteY84" fmla="*/ 2730530 h 13491341"/>
              <a:gd name="connsiteX85" fmla="*/ 8295656 w 11088796"/>
              <a:gd name="connsiteY85" fmla="*/ 1911858 h 13491341"/>
              <a:gd name="connsiteX86" fmla="*/ 8250554 w 11088796"/>
              <a:gd name="connsiteY86" fmla="*/ 1264696 h 13491341"/>
              <a:gd name="connsiteX87" fmla="*/ 8626238 w 11088796"/>
              <a:gd name="connsiteY87" fmla="*/ 1077861 h 13491341"/>
              <a:gd name="connsiteX88" fmla="*/ 9447378 w 11088796"/>
              <a:gd name="connsiteY88" fmla="*/ 1 h 13491341"/>
              <a:gd name="connsiteX89" fmla="*/ 9689796 w 11088796"/>
              <a:gd name="connsiteY89" fmla="*/ 81858 h 13491341"/>
              <a:gd name="connsiteX90" fmla="*/ 10764416 w 11088796"/>
              <a:gd name="connsiteY90" fmla="*/ 900529 h 13491341"/>
              <a:gd name="connsiteX91" fmla="*/ 10812642 w 11088796"/>
              <a:gd name="connsiteY91" fmla="*/ 1550070 h 13491341"/>
              <a:gd name="connsiteX92" fmla="*/ 10192408 w 11088796"/>
              <a:gd name="connsiteY92" fmla="*/ 1651368 h 13491341"/>
              <a:gd name="connsiteX93" fmla="*/ 9117788 w 11088796"/>
              <a:gd name="connsiteY93" fmla="*/ 832697 h 13491341"/>
              <a:gd name="connsiteX94" fmla="*/ 9053888 w 11088796"/>
              <a:gd name="connsiteY94" fmla="*/ 210211 h 13491341"/>
              <a:gd name="connsiteX95" fmla="*/ 9447378 w 11088796"/>
              <a:gd name="connsiteY95" fmla="*/ 1 h 134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088796" h="13491341">
                <a:moveTo>
                  <a:pt x="490691" y="11756903"/>
                </a:moveTo>
                <a:cubicBezTo>
                  <a:pt x="576640" y="11756478"/>
                  <a:pt x="661187" y="11782498"/>
                  <a:pt x="733817" y="11837830"/>
                </a:cubicBezTo>
                <a:cubicBezTo>
                  <a:pt x="733817" y="11837830"/>
                  <a:pt x="733817" y="11837830"/>
                  <a:pt x="1808437" y="12656501"/>
                </a:cubicBezTo>
                <a:cubicBezTo>
                  <a:pt x="2002119" y="12804053"/>
                  <a:pt x="2020477" y="13091014"/>
                  <a:pt x="1856663" y="13306044"/>
                </a:cubicBezTo>
                <a:cubicBezTo>
                  <a:pt x="1708962" y="13499922"/>
                  <a:pt x="1430112" y="13554893"/>
                  <a:pt x="1236430" y="13407341"/>
                </a:cubicBezTo>
                <a:cubicBezTo>
                  <a:pt x="1236430" y="13407341"/>
                  <a:pt x="1236430" y="13407341"/>
                  <a:pt x="161810" y="12588671"/>
                </a:cubicBezTo>
                <a:cubicBezTo>
                  <a:pt x="-31872" y="12441120"/>
                  <a:pt x="-49792" y="12160062"/>
                  <a:pt x="97910" y="11966183"/>
                </a:cubicBezTo>
                <a:cubicBezTo>
                  <a:pt x="200294" y="11831790"/>
                  <a:pt x="347442" y="11757613"/>
                  <a:pt x="490691" y="11756903"/>
                </a:cubicBezTo>
                <a:close/>
                <a:moveTo>
                  <a:pt x="1287637" y="10710803"/>
                </a:moveTo>
                <a:cubicBezTo>
                  <a:pt x="1369716" y="10715457"/>
                  <a:pt x="1451110" y="10745615"/>
                  <a:pt x="1523741" y="10800947"/>
                </a:cubicBezTo>
                <a:cubicBezTo>
                  <a:pt x="1523741" y="10800947"/>
                  <a:pt x="1523741" y="10800947"/>
                  <a:pt x="2598361" y="11619618"/>
                </a:cubicBezTo>
                <a:cubicBezTo>
                  <a:pt x="2792042" y="11767170"/>
                  <a:pt x="2832808" y="12024717"/>
                  <a:pt x="2667707" y="12241437"/>
                </a:cubicBezTo>
                <a:cubicBezTo>
                  <a:pt x="2521245" y="12433688"/>
                  <a:pt x="2243477" y="12487239"/>
                  <a:pt x="2049794" y="12339687"/>
                </a:cubicBezTo>
                <a:cubicBezTo>
                  <a:pt x="2049794" y="12339687"/>
                  <a:pt x="2049794" y="12339687"/>
                  <a:pt x="975175" y="11521017"/>
                </a:cubicBezTo>
                <a:cubicBezTo>
                  <a:pt x="781493" y="11373465"/>
                  <a:pt x="762492" y="11093830"/>
                  <a:pt x="908953" y="10901578"/>
                </a:cubicBezTo>
                <a:cubicBezTo>
                  <a:pt x="1012143" y="10766128"/>
                  <a:pt x="1150840" y="10703045"/>
                  <a:pt x="1287637" y="10710803"/>
                </a:cubicBezTo>
                <a:close/>
                <a:moveTo>
                  <a:pt x="1721569" y="9334566"/>
                </a:moveTo>
                <a:cubicBezTo>
                  <a:pt x="1803463" y="9333793"/>
                  <a:pt x="1882852" y="9356669"/>
                  <a:pt x="1947183" y="9405678"/>
                </a:cubicBezTo>
                <a:cubicBezTo>
                  <a:pt x="1947183" y="9405678"/>
                  <a:pt x="1947183" y="9405678"/>
                  <a:pt x="3834230" y="10843275"/>
                </a:cubicBezTo>
                <a:cubicBezTo>
                  <a:pt x="4005780" y="10973966"/>
                  <a:pt x="4026594" y="11257225"/>
                  <a:pt x="3878894" y="11451101"/>
                </a:cubicBezTo>
                <a:cubicBezTo>
                  <a:pt x="3712398" y="11669653"/>
                  <a:pt x="3433780" y="11724797"/>
                  <a:pt x="3262230" y="11594106"/>
                </a:cubicBezTo>
                <a:cubicBezTo>
                  <a:pt x="3262230" y="11594106"/>
                  <a:pt x="3262230" y="11594106"/>
                  <a:pt x="1375183" y="10156508"/>
                </a:cubicBezTo>
                <a:cubicBezTo>
                  <a:pt x="1203633" y="10025818"/>
                  <a:pt x="1182818" y="9742560"/>
                  <a:pt x="1349316" y="9524008"/>
                </a:cubicBezTo>
                <a:cubicBezTo>
                  <a:pt x="1441628" y="9402835"/>
                  <a:pt x="1585080" y="9335855"/>
                  <a:pt x="1721569" y="9334566"/>
                </a:cubicBezTo>
                <a:close/>
                <a:moveTo>
                  <a:pt x="2101387" y="7936576"/>
                </a:moveTo>
                <a:cubicBezTo>
                  <a:pt x="2186631" y="7938355"/>
                  <a:pt x="2271321" y="7965270"/>
                  <a:pt x="2344041" y="8020670"/>
                </a:cubicBezTo>
                <a:cubicBezTo>
                  <a:pt x="2344041" y="8020670"/>
                  <a:pt x="2344041" y="8020670"/>
                  <a:pt x="5052676" y="10084172"/>
                </a:cubicBezTo>
                <a:cubicBezTo>
                  <a:pt x="5246596" y="10231905"/>
                  <a:pt x="5267826" y="10515482"/>
                  <a:pt x="5120124" y="10709361"/>
                </a:cubicBezTo>
                <a:cubicBezTo>
                  <a:pt x="4953624" y="10927915"/>
                  <a:pt x="4674590" y="10982744"/>
                  <a:pt x="4480668" y="10835011"/>
                </a:cubicBezTo>
                <a:cubicBezTo>
                  <a:pt x="4480668" y="10835011"/>
                  <a:pt x="4480668" y="10835011"/>
                  <a:pt x="1772034" y="8771509"/>
                </a:cubicBezTo>
                <a:cubicBezTo>
                  <a:pt x="1578113" y="8623776"/>
                  <a:pt x="1556883" y="8340198"/>
                  <a:pt x="1723383" y="8121644"/>
                </a:cubicBezTo>
                <a:cubicBezTo>
                  <a:pt x="1815697" y="8000470"/>
                  <a:pt x="1959313" y="7933611"/>
                  <a:pt x="2101387" y="7936576"/>
                </a:cubicBezTo>
                <a:close/>
                <a:moveTo>
                  <a:pt x="1945410" y="6115309"/>
                </a:moveTo>
                <a:cubicBezTo>
                  <a:pt x="2031653" y="6115412"/>
                  <a:pt x="2116421" y="6141783"/>
                  <a:pt x="2188908" y="6197004"/>
                </a:cubicBezTo>
                <a:cubicBezTo>
                  <a:pt x="2188908" y="6197004"/>
                  <a:pt x="2188908" y="6197004"/>
                  <a:pt x="6859286" y="9755006"/>
                </a:cubicBezTo>
                <a:cubicBezTo>
                  <a:pt x="7052586" y="9902268"/>
                  <a:pt x="7052554" y="10173950"/>
                  <a:pt x="6889502" y="10387978"/>
                </a:cubicBezTo>
                <a:cubicBezTo>
                  <a:pt x="6742488" y="10580955"/>
                  <a:pt x="6480566" y="10653123"/>
                  <a:pt x="6287266" y="10505862"/>
                </a:cubicBezTo>
                <a:cubicBezTo>
                  <a:pt x="6287266" y="10505862"/>
                  <a:pt x="6287266" y="10505862"/>
                  <a:pt x="1616888" y="6947860"/>
                </a:cubicBezTo>
                <a:cubicBezTo>
                  <a:pt x="1423588" y="6800599"/>
                  <a:pt x="1404912" y="6514668"/>
                  <a:pt x="1551927" y="6321692"/>
                </a:cubicBezTo>
                <a:cubicBezTo>
                  <a:pt x="1653834" y="6187921"/>
                  <a:pt x="1801671" y="6115135"/>
                  <a:pt x="1945410" y="6115309"/>
                </a:cubicBezTo>
                <a:close/>
                <a:moveTo>
                  <a:pt x="1120711" y="3826332"/>
                </a:moveTo>
                <a:cubicBezTo>
                  <a:pt x="1205571" y="3828346"/>
                  <a:pt x="1289952" y="3855341"/>
                  <a:pt x="1362501" y="3910611"/>
                </a:cubicBezTo>
                <a:cubicBezTo>
                  <a:pt x="1362501" y="3910611"/>
                  <a:pt x="1362501" y="3910611"/>
                  <a:pt x="9297658" y="9955798"/>
                </a:cubicBezTo>
                <a:cubicBezTo>
                  <a:pt x="9491122" y="10103183"/>
                  <a:pt x="9491234" y="10368433"/>
                  <a:pt x="9344772" y="10560687"/>
                </a:cubicBezTo>
                <a:cubicBezTo>
                  <a:pt x="9179666" y="10777410"/>
                  <a:pt x="8942548" y="10823263"/>
                  <a:pt x="8749084" y="10675877"/>
                </a:cubicBezTo>
                <a:cubicBezTo>
                  <a:pt x="8749084" y="10675877"/>
                  <a:pt x="8749084" y="10675877"/>
                  <a:pt x="813928" y="4630689"/>
                </a:cubicBezTo>
                <a:cubicBezTo>
                  <a:pt x="620463" y="4483305"/>
                  <a:pt x="579867" y="4225882"/>
                  <a:pt x="744971" y="4009160"/>
                </a:cubicBezTo>
                <a:cubicBezTo>
                  <a:pt x="836511" y="3889001"/>
                  <a:pt x="979277" y="3822972"/>
                  <a:pt x="1120711" y="3826332"/>
                </a:cubicBezTo>
                <a:close/>
                <a:moveTo>
                  <a:pt x="4227254" y="2790686"/>
                </a:moveTo>
                <a:cubicBezTo>
                  <a:pt x="4310200" y="2788659"/>
                  <a:pt x="4389662" y="2811590"/>
                  <a:pt x="4454070" y="2860658"/>
                </a:cubicBezTo>
                <a:cubicBezTo>
                  <a:pt x="4454070" y="2860658"/>
                  <a:pt x="4454070" y="2860658"/>
                  <a:pt x="9475564" y="6686148"/>
                </a:cubicBezTo>
                <a:cubicBezTo>
                  <a:pt x="9647320" y="6816995"/>
                  <a:pt x="9671436" y="7102770"/>
                  <a:pt x="9504938" y="7321320"/>
                </a:cubicBezTo>
                <a:cubicBezTo>
                  <a:pt x="9357238" y="7515197"/>
                  <a:pt x="9075320" y="7567825"/>
                  <a:pt x="8903564" y="7436978"/>
                </a:cubicBezTo>
                <a:cubicBezTo>
                  <a:pt x="8903564" y="7436978"/>
                  <a:pt x="8903564" y="7436978"/>
                  <a:pt x="3882070" y="3611488"/>
                </a:cubicBezTo>
                <a:cubicBezTo>
                  <a:pt x="3710313" y="3480640"/>
                  <a:pt x="3689321" y="3197246"/>
                  <a:pt x="3837020" y="3003370"/>
                </a:cubicBezTo>
                <a:cubicBezTo>
                  <a:pt x="3941082" y="2866775"/>
                  <a:pt x="4089010" y="2794065"/>
                  <a:pt x="4227254" y="2790686"/>
                </a:cubicBezTo>
                <a:close/>
                <a:moveTo>
                  <a:pt x="5978286" y="2454748"/>
                </a:moveTo>
                <a:cubicBezTo>
                  <a:pt x="6060956" y="2459853"/>
                  <a:pt x="6142436" y="2490076"/>
                  <a:pt x="6213830" y="2544466"/>
                </a:cubicBezTo>
                <a:cubicBezTo>
                  <a:pt x="6213830" y="2544466"/>
                  <a:pt x="6213830" y="2544466"/>
                  <a:pt x="9303674" y="4898383"/>
                </a:cubicBezTo>
                <a:cubicBezTo>
                  <a:pt x="9497180" y="5045798"/>
                  <a:pt x="9515962" y="5286598"/>
                  <a:pt x="9350860" y="5503319"/>
                </a:cubicBezTo>
                <a:cubicBezTo>
                  <a:pt x="9204398" y="5695570"/>
                  <a:pt x="8948614" y="5765868"/>
                  <a:pt x="8755108" y="5618451"/>
                </a:cubicBezTo>
                <a:cubicBezTo>
                  <a:pt x="8755108" y="5618451"/>
                  <a:pt x="8755108" y="5618451"/>
                  <a:pt x="5665264" y="3264535"/>
                </a:cubicBezTo>
                <a:cubicBezTo>
                  <a:pt x="5474880" y="3119496"/>
                  <a:pt x="5449770" y="2835207"/>
                  <a:pt x="5596232" y="2642955"/>
                </a:cubicBezTo>
                <a:cubicBezTo>
                  <a:pt x="5699420" y="2507505"/>
                  <a:pt x="5840504" y="2446239"/>
                  <a:pt x="5978286" y="2454748"/>
                </a:cubicBezTo>
                <a:close/>
                <a:moveTo>
                  <a:pt x="1124504" y="2113497"/>
                </a:moveTo>
                <a:cubicBezTo>
                  <a:pt x="1210071" y="2114841"/>
                  <a:pt x="1294642" y="2141060"/>
                  <a:pt x="1366063" y="2195470"/>
                </a:cubicBezTo>
                <a:cubicBezTo>
                  <a:pt x="1366063" y="2195470"/>
                  <a:pt x="1366063" y="2195470"/>
                  <a:pt x="10938820" y="9488219"/>
                </a:cubicBezTo>
                <a:cubicBezTo>
                  <a:pt x="11132398" y="9635692"/>
                  <a:pt x="11129432" y="9905139"/>
                  <a:pt x="10982418" y="10098117"/>
                </a:cubicBezTo>
                <a:cubicBezTo>
                  <a:pt x="10819366" y="10312145"/>
                  <a:pt x="10560378" y="10386547"/>
                  <a:pt x="10366800" y="10239076"/>
                </a:cubicBezTo>
                <a:cubicBezTo>
                  <a:pt x="10366800" y="10239076"/>
                  <a:pt x="10366800" y="10239076"/>
                  <a:pt x="794043" y="2946327"/>
                </a:cubicBezTo>
                <a:cubicBezTo>
                  <a:pt x="603587" y="2801233"/>
                  <a:pt x="581575" y="2512756"/>
                  <a:pt x="744627" y="2298728"/>
                </a:cubicBezTo>
                <a:cubicBezTo>
                  <a:pt x="836511" y="2178117"/>
                  <a:pt x="981892" y="2111258"/>
                  <a:pt x="1124504" y="2113497"/>
                </a:cubicBezTo>
                <a:close/>
                <a:moveTo>
                  <a:pt x="7356102" y="1797588"/>
                </a:moveTo>
                <a:cubicBezTo>
                  <a:pt x="7437918" y="1796756"/>
                  <a:pt x="7517214" y="1819562"/>
                  <a:pt x="7581448" y="1868497"/>
                </a:cubicBezTo>
                <a:cubicBezTo>
                  <a:pt x="7581448" y="1868497"/>
                  <a:pt x="7581448" y="1868497"/>
                  <a:pt x="9593352" y="3401213"/>
                </a:cubicBezTo>
                <a:cubicBezTo>
                  <a:pt x="9764644" y="3531709"/>
                  <a:pt x="9785234" y="3814795"/>
                  <a:pt x="9637536" y="4008670"/>
                </a:cubicBezTo>
                <a:cubicBezTo>
                  <a:pt x="9471038" y="4227222"/>
                  <a:pt x="9192646" y="4282538"/>
                  <a:pt x="9021352" y="4152044"/>
                </a:cubicBezTo>
                <a:cubicBezTo>
                  <a:pt x="9021352" y="4152044"/>
                  <a:pt x="9021352" y="4152044"/>
                  <a:pt x="7009448" y="2619328"/>
                </a:cubicBezTo>
                <a:cubicBezTo>
                  <a:pt x="6838156" y="2488833"/>
                  <a:pt x="6817566" y="2205746"/>
                  <a:pt x="6984064" y="1987194"/>
                </a:cubicBezTo>
                <a:cubicBezTo>
                  <a:pt x="7076376" y="1866022"/>
                  <a:pt x="7219740" y="1798975"/>
                  <a:pt x="7356102" y="1797588"/>
                </a:cubicBezTo>
                <a:close/>
                <a:moveTo>
                  <a:pt x="8626238" y="1077861"/>
                </a:moveTo>
                <a:cubicBezTo>
                  <a:pt x="8710866" y="1079170"/>
                  <a:pt x="8795034" y="1105687"/>
                  <a:pt x="8867664" y="1161018"/>
                </a:cubicBezTo>
                <a:cubicBezTo>
                  <a:pt x="8867664" y="1161018"/>
                  <a:pt x="8867664" y="1161018"/>
                  <a:pt x="9942284" y="1979689"/>
                </a:cubicBezTo>
                <a:cubicBezTo>
                  <a:pt x="10135964" y="2127242"/>
                  <a:pt x="10157008" y="2410678"/>
                  <a:pt x="10009308" y="2604557"/>
                </a:cubicBezTo>
                <a:cubicBezTo>
                  <a:pt x="9842808" y="2823111"/>
                  <a:pt x="9563958" y="2878081"/>
                  <a:pt x="9370276" y="2730530"/>
                </a:cubicBezTo>
                <a:cubicBezTo>
                  <a:pt x="9370276" y="2730530"/>
                  <a:pt x="9370276" y="2730530"/>
                  <a:pt x="8295656" y="1911858"/>
                </a:cubicBezTo>
                <a:cubicBezTo>
                  <a:pt x="8101974" y="1764307"/>
                  <a:pt x="8084054" y="1483251"/>
                  <a:pt x="8250554" y="1264696"/>
                </a:cubicBezTo>
                <a:cubicBezTo>
                  <a:pt x="8342868" y="1143522"/>
                  <a:pt x="8485190" y="1075680"/>
                  <a:pt x="8626238" y="1077861"/>
                </a:cubicBezTo>
                <a:close/>
                <a:moveTo>
                  <a:pt x="9447378" y="1"/>
                </a:moveTo>
                <a:cubicBezTo>
                  <a:pt x="9532998" y="9"/>
                  <a:pt x="9617166" y="26526"/>
                  <a:pt x="9689796" y="81858"/>
                </a:cubicBezTo>
                <a:cubicBezTo>
                  <a:pt x="9689796" y="81858"/>
                  <a:pt x="9689796" y="81858"/>
                  <a:pt x="10764416" y="900529"/>
                </a:cubicBezTo>
                <a:cubicBezTo>
                  <a:pt x="10958096" y="1048080"/>
                  <a:pt x="10979140" y="1331516"/>
                  <a:pt x="10812642" y="1550070"/>
                </a:cubicBezTo>
                <a:cubicBezTo>
                  <a:pt x="10664940" y="1743949"/>
                  <a:pt x="10386090" y="1798919"/>
                  <a:pt x="10192408" y="1651368"/>
                </a:cubicBezTo>
                <a:cubicBezTo>
                  <a:pt x="10192408" y="1651368"/>
                  <a:pt x="10192408" y="1651368"/>
                  <a:pt x="9117788" y="832697"/>
                </a:cubicBezTo>
                <a:cubicBezTo>
                  <a:pt x="8924106" y="685146"/>
                  <a:pt x="8906186" y="404090"/>
                  <a:pt x="9053888" y="210211"/>
                </a:cubicBezTo>
                <a:cubicBezTo>
                  <a:pt x="9157950" y="73615"/>
                  <a:pt x="9304680" y="-11"/>
                  <a:pt x="9447378" y="1"/>
                </a:cubicBezTo>
                <a:close/>
              </a:path>
            </a:pathLst>
          </a:custGeom>
          <a:effectLst/>
        </p:spPr>
        <p:txBody>
          <a:bodyPr rtlCol="0">
            <a:no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15"/>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16"/>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BAA3D554-AB71-49E2-85AD-F8E2F2719A6B}"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64551903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3" name="Slide Number Placeholder 5"/>
          <p:cNvSpPr>
            <a:spLocks noGrp="1"/>
          </p:cNvSpPr>
          <p:nvPr>
            <p:ph type="sldNum" sz="quarter" idx="11"/>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A373FCA2-18EE-40A4-AD52-1F47B56C8811}"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545855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Meet our Team">
    <p:spTree>
      <p:nvGrpSpPr>
        <p:cNvPr id="1" name=""/>
        <p:cNvGrpSpPr/>
        <p:nvPr/>
      </p:nvGrpSpPr>
      <p:grpSpPr>
        <a:xfrm>
          <a:off x="0" y="0"/>
          <a:ext cx="0" cy="0"/>
          <a:chOff x="0" y="0"/>
          <a:chExt cx="0" cy="0"/>
        </a:xfrm>
      </p:grpSpPr>
      <p:sp>
        <p:nvSpPr>
          <p:cNvPr id="21" name="Picture Placeholder 13"/>
          <p:cNvSpPr>
            <a:spLocks noGrp="1" noChangeAspect="1"/>
          </p:cNvSpPr>
          <p:nvPr>
            <p:ph type="pic" sz="quarter" idx="13"/>
          </p:nvPr>
        </p:nvSpPr>
        <p:spPr>
          <a:xfrm>
            <a:off x="1905068" y="1680216"/>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22" name="Picture Placeholder 13"/>
          <p:cNvSpPr>
            <a:spLocks noGrp="1" noChangeAspect="1"/>
          </p:cNvSpPr>
          <p:nvPr>
            <p:ph type="pic" sz="quarter" idx="17"/>
          </p:nvPr>
        </p:nvSpPr>
        <p:spPr>
          <a:xfrm>
            <a:off x="1905067" y="3820242"/>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dirty="0"/>
              <a:t>Drag picture to placeholder or click icon to add</a:t>
            </a:r>
          </a:p>
        </p:txBody>
      </p:sp>
      <p:sp>
        <p:nvSpPr>
          <p:cNvPr id="23" name="Picture Placeholder 13"/>
          <p:cNvSpPr>
            <a:spLocks noGrp="1" noChangeAspect="1"/>
          </p:cNvSpPr>
          <p:nvPr>
            <p:ph type="pic" sz="quarter" idx="18"/>
          </p:nvPr>
        </p:nvSpPr>
        <p:spPr>
          <a:xfrm>
            <a:off x="4274896" y="1680216"/>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24" name="Picture Placeholder 13"/>
          <p:cNvSpPr>
            <a:spLocks noGrp="1" noChangeAspect="1"/>
          </p:cNvSpPr>
          <p:nvPr>
            <p:ph type="pic" sz="quarter" idx="19"/>
          </p:nvPr>
        </p:nvSpPr>
        <p:spPr>
          <a:xfrm>
            <a:off x="4274896" y="3820242"/>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29" name="Picture Placeholder 13"/>
          <p:cNvSpPr>
            <a:spLocks noGrp="1" noChangeAspect="1"/>
          </p:cNvSpPr>
          <p:nvPr>
            <p:ph type="pic" sz="quarter" idx="20"/>
          </p:nvPr>
        </p:nvSpPr>
        <p:spPr>
          <a:xfrm>
            <a:off x="6672110" y="1680216"/>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dirty="0"/>
              <a:t>Drag picture to placeholder or click icon to add</a:t>
            </a:r>
          </a:p>
        </p:txBody>
      </p:sp>
      <p:sp>
        <p:nvSpPr>
          <p:cNvPr id="30" name="Picture Placeholder 13"/>
          <p:cNvSpPr>
            <a:spLocks noGrp="1" noChangeAspect="1"/>
          </p:cNvSpPr>
          <p:nvPr>
            <p:ph type="pic" sz="quarter" idx="21"/>
          </p:nvPr>
        </p:nvSpPr>
        <p:spPr>
          <a:xfrm>
            <a:off x="6672109" y="3820242"/>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dirty="0"/>
              <a:t>Drag picture to placeholder or click icon to add</a:t>
            </a:r>
          </a:p>
        </p:txBody>
      </p:sp>
      <p:sp>
        <p:nvSpPr>
          <p:cNvPr id="31" name="Picture Placeholder 13"/>
          <p:cNvSpPr>
            <a:spLocks noGrp="1" noChangeAspect="1"/>
          </p:cNvSpPr>
          <p:nvPr>
            <p:ph type="pic" sz="quarter" idx="22"/>
          </p:nvPr>
        </p:nvSpPr>
        <p:spPr>
          <a:xfrm>
            <a:off x="9041939" y="1680216"/>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32" name="Picture Placeholder 13"/>
          <p:cNvSpPr>
            <a:spLocks noGrp="1" noChangeAspect="1"/>
          </p:cNvSpPr>
          <p:nvPr>
            <p:ph type="pic" sz="quarter" idx="23"/>
          </p:nvPr>
        </p:nvSpPr>
        <p:spPr>
          <a:xfrm>
            <a:off x="9041938" y="3820242"/>
            <a:ext cx="1353747" cy="1353395"/>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10" name="Footer Placeholder 4"/>
          <p:cNvSpPr>
            <a:spLocks noGrp="1"/>
          </p:cNvSpPr>
          <p:nvPr>
            <p:ph type="ftr" sz="quarter" idx="24"/>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11" name="Slide Number Placeholder 5"/>
          <p:cNvSpPr>
            <a:spLocks noGrp="1"/>
          </p:cNvSpPr>
          <p:nvPr>
            <p:ph type="sldNum" sz="quarter" idx="25"/>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B5E0CA41-F526-475C-A53D-B8A9DE4349FE}"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60681900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ig Background with image">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0" y="0"/>
            <a:ext cx="12192000" cy="6858000"/>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C3D67931-8DBC-467D-9C25-F133FE00A554}"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821089893"/>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5308168" cy="6858000"/>
          </a:xfrm>
          <a:prstGeom prst="rect">
            <a:avLst/>
          </a:prstGeom>
          <a:solidFill>
            <a:schemeClr val="bg1">
              <a:lumMod val="95000"/>
            </a:schemeClr>
          </a:solidFill>
        </p:spPr>
        <p:txBody>
          <a:bodyPr rtlCol="0">
            <a:normAutofit/>
          </a:bodyPr>
          <a:lstStyle>
            <a:lvl1pPr>
              <a:defRPr sz="1200"/>
            </a:lvl1pPr>
          </a:lstStyle>
          <a:p>
            <a:pPr lvl="0"/>
            <a:endParaRPr lang="en-US" noProof="0" dirty="0"/>
          </a:p>
        </p:txBody>
      </p:sp>
      <p:sp>
        <p:nvSpPr>
          <p:cNvPr id="3" name="Footer Placeholder 4"/>
          <p:cNvSpPr>
            <a:spLocks noGrp="1"/>
          </p:cNvSpPr>
          <p:nvPr>
            <p:ph type="ftr" sz="quarter" idx="11"/>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2"/>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B197185F-C0E7-49DB-8FEA-336A6BC6CB8A}"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34263378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384665"/>
            <a:ext cx="12192000" cy="3477986"/>
          </a:xfrm>
          <a:prstGeom prst="rect">
            <a:avLst/>
          </a:prstGeom>
          <a:solidFill>
            <a:schemeClr val="bg1">
              <a:lumMod val="95000"/>
            </a:schemeClr>
          </a:solidFill>
        </p:spPr>
        <p:txBody>
          <a:bodyPr rtlCol="0">
            <a:normAutofit/>
          </a:bodyPr>
          <a:lstStyle>
            <a:lvl1pPr>
              <a:defRPr sz="1200"/>
            </a:lvl1pPr>
          </a:lstStyle>
          <a:p>
            <a:pPr lvl="0"/>
            <a:endParaRPr lang="en-US" noProof="0"/>
          </a:p>
        </p:txBody>
      </p:sp>
      <p:sp>
        <p:nvSpPr>
          <p:cNvPr id="8" name="Text Placeholder 7"/>
          <p:cNvSpPr>
            <a:spLocks noGrp="1"/>
          </p:cNvSpPr>
          <p:nvPr>
            <p:ph type="body" sz="quarter" idx="11"/>
          </p:nvPr>
        </p:nvSpPr>
        <p:spPr>
          <a:xfrm>
            <a:off x="368396" y="5081588"/>
            <a:ext cx="9470316" cy="809625"/>
          </a:xfrm>
          <a:prstGeom prst="rect">
            <a:avLst/>
          </a:prstGeom>
        </p:spPr>
        <p:txBody>
          <a:bodyPr/>
          <a:lstStyle>
            <a:lvl1pPr>
              <a:defRPr sz="2200"/>
            </a:lvl1pPr>
          </a:lstStyle>
          <a:p>
            <a:pPr lvl="0"/>
            <a:endParaRPr lang="id-ID" dirty="0"/>
          </a:p>
        </p:txBody>
      </p:sp>
      <p:sp>
        <p:nvSpPr>
          <p:cNvPr id="4" name="Footer Placeholder 4"/>
          <p:cNvSpPr>
            <a:spLocks noGrp="1"/>
          </p:cNvSpPr>
          <p:nvPr>
            <p:ph type="ftr" sz="quarter" idx="12"/>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13"/>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2048BD39-5D5F-4D9E-87B0-87CAEB0FFB9C}"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56254608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734114" y="0"/>
            <a:ext cx="6949163" cy="6858000"/>
          </a:xfrm>
          <a:prstGeom prst="rect">
            <a:avLst/>
          </a:prstGeom>
          <a:solidFill>
            <a:schemeClr val="bg1">
              <a:lumMod val="95000"/>
            </a:schemeClr>
          </a:solidFill>
        </p:spPr>
        <p:txBody>
          <a:bodyPr rtlCol="0">
            <a:normAutofit/>
          </a:bodyPr>
          <a:lstStyle>
            <a:lvl1pPr>
              <a:defRPr sz="1200"/>
            </a:lvl1pPr>
          </a:lstStyle>
          <a:p>
            <a:pPr lvl="0"/>
            <a:endParaRPr lang="en-US" noProof="0"/>
          </a:p>
        </p:txBody>
      </p:sp>
      <p:sp>
        <p:nvSpPr>
          <p:cNvPr id="3" name="Footer Placeholder 4"/>
          <p:cNvSpPr>
            <a:spLocks noGrp="1"/>
          </p:cNvSpPr>
          <p:nvPr>
            <p:ph type="ftr" sz="quarter" idx="11"/>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2"/>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20C3C411-0CC8-4B91-96B7-6F989E8F06F5}"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58769985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Quote 1">
    <p:spTree>
      <p:nvGrpSpPr>
        <p:cNvPr id="1" name=""/>
        <p:cNvGrpSpPr/>
        <p:nvPr/>
      </p:nvGrpSpPr>
      <p:grpSpPr>
        <a:xfrm>
          <a:off x="0" y="0"/>
          <a:ext cx="0" cy="0"/>
          <a:chOff x="0" y="0"/>
          <a:chExt cx="0" cy="0"/>
        </a:xfrm>
      </p:grpSpPr>
      <p:sp>
        <p:nvSpPr>
          <p:cNvPr id="3" name="Picture Placeholder 13"/>
          <p:cNvSpPr>
            <a:spLocks noGrp="1"/>
          </p:cNvSpPr>
          <p:nvPr>
            <p:ph type="pic" sz="quarter" idx="22"/>
          </p:nvPr>
        </p:nvSpPr>
        <p:spPr>
          <a:xfrm>
            <a:off x="1" y="0"/>
            <a:ext cx="7853046" cy="68580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4927DFD1-F475-4DDA-AE13-EB1F15C22E28}"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85225525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ssion">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1" y="2403929"/>
            <a:ext cx="6096000" cy="32131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Picture Placeholder 13"/>
          <p:cNvSpPr>
            <a:spLocks noGrp="1"/>
          </p:cNvSpPr>
          <p:nvPr>
            <p:ph type="pic" sz="quarter" idx="17"/>
          </p:nvPr>
        </p:nvSpPr>
        <p:spPr>
          <a:xfrm>
            <a:off x="6096001" y="2403929"/>
            <a:ext cx="6096000" cy="32131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18"/>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19"/>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92351CED-435B-4E52-BC8D-2AEF33B0FEF2}"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8286419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etitors">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8076155" y="1806499"/>
            <a:ext cx="2910684" cy="1397592"/>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Picture Placeholder 13"/>
          <p:cNvSpPr>
            <a:spLocks noGrp="1"/>
          </p:cNvSpPr>
          <p:nvPr>
            <p:ph type="pic" sz="quarter" idx="14"/>
          </p:nvPr>
        </p:nvSpPr>
        <p:spPr>
          <a:xfrm>
            <a:off x="1205188" y="1806499"/>
            <a:ext cx="2910684" cy="1397592"/>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7" name="Picture Placeholder 13"/>
          <p:cNvSpPr>
            <a:spLocks noGrp="1"/>
          </p:cNvSpPr>
          <p:nvPr>
            <p:ph type="pic" sz="quarter" idx="15"/>
          </p:nvPr>
        </p:nvSpPr>
        <p:spPr>
          <a:xfrm>
            <a:off x="4640672" y="1806499"/>
            <a:ext cx="2910684" cy="1397592"/>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Text Placeholder 3"/>
          <p:cNvSpPr>
            <a:spLocks noGrp="1"/>
          </p:cNvSpPr>
          <p:nvPr>
            <p:ph type="body" sz="quarter" idx="16"/>
          </p:nvPr>
        </p:nvSpPr>
        <p:spPr>
          <a:xfrm>
            <a:off x="1205188" y="3534487"/>
            <a:ext cx="9781651" cy="1272645"/>
          </a:xfrm>
          <a:prstGeom prst="rect">
            <a:avLst/>
          </a:prstGeom>
        </p:spPr>
        <p:txBody>
          <a:bodyPr/>
          <a:lstStyle>
            <a:lvl1pPr>
              <a:defRPr sz="1800"/>
            </a:lvl1pPr>
          </a:lstStyle>
          <a:p>
            <a:pPr lvl="0"/>
            <a:endParaRPr lang="id-ID" dirty="0"/>
          </a:p>
        </p:txBody>
      </p:sp>
      <p:sp>
        <p:nvSpPr>
          <p:cNvPr id="8" name="Footer Placeholder 4"/>
          <p:cNvSpPr>
            <a:spLocks noGrp="1"/>
          </p:cNvSpPr>
          <p:nvPr>
            <p:ph type="ftr" sz="quarter" idx="17"/>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9" name="Slide Number Placeholder 5"/>
          <p:cNvSpPr>
            <a:spLocks noGrp="1"/>
          </p:cNvSpPr>
          <p:nvPr>
            <p:ph type="sldNum" sz="quarter" idx="18"/>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91FC4927-B20B-44E5-8951-48E8D7C70BB5}"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588872470"/>
      </p:ext>
    </p:extLst>
  </p:cSld>
  <p:clrMapOvr>
    <a:masterClrMapping/>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10" name="Picture Placeholder 13"/>
          <p:cNvSpPr>
            <a:spLocks noGrp="1"/>
          </p:cNvSpPr>
          <p:nvPr>
            <p:ph type="pic" sz="quarter" idx="20"/>
          </p:nvPr>
        </p:nvSpPr>
        <p:spPr>
          <a:xfrm>
            <a:off x="7897264" y="1273788"/>
            <a:ext cx="2068837" cy="3914077"/>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1" name="Picture Placeholder 13"/>
          <p:cNvSpPr>
            <a:spLocks noGrp="1"/>
          </p:cNvSpPr>
          <p:nvPr>
            <p:ph type="pic" sz="quarter" idx="21"/>
          </p:nvPr>
        </p:nvSpPr>
        <p:spPr>
          <a:xfrm>
            <a:off x="10130836" y="1273788"/>
            <a:ext cx="2068837" cy="3914077"/>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2" name="Picture Placeholder 13"/>
          <p:cNvSpPr>
            <a:spLocks noGrp="1"/>
          </p:cNvSpPr>
          <p:nvPr>
            <p:ph type="pic" sz="quarter" idx="22"/>
          </p:nvPr>
        </p:nvSpPr>
        <p:spPr>
          <a:xfrm>
            <a:off x="5661230" y="1273788"/>
            <a:ext cx="2068837" cy="3914077"/>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91CBDD4A-B7CE-48F2-BFCA-FFC2FCFD2FC3}"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54377621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rojects 2">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830657" y="1613626"/>
            <a:ext cx="2575247" cy="34417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7" name="Picture Placeholder 13"/>
          <p:cNvSpPr>
            <a:spLocks noGrp="1"/>
          </p:cNvSpPr>
          <p:nvPr>
            <p:ph type="pic" sz="quarter" idx="18"/>
          </p:nvPr>
        </p:nvSpPr>
        <p:spPr>
          <a:xfrm>
            <a:off x="2118281" y="-274320"/>
            <a:ext cx="2575247" cy="34417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19"/>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20"/>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82F99134-8672-462C-8527-4D631233B2AE}"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93064656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Meet the team">
    <p:spTree>
      <p:nvGrpSpPr>
        <p:cNvPr id="1" name=""/>
        <p:cNvGrpSpPr/>
        <p:nvPr/>
      </p:nvGrpSpPr>
      <p:grpSpPr>
        <a:xfrm>
          <a:off x="0" y="0"/>
          <a:ext cx="0" cy="0"/>
          <a:chOff x="0" y="0"/>
          <a:chExt cx="0" cy="0"/>
        </a:xfrm>
      </p:grpSpPr>
      <p:sp>
        <p:nvSpPr>
          <p:cNvPr id="27" name="Picture Placeholder 13"/>
          <p:cNvSpPr>
            <a:spLocks noGrp="1"/>
          </p:cNvSpPr>
          <p:nvPr>
            <p:ph type="pic" sz="quarter" idx="13"/>
          </p:nvPr>
        </p:nvSpPr>
        <p:spPr>
          <a:xfrm>
            <a:off x="9642122" y="3909946"/>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28" name="Picture Placeholder 13"/>
          <p:cNvSpPr>
            <a:spLocks noGrp="1"/>
          </p:cNvSpPr>
          <p:nvPr>
            <p:ph type="pic" sz="quarter" idx="14"/>
          </p:nvPr>
        </p:nvSpPr>
        <p:spPr>
          <a:xfrm>
            <a:off x="5444567" y="3909946"/>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29" name="Picture Placeholder 13"/>
          <p:cNvSpPr>
            <a:spLocks noGrp="1"/>
          </p:cNvSpPr>
          <p:nvPr>
            <p:ph type="pic" sz="quarter" idx="15"/>
          </p:nvPr>
        </p:nvSpPr>
        <p:spPr>
          <a:xfrm>
            <a:off x="3319233" y="3909946"/>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0" name="Picture Placeholder 13"/>
          <p:cNvSpPr>
            <a:spLocks noGrp="1"/>
          </p:cNvSpPr>
          <p:nvPr>
            <p:ph type="pic" sz="quarter" idx="16"/>
          </p:nvPr>
        </p:nvSpPr>
        <p:spPr>
          <a:xfrm>
            <a:off x="1227734" y="3909946"/>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1" name="Picture Placeholder 13"/>
          <p:cNvSpPr>
            <a:spLocks noGrp="1"/>
          </p:cNvSpPr>
          <p:nvPr>
            <p:ph type="pic" sz="quarter" idx="17"/>
          </p:nvPr>
        </p:nvSpPr>
        <p:spPr>
          <a:xfrm>
            <a:off x="7536066" y="3909946"/>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2" name="Picture Placeholder 13"/>
          <p:cNvSpPr>
            <a:spLocks noGrp="1"/>
          </p:cNvSpPr>
          <p:nvPr>
            <p:ph type="pic" sz="quarter" idx="18"/>
          </p:nvPr>
        </p:nvSpPr>
        <p:spPr>
          <a:xfrm>
            <a:off x="9642122" y="1507508"/>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3" name="Picture Placeholder 13"/>
          <p:cNvSpPr>
            <a:spLocks noGrp="1"/>
          </p:cNvSpPr>
          <p:nvPr>
            <p:ph type="pic" sz="quarter" idx="19"/>
          </p:nvPr>
        </p:nvSpPr>
        <p:spPr>
          <a:xfrm>
            <a:off x="5444567" y="1507508"/>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4" name="Picture Placeholder 13"/>
          <p:cNvSpPr>
            <a:spLocks noGrp="1"/>
          </p:cNvSpPr>
          <p:nvPr>
            <p:ph type="pic" sz="quarter" idx="20"/>
          </p:nvPr>
        </p:nvSpPr>
        <p:spPr>
          <a:xfrm>
            <a:off x="3319233" y="1507508"/>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5" name="Picture Placeholder 13"/>
          <p:cNvSpPr>
            <a:spLocks noGrp="1"/>
          </p:cNvSpPr>
          <p:nvPr>
            <p:ph type="pic" sz="quarter" idx="21"/>
          </p:nvPr>
        </p:nvSpPr>
        <p:spPr>
          <a:xfrm>
            <a:off x="1227734" y="1507508"/>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6" name="Picture Placeholder 13"/>
          <p:cNvSpPr>
            <a:spLocks noGrp="1"/>
          </p:cNvSpPr>
          <p:nvPr>
            <p:ph type="pic" sz="quarter" idx="22"/>
          </p:nvPr>
        </p:nvSpPr>
        <p:spPr>
          <a:xfrm>
            <a:off x="7536066" y="1507508"/>
            <a:ext cx="1346336" cy="1574522"/>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12"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13"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FC351C66-0345-48F9-9533-53E5992DBEBE}"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4059085891"/>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Meet the team 3">
    <p:spTree>
      <p:nvGrpSpPr>
        <p:cNvPr id="1" name=""/>
        <p:cNvGrpSpPr/>
        <p:nvPr/>
      </p:nvGrpSpPr>
      <p:grpSpPr>
        <a:xfrm>
          <a:off x="0" y="0"/>
          <a:ext cx="0" cy="0"/>
          <a:chOff x="0" y="0"/>
          <a:chExt cx="0" cy="0"/>
        </a:xfrm>
      </p:grpSpPr>
      <p:sp>
        <p:nvSpPr>
          <p:cNvPr id="22" name="Picture Placeholder 13"/>
          <p:cNvSpPr>
            <a:spLocks noGrp="1"/>
          </p:cNvSpPr>
          <p:nvPr>
            <p:ph type="pic" sz="quarter" idx="25"/>
          </p:nvPr>
        </p:nvSpPr>
        <p:spPr>
          <a:xfrm>
            <a:off x="914402" y="3572765"/>
            <a:ext cx="4646279" cy="2110551"/>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23" name="Picture Placeholder 13"/>
          <p:cNvSpPr>
            <a:spLocks noGrp="1"/>
          </p:cNvSpPr>
          <p:nvPr>
            <p:ph type="pic" sz="quarter" idx="26"/>
          </p:nvPr>
        </p:nvSpPr>
        <p:spPr>
          <a:xfrm>
            <a:off x="3611496" y="1672933"/>
            <a:ext cx="4794838" cy="1849295"/>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24" name="Picture Placeholder 13"/>
          <p:cNvSpPr>
            <a:spLocks noGrp="1"/>
          </p:cNvSpPr>
          <p:nvPr>
            <p:ph type="pic" sz="quarter" idx="27"/>
          </p:nvPr>
        </p:nvSpPr>
        <p:spPr>
          <a:xfrm>
            <a:off x="5609346" y="3572765"/>
            <a:ext cx="2796988" cy="2110551"/>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25" name="Picture Placeholder 13"/>
          <p:cNvSpPr>
            <a:spLocks noGrp="1"/>
          </p:cNvSpPr>
          <p:nvPr>
            <p:ph type="pic" sz="quarter" idx="28"/>
          </p:nvPr>
        </p:nvSpPr>
        <p:spPr>
          <a:xfrm>
            <a:off x="8455000" y="3572765"/>
            <a:ext cx="2822600" cy="2110551"/>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26" name="Picture Placeholder 13"/>
          <p:cNvSpPr>
            <a:spLocks noGrp="1"/>
          </p:cNvSpPr>
          <p:nvPr>
            <p:ph type="pic" sz="quarter" idx="29"/>
          </p:nvPr>
        </p:nvSpPr>
        <p:spPr>
          <a:xfrm>
            <a:off x="8454999" y="1672933"/>
            <a:ext cx="2822600" cy="1849295"/>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27" name="Picture Placeholder 13"/>
          <p:cNvSpPr>
            <a:spLocks noGrp="1"/>
          </p:cNvSpPr>
          <p:nvPr>
            <p:ph type="pic" sz="quarter" idx="30"/>
          </p:nvPr>
        </p:nvSpPr>
        <p:spPr>
          <a:xfrm>
            <a:off x="914401" y="1672933"/>
            <a:ext cx="2635624" cy="1849295"/>
          </a:xfrm>
          <a:prstGeom prst="rect">
            <a:avLst/>
          </a:prstGeo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8" name="Footer Placeholder 4"/>
          <p:cNvSpPr>
            <a:spLocks noGrp="1"/>
          </p:cNvSpPr>
          <p:nvPr>
            <p:ph type="ftr" sz="quarter" idx="31"/>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9" name="Slide Number Placeholder 5"/>
          <p:cNvSpPr>
            <a:spLocks noGrp="1"/>
          </p:cNvSpPr>
          <p:nvPr>
            <p:ph type="sldNum" sz="quarter" idx="32"/>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B098932E-B998-4E70-A0B1-DC76D6FE634F}"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29779555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icture of 3 - Martik">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8081078" y="1907833"/>
            <a:ext cx="3168479" cy="2374235"/>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Picture Placeholder 13"/>
          <p:cNvSpPr>
            <a:spLocks noGrp="1"/>
          </p:cNvSpPr>
          <p:nvPr>
            <p:ph type="pic" sz="quarter" idx="14"/>
          </p:nvPr>
        </p:nvSpPr>
        <p:spPr>
          <a:xfrm>
            <a:off x="953597" y="1907833"/>
            <a:ext cx="3173430" cy="2374235"/>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Picture Placeholder 13"/>
          <p:cNvSpPr>
            <a:spLocks noGrp="1"/>
          </p:cNvSpPr>
          <p:nvPr>
            <p:ph type="pic" sz="quarter" idx="15"/>
          </p:nvPr>
        </p:nvSpPr>
        <p:spPr>
          <a:xfrm>
            <a:off x="4389066" y="1907833"/>
            <a:ext cx="3429974" cy="2374235"/>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16"/>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17"/>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36A36628-2774-4E1B-8A74-7CE7C0513BB0}"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77557435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Right Project">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7475761" y="2019049"/>
            <a:ext cx="2402332" cy="346735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0" name="Picture Placeholder 13"/>
          <p:cNvSpPr>
            <a:spLocks noGrp="1"/>
          </p:cNvSpPr>
          <p:nvPr>
            <p:ph type="pic" sz="quarter" idx="18"/>
          </p:nvPr>
        </p:nvSpPr>
        <p:spPr>
          <a:xfrm>
            <a:off x="6188230" y="888750"/>
            <a:ext cx="2253341" cy="301173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1" name="Picture Placeholder 13"/>
          <p:cNvSpPr>
            <a:spLocks noGrp="1"/>
          </p:cNvSpPr>
          <p:nvPr>
            <p:ph type="pic" sz="quarter" idx="19"/>
          </p:nvPr>
        </p:nvSpPr>
        <p:spPr>
          <a:xfrm>
            <a:off x="8119665" y="3342"/>
            <a:ext cx="2253341" cy="301173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0"/>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21"/>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4246D966-089D-42F8-9628-ADB111908F06}"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31629036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icture of 3 - v2 - Martik">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4592079" y="1839950"/>
            <a:ext cx="3020622" cy="311119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8" name="Picture Placeholder 13"/>
          <p:cNvSpPr>
            <a:spLocks noGrp="1"/>
          </p:cNvSpPr>
          <p:nvPr>
            <p:ph type="pic" sz="quarter" idx="15"/>
          </p:nvPr>
        </p:nvSpPr>
        <p:spPr>
          <a:xfrm>
            <a:off x="7876981" y="1839950"/>
            <a:ext cx="3020622" cy="311119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9" name="Picture Placeholder 13"/>
          <p:cNvSpPr>
            <a:spLocks noGrp="1"/>
          </p:cNvSpPr>
          <p:nvPr>
            <p:ph type="pic" sz="quarter" idx="16"/>
          </p:nvPr>
        </p:nvSpPr>
        <p:spPr>
          <a:xfrm>
            <a:off x="1273716" y="1839950"/>
            <a:ext cx="3020622" cy="311119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17"/>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18"/>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99A0836E-38C5-4C01-B3D0-7FC8D9332214}"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66707089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General Slide">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368295" y="1609079"/>
            <a:ext cx="6906691" cy="3893223"/>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15"/>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16"/>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7768C93D-D877-41C4-8183-C5B9D0F5B3CC}"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71540498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Projects of 4">
    <p:spTree>
      <p:nvGrpSpPr>
        <p:cNvPr id="1" name=""/>
        <p:cNvGrpSpPr/>
        <p:nvPr/>
      </p:nvGrpSpPr>
      <p:grpSpPr>
        <a:xfrm>
          <a:off x="0" y="0"/>
          <a:ext cx="0" cy="0"/>
          <a:chOff x="0" y="0"/>
          <a:chExt cx="0" cy="0"/>
        </a:xfrm>
      </p:grpSpPr>
      <p:sp>
        <p:nvSpPr>
          <p:cNvPr id="12" name="Picture Placeholder 13"/>
          <p:cNvSpPr>
            <a:spLocks noGrp="1"/>
          </p:cNvSpPr>
          <p:nvPr>
            <p:ph type="pic" sz="quarter" idx="14"/>
          </p:nvPr>
        </p:nvSpPr>
        <p:spPr>
          <a:xfrm>
            <a:off x="9722980" y="2805266"/>
            <a:ext cx="2469020" cy="223572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3" name="Picture Placeholder 13"/>
          <p:cNvSpPr>
            <a:spLocks noGrp="1"/>
          </p:cNvSpPr>
          <p:nvPr>
            <p:ph type="pic" sz="quarter" idx="15"/>
          </p:nvPr>
        </p:nvSpPr>
        <p:spPr>
          <a:xfrm>
            <a:off x="2431592" y="2805266"/>
            <a:ext cx="2431604" cy="223572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4" name="Picture Placeholder 13"/>
          <p:cNvSpPr>
            <a:spLocks noGrp="1"/>
          </p:cNvSpPr>
          <p:nvPr>
            <p:ph type="pic" sz="quarter" idx="17"/>
          </p:nvPr>
        </p:nvSpPr>
        <p:spPr>
          <a:xfrm>
            <a:off x="0" y="2805266"/>
            <a:ext cx="2431604" cy="223572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5" name="Picture Placeholder 13"/>
          <p:cNvSpPr>
            <a:spLocks noGrp="1"/>
          </p:cNvSpPr>
          <p:nvPr>
            <p:ph type="pic" sz="quarter" idx="18"/>
          </p:nvPr>
        </p:nvSpPr>
        <p:spPr>
          <a:xfrm>
            <a:off x="7293088" y="2805266"/>
            <a:ext cx="2431604" cy="223572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6" name="Picture Placeholder 13"/>
          <p:cNvSpPr>
            <a:spLocks noGrp="1"/>
          </p:cNvSpPr>
          <p:nvPr>
            <p:ph type="pic" sz="quarter" idx="19"/>
          </p:nvPr>
        </p:nvSpPr>
        <p:spPr>
          <a:xfrm>
            <a:off x="4863197" y="2805266"/>
            <a:ext cx="2431604" cy="223572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7" name="Footer Placeholder 4"/>
          <p:cNvSpPr>
            <a:spLocks noGrp="1"/>
          </p:cNvSpPr>
          <p:nvPr>
            <p:ph type="ftr" sz="quarter" idx="20"/>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8" name="Slide Number Placeholder 5"/>
          <p:cNvSpPr>
            <a:spLocks noGrp="1"/>
          </p:cNvSpPr>
          <p:nvPr>
            <p:ph type="sldNum" sz="quarter" idx="21"/>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3AC07ECF-85AA-42D7-8DC7-DD112B22FFCC}"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98345742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Vision">
    <p:spTree>
      <p:nvGrpSpPr>
        <p:cNvPr id="1" name=""/>
        <p:cNvGrpSpPr/>
        <p:nvPr/>
      </p:nvGrpSpPr>
      <p:grpSpPr>
        <a:xfrm>
          <a:off x="0" y="0"/>
          <a:ext cx="0" cy="0"/>
          <a:chOff x="0" y="0"/>
          <a:chExt cx="0" cy="0"/>
        </a:xfrm>
      </p:grpSpPr>
      <p:sp>
        <p:nvSpPr>
          <p:cNvPr id="7" name="Picture Placeholder 13"/>
          <p:cNvSpPr>
            <a:spLocks noGrp="1"/>
          </p:cNvSpPr>
          <p:nvPr>
            <p:ph type="pic" sz="quarter" idx="23"/>
          </p:nvPr>
        </p:nvSpPr>
        <p:spPr>
          <a:xfrm>
            <a:off x="0" y="2405488"/>
            <a:ext cx="4964129" cy="4452512"/>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4" name="Picture Placeholder 13"/>
          <p:cNvSpPr>
            <a:spLocks noGrp="1"/>
          </p:cNvSpPr>
          <p:nvPr>
            <p:ph type="pic" sz="quarter" idx="27"/>
          </p:nvPr>
        </p:nvSpPr>
        <p:spPr>
          <a:xfrm>
            <a:off x="4964129" y="783772"/>
            <a:ext cx="7227871" cy="4723402"/>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28"/>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29"/>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BDB83345-5AC6-4E13-B0D3-778EA7D7C950}"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94428988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etitors">
    <p:spTree>
      <p:nvGrpSpPr>
        <p:cNvPr id="1" name=""/>
        <p:cNvGrpSpPr/>
        <p:nvPr/>
      </p:nvGrpSpPr>
      <p:grpSpPr>
        <a:xfrm>
          <a:off x="0" y="0"/>
          <a:ext cx="0" cy="0"/>
          <a:chOff x="0" y="0"/>
          <a:chExt cx="0" cy="0"/>
        </a:xfrm>
      </p:grpSpPr>
      <p:sp>
        <p:nvSpPr>
          <p:cNvPr id="34" name="Picture Placeholder 13"/>
          <p:cNvSpPr>
            <a:spLocks noGrp="1"/>
          </p:cNvSpPr>
          <p:nvPr>
            <p:ph type="pic" sz="quarter" idx="14"/>
          </p:nvPr>
        </p:nvSpPr>
        <p:spPr>
          <a:xfrm>
            <a:off x="566265" y="1326782"/>
            <a:ext cx="3718344" cy="4008442"/>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Text Placeholder 4"/>
          <p:cNvSpPr>
            <a:spLocks noGrp="1"/>
          </p:cNvSpPr>
          <p:nvPr>
            <p:ph type="body" sz="quarter" idx="15"/>
          </p:nvPr>
        </p:nvSpPr>
        <p:spPr>
          <a:xfrm>
            <a:off x="5305219" y="2560638"/>
            <a:ext cx="6320690" cy="1436688"/>
          </a:xfrm>
          <a:prstGeom prst="rect">
            <a:avLst/>
          </a:prstGeom>
        </p:spPr>
        <p:txBody>
          <a:bodyPr/>
          <a:lstStyle/>
          <a:p>
            <a:pPr lvl="0"/>
            <a:endParaRPr lang="id-ID" dirty="0"/>
          </a:p>
        </p:txBody>
      </p:sp>
      <p:sp>
        <p:nvSpPr>
          <p:cNvPr id="4" name="Footer Placeholder 4"/>
          <p:cNvSpPr>
            <a:spLocks noGrp="1"/>
          </p:cNvSpPr>
          <p:nvPr>
            <p:ph type="ftr" sz="quarter" idx="16"/>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17"/>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CCA33A27-0D86-4CE1-9F24-A46215E5A5E7}"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408510565"/>
      </p:ext>
    </p:extLst>
  </p:cSld>
  <p:clrMapOvr>
    <a:masterClrMapping/>
  </p:clrMapOvr>
  <p:transition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rojects of 3">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8116950" y="3434575"/>
            <a:ext cx="4075050" cy="3423425"/>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1" name="Picture Placeholder 13"/>
          <p:cNvSpPr>
            <a:spLocks noGrp="1"/>
          </p:cNvSpPr>
          <p:nvPr>
            <p:ph type="pic" sz="quarter" idx="16"/>
          </p:nvPr>
        </p:nvSpPr>
        <p:spPr>
          <a:xfrm>
            <a:off x="4067685" y="0"/>
            <a:ext cx="4049265" cy="3434575"/>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Picture Placeholder 13"/>
          <p:cNvSpPr>
            <a:spLocks noGrp="1"/>
          </p:cNvSpPr>
          <p:nvPr>
            <p:ph type="pic" sz="quarter" idx="18"/>
          </p:nvPr>
        </p:nvSpPr>
        <p:spPr>
          <a:xfrm>
            <a:off x="-4910" y="2"/>
            <a:ext cx="4075050" cy="3434576"/>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7" name="Picture Placeholder 13"/>
          <p:cNvSpPr>
            <a:spLocks noGrp="1"/>
          </p:cNvSpPr>
          <p:nvPr>
            <p:ph type="pic" sz="quarter" idx="19"/>
          </p:nvPr>
        </p:nvSpPr>
        <p:spPr>
          <a:xfrm>
            <a:off x="4067687" y="3434575"/>
            <a:ext cx="4049264" cy="3423425"/>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8" name="Footer Placeholder 4"/>
          <p:cNvSpPr>
            <a:spLocks noGrp="1"/>
          </p:cNvSpPr>
          <p:nvPr>
            <p:ph type="ftr" sz="quarter" idx="20"/>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9" name="Slide Number Placeholder 5"/>
          <p:cNvSpPr>
            <a:spLocks noGrp="1"/>
          </p:cNvSpPr>
          <p:nvPr>
            <p:ph type="sldNum" sz="quarter" idx="21"/>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319076A6-FB83-417E-880A-A9AE4B876373}"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89450620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Masonry Left 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0" y="3456878"/>
            <a:ext cx="3157159" cy="3401122"/>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Picture Placeholder 13"/>
          <p:cNvSpPr>
            <a:spLocks noGrp="1"/>
          </p:cNvSpPr>
          <p:nvPr>
            <p:ph type="pic" sz="quarter" idx="21"/>
          </p:nvPr>
        </p:nvSpPr>
        <p:spPr>
          <a:xfrm>
            <a:off x="3307470" y="0"/>
            <a:ext cx="2804991" cy="68580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Picture Placeholder 13"/>
          <p:cNvSpPr>
            <a:spLocks noGrp="1"/>
          </p:cNvSpPr>
          <p:nvPr>
            <p:ph type="pic" sz="quarter" idx="22"/>
          </p:nvPr>
        </p:nvSpPr>
        <p:spPr>
          <a:xfrm>
            <a:off x="0" y="1"/>
            <a:ext cx="3157159" cy="3323063"/>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909B3C17-63EA-44CA-85D1-3CD39C7E1D7B}"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489401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Masonry Right 2">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9034841" y="3456878"/>
            <a:ext cx="3157159" cy="3401122"/>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Picture Placeholder 13"/>
          <p:cNvSpPr>
            <a:spLocks noGrp="1"/>
          </p:cNvSpPr>
          <p:nvPr>
            <p:ph type="pic" sz="quarter" idx="21"/>
          </p:nvPr>
        </p:nvSpPr>
        <p:spPr>
          <a:xfrm>
            <a:off x="6096001" y="0"/>
            <a:ext cx="2804991" cy="68580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Picture Placeholder 13"/>
          <p:cNvSpPr>
            <a:spLocks noGrp="1"/>
          </p:cNvSpPr>
          <p:nvPr>
            <p:ph type="pic" sz="quarter" idx="22"/>
          </p:nvPr>
        </p:nvSpPr>
        <p:spPr>
          <a:xfrm>
            <a:off x="9034841" y="1"/>
            <a:ext cx="3157159" cy="3323063"/>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5C07AB46-70FE-4B0F-AF2B-EC510D569A6F}"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67650981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Right Picture">
    <p:spTree>
      <p:nvGrpSpPr>
        <p:cNvPr id="1" name=""/>
        <p:cNvGrpSpPr/>
        <p:nvPr/>
      </p:nvGrpSpPr>
      <p:grpSpPr>
        <a:xfrm>
          <a:off x="0" y="0"/>
          <a:ext cx="0" cy="0"/>
          <a:chOff x="0" y="0"/>
          <a:chExt cx="0" cy="0"/>
        </a:xfrm>
      </p:grpSpPr>
      <p:sp>
        <p:nvSpPr>
          <p:cNvPr id="3" name="Rectangle 2"/>
          <p:cNvSpPr/>
          <p:nvPr userDrawn="1"/>
        </p:nvSpPr>
        <p:spPr>
          <a:xfrm>
            <a:off x="5644239" y="289719"/>
            <a:ext cx="947984" cy="346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sz="1800">
              <a:solidFill>
                <a:prstClr val="white"/>
              </a:solidFill>
            </a:endParaRPr>
          </a:p>
        </p:txBody>
      </p:sp>
      <p:sp>
        <p:nvSpPr>
          <p:cNvPr id="2" name="Picture Placeholder 13"/>
          <p:cNvSpPr>
            <a:spLocks noGrp="1"/>
          </p:cNvSpPr>
          <p:nvPr>
            <p:ph type="pic" sz="quarter" idx="13"/>
          </p:nvPr>
        </p:nvSpPr>
        <p:spPr>
          <a:xfrm>
            <a:off x="3045347" y="0"/>
            <a:ext cx="6101306" cy="685800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14"/>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15"/>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9EBB53C9-61F9-44E8-91B2-29FA2AB26B43}"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76086434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Project 4">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4155184" y="3646449"/>
            <a:ext cx="3881635" cy="321155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2" name="Picture Placeholder 13"/>
          <p:cNvSpPr>
            <a:spLocks noGrp="1"/>
          </p:cNvSpPr>
          <p:nvPr>
            <p:ph type="pic" sz="quarter" idx="18"/>
          </p:nvPr>
        </p:nvSpPr>
        <p:spPr>
          <a:xfrm>
            <a:off x="136775" y="2392415"/>
            <a:ext cx="3881635" cy="321155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3" name="Picture Placeholder 13"/>
          <p:cNvSpPr>
            <a:spLocks noGrp="1"/>
          </p:cNvSpPr>
          <p:nvPr>
            <p:ph type="pic" sz="quarter" idx="19"/>
          </p:nvPr>
        </p:nvSpPr>
        <p:spPr>
          <a:xfrm>
            <a:off x="8310365" y="2392415"/>
            <a:ext cx="3881635" cy="321155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0"/>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21"/>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25B06EBC-5C2C-46BC-A8E6-A22802D7187A}"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58496912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App Review">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368296" y="0"/>
            <a:ext cx="4114284" cy="551252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01A03E7B-FB83-452D-B706-944485FE6531}"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423013675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Facebook vs Twitter Desktop">
    <p:spTree>
      <p:nvGrpSpPr>
        <p:cNvPr id="1" name=""/>
        <p:cNvGrpSpPr/>
        <p:nvPr/>
      </p:nvGrpSpPr>
      <p:grpSpPr>
        <a:xfrm>
          <a:off x="0" y="0"/>
          <a:ext cx="0" cy="0"/>
          <a:chOff x="0" y="0"/>
          <a:chExt cx="0" cy="0"/>
        </a:xfrm>
      </p:grpSpPr>
      <p:sp>
        <p:nvSpPr>
          <p:cNvPr id="17" name="Picture Placeholder 13"/>
          <p:cNvSpPr>
            <a:spLocks noGrp="1"/>
          </p:cNvSpPr>
          <p:nvPr>
            <p:ph type="pic" sz="quarter" idx="22"/>
          </p:nvPr>
        </p:nvSpPr>
        <p:spPr>
          <a:xfrm>
            <a:off x="6787380" y="2499506"/>
            <a:ext cx="4134990" cy="231005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64D438ED-3637-490F-A3F7-DF074B47AEE0}"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5676182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iPad App Compares">
    <p:spTree>
      <p:nvGrpSpPr>
        <p:cNvPr id="1" name=""/>
        <p:cNvGrpSpPr/>
        <p:nvPr/>
      </p:nvGrpSpPr>
      <p:grpSpPr>
        <a:xfrm>
          <a:off x="0" y="0"/>
          <a:ext cx="0" cy="0"/>
          <a:chOff x="0" y="0"/>
          <a:chExt cx="0" cy="0"/>
        </a:xfrm>
      </p:grpSpPr>
      <p:sp>
        <p:nvSpPr>
          <p:cNvPr id="18" name="Picture Placeholder 13"/>
          <p:cNvSpPr>
            <a:spLocks noGrp="1"/>
          </p:cNvSpPr>
          <p:nvPr>
            <p:ph type="pic" sz="quarter" idx="22"/>
          </p:nvPr>
        </p:nvSpPr>
        <p:spPr>
          <a:xfrm>
            <a:off x="4756951" y="2166309"/>
            <a:ext cx="2739366" cy="344836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22521FCD-B90D-48C8-94E6-C7FF8C1AD0C0}"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52067198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Laptop3">
    <p:spTree>
      <p:nvGrpSpPr>
        <p:cNvPr id="1" name=""/>
        <p:cNvGrpSpPr/>
        <p:nvPr/>
      </p:nvGrpSpPr>
      <p:grpSpPr>
        <a:xfrm>
          <a:off x="0" y="0"/>
          <a:ext cx="0" cy="0"/>
          <a:chOff x="0" y="0"/>
          <a:chExt cx="0" cy="0"/>
        </a:xfrm>
      </p:grpSpPr>
      <p:sp>
        <p:nvSpPr>
          <p:cNvPr id="17" name="Picture Placeholder 13"/>
          <p:cNvSpPr>
            <a:spLocks noGrp="1"/>
          </p:cNvSpPr>
          <p:nvPr>
            <p:ph type="pic" sz="quarter" idx="20"/>
          </p:nvPr>
        </p:nvSpPr>
        <p:spPr>
          <a:xfrm>
            <a:off x="6500690" y="2373904"/>
            <a:ext cx="4137675" cy="2610612"/>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1"/>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2"/>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D7AAB9C0-1B09-4692-95A3-58195F750A42}"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56950752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2"/>
            <a:ext cx="12192000" cy="685800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4"/>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5"/>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0916A279-4FE9-42C6-85B6-6AA2E23DCBD0}"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1330145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3" name="Slide Number Placeholder 5"/>
          <p:cNvSpPr>
            <a:spLocks noGrp="1"/>
          </p:cNvSpPr>
          <p:nvPr>
            <p:ph type="sldNum" sz="quarter" idx="11"/>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9CCA1547-DCC6-4D96-B9D5-ADEFA85578CD}"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479725344"/>
      </p:ext>
    </p:extLst>
  </p:cSld>
  <p:clrMapOvr>
    <a:masterClrMapping/>
  </p:clrMapOvr>
  <p:transition advClick="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Projects 2">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6096000" y="2086972"/>
            <a:ext cx="4795280" cy="35306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9"/>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0"/>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81025C90-E239-447E-B89B-7FE45086222E}"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23832487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Projects_1">
    <p:spTree>
      <p:nvGrpSpPr>
        <p:cNvPr id="1" name=""/>
        <p:cNvGrpSpPr/>
        <p:nvPr/>
      </p:nvGrpSpPr>
      <p:grpSpPr>
        <a:xfrm>
          <a:off x="0" y="0"/>
          <a:ext cx="0" cy="0"/>
          <a:chOff x="0" y="0"/>
          <a:chExt cx="0" cy="0"/>
        </a:xfrm>
      </p:grpSpPr>
      <p:sp>
        <p:nvSpPr>
          <p:cNvPr id="7" name="Picture Placeholder 13"/>
          <p:cNvSpPr>
            <a:spLocks noGrp="1"/>
          </p:cNvSpPr>
          <p:nvPr>
            <p:ph type="pic" sz="quarter" idx="15"/>
          </p:nvPr>
        </p:nvSpPr>
        <p:spPr>
          <a:xfrm>
            <a:off x="9988325" y="2134220"/>
            <a:ext cx="2203675" cy="32131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8" name="Picture Placeholder 13"/>
          <p:cNvSpPr>
            <a:spLocks noGrp="1"/>
          </p:cNvSpPr>
          <p:nvPr>
            <p:ph type="pic" sz="quarter" idx="16"/>
          </p:nvPr>
        </p:nvSpPr>
        <p:spPr>
          <a:xfrm>
            <a:off x="0" y="2134220"/>
            <a:ext cx="5589456" cy="32131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9" name="Picture Placeholder 13"/>
          <p:cNvSpPr>
            <a:spLocks noGrp="1"/>
          </p:cNvSpPr>
          <p:nvPr>
            <p:ph type="pic" sz="quarter" idx="17"/>
          </p:nvPr>
        </p:nvSpPr>
        <p:spPr>
          <a:xfrm>
            <a:off x="5592982" y="2134220"/>
            <a:ext cx="2194147" cy="32131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0" name="Picture Placeholder 13"/>
          <p:cNvSpPr>
            <a:spLocks noGrp="1"/>
          </p:cNvSpPr>
          <p:nvPr>
            <p:ph type="pic" sz="quarter" idx="18"/>
          </p:nvPr>
        </p:nvSpPr>
        <p:spPr>
          <a:xfrm>
            <a:off x="7790654" y="2134220"/>
            <a:ext cx="2194147" cy="32131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19"/>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11" name="Slide Number Placeholder 5"/>
          <p:cNvSpPr>
            <a:spLocks noGrp="1"/>
          </p:cNvSpPr>
          <p:nvPr>
            <p:ph type="sldNum" sz="quarter" idx="20"/>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B2E93E26-96E5-4D59-B4FE-483F0F6352DF}"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65824938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Right Project">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5605425" y="3135086"/>
            <a:ext cx="2926908" cy="372291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7" name="Picture Placeholder 13"/>
          <p:cNvSpPr>
            <a:spLocks noGrp="1"/>
          </p:cNvSpPr>
          <p:nvPr>
            <p:ph type="pic" sz="quarter" idx="18"/>
          </p:nvPr>
        </p:nvSpPr>
        <p:spPr>
          <a:xfrm>
            <a:off x="3029051" y="0"/>
            <a:ext cx="3177422" cy="393192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19"/>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20"/>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A06D01E6-5268-4EB2-A0BD-4E173E4019F1}"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05005960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Portfolio Masonry Left">
    <p:spTree>
      <p:nvGrpSpPr>
        <p:cNvPr id="1" name=""/>
        <p:cNvGrpSpPr/>
        <p:nvPr/>
      </p:nvGrpSpPr>
      <p:grpSpPr>
        <a:xfrm>
          <a:off x="0" y="0"/>
          <a:ext cx="0" cy="0"/>
          <a:chOff x="0" y="0"/>
          <a:chExt cx="0" cy="0"/>
        </a:xfrm>
      </p:grpSpPr>
      <p:sp>
        <p:nvSpPr>
          <p:cNvPr id="10" name="Picture Placeholder 13"/>
          <p:cNvSpPr>
            <a:spLocks noGrp="1"/>
          </p:cNvSpPr>
          <p:nvPr>
            <p:ph type="pic" sz="quarter" idx="19"/>
          </p:nvPr>
        </p:nvSpPr>
        <p:spPr>
          <a:xfrm>
            <a:off x="0" y="4594303"/>
            <a:ext cx="2963853" cy="2263697"/>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1" name="Picture Placeholder 13"/>
          <p:cNvSpPr>
            <a:spLocks noGrp="1"/>
          </p:cNvSpPr>
          <p:nvPr>
            <p:ph type="pic" sz="quarter" idx="20"/>
          </p:nvPr>
        </p:nvSpPr>
        <p:spPr>
          <a:xfrm>
            <a:off x="1" y="-5577"/>
            <a:ext cx="2989305" cy="446606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2" name="Picture Placeholder 13"/>
          <p:cNvSpPr>
            <a:spLocks noGrp="1"/>
          </p:cNvSpPr>
          <p:nvPr>
            <p:ph type="pic" sz="quarter" idx="21"/>
          </p:nvPr>
        </p:nvSpPr>
        <p:spPr>
          <a:xfrm>
            <a:off x="3126299" y="-5577"/>
            <a:ext cx="2963853" cy="2258123"/>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3" name="Picture Placeholder 13"/>
          <p:cNvSpPr>
            <a:spLocks noGrp="1"/>
          </p:cNvSpPr>
          <p:nvPr>
            <p:ph type="pic" sz="quarter" idx="22"/>
          </p:nvPr>
        </p:nvSpPr>
        <p:spPr>
          <a:xfrm>
            <a:off x="3126299" y="2391937"/>
            <a:ext cx="2963853" cy="446606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FCFA2EC8-D64C-4661-8084-A3E1E6E1EE4F}"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63815307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Portfolio Masonry Right">
    <p:spTree>
      <p:nvGrpSpPr>
        <p:cNvPr id="1" name=""/>
        <p:cNvGrpSpPr/>
        <p:nvPr/>
      </p:nvGrpSpPr>
      <p:grpSpPr>
        <a:xfrm>
          <a:off x="0" y="0"/>
          <a:ext cx="0" cy="0"/>
          <a:chOff x="0" y="0"/>
          <a:chExt cx="0" cy="0"/>
        </a:xfrm>
      </p:grpSpPr>
      <p:sp>
        <p:nvSpPr>
          <p:cNvPr id="10" name="Picture Placeholder 13"/>
          <p:cNvSpPr>
            <a:spLocks noGrp="1"/>
          </p:cNvSpPr>
          <p:nvPr>
            <p:ph type="pic" sz="quarter" idx="19"/>
          </p:nvPr>
        </p:nvSpPr>
        <p:spPr>
          <a:xfrm>
            <a:off x="9202695" y="4594303"/>
            <a:ext cx="2989305" cy="2263697"/>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1" name="Picture Placeholder 13"/>
          <p:cNvSpPr>
            <a:spLocks noGrp="1"/>
          </p:cNvSpPr>
          <p:nvPr>
            <p:ph type="pic" sz="quarter" idx="20"/>
          </p:nvPr>
        </p:nvSpPr>
        <p:spPr>
          <a:xfrm>
            <a:off x="9202695" y="-5577"/>
            <a:ext cx="2989305" cy="446606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2" name="Picture Placeholder 13"/>
          <p:cNvSpPr>
            <a:spLocks noGrp="1"/>
          </p:cNvSpPr>
          <p:nvPr>
            <p:ph type="pic" sz="quarter" idx="21"/>
          </p:nvPr>
        </p:nvSpPr>
        <p:spPr>
          <a:xfrm>
            <a:off x="6082684" y="-5577"/>
            <a:ext cx="2963853" cy="2258123"/>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3" name="Picture Placeholder 13"/>
          <p:cNvSpPr>
            <a:spLocks noGrp="1"/>
          </p:cNvSpPr>
          <p:nvPr>
            <p:ph type="pic" sz="quarter" idx="22"/>
          </p:nvPr>
        </p:nvSpPr>
        <p:spPr>
          <a:xfrm>
            <a:off x="6082684" y="2391937"/>
            <a:ext cx="2963853" cy="446606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9C932CBB-109B-443C-9425-1D90E08911A9}"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18951920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Portfolio of 4">
    <p:spTree>
      <p:nvGrpSpPr>
        <p:cNvPr id="1" name=""/>
        <p:cNvGrpSpPr/>
        <p:nvPr/>
      </p:nvGrpSpPr>
      <p:grpSpPr>
        <a:xfrm>
          <a:off x="0" y="0"/>
          <a:ext cx="0" cy="0"/>
          <a:chOff x="0" y="0"/>
          <a:chExt cx="0" cy="0"/>
        </a:xfrm>
      </p:grpSpPr>
      <p:sp>
        <p:nvSpPr>
          <p:cNvPr id="7" name="Picture Placeholder 13"/>
          <p:cNvSpPr>
            <a:spLocks noGrp="1"/>
          </p:cNvSpPr>
          <p:nvPr>
            <p:ph type="pic" sz="quarter" idx="18"/>
          </p:nvPr>
        </p:nvSpPr>
        <p:spPr>
          <a:xfrm>
            <a:off x="6101306" y="3423424"/>
            <a:ext cx="6090694" cy="343457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8" name="Picture Placeholder 13"/>
          <p:cNvSpPr>
            <a:spLocks noGrp="1"/>
          </p:cNvSpPr>
          <p:nvPr>
            <p:ph type="pic" sz="quarter" idx="19"/>
          </p:nvPr>
        </p:nvSpPr>
        <p:spPr>
          <a:xfrm>
            <a:off x="0" y="3423424"/>
            <a:ext cx="6101306" cy="343457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9" name="Picture Placeholder 13"/>
          <p:cNvSpPr>
            <a:spLocks noGrp="1"/>
          </p:cNvSpPr>
          <p:nvPr>
            <p:ph type="pic" sz="quarter" idx="20"/>
          </p:nvPr>
        </p:nvSpPr>
        <p:spPr>
          <a:xfrm>
            <a:off x="3030738" y="-52250"/>
            <a:ext cx="6090694" cy="3423424"/>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1"/>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2"/>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72620680-5F5E-4044-A1F6-B0FBA00E2D3A}"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26397101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iphone_devices of 3">
    <p:spTree>
      <p:nvGrpSpPr>
        <p:cNvPr id="1" name=""/>
        <p:cNvGrpSpPr/>
        <p:nvPr/>
      </p:nvGrpSpPr>
      <p:grpSpPr>
        <a:xfrm>
          <a:off x="0" y="0"/>
          <a:ext cx="0" cy="0"/>
          <a:chOff x="0" y="0"/>
          <a:chExt cx="0" cy="0"/>
        </a:xfrm>
      </p:grpSpPr>
      <p:sp>
        <p:nvSpPr>
          <p:cNvPr id="61" name="Picture Placeholder 13"/>
          <p:cNvSpPr>
            <a:spLocks noGrp="1"/>
          </p:cNvSpPr>
          <p:nvPr>
            <p:ph type="pic" sz="quarter" idx="19"/>
          </p:nvPr>
        </p:nvSpPr>
        <p:spPr>
          <a:xfrm>
            <a:off x="2510100" y="5348717"/>
            <a:ext cx="1930042" cy="340863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9" name="Picture Placeholder 13"/>
          <p:cNvSpPr>
            <a:spLocks noGrp="1"/>
          </p:cNvSpPr>
          <p:nvPr>
            <p:ph type="pic" sz="quarter" idx="21"/>
          </p:nvPr>
        </p:nvSpPr>
        <p:spPr>
          <a:xfrm>
            <a:off x="5168157" y="3938260"/>
            <a:ext cx="1930042" cy="340863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0" name="Picture Placeholder 13"/>
          <p:cNvSpPr>
            <a:spLocks noGrp="1"/>
          </p:cNvSpPr>
          <p:nvPr>
            <p:ph type="pic" sz="quarter" idx="22"/>
          </p:nvPr>
        </p:nvSpPr>
        <p:spPr>
          <a:xfrm>
            <a:off x="7755202" y="5348717"/>
            <a:ext cx="1930042" cy="340863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E98B8836-4842-4D9C-ABFF-DB1C7EA0764C}"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77606367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phone_devices of 3">
    <p:spTree>
      <p:nvGrpSpPr>
        <p:cNvPr id="1" name=""/>
        <p:cNvGrpSpPr/>
        <p:nvPr/>
      </p:nvGrpSpPr>
      <p:grpSpPr>
        <a:xfrm>
          <a:off x="0" y="0"/>
          <a:ext cx="0" cy="0"/>
          <a:chOff x="0" y="0"/>
          <a:chExt cx="0" cy="0"/>
        </a:xfrm>
      </p:grpSpPr>
      <p:sp>
        <p:nvSpPr>
          <p:cNvPr id="7" name="Picture Placeholder 13"/>
          <p:cNvSpPr>
            <a:spLocks noGrp="1"/>
          </p:cNvSpPr>
          <p:nvPr>
            <p:ph type="pic" sz="quarter" idx="21"/>
          </p:nvPr>
        </p:nvSpPr>
        <p:spPr>
          <a:xfrm>
            <a:off x="1142622" y="1062146"/>
            <a:ext cx="3621757" cy="643758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2"/>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3"/>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2FB54B2A-49FC-43DD-B07C-18DB9E87054C}"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31575326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iphone_devices of 3">
    <p:spTree>
      <p:nvGrpSpPr>
        <p:cNvPr id="1" name=""/>
        <p:cNvGrpSpPr/>
        <p:nvPr/>
      </p:nvGrpSpPr>
      <p:grpSpPr>
        <a:xfrm>
          <a:off x="0" y="0"/>
          <a:ext cx="0" cy="0"/>
          <a:chOff x="0" y="0"/>
          <a:chExt cx="0" cy="0"/>
        </a:xfrm>
      </p:grpSpPr>
      <p:sp>
        <p:nvSpPr>
          <p:cNvPr id="5" name="Picture Placeholder 13"/>
          <p:cNvSpPr>
            <a:spLocks noGrp="1"/>
          </p:cNvSpPr>
          <p:nvPr>
            <p:ph type="pic" sz="quarter" idx="21"/>
          </p:nvPr>
        </p:nvSpPr>
        <p:spPr>
          <a:xfrm>
            <a:off x="4627809" y="3115099"/>
            <a:ext cx="2878918" cy="510335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2"/>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3"/>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C7EE416B-38B0-41F9-8E31-BF343F6D2215}"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63988156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Services Features">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1" y="3644900"/>
            <a:ext cx="12192001" cy="32131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7"/>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8"/>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7981085A-0B71-49B3-80A7-D44EE963816F}"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9591356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r Mission 2">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6124515" y="1562517"/>
            <a:ext cx="6054419" cy="3384802"/>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Text Placeholder 5"/>
          <p:cNvSpPr>
            <a:spLocks noGrp="1"/>
          </p:cNvSpPr>
          <p:nvPr>
            <p:ph type="body" sz="quarter" idx="14"/>
          </p:nvPr>
        </p:nvSpPr>
        <p:spPr>
          <a:xfrm>
            <a:off x="1790373" y="3004344"/>
            <a:ext cx="3880066" cy="1943100"/>
          </a:xfrm>
          <a:prstGeom prst="rect">
            <a:avLst/>
          </a:prstGeom>
        </p:spPr>
        <p:txBody>
          <a:bodyPr/>
          <a:lstStyle>
            <a:lvl1pPr algn="r">
              <a:defRPr sz="2000"/>
            </a:lvl1pPr>
          </a:lstStyle>
          <a:p>
            <a:pPr lvl="0"/>
            <a:endParaRPr lang="id-ID" dirty="0"/>
          </a:p>
        </p:txBody>
      </p:sp>
      <p:sp>
        <p:nvSpPr>
          <p:cNvPr id="5" name="Footer Placeholder 4"/>
          <p:cNvSpPr>
            <a:spLocks noGrp="1"/>
          </p:cNvSpPr>
          <p:nvPr>
            <p:ph type="ftr" sz="quarter" idx="15"/>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16"/>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EE85E04E-FF5C-472B-BC25-A1F7A761B49B}"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619851545"/>
      </p:ext>
    </p:extLst>
  </p:cSld>
  <p:clrMapOvr>
    <a:masterClrMapping/>
  </p:clrMapOvr>
  <p:transition advClick="0"/>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meline 1">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6662667" y="4544121"/>
            <a:ext cx="3099468" cy="201837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9" name="Picture Placeholder 13"/>
          <p:cNvSpPr>
            <a:spLocks noGrp="1"/>
          </p:cNvSpPr>
          <p:nvPr>
            <p:ph type="pic" sz="quarter" idx="18"/>
          </p:nvPr>
        </p:nvSpPr>
        <p:spPr>
          <a:xfrm>
            <a:off x="2432977" y="3289610"/>
            <a:ext cx="3099468" cy="201837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19"/>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20"/>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13705BF0-A888-4107-8503-F7D5632F0BC5}"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20952763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meline 2">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6662667" y="2263943"/>
            <a:ext cx="3099468" cy="201837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9" name="Picture Placeholder 13"/>
          <p:cNvSpPr>
            <a:spLocks noGrp="1"/>
          </p:cNvSpPr>
          <p:nvPr>
            <p:ph type="pic" sz="quarter" idx="18"/>
          </p:nvPr>
        </p:nvSpPr>
        <p:spPr>
          <a:xfrm>
            <a:off x="2432977" y="1009431"/>
            <a:ext cx="3099468" cy="201837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0" name="Picture Placeholder 13"/>
          <p:cNvSpPr>
            <a:spLocks noGrp="1"/>
          </p:cNvSpPr>
          <p:nvPr>
            <p:ph type="pic" sz="quarter" idx="19"/>
          </p:nvPr>
        </p:nvSpPr>
        <p:spPr>
          <a:xfrm>
            <a:off x="2432977" y="4176378"/>
            <a:ext cx="3099468" cy="201837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0"/>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1"/>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22DCE88F-8AE7-425F-A702-4F083F41FCE2}"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58218482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Meet_the_squad">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1360721" y="1706245"/>
            <a:ext cx="2973453" cy="308375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Picture Placeholder 13"/>
          <p:cNvSpPr>
            <a:spLocks noGrp="1"/>
          </p:cNvSpPr>
          <p:nvPr>
            <p:ph type="pic" sz="quarter" idx="15"/>
          </p:nvPr>
        </p:nvSpPr>
        <p:spPr>
          <a:xfrm>
            <a:off x="7831786" y="1706245"/>
            <a:ext cx="2973453" cy="308375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Picture Placeholder 13"/>
          <p:cNvSpPr>
            <a:spLocks noGrp="1"/>
          </p:cNvSpPr>
          <p:nvPr>
            <p:ph type="pic" sz="quarter" idx="16"/>
          </p:nvPr>
        </p:nvSpPr>
        <p:spPr>
          <a:xfrm>
            <a:off x="4596254" y="1706245"/>
            <a:ext cx="2973453" cy="3083755"/>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17"/>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18"/>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F39FDB01-11C7-4E8F-82DE-76EF58895A78}"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782353744"/>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eam 2">
    <p:spTree>
      <p:nvGrpSpPr>
        <p:cNvPr id="1" name=""/>
        <p:cNvGrpSpPr/>
        <p:nvPr/>
      </p:nvGrpSpPr>
      <p:grpSpPr>
        <a:xfrm>
          <a:off x="0" y="0"/>
          <a:ext cx="0" cy="0"/>
          <a:chOff x="0" y="0"/>
          <a:chExt cx="0" cy="0"/>
        </a:xfrm>
      </p:grpSpPr>
      <p:sp>
        <p:nvSpPr>
          <p:cNvPr id="7" name="Picture Placeholder 13"/>
          <p:cNvSpPr>
            <a:spLocks noGrp="1"/>
          </p:cNvSpPr>
          <p:nvPr>
            <p:ph type="pic" sz="quarter" idx="20"/>
          </p:nvPr>
        </p:nvSpPr>
        <p:spPr>
          <a:xfrm>
            <a:off x="0" y="0"/>
            <a:ext cx="12192000" cy="685800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Picture Placeholder 3"/>
          <p:cNvSpPr>
            <a:spLocks noGrp="1"/>
          </p:cNvSpPr>
          <p:nvPr>
            <p:ph type="pic" sz="quarter" idx="11"/>
          </p:nvPr>
        </p:nvSpPr>
        <p:spPr>
          <a:xfrm>
            <a:off x="9367482" y="2332758"/>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15" name="Picture Placeholder 3"/>
          <p:cNvSpPr>
            <a:spLocks noGrp="1"/>
          </p:cNvSpPr>
          <p:nvPr>
            <p:ph type="pic" sz="quarter" idx="12"/>
          </p:nvPr>
        </p:nvSpPr>
        <p:spPr>
          <a:xfrm>
            <a:off x="6703597" y="2332758"/>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25" name="Picture Placeholder 3"/>
          <p:cNvSpPr>
            <a:spLocks noGrp="1"/>
          </p:cNvSpPr>
          <p:nvPr>
            <p:ph type="pic" sz="quarter" idx="13"/>
          </p:nvPr>
        </p:nvSpPr>
        <p:spPr>
          <a:xfrm>
            <a:off x="4005415" y="2332758"/>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34" name="Picture Placeholder 3"/>
          <p:cNvSpPr>
            <a:spLocks noGrp="1"/>
          </p:cNvSpPr>
          <p:nvPr>
            <p:ph type="pic" sz="quarter" idx="14"/>
          </p:nvPr>
        </p:nvSpPr>
        <p:spPr>
          <a:xfrm>
            <a:off x="1341532" y="2332758"/>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8" name="Footer Placeholder 4"/>
          <p:cNvSpPr>
            <a:spLocks noGrp="1"/>
          </p:cNvSpPr>
          <p:nvPr>
            <p:ph type="ftr" sz="quarter" idx="21"/>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9" name="Slide Number Placeholder 5"/>
          <p:cNvSpPr>
            <a:spLocks noGrp="1"/>
          </p:cNvSpPr>
          <p:nvPr>
            <p:ph type="sldNum" sz="quarter" idx="22"/>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6E2BCFAE-E310-4ED1-AD05-8911B688AE92}"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023966467"/>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eam 2">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9367482" y="2332758"/>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15" name="Picture Placeholder 3"/>
          <p:cNvSpPr>
            <a:spLocks noGrp="1"/>
          </p:cNvSpPr>
          <p:nvPr>
            <p:ph type="pic" sz="quarter" idx="12"/>
          </p:nvPr>
        </p:nvSpPr>
        <p:spPr>
          <a:xfrm>
            <a:off x="6703597" y="2332758"/>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25" name="Picture Placeholder 3"/>
          <p:cNvSpPr>
            <a:spLocks noGrp="1"/>
          </p:cNvSpPr>
          <p:nvPr>
            <p:ph type="pic" sz="quarter" idx="13"/>
          </p:nvPr>
        </p:nvSpPr>
        <p:spPr>
          <a:xfrm>
            <a:off x="4005415" y="2332758"/>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34" name="Picture Placeholder 3"/>
          <p:cNvSpPr>
            <a:spLocks noGrp="1"/>
          </p:cNvSpPr>
          <p:nvPr>
            <p:ph type="pic" sz="quarter" idx="14"/>
          </p:nvPr>
        </p:nvSpPr>
        <p:spPr>
          <a:xfrm>
            <a:off x="1341532" y="2332758"/>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15"/>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16"/>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6EB7DCDB-E23A-46FB-A966-B8DCE140666E}"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584241754"/>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Laptop3">
    <p:spTree>
      <p:nvGrpSpPr>
        <p:cNvPr id="1" name=""/>
        <p:cNvGrpSpPr/>
        <p:nvPr/>
      </p:nvGrpSpPr>
      <p:grpSpPr>
        <a:xfrm>
          <a:off x="0" y="0"/>
          <a:ext cx="0" cy="0"/>
          <a:chOff x="0" y="0"/>
          <a:chExt cx="0" cy="0"/>
        </a:xfrm>
      </p:grpSpPr>
      <p:sp>
        <p:nvSpPr>
          <p:cNvPr id="16" name="Picture Placeholder 13"/>
          <p:cNvSpPr>
            <a:spLocks noGrp="1"/>
          </p:cNvSpPr>
          <p:nvPr>
            <p:ph type="pic" sz="quarter" idx="20"/>
          </p:nvPr>
        </p:nvSpPr>
        <p:spPr>
          <a:xfrm>
            <a:off x="4216574" y="2440066"/>
            <a:ext cx="3790604" cy="240130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1"/>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2"/>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79E6D426-4D6C-43D9-B1DE-F74BC0266214}"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32462523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Laptop mockup">
    <p:spTree>
      <p:nvGrpSpPr>
        <p:cNvPr id="1" name=""/>
        <p:cNvGrpSpPr/>
        <p:nvPr/>
      </p:nvGrpSpPr>
      <p:grpSpPr>
        <a:xfrm>
          <a:off x="0" y="0"/>
          <a:ext cx="0" cy="0"/>
          <a:chOff x="0" y="0"/>
          <a:chExt cx="0" cy="0"/>
        </a:xfrm>
      </p:grpSpPr>
      <p:sp>
        <p:nvSpPr>
          <p:cNvPr id="45" name="Picture Placeholder 13"/>
          <p:cNvSpPr>
            <a:spLocks noGrp="1"/>
          </p:cNvSpPr>
          <p:nvPr>
            <p:ph type="pic" sz="quarter" idx="22"/>
          </p:nvPr>
        </p:nvSpPr>
        <p:spPr>
          <a:xfrm>
            <a:off x="7341086" y="3187793"/>
            <a:ext cx="2908549" cy="1847088"/>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7" name="Picture Placeholder 13"/>
          <p:cNvSpPr>
            <a:spLocks noGrp="1"/>
          </p:cNvSpPr>
          <p:nvPr>
            <p:ph type="pic" sz="quarter" idx="24"/>
          </p:nvPr>
        </p:nvSpPr>
        <p:spPr>
          <a:xfrm>
            <a:off x="1930377" y="3187793"/>
            <a:ext cx="2908549" cy="1847088"/>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6" name="Picture Placeholder 13"/>
          <p:cNvSpPr>
            <a:spLocks noGrp="1"/>
          </p:cNvSpPr>
          <p:nvPr>
            <p:ph type="pic" sz="quarter" idx="23"/>
          </p:nvPr>
        </p:nvSpPr>
        <p:spPr>
          <a:xfrm>
            <a:off x="4452514" y="3544622"/>
            <a:ext cx="3281748" cy="207111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Footer Placeholder 4"/>
          <p:cNvSpPr>
            <a:spLocks noGrp="1"/>
          </p:cNvSpPr>
          <p:nvPr>
            <p:ph type="ftr" sz="quarter" idx="25"/>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6"/>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B32B2CAD-6590-4A43-BF18-024D9C1B242A}"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81617452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Meet our Team">
    <p:spTree>
      <p:nvGrpSpPr>
        <p:cNvPr id="1" name=""/>
        <p:cNvGrpSpPr/>
        <p:nvPr/>
      </p:nvGrpSpPr>
      <p:grpSpPr>
        <a:xfrm>
          <a:off x="0" y="0"/>
          <a:ext cx="0" cy="0"/>
          <a:chOff x="0" y="0"/>
          <a:chExt cx="0" cy="0"/>
        </a:xfrm>
      </p:grpSpPr>
      <p:sp>
        <p:nvSpPr>
          <p:cNvPr id="12" name="Picture Placeholder 13"/>
          <p:cNvSpPr>
            <a:spLocks noGrp="1" noChangeAspect="1"/>
          </p:cNvSpPr>
          <p:nvPr>
            <p:ph type="pic" sz="quarter" idx="13"/>
          </p:nvPr>
        </p:nvSpPr>
        <p:spPr>
          <a:xfrm>
            <a:off x="1804567" y="1796262"/>
            <a:ext cx="1801837" cy="1801368"/>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13" name="Picture Placeholder 13"/>
          <p:cNvSpPr>
            <a:spLocks noGrp="1" noChangeAspect="1"/>
          </p:cNvSpPr>
          <p:nvPr>
            <p:ph type="pic" sz="quarter" idx="14"/>
          </p:nvPr>
        </p:nvSpPr>
        <p:spPr>
          <a:xfrm>
            <a:off x="6429036" y="1796262"/>
            <a:ext cx="1801837" cy="1801368"/>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14" name="Picture Placeholder 13"/>
          <p:cNvSpPr>
            <a:spLocks noGrp="1" noChangeAspect="1"/>
          </p:cNvSpPr>
          <p:nvPr>
            <p:ph type="pic" sz="quarter" idx="15"/>
          </p:nvPr>
        </p:nvSpPr>
        <p:spPr>
          <a:xfrm>
            <a:off x="1804567" y="3915547"/>
            <a:ext cx="1801837" cy="1801368"/>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15" name="Picture Placeholder 13"/>
          <p:cNvSpPr>
            <a:spLocks noGrp="1" noChangeAspect="1"/>
          </p:cNvSpPr>
          <p:nvPr>
            <p:ph type="pic" sz="quarter" idx="16"/>
          </p:nvPr>
        </p:nvSpPr>
        <p:spPr>
          <a:xfrm>
            <a:off x="6429036" y="3915547"/>
            <a:ext cx="1801837" cy="1801368"/>
          </a:xfrm>
          <a:prstGeom prst="ellipse">
            <a:avLst/>
          </a:prstGeom>
          <a:solidFill>
            <a:schemeClr val="bg1">
              <a:lumMod val="95000"/>
            </a:schemeClr>
          </a:solidFill>
          <a:effectLst/>
        </p:spPr>
        <p:txBody>
          <a:bodyPr rtlCol="0">
            <a:normAutofit/>
          </a:bodyPr>
          <a:lstStyle>
            <a:lvl1pPr marL="0" indent="0">
              <a:buNone/>
              <a:defRPr sz="1400">
                <a:ln>
                  <a:noFill/>
                </a:ln>
                <a:solidFill>
                  <a:schemeClr val="bg1">
                    <a:lumMod val="85000"/>
                  </a:schemeClr>
                </a:solidFill>
              </a:defRPr>
            </a:lvl1pPr>
          </a:lstStyle>
          <a:p>
            <a:pPr lvl="0"/>
            <a:r>
              <a:rPr lang="en-US" noProof="0"/>
              <a:t>Drag picture to placeholder or click icon to add</a:t>
            </a:r>
            <a:endParaRPr lang="en-US" noProof="0" dirty="0"/>
          </a:p>
        </p:txBody>
      </p:sp>
      <p:sp>
        <p:nvSpPr>
          <p:cNvPr id="6" name="Footer Placeholder 4"/>
          <p:cNvSpPr>
            <a:spLocks noGrp="1"/>
          </p:cNvSpPr>
          <p:nvPr>
            <p:ph type="ftr" sz="quarter" idx="17"/>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18"/>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4E37428B-21D2-46BA-8437-8FB406D39CD2}"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93126850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What we do">
    <p:spTree>
      <p:nvGrpSpPr>
        <p:cNvPr id="1" name=""/>
        <p:cNvGrpSpPr/>
        <p:nvPr/>
      </p:nvGrpSpPr>
      <p:grpSpPr>
        <a:xfrm>
          <a:off x="0" y="0"/>
          <a:ext cx="0" cy="0"/>
          <a:chOff x="0" y="0"/>
          <a:chExt cx="0" cy="0"/>
        </a:xfrm>
      </p:grpSpPr>
      <p:sp>
        <p:nvSpPr>
          <p:cNvPr id="20" name="Picture Placeholder 13"/>
          <p:cNvSpPr>
            <a:spLocks noGrp="1"/>
          </p:cNvSpPr>
          <p:nvPr>
            <p:ph type="pic" sz="quarter" idx="22"/>
          </p:nvPr>
        </p:nvSpPr>
        <p:spPr>
          <a:xfrm>
            <a:off x="1199578" y="2257900"/>
            <a:ext cx="4466716" cy="326828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23"/>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24"/>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9DD92D09-064A-4D06-B9C6-83FCDA757CDC}"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344365842"/>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What we do 2">
    <p:spTree>
      <p:nvGrpSpPr>
        <p:cNvPr id="1" name=""/>
        <p:cNvGrpSpPr/>
        <p:nvPr/>
      </p:nvGrpSpPr>
      <p:grpSpPr>
        <a:xfrm>
          <a:off x="0" y="0"/>
          <a:ext cx="0" cy="0"/>
          <a:chOff x="0" y="0"/>
          <a:chExt cx="0" cy="0"/>
        </a:xfrm>
      </p:grpSpPr>
      <p:sp>
        <p:nvSpPr>
          <p:cNvPr id="11" name="Picture Placeholder 13"/>
          <p:cNvSpPr>
            <a:spLocks noGrp="1"/>
          </p:cNvSpPr>
          <p:nvPr>
            <p:ph type="pic" sz="quarter" idx="22"/>
          </p:nvPr>
        </p:nvSpPr>
        <p:spPr>
          <a:xfrm>
            <a:off x="8774926" y="2007221"/>
            <a:ext cx="1963125" cy="2442118"/>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2" name="Picture Placeholder 13"/>
          <p:cNvSpPr>
            <a:spLocks noGrp="1"/>
          </p:cNvSpPr>
          <p:nvPr>
            <p:ph type="pic" sz="quarter" idx="23"/>
          </p:nvPr>
        </p:nvSpPr>
        <p:spPr>
          <a:xfrm>
            <a:off x="6340732" y="2007221"/>
            <a:ext cx="1963125" cy="2442118"/>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3" name="Picture Placeholder 13"/>
          <p:cNvSpPr>
            <a:spLocks noGrp="1"/>
          </p:cNvSpPr>
          <p:nvPr>
            <p:ph type="pic" sz="quarter" idx="24"/>
          </p:nvPr>
        </p:nvSpPr>
        <p:spPr>
          <a:xfrm>
            <a:off x="3906539" y="2007221"/>
            <a:ext cx="1963125" cy="2442118"/>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4" name="Picture Placeholder 13"/>
          <p:cNvSpPr>
            <a:spLocks noGrp="1"/>
          </p:cNvSpPr>
          <p:nvPr>
            <p:ph type="pic" sz="quarter" idx="25"/>
          </p:nvPr>
        </p:nvSpPr>
        <p:spPr>
          <a:xfrm>
            <a:off x="1472346" y="2007221"/>
            <a:ext cx="1963125" cy="2442118"/>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26"/>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27"/>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715FE812-8750-4E29-AFBD-79800EC2164C}"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42738815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2" y="2"/>
            <a:ext cx="12191999" cy="685800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4"/>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15"/>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100B4E20-630D-4781-B2D2-63042EFC48BA}"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483069582"/>
      </p:ext>
    </p:extLst>
  </p:cSld>
  <p:clrMapOvr>
    <a:masterClrMapping/>
  </p:clrMapOvr>
  <p:transition advClick="0"/>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Partners Left">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4065683" y="3924160"/>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2" name="Picture Placeholder 13"/>
          <p:cNvSpPr>
            <a:spLocks noGrp="1"/>
          </p:cNvSpPr>
          <p:nvPr>
            <p:ph type="pic" sz="quarter" idx="19"/>
          </p:nvPr>
        </p:nvSpPr>
        <p:spPr>
          <a:xfrm>
            <a:off x="1841969" y="3924160"/>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5" name="Picture Placeholder 13"/>
          <p:cNvSpPr>
            <a:spLocks noGrp="1"/>
          </p:cNvSpPr>
          <p:nvPr>
            <p:ph type="pic" sz="quarter" idx="22"/>
          </p:nvPr>
        </p:nvSpPr>
        <p:spPr>
          <a:xfrm>
            <a:off x="8513109" y="3924160"/>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6" name="Picture Placeholder 13"/>
          <p:cNvSpPr>
            <a:spLocks noGrp="1"/>
          </p:cNvSpPr>
          <p:nvPr>
            <p:ph type="pic" sz="quarter" idx="23"/>
          </p:nvPr>
        </p:nvSpPr>
        <p:spPr>
          <a:xfrm>
            <a:off x="6289396" y="3924160"/>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9" name="Picture Placeholder 13"/>
          <p:cNvSpPr>
            <a:spLocks noGrp="1"/>
          </p:cNvSpPr>
          <p:nvPr>
            <p:ph type="pic" sz="quarter" idx="24"/>
          </p:nvPr>
        </p:nvSpPr>
        <p:spPr>
          <a:xfrm>
            <a:off x="4065683" y="2500271"/>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20" name="Picture Placeholder 13"/>
          <p:cNvSpPr>
            <a:spLocks noGrp="1"/>
          </p:cNvSpPr>
          <p:nvPr>
            <p:ph type="pic" sz="quarter" idx="25"/>
          </p:nvPr>
        </p:nvSpPr>
        <p:spPr>
          <a:xfrm>
            <a:off x="1841969" y="2500271"/>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21" name="Picture Placeholder 13"/>
          <p:cNvSpPr>
            <a:spLocks noGrp="1"/>
          </p:cNvSpPr>
          <p:nvPr>
            <p:ph type="pic" sz="quarter" idx="26"/>
          </p:nvPr>
        </p:nvSpPr>
        <p:spPr>
          <a:xfrm>
            <a:off x="8513109" y="2500271"/>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22" name="Picture Placeholder 13"/>
          <p:cNvSpPr>
            <a:spLocks noGrp="1"/>
          </p:cNvSpPr>
          <p:nvPr>
            <p:ph type="pic" sz="quarter" idx="27"/>
          </p:nvPr>
        </p:nvSpPr>
        <p:spPr>
          <a:xfrm>
            <a:off x="6289396" y="2500271"/>
            <a:ext cx="1848610" cy="1064948"/>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0" name="Footer Placeholder 4"/>
          <p:cNvSpPr>
            <a:spLocks noGrp="1"/>
          </p:cNvSpPr>
          <p:nvPr>
            <p:ph type="ftr" sz="quarter" idx="28"/>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13" name="Slide Number Placeholder 5"/>
          <p:cNvSpPr>
            <a:spLocks noGrp="1"/>
          </p:cNvSpPr>
          <p:nvPr>
            <p:ph type="sldNum" sz="quarter" idx="29"/>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B2E1E1BF-6FE2-421D-A36B-A7283F5ED134}"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39704844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Partners of 4">
    <p:spTree>
      <p:nvGrpSpPr>
        <p:cNvPr id="1" name=""/>
        <p:cNvGrpSpPr/>
        <p:nvPr/>
      </p:nvGrpSpPr>
      <p:grpSpPr>
        <a:xfrm>
          <a:off x="0" y="0"/>
          <a:ext cx="0" cy="0"/>
          <a:chOff x="0" y="0"/>
          <a:chExt cx="0" cy="0"/>
        </a:xfrm>
      </p:grpSpPr>
      <p:sp>
        <p:nvSpPr>
          <p:cNvPr id="15" name="Picture Placeholder 13"/>
          <p:cNvSpPr>
            <a:spLocks noGrp="1"/>
          </p:cNvSpPr>
          <p:nvPr>
            <p:ph type="pic" sz="quarter" idx="20"/>
          </p:nvPr>
        </p:nvSpPr>
        <p:spPr>
          <a:xfrm>
            <a:off x="3639219" y="2112080"/>
            <a:ext cx="2268406" cy="2174170"/>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6" name="Picture Placeholder 13"/>
          <p:cNvSpPr>
            <a:spLocks noGrp="1"/>
          </p:cNvSpPr>
          <p:nvPr>
            <p:ph type="pic" sz="quarter" idx="21"/>
          </p:nvPr>
        </p:nvSpPr>
        <p:spPr>
          <a:xfrm>
            <a:off x="975337" y="2112080"/>
            <a:ext cx="2268406" cy="2174170"/>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7" name="Picture Placeholder 13"/>
          <p:cNvSpPr>
            <a:spLocks noGrp="1"/>
          </p:cNvSpPr>
          <p:nvPr>
            <p:ph type="pic" sz="quarter" idx="18"/>
          </p:nvPr>
        </p:nvSpPr>
        <p:spPr>
          <a:xfrm>
            <a:off x="8966987" y="2112080"/>
            <a:ext cx="2268406" cy="2174170"/>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8" name="Picture Placeholder 13"/>
          <p:cNvSpPr>
            <a:spLocks noGrp="1"/>
          </p:cNvSpPr>
          <p:nvPr>
            <p:ph type="pic" sz="quarter" idx="19"/>
          </p:nvPr>
        </p:nvSpPr>
        <p:spPr>
          <a:xfrm>
            <a:off x="6303105" y="2112080"/>
            <a:ext cx="2268406" cy="2174170"/>
          </a:xfrm>
          <a:prstGeom prst="rect">
            <a:avLst/>
          </a:prstGeom>
          <a:effectLst/>
        </p:spPr>
        <p:txBody>
          <a:bodyPr rtlCol="0">
            <a:normAutofit/>
          </a:bodyPr>
          <a:lstStyle>
            <a:lvl1pPr marL="0" indent="0">
              <a:buNone/>
              <a:defRPr sz="115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22"/>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23"/>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4B09B6B0-332B-4FDC-B146-F57FF9B32FC5}"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403324918"/>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Portfolio 1">
    <p:spTree>
      <p:nvGrpSpPr>
        <p:cNvPr id="1" name=""/>
        <p:cNvGrpSpPr/>
        <p:nvPr/>
      </p:nvGrpSpPr>
      <p:grpSpPr>
        <a:xfrm>
          <a:off x="0" y="0"/>
          <a:ext cx="0" cy="0"/>
          <a:chOff x="0" y="0"/>
          <a:chExt cx="0" cy="0"/>
        </a:xfrm>
      </p:grpSpPr>
      <p:sp>
        <p:nvSpPr>
          <p:cNvPr id="6" name="Picture Placeholder 13"/>
          <p:cNvSpPr>
            <a:spLocks noGrp="1"/>
          </p:cNvSpPr>
          <p:nvPr>
            <p:ph type="pic" sz="quarter" idx="22"/>
          </p:nvPr>
        </p:nvSpPr>
        <p:spPr>
          <a:xfrm>
            <a:off x="7781472" y="2196790"/>
            <a:ext cx="4410528" cy="466121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7" name="Picture Placeholder 13"/>
          <p:cNvSpPr>
            <a:spLocks noGrp="1"/>
          </p:cNvSpPr>
          <p:nvPr>
            <p:ph type="pic" sz="quarter" idx="23"/>
          </p:nvPr>
        </p:nvSpPr>
        <p:spPr>
          <a:xfrm>
            <a:off x="1" y="2196790"/>
            <a:ext cx="4439342" cy="4661210"/>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24"/>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25"/>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F5962E76-6398-4B4D-B605-4C4B1AA1E3AE}"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260136949"/>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iPad_Martik-feat">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6954065" y="1493887"/>
            <a:ext cx="3169191" cy="3976372"/>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5"/>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6"/>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FD938A27-F676-4420-9003-32AB57D3F117}"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71406567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Projects 2">
    <p:spTree>
      <p:nvGrpSpPr>
        <p:cNvPr id="1" name=""/>
        <p:cNvGrpSpPr/>
        <p:nvPr/>
      </p:nvGrpSpPr>
      <p:grpSpPr>
        <a:xfrm>
          <a:off x="0" y="0"/>
          <a:ext cx="0" cy="0"/>
          <a:chOff x="0" y="0"/>
          <a:chExt cx="0" cy="0"/>
        </a:xfrm>
      </p:grpSpPr>
      <p:sp>
        <p:nvSpPr>
          <p:cNvPr id="5" name="Picture Placeholder 13"/>
          <p:cNvSpPr>
            <a:spLocks noGrp="1"/>
          </p:cNvSpPr>
          <p:nvPr>
            <p:ph type="pic" sz="quarter" idx="18"/>
          </p:nvPr>
        </p:nvSpPr>
        <p:spPr>
          <a:xfrm>
            <a:off x="9146382" y="0"/>
            <a:ext cx="3045618" cy="684099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6" name="Picture Placeholder 13"/>
          <p:cNvSpPr>
            <a:spLocks noGrp="1"/>
          </p:cNvSpPr>
          <p:nvPr>
            <p:ph type="pic" sz="quarter" idx="19"/>
          </p:nvPr>
        </p:nvSpPr>
        <p:spPr>
          <a:xfrm>
            <a:off x="5873867" y="0"/>
            <a:ext cx="3045745" cy="6840991"/>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20"/>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1"/>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26F38101-5DE3-4B65-AA58-CB48F67575A7}"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10325196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3" name="Slide Number Placeholder 5"/>
          <p:cNvSpPr>
            <a:spLocks noGrp="1"/>
          </p:cNvSpPr>
          <p:nvPr>
            <p:ph type="sldNum" sz="quarter" idx="11"/>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ACCD2FA3-8E5F-4D8D-AD8C-A02FBCF9B445}"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079980774"/>
      </p:ext>
    </p:extLst>
  </p:cSld>
  <p:clrMapOvr>
    <a:masterClrMapping/>
  </p:clrMapOvr>
  <p:transition spd="slow" advClick="0" advTm="3000"/>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welcome message 4">
    <p:spTree>
      <p:nvGrpSpPr>
        <p:cNvPr id="1" name=""/>
        <p:cNvGrpSpPr/>
        <p:nvPr/>
      </p:nvGrpSpPr>
      <p:grpSpPr>
        <a:xfrm>
          <a:off x="0" y="0"/>
          <a:ext cx="0" cy="0"/>
          <a:chOff x="0" y="0"/>
          <a:chExt cx="0" cy="0"/>
        </a:xfrm>
      </p:grpSpPr>
      <p:sp>
        <p:nvSpPr>
          <p:cNvPr id="4" name="Picture Placeholder 13"/>
          <p:cNvSpPr>
            <a:spLocks noGrp="1"/>
          </p:cNvSpPr>
          <p:nvPr>
            <p:ph type="pic" sz="quarter" idx="60"/>
          </p:nvPr>
        </p:nvSpPr>
        <p:spPr>
          <a:xfrm>
            <a:off x="-4509" y="0"/>
            <a:ext cx="7511233" cy="6858000"/>
          </a:xfrm>
          <a:prstGeom prst="rect">
            <a:avLst/>
          </a:prstGeom>
          <a:effectLst/>
        </p:spPr>
        <p:txBody>
          <a:bodyPr rtlCol="0">
            <a:normAutofit/>
          </a:bodyPr>
          <a:lstStyle>
            <a:lvl1pPr marL="0" indent="0">
              <a:buNone/>
              <a:defRPr sz="1300">
                <a:ln>
                  <a:noFill/>
                </a:ln>
                <a:solidFill>
                  <a:schemeClr val="bg1">
                    <a:lumMod val="85000"/>
                  </a:schemeClr>
                </a:solidFill>
              </a:defRPr>
            </a:lvl1pPr>
          </a:lstStyle>
          <a:p>
            <a:pPr lvl="0"/>
            <a:endParaRPr lang="en-US" noProof="0" dirty="0"/>
          </a:p>
        </p:txBody>
      </p:sp>
      <p:sp>
        <p:nvSpPr>
          <p:cNvPr id="3" name="Footer Placeholder 4"/>
          <p:cNvSpPr>
            <a:spLocks noGrp="1"/>
          </p:cNvSpPr>
          <p:nvPr>
            <p:ph type="ftr" sz="quarter" idx="61"/>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62"/>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02CEEF17-DC95-4862-BE6F-73B368FF70A1}"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9490708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1_General Slide">
    <p:spTree>
      <p:nvGrpSpPr>
        <p:cNvPr id="1" name=""/>
        <p:cNvGrpSpPr/>
        <p:nvPr/>
      </p:nvGrpSpPr>
      <p:grpSpPr>
        <a:xfrm>
          <a:off x="0" y="0"/>
          <a:ext cx="0" cy="0"/>
          <a:chOff x="0" y="0"/>
          <a:chExt cx="0" cy="0"/>
        </a:xfrm>
      </p:grpSpPr>
      <p:sp>
        <p:nvSpPr>
          <p:cNvPr id="37" name="Picture Placeholder 13"/>
          <p:cNvSpPr>
            <a:spLocks noGrp="1"/>
          </p:cNvSpPr>
          <p:nvPr>
            <p:ph type="pic" sz="quarter" idx="50"/>
          </p:nvPr>
        </p:nvSpPr>
        <p:spPr>
          <a:xfrm>
            <a:off x="0" y="0"/>
            <a:ext cx="4272030" cy="6858000"/>
          </a:xfrm>
          <a:prstGeom prst="rect">
            <a:avLst/>
          </a:prstGeom>
          <a:effectLst/>
        </p:spPr>
        <p:txBody>
          <a:bodyPr rtlCol="0">
            <a:normAutofit/>
          </a:bodyPr>
          <a:lstStyle>
            <a:lvl1pPr marL="0" indent="0">
              <a:buNone/>
              <a:defRPr sz="1300">
                <a:ln>
                  <a:noFill/>
                </a:ln>
                <a:solidFill>
                  <a:schemeClr val="bg1">
                    <a:lumMod val="85000"/>
                  </a:schemeClr>
                </a:solidFill>
              </a:defRPr>
            </a:lvl1pPr>
          </a:lstStyle>
          <a:p>
            <a:pPr lvl="0"/>
            <a:endParaRPr lang="en-US" noProof="0" dirty="0"/>
          </a:p>
        </p:txBody>
      </p:sp>
      <p:sp>
        <p:nvSpPr>
          <p:cNvPr id="3" name="Footer Placeholder 4"/>
          <p:cNvSpPr>
            <a:spLocks noGrp="1"/>
          </p:cNvSpPr>
          <p:nvPr>
            <p:ph type="ftr" sz="quarter" idx="51"/>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52"/>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F711D352-D43C-4CB7-801C-4E4D4109CCFF}"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285526834"/>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419" y="365125"/>
            <a:ext cx="10515163" cy="1325563"/>
          </a:xfrm>
          <a:prstGeom prst="rect">
            <a:avLst/>
          </a:prstGeom>
        </p:spPr>
        <p:txBody>
          <a:bodyPr/>
          <a:lstStyle/>
          <a:p>
            <a:r>
              <a:rPr lang="en-US"/>
              <a:t>Click to edit Master title style</a:t>
            </a:r>
            <a:endParaRPr lang="id-ID"/>
          </a:p>
        </p:txBody>
      </p:sp>
      <p:sp>
        <p:nvSpPr>
          <p:cNvPr id="3" name="Footer Placeholder 4"/>
          <p:cNvSpPr>
            <a:spLocks noGrp="1"/>
          </p:cNvSpPr>
          <p:nvPr>
            <p:ph type="ftr" sz="quarter" idx="10"/>
          </p:nvPr>
        </p:nvSpPr>
        <p:spPr/>
        <p:txBody>
          <a:bodyPr/>
          <a:lstStyle>
            <a:lvl1pPr>
              <a:defRPr/>
            </a:lvl1pPr>
          </a:lstStyle>
          <a:p>
            <a:pPr>
              <a:defRPr/>
            </a:pPr>
            <a:endParaRPr lang="id-ID">
              <a:solidFill>
                <a:srgbClr val="445469">
                  <a:tint val="75000"/>
                </a:srgbClr>
              </a:solidFill>
            </a:endParaRPr>
          </a:p>
        </p:txBody>
      </p:sp>
      <p:sp>
        <p:nvSpPr>
          <p:cNvPr id="4" name="Slide Number Placeholder 5"/>
          <p:cNvSpPr>
            <a:spLocks noGrp="1"/>
          </p:cNvSpPr>
          <p:nvPr>
            <p:ph type="sldNum" sz="quarter" idx="11"/>
          </p:nvPr>
        </p:nvSpPr>
        <p:spPr/>
        <p:txBody>
          <a:bodyPr/>
          <a:lstStyle>
            <a:lvl1pPr>
              <a:defRPr/>
            </a:lvl1pPr>
          </a:lstStyle>
          <a:p>
            <a:pPr>
              <a:defRPr/>
            </a:pPr>
            <a:fld id="{8217BEAF-0223-49D9-BD27-1C09D645F324}"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612690401"/>
      </p:ext>
    </p:extLst>
  </p:cSld>
  <p:clrMapOvr>
    <a:masterClrMapping/>
  </p:clrMapOvr>
  <p:transition advClick="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0"/>
            <a:ext cx="10972800" cy="990600"/>
          </a:xfrm>
          <a:prstGeom prst="rect">
            <a:avLst/>
          </a:prstGeom>
        </p:spPr>
        <p:txBody>
          <a:bodyPr lIns="45720" tIns="22860" rIns="45720" bIns="22860"/>
          <a:lstStyle/>
          <a:p>
            <a:r>
              <a:rPr lang="en-US"/>
              <a:t>Click to edit Master title style</a:t>
            </a:r>
          </a:p>
        </p:txBody>
      </p:sp>
      <p:sp>
        <p:nvSpPr>
          <p:cNvPr id="3" name="Content Placeholder 2"/>
          <p:cNvSpPr>
            <a:spLocks noGrp="1"/>
          </p:cNvSpPr>
          <p:nvPr>
            <p:ph idx="1"/>
          </p:nvPr>
        </p:nvSpPr>
        <p:spPr>
          <a:xfrm>
            <a:off x="609601" y="1600200"/>
            <a:ext cx="10972800" cy="4876800"/>
          </a:xfrm>
          <a:prstGeom prst="rect">
            <a:avLst/>
          </a:prstGeom>
        </p:spPr>
        <p:txBody>
          <a:bodyPr lIns="45720" tIns="22860" rIns="45720" bIns="228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18288"/>
            <a:ext cx="3860800" cy="329184"/>
          </a:xfrm>
          <a:prstGeom prst="rect">
            <a:avLst/>
          </a:prstGeom>
        </p:spPr>
        <p:txBody>
          <a:bodyPr lIns="45720" tIns="22860" rIns="45720" bIns="22860"/>
          <a:lstStyle/>
          <a:p>
            <a:fld id="{96415AB6-7370-4C5D-AD25-9000AE7149A6}" type="datetimeFigureOut">
              <a:rPr lang="id-ID" smtClean="0"/>
              <a:t>07/06/2019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E015E3A-1D1E-4141-AF05-5E36359ABAF1}" type="slidenum">
              <a:rPr lang="id-ID" smtClean="0"/>
              <a:t>‹#›</a:t>
            </a:fld>
            <a:endParaRPr lang="id-ID"/>
          </a:p>
        </p:txBody>
      </p:sp>
    </p:spTree>
    <p:extLst>
      <p:ext uri="{BB962C8B-B14F-4D97-AF65-F5344CB8AC3E}">
        <p14:creationId xmlns:p14="http://schemas.microsoft.com/office/powerpoint/2010/main" val="3190015537"/>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 Picture Right">
    <p:spTree>
      <p:nvGrpSpPr>
        <p:cNvPr id="1" name=""/>
        <p:cNvGrpSpPr/>
        <p:nvPr/>
      </p:nvGrpSpPr>
      <p:grpSpPr>
        <a:xfrm>
          <a:off x="0" y="0"/>
          <a:ext cx="0" cy="0"/>
          <a:chOff x="0" y="0"/>
          <a:chExt cx="0" cy="0"/>
        </a:xfrm>
      </p:grpSpPr>
      <p:sp>
        <p:nvSpPr>
          <p:cNvPr id="38" name="Picture Placeholder 13"/>
          <p:cNvSpPr>
            <a:spLocks noGrp="1"/>
          </p:cNvSpPr>
          <p:nvPr>
            <p:ph type="pic" sz="quarter" idx="13"/>
          </p:nvPr>
        </p:nvSpPr>
        <p:spPr>
          <a:xfrm>
            <a:off x="0" y="0"/>
            <a:ext cx="6085702" cy="685800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4"/>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5"/>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1B6DBCBB-C480-415A-821B-467C7DA7584B}"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043990676"/>
      </p:ext>
    </p:extLst>
  </p:cSld>
  <p:clrMapOvr>
    <a:masterClrMapping/>
  </p:clrMapOvr>
  <p:transition advClick="0"/>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5" name="Picture Placeholder 8"/>
          <p:cNvSpPr>
            <a:spLocks noGrp="1"/>
          </p:cNvSpPr>
          <p:nvPr>
            <p:ph type="pic" sz="quarter" idx="18"/>
          </p:nvPr>
        </p:nvSpPr>
        <p:spPr>
          <a:xfrm>
            <a:off x="1140948" y="1667633"/>
            <a:ext cx="2248875" cy="2608016"/>
          </a:xfrm>
          <a:custGeom>
            <a:avLst/>
            <a:gdLst>
              <a:gd name="connsiteX0" fmla="*/ 2522219 w 5044439"/>
              <a:gd name="connsiteY0" fmla="*/ 0 h 5851550"/>
              <a:gd name="connsiteX1" fmla="*/ 5044439 w 5044439"/>
              <a:gd name="connsiteY1" fmla="*/ 1261110 h 5851550"/>
              <a:gd name="connsiteX2" fmla="*/ 5044439 w 5044439"/>
              <a:gd name="connsiteY2" fmla="*/ 4590440 h 5851550"/>
              <a:gd name="connsiteX3" fmla="*/ 2522219 w 5044439"/>
              <a:gd name="connsiteY3" fmla="*/ 5851550 h 5851550"/>
              <a:gd name="connsiteX4" fmla="*/ 0 w 5044439"/>
              <a:gd name="connsiteY4" fmla="*/ 4590440 h 5851550"/>
              <a:gd name="connsiteX5" fmla="*/ 0 w 5044439"/>
              <a:gd name="connsiteY5" fmla="*/ 1261110 h 585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439" h="5851550">
                <a:moveTo>
                  <a:pt x="2522219" y="0"/>
                </a:moveTo>
                <a:lnTo>
                  <a:pt x="5044439" y="1261110"/>
                </a:lnTo>
                <a:lnTo>
                  <a:pt x="5044439" y="4590440"/>
                </a:lnTo>
                <a:lnTo>
                  <a:pt x="2522219" y="5851550"/>
                </a:lnTo>
                <a:lnTo>
                  <a:pt x="0" y="4590440"/>
                </a:lnTo>
                <a:lnTo>
                  <a:pt x="0" y="1261110"/>
                </a:lnTo>
                <a:close/>
              </a:path>
            </a:pathLst>
          </a:custGeom>
          <a:effectLst/>
        </p:spPr>
        <p:txBody>
          <a:bodyPr lIns="45720" tIns="22860" rIns="45720" bIns="22860" rtlCol="0">
            <a:no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9"/>
          </p:nvPr>
        </p:nvSpPr>
        <p:spPr/>
        <p:txBody>
          <a:bodyPr/>
          <a:lstStyle>
            <a:lvl1pPr algn="ctr" defTabSz="914083"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p>
        </p:txBody>
      </p:sp>
      <p:sp>
        <p:nvSpPr>
          <p:cNvPr id="4" name="Slide Number Placeholder 5"/>
          <p:cNvSpPr>
            <a:spLocks noGrp="1"/>
          </p:cNvSpPr>
          <p:nvPr>
            <p:ph type="sldNum" sz="quarter" idx="20"/>
          </p:nvPr>
        </p:nvSpPr>
        <p:spPr/>
        <p:txBody>
          <a:bodyPr/>
          <a:lstStyle>
            <a:lvl1pPr algn="l" defTabSz="914083" eaLnBrk="1" fontAlgn="auto" hangingPunct="1">
              <a:spcBef>
                <a:spcPts val="0"/>
              </a:spcBef>
              <a:spcAft>
                <a:spcPts val="0"/>
              </a:spcAft>
              <a:defRPr sz="1200" b="1" i="0">
                <a:solidFill>
                  <a:schemeClr val="tx1">
                    <a:tint val="75000"/>
                  </a:schemeClr>
                </a:solidFill>
                <a:latin typeface="Lato Bold" charset="0"/>
              </a:defRPr>
            </a:lvl1pPr>
          </a:lstStyle>
          <a:p>
            <a:pPr>
              <a:defRPr/>
            </a:pPr>
            <a:fld id="{2D2C6EC0-7EEC-49D2-88B4-40CF50B7BA09}" type="slidenum">
              <a:rPr lang="en-US"/>
              <a:t>‹#›</a:t>
            </a:fld>
            <a:endParaRPr lang="en-US" dirty="0"/>
          </a:p>
        </p:txBody>
      </p:sp>
    </p:spTree>
    <p:extLst>
      <p:ext uri="{BB962C8B-B14F-4D97-AF65-F5344CB8AC3E}">
        <p14:creationId xmlns:p14="http://schemas.microsoft.com/office/powerpoint/2010/main" val="219877474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5_Default Slid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326374" y="443737"/>
            <a:ext cx="3539252" cy="5208105"/>
          </a:xfrm>
          <a:prstGeom prst="rect">
            <a:avLst/>
          </a:prstGeom>
        </p:spPr>
        <p:txBody>
          <a:bodyPr lIns="45720" tIns="22860" rIns="45720" bIns="22860" rtlCol="0">
            <a:normAutofit/>
          </a:bodyPr>
          <a:lstStyle/>
          <a:p>
            <a:pPr lvl="0"/>
            <a:endParaRPr lang="en-US" noProof="0"/>
          </a:p>
        </p:txBody>
      </p:sp>
      <p:sp>
        <p:nvSpPr>
          <p:cNvPr id="5" name="Text Placeholder 4"/>
          <p:cNvSpPr>
            <a:spLocks noGrp="1"/>
          </p:cNvSpPr>
          <p:nvPr>
            <p:ph type="body" sz="quarter" idx="11"/>
          </p:nvPr>
        </p:nvSpPr>
        <p:spPr>
          <a:xfrm>
            <a:off x="1580768" y="3048000"/>
            <a:ext cx="2443799" cy="2603500"/>
          </a:xfrm>
          <a:prstGeom prst="rect">
            <a:avLst/>
          </a:prstGeom>
        </p:spPr>
        <p:txBody>
          <a:bodyPr lIns="45720" tIns="22860" rIns="45720" bIns="22860"/>
          <a:lstStyle>
            <a:lvl1pPr>
              <a:defRPr sz="2000"/>
            </a:lvl1pPr>
          </a:lstStyle>
          <a:p>
            <a:pPr lvl="0"/>
            <a:endParaRPr lang="id-ID" dirty="0"/>
          </a:p>
        </p:txBody>
      </p:sp>
      <p:sp>
        <p:nvSpPr>
          <p:cNvPr id="8" name="Text Placeholder 4"/>
          <p:cNvSpPr>
            <a:spLocks noGrp="1"/>
          </p:cNvSpPr>
          <p:nvPr>
            <p:ph type="body" sz="quarter" idx="12"/>
          </p:nvPr>
        </p:nvSpPr>
        <p:spPr>
          <a:xfrm>
            <a:off x="8167433" y="3047789"/>
            <a:ext cx="2443799" cy="2603500"/>
          </a:xfrm>
          <a:prstGeom prst="rect">
            <a:avLst/>
          </a:prstGeom>
        </p:spPr>
        <p:txBody>
          <a:bodyPr lIns="45720" tIns="22860" rIns="45720" bIns="22860"/>
          <a:lstStyle>
            <a:lvl1pPr>
              <a:defRPr sz="2000"/>
            </a:lvl1pPr>
          </a:lstStyle>
          <a:p>
            <a:pPr lvl="0"/>
            <a:endParaRPr lang="id-ID" dirty="0"/>
          </a:p>
        </p:txBody>
      </p:sp>
      <p:sp>
        <p:nvSpPr>
          <p:cNvPr id="6" name="Footer Placeholder 4"/>
          <p:cNvSpPr>
            <a:spLocks noGrp="1"/>
          </p:cNvSpPr>
          <p:nvPr>
            <p:ph type="ftr" sz="quarter" idx="13"/>
          </p:nvPr>
        </p:nvSpPr>
        <p:spPr/>
        <p:txBody>
          <a:bodyPr/>
          <a:lstStyle>
            <a:lvl1pPr algn="ctr" defTabSz="914083"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9" name="Slide Number Placeholder 5"/>
          <p:cNvSpPr>
            <a:spLocks noGrp="1"/>
          </p:cNvSpPr>
          <p:nvPr>
            <p:ph type="sldNum" sz="quarter" idx="14"/>
          </p:nvPr>
        </p:nvSpPr>
        <p:spPr/>
        <p:txBody>
          <a:bodyPr/>
          <a:lstStyle>
            <a:lvl1pPr algn="l" defTabSz="914083" eaLnBrk="1" fontAlgn="auto" hangingPunct="1">
              <a:spcBef>
                <a:spcPts val="0"/>
              </a:spcBef>
              <a:spcAft>
                <a:spcPts val="0"/>
              </a:spcAft>
              <a:defRPr sz="1200" b="1" i="0">
                <a:solidFill>
                  <a:schemeClr val="tx1">
                    <a:tint val="75000"/>
                  </a:schemeClr>
                </a:solidFill>
                <a:latin typeface="Lato Bold" charset="0"/>
              </a:defRPr>
            </a:lvl1pPr>
          </a:lstStyle>
          <a:p>
            <a:pPr>
              <a:defRPr/>
            </a:pPr>
            <a:fld id="{8E9F42BB-558F-4EB9-871D-3BBE61526522}"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497332673"/>
      </p:ext>
    </p:extLst>
  </p:cSld>
  <p:clrMapOvr>
    <a:masterClrMapping/>
  </p:clrMapOvr>
  <p:transition advClick="0"/>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Quotes">
    <p:spTree>
      <p:nvGrpSpPr>
        <p:cNvPr id="1" name=""/>
        <p:cNvGrpSpPr/>
        <p:nvPr/>
      </p:nvGrpSpPr>
      <p:grpSpPr>
        <a:xfrm>
          <a:off x="0" y="0"/>
          <a:ext cx="0" cy="0"/>
          <a:chOff x="0" y="0"/>
          <a:chExt cx="0" cy="0"/>
        </a:xfrm>
      </p:grpSpPr>
      <p:sp>
        <p:nvSpPr>
          <p:cNvPr id="7" name="Picture Placeholder 13"/>
          <p:cNvSpPr>
            <a:spLocks noGrp="1"/>
          </p:cNvSpPr>
          <p:nvPr>
            <p:ph type="pic" sz="quarter" idx="18"/>
          </p:nvPr>
        </p:nvSpPr>
        <p:spPr>
          <a:xfrm>
            <a:off x="6101306" y="2221641"/>
            <a:ext cx="6090694" cy="3434576"/>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9" name="Picture Placeholder 13"/>
          <p:cNvSpPr>
            <a:spLocks noGrp="1"/>
          </p:cNvSpPr>
          <p:nvPr>
            <p:ph type="pic" sz="quarter" idx="20"/>
          </p:nvPr>
        </p:nvSpPr>
        <p:spPr>
          <a:xfrm>
            <a:off x="-21765" y="1345477"/>
            <a:ext cx="6112460" cy="3423424"/>
          </a:xfrm>
          <a:prstGeom prst="rect">
            <a:avLst/>
          </a:prstGeom>
          <a:effectLst/>
        </p:spPr>
        <p:txBody>
          <a:bodyPr rtlCol="0">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Footer Placeholder 4"/>
          <p:cNvSpPr>
            <a:spLocks noGrp="1"/>
          </p:cNvSpPr>
          <p:nvPr>
            <p:ph type="ftr" sz="quarter" idx="21"/>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22"/>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AB6F569B-A47C-4FE0-9A2A-68878162A9C7}"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95242665"/>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alaman Depan Slide">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368297" y="1123406"/>
            <a:ext cx="653069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43" tIns="91422" rIns="182843" bIns="91422" numCol="1" anchor="ctr" anchorCtr="0" compatLnSpc="1">
            <a:prstTxWarp prst="textNoShape">
              <a:avLst/>
            </a:prstTxWarp>
          </a:bodyPr>
          <a:lstStyle>
            <a:lvl1pPr algn="r">
              <a:defRPr sz="1800"/>
            </a:lvl1pPr>
          </a:lstStyle>
          <a:p>
            <a:pPr lvl="0"/>
            <a:r>
              <a:rPr lang="id-ID" altLang="id-ID" dirty="0"/>
              <a:t>Kode Mata Kuliah – Nama Mata Kuliah</a:t>
            </a:r>
            <a:endParaRPr lang="en-US" altLang="id-ID" dirty="0"/>
          </a:p>
        </p:txBody>
      </p:sp>
      <p:sp>
        <p:nvSpPr>
          <p:cNvPr id="3" name="Text Placeholder 2"/>
          <p:cNvSpPr>
            <a:spLocks noGrp="1"/>
          </p:cNvSpPr>
          <p:nvPr>
            <p:ph idx="1"/>
          </p:nvPr>
        </p:nvSpPr>
        <p:spPr bwMode="auto">
          <a:xfrm>
            <a:off x="368297" y="1825628"/>
            <a:ext cx="6530690" cy="229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43" tIns="91422" rIns="182843" bIns="91422" numCol="1" anchor="t" anchorCtr="0" compatLnSpc="1">
            <a:prstTxWarp prst="textNoShape">
              <a:avLst/>
            </a:prstTxWarp>
          </a:bodyPr>
          <a:lstStyle>
            <a:lvl1pPr algn="r">
              <a:defRPr sz="3999"/>
            </a:lvl1pPr>
          </a:lstStyle>
          <a:p>
            <a:pPr lvl="0"/>
            <a:endParaRPr lang="en-US" altLang="id-ID" noProof="0" dirty="0"/>
          </a:p>
        </p:txBody>
      </p:sp>
      <p:sp>
        <p:nvSpPr>
          <p:cNvPr id="7" name="Text Placeholder 6"/>
          <p:cNvSpPr>
            <a:spLocks noGrp="1"/>
          </p:cNvSpPr>
          <p:nvPr>
            <p:ph type="body" sz="quarter" idx="10"/>
          </p:nvPr>
        </p:nvSpPr>
        <p:spPr>
          <a:xfrm>
            <a:off x="368297" y="4271555"/>
            <a:ext cx="6530690" cy="522515"/>
          </a:xfrm>
          <a:prstGeom prst="rect">
            <a:avLst/>
          </a:prstGeom>
        </p:spPr>
        <p:txBody>
          <a:bodyPr/>
          <a:lstStyle>
            <a:lvl1pPr algn="r">
              <a:defRPr sz="2200"/>
            </a:lvl1pPr>
          </a:lstStyle>
          <a:p>
            <a:pPr lvl="0"/>
            <a:r>
              <a:rPr lang="en-US" dirty="0"/>
              <a:t>Edit Master text styles</a:t>
            </a:r>
          </a:p>
        </p:txBody>
      </p:sp>
      <p:sp>
        <p:nvSpPr>
          <p:cNvPr id="8" name="Text Placeholder 6"/>
          <p:cNvSpPr>
            <a:spLocks noGrp="1"/>
          </p:cNvSpPr>
          <p:nvPr>
            <p:ph type="body" sz="quarter" idx="11"/>
          </p:nvPr>
        </p:nvSpPr>
        <p:spPr>
          <a:xfrm>
            <a:off x="368296" y="4949090"/>
            <a:ext cx="6530690" cy="522515"/>
          </a:xfrm>
          <a:prstGeom prst="rect">
            <a:avLst/>
          </a:prstGeom>
        </p:spPr>
        <p:txBody>
          <a:bodyPr/>
          <a:lstStyle>
            <a:lvl1pPr algn="r">
              <a:defRPr sz="2200"/>
            </a:lvl1pPr>
          </a:lstStyle>
          <a:p>
            <a:pPr lvl="0"/>
            <a:r>
              <a:rPr lang="en-US" dirty="0"/>
              <a:t>Edit Master text styles</a:t>
            </a:r>
          </a:p>
        </p:txBody>
      </p:sp>
      <p:sp>
        <p:nvSpPr>
          <p:cNvPr id="10" name="Picture Placeholder 9"/>
          <p:cNvSpPr>
            <a:spLocks noGrp="1"/>
          </p:cNvSpPr>
          <p:nvPr>
            <p:ph type="pic" sz="quarter" idx="12"/>
          </p:nvPr>
        </p:nvSpPr>
        <p:spPr>
          <a:xfrm>
            <a:off x="7382210" y="1123158"/>
            <a:ext cx="4441394" cy="4348163"/>
          </a:xfrm>
          <a:prstGeom prst="rect">
            <a:avLst/>
          </a:prstGeom>
        </p:spPr>
        <p:txBody>
          <a:bodyPr/>
          <a:lstStyle/>
          <a:p>
            <a:pPr lvl="0"/>
            <a:endParaRPr lang="id-ID" noProof="0" dirty="0"/>
          </a:p>
        </p:txBody>
      </p:sp>
      <p:sp>
        <p:nvSpPr>
          <p:cNvPr id="9" name="Footer Placeholder 4"/>
          <p:cNvSpPr>
            <a:spLocks noGrp="1"/>
          </p:cNvSpPr>
          <p:nvPr>
            <p:ph type="ftr" sz="quarter" idx="13"/>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11" name="Slide Number Placeholder 5"/>
          <p:cNvSpPr>
            <a:spLocks noGrp="1"/>
          </p:cNvSpPr>
          <p:nvPr>
            <p:ph type="sldNum" sz="quarter" idx="14"/>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ED51C38E-87AD-4597-9942-1CC12696D649}"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284107636"/>
      </p:ext>
    </p:extLst>
  </p:cSld>
  <p:clrMapOvr>
    <a:masterClrMapping/>
  </p:clrMapOvr>
  <p:transition advClick="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50711" y="1371601"/>
            <a:ext cx="10890581" cy="981869"/>
          </a:xfrm>
          <a:prstGeom prst="rect">
            <a:avLst/>
          </a:prstGeom>
        </p:spPr>
        <p:txBody>
          <a:bodyPr/>
          <a:lstStyle/>
          <a:p>
            <a:r>
              <a:rPr lang="en-US" dirty="0"/>
              <a:t>Click to edit Master title style</a:t>
            </a:r>
            <a:endParaRPr lang="id-ID" dirty="0"/>
          </a:p>
        </p:txBody>
      </p:sp>
      <p:sp>
        <p:nvSpPr>
          <p:cNvPr id="6" name="Text Placeholder 5"/>
          <p:cNvSpPr>
            <a:spLocks noGrp="1"/>
          </p:cNvSpPr>
          <p:nvPr>
            <p:ph type="body" sz="quarter" idx="12"/>
          </p:nvPr>
        </p:nvSpPr>
        <p:spPr>
          <a:xfrm>
            <a:off x="650374" y="2547144"/>
            <a:ext cx="10890581" cy="3396456"/>
          </a:xfrm>
          <a:prstGeom prst="rect">
            <a:avLst/>
          </a:prstGeom>
        </p:spPr>
        <p:txBody>
          <a:bodyPr/>
          <a:lstStyle>
            <a:lvl1pPr marL="428518" indent="-428518">
              <a:buFont typeface="Arial" panose="020B0604020202020204" pitchFamily="34" charset="0"/>
              <a:buChar char="•"/>
              <a:defRPr/>
            </a:lvl1pPr>
            <a:lvl2pPr marL="742765" indent="-285679">
              <a:buFont typeface="Arial" panose="020B0604020202020204" pitchFamily="34" charset="0"/>
              <a:buChar char="•"/>
              <a:defRPr/>
            </a:lvl2pPr>
            <a:lvl3pPr marL="1199850" indent="-285679">
              <a:buFont typeface="Arial" panose="020B0604020202020204" pitchFamily="34" charset="0"/>
              <a:buChar char="•"/>
              <a:defRPr/>
            </a:lvl3pPr>
            <a:lvl4pPr marL="1599800" indent="-228543">
              <a:buFont typeface="Arial" panose="020B0604020202020204" pitchFamily="34" charset="0"/>
              <a:buChar char="•"/>
              <a:defRPr/>
            </a:lvl4pPr>
            <a:lvl5pPr marL="2056886" indent="-228543">
              <a:buFont typeface="Arial" panose="020B0604020202020204" pitchFamily="34" charset="0"/>
              <a:buChar char="•"/>
              <a:defRPr/>
            </a:lvl5pPr>
          </a:lstStyle>
          <a:p>
            <a:pPr lvl="0"/>
            <a:r>
              <a:rPr lang="en-US" dirty="0"/>
              <a:t>Edit Master text styles</a:t>
            </a:r>
          </a:p>
        </p:txBody>
      </p:sp>
      <p:sp>
        <p:nvSpPr>
          <p:cNvPr id="4" name="Footer Placeholder 2"/>
          <p:cNvSpPr>
            <a:spLocks noGrp="1"/>
          </p:cNvSpPr>
          <p:nvPr>
            <p:ph type="ftr" sz="quarter" idx="13"/>
          </p:nvPr>
        </p:nvSpPr>
        <p:spPr/>
        <p:txBody>
          <a:bodyPr/>
          <a:lstStyle>
            <a:lvl1pPr>
              <a:defRPr/>
            </a:lvl1pPr>
          </a:lstStyle>
          <a:p>
            <a:pPr>
              <a:defRPr/>
            </a:pPr>
            <a:endParaRPr lang="en-US">
              <a:solidFill>
                <a:srgbClr val="445469">
                  <a:tint val="75000"/>
                </a:srgbClr>
              </a:solidFill>
            </a:endParaRPr>
          </a:p>
        </p:txBody>
      </p:sp>
      <p:sp>
        <p:nvSpPr>
          <p:cNvPr id="5" name="Slide Number Placeholder 3"/>
          <p:cNvSpPr>
            <a:spLocks noGrp="1"/>
          </p:cNvSpPr>
          <p:nvPr>
            <p:ph type="sldNum" sz="quarter" idx="14"/>
          </p:nvPr>
        </p:nvSpPr>
        <p:spPr/>
        <p:txBody>
          <a:bodyPr/>
          <a:lstStyle>
            <a:lvl1pPr>
              <a:defRPr/>
            </a:lvl1pPr>
          </a:lstStyle>
          <a:p>
            <a:pPr>
              <a:defRPr/>
            </a:pPr>
            <a:fld id="{A19A0DBE-D836-4B04-A5A8-433D336FCB63}"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011905307"/>
      </p:ext>
    </p:extLst>
  </p:cSld>
  <p:clrMapOvr>
    <a:masterClrMapping/>
  </p:clrMapOvr>
  <p:transition advClick="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etitors">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8076155" y="1806499"/>
            <a:ext cx="2910684" cy="1397592"/>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Picture Placeholder 13"/>
          <p:cNvSpPr>
            <a:spLocks noGrp="1"/>
          </p:cNvSpPr>
          <p:nvPr>
            <p:ph type="pic" sz="quarter" idx="14"/>
          </p:nvPr>
        </p:nvSpPr>
        <p:spPr>
          <a:xfrm>
            <a:off x="1205188" y="1806499"/>
            <a:ext cx="2910684" cy="1397592"/>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7" name="Picture Placeholder 13"/>
          <p:cNvSpPr>
            <a:spLocks noGrp="1"/>
          </p:cNvSpPr>
          <p:nvPr>
            <p:ph type="pic" sz="quarter" idx="15"/>
          </p:nvPr>
        </p:nvSpPr>
        <p:spPr>
          <a:xfrm>
            <a:off x="4640672" y="1806499"/>
            <a:ext cx="2910684" cy="1397592"/>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4" name="Text Placeholder 3"/>
          <p:cNvSpPr>
            <a:spLocks noGrp="1"/>
          </p:cNvSpPr>
          <p:nvPr>
            <p:ph type="body" sz="quarter" idx="16"/>
          </p:nvPr>
        </p:nvSpPr>
        <p:spPr>
          <a:xfrm>
            <a:off x="1205189" y="3534488"/>
            <a:ext cx="9781651" cy="1272645"/>
          </a:xfrm>
          <a:prstGeom prst="rect">
            <a:avLst/>
          </a:prstGeom>
        </p:spPr>
        <p:txBody>
          <a:bodyPr/>
          <a:lstStyle>
            <a:lvl1pPr>
              <a:defRPr sz="1800"/>
            </a:lvl1pPr>
          </a:lstStyle>
          <a:p>
            <a:pPr lvl="0"/>
            <a:endParaRPr lang="id-ID" dirty="0"/>
          </a:p>
        </p:txBody>
      </p:sp>
      <p:sp>
        <p:nvSpPr>
          <p:cNvPr id="8" name="Footer Placeholder 4"/>
          <p:cNvSpPr>
            <a:spLocks noGrp="1"/>
          </p:cNvSpPr>
          <p:nvPr>
            <p:ph type="ftr" sz="quarter" idx="17"/>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9" name="Slide Number Placeholder 5"/>
          <p:cNvSpPr>
            <a:spLocks noGrp="1"/>
          </p:cNvSpPr>
          <p:nvPr>
            <p:ph type="sldNum" sz="quarter" idx="18"/>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EEF17A6B-B638-45F7-A15D-94222D2F49D3}"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414908727"/>
      </p:ext>
    </p:extLst>
  </p:cSld>
  <p:clrMapOvr>
    <a:masterClrMapping/>
  </p:clrMapOvr>
  <p:transition advClick="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ompetitors">
    <p:spTree>
      <p:nvGrpSpPr>
        <p:cNvPr id="1" name=""/>
        <p:cNvGrpSpPr/>
        <p:nvPr/>
      </p:nvGrpSpPr>
      <p:grpSpPr>
        <a:xfrm>
          <a:off x="0" y="0"/>
          <a:ext cx="0" cy="0"/>
          <a:chOff x="0" y="0"/>
          <a:chExt cx="0" cy="0"/>
        </a:xfrm>
      </p:grpSpPr>
      <p:sp>
        <p:nvSpPr>
          <p:cNvPr id="34" name="Picture Placeholder 13"/>
          <p:cNvSpPr>
            <a:spLocks noGrp="1"/>
          </p:cNvSpPr>
          <p:nvPr>
            <p:ph type="pic" sz="quarter" idx="14"/>
          </p:nvPr>
        </p:nvSpPr>
        <p:spPr>
          <a:xfrm>
            <a:off x="566265" y="1326782"/>
            <a:ext cx="3718344" cy="4008442"/>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5" name="Text Placeholder 4"/>
          <p:cNvSpPr>
            <a:spLocks noGrp="1"/>
          </p:cNvSpPr>
          <p:nvPr>
            <p:ph type="body" sz="quarter" idx="15"/>
          </p:nvPr>
        </p:nvSpPr>
        <p:spPr>
          <a:xfrm>
            <a:off x="5305219" y="2560638"/>
            <a:ext cx="6320690" cy="1436688"/>
          </a:xfrm>
          <a:prstGeom prst="rect">
            <a:avLst/>
          </a:prstGeom>
        </p:spPr>
        <p:txBody>
          <a:bodyPr/>
          <a:lstStyle/>
          <a:p>
            <a:pPr lvl="0"/>
            <a:endParaRPr lang="id-ID" dirty="0"/>
          </a:p>
        </p:txBody>
      </p:sp>
      <p:sp>
        <p:nvSpPr>
          <p:cNvPr id="4" name="Footer Placeholder 4"/>
          <p:cNvSpPr>
            <a:spLocks noGrp="1"/>
          </p:cNvSpPr>
          <p:nvPr>
            <p:ph type="ftr" sz="quarter" idx="16"/>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17"/>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031085D0-E719-4AC3-8B47-33103A17E3BA}"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419969641"/>
      </p:ext>
    </p:extLst>
  </p:cSld>
  <p:clrMapOvr>
    <a:masterClrMapping/>
  </p:clrMapOvr>
  <p:transition advClick="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3" name="Slide Number Placeholder 5"/>
          <p:cNvSpPr>
            <a:spLocks noGrp="1"/>
          </p:cNvSpPr>
          <p:nvPr>
            <p:ph type="sldNum" sz="quarter" idx="11"/>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110CF19E-A8F9-4AB9-85FB-881831F83626}"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228397589"/>
      </p:ext>
    </p:extLst>
  </p:cSld>
  <p:clrMapOvr>
    <a:masterClrMapping/>
  </p:clrMapOvr>
  <p:transition advClick="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ur Mission 2">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6124516" y="1562517"/>
            <a:ext cx="6054419" cy="3384802"/>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6" name="Text Placeholder 5"/>
          <p:cNvSpPr>
            <a:spLocks noGrp="1"/>
          </p:cNvSpPr>
          <p:nvPr>
            <p:ph type="body" sz="quarter" idx="14"/>
          </p:nvPr>
        </p:nvSpPr>
        <p:spPr>
          <a:xfrm>
            <a:off x="1790373" y="3004344"/>
            <a:ext cx="3880066" cy="1943100"/>
          </a:xfrm>
          <a:prstGeom prst="rect">
            <a:avLst/>
          </a:prstGeom>
        </p:spPr>
        <p:txBody>
          <a:bodyPr/>
          <a:lstStyle>
            <a:lvl1pPr algn="r">
              <a:defRPr sz="2000"/>
            </a:lvl1pPr>
          </a:lstStyle>
          <a:p>
            <a:pPr lvl="0"/>
            <a:endParaRPr lang="id-ID" dirty="0"/>
          </a:p>
        </p:txBody>
      </p:sp>
      <p:sp>
        <p:nvSpPr>
          <p:cNvPr id="5" name="Footer Placeholder 4"/>
          <p:cNvSpPr>
            <a:spLocks noGrp="1"/>
          </p:cNvSpPr>
          <p:nvPr>
            <p:ph type="ftr" sz="quarter" idx="15"/>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16"/>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47836F81-97D2-4017-A08D-6F8E978F8884}"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416970397"/>
      </p:ext>
    </p:extLst>
  </p:cSld>
  <p:clrMapOvr>
    <a:masterClrMapping/>
  </p:clrMapOvr>
  <p:transition advClick="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3" y="2"/>
            <a:ext cx="12191999" cy="685800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4"/>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15"/>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372AFD6C-6543-455D-BF12-06D6415ACC7F}"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86845303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f Picture Left">
    <p:spTree>
      <p:nvGrpSpPr>
        <p:cNvPr id="1" name=""/>
        <p:cNvGrpSpPr/>
        <p:nvPr/>
      </p:nvGrpSpPr>
      <p:grpSpPr>
        <a:xfrm>
          <a:off x="0" y="0"/>
          <a:ext cx="0" cy="0"/>
          <a:chOff x="0" y="0"/>
          <a:chExt cx="0" cy="0"/>
        </a:xfrm>
      </p:grpSpPr>
      <p:sp>
        <p:nvSpPr>
          <p:cNvPr id="38" name="Picture Placeholder 13"/>
          <p:cNvSpPr>
            <a:spLocks noGrp="1"/>
          </p:cNvSpPr>
          <p:nvPr>
            <p:ph type="pic" sz="quarter" idx="13"/>
          </p:nvPr>
        </p:nvSpPr>
        <p:spPr>
          <a:xfrm>
            <a:off x="1" y="0"/>
            <a:ext cx="6085702" cy="685800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4"/>
          </p:nvPr>
        </p:nvSpPr>
        <p:spPr/>
        <p:txBody>
          <a:bodyP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5"/>
          </p:nvPr>
        </p:nvSpPr>
        <p:spPr/>
        <p:txBody>
          <a:bodyP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9FA1A20C-A051-4FA8-9A30-04274067E109}"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171884848"/>
      </p:ext>
    </p:extLst>
  </p:cSld>
  <p:clrMapOvr>
    <a:masterClrMapping/>
  </p:clrMapOvr>
  <p:transition advClick="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Half Picture Right">
    <p:spTree>
      <p:nvGrpSpPr>
        <p:cNvPr id="1" name=""/>
        <p:cNvGrpSpPr/>
        <p:nvPr/>
      </p:nvGrpSpPr>
      <p:grpSpPr>
        <a:xfrm>
          <a:off x="0" y="0"/>
          <a:ext cx="0" cy="0"/>
          <a:chOff x="0" y="0"/>
          <a:chExt cx="0" cy="0"/>
        </a:xfrm>
      </p:grpSpPr>
      <p:sp>
        <p:nvSpPr>
          <p:cNvPr id="38" name="Picture Placeholder 13"/>
          <p:cNvSpPr>
            <a:spLocks noGrp="1"/>
          </p:cNvSpPr>
          <p:nvPr>
            <p:ph type="pic" sz="quarter" idx="13"/>
          </p:nvPr>
        </p:nvSpPr>
        <p:spPr>
          <a:xfrm>
            <a:off x="0" y="0"/>
            <a:ext cx="6085702" cy="685800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4"/>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5"/>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8C426309-90AA-48B5-B2A9-E0E7D23FBBBF}"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093533252"/>
      </p:ext>
    </p:extLst>
  </p:cSld>
  <p:clrMapOvr>
    <a:masterClrMapping/>
  </p:clrMapOvr>
  <p:transition advClick="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Half Picture Left">
    <p:spTree>
      <p:nvGrpSpPr>
        <p:cNvPr id="1" name=""/>
        <p:cNvGrpSpPr/>
        <p:nvPr/>
      </p:nvGrpSpPr>
      <p:grpSpPr>
        <a:xfrm>
          <a:off x="0" y="0"/>
          <a:ext cx="0" cy="0"/>
          <a:chOff x="0" y="0"/>
          <a:chExt cx="0" cy="0"/>
        </a:xfrm>
      </p:grpSpPr>
      <p:sp>
        <p:nvSpPr>
          <p:cNvPr id="38" name="Picture Placeholder 13"/>
          <p:cNvSpPr>
            <a:spLocks noGrp="1"/>
          </p:cNvSpPr>
          <p:nvPr>
            <p:ph type="pic" sz="quarter" idx="13"/>
          </p:nvPr>
        </p:nvSpPr>
        <p:spPr>
          <a:xfrm>
            <a:off x="1" y="0"/>
            <a:ext cx="6085702" cy="6858000"/>
          </a:xfrm>
          <a:prstGeom prst="rect">
            <a:avLst/>
          </a:prstGeom>
          <a:effectLst/>
        </p:spPr>
        <p:txBody>
          <a:bodyPr rtlCol="0">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 name="Footer Placeholder 4"/>
          <p:cNvSpPr>
            <a:spLocks noGrp="1"/>
          </p:cNvSpPr>
          <p:nvPr>
            <p:ph type="ftr" sz="quarter" idx="14"/>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4" name="Slide Number Placeholder 5"/>
          <p:cNvSpPr>
            <a:spLocks noGrp="1"/>
          </p:cNvSpPr>
          <p:nvPr>
            <p:ph type="sldNum" sz="quarter" idx="15"/>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8727BA6F-E546-4BB8-A5DB-A26464609487}"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946472507"/>
      </p:ext>
    </p:extLst>
  </p:cSld>
  <p:clrMapOvr>
    <a:masterClrMapping/>
  </p:clrMapOvr>
  <p:transition advClick="0"/>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3" name="Slide Number Placeholder 5"/>
          <p:cNvSpPr>
            <a:spLocks noGrp="1"/>
          </p:cNvSpPr>
          <p:nvPr>
            <p:ph type="sldNum" sz="quarter" idx="11"/>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45400083-7824-4F9E-944B-FCBB197A51AE}"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076815039"/>
      </p:ext>
    </p:extLst>
  </p:cSld>
  <p:clrMapOvr>
    <a:masterClrMapping/>
  </p:clrMapOvr>
  <p:transition advClick="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act us no footer">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3" name="Slide Number Placeholder 5"/>
          <p:cNvSpPr>
            <a:spLocks noGrp="1"/>
          </p:cNvSpPr>
          <p:nvPr>
            <p:ph type="sldNum" sz="quarter" idx="11"/>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67A30AF9-5956-467C-9227-9DA3518D6761}"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008023788"/>
      </p:ext>
    </p:extLst>
  </p:cSld>
  <p:clrMapOvr>
    <a:masterClrMapping/>
  </p:clrMapOvr>
  <p:transition advClick="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ur vision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338954" cy="6858000"/>
          </a:xfrm>
          <a:prstGeom prst="rect">
            <a:avLst/>
          </a:prstGeom>
        </p:spPr>
        <p:txBody>
          <a:bodyPr rtlCol="0">
            <a:normAutofit/>
          </a:bodyPr>
          <a:lstStyle/>
          <a:p>
            <a:pPr lvl="0"/>
            <a:endParaRPr lang="en-US" noProof="0"/>
          </a:p>
        </p:txBody>
      </p:sp>
      <p:sp>
        <p:nvSpPr>
          <p:cNvPr id="3" name="Footer Placeholder 4"/>
          <p:cNvSpPr>
            <a:spLocks noGrp="1"/>
          </p:cNvSpPr>
          <p:nvPr>
            <p:ph type="ftr" sz="quarter" idx="11"/>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5" name="Slide Number Placeholder 5"/>
          <p:cNvSpPr>
            <a:spLocks noGrp="1"/>
          </p:cNvSpPr>
          <p:nvPr>
            <p:ph type="sldNum" sz="quarter" idx="12"/>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A95D3162-DC9C-4BEA-A258-D8AC54DA8F1A}"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085613276"/>
      </p:ext>
    </p:extLst>
  </p:cSld>
  <p:clrMapOvr>
    <a:masterClrMapping/>
  </p:clrMapOvr>
  <p:transition advClick="0"/>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5_Default Slid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326375" y="443738"/>
            <a:ext cx="3539252" cy="5208105"/>
          </a:xfrm>
          <a:prstGeom prst="rect">
            <a:avLst/>
          </a:prstGeom>
        </p:spPr>
        <p:txBody>
          <a:bodyPr rtlCol="0">
            <a:normAutofit/>
          </a:bodyPr>
          <a:lstStyle/>
          <a:p>
            <a:pPr lvl="0"/>
            <a:endParaRPr lang="en-US" noProof="0"/>
          </a:p>
        </p:txBody>
      </p:sp>
      <p:sp>
        <p:nvSpPr>
          <p:cNvPr id="5" name="Text Placeholder 4"/>
          <p:cNvSpPr>
            <a:spLocks noGrp="1"/>
          </p:cNvSpPr>
          <p:nvPr>
            <p:ph type="body" sz="quarter" idx="11"/>
          </p:nvPr>
        </p:nvSpPr>
        <p:spPr>
          <a:xfrm>
            <a:off x="1580769" y="3048000"/>
            <a:ext cx="2443799" cy="2603500"/>
          </a:xfrm>
          <a:prstGeom prst="rect">
            <a:avLst/>
          </a:prstGeom>
        </p:spPr>
        <p:txBody>
          <a:bodyPr/>
          <a:lstStyle>
            <a:lvl1pPr>
              <a:defRPr sz="2000"/>
            </a:lvl1pPr>
          </a:lstStyle>
          <a:p>
            <a:pPr lvl="0"/>
            <a:endParaRPr lang="id-ID" dirty="0"/>
          </a:p>
        </p:txBody>
      </p:sp>
      <p:sp>
        <p:nvSpPr>
          <p:cNvPr id="8" name="Text Placeholder 4"/>
          <p:cNvSpPr>
            <a:spLocks noGrp="1"/>
          </p:cNvSpPr>
          <p:nvPr>
            <p:ph type="body" sz="quarter" idx="12"/>
          </p:nvPr>
        </p:nvSpPr>
        <p:spPr>
          <a:xfrm>
            <a:off x="8167434" y="3047789"/>
            <a:ext cx="2443799" cy="2603500"/>
          </a:xfrm>
          <a:prstGeom prst="rect">
            <a:avLst/>
          </a:prstGeom>
        </p:spPr>
        <p:txBody>
          <a:bodyPr/>
          <a:lstStyle>
            <a:lvl1pPr>
              <a:defRPr sz="2000"/>
            </a:lvl1pPr>
          </a:lstStyle>
          <a:p>
            <a:pPr lvl="0"/>
            <a:endParaRPr lang="id-ID" dirty="0"/>
          </a:p>
        </p:txBody>
      </p:sp>
      <p:sp>
        <p:nvSpPr>
          <p:cNvPr id="6" name="Footer Placeholder 4"/>
          <p:cNvSpPr>
            <a:spLocks noGrp="1"/>
          </p:cNvSpPr>
          <p:nvPr>
            <p:ph type="ftr" sz="quarter" idx="13"/>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9" name="Slide Number Placeholder 5"/>
          <p:cNvSpPr>
            <a:spLocks noGrp="1"/>
          </p:cNvSpPr>
          <p:nvPr>
            <p:ph type="sldNum" sz="quarter" idx="14"/>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9035C17C-49EF-4B75-935C-93618AF95037}"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097823956"/>
      </p:ext>
    </p:extLst>
  </p:cSld>
  <p:clrMapOvr>
    <a:masterClrMapping/>
  </p:clrMapOvr>
  <p:transition advClick="0"/>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estimonials_E">
    <p:spTree>
      <p:nvGrpSpPr>
        <p:cNvPr id="1" name=""/>
        <p:cNvGrpSpPr/>
        <p:nvPr/>
      </p:nvGrpSpPr>
      <p:grpSpPr>
        <a:xfrm>
          <a:off x="0" y="0"/>
          <a:ext cx="0" cy="0"/>
          <a:chOff x="0" y="0"/>
          <a:chExt cx="0" cy="0"/>
        </a:xfrm>
      </p:grpSpPr>
      <p:sp>
        <p:nvSpPr>
          <p:cNvPr id="9" name="Picture Placeholder 13"/>
          <p:cNvSpPr>
            <a:spLocks noGrp="1" noChangeAspect="1"/>
          </p:cNvSpPr>
          <p:nvPr>
            <p:ph type="pic" sz="quarter" idx="20"/>
          </p:nvPr>
        </p:nvSpPr>
        <p:spPr>
          <a:xfrm>
            <a:off x="9029606" y="4343419"/>
            <a:ext cx="764526" cy="76384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10" name="Picture Placeholder 13"/>
          <p:cNvSpPr>
            <a:spLocks noGrp="1" noChangeAspect="1"/>
          </p:cNvSpPr>
          <p:nvPr>
            <p:ph type="pic" sz="quarter" idx="21"/>
          </p:nvPr>
        </p:nvSpPr>
        <p:spPr>
          <a:xfrm>
            <a:off x="5678001" y="4318869"/>
            <a:ext cx="858317" cy="857546"/>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14" name="Picture Placeholder 13"/>
          <p:cNvSpPr>
            <a:spLocks noGrp="1" noChangeAspect="1"/>
          </p:cNvSpPr>
          <p:nvPr>
            <p:ph type="pic" sz="quarter" idx="22"/>
          </p:nvPr>
        </p:nvSpPr>
        <p:spPr>
          <a:xfrm>
            <a:off x="2426364" y="4343419"/>
            <a:ext cx="764526" cy="76384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5" name="Footer Placeholder 4"/>
          <p:cNvSpPr>
            <a:spLocks noGrp="1"/>
          </p:cNvSpPr>
          <p:nvPr>
            <p:ph type="ftr" sz="quarter" idx="23"/>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4"/>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6AA1D506-590C-4A57-8D01-A67C47BDA9DE}"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746037199"/>
      </p:ext>
    </p:extLst>
  </p:cSld>
  <p:clrMapOvr>
    <a:masterClrMapping/>
  </p:clrMapOvr>
  <p:transition advClick="0"/>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People_are_saying">
    <p:spTree>
      <p:nvGrpSpPr>
        <p:cNvPr id="1" name=""/>
        <p:cNvGrpSpPr/>
        <p:nvPr/>
      </p:nvGrpSpPr>
      <p:grpSpPr>
        <a:xfrm>
          <a:off x="0" y="0"/>
          <a:ext cx="0" cy="0"/>
          <a:chOff x="0" y="0"/>
          <a:chExt cx="0" cy="0"/>
        </a:xfrm>
      </p:grpSpPr>
      <p:sp>
        <p:nvSpPr>
          <p:cNvPr id="14" name="Picture Placeholder 13"/>
          <p:cNvSpPr>
            <a:spLocks noGrp="1" noChangeAspect="1"/>
          </p:cNvSpPr>
          <p:nvPr>
            <p:ph type="pic" sz="quarter" idx="22"/>
          </p:nvPr>
        </p:nvSpPr>
        <p:spPr>
          <a:xfrm>
            <a:off x="5703979" y="3183672"/>
            <a:ext cx="764526" cy="76384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8" name="Picture Placeholder 13"/>
          <p:cNvSpPr>
            <a:spLocks noGrp="1" noChangeAspect="1"/>
          </p:cNvSpPr>
          <p:nvPr>
            <p:ph type="pic" sz="quarter" idx="23"/>
          </p:nvPr>
        </p:nvSpPr>
        <p:spPr>
          <a:xfrm>
            <a:off x="9191037" y="3183672"/>
            <a:ext cx="764526" cy="76384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13" name="Picture Placeholder 13"/>
          <p:cNvSpPr>
            <a:spLocks noGrp="1" noChangeAspect="1"/>
          </p:cNvSpPr>
          <p:nvPr>
            <p:ph type="pic" sz="quarter" idx="24"/>
          </p:nvPr>
        </p:nvSpPr>
        <p:spPr>
          <a:xfrm>
            <a:off x="2194055" y="3183672"/>
            <a:ext cx="764526" cy="76384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5" name="Footer Placeholder 4"/>
          <p:cNvSpPr>
            <a:spLocks noGrp="1"/>
          </p:cNvSpPr>
          <p:nvPr>
            <p:ph type="ftr" sz="quarter" idx="25"/>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6" name="Slide Number Placeholder 5"/>
          <p:cNvSpPr>
            <a:spLocks noGrp="1"/>
          </p:cNvSpPr>
          <p:nvPr>
            <p:ph type="sldNum" sz="quarter" idx="26"/>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89464B60-D9A5-43E9-9FAE-96D4D9C3D7BE}"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2481149562"/>
      </p:ext>
    </p:extLst>
  </p:cSld>
  <p:clrMapOvr>
    <a:masterClrMapping/>
  </p:clrMapOvr>
  <p:transition advClick="0"/>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Happy Customers">
    <p:spTree>
      <p:nvGrpSpPr>
        <p:cNvPr id="1" name=""/>
        <p:cNvGrpSpPr/>
        <p:nvPr/>
      </p:nvGrpSpPr>
      <p:grpSpPr>
        <a:xfrm>
          <a:off x="0" y="0"/>
          <a:ext cx="0" cy="0"/>
          <a:chOff x="0" y="0"/>
          <a:chExt cx="0" cy="0"/>
        </a:xfrm>
      </p:grpSpPr>
      <p:sp>
        <p:nvSpPr>
          <p:cNvPr id="10" name="Picture Placeholder 13"/>
          <p:cNvSpPr>
            <a:spLocks noGrp="1" noChangeAspect="1"/>
          </p:cNvSpPr>
          <p:nvPr>
            <p:ph type="pic" sz="quarter" idx="24"/>
          </p:nvPr>
        </p:nvSpPr>
        <p:spPr>
          <a:xfrm>
            <a:off x="4105787" y="2038920"/>
            <a:ext cx="1441553" cy="144026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17" name="Picture Placeholder 13"/>
          <p:cNvSpPr>
            <a:spLocks noGrp="1" noChangeAspect="1"/>
          </p:cNvSpPr>
          <p:nvPr>
            <p:ph type="pic" sz="quarter" idx="25"/>
          </p:nvPr>
        </p:nvSpPr>
        <p:spPr>
          <a:xfrm>
            <a:off x="6621042" y="2038920"/>
            <a:ext cx="1441553" cy="144026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21" name="Picture Placeholder 13"/>
          <p:cNvSpPr>
            <a:spLocks noGrp="1" noChangeAspect="1"/>
          </p:cNvSpPr>
          <p:nvPr>
            <p:ph type="pic" sz="quarter" idx="26"/>
          </p:nvPr>
        </p:nvSpPr>
        <p:spPr>
          <a:xfrm>
            <a:off x="9136297" y="2038920"/>
            <a:ext cx="1441553" cy="144026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25" name="Picture Placeholder 13"/>
          <p:cNvSpPr>
            <a:spLocks noGrp="1" noChangeAspect="1"/>
          </p:cNvSpPr>
          <p:nvPr>
            <p:ph type="pic" sz="quarter" idx="27"/>
          </p:nvPr>
        </p:nvSpPr>
        <p:spPr>
          <a:xfrm>
            <a:off x="1579099" y="2038920"/>
            <a:ext cx="1441553" cy="1440260"/>
          </a:xfrm>
          <a:prstGeom prst="ellipse">
            <a:avLst/>
          </a:prstGeom>
        </p:spPr>
        <p:txBody>
          <a:bodyPr rtlCol="0">
            <a:noAutofit/>
          </a:bodyPr>
          <a:lstStyle>
            <a:lvl1pPr marL="0" indent="0">
              <a:lnSpc>
                <a:spcPct val="130000"/>
              </a:lnSpc>
              <a:buNone/>
              <a:defRPr sz="750" baseline="0"/>
            </a:lvl1pPr>
          </a:lstStyle>
          <a:p>
            <a:pPr lvl="0"/>
            <a:r>
              <a:rPr lang="en-US" noProof="0"/>
              <a:t>Drag picture to placeholder or click icon to add</a:t>
            </a:r>
            <a:endParaRPr lang="en-US" noProof="0" dirty="0"/>
          </a:p>
        </p:txBody>
      </p:sp>
      <p:sp>
        <p:nvSpPr>
          <p:cNvPr id="6" name="Footer Placeholder 4"/>
          <p:cNvSpPr>
            <a:spLocks noGrp="1"/>
          </p:cNvSpPr>
          <p:nvPr>
            <p:ph type="ftr" sz="quarter" idx="28"/>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29"/>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F8A41EE1-1A33-40CD-9AE1-4C012AB306FF}"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78075963"/>
      </p:ext>
    </p:extLst>
  </p:cSld>
  <p:clrMapOvr>
    <a:masterClrMapping/>
  </p:clrMapOvr>
  <p:transition advClick="0"/>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_Welcome_message_helium">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9367482" y="1972854"/>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15" name="Picture Placeholder 3"/>
          <p:cNvSpPr>
            <a:spLocks noGrp="1"/>
          </p:cNvSpPr>
          <p:nvPr>
            <p:ph type="pic" sz="quarter" idx="12"/>
          </p:nvPr>
        </p:nvSpPr>
        <p:spPr>
          <a:xfrm>
            <a:off x="6703597" y="1972854"/>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25" name="Picture Placeholder 3"/>
          <p:cNvSpPr>
            <a:spLocks noGrp="1"/>
          </p:cNvSpPr>
          <p:nvPr>
            <p:ph type="pic" sz="quarter" idx="13"/>
          </p:nvPr>
        </p:nvSpPr>
        <p:spPr>
          <a:xfrm>
            <a:off x="4005415" y="1972854"/>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34" name="Picture Placeholder 3"/>
          <p:cNvSpPr>
            <a:spLocks noGrp="1"/>
          </p:cNvSpPr>
          <p:nvPr>
            <p:ph type="pic" sz="quarter" idx="14"/>
          </p:nvPr>
        </p:nvSpPr>
        <p:spPr>
          <a:xfrm>
            <a:off x="1341532" y="1972854"/>
            <a:ext cx="1467994" cy="1467577"/>
          </a:xfrm>
          <a:prstGeom prst="ellipse">
            <a:avLst/>
          </a:prstGeom>
        </p:spPr>
        <p:txBody>
          <a:bodyPr rtlCol="0">
            <a:normAutofit/>
          </a:bodyPr>
          <a:lstStyle>
            <a:lvl1pPr>
              <a:defRPr sz="1150" b="0" i="0">
                <a:latin typeface="Lato Light" charset="0"/>
                <a:ea typeface="Lato Light" charset="0"/>
                <a:cs typeface="Lato Light" charset="0"/>
              </a:defRPr>
            </a:lvl1pPr>
          </a:lstStyle>
          <a:p>
            <a:pPr lvl="0"/>
            <a:endParaRPr lang="en-US" noProof="0" dirty="0"/>
          </a:p>
        </p:txBody>
      </p:sp>
      <p:sp>
        <p:nvSpPr>
          <p:cNvPr id="6" name="Footer Placeholder 4"/>
          <p:cNvSpPr>
            <a:spLocks noGrp="1"/>
          </p:cNvSpPr>
          <p:nvPr>
            <p:ph type="ftr" sz="quarter" idx="15"/>
          </p:nvPr>
        </p:nvSpPr>
        <p:spPr/>
        <p:txBody>
          <a:bodyP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en-US">
              <a:solidFill>
                <a:srgbClr val="445469">
                  <a:tint val="75000"/>
                </a:srgbClr>
              </a:solidFill>
            </a:endParaRPr>
          </a:p>
        </p:txBody>
      </p:sp>
      <p:sp>
        <p:nvSpPr>
          <p:cNvPr id="7" name="Slide Number Placeholder 5"/>
          <p:cNvSpPr>
            <a:spLocks noGrp="1"/>
          </p:cNvSpPr>
          <p:nvPr>
            <p:ph type="sldNum" sz="quarter" idx="16"/>
          </p:nvPr>
        </p:nvSpPr>
        <p:spPr/>
        <p:txBody>
          <a:bodyP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7F02D552-178B-4B2D-8AD5-74EC593D27F1}"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1694450945"/>
      </p:ext>
    </p:extLst>
  </p:cSld>
  <p:clrMapOvr>
    <a:masterClrMapping/>
  </p:clrMapOvr>
  <p:transition advClick="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image" Target="../media/image2.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9" Type="http://schemas.openxmlformats.org/officeDocument/2006/relationships/slideLayout" Target="../slideLayouts/slideLayout121.xml"/><Relationship Id="rId21" Type="http://schemas.openxmlformats.org/officeDocument/2006/relationships/slideLayout" Target="../slideLayouts/slideLayout103.xml"/><Relationship Id="rId34" Type="http://schemas.openxmlformats.org/officeDocument/2006/relationships/slideLayout" Target="../slideLayouts/slideLayout116.xml"/><Relationship Id="rId42" Type="http://schemas.openxmlformats.org/officeDocument/2006/relationships/slideLayout" Target="../slideLayouts/slideLayout124.xml"/><Relationship Id="rId47" Type="http://schemas.openxmlformats.org/officeDocument/2006/relationships/slideLayout" Target="../slideLayouts/slideLayout129.xml"/><Relationship Id="rId50" Type="http://schemas.openxmlformats.org/officeDocument/2006/relationships/slideLayout" Target="../slideLayouts/slideLayout132.xml"/><Relationship Id="rId55" Type="http://schemas.openxmlformats.org/officeDocument/2006/relationships/slideLayout" Target="../slideLayouts/slideLayout137.xml"/><Relationship Id="rId63" Type="http://schemas.openxmlformats.org/officeDocument/2006/relationships/slideLayout" Target="../slideLayouts/slideLayout145.xml"/><Relationship Id="rId68" Type="http://schemas.openxmlformats.org/officeDocument/2006/relationships/slideLayout" Target="../slideLayouts/slideLayout150.xml"/><Relationship Id="rId76" Type="http://schemas.openxmlformats.org/officeDocument/2006/relationships/slideLayout" Target="../slideLayouts/slideLayout158.xml"/><Relationship Id="rId84" Type="http://schemas.openxmlformats.org/officeDocument/2006/relationships/image" Target="../media/image1.png"/><Relationship Id="rId7" Type="http://schemas.openxmlformats.org/officeDocument/2006/relationships/slideLayout" Target="../slideLayouts/slideLayout89.xml"/><Relationship Id="rId71" Type="http://schemas.openxmlformats.org/officeDocument/2006/relationships/slideLayout" Target="../slideLayouts/slideLayout153.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9" Type="http://schemas.openxmlformats.org/officeDocument/2006/relationships/slideLayout" Target="../slideLayouts/slideLayout111.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32" Type="http://schemas.openxmlformats.org/officeDocument/2006/relationships/slideLayout" Target="../slideLayouts/slideLayout114.xml"/><Relationship Id="rId37" Type="http://schemas.openxmlformats.org/officeDocument/2006/relationships/slideLayout" Target="../slideLayouts/slideLayout119.xml"/><Relationship Id="rId40" Type="http://schemas.openxmlformats.org/officeDocument/2006/relationships/slideLayout" Target="../slideLayouts/slideLayout122.xml"/><Relationship Id="rId45" Type="http://schemas.openxmlformats.org/officeDocument/2006/relationships/slideLayout" Target="../slideLayouts/slideLayout127.xml"/><Relationship Id="rId53" Type="http://schemas.openxmlformats.org/officeDocument/2006/relationships/slideLayout" Target="../slideLayouts/slideLayout135.xml"/><Relationship Id="rId58" Type="http://schemas.openxmlformats.org/officeDocument/2006/relationships/slideLayout" Target="../slideLayouts/slideLayout140.xml"/><Relationship Id="rId66" Type="http://schemas.openxmlformats.org/officeDocument/2006/relationships/slideLayout" Target="../slideLayouts/slideLayout148.xml"/><Relationship Id="rId74" Type="http://schemas.openxmlformats.org/officeDocument/2006/relationships/slideLayout" Target="../slideLayouts/slideLayout156.xml"/><Relationship Id="rId79" Type="http://schemas.openxmlformats.org/officeDocument/2006/relationships/slideLayout" Target="../slideLayouts/slideLayout161.xml"/><Relationship Id="rId5" Type="http://schemas.openxmlformats.org/officeDocument/2006/relationships/slideLayout" Target="../slideLayouts/slideLayout87.xml"/><Relationship Id="rId61" Type="http://schemas.openxmlformats.org/officeDocument/2006/relationships/slideLayout" Target="../slideLayouts/slideLayout143.xml"/><Relationship Id="rId82" Type="http://schemas.openxmlformats.org/officeDocument/2006/relationships/slideLayout" Target="../slideLayouts/slideLayout164.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 Id="rId30" Type="http://schemas.openxmlformats.org/officeDocument/2006/relationships/slideLayout" Target="../slideLayouts/slideLayout112.xml"/><Relationship Id="rId35" Type="http://schemas.openxmlformats.org/officeDocument/2006/relationships/slideLayout" Target="../slideLayouts/slideLayout117.xml"/><Relationship Id="rId43" Type="http://schemas.openxmlformats.org/officeDocument/2006/relationships/slideLayout" Target="../slideLayouts/slideLayout125.xml"/><Relationship Id="rId48" Type="http://schemas.openxmlformats.org/officeDocument/2006/relationships/slideLayout" Target="../slideLayouts/slideLayout130.xml"/><Relationship Id="rId56" Type="http://schemas.openxmlformats.org/officeDocument/2006/relationships/slideLayout" Target="../slideLayouts/slideLayout138.xml"/><Relationship Id="rId64" Type="http://schemas.openxmlformats.org/officeDocument/2006/relationships/slideLayout" Target="../slideLayouts/slideLayout146.xml"/><Relationship Id="rId69" Type="http://schemas.openxmlformats.org/officeDocument/2006/relationships/slideLayout" Target="../slideLayouts/slideLayout151.xml"/><Relationship Id="rId77" Type="http://schemas.openxmlformats.org/officeDocument/2006/relationships/slideLayout" Target="../slideLayouts/slideLayout159.xml"/><Relationship Id="rId8" Type="http://schemas.openxmlformats.org/officeDocument/2006/relationships/slideLayout" Target="../slideLayouts/slideLayout90.xml"/><Relationship Id="rId51" Type="http://schemas.openxmlformats.org/officeDocument/2006/relationships/slideLayout" Target="../slideLayouts/slideLayout133.xml"/><Relationship Id="rId72" Type="http://schemas.openxmlformats.org/officeDocument/2006/relationships/slideLayout" Target="../slideLayouts/slideLayout154.xml"/><Relationship Id="rId80" Type="http://schemas.openxmlformats.org/officeDocument/2006/relationships/slideLayout" Target="../slideLayouts/slideLayout162.xml"/><Relationship Id="rId85" Type="http://schemas.openxmlformats.org/officeDocument/2006/relationships/image" Target="../media/image2.png"/><Relationship Id="rId3" Type="http://schemas.openxmlformats.org/officeDocument/2006/relationships/slideLayout" Target="../slideLayouts/slideLayout85.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33" Type="http://schemas.openxmlformats.org/officeDocument/2006/relationships/slideLayout" Target="../slideLayouts/slideLayout115.xml"/><Relationship Id="rId38" Type="http://schemas.openxmlformats.org/officeDocument/2006/relationships/slideLayout" Target="../slideLayouts/slideLayout120.xml"/><Relationship Id="rId46" Type="http://schemas.openxmlformats.org/officeDocument/2006/relationships/slideLayout" Target="../slideLayouts/slideLayout128.xml"/><Relationship Id="rId59" Type="http://schemas.openxmlformats.org/officeDocument/2006/relationships/slideLayout" Target="../slideLayouts/slideLayout141.xml"/><Relationship Id="rId67" Type="http://schemas.openxmlformats.org/officeDocument/2006/relationships/slideLayout" Target="../slideLayouts/slideLayout149.xml"/><Relationship Id="rId20" Type="http://schemas.openxmlformats.org/officeDocument/2006/relationships/slideLayout" Target="../slideLayouts/slideLayout102.xml"/><Relationship Id="rId41" Type="http://schemas.openxmlformats.org/officeDocument/2006/relationships/slideLayout" Target="../slideLayouts/slideLayout123.xml"/><Relationship Id="rId54" Type="http://schemas.openxmlformats.org/officeDocument/2006/relationships/slideLayout" Target="../slideLayouts/slideLayout136.xml"/><Relationship Id="rId62" Type="http://schemas.openxmlformats.org/officeDocument/2006/relationships/slideLayout" Target="../slideLayouts/slideLayout144.xml"/><Relationship Id="rId70" Type="http://schemas.openxmlformats.org/officeDocument/2006/relationships/slideLayout" Target="../slideLayouts/slideLayout152.xml"/><Relationship Id="rId75" Type="http://schemas.openxmlformats.org/officeDocument/2006/relationships/slideLayout" Target="../slideLayouts/slideLayout157.xml"/><Relationship Id="rId83" Type="http://schemas.openxmlformats.org/officeDocument/2006/relationships/theme" Target="../theme/theme2.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slideLayout" Target="../slideLayouts/slideLayout110.xml"/><Relationship Id="rId36" Type="http://schemas.openxmlformats.org/officeDocument/2006/relationships/slideLayout" Target="../slideLayouts/slideLayout118.xml"/><Relationship Id="rId49" Type="http://schemas.openxmlformats.org/officeDocument/2006/relationships/slideLayout" Target="../slideLayouts/slideLayout131.xml"/><Relationship Id="rId57" Type="http://schemas.openxmlformats.org/officeDocument/2006/relationships/slideLayout" Target="../slideLayouts/slideLayout139.xml"/><Relationship Id="rId10" Type="http://schemas.openxmlformats.org/officeDocument/2006/relationships/slideLayout" Target="../slideLayouts/slideLayout92.xml"/><Relationship Id="rId31" Type="http://schemas.openxmlformats.org/officeDocument/2006/relationships/slideLayout" Target="../slideLayouts/slideLayout113.xml"/><Relationship Id="rId44" Type="http://schemas.openxmlformats.org/officeDocument/2006/relationships/slideLayout" Target="../slideLayouts/slideLayout126.xml"/><Relationship Id="rId52" Type="http://schemas.openxmlformats.org/officeDocument/2006/relationships/slideLayout" Target="../slideLayouts/slideLayout134.xml"/><Relationship Id="rId60" Type="http://schemas.openxmlformats.org/officeDocument/2006/relationships/slideLayout" Target="../slideLayouts/slideLayout142.xml"/><Relationship Id="rId65" Type="http://schemas.openxmlformats.org/officeDocument/2006/relationships/slideLayout" Target="../slideLayouts/slideLayout147.xml"/><Relationship Id="rId73" Type="http://schemas.openxmlformats.org/officeDocument/2006/relationships/slideLayout" Target="../slideLayouts/slideLayout155.xml"/><Relationship Id="rId78" Type="http://schemas.openxmlformats.org/officeDocument/2006/relationships/slideLayout" Target="../slideLayouts/slideLayout160.xml"/><Relationship Id="rId81" Type="http://schemas.openxmlformats.org/officeDocument/2006/relationships/slideLayout" Target="../slideLayouts/slideLayout163.xml"/><Relationship Id="rId86"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3" name="TextBox 8"/>
          <p:cNvSpPr txBox="1">
            <a:spLocks noChangeArrowheads="1"/>
          </p:cNvSpPr>
          <p:nvPr userDrawn="1"/>
        </p:nvSpPr>
        <p:spPr bwMode="auto">
          <a:xfrm>
            <a:off x="11558389" y="303213"/>
            <a:ext cx="402603" cy="3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4" tIns="45702" rIns="91404" bIns="45702">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913607" fontAlgn="base">
              <a:spcBef>
                <a:spcPct val="0"/>
              </a:spcBef>
              <a:spcAft>
                <a:spcPct val="0"/>
              </a:spcAft>
              <a:defRPr/>
            </a:pPr>
            <a:fld id="{3A0337E8-E781-4420-9161-3B7FDCDC0D02}" type="slidenum">
              <a:rPr lang="id-ID" altLang="id-ID" sz="1400" b="1" smtClean="0">
                <a:solidFill>
                  <a:prstClr val="white"/>
                </a:solidFill>
                <a:latin typeface="Lato Bold"/>
                <a:ea typeface="Lato Bold"/>
                <a:cs typeface="Lato Bold"/>
              </a:rPr>
              <a:pPr algn="ctr" defTabSz="913607" fontAlgn="base">
                <a:spcBef>
                  <a:spcPct val="0"/>
                </a:spcBef>
                <a:spcAft>
                  <a:spcPct val="0"/>
                </a:spcAft>
                <a:defRPr/>
              </a:pPr>
              <a:t>‹#›</a:t>
            </a:fld>
            <a:endParaRPr lang="id-ID" altLang="id-ID" sz="1400" b="1">
              <a:solidFill>
                <a:prstClr val="white"/>
              </a:solidFill>
              <a:latin typeface="Lato Bold"/>
              <a:ea typeface="Lato Bold"/>
              <a:cs typeface="Lato Bold"/>
            </a:endParaRPr>
          </a:p>
        </p:txBody>
      </p:sp>
      <p:pic>
        <p:nvPicPr>
          <p:cNvPr id="1027" name="Picture 6"/>
          <p:cNvPicPr>
            <a:picLocks noChangeAspect="1" noChangeArrowheads="1"/>
          </p:cNvPicPr>
          <p:nvPr userDrawn="1"/>
        </p:nvPicPr>
        <p:blipFill>
          <a:blip r:embed="rId84" cstate="print">
            <a:extLst>
              <a:ext uri="{28A0092B-C50C-407E-A947-70E740481C1C}">
                <a14:useLocalDpi xmlns:a14="http://schemas.microsoft.com/office/drawing/2010/main" val="0"/>
              </a:ext>
            </a:extLst>
          </a:blip>
          <a:srcRect/>
          <a:stretch>
            <a:fillRect/>
          </a:stretch>
        </p:blipFill>
        <p:spPr bwMode="auto">
          <a:xfrm>
            <a:off x="10269831" y="303213"/>
            <a:ext cx="1555361" cy="51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1"/>
          <p:cNvPicPr>
            <a:picLocks noChangeAspect="1" noChangeArrowheads="1"/>
          </p:cNvPicPr>
          <p:nvPr userDrawn="1"/>
        </p:nvPicPr>
        <p:blipFill>
          <a:blip r:embed="rId85" cstate="print">
            <a:extLst>
              <a:ext uri="{28A0092B-C50C-407E-A947-70E740481C1C}">
                <a14:useLocalDpi xmlns:a14="http://schemas.microsoft.com/office/drawing/2010/main" val="0"/>
              </a:ext>
            </a:extLst>
          </a:blip>
          <a:srcRect/>
          <a:stretch>
            <a:fillRect/>
          </a:stretch>
        </p:blipFill>
        <p:spPr bwMode="auto">
          <a:xfrm>
            <a:off x="12704" y="13494"/>
            <a:ext cx="2352494" cy="224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8"/>
          <p:cNvPicPr>
            <a:picLocks noChangeAspect="1" noChangeArrowheads="1"/>
          </p:cNvPicPr>
          <p:nvPr userDrawn="1"/>
        </p:nvPicPr>
        <p:blipFill>
          <a:blip r:embed="rId86" cstate="print">
            <a:extLst>
              <a:ext uri="{28A0092B-C50C-407E-A947-70E740481C1C}">
                <a14:useLocalDpi xmlns:a14="http://schemas.microsoft.com/office/drawing/2010/main" val="0"/>
              </a:ext>
            </a:extLst>
          </a:blip>
          <a:srcRect/>
          <a:stretch>
            <a:fillRect/>
          </a:stretch>
        </p:blipFill>
        <p:spPr bwMode="auto">
          <a:xfrm>
            <a:off x="10061020" y="4822032"/>
            <a:ext cx="2130980" cy="203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3633941" y="6303963"/>
            <a:ext cx="4114284" cy="365125"/>
          </a:xfrm>
          <a:prstGeom prst="rect">
            <a:avLst/>
          </a:prstGeom>
        </p:spPr>
        <p:txBody>
          <a:bodyPr vert="horz" lIns="182843" tIns="91422" rIns="182843" bIns="91422" rtlCol="0" anchor="ctr"/>
          <a:lstStyle>
            <a:lvl1pPr algn="ctr"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id-ID">
              <a:solidFill>
                <a:srgbClr val="445469">
                  <a:tint val="75000"/>
                </a:srgbClr>
              </a:solidFill>
            </a:endParaRPr>
          </a:p>
        </p:txBody>
      </p:sp>
      <p:sp>
        <p:nvSpPr>
          <p:cNvPr id="8" name="Slide Number Placeholder 5"/>
          <p:cNvSpPr>
            <a:spLocks noGrp="1"/>
          </p:cNvSpPr>
          <p:nvPr>
            <p:ph type="sldNum" sz="quarter" idx="4"/>
          </p:nvPr>
        </p:nvSpPr>
        <p:spPr>
          <a:xfrm>
            <a:off x="368396" y="6303963"/>
            <a:ext cx="689949" cy="365125"/>
          </a:xfrm>
          <a:prstGeom prst="rect">
            <a:avLst/>
          </a:prstGeom>
        </p:spPr>
        <p:txBody>
          <a:bodyPr vert="horz" lIns="182843" tIns="91422" rIns="182843" bIns="91422" rtlCol="0" anchor="ctr"/>
          <a:lstStyle>
            <a:lvl1pPr algn="l" defTabSz="914217" eaLnBrk="1" fontAlgn="auto" hangingPunct="1">
              <a:spcBef>
                <a:spcPts val="0"/>
              </a:spcBef>
              <a:spcAft>
                <a:spcPts val="0"/>
              </a:spcAft>
              <a:defRPr sz="1200" b="1" i="0">
                <a:solidFill>
                  <a:schemeClr val="tx1">
                    <a:tint val="75000"/>
                  </a:schemeClr>
                </a:solidFill>
                <a:latin typeface="Lato Bold" charset="0"/>
              </a:defRPr>
            </a:lvl1pPr>
          </a:lstStyle>
          <a:p>
            <a:pPr>
              <a:defRPr/>
            </a:pPr>
            <a:fld id="{3D7E2E3E-DB54-4478-B18C-241A1E3F6CE8}"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88848587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70" r:id="rId23"/>
    <p:sldLayoutId id="2147483771" r:id="rId24"/>
    <p:sldLayoutId id="2147483772" r:id="rId25"/>
    <p:sldLayoutId id="2147483773" r:id="rId26"/>
    <p:sldLayoutId id="2147483774" r:id="rId27"/>
    <p:sldLayoutId id="2147483775" r:id="rId28"/>
    <p:sldLayoutId id="2147483776" r:id="rId29"/>
    <p:sldLayoutId id="2147483777" r:id="rId30"/>
    <p:sldLayoutId id="2147483778" r:id="rId31"/>
    <p:sldLayoutId id="2147483779" r:id="rId32"/>
    <p:sldLayoutId id="2147483780" r:id="rId33"/>
    <p:sldLayoutId id="2147483781" r:id="rId34"/>
    <p:sldLayoutId id="2147483782" r:id="rId35"/>
    <p:sldLayoutId id="2147483783" r:id="rId36"/>
    <p:sldLayoutId id="2147483784" r:id="rId37"/>
    <p:sldLayoutId id="2147483785" r:id="rId38"/>
    <p:sldLayoutId id="2147483786" r:id="rId39"/>
    <p:sldLayoutId id="2147483787" r:id="rId40"/>
    <p:sldLayoutId id="2147483788" r:id="rId41"/>
    <p:sldLayoutId id="2147483789" r:id="rId42"/>
    <p:sldLayoutId id="2147483790" r:id="rId43"/>
    <p:sldLayoutId id="2147483791" r:id="rId44"/>
    <p:sldLayoutId id="2147483792" r:id="rId45"/>
    <p:sldLayoutId id="2147483794" r:id="rId46"/>
    <p:sldLayoutId id="2147483795" r:id="rId47"/>
    <p:sldLayoutId id="2147483796" r:id="rId48"/>
    <p:sldLayoutId id="2147483797" r:id="rId49"/>
    <p:sldLayoutId id="2147483798" r:id="rId50"/>
    <p:sldLayoutId id="2147483799" r:id="rId51"/>
    <p:sldLayoutId id="2147483800" r:id="rId52"/>
    <p:sldLayoutId id="2147483801" r:id="rId53"/>
    <p:sldLayoutId id="2147483802" r:id="rId54"/>
    <p:sldLayoutId id="2147483803" r:id="rId55"/>
    <p:sldLayoutId id="2147483804" r:id="rId56"/>
    <p:sldLayoutId id="2147483805" r:id="rId57"/>
    <p:sldLayoutId id="2147483806" r:id="rId58"/>
    <p:sldLayoutId id="2147483808" r:id="rId59"/>
    <p:sldLayoutId id="2147483809" r:id="rId60"/>
    <p:sldLayoutId id="2147483810" r:id="rId61"/>
    <p:sldLayoutId id="2147483812" r:id="rId62"/>
    <p:sldLayoutId id="2147483813" r:id="rId63"/>
    <p:sldLayoutId id="2147483814" r:id="rId64"/>
    <p:sldLayoutId id="2147483815" r:id="rId65"/>
    <p:sldLayoutId id="2147483816" r:id="rId66"/>
    <p:sldLayoutId id="2147483817" r:id="rId67"/>
    <p:sldLayoutId id="2147483818" r:id="rId68"/>
    <p:sldLayoutId id="2147483819" r:id="rId69"/>
    <p:sldLayoutId id="2147483820" r:id="rId70"/>
    <p:sldLayoutId id="2147483821" r:id="rId71"/>
    <p:sldLayoutId id="2147483822" r:id="rId72"/>
    <p:sldLayoutId id="2147483823" r:id="rId73"/>
    <p:sldLayoutId id="2147483824" r:id="rId74"/>
    <p:sldLayoutId id="2147483825" r:id="rId75"/>
    <p:sldLayoutId id="2147483826" r:id="rId76"/>
    <p:sldLayoutId id="2147483827" r:id="rId77"/>
    <p:sldLayoutId id="2147483828" r:id="rId78"/>
    <p:sldLayoutId id="2147484335" r:id="rId79"/>
    <p:sldLayoutId id="2147484336" r:id="rId80"/>
    <p:sldLayoutId id="2147484338" r:id="rId81"/>
    <p:sldLayoutId id="2147484339" r:id="rId82"/>
  </p:sldLayoutIdLst>
  <p:transition advClick="0"/>
  <p:hf hdr="0" ftr="0" dt="0"/>
  <p:txStyles>
    <p:titleStyle>
      <a:lvl1pPr algn="l" defTabSz="913607" rtl="0" eaLnBrk="0" fontAlgn="base" hangingPunct="0">
        <a:lnSpc>
          <a:spcPct val="90000"/>
        </a:lnSpc>
        <a:spcBef>
          <a:spcPct val="0"/>
        </a:spcBef>
        <a:spcAft>
          <a:spcPct val="0"/>
        </a:spcAft>
        <a:defRPr lang="en-US" sz="2200" kern="1200">
          <a:solidFill>
            <a:schemeClr val="tx1"/>
          </a:solidFill>
          <a:latin typeface="Lato" panose="020F0502020204030203" pitchFamily="34" charset="0"/>
          <a:ea typeface="+mj-ea"/>
          <a:cs typeface="+mj-cs"/>
        </a:defRPr>
      </a:lvl1pPr>
      <a:lvl2pPr algn="l" defTabSz="913607" rtl="0" eaLnBrk="0" fontAlgn="base" hangingPunct="0">
        <a:lnSpc>
          <a:spcPct val="90000"/>
        </a:lnSpc>
        <a:spcBef>
          <a:spcPct val="0"/>
        </a:spcBef>
        <a:spcAft>
          <a:spcPct val="0"/>
        </a:spcAft>
        <a:defRPr sz="2200">
          <a:solidFill>
            <a:schemeClr val="tx1"/>
          </a:solidFill>
          <a:latin typeface="Lato"/>
        </a:defRPr>
      </a:lvl2pPr>
      <a:lvl3pPr algn="l" defTabSz="913607" rtl="0" eaLnBrk="0" fontAlgn="base" hangingPunct="0">
        <a:lnSpc>
          <a:spcPct val="90000"/>
        </a:lnSpc>
        <a:spcBef>
          <a:spcPct val="0"/>
        </a:spcBef>
        <a:spcAft>
          <a:spcPct val="0"/>
        </a:spcAft>
        <a:defRPr sz="2200">
          <a:solidFill>
            <a:schemeClr val="tx1"/>
          </a:solidFill>
          <a:latin typeface="Lato"/>
        </a:defRPr>
      </a:lvl3pPr>
      <a:lvl4pPr algn="l" defTabSz="913607" rtl="0" eaLnBrk="0" fontAlgn="base" hangingPunct="0">
        <a:lnSpc>
          <a:spcPct val="90000"/>
        </a:lnSpc>
        <a:spcBef>
          <a:spcPct val="0"/>
        </a:spcBef>
        <a:spcAft>
          <a:spcPct val="0"/>
        </a:spcAft>
        <a:defRPr sz="2200">
          <a:solidFill>
            <a:schemeClr val="tx1"/>
          </a:solidFill>
          <a:latin typeface="Lato"/>
        </a:defRPr>
      </a:lvl4pPr>
      <a:lvl5pPr algn="l" defTabSz="913607" rtl="0" eaLnBrk="0" fontAlgn="base" hangingPunct="0">
        <a:lnSpc>
          <a:spcPct val="90000"/>
        </a:lnSpc>
        <a:spcBef>
          <a:spcPct val="0"/>
        </a:spcBef>
        <a:spcAft>
          <a:spcPct val="0"/>
        </a:spcAft>
        <a:defRPr sz="2200">
          <a:solidFill>
            <a:schemeClr val="tx1"/>
          </a:solidFill>
          <a:latin typeface="Lato"/>
        </a:defRPr>
      </a:lvl5pPr>
      <a:lvl6pPr marL="228600" algn="l" defTabSz="913607" rtl="0" fontAlgn="base">
        <a:lnSpc>
          <a:spcPct val="90000"/>
        </a:lnSpc>
        <a:spcBef>
          <a:spcPct val="0"/>
        </a:spcBef>
        <a:spcAft>
          <a:spcPct val="0"/>
        </a:spcAft>
        <a:defRPr sz="3000">
          <a:solidFill>
            <a:schemeClr val="tx1"/>
          </a:solidFill>
          <a:latin typeface="Lato"/>
        </a:defRPr>
      </a:lvl6pPr>
      <a:lvl7pPr marL="457200" algn="l" defTabSz="913607" rtl="0" fontAlgn="base">
        <a:lnSpc>
          <a:spcPct val="90000"/>
        </a:lnSpc>
        <a:spcBef>
          <a:spcPct val="0"/>
        </a:spcBef>
        <a:spcAft>
          <a:spcPct val="0"/>
        </a:spcAft>
        <a:defRPr sz="3000">
          <a:solidFill>
            <a:schemeClr val="tx1"/>
          </a:solidFill>
          <a:latin typeface="Lato"/>
        </a:defRPr>
      </a:lvl7pPr>
      <a:lvl8pPr marL="685800" algn="l" defTabSz="913607" rtl="0" fontAlgn="base">
        <a:lnSpc>
          <a:spcPct val="90000"/>
        </a:lnSpc>
        <a:spcBef>
          <a:spcPct val="0"/>
        </a:spcBef>
        <a:spcAft>
          <a:spcPct val="0"/>
        </a:spcAft>
        <a:defRPr sz="3000">
          <a:solidFill>
            <a:schemeClr val="tx1"/>
          </a:solidFill>
          <a:latin typeface="Lato"/>
        </a:defRPr>
      </a:lvl8pPr>
      <a:lvl9pPr marL="914400" algn="l" defTabSz="913607" rtl="0" fontAlgn="base">
        <a:lnSpc>
          <a:spcPct val="90000"/>
        </a:lnSpc>
        <a:spcBef>
          <a:spcPct val="0"/>
        </a:spcBef>
        <a:spcAft>
          <a:spcPct val="0"/>
        </a:spcAft>
        <a:defRPr sz="3000">
          <a:solidFill>
            <a:schemeClr val="tx1"/>
          </a:solidFill>
          <a:latin typeface="Lato"/>
        </a:defRPr>
      </a:lvl9pPr>
    </p:titleStyle>
    <p:bodyStyle>
      <a:lvl1pPr algn="l" defTabSz="913607" rtl="0" eaLnBrk="0" fontAlgn="base" hangingPunct="0">
        <a:lnSpc>
          <a:spcPct val="90000"/>
        </a:lnSpc>
        <a:spcBef>
          <a:spcPts val="1000"/>
        </a:spcBef>
        <a:spcAft>
          <a:spcPct val="0"/>
        </a:spcAft>
        <a:buFont typeface="Arial" panose="020B0604020202020204" pitchFamily="34" charset="0"/>
        <a:defRPr lang="en-US" sz="3000" kern="1200" dirty="0">
          <a:solidFill>
            <a:schemeClr val="tx1"/>
          </a:solidFill>
          <a:latin typeface="Lato" panose="020F0502020204030203" pitchFamily="34" charset="0"/>
          <a:ea typeface="+mn-ea"/>
          <a:cs typeface="+mn-cs"/>
        </a:defRPr>
      </a:lvl1pPr>
      <a:lvl2pPr marL="457200" algn="l" defTabSz="913607" rtl="0" eaLnBrk="0" fontAlgn="base" hangingPunct="0">
        <a:lnSpc>
          <a:spcPct val="90000"/>
        </a:lnSpc>
        <a:spcBef>
          <a:spcPts val="500"/>
        </a:spcBef>
        <a:spcAft>
          <a:spcPct val="0"/>
        </a:spcAft>
        <a:buFont typeface="Arial" panose="020B0604020202020204" pitchFamily="34" charset="0"/>
        <a:defRPr lang="en-US" sz="2000" kern="1200" dirty="0">
          <a:solidFill>
            <a:schemeClr val="tx1"/>
          </a:solidFill>
          <a:latin typeface="Lato" panose="020F0502020204030203" pitchFamily="34" charset="0"/>
          <a:ea typeface="+mn-ea"/>
          <a:cs typeface="+mn-cs"/>
        </a:defRPr>
      </a:lvl2pPr>
      <a:lvl3pPr marL="914400" algn="l" defTabSz="913607" rtl="0" eaLnBrk="0" fontAlgn="base" hangingPunct="0">
        <a:lnSpc>
          <a:spcPct val="90000"/>
        </a:lnSpc>
        <a:spcBef>
          <a:spcPts val="500"/>
        </a:spcBef>
        <a:spcAft>
          <a:spcPct val="0"/>
        </a:spcAft>
        <a:buFont typeface="Arial" panose="020B0604020202020204" pitchFamily="34" charset="0"/>
        <a:defRPr lang="en-US" sz="1800" kern="1200" dirty="0">
          <a:solidFill>
            <a:schemeClr val="tx1"/>
          </a:solidFill>
          <a:latin typeface="Lato" panose="020F0502020204030203" pitchFamily="34" charset="0"/>
          <a:ea typeface="+mn-ea"/>
          <a:cs typeface="+mn-cs"/>
        </a:defRPr>
      </a:lvl3pPr>
      <a:lvl4pPr marL="1371600" algn="l" defTabSz="913607" rtl="0" eaLnBrk="0" fontAlgn="base" hangingPunct="0">
        <a:lnSpc>
          <a:spcPct val="90000"/>
        </a:lnSpc>
        <a:spcBef>
          <a:spcPts val="500"/>
        </a:spcBef>
        <a:spcAft>
          <a:spcPct val="0"/>
        </a:spcAft>
        <a:buFont typeface="Arial" panose="020B0604020202020204" pitchFamily="34" charset="0"/>
        <a:defRPr lang="en-US" sz="1600" kern="1200" dirty="0">
          <a:solidFill>
            <a:schemeClr val="tx1"/>
          </a:solidFill>
          <a:latin typeface="Lato" panose="020F0502020204030203" pitchFamily="34" charset="0"/>
          <a:ea typeface="+mn-ea"/>
          <a:cs typeface="+mn-cs"/>
        </a:defRPr>
      </a:lvl4pPr>
      <a:lvl5pPr marL="1828800" algn="l" defTabSz="913607" rtl="0" eaLnBrk="0" fontAlgn="base" hangingPunct="0">
        <a:lnSpc>
          <a:spcPct val="90000"/>
        </a:lnSpc>
        <a:spcBef>
          <a:spcPts val="500"/>
        </a:spcBef>
        <a:spcAft>
          <a:spcPct val="0"/>
        </a:spcAft>
        <a:buFont typeface="Arial" panose="020B0604020202020204" pitchFamily="34" charset="0"/>
        <a:defRPr lang="en-US" sz="1600" kern="1200" dirty="0">
          <a:solidFill>
            <a:schemeClr val="tx1"/>
          </a:solidFill>
          <a:latin typeface="Lato" panose="020F0502020204030203" pitchFamily="34" charset="0"/>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3" name="TextBox 8"/>
          <p:cNvSpPr txBox="1">
            <a:spLocks noChangeArrowheads="1"/>
          </p:cNvSpPr>
          <p:nvPr userDrawn="1"/>
        </p:nvSpPr>
        <p:spPr bwMode="auto">
          <a:xfrm>
            <a:off x="11558414" y="303213"/>
            <a:ext cx="402554" cy="30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0" rIns="91380" bIns="45690">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913379" fontAlgn="base">
              <a:spcBef>
                <a:spcPct val="0"/>
              </a:spcBef>
              <a:spcAft>
                <a:spcPct val="0"/>
              </a:spcAft>
              <a:defRPr/>
            </a:pPr>
            <a:fld id="{FE7C114A-F2D0-419B-9CF9-25529F09A3D8}" type="slidenum">
              <a:rPr lang="id-ID" altLang="id-ID" sz="1400" b="1" smtClean="0">
                <a:solidFill>
                  <a:prstClr val="white"/>
                </a:solidFill>
                <a:latin typeface="Lato Bold"/>
                <a:ea typeface="Lato Bold"/>
                <a:cs typeface="Lato Bold"/>
              </a:rPr>
              <a:pPr algn="ctr" defTabSz="913379" fontAlgn="base">
                <a:spcBef>
                  <a:spcPct val="0"/>
                </a:spcBef>
                <a:spcAft>
                  <a:spcPct val="0"/>
                </a:spcAft>
                <a:defRPr/>
              </a:pPr>
              <a:t>‹#›</a:t>
            </a:fld>
            <a:endParaRPr lang="id-ID" altLang="id-ID" sz="1400" b="1">
              <a:solidFill>
                <a:prstClr val="white"/>
              </a:solidFill>
              <a:latin typeface="Lato Bold"/>
              <a:ea typeface="Lato Bold"/>
              <a:cs typeface="Lato Bold"/>
            </a:endParaRPr>
          </a:p>
        </p:txBody>
      </p:sp>
      <p:pic>
        <p:nvPicPr>
          <p:cNvPr id="1027" name="Picture 6"/>
          <p:cNvPicPr>
            <a:picLocks noChangeAspect="1" noChangeArrowheads="1"/>
          </p:cNvPicPr>
          <p:nvPr userDrawn="1"/>
        </p:nvPicPr>
        <p:blipFill>
          <a:blip r:embed="rId84" cstate="print">
            <a:extLst>
              <a:ext uri="{28A0092B-C50C-407E-A947-70E740481C1C}">
                <a14:useLocalDpi xmlns:a14="http://schemas.microsoft.com/office/drawing/2010/main" val="0"/>
              </a:ext>
            </a:extLst>
          </a:blip>
          <a:srcRect/>
          <a:stretch>
            <a:fillRect/>
          </a:stretch>
        </p:blipFill>
        <p:spPr bwMode="auto">
          <a:xfrm>
            <a:off x="10269831" y="303214"/>
            <a:ext cx="1555361" cy="51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1"/>
          <p:cNvPicPr>
            <a:picLocks noChangeAspect="1" noChangeArrowheads="1"/>
          </p:cNvPicPr>
          <p:nvPr userDrawn="1"/>
        </p:nvPicPr>
        <p:blipFill>
          <a:blip r:embed="rId85" cstate="print">
            <a:extLst>
              <a:ext uri="{28A0092B-C50C-407E-A947-70E740481C1C}">
                <a14:useLocalDpi xmlns:a14="http://schemas.microsoft.com/office/drawing/2010/main" val="0"/>
              </a:ext>
            </a:extLst>
          </a:blip>
          <a:srcRect/>
          <a:stretch>
            <a:fillRect/>
          </a:stretch>
        </p:blipFill>
        <p:spPr bwMode="auto">
          <a:xfrm>
            <a:off x="12704" y="13494"/>
            <a:ext cx="2352494" cy="224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8"/>
          <p:cNvPicPr>
            <a:picLocks noChangeAspect="1" noChangeArrowheads="1"/>
          </p:cNvPicPr>
          <p:nvPr userDrawn="1"/>
        </p:nvPicPr>
        <p:blipFill>
          <a:blip r:embed="rId86" cstate="print">
            <a:extLst>
              <a:ext uri="{28A0092B-C50C-407E-A947-70E740481C1C}">
                <a14:useLocalDpi xmlns:a14="http://schemas.microsoft.com/office/drawing/2010/main" val="0"/>
              </a:ext>
            </a:extLst>
          </a:blip>
          <a:srcRect/>
          <a:stretch>
            <a:fillRect/>
          </a:stretch>
        </p:blipFill>
        <p:spPr bwMode="auto">
          <a:xfrm>
            <a:off x="10061020" y="4822033"/>
            <a:ext cx="2130980" cy="203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3633941" y="6303964"/>
            <a:ext cx="4114284" cy="365125"/>
          </a:xfrm>
          <a:prstGeom prst="rect">
            <a:avLst/>
          </a:prstGeom>
        </p:spPr>
        <p:txBody>
          <a:bodyPr vert="horz" lIns="182843" tIns="91422" rIns="182843" bIns="91422" rtlCol="0" anchor="ctr"/>
          <a:lstStyle>
            <a:lvl1pPr algn="ctr"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endParaRPr lang="id-ID">
              <a:solidFill>
                <a:srgbClr val="445469">
                  <a:tint val="75000"/>
                </a:srgbClr>
              </a:solidFill>
            </a:endParaRPr>
          </a:p>
        </p:txBody>
      </p:sp>
      <p:sp>
        <p:nvSpPr>
          <p:cNvPr id="8" name="Slide Number Placeholder 5"/>
          <p:cNvSpPr>
            <a:spLocks noGrp="1"/>
          </p:cNvSpPr>
          <p:nvPr>
            <p:ph type="sldNum" sz="quarter" idx="4"/>
          </p:nvPr>
        </p:nvSpPr>
        <p:spPr>
          <a:xfrm>
            <a:off x="368397" y="6303964"/>
            <a:ext cx="689949" cy="365125"/>
          </a:xfrm>
          <a:prstGeom prst="rect">
            <a:avLst/>
          </a:prstGeom>
        </p:spPr>
        <p:txBody>
          <a:bodyPr vert="horz" lIns="182843" tIns="91422" rIns="182843" bIns="91422" rtlCol="0" anchor="ctr"/>
          <a:lstStyle>
            <a:lvl1pPr algn="l" defTabSz="913989" eaLnBrk="1" fontAlgn="auto" hangingPunct="1">
              <a:spcBef>
                <a:spcPts val="0"/>
              </a:spcBef>
              <a:spcAft>
                <a:spcPts val="0"/>
              </a:spcAft>
              <a:defRPr sz="1200" b="1" i="0">
                <a:solidFill>
                  <a:schemeClr val="tx1">
                    <a:tint val="75000"/>
                  </a:schemeClr>
                </a:solidFill>
                <a:latin typeface="Lato Bold" charset="0"/>
              </a:defRPr>
            </a:lvl1pPr>
          </a:lstStyle>
          <a:p>
            <a:pPr>
              <a:defRPr/>
            </a:pPr>
            <a:fld id="{9F86156F-3FE1-40A2-8E43-A373258B998C}" type="slidenum">
              <a:rPr lang="en-US">
                <a:solidFill>
                  <a:srgbClr val="445469">
                    <a:tint val="75000"/>
                  </a:srgbClr>
                </a:solidFill>
              </a:rPr>
              <a:pPr>
                <a:defRPr/>
              </a:pPr>
              <a:t>‹#›</a:t>
            </a:fld>
            <a:endParaRPr lang="en-US" dirty="0">
              <a:solidFill>
                <a:srgbClr val="445469">
                  <a:tint val="75000"/>
                </a:srgbClr>
              </a:solidFill>
            </a:endParaRPr>
          </a:p>
        </p:txBody>
      </p:sp>
    </p:spTree>
    <p:extLst>
      <p:ext uri="{BB962C8B-B14F-4D97-AF65-F5344CB8AC3E}">
        <p14:creationId xmlns:p14="http://schemas.microsoft.com/office/powerpoint/2010/main" val="3204431254"/>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 id="2147484265" r:id="rId14"/>
    <p:sldLayoutId id="2147484266" r:id="rId15"/>
    <p:sldLayoutId id="2147484267" r:id="rId16"/>
    <p:sldLayoutId id="2147484268" r:id="rId17"/>
    <p:sldLayoutId id="2147484269" r:id="rId18"/>
    <p:sldLayoutId id="2147484270" r:id="rId19"/>
    <p:sldLayoutId id="2147484271" r:id="rId20"/>
    <p:sldLayoutId id="2147484272" r:id="rId21"/>
    <p:sldLayoutId id="2147484273" r:id="rId22"/>
    <p:sldLayoutId id="2147484274" r:id="rId23"/>
    <p:sldLayoutId id="2147484276" r:id="rId24"/>
    <p:sldLayoutId id="2147484277" r:id="rId25"/>
    <p:sldLayoutId id="2147484278" r:id="rId26"/>
    <p:sldLayoutId id="2147484279" r:id="rId27"/>
    <p:sldLayoutId id="2147484280" r:id="rId28"/>
    <p:sldLayoutId id="2147484281" r:id="rId29"/>
    <p:sldLayoutId id="2147484282" r:id="rId30"/>
    <p:sldLayoutId id="2147484283" r:id="rId31"/>
    <p:sldLayoutId id="2147484284" r:id="rId32"/>
    <p:sldLayoutId id="2147484285" r:id="rId33"/>
    <p:sldLayoutId id="2147484286" r:id="rId34"/>
    <p:sldLayoutId id="2147484287" r:id="rId35"/>
    <p:sldLayoutId id="2147484288" r:id="rId36"/>
    <p:sldLayoutId id="2147484289" r:id="rId37"/>
    <p:sldLayoutId id="2147484290" r:id="rId38"/>
    <p:sldLayoutId id="2147484291" r:id="rId39"/>
    <p:sldLayoutId id="2147484292" r:id="rId40"/>
    <p:sldLayoutId id="2147484293" r:id="rId41"/>
    <p:sldLayoutId id="2147484294" r:id="rId42"/>
    <p:sldLayoutId id="2147484295" r:id="rId43"/>
    <p:sldLayoutId id="2147484296" r:id="rId44"/>
    <p:sldLayoutId id="2147484297" r:id="rId45"/>
    <p:sldLayoutId id="2147484298" r:id="rId46"/>
    <p:sldLayoutId id="2147484299" r:id="rId47"/>
    <p:sldLayoutId id="2147484300" r:id="rId48"/>
    <p:sldLayoutId id="2147484301" r:id="rId49"/>
    <p:sldLayoutId id="2147484302" r:id="rId50"/>
    <p:sldLayoutId id="2147484303" r:id="rId51"/>
    <p:sldLayoutId id="2147484304" r:id="rId52"/>
    <p:sldLayoutId id="2147484305" r:id="rId53"/>
    <p:sldLayoutId id="2147484306" r:id="rId54"/>
    <p:sldLayoutId id="2147484307" r:id="rId55"/>
    <p:sldLayoutId id="2147484308" r:id="rId56"/>
    <p:sldLayoutId id="2147484309" r:id="rId57"/>
    <p:sldLayoutId id="2147484310" r:id="rId58"/>
    <p:sldLayoutId id="2147484311" r:id="rId59"/>
    <p:sldLayoutId id="2147484312" r:id="rId60"/>
    <p:sldLayoutId id="2147484313" r:id="rId61"/>
    <p:sldLayoutId id="2147484314" r:id="rId62"/>
    <p:sldLayoutId id="2147484315" r:id="rId63"/>
    <p:sldLayoutId id="2147484316" r:id="rId64"/>
    <p:sldLayoutId id="2147484317" r:id="rId65"/>
    <p:sldLayoutId id="2147484318" r:id="rId66"/>
    <p:sldLayoutId id="2147484319" r:id="rId67"/>
    <p:sldLayoutId id="2147484320" r:id="rId68"/>
    <p:sldLayoutId id="2147484321" r:id="rId69"/>
    <p:sldLayoutId id="2147484322" r:id="rId70"/>
    <p:sldLayoutId id="2147484323" r:id="rId71"/>
    <p:sldLayoutId id="2147484324" r:id="rId72"/>
    <p:sldLayoutId id="2147484325" r:id="rId73"/>
    <p:sldLayoutId id="2147484326" r:id="rId74"/>
    <p:sldLayoutId id="2147484327" r:id="rId75"/>
    <p:sldLayoutId id="2147484328" r:id="rId76"/>
    <p:sldLayoutId id="2147484329" r:id="rId77"/>
    <p:sldLayoutId id="2147484330" r:id="rId78"/>
    <p:sldLayoutId id="2147484331" r:id="rId79"/>
    <p:sldLayoutId id="2147484332" r:id="rId80"/>
    <p:sldLayoutId id="2147484333" r:id="rId81"/>
    <p:sldLayoutId id="2147484334" r:id="rId82"/>
  </p:sldLayoutIdLst>
  <p:transition advClick="0"/>
  <p:hf hdr="0" ftr="0" dt="0"/>
  <p:txStyles>
    <p:titleStyle>
      <a:lvl1pPr algn="l" defTabSz="913379" rtl="0" eaLnBrk="0" fontAlgn="base" hangingPunct="0">
        <a:lnSpc>
          <a:spcPct val="90000"/>
        </a:lnSpc>
        <a:spcBef>
          <a:spcPct val="0"/>
        </a:spcBef>
        <a:spcAft>
          <a:spcPct val="0"/>
        </a:spcAft>
        <a:defRPr lang="en-US" sz="2200" kern="1200">
          <a:solidFill>
            <a:schemeClr val="tx1"/>
          </a:solidFill>
          <a:latin typeface="Lato" panose="020F0502020204030203" pitchFamily="34" charset="0"/>
          <a:ea typeface="+mj-ea"/>
          <a:cs typeface="+mj-cs"/>
        </a:defRPr>
      </a:lvl1pPr>
      <a:lvl2pPr algn="l" defTabSz="913379" rtl="0" eaLnBrk="0" fontAlgn="base" hangingPunct="0">
        <a:lnSpc>
          <a:spcPct val="90000"/>
        </a:lnSpc>
        <a:spcBef>
          <a:spcPct val="0"/>
        </a:spcBef>
        <a:spcAft>
          <a:spcPct val="0"/>
        </a:spcAft>
        <a:defRPr sz="2200">
          <a:solidFill>
            <a:schemeClr val="tx1"/>
          </a:solidFill>
          <a:latin typeface="Lato"/>
        </a:defRPr>
      </a:lvl2pPr>
      <a:lvl3pPr algn="l" defTabSz="913379" rtl="0" eaLnBrk="0" fontAlgn="base" hangingPunct="0">
        <a:lnSpc>
          <a:spcPct val="90000"/>
        </a:lnSpc>
        <a:spcBef>
          <a:spcPct val="0"/>
        </a:spcBef>
        <a:spcAft>
          <a:spcPct val="0"/>
        </a:spcAft>
        <a:defRPr sz="2200">
          <a:solidFill>
            <a:schemeClr val="tx1"/>
          </a:solidFill>
          <a:latin typeface="Lato"/>
        </a:defRPr>
      </a:lvl3pPr>
      <a:lvl4pPr algn="l" defTabSz="913379" rtl="0" eaLnBrk="0" fontAlgn="base" hangingPunct="0">
        <a:lnSpc>
          <a:spcPct val="90000"/>
        </a:lnSpc>
        <a:spcBef>
          <a:spcPct val="0"/>
        </a:spcBef>
        <a:spcAft>
          <a:spcPct val="0"/>
        </a:spcAft>
        <a:defRPr sz="2200">
          <a:solidFill>
            <a:schemeClr val="tx1"/>
          </a:solidFill>
          <a:latin typeface="Lato"/>
        </a:defRPr>
      </a:lvl4pPr>
      <a:lvl5pPr algn="l" defTabSz="913379" rtl="0" eaLnBrk="0" fontAlgn="base" hangingPunct="0">
        <a:lnSpc>
          <a:spcPct val="90000"/>
        </a:lnSpc>
        <a:spcBef>
          <a:spcPct val="0"/>
        </a:spcBef>
        <a:spcAft>
          <a:spcPct val="0"/>
        </a:spcAft>
        <a:defRPr sz="2200">
          <a:solidFill>
            <a:schemeClr val="tx1"/>
          </a:solidFill>
          <a:latin typeface="Lato"/>
        </a:defRPr>
      </a:lvl5pPr>
      <a:lvl6pPr marL="228543" algn="l" defTabSz="913379" rtl="0" fontAlgn="base">
        <a:lnSpc>
          <a:spcPct val="90000"/>
        </a:lnSpc>
        <a:spcBef>
          <a:spcPct val="0"/>
        </a:spcBef>
        <a:spcAft>
          <a:spcPct val="0"/>
        </a:spcAft>
        <a:defRPr sz="3000">
          <a:solidFill>
            <a:schemeClr val="tx1"/>
          </a:solidFill>
          <a:latin typeface="Lato"/>
        </a:defRPr>
      </a:lvl6pPr>
      <a:lvl7pPr marL="457086" algn="l" defTabSz="913379" rtl="0" fontAlgn="base">
        <a:lnSpc>
          <a:spcPct val="90000"/>
        </a:lnSpc>
        <a:spcBef>
          <a:spcPct val="0"/>
        </a:spcBef>
        <a:spcAft>
          <a:spcPct val="0"/>
        </a:spcAft>
        <a:defRPr sz="3000">
          <a:solidFill>
            <a:schemeClr val="tx1"/>
          </a:solidFill>
          <a:latin typeface="Lato"/>
        </a:defRPr>
      </a:lvl7pPr>
      <a:lvl8pPr marL="685629" algn="l" defTabSz="913379" rtl="0" fontAlgn="base">
        <a:lnSpc>
          <a:spcPct val="90000"/>
        </a:lnSpc>
        <a:spcBef>
          <a:spcPct val="0"/>
        </a:spcBef>
        <a:spcAft>
          <a:spcPct val="0"/>
        </a:spcAft>
        <a:defRPr sz="3000">
          <a:solidFill>
            <a:schemeClr val="tx1"/>
          </a:solidFill>
          <a:latin typeface="Lato"/>
        </a:defRPr>
      </a:lvl8pPr>
      <a:lvl9pPr marL="914172" algn="l" defTabSz="913379" rtl="0" fontAlgn="base">
        <a:lnSpc>
          <a:spcPct val="90000"/>
        </a:lnSpc>
        <a:spcBef>
          <a:spcPct val="0"/>
        </a:spcBef>
        <a:spcAft>
          <a:spcPct val="0"/>
        </a:spcAft>
        <a:defRPr sz="3000">
          <a:solidFill>
            <a:schemeClr val="tx1"/>
          </a:solidFill>
          <a:latin typeface="Lato"/>
        </a:defRPr>
      </a:lvl9pPr>
    </p:titleStyle>
    <p:bodyStyle>
      <a:lvl1pPr algn="l" defTabSz="913379" rtl="0" eaLnBrk="0" fontAlgn="base" hangingPunct="0">
        <a:lnSpc>
          <a:spcPct val="90000"/>
        </a:lnSpc>
        <a:spcBef>
          <a:spcPts val="1000"/>
        </a:spcBef>
        <a:spcAft>
          <a:spcPct val="0"/>
        </a:spcAft>
        <a:buFont typeface="Arial" panose="020B0604020202020204" pitchFamily="34" charset="0"/>
        <a:defRPr lang="en-US" sz="3000" kern="1200" dirty="0">
          <a:solidFill>
            <a:schemeClr val="tx1"/>
          </a:solidFill>
          <a:latin typeface="Lato" panose="020F0502020204030203" pitchFamily="34" charset="0"/>
          <a:ea typeface="+mn-ea"/>
          <a:cs typeface="+mn-cs"/>
        </a:defRPr>
      </a:lvl1pPr>
      <a:lvl2pPr marL="457086" algn="l" defTabSz="913379" rtl="0" eaLnBrk="0" fontAlgn="base" hangingPunct="0">
        <a:lnSpc>
          <a:spcPct val="90000"/>
        </a:lnSpc>
        <a:spcBef>
          <a:spcPts val="500"/>
        </a:spcBef>
        <a:spcAft>
          <a:spcPct val="0"/>
        </a:spcAft>
        <a:buFont typeface="Arial" panose="020B0604020202020204" pitchFamily="34" charset="0"/>
        <a:defRPr lang="en-US" sz="2000" kern="1200" dirty="0">
          <a:solidFill>
            <a:schemeClr val="tx1"/>
          </a:solidFill>
          <a:latin typeface="Lato" panose="020F0502020204030203" pitchFamily="34" charset="0"/>
          <a:ea typeface="+mn-ea"/>
          <a:cs typeface="+mn-cs"/>
        </a:defRPr>
      </a:lvl2pPr>
      <a:lvl3pPr marL="914172" algn="l" defTabSz="913379" rtl="0" eaLnBrk="0" fontAlgn="base" hangingPunct="0">
        <a:lnSpc>
          <a:spcPct val="90000"/>
        </a:lnSpc>
        <a:spcBef>
          <a:spcPts val="500"/>
        </a:spcBef>
        <a:spcAft>
          <a:spcPct val="0"/>
        </a:spcAft>
        <a:buFont typeface="Arial" panose="020B0604020202020204" pitchFamily="34" charset="0"/>
        <a:defRPr lang="en-US" sz="1800" kern="1200" dirty="0">
          <a:solidFill>
            <a:schemeClr val="tx1"/>
          </a:solidFill>
          <a:latin typeface="Lato" panose="020F0502020204030203" pitchFamily="34" charset="0"/>
          <a:ea typeface="+mn-ea"/>
          <a:cs typeface="+mn-cs"/>
        </a:defRPr>
      </a:lvl3pPr>
      <a:lvl4pPr marL="1371257" algn="l" defTabSz="913379" rtl="0" eaLnBrk="0" fontAlgn="base" hangingPunct="0">
        <a:lnSpc>
          <a:spcPct val="90000"/>
        </a:lnSpc>
        <a:spcBef>
          <a:spcPts val="500"/>
        </a:spcBef>
        <a:spcAft>
          <a:spcPct val="0"/>
        </a:spcAft>
        <a:buFont typeface="Arial" panose="020B0604020202020204" pitchFamily="34" charset="0"/>
        <a:defRPr lang="en-US" sz="1600" kern="1200" dirty="0">
          <a:solidFill>
            <a:schemeClr val="tx1"/>
          </a:solidFill>
          <a:latin typeface="Lato" panose="020F0502020204030203" pitchFamily="34" charset="0"/>
          <a:ea typeface="+mn-ea"/>
          <a:cs typeface="+mn-cs"/>
        </a:defRPr>
      </a:lvl4pPr>
      <a:lvl5pPr marL="1828343" algn="l" defTabSz="913379" rtl="0" eaLnBrk="0" fontAlgn="base" hangingPunct="0">
        <a:lnSpc>
          <a:spcPct val="90000"/>
        </a:lnSpc>
        <a:spcBef>
          <a:spcPts val="500"/>
        </a:spcBef>
        <a:spcAft>
          <a:spcPct val="0"/>
        </a:spcAft>
        <a:buFont typeface="Arial" panose="020B0604020202020204" pitchFamily="34" charset="0"/>
        <a:defRPr lang="en-US" sz="1600" kern="1200" dirty="0">
          <a:solidFill>
            <a:schemeClr val="tx1"/>
          </a:solidFill>
          <a:latin typeface="Lato" panose="020F0502020204030203" pitchFamily="34" charset="0"/>
          <a:ea typeface="+mn-ea"/>
          <a:cs typeface="+mn-cs"/>
        </a:defRPr>
      </a:lvl5pPr>
      <a:lvl6pPr marL="2513469" indent="-228498" algn="l" defTabSz="9139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463" indent="-228498" algn="l" defTabSz="9139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457" indent="-228498" algn="l" defTabSz="9139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452" indent="-228498" algn="l" defTabSz="9139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89" rtl="0" eaLnBrk="1" latinLnBrk="0" hangingPunct="1">
        <a:defRPr sz="1800" kern="1200">
          <a:solidFill>
            <a:schemeClr val="tx1"/>
          </a:solidFill>
          <a:latin typeface="+mn-lt"/>
          <a:ea typeface="+mn-ea"/>
          <a:cs typeface="+mn-cs"/>
        </a:defRPr>
      </a:lvl1pPr>
      <a:lvl2pPr marL="456995" algn="l" defTabSz="913989" rtl="0" eaLnBrk="1" latinLnBrk="0" hangingPunct="1">
        <a:defRPr sz="1800" kern="1200">
          <a:solidFill>
            <a:schemeClr val="tx1"/>
          </a:solidFill>
          <a:latin typeface="+mn-lt"/>
          <a:ea typeface="+mn-ea"/>
          <a:cs typeface="+mn-cs"/>
        </a:defRPr>
      </a:lvl2pPr>
      <a:lvl3pPr marL="913989" algn="l" defTabSz="913989" rtl="0" eaLnBrk="1" latinLnBrk="0" hangingPunct="1">
        <a:defRPr sz="1800" kern="1200">
          <a:solidFill>
            <a:schemeClr val="tx1"/>
          </a:solidFill>
          <a:latin typeface="+mn-lt"/>
          <a:ea typeface="+mn-ea"/>
          <a:cs typeface="+mn-cs"/>
        </a:defRPr>
      </a:lvl3pPr>
      <a:lvl4pPr marL="1370983" algn="l" defTabSz="913989" rtl="0" eaLnBrk="1" latinLnBrk="0" hangingPunct="1">
        <a:defRPr sz="1800" kern="1200">
          <a:solidFill>
            <a:schemeClr val="tx1"/>
          </a:solidFill>
          <a:latin typeface="+mn-lt"/>
          <a:ea typeface="+mn-ea"/>
          <a:cs typeface="+mn-cs"/>
        </a:defRPr>
      </a:lvl4pPr>
      <a:lvl5pPr marL="1827977" algn="l" defTabSz="913989" rtl="0" eaLnBrk="1" latinLnBrk="0" hangingPunct="1">
        <a:defRPr sz="1800" kern="1200">
          <a:solidFill>
            <a:schemeClr val="tx1"/>
          </a:solidFill>
          <a:latin typeface="+mn-lt"/>
          <a:ea typeface="+mn-ea"/>
          <a:cs typeface="+mn-cs"/>
        </a:defRPr>
      </a:lvl5pPr>
      <a:lvl6pPr marL="2284972" algn="l" defTabSz="913989" rtl="0" eaLnBrk="1" latinLnBrk="0" hangingPunct="1">
        <a:defRPr sz="1800" kern="1200">
          <a:solidFill>
            <a:schemeClr val="tx1"/>
          </a:solidFill>
          <a:latin typeface="+mn-lt"/>
          <a:ea typeface="+mn-ea"/>
          <a:cs typeface="+mn-cs"/>
        </a:defRPr>
      </a:lvl6pPr>
      <a:lvl7pPr marL="2741967" algn="l" defTabSz="913989" rtl="0" eaLnBrk="1" latinLnBrk="0" hangingPunct="1">
        <a:defRPr sz="1800" kern="1200">
          <a:solidFill>
            <a:schemeClr val="tx1"/>
          </a:solidFill>
          <a:latin typeface="+mn-lt"/>
          <a:ea typeface="+mn-ea"/>
          <a:cs typeface="+mn-cs"/>
        </a:defRPr>
      </a:lvl7pPr>
      <a:lvl8pPr marL="3198960" algn="l" defTabSz="913989" rtl="0" eaLnBrk="1" latinLnBrk="0" hangingPunct="1">
        <a:defRPr sz="1800" kern="1200">
          <a:solidFill>
            <a:schemeClr val="tx1"/>
          </a:solidFill>
          <a:latin typeface="+mn-lt"/>
          <a:ea typeface="+mn-ea"/>
          <a:cs typeface="+mn-cs"/>
        </a:defRPr>
      </a:lvl8pPr>
      <a:lvl9pPr marL="3655955" algn="l" defTabSz="9139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9.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9.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8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9.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79.xml"/><Relationship Id="rId5" Type="http://schemas.openxmlformats.org/officeDocument/2006/relationships/hyperlink" Target="https://www.conversational.com/how-make-outstanding-first-impression-over-phone/" TargetMode="External"/><Relationship Id="rId4" Type="http://schemas.openxmlformats.org/officeDocument/2006/relationships/image" Target="../media/image36.sv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7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3" Type="http://schemas.openxmlformats.org/officeDocument/2006/relationships/hyperlink" Target="https://www.nationsonline.org/oneworld/international-spelling-alphabet.ht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9.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811424" y="1157527"/>
            <a:ext cx="6530295" cy="457200"/>
          </a:xfrm>
          <a:noFill/>
        </p:spPr>
        <p:txBody>
          <a:bodyPr/>
          <a:lstStyle/>
          <a:p>
            <a:r>
              <a:rPr lang="id-ID" altLang="en-US" b="1" dirty="0">
                <a:latin typeface="Lato"/>
              </a:rPr>
              <a:t>DHH1A3 – OPERASIONAL KANTOR DEPAN I</a:t>
            </a:r>
          </a:p>
        </p:txBody>
      </p:sp>
      <p:sp>
        <p:nvSpPr>
          <p:cNvPr id="88067" name="Content Placeholder 2"/>
          <p:cNvSpPr>
            <a:spLocks noGrp="1"/>
          </p:cNvSpPr>
          <p:nvPr>
            <p:ph idx="1"/>
          </p:nvPr>
        </p:nvSpPr>
        <p:spPr>
          <a:xfrm>
            <a:off x="886741" y="1845152"/>
            <a:ext cx="6530295" cy="709757"/>
          </a:xfrm>
          <a:noFill/>
        </p:spPr>
        <p:txBody>
          <a:bodyPr/>
          <a:lstStyle/>
          <a:p>
            <a:r>
              <a:rPr lang="id-ID" altLang="en-US" sz="2200" b="1" dirty="0">
                <a:latin typeface="Lato"/>
              </a:rPr>
              <a:t>BERKOMUNIKASI MELALUI TELEPON </a:t>
            </a:r>
            <a:r>
              <a:rPr lang="en-ID" altLang="en-US" sz="2200" b="1" dirty="0">
                <a:latin typeface="Lato"/>
              </a:rPr>
              <a:t>– MENERIMA PANGGILAN TELEPON</a:t>
            </a:r>
            <a:endParaRPr lang="id-ID" altLang="en-US" sz="2200" b="1" dirty="0">
              <a:latin typeface="Lato"/>
            </a:endParaRPr>
          </a:p>
          <a:p>
            <a:pPr algn="ctr"/>
            <a:endParaRPr lang="id-ID" altLang="en-US" sz="2200" b="1" dirty="0">
              <a:latin typeface="Lato"/>
            </a:endParaRPr>
          </a:p>
          <a:p>
            <a:r>
              <a:rPr lang="id-ID" altLang="en-US" sz="2000" i="1" dirty="0">
                <a:latin typeface="Lato"/>
              </a:rPr>
              <a:t>COMMUNICATE ON THE TELEPHONE </a:t>
            </a:r>
            <a:r>
              <a:rPr lang="en-ID" altLang="en-US" sz="2000" i="1" dirty="0">
                <a:latin typeface="Lato"/>
              </a:rPr>
              <a:t>– RECEIVING TELEPHONE CALL</a:t>
            </a:r>
            <a:endParaRPr lang="id-ID" altLang="en-US" sz="2000" i="1" dirty="0">
              <a:latin typeface="Lato"/>
            </a:endParaRPr>
          </a:p>
        </p:txBody>
      </p:sp>
      <p:sp>
        <p:nvSpPr>
          <p:cNvPr id="88068" name="Text Placeholder 3"/>
          <p:cNvSpPr>
            <a:spLocks noGrp="1" noChangeArrowheads="1"/>
          </p:cNvSpPr>
          <p:nvPr>
            <p:ph type="body" sz="quarter" idx="10"/>
          </p:nvPr>
        </p:nvSpPr>
        <p:spPr bwMode="auto">
          <a:xfrm>
            <a:off x="1229839" y="3819381"/>
            <a:ext cx="6111879" cy="4837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r>
              <a:rPr lang="id-ID" sz="2000" b="1" dirty="0"/>
              <a:t>Ersy Ervina, </a:t>
            </a:r>
            <a:r>
              <a:rPr lang="en-ID" sz="2000" b="1" dirty="0"/>
              <a:t> </a:t>
            </a:r>
            <a:r>
              <a:rPr lang="id-ID" sz="2000" b="1" dirty="0"/>
              <a:t>MM.Par</a:t>
            </a:r>
            <a:endParaRPr lang="en-ID" sz="2000" b="1" dirty="0"/>
          </a:p>
          <a:p>
            <a:r>
              <a:rPr lang="en-ID" altLang="en-US" sz="2000" b="1" dirty="0">
                <a:latin typeface="Lato"/>
              </a:rPr>
              <a:t>Riza Taufiq, </a:t>
            </a:r>
            <a:r>
              <a:rPr lang="en-ID" altLang="en-US" sz="2000" b="1" dirty="0" err="1">
                <a:latin typeface="Lato"/>
              </a:rPr>
              <a:t>MM.Par</a:t>
            </a:r>
            <a:r>
              <a:rPr lang="en-ID" altLang="en-US" sz="2000" b="1" dirty="0">
                <a:latin typeface="Lato"/>
              </a:rPr>
              <a:t> </a:t>
            </a:r>
            <a:endParaRPr lang="id-ID" altLang="en-US" sz="2000" b="1" dirty="0">
              <a:latin typeface="Lato"/>
            </a:endParaRPr>
          </a:p>
        </p:txBody>
      </p:sp>
      <p:sp>
        <p:nvSpPr>
          <p:cNvPr id="88069" name="Text Placeholder 4"/>
          <p:cNvSpPr>
            <a:spLocks noGrp="1" noChangeArrowheads="1"/>
          </p:cNvSpPr>
          <p:nvPr>
            <p:ph type="body" sz="quarter" idx="11"/>
          </p:nvPr>
        </p:nvSpPr>
        <p:spPr bwMode="auto">
          <a:xfrm>
            <a:off x="811423" y="5306420"/>
            <a:ext cx="6530295"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r>
              <a:rPr lang="id-ID" altLang="en-US" dirty="0">
                <a:latin typeface="Lato"/>
              </a:rPr>
              <a:t>D3 PERHOTELAN – FAKULTAS </a:t>
            </a:r>
            <a:r>
              <a:rPr lang="en-ID" altLang="en-US" dirty="0">
                <a:latin typeface="Lato"/>
              </a:rPr>
              <a:t>ILMU </a:t>
            </a:r>
            <a:r>
              <a:rPr lang="id-ID" altLang="en-US" dirty="0">
                <a:latin typeface="Lato"/>
              </a:rPr>
              <a:t>TERAPAN </a:t>
            </a:r>
          </a:p>
          <a:p>
            <a:endParaRPr lang="id-ID" altLang="en-US" dirty="0">
              <a:latin typeface="Lato"/>
            </a:endParaRPr>
          </a:p>
        </p:txBody>
      </p:sp>
      <p:pic>
        <p:nvPicPr>
          <p:cNvPr id="8807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1718" y="311150"/>
            <a:ext cx="2588299"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8070601" y="1100692"/>
            <a:ext cx="2541011" cy="3813527"/>
          </a:xfrm>
          <a:prstGeom prst="rect">
            <a:avLst/>
          </a:prstGeom>
        </p:spPr>
      </p:pic>
    </p:spTree>
    <p:extLst>
      <p:ext uri="{BB962C8B-B14F-4D97-AF65-F5344CB8AC3E}">
        <p14:creationId xmlns:p14="http://schemas.microsoft.com/office/powerpoint/2010/main" val="933933064"/>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itting at a table using a computer&#10;&#10;Description automatically generated">
            <a:extLst>
              <a:ext uri="{FF2B5EF4-FFF2-40B4-BE49-F238E27FC236}">
                <a16:creationId xmlns:a16="http://schemas.microsoft.com/office/drawing/2014/main" id="{8F10CCCC-9516-4879-A9E4-2A7710E1B2F9}"/>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8668" b="8668"/>
          <a:stretch>
            <a:fillRect/>
          </a:stretch>
        </p:blipFill>
        <p:spPr>
          <a:xfrm>
            <a:off x="157394" y="541085"/>
            <a:ext cx="5033731" cy="5763674"/>
          </a:xfrm>
        </p:spPr>
      </p:pic>
      <p:sp>
        <p:nvSpPr>
          <p:cNvPr id="2" name="Title 1"/>
          <p:cNvSpPr>
            <a:spLocks noGrp="1"/>
          </p:cNvSpPr>
          <p:nvPr>
            <p:ph type="title" idx="4294967295"/>
          </p:nvPr>
        </p:nvSpPr>
        <p:spPr>
          <a:xfrm>
            <a:off x="5332413" y="1443038"/>
            <a:ext cx="6021387" cy="438150"/>
          </a:xfrm>
          <a:prstGeom prst="rect">
            <a:avLst/>
          </a:prstGeom>
        </p:spPr>
        <p:txBody>
          <a:bodyPr>
            <a:noAutofit/>
          </a:bodyPr>
          <a:lstStyle/>
          <a:p>
            <a:r>
              <a:rPr lang="id-ID" b="1" dirty="0"/>
              <a:t>TELEPHONIST WORKING HOURS</a:t>
            </a:r>
          </a:p>
        </p:txBody>
      </p:sp>
      <p:sp>
        <p:nvSpPr>
          <p:cNvPr id="3" name="Content Placeholder 2"/>
          <p:cNvSpPr>
            <a:spLocks noGrp="1"/>
          </p:cNvSpPr>
          <p:nvPr>
            <p:ph idx="4294967295"/>
          </p:nvPr>
        </p:nvSpPr>
        <p:spPr>
          <a:xfrm>
            <a:off x="5050631" y="2270125"/>
            <a:ext cx="6584950" cy="2882899"/>
          </a:xfrm>
          <a:prstGeom prst="rect">
            <a:avLst/>
          </a:prstGeom>
        </p:spPr>
        <p:txBody>
          <a:bodyPr>
            <a:noAutofit/>
          </a:bodyPr>
          <a:lstStyle/>
          <a:p>
            <a:pPr algn="just">
              <a:lnSpc>
                <a:spcPct val="150000"/>
              </a:lnSpc>
            </a:pPr>
            <a:r>
              <a:rPr lang="id-ID" sz="1600" dirty="0"/>
              <a:t>Telephone in Large Venue need to answered 24 hours a day, every day and every year. There are three working hours for telephonist</a:t>
            </a:r>
          </a:p>
          <a:p>
            <a:pPr marL="285750" indent="-285750" algn="just">
              <a:lnSpc>
                <a:spcPct val="150000"/>
              </a:lnSpc>
              <a:buFont typeface="Wingdings" pitchFamily="2" charset="2"/>
              <a:buChar char="ü"/>
            </a:pPr>
            <a:r>
              <a:rPr lang="id-ID" sz="1600" dirty="0"/>
              <a:t>Monrning Shift (07.00-15.00) PM</a:t>
            </a:r>
          </a:p>
          <a:p>
            <a:pPr marL="285750" indent="-285750" algn="just">
              <a:lnSpc>
                <a:spcPct val="150000"/>
              </a:lnSpc>
              <a:buFont typeface="Wingdings" pitchFamily="2" charset="2"/>
              <a:buChar char="ü"/>
            </a:pPr>
            <a:r>
              <a:rPr lang="id-ID" sz="1600" dirty="0"/>
              <a:t>Afternoon Shift (15.00-23.00)</a:t>
            </a:r>
          </a:p>
          <a:p>
            <a:pPr marL="285750" indent="-285750" algn="just">
              <a:lnSpc>
                <a:spcPct val="150000"/>
              </a:lnSpc>
              <a:buFont typeface="Wingdings" pitchFamily="2" charset="2"/>
              <a:buChar char="ü"/>
            </a:pPr>
            <a:r>
              <a:rPr lang="id-ID" sz="1600" dirty="0"/>
              <a:t>Night Shift (23.00-07.00) AM</a:t>
            </a:r>
          </a:p>
          <a:p>
            <a:pPr algn="just">
              <a:lnSpc>
                <a:spcPct val="150000"/>
              </a:lnSpc>
            </a:pPr>
            <a:endParaRPr lang="id-ID" sz="1600" dirty="0"/>
          </a:p>
          <a:p>
            <a:pPr algn="just">
              <a:lnSpc>
                <a:spcPct val="150000"/>
              </a:lnSpc>
            </a:pPr>
            <a:r>
              <a:rPr lang="id-ID" sz="1500" dirty="0"/>
              <a:t>                                                          </a:t>
            </a:r>
          </a:p>
          <a:p>
            <a:pPr algn="just">
              <a:lnSpc>
                <a:spcPct val="150000"/>
              </a:lnSpc>
            </a:pPr>
            <a:r>
              <a:rPr lang="id-ID" sz="1500" dirty="0"/>
              <a:t> </a:t>
            </a:r>
          </a:p>
          <a:p>
            <a:pPr algn="just">
              <a:lnSpc>
                <a:spcPct val="150000"/>
              </a:lnSpc>
            </a:pPr>
            <a:endParaRPr lang="id-ID" sz="1500" dirty="0">
              <a:solidFill>
                <a:srgbClr val="FF0000"/>
              </a:solidFill>
            </a:endParaRPr>
          </a:p>
          <a:p>
            <a:pPr algn="just">
              <a:lnSpc>
                <a:spcPct val="150000"/>
              </a:lnSpc>
            </a:pPr>
            <a:endParaRPr lang="id-ID" sz="1000" dirty="0">
              <a:solidFill>
                <a:srgbClr val="FF0000"/>
              </a:solidFill>
            </a:endParaRPr>
          </a:p>
        </p:txBody>
      </p:sp>
      <p:sp>
        <p:nvSpPr>
          <p:cNvPr id="7" name="AutoShape 2" descr="C:\Users\Ersi\Pictures\Saved Pictures\TELEMMGLPICT000136723018_trans_NvBQzQNjv4BqqVzuuqpFlyLIwiB6NTmJwYDpM1iOj7her_R_5PUySDU.webp"/>
          <p:cNvSpPr>
            <a:spLocks noChangeAspect="1" noChangeArrowheads="1"/>
          </p:cNvSpPr>
          <p:nvPr/>
        </p:nvSpPr>
        <p:spPr bwMode="auto">
          <a:xfrm>
            <a:off x="77808" y="-72232"/>
            <a:ext cx="15244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id-ID"/>
          </a:p>
        </p:txBody>
      </p:sp>
      <p:cxnSp>
        <p:nvCxnSpPr>
          <p:cNvPr id="6" name="Straight Connector 5"/>
          <p:cNvCxnSpPr>
            <a:cxnSpLocks/>
          </p:cNvCxnSpPr>
          <p:nvPr/>
        </p:nvCxnSpPr>
        <p:spPr>
          <a:xfrm>
            <a:off x="5607050" y="1955639"/>
            <a:ext cx="762000"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Rectangle 4"/>
          <p:cNvSpPr/>
          <p:nvPr/>
        </p:nvSpPr>
        <p:spPr>
          <a:xfrm>
            <a:off x="273050" y="6377363"/>
            <a:ext cx="6096000" cy="169277"/>
          </a:xfrm>
          <a:prstGeom prst="rect">
            <a:avLst/>
          </a:prstGeom>
        </p:spPr>
        <p:txBody>
          <a:bodyPr>
            <a:spAutoFit/>
          </a:bodyPr>
          <a:lstStyle/>
          <a:p>
            <a:r>
              <a:rPr lang="id-ID" sz="500" dirty="0">
                <a:solidFill>
                  <a:srgbClr val="FF0000"/>
                </a:solidFill>
              </a:rPr>
              <a:t>http://trainingap.blogspot.com/2015/02/cara-menangani-telepon-masuk-di-dalam.html</a:t>
            </a:r>
          </a:p>
        </p:txBody>
      </p:sp>
      <p:sp>
        <p:nvSpPr>
          <p:cNvPr id="8" name="Rectangle 7">
            <a:extLst>
              <a:ext uri="{FF2B5EF4-FFF2-40B4-BE49-F238E27FC236}">
                <a16:creationId xmlns:a16="http://schemas.microsoft.com/office/drawing/2014/main" id="{4A2CE99C-98B4-47CB-AEF6-E93B4377E1BE}"/>
              </a:ext>
            </a:extLst>
          </p:cNvPr>
          <p:cNvSpPr/>
          <p:nvPr/>
        </p:nvSpPr>
        <p:spPr>
          <a:xfrm>
            <a:off x="7793875" y="6539781"/>
            <a:ext cx="3884815" cy="230832"/>
          </a:xfrm>
          <a:prstGeom prst="rect">
            <a:avLst/>
          </a:prstGeom>
        </p:spPr>
        <p:txBody>
          <a:bodyPr wrap="square">
            <a:spAutoFit/>
          </a:bodyPr>
          <a:lstStyle/>
          <a:p>
            <a:r>
              <a:rPr lang="en-US" sz="900" dirty="0" err="1">
                <a:solidFill>
                  <a:srgbClr val="19232E"/>
                </a:solidFill>
              </a:rPr>
              <a:t>Sumber</a:t>
            </a:r>
            <a:r>
              <a:rPr lang="en-US" sz="900" dirty="0">
                <a:solidFill>
                  <a:srgbClr val="19232E"/>
                </a:solidFill>
              </a:rPr>
              <a:t> </a:t>
            </a:r>
            <a:r>
              <a:rPr lang="en-US" sz="900" dirty="0">
                <a:solidFill>
                  <a:srgbClr val="FF0000"/>
                </a:solidFill>
              </a:rPr>
              <a:t>:</a:t>
            </a:r>
            <a:r>
              <a:rPr lang="en-US" sz="900" dirty="0" err="1">
                <a:solidFill>
                  <a:srgbClr val="FF0000"/>
                </a:solidFill>
              </a:rPr>
              <a:t>Shannessy</a:t>
            </a:r>
            <a:r>
              <a:rPr lang="en-US" sz="900" dirty="0">
                <a:solidFill>
                  <a:srgbClr val="FF0000"/>
                </a:solidFill>
              </a:rPr>
              <a:t>, </a:t>
            </a:r>
            <a:r>
              <a:rPr lang="en-US" sz="900" dirty="0" err="1">
                <a:solidFill>
                  <a:srgbClr val="FF0000"/>
                </a:solidFill>
              </a:rPr>
              <a:t>Accomodation</a:t>
            </a:r>
            <a:r>
              <a:rPr lang="en-US" sz="900" dirty="0">
                <a:solidFill>
                  <a:srgbClr val="FF0000"/>
                </a:solidFill>
              </a:rPr>
              <a:t> Service 2001</a:t>
            </a:r>
          </a:p>
        </p:txBody>
      </p:sp>
    </p:spTree>
    <p:extLst>
      <p:ext uri="{BB962C8B-B14F-4D97-AF65-F5344CB8AC3E}">
        <p14:creationId xmlns:p14="http://schemas.microsoft.com/office/powerpoint/2010/main" val="38483585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028" y="2111192"/>
            <a:ext cx="5656851" cy="584911"/>
          </a:xfrm>
        </p:spPr>
        <p:txBody>
          <a:bodyPr>
            <a:normAutofit/>
          </a:bodyPr>
          <a:lstStyle/>
          <a:p>
            <a:r>
              <a:rPr lang="id-ID" b="1" dirty="0"/>
              <a:t>TELEPHONIST MUST BE ABLE TO DO :</a:t>
            </a:r>
          </a:p>
        </p:txBody>
      </p:sp>
      <p:sp>
        <p:nvSpPr>
          <p:cNvPr id="3" name="Content Placeholder 2"/>
          <p:cNvSpPr>
            <a:spLocks noGrp="1"/>
          </p:cNvSpPr>
          <p:nvPr>
            <p:ph idx="1"/>
          </p:nvPr>
        </p:nvSpPr>
        <p:spPr>
          <a:xfrm>
            <a:off x="805543" y="2871982"/>
            <a:ext cx="5006336" cy="3181684"/>
          </a:xfrm>
        </p:spPr>
        <p:txBody>
          <a:bodyPr anchor="t">
            <a:normAutofit/>
          </a:bodyPr>
          <a:lstStyle/>
          <a:p>
            <a:pPr marL="285750" indent="-285750">
              <a:buFont typeface="Wingdings" pitchFamily="2" charset="2"/>
              <a:buChar char="q"/>
            </a:pPr>
            <a:r>
              <a:rPr lang="id-ID" sz="1800" dirty="0"/>
              <a:t>Correctly and efficiently operate the venue’s tel</a:t>
            </a:r>
            <a:r>
              <a:rPr lang="en-ID" sz="1800" dirty="0"/>
              <a:t>e</a:t>
            </a:r>
            <a:r>
              <a:rPr lang="id-ID" sz="1800" dirty="0"/>
              <a:t>phone system</a:t>
            </a:r>
          </a:p>
          <a:p>
            <a:pPr marL="285750" indent="-285750">
              <a:buFont typeface="Wingdings" pitchFamily="2" charset="2"/>
              <a:buChar char="q"/>
            </a:pPr>
            <a:r>
              <a:rPr lang="id-ID" sz="1800" dirty="0"/>
              <a:t>Have in depth knowledge of the various activities taking place with venue</a:t>
            </a:r>
          </a:p>
          <a:p>
            <a:pPr marL="285750" indent="-285750">
              <a:buFont typeface="Wingdings" pitchFamily="2" charset="2"/>
              <a:buChar char="q"/>
            </a:pPr>
            <a:r>
              <a:rPr lang="id-ID" sz="1800" dirty="0"/>
              <a:t>Have in depth knowledge of all departement and employee roles in venue and their various extension number </a:t>
            </a:r>
          </a:p>
          <a:p>
            <a:r>
              <a:rPr lang="id-ID" sz="1800" dirty="0"/>
              <a:t>   </a:t>
            </a:r>
          </a:p>
          <a:p>
            <a:endParaRPr lang="id-ID" sz="1800" dirty="0"/>
          </a:p>
        </p:txBody>
      </p:sp>
      <p:sp>
        <p:nvSpPr>
          <p:cNvPr id="80" name="Freeform: Shape 7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846"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00" name="Picture 4" descr="Telephone"/>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bwMode="auto">
          <a:xfrm>
            <a:off x="7800975" y="643466"/>
            <a:ext cx="4105275" cy="41052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2" descr="C:\Users\Ersi\Pictures\Saved Pictures\TELEMMGLPICT000136723018_trans_NvBQzQNjv4BqqVzuuqpFlyLIwiB6NTmJwYDpM1iOj7her_R_5PUySDU.webp"/>
          <p:cNvSpPr>
            <a:spLocks noChangeAspect="1" noChangeArrowheads="1"/>
          </p:cNvSpPr>
          <p:nvPr/>
        </p:nvSpPr>
        <p:spPr bwMode="auto">
          <a:xfrm>
            <a:off x="77808" y="-72232"/>
            <a:ext cx="15244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id-ID"/>
          </a:p>
        </p:txBody>
      </p:sp>
      <p:sp>
        <p:nvSpPr>
          <p:cNvPr id="5" name="Rectangle 4"/>
          <p:cNvSpPr/>
          <p:nvPr/>
        </p:nvSpPr>
        <p:spPr>
          <a:xfrm>
            <a:off x="2293405" y="4552587"/>
            <a:ext cx="3019958" cy="200055"/>
          </a:xfrm>
          <a:prstGeom prst="rect">
            <a:avLst/>
          </a:prstGeom>
        </p:spPr>
        <p:txBody>
          <a:bodyPr wrap="square">
            <a:spAutoFit/>
          </a:bodyPr>
          <a:lstStyle/>
          <a:p>
            <a:pPr algn="ctr"/>
            <a:endParaRPr lang="id-ID" sz="700" dirty="0">
              <a:solidFill>
                <a:srgbClr val="FF0000"/>
              </a:solidFill>
            </a:endParaRPr>
          </a:p>
        </p:txBody>
      </p:sp>
      <p:sp>
        <p:nvSpPr>
          <p:cNvPr id="9" name="Rectangle 8">
            <a:extLst>
              <a:ext uri="{FF2B5EF4-FFF2-40B4-BE49-F238E27FC236}">
                <a16:creationId xmlns:a16="http://schemas.microsoft.com/office/drawing/2014/main" id="{C1D65A15-FD07-421D-A7EE-CBAF49487978}"/>
              </a:ext>
            </a:extLst>
          </p:cNvPr>
          <p:cNvSpPr/>
          <p:nvPr/>
        </p:nvSpPr>
        <p:spPr>
          <a:xfrm>
            <a:off x="9179923" y="6280701"/>
            <a:ext cx="3884815" cy="230832"/>
          </a:xfrm>
          <a:prstGeom prst="rect">
            <a:avLst/>
          </a:prstGeom>
        </p:spPr>
        <p:txBody>
          <a:bodyPr wrap="square">
            <a:spAutoFit/>
          </a:bodyPr>
          <a:lstStyle/>
          <a:p>
            <a:r>
              <a:rPr lang="en-US" sz="900" dirty="0" err="1">
                <a:solidFill>
                  <a:srgbClr val="19232E"/>
                </a:solidFill>
              </a:rPr>
              <a:t>Sumber</a:t>
            </a:r>
            <a:r>
              <a:rPr lang="en-US" sz="900" dirty="0">
                <a:solidFill>
                  <a:srgbClr val="19232E"/>
                </a:solidFill>
              </a:rPr>
              <a:t> </a:t>
            </a:r>
            <a:r>
              <a:rPr lang="en-US" sz="900" dirty="0">
                <a:solidFill>
                  <a:srgbClr val="FF0000"/>
                </a:solidFill>
              </a:rPr>
              <a:t>:</a:t>
            </a:r>
            <a:r>
              <a:rPr lang="en-US" sz="900" dirty="0" err="1">
                <a:solidFill>
                  <a:srgbClr val="FF0000"/>
                </a:solidFill>
              </a:rPr>
              <a:t>Shannessy</a:t>
            </a:r>
            <a:r>
              <a:rPr lang="en-US" sz="900" dirty="0">
                <a:solidFill>
                  <a:srgbClr val="FF0000"/>
                </a:solidFill>
              </a:rPr>
              <a:t>, </a:t>
            </a:r>
            <a:r>
              <a:rPr lang="en-US" sz="900" dirty="0" err="1">
                <a:solidFill>
                  <a:srgbClr val="FF0000"/>
                </a:solidFill>
              </a:rPr>
              <a:t>Accomodation</a:t>
            </a:r>
            <a:r>
              <a:rPr lang="en-US" sz="900" dirty="0">
                <a:solidFill>
                  <a:srgbClr val="FF0000"/>
                </a:solidFill>
              </a:rPr>
              <a:t> Service 2001</a:t>
            </a:r>
          </a:p>
        </p:txBody>
      </p:sp>
    </p:spTree>
    <p:extLst>
      <p:ext uri="{BB962C8B-B14F-4D97-AF65-F5344CB8AC3E}">
        <p14:creationId xmlns:p14="http://schemas.microsoft.com/office/powerpoint/2010/main" val="558196630"/>
      </p:ext>
    </p:extLst>
  </p:cSld>
  <p:clrMapOvr>
    <a:overrideClrMapping bg1="dk1" tx1="lt1" bg2="dk2" tx2="lt2" accent1="accent1" accent2="accent2" accent3="accent3" accent4="accent4" accent5="accent5" accent6="accent6" hlink="hlink" folHlink="folHlink"/>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0186" y="2065215"/>
            <a:ext cx="4913287" cy="3770319"/>
          </a:xfrm>
        </p:spPr>
        <p:txBody>
          <a:bodyPr>
            <a:noAutofit/>
          </a:bodyPr>
          <a:lstStyle/>
          <a:p>
            <a:pPr marL="285750" indent="-285750" algn="just">
              <a:lnSpc>
                <a:spcPct val="150000"/>
              </a:lnSpc>
              <a:buFont typeface="Wingdings" pitchFamily="2" charset="2"/>
              <a:buChar char="q"/>
            </a:pPr>
            <a:r>
              <a:rPr lang="id-ID" sz="1800" dirty="0"/>
              <a:t>Be Organised, friendly and profesional</a:t>
            </a:r>
          </a:p>
          <a:p>
            <a:pPr marL="285750" indent="-285750" algn="just">
              <a:lnSpc>
                <a:spcPct val="150000"/>
              </a:lnSpc>
              <a:buFont typeface="Wingdings" pitchFamily="2" charset="2"/>
              <a:buChar char="q"/>
            </a:pPr>
            <a:r>
              <a:rPr lang="id-ID" sz="1800" dirty="0"/>
              <a:t>Accourate record messages</a:t>
            </a:r>
          </a:p>
          <a:p>
            <a:pPr marL="285750" indent="-285750" algn="just">
              <a:lnSpc>
                <a:spcPct val="150000"/>
              </a:lnSpc>
              <a:buFont typeface="Wingdings" pitchFamily="2" charset="2"/>
              <a:buChar char="q"/>
            </a:pPr>
            <a:r>
              <a:rPr lang="id-ID" sz="1800" dirty="0"/>
              <a:t>Have in depth knowledge of the product and services available in the venue </a:t>
            </a:r>
          </a:p>
          <a:p>
            <a:pPr marL="285750" indent="-285750" algn="just">
              <a:lnSpc>
                <a:spcPct val="150000"/>
              </a:lnSpc>
              <a:buFont typeface="Wingdings" pitchFamily="2" charset="2"/>
              <a:buChar char="q"/>
            </a:pPr>
            <a:endParaRPr lang="id-ID" sz="2000" b="1" dirty="0"/>
          </a:p>
          <a:p>
            <a:pPr marL="285750" indent="-285750" algn="just">
              <a:lnSpc>
                <a:spcPct val="150000"/>
              </a:lnSpc>
              <a:buFont typeface="Wingdings" pitchFamily="2" charset="2"/>
              <a:buChar char="q"/>
            </a:pPr>
            <a:endParaRPr lang="id-ID" sz="2000" b="1" dirty="0"/>
          </a:p>
          <a:p>
            <a:pPr algn="just">
              <a:lnSpc>
                <a:spcPct val="150000"/>
              </a:lnSpc>
            </a:pPr>
            <a:r>
              <a:rPr lang="id-ID" sz="1600" dirty="0"/>
              <a:t>   </a:t>
            </a:r>
          </a:p>
          <a:p>
            <a:pPr algn="just">
              <a:lnSpc>
                <a:spcPct val="150000"/>
              </a:lnSpc>
            </a:pPr>
            <a:endParaRPr lang="id-ID" sz="1600" dirty="0"/>
          </a:p>
        </p:txBody>
      </p:sp>
      <p:sp>
        <p:nvSpPr>
          <p:cNvPr id="7" name="AutoShape 2" descr="C:\Users\Ersi\Pictures\Saved Pictures\TELEMMGLPICT000136723018_trans_NvBQzQNjv4BqqVzuuqpFlyLIwiB6NTmJwYDpM1iOj7her_R_5PUySDU.webp"/>
          <p:cNvSpPr>
            <a:spLocks noChangeAspect="1" noChangeArrowheads="1"/>
          </p:cNvSpPr>
          <p:nvPr/>
        </p:nvSpPr>
        <p:spPr bwMode="auto">
          <a:xfrm>
            <a:off x="77808" y="-72232"/>
            <a:ext cx="15244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id-ID"/>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606" y="1738268"/>
            <a:ext cx="2950621" cy="285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93405" y="4552587"/>
            <a:ext cx="3019958" cy="200055"/>
          </a:xfrm>
          <a:prstGeom prst="rect">
            <a:avLst/>
          </a:prstGeom>
        </p:spPr>
        <p:txBody>
          <a:bodyPr wrap="square">
            <a:spAutoFit/>
          </a:bodyPr>
          <a:lstStyle/>
          <a:p>
            <a:pPr algn="ctr"/>
            <a:r>
              <a:rPr lang="id-ID" sz="700" dirty="0">
                <a:solidFill>
                  <a:srgbClr val="FF0000"/>
                </a:solidFill>
              </a:rPr>
              <a:t>https://www.mydomaine.com/minimalist-interior-design</a:t>
            </a:r>
          </a:p>
        </p:txBody>
      </p:sp>
      <p:sp>
        <p:nvSpPr>
          <p:cNvPr id="4" name="Rectangle 3"/>
          <p:cNvSpPr/>
          <p:nvPr/>
        </p:nvSpPr>
        <p:spPr>
          <a:xfrm>
            <a:off x="6688975" y="6500233"/>
            <a:ext cx="3884815" cy="230832"/>
          </a:xfrm>
          <a:prstGeom prst="rect">
            <a:avLst/>
          </a:prstGeom>
        </p:spPr>
        <p:txBody>
          <a:bodyPr wrap="square">
            <a:spAutoFit/>
          </a:bodyPr>
          <a:lstStyle/>
          <a:p>
            <a:endParaRPr lang="en-US" sz="900" dirty="0">
              <a:solidFill>
                <a:srgbClr val="FF0000"/>
              </a:solidFill>
            </a:endParaRPr>
          </a:p>
        </p:txBody>
      </p:sp>
      <p:sp>
        <p:nvSpPr>
          <p:cNvPr id="6" name="Title 5"/>
          <p:cNvSpPr>
            <a:spLocks noGrp="1"/>
          </p:cNvSpPr>
          <p:nvPr>
            <p:ph type="title"/>
          </p:nvPr>
        </p:nvSpPr>
        <p:spPr>
          <a:xfrm>
            <a:off x="4223033" y="997482"/>
            <a:ext cx="4931883" cy="403034"/>
          </a:xfrm>
        </p:spPr>
        <p:txBody>
          <a:bodyPr/>
          <a:lstStyle/>
          <a:p>
            <a:r>
              <a:rPr lang="id-ID" sz="1800" b="1" dirty="0"/>
              <a:t>TELEPHONIST MUST BE ABLE TO DO :</a:t>
            </a:r>
            <a:endParaRPr lang="id-ID" sz="1800"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1012" y="1738268"/>
            <a:ext cx="2921215" cy="2745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1606" y="1738267"/>
            <a:ext cx="2950621" cy="281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6849EAFA-1F7F-438B-84AA-95E574446A42}"/>
              </a:ext>
            </a:extLst>
          </p:cNvPr>
          <p:cNvSpPr/>
          <p:nvPr/>
        </p:nvSpPr>
        <p:spPr>
          <a:xfrm>
            <a:off x="7793875" y="6539781"/>
            <a:ext cx="3884815" cy="230832"/>
          </a:xfrm>
          <a:prstGeom prst="rect">
            <a:avLst/>
          </a:prstGeom>
        </p:spPr>
        <p:txBody>
          <a:bodyPr wrap="square">
            <a:spAutoFit/>
          </a:bodyPr>
          <a:lstStyle/>
          <a:p>
            <a:r>
              <a:rPr lang="en-US" sz="900" dirty="0" err="1">
                <a:solidFill>
                  <a:srgbClr val="19232E"/>
                </a:solidFill>
              </a:rPr>
              <a:t>Sumber</a:t>
            </a:r>
            <a:r>
              <a:rPr lang="en-US" sz="900" dirty="0">
                <a:solidFill>
                  <a:srgbClr val="19232E"/>
                </a:solidFill>
              </a:rPr>
              <a:t> </a:t>
            </a:r>
            <a:r>
              <a:rPr lang="en-US" sz="900" dirty="0">
                <a:solidFill>
                  <a:srgbClr val="FF0000"/>
                </a:solidFill>
              </a:rPr>
              <a:t>:</a:t>
            </a:r>
            <a:r>
              <a:rPr lang="en-US" sz="900" dirty="0" err="1">
                <a:solidFill>
                  <a:srgbClr val="FF0000"/>
                </a:solidFill>
              </a:rPr>
              <a:t>Shannessy</a:t>
            </a:r>
            <a:r>
              <a:rPr lang="en-US" sz="900" dirty="0">
                <a:solidFill>
                  <a:srgbClr val="FF0000"/>
                </a:solidFill>
              </a:rPr>
              <a:t>, </a:t>
            </a:r>
            <a:r>
              <a:rPr lang="en-US" sz="900" dirty="0" err="1">
                <a:solidFill>
                  <a:srgbClr val="FF0000"/>
                </a:solidFill>
              </a:rPr>
              <a:t>Accomodation</a:t>
            </a:r>
            <a:r>
              <a:rPr lang="en-US" sz="900" dirty="0">
                <a:solidFill>
                  <a:srgbClr val="FF0000"/>
                </a:solidFill>
              </a:rPr>
              <a:t> Service 2001</a:t>
            </a:r>
          </a:p>
        </p:txBody>
      </p:sp>
    </p:spTree>
    <p:extLst>
      <p:ext uri="{BB962C8B-B14F-4D97-AF65-F5344CB8AC3E}">
        <p14:creationId xmlns:p14="http://schemas.microsoft.com/office/powerpoint/2010/main" val="418860254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900" y="1091390"/>
            <a:ext cx="6021070" cy="436910"/>
          </a:xfrm>
        </p:spPr>
        <p:txBody>
          <a:bodyPr>
            <a:noAutofit/>
          </a:bodyPr>
          <a:lstStyle/>
          <a:p>
            <a:r>
              <a:rPr lang="id-ID" b="1" dirty="0"/>
              <a:t>COMPONENT OF TELEPHONE SYSTEM</a:t>
            </a:r>
          </a:p>
        </p:txBody>
      </p:sp>
      <p:sp>
        <p:nvSpPr>
          <p:cNvPr id="3" name="Content Placeholder 2"/>
          <p:cNvSpPr>
            <a:spLocks noGrp="1"/>
          </p:cNvSpPr>
          <p:nvPr>
            <p:ph idx="1"/>
          </p:nvPr>
        </p:nvSpPr>
        <p:spPr>
          <a:xfrm>
            <a:off x="4183599" y="2170113"/>
            <a:ext cx="6583748" cy="2163029"/>
          </a:xfrm>
        </p:spPr>
        <p:txBody>
          <a:bodyPr>
            <a:noAutofit/>
          </a:bodyPr>
          <a:lstStyle/>
          <a:p>
            <a:pPr algn="just">
              <a:lnSpc>
                <a:spcPct val="150000"/>
              </a:lnSpc>
            </a:pPr>
            <a:r>
              <a:rPr lang="id-ID" sz="1600" b="1" dirty="0"/>
              <a:t>Features and function of the system may include </a:t>
            </a:r>
            <a:r>
              <a:rPr lang="id-ID" sz="1600" dirty="0"/>
              <a:t>: </a:t>
            </a:r>
          </a:p>
          <a:p>
            <a:pPr marL="285750" indent="-285750" algn="just">
              <a:lnSpc>
                <a:spcPct val="150000"/>
              </a:lnSpc>
              <a:buFont typeface="Wingdings" pitchFamily="2" charset="2"/>
              <a:buChar char="ü"/>
            </a:pPr>
            <a:r>
              <a:rPr lang="id-ID" sz="1600" dirty="0"/>
              <a:t>The Facility to place calls on hold or transfer calls</a:t>
            </a:r>
          </a:p>
          <a:p>
            <a:pPr marL="285750" indent="-285750" algn="just">
              <a:lnSpc>
                <a:spcPct val="150000"/>
              </a:lnSpc>
              <a:buFont typeface="Wingdings" pitchFamily="2" charset="2"/>
              <a:buChar char="ü"/>
            </a:pPr>
            <a:r>
              <a:rPr lang="id-ID" sz="1600" dirty="0"/>
              <a:t>To Record Message</a:t>
            </a:r>
          </a:p>
          <a:p>
            <a:pPr marL="285750" indent="-285750" algn="just">
              <a:lnSpc>
                <a:spcPct val="150000"/>
              </a:lnSpc>
              <a:buFont typeface="Wingdings" pitchFamily="2" charset="2"/>
              <a:buChar char="ü"/>
            </a:pPr>
            <a:r>
              <a:rPr lang="id-ID" sz="1600" dirty="0"/>
              <a:t>Text Transmission</a:t>
            </a:r>
          </a:p>
          <a:p>
            <a:pPr algn="just">
              <a:lnSpc>
                <a:spcPct val="150000"/>
              </a:lnSpc>
            </a:pPr>
            <a:endParaRPr lang="id-ID" sz="1600" dirty="0"/>
          </a:p>
          <a:p>
            <a:pPr algn="just">
              <a:lnSpc>
                <a:spcPct val="150000"/>
              </a:lnSpc>
            </a:pPr>
            <a:r>
              <a:rPr lang="id-ID" sz="1500" dirty="0"/>
              <a:t>                                                          </a:t>
            </a:r>
          </a:p>
          <a:p>
            <a:pPr algn="just">
              <a:lnSpc>
                <a:spcPct val="150000"/>
              </a:lnSpc>
            </a:pPr>
            <a:r>
              <a:rPr lang="id-ID" sz="1500" dirty="0"/>
              <a:t> </a:t>
            </a:r>
          </a:p>
          <a:p>
            <a:pPr algn="just">
              <a:lnSpc>
                <a:spcPct val="150000"/>
              </a:lnSpc>
            </a:pPr>
            <a:endParaRPr lang="id-ID" sz="1500" dirty="0">
              <a:solidFill>
                <a:srgbClr val="FF0000"/>
              </a:solidFill>
            </a:endParaRPr>
          </a:p>
          <a:p>
            <a:pPr algn="just">
              <a:lnSpc>
                <a:spcPct val="150000"/>
              </a:lnSpc>
            </a:pPr>
            <a:endParaRPr lang="id-ID" sz="1000" dirty="0">
              <a:solidFill>
                <a:srgbClr val="FF0000"/>
              </a:solidFill>
            </a:endParaRPr>
          </a:p>
        </p:txBody>
      </p:sp>
      <p:sp>
        <p:nvSpPr>
          <p:cNvPr id="7" name="AutoShape 2" descr="C:\Users\Ersi\Pictures\Saved Pictures\TELEMMGLPICT000136723018_trans_NvBQzQNjv4BqqVzuuqpFlyLIwiB6NTmJwYDpM1iOj7her_R_5PUySDU.webp"/>
          <p:cNvSpPr>
            <a:spLocks noChangeAspect="1" noChangeArrowheads="1"/>
          </p:cNvSpPr>
          <p:nvPr/>
        </p:nvSpPr>
        <p:spPr bwMode="auto">
          <a:xfrm>
            <a:off x="77808" y="-72232"/>
            <a:ext cx="15244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45469"/>
              </a:solidFill>
              <a:effectLst/>
              <a:uLnTx/>
              <a:uFillTx/>
              <a:latin typeface="Lato Light"/>
              <a:ea typeface="+mn-ea"/>
              <a:cs typeface="+mn-cs"/>
            </a:endParaRPr>
          </a:p>
        </p:txBody>
      </p:sp>
      <p:cxnSp>
        <p:nvCxnSpPr>
          <p:cNvPr id="6" name="Straight Connector 5"/>
          <p:cNvCxnSpPr>
            <a:cxnSpLocks/>
          </p:cNvCxnSpPr>
          <p:nvPr/>
        </p:nvCxnSpPr>
        <p:spPr>
          <a:xfrm>
            <a:off x="4183599" y="1556875"/>
            <a:ext cx="902751" cy="0"/>
          </a:xfrm>
          <a:prstGeom prst="line">
            <a:avLst/>
          </a:prstGeom>
        </p:spPr>
        <p:style>
          <a:lnRef idx="3">
            <a:schemeClr val="accent4"/>
          </a:lnRef>
          <a:fillRef idx="0">
            <a:schemeClr val="accent4"/>
          </a:fillRef>
          <a:effectRef idx="2">
            <a:schemeClr val="accent4"/>
          </a:effectRef>
          <a:fontRef idx="minor">
            <a:schemeClr val="tx1"/>
          </a:fontRef>
        </p:style>
      </p:cxnSp>
      <p:sp>
        <p:nvSpPr>
          <p:cNvPr id="4" name="Rectangle 3"/>
          <p:cNvSpPr/>
          <p:nvPr/>
        </p:nvSpPr>
        <p:spPr>
          <a:xfrm>
            <a:off x="1610996" y="5086102"/>
            <a:ext cx="2374812" cy="1846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600" b="0" i="0" u="none" strike="noStrike" kern="1200" cap="none" spc="0" normalizeH="0" baseline="0" noProof="0" dirty="0">
                <a:ln>
                  <a:noFill/>
                </a:ln>
                <a:solidFill>
                  <a:srgbClr val="FF0000"/>
                </a:solidFill>
                <a:effectLst/>
                <a:uLnTx/>
                <a:uFillTx/>
                <a:latin typeface="Lato Light"/>
                <a:ea typeface="+mn-ea"/>
                <a:cs typeface="+mn-cs"/>
              </a:rPr>
              <a:t>http://bgliving.com/gorgeous-unique-office-desk-accessories//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463" y="2170113"/>
            <a:ext cx="2143125" cy="293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A7923E29-4825-4D3F-9DC1-DBADE8E87BF0}"/>
              </a:ext>
            </a:extLst>
          </p:cNvPr>
          <p:cNvSpPr/>
          <p:nvPr/>
        </p:nvSpPr>
        <p:spPr>
          <a:xfrm>
            <a:off x="6688975" y="6500233"/>
            <a:ext cx="3884815" cy="230832"/>
          </a:xfrm>
          <a:prstGeom prst="rect">
            <a:avLst/>
          </a:prstGeom>
        </p:spPr>
        <p:txBody>
          <a:bodyPr wrap="square">
            <a:spAutoFit/>
          </a:bodyPr>
          <a:lstStyle/>
          <a:p>
            <a:r>
              <a:rPr lang="en-US" sz="900" dirty="0" err="1">
                <a:solidFill>
                  <a:srgbClr val="19232E"/>
                </a:solidFill>
              </a:rPr>
              <a:t>Sumber</a:t>
            </a:r>
            <a:r>
              <a:rPr lang="en-US" sz="900" dirty="0">
                <a:solidFill>
                  <a:srgbClr val="19232E"/>
                </a:solidFill>
              </a:rPr>
              <a:t> </a:t>
            </a:r>
            <a:r>
              <a:rPr lang="en-US" sz="900" dirty="0">
                <a:solidFill>
                  <a:srgbClr val="FF0000"/>
                </a:solidFill>
              </a:rPr>
              <a:t>: William Angliss </a:t>
            </a:r>
            <a:r>
              <a:rPr lang="en-US" sz="900" dirty="0" err="1">
                <a:solidFill>
                  <a:srgbClr val="FF0000"/>
                </a:solidFill>
              </a:rPr>
              <a:t>Institute,Receive</a:t>
            </a:r>
            <a:r>
              <a:rPr lang="en-US" sz="900" dirty="0">
                <a:solidFill>
                  <a:srgbClr val="FF0000"/>
                </a:solidFill>
              </a:rPr>
              <a:t> &amp; Place Incoming Call, 2012</a:t>
            </a:r>
          </a:p>
        </p:txBody>
      </p:sp>
    </p:spTree>
    <p:extLst>
      <p:ext uri="{BB962C8B-B14F-4D97-AF65-F5344CB8AC3E}">
        <p14:creationId xmlns:p14="http://schemas.microsoft.com/office/powerpoint/2010/main" val="480206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738" y="702354"/>
            <a:ext cx="7168524" cy="436910"/>
          </a:xfrm>
        </p:spPr>
        <p:txBody>
          <a:bodyPr>
            <a:noAutofit/>
          </a:bodyPr>
          <a:lstStyle/>
          <a:p>
            <a:pPr algn="ctr"/>
            <a:r>
              <a:rPr lang="id-ID" sz="2000" b="1" dirty="0"/>
              <a:t>COMPONENT OF TELEPHONE SYSTEM</a:t>
            </a:r>
          </a:p>
        </p:txBody>
      </p:sp>
      <p:sp>
        <p:nvSpPr>
          <p:cNvPr id="3" name="Content Placeholder 2"/>
          <p:cNvSpPr>
            <a:spLocks noGrp="1"/>
          </p:cNvSpPr>
          <p:nvPr>
            <p:ph idx="1"/>
          </p:nvPr>
        </p:nvSpPr>
        <p:spPr>
          <a:xfrm>
            <a:off x="2359383" y="1466600"/>
            <a:ext cx="4913287" cy="4182625"/>
          </a:xfrm>
        </p:spPr>
        <p:txBody>
          <a:bodyPr>
            <a:noAutofit/>
          </a:bodyPr>
          <a:lstStyle/>
          <a:p>
            <a:pPr marL="342900" indent="-342900" algn="just">
              <a:lnSpc>
                <a:spcPct val="100000"/>
              </a:lnSpc>
              <a:buFont typeface="+mj-lt"/>
              <a:buAutoNum type="arabicParenR"/>
            </a:pPr>
            <a:r>
              <a:rPr lang="id-ID" sz="1600" dirty="0"/>
              <a:t>Mobile Phone</a:t>
            </a:r>
          </a:p>
          <a:p>
            <a:pPr marL="342900" indent="-342900" algn="just">
              <a:lnSpc>
                <a:spcPct val="100000"/>
              </a:lnSpc>
              <a:buFont typeface="+mj-lt"/>
              <a:buAutoNum type="arabicParenR"/>
            </a:pPr>
            <a:r>
              <a:rPr lang="id-ID" sz="1600" dirty="0"/>
              <a:t>Paging System</a:t>
            </a:r>
          </a:p>
          <a:p>
            <a:pPr marL="342900" indent="-342900" algn="just">
              <a:lnSpc>
                <a:spcPct val="100000"/>
              </a:lnSpc>
              <a:buFont typeface="+mj-lt"/>
              <a:buAutoNum type="arabicParenR"/>
            </a:pPr>
            <a:r>
              <a:rPr lang="id-ID" sz="1600" dirty="0"/>
              <a:t>Switchboards</a:t>
            </a:r>
          </a:p>
          <a:p>
            <a:pPr marL="342900" indent="-342900" algn="just">
              <a:lnSpc>
                <a:spcPct val="100000"/>
              </a:lnSpc>
              <a:buFont typeface="+mj-lt"/>
              <a:buAutoNum type="arabicParenR"/>
            </a:pPr>
            <a:r>
              <a:rPr lang="id-ID" sz="1600" dirty="0"/>
              <a:t>Handsets and Headsets</a:t>
            </a:r>
          </a:p>
          <a:p>
            <a:pPr marL="342900" indent="-342900" algn="just">
              <a:lnSpc>
                <a:spcPct val="100000"/>
              </a:lnSpc>
              <a:buFont typeface="+mj-lt"/>
              <a:buAutoNum type="arabicParenR"/>
            </a:pPr>
            <a:r>
              <a:rPr lang="id-ID" sz="1600" dirty="0"/>
              <a:t>Caller Identification </a:t>
            </a:r>
          </a:p>
          <a:p>
            <a:pPr marL="342900" indent="-342900">
              <a:lnSpc>
                <a:spcPct val="100000"/>
              </a:lnSpc>
              <a:buFont typeface="+mj-lt"/>
              <a:buAutoNum type="arabicParenR"/>
            </a:pPr>
            <a:r>
              <a:rPr lang="id-ID" sz="1600" dirty="0"/>
              <a:t>Call Return</a:t>
            </a:r>
          </a:p>
          <a:p>
            <a:pPr marL="342900" indent="-342900">
              <a:lnSpc>
                <a:spcPct val="100000"/>
              </a:lnSpc>
              <a:buFont typeface="+mj-lt"/>
              <a:buAutoNum type="arabicParenR"/>
            </a:pPr>
            <a:r>
              <a:rPr lang="id-ID" sz="1600" dirty="0"/>
              <a:t>Transfer Calls </a:t>
            </a:r>
            <a:endParaRPr lang="en-ID" sz="1600" dirty="0"/>
          </a:p>
          <a:p>
            <a:pPr marL="342900" indent="-342900">
              <a:lnSpc>
                <a:spcPct val="100000"/>
              </a:lnSpc>
              <a:buFont typeface="+mj-lt"/>
              <a:buAutoNum type="arabicParenR"/>
            </a:pPr>
            <a:r>
              <a:rPr lang="id-ID" sz="1600" dirty="0"/>
              <a:t>Multiple Chat-Conference Calls</a:t>
            </a:r>
            <a:endParaRPr lang="en-ID" sz="1600" dirty="0"/>
          </a:p>
          <a:p>
            <a:pPr marL="342900" indent="-342900">
              <a:lnSpc>
                <a:spcPct val="100000"/>
              </a:lnSpc>
              <a:buFont typeface="+mj-lt"/>
              <a:buAutoNum type="arabicParenR"/>
            </a:pPr>
            <a:r>
              <a:rPr lang="en-US" sz="1600" dirty="0"/>
              <a:t>Speed Dial</a:t>
            </a:r>
          </a:p>
          <a:p>
            <a:pPr marL="342900" indent="-342900">
              <a:lnSpc>
                <a:spcPct val="100000"/>
              </a:lnSpc>
              <a:buFont typeface="+mj-lt"/>
              <a:buAutoNum type="arabicParenR"/>
            </a:pPr>
            <a:r>
              <a:rPr lang="en-US" sz="1600" dirty="0"/>
              <a:t>Automatic Re-dial</a:t>
            </a:r>
          </a:p>
          <a:p>
            <a:pPr marL="342900" indent="-342900">
              <a:lnSpc>
                <a:spcPct val="100000"/>
              </a:lnSpc>
              <a:buFont typeface="+mj-lt"/>
              <a:buAutoNum type="arabicParenR"/>
            </a:pPr>
            <a:r>
              <a:rPr lang="en-US" sz="1600" dirty="0"/>
              <a:t>Call Waiting</a:t>
            </a:r>
          </a:p>
          <a:p>
            <a:endParaRPr lang="id-ID" sz="1600" dirty="0"/>
          </a:p>
          <a:p>
            <a:pPr algn="just">
              <a:lnSpc>
                <a:spcPct val="150000"/>
              </a:lnSpc>
            </a:pPr>
            <a:endParaRPr lang="id-ID" sz="1600" dirty="0"/>
          </a:p>
          <a:p>
            <a:pPr algn="just">
              <a:lnSpc>
                <a:spcPct val="150000"/>
              </a:lnSpc>
            </a:pPr>
            <a:endParaRPr lang="id-ID" sz="1600" dirty="0"/>
          </a:p>
        </p:txBody>
      </p:sp>
      <p:sp>
        <p:nvSpPr>
          <p:cNvPr id="7" name="AutoShape 2" descr="C:\Users\Ersi\Pictures\Saved Pictures\TELEMMGLPICT000136723018_trans_NvBQzQNjv4BqqVzuuqpFlyLIwiB6NTmJwYDpM1iOj7her_R_5PUySDU.webp"/>
          <p:cNvSpPr>
            <a:spLocks noChangeAspect="1" noChangeArrowheads="1"/>
          </p:cNvSpPr>
          <p:nvPr/>
        </p:nvSpPr>
        <p:spPr bwMode="auto">
          <a:xfrm>
            <a:off x="77808" y="-72232"/>
            <a:ext cx="15244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id-ID"/>
          </a:p>
        </p:txBody>
      </p:sp>
      <p:sp>
        <p:nvSpPr>
          <p:cNvPr id="5" name="Rectangle 4"/>
          <p:cNvSpPr/>
          <p:nvPr/>
        </p:nvSpPr>
        <p:spPr>
          <a:xfrm>
            <a:off x="2293405" y="4552587"/>
            <a:ext cx="3019958" cy="200055"/>
          </a:xfrm>
          <a:prstGeom prst="rect">
            <a:avLst/>
          </a:prstGeom>
        </p:spPr>
        <p:txBody>
          <a:bodyPr wrap="square">
            <a:spAutoFit/>
          </a:bodyPr>
          <a:lstStyle/>
          <a:p>
            <a:pPr algn="ctr"/>
            <a:r>
              <a:rPr lang="id-ID" sz="700" dirty="0">
                <a:solidFill>
                  <a:srgbClr val="FF0000"/>
                </a:solidFill>
              </a:rPr>
              <a:t>_</a:t>
            </a:r>
          </a:p>
        </p:txBody>
      </p:sp>
      <p:sp>
        <p:nvSpPr>
          <p:cNvPr id="4" name="Rectangle 3"/>
          <p:cNvSpPr/>
          <p:nvPr/>
        </p:nvSpPr>
        <p:spPr>
          <a:xfrm>
            <a:off x="6688975" y="6500233"/>
            <a:ext cx="3884815" cy="230832"/>
          </a:xfrm>
          <a:prstGeom prst="rect">
            <a:avLst/>
          </a:prstGeom>
        </p:spPr>
        <p:txBody>
          <a:bodyPr wrap="square">
            <a:spAutoFit/>
          </a:bodyPr>
          <a:lstStyle/>
          <a:p>
            <a:endParaRPr lang="en-US" sz="900" dirty="0">
              <a:solidFill>
                <a:srgbClr val="FF0000"/>
              </a:solidFill>
            </a:endParaRPr>
          </a:p>
        </p:txBody>
      </p:sp>
      <p:sp>
        <p:nvSpPr>
          <p:cNvPr id="6" name="Rectangle 5"/>
          <p:cNvSpPr/>
          <p:nvPr/>
        </p:nvSpPr>
        <p:spPr>
          <a:xfrm>
            <a:off x="6961643" y="4619182"/>
            <a:ext cx="2718039" cy="200055"/>
          </a:xfrm>
          <a:prstGeom prst="rect">
            <a:avLst/>
          </a:prstGeom>
        </p:spPr>
        <p:txBody>
          <a:bodyPr wrap="square">
            <a:spAutoFit/>
          </a:bodyPr>
          <a:lstStyle/>
          <a:p>
            <a:r>
              <a:rPr lang="id-ID" sz="700" dirty="0">
                <a:solidFill>
                  <a:srgbClr val="FF0000"/>
                </a:solidFill>
              </a:rPr>
              <a:t>Http://rumahartikel.info/perangkat-pabx-dan-pbx-berbedakah/</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913" y="1957269"/>
            <a:ext cx="2857500" cy="243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7B837D52-AC13-42CE-9ED9-51984190AFCF}"/>
              </a:ext>
            </a:extLst>
          </p:cNvPr>
          <p:cNvSpPr/>
          <p:nvPr/>
        </p:nvSpPr>
        <p:spPr>
          <a:xfrm>
            <a:off x="6841375" y="6652633"/>
            <a:ext cx="3884815" cy="230832"/>
          </a:xfrm>
          <a:prstGeom prst="rect">
            <a:avLst/>
          </a:prstGeom>
        </p:spPr>
        <p:txBody>
          <a:bodyPr wrap="square">
            <a:spAutoFit/>
          </a:bodyPr>
          <a:lstStyle/>
          <a:p>
            <a:r>
              <a:rPr lang="en-US" sz="900" dirty="0" err="1">
                <a:solidFill>
                  <a:srgbClr val="19232E"/>
                </a:solidFill>
              </a:rPr>
              <a:t>Sumber</a:t>
            </a:r>
            <a:r>
              <a:rPr lang="en-US" sz="900" dirty="0">
                <a:solidFill>
                  <a:srgbClr val="19232E"/>
                </a:solidFill>
              </a:rPr>
              <a:t> </a:t>
            </a:r>
            <a:r>
              <a:rPr lang="en-US" sz="900" dirty="0">
                <a:solidFill>
                  <a:srgbClr val="FF0000"/>
                </a:solidFill>
              </a:rPr>
              <a:t>: William Angliss </a:t>
            </a:r>
            <a:r>
              <a:rPr lang="en-US" sz="900" dirty="0" err="1">
                <a:solidFill>
                  <a:srgbClr val="FF0000"/>
                </a:solidFill>
              </a:rPr>
              <a:t>Institute,Receive</a:t>
            </a:r>
            <a:r>
              <a:rPr lang="en-US" sz="900" dirty="0">
                <a:solidFill>
                  <a:srgbClr val="FF0000"/>
                </a:solidFill>
              </a:rPr>
              <a:t> &amp; Place Incoming Call, 2012</a:t>
            </a:r>
          </a:p>
        </p:txBody>
      </p:sp>
    </p:spTree>
    <p:extLst>
      <p:ext uri="{BB962C8B-B14F-4D97-AF65-F5344CB8AC3E}">
        <p14:creationId xmlns:p14="http://schemas.microsoft.com/office/powerpoint/2010/main" val="1342597908"/>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6138" y="1918467"/>
            <a:ext cx="4823973" cy="3938115"/>
          </a:xfrm>
        </p:spPr>
        <p:txBody>
          <a:bodyPr>
            <a:noAutofit/>
          </a:bodyPr>
          <a:lstStyle/>
          <a:p>
            <a:pPr algn="just">
              <a:lnSpc>
                <a:spcPct val="150000"/>
              </a:lnSpc>
            </a:pPr>
            <a:r>
              <a:rPr lang="id-ID" sz="1600" dirty="0"/>
              <a:t>Componen</a:t>
            </a:r>
            <a:r>
              <a:rPr lang="en-ID" sz="1600" dirty="0"/>
              <a:t>t</a:t>
            </a:r>
            <a:r>
              <a:rPr lang="id-ID" sz="1600" dirty="0"/>
              <a:t> of telephone system :</a:t>
            </a:r>
          </a:p>
          <a:p>
            <a:pPr marL="342900" indent="-342900" algn="just">
              <a:lnSpc>
                <a:spcPct val="150000"/>
              </a:lnSpc>
              <a:buFont typeface="+mj-lt"/>
              <a:buAutoNum type="arabicParenR"/>
            </a:pPr>
            <a:r>
              <a:rPr lang="id-ID" sz="1600" dirty="0"/>
              <a:t>Landline Versus Wireless</a:t>
            </a:r>
          </a:p>
          <a:p>
            <a:pPr marL="342900" indent="-342900" algn="just">
              <a:lnSpc>
                <a:spcPct val="150000"/>
              </a:lnSpc>
              <a:buFont typeface="+mj-lt"/>
              <a:buAutoNum type="arabicParenR"/>
            </a:pPr>
            <a:r>
              <a:rPr lang="id-ID" sz="1600" dirty="0"/>
              <a:t>Paging System</a:t>
            </a:r>
          </a:p>
          <a:p>
            <a:pPr marL="342900" indent="-342900" algn="just">
              <a:lnSpc>
                <a:spcPct val="150000"/>
              </a:lnSpc>
              <a:buFont typeface="+mj-lt"/>
              <a:buAutoNum type="arabicParenR"/>
            </a:pPr>
            <a:r>
              <a:rPr lang="id-ID" sz="1600" dirty="0"/>
              <a:t>Switchboard</a:t>
            </a:r>
          </a:p>
          <a:p>
            <a:pPr marL="342900" indent="-342900" algn="just">
              <a:lnSpc>
                <a:spcPct val="150000"/>
              </a:lnSpc>
              <a:buFont typeface="+mj-lt"/>
              <a:buAutoNum type="arabicParenR"/>
            </a:pPr>
            <a:r>
              <a:rPr lang="id-ID" sz="1600" dirty="0"/>
              <a:t>Handsets and Head Sets</a:t>
            </a:r>
          </a:p>
          <a:p>
            <a:pPr marL="342900" indent="-342900" algn="just">
              <a:lnSpc>
                <a:spcPct val="150000"/>
              </a:lnSpc>
              <a:buFont typeface="+mj-lt"/>
              <a:buAutoNum type="arabicParenR"/>
            </a:pPr>
            <a:r>
              <a:rPr lang="id-ID" sz="1600" dirty="0"/>
              <a:t>Voip Telephones</a:t>
            </a:r>
          </a:p>
          <a:p>
            <a:pPr algn="just">
              <a:lnSpc>
                <a:spcPct val="150000"/>
              </a:lnSpc>
            </a:pPr>
            <a:endParaRPr lang="id-ID" sz="1600" dirty="0"/>
          </a:p>
          <a:p>
            <a:pPr marL="285750" indent="-285750" algn="just">
              <a:lnSpc>
                <a:spcPct val="150000"/>
              </a:lnSpc>
              <a:buFont typeface="Wingdings" pitchFamily="2" charset="2"/>
              <a:buChar char="q"/>
            </a:pPr>
            <a:endParaRPr lang="id-ID" sz="2000" b="1" dirty="0"/>
          </a:p>
          <a:p>
            <a:pPr marL="285750" indent="-285750" algn="just">
              <a:lnSpc>
                <a:spcPct val="150000"/>
              </a:lnSpc>
              <a:buFont typeface="Wingdings" pitchFamily="2" charset="2"/>
              <a:buChar char="q"/>
            </a:pPr>
            <a:endParaRPr lang="id-ID" sz="2000" b="1" dirty="0"/>
          </a:p>
          <a:p>
            <a:pPr algn="just">
              <a:lnSpc>
                <a:spcPct val="150000"/>
              </a:lnSpc>
            </a:pPr>
            <a:r>
              <a:rPr lang="id-ID" sz="1600" dirty="0"/>
              <a:t>   </a:t>
            </a:r>
          </a:p>
          <a:p>
            <a:pPr algn="just">
              <a:lnSpc>
                <a:spcPct val="150000"/>
              </a:lnSpc>
            </a:pPr>
            <a:endParaRPr lang="id-ID" sz="1600" dirty="0"/>
          </a:p>
        </p:txBody>
      </p:sp>
      <p:sp>
        <p:nvSpPr>
          <p:cNvPr id="7" name="AutoShape 2" descr="C:\Users\Ersi\Pictures\Saved Pictures\TELEMMGLPICT000136723018_trans_NvBQzQNjv4BqqVzuuqpFlyLIwiB6NTmJwYDpM1iOj7her_R_5PUySDU.webp"/>
          <p:cNvSpPr>
            <a:spLocks noChangeAspect="1" noChangeArrowheads="1"/>
          </p:cNvSpPr>
          <p:nvPr/>
        </p:nvSpPr>
        <p:spPr bwMode="auto">
          <a:xfrm>
            <a:off x="77808" y="-72232"/>
            <a:ext cx="15244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id-ID"/>
          </a:p>
        </p:txBody>
      </p:sp>
      <p:sp>
        <p:nvSpPr>
          <p:cNvPr id="5" name="Rectangle 4"/>
          <p:cNvSpPr/>
          <p:nvPr/>
        </p:nvSpPr>
        <p:spPr>
          <a:xfrm>
            <a:off x="2464944" y="4710735"/>
            <a:ext cx="3019958" cy="200055"/>
          </a:xfrm>
          <a:prstGeom prst="rect">
            <a:avLst/>
          </a:prstGeom>
        </p:spPr>
        <p:txBody>
          <a:bodyPr wrap="square">
            <a:spAutoFit/>
          </a:bodyPr>
          <a:lstStyle/>
          <a:p>
            <a:pPr algn="ctr"/>
            <a:r>
              <a:rPr lang="id-ID" sz="700" dirty="0">
                <a:solidFill>
                  <a:srgbClr val="FF0000"/>
                </a:solidFill>
              </a:rPr>
              <a:t>http://blog.anugrahpratama.com/mengenal-pabx-dan-tipe-tipenya/</a:t>
            </a:r>
          </a:p>
        </p:txBody>
      </p:sp>
      <p:sp>
        <p:nvSpPr>
          <p:cNvPr id="4" name="Rectangle 3"/>
          <p:cNvSpPr/>
          <p:nvPr/>
        </p:nvSpPr>
        <p:spPr>
          <a:xfrm>
            <a:off x="3177915" y="785177"/>
            <a:ext cx="7025273" cy="507831"/>
          </a:xfrm>
          <a:prstGeom prst="rect">
            <a:avLst/>
          </a:prstGeom>
        </p:spPr>
        <p:txBody>
          <a:bodyPr wrap="square">
            <a:spAutoFit/>
          </a:bodyPr>
          <a:lstStyle/>
          <a:p>
            <a:pPr algn="just">
              <a:lnSpc>
                <a:spcPct val="150000"/>
              </a:lnSpc>
            </a:pPr>
            <a:r>
              <a:rPr lang="id-ID" sz="2000" b="1" dirty="0"/>
              <a:t>COMPONENT OF TELEPHONE SYSTEM</a:t>
            </a:r>
            <a:endParaRPr lang="id-ID"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390" y="2111375"/>
            <a:ext cx="2957512"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5484902" y="1293008"/>
            <a:ext cx="271321"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Rectangle 9">
            <a:extLst>
              <a:ext uri="{FF2B5EF4-FFF2-40B4-BE49-F238E27FC236}">
                <a16:creationId xmlns:a16="http://schemas.microsoft.com/office/drawing/2014/main" id="{101FDB47-8FF5-4FA9-8E84-880EFF6BECBC}"/>
              </a:ext>
            </a:extLst>
          </p:cNvPr>
          <p:cNvSpPr/>
          <p:nvPr/>
        </p:nvSpPr>
        <p:spPr>
          <a:xfrm>
            <a:off x="6688975" y="6500233"/>
            <a:ext cx="3884815" cy="230832"/>
          </a:xfrm>
          <a:prstGeom prst="rect">
            <a:avLst/>
          </a:prstGeom>
        </p:spPr>
        <p:txBody>
          <a:bodyPr wrap="square">
            <a:spAutoFit/>
          </a:bodyPr>
          <a:lstStyle/>
          <a:p>
            <a:r>
              <a:rPr lang="en-US" sz="900" dirty="0" err="1">
                <a:solidFill>
                  <a:srgbClr val="19232E"/>
                </a:solidFill>
              </a:rPr>
              <a:t>Sumber</a:t>
            </a:r>
            <a:r>
              <a:rPr lang="en-US" sz="900" dirty="0">
                <a:solidFill>
                  <a:srgbClr val="19232E"/>
                </a:solidFill>
              </a:rPr>
              <a:t> </a:t>
            </a:r>
            <a:r>
              <a:rPr lang="en-US" sz="900" dirty="0">
                <a:solidFill>
                  <a:srgbClr val="FF0000"/>
                </a:solidFill>
              </a:rPr>
              <a:t>: William Angliss </a:t>
            </a:r>
            <a:r>
              <a:rPr lang="en-US" sz="900" dirty="0" err="1">
                <a:solidFill>
                  <a:srgbClr val="FF0000"/>
                </a:solidFill>
              </a:rPr>
              <a:t>Institute,Receive</a:t>
            </a:r>
            <a:r>
              <a:rPr lang="en-US" sz="900" dirty="0">
                <a:solidFill>
                  <a:srgbClr val="FF0000"/>
                </a:solidFill>
              </a:rPr>
              <a:t> &amp; Place Incoming Call, 2012</a:t>
            </a:r>
          </a:p>
        </p:txBody>
      </p:sp>
    </p:spTree>
    <p:extLst>
      <p:ext uri="{BB962C8B-B14F-4D97-AF65-F5344CB8AC3E}">
        <p14:creationId xmlns:p14="http://schemas.microsoft.com/office/powerpoint/2010/main" val="1290954306"/>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3768" y="2035489"/>
            <a:ext cx="4962232" cy="3023868"/>
          </a:xfrm>
        </p:spPr>
        <p:txBody>
          <a:bodyPr>
            <a:noAutofit/>
          </a:bodyPr>
          <a:lstStyle/>
          <a:p>
            <a:pPr marL="342900" indent="-342900" algn="just">
              <a:lnSpc>
                <a:spcPct val="150000"/>
              </a:lnSpc>
              <a:buFont typeface="+mj-lt"/>
              <a:buAutoNum type="arabicParenR"/>
            </a:pPr>
            <a:r>
              <a:rPr lang="id-ID" sz="1800" b="1" dirty="0"/>
              <a:t>Landline Versus Wireless</a:t>
            </a:r>
          </a:p>
          <a:p>
            <a:pPr algn="just">
              <a:lnSpc>
                <a:spcPct val="150000"/>
              </a:lnSpc>
            </a:pPr>
            <a:r>
              <a:rPr lang="en-US" sz="1600" dirty="0"/>
              <a:t>Landline telephone system connected by solid wires or optical fiber cables</a:t>
            </a:r>
            <a:r>
              <a:rPr lang="id-ID" sz="1600" dirty="0"/>
              <a:t>, </a:t>
            </a:r>
            <a:r>
              <a:rPr lang="en-US" sz="1600" dirty="0"/>
              <a:t>real and visible from one location to another</a:t>
            </a:r>
            <a:r>
              <a:rPr lang="id-ID" sz="1600" dirty="0"/>
              <a:t>. </a:t>
            </a:r>
            <a:r>
              <a:rPr lang="en-US" sz="1600" dirty="0"/>
              <a:t>Mobile or cell phone to make and receive calls using radio links or wireless.</a:t>
            </a:r>
            <a:endParaRPr lang="id-ID" sz="1600" dirty="0"/>
          </a:p>
          <a:p>
            <a:pPr algn="just">
              <a:lnSpc>
                <a:spcPct val="150000"/>
              </a:lnSpc>
            </a:pPr>
            <a:endParaRPr lang="id-ID" sz="1600" dirty="0"/>
          </a:p>
          <a:p>
            <a:pPr algn="just">
              <a:lnSpc>
                <a:spcPct val="150000"/>
              </a:lnSpc>
            </a:pPr>
            <a:endParaRPr lang="id-ID" sz="1600" dirty="0"/>
          </a:p>
        </p:txBody>
      </p:sp>
      <p:sp>
        <p:nvSpPr>
          <p:cNvPr id="7" name="AutoShape 2" descr="C:\Users\Ersi\Pictures\Saved Pictures\TELEMMGLPICT000136723018_trans_NvBQzQNjv4BqqVzuuqpFlyLIwiB6NTmJwYDpM1iOj7her_R_5PUySDU.webp"/>
          <p:cNvSpPr>
            <a:spLocks noChangeAspect="1" noChangeArrowheads="1"/>
          </p:cNvSpPr>
          <p:nvPr/>
        </p:nvSpPr>
        <p:spPr bwMode="auto">
          <a:xfrm>
            <a:off x="77808" y="-72232"/>
            <a:ext cx="15244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id-ID"/>
          </a:p>
        </p:txBody>
      </p:sp>
      <p:sp>
        <p:nvSpPr>
          <p:cNvPr id="5" name="Rectangle 4"/>
          <p:cNvSpPr/>
          <p:nvPr/>
        </p:nvSpPr>
        <p:spPr>
          <a:xfrm>
            <a:off x="7070326" y="4209998"/>
            <a:ext cx="3347258" cy="184666"/>
          </a:xfrm>
          <a:prstGeom prst="rect">
            <a:avLst/>
          </a:prstGeom>
        </p:spPr>
        <p:txBody>
          <a:bodyPr wrap="square">
            <a:spAutoFit/>
          </a:bodyPr>
          <a:lstStyle/>
          <a:p>
            <a:r>
              <a:rPr lang="id-ID" sz="600" dirty="0">
                <a:solidFill>
                  <a:srgbClr val="FF0000"/>
                </a:solidFill>
              </a:rPr>
              <a:t>      https://www.mocka.co.nz/home-furniture/office.html</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867" y="2111375"/>
            <a:ext cx="2782818" cy="209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95778" y="725987"/>
            <a:ext cx="5048177" cy="400110"/>
          </a:xfrm>
          <a:prstGeom prst="rect">
            <a:avLst/>
          </a:prstGeom>
        </p:spPr>
        <p:txBody>
          <a:bodyPr wrap="none">
            <a:spAutoFit/>
          </a:bodyPr>
          <a:lstStyle/>
          <a:p>
            <a:r>
              <a:rPr lang="id-ID" sz="2000" b="1" dirty="0"/>
              <a:t>COMPONENT OF TELEPHONE SYSTEM</a:t>
            </a:r>
          </a:p>
        </p:txBody>
      </p:sp>
      <p:cxnSp>
        <p:nvCxnSpPr>
          <p:cNvPr id="8" name="Straight Connector 7"/>
          <p:cNvCxnSpPr>
            <a:cxnSpLocks/>
          </p:cNvCxnSpPr>
          <p:nvPr/>
        </p:nvCxnSpPr>
        <p:spPr>
          <a:xfrm>
            <a:off x="5422577" y="1307072"/>
            <a:ext cx="959173"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494364212"/>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0" y="1827213"/>
            <a:ext cx="4962232" cy="3404354"/>
          </a:xfrm>
        </p:spPr>
        <p:txBody>
          <a:bodyPr>
            <a:noAutofit/>
          </a:bodyPr>
          <a:lstStyle/>
          <a:p>
            <a:pPr marL="342900" indent="-342900" algn="just">
              <a:lnSpc>
                <a:spcPct val="150000"/>
              </a:lnSpc>
              <a:buFont typeface="+mj-lt"/>
              <a:buAutoNum type="arabicParenR" startAt="2"/>
            </a:pPr>
            <a:r>
              <a:rPr lang="id-ID" sz="1800" b="1" dirty="0"/>
              <a:t>Paging System</a:t>
            </a:r>
          </a:p>
          <a:p>
            <a:pPr algn="just">
              <a:lnSpc>
                <a:spcPct val="150000"/>
              </a:lnSpc>
            </a:pPr>
            <a:r>
              <a:rPr lang="en-US" sz="1600" dirty="0"/>
              <a:t>Paging system offers discrete direct communication as well as dang respond quickly to a request</a:t>
            </a:r>
            <a:r>
              <a:rPr lang="id-ID" sz="1600" dirty="0"/>
              <a:t>. </a:t>
            </a:r>
            <a:r>
              <a:rPr lang="en-US" sz="1600" dirty="0"/>
              <a:t>As for use with a paging system is the operator of conduct guest calls through loudspeakers</a:t>
            </a:r>
            <a:r>
              <a:rPr lang="id-ID" sz="1600" dirty="0"/>
              <a:t>. </a:t>
            </a:r>
            <a:r>
              <a:rPr lang="en-US" sz="1600" dirty="0"/>
              <a:t>The sound will be heard in public, lobby, lounge, Restaurant and bar</a:t>
            </a:r>
            <a:r>
              <a:rPr lang="id-ID" sz="1600" dirty="0"/>
              <a:t>. </a:t>
            </a:r>
            <a:r>
              <a:rPr lang="en-US" sz="1600" dirty="0"/>
              <a:t>If the </a:t>
            </a:r>
            <a:r>
              <a:rPr lang="en-US" sz="1600" dirty="0" err="1"/>
              <a:t>responce</a:t>
            </a:r>
            <a:r>
              <a:rPr lang="en-US" sz="1600" dirty="0"/>
              <a:t> then contact the Receptionist in the lobby guests</a:t>
            </a:r>
            <a:r>
              <a:rPr lang="id-ID" sz="1600" dirty="0"/>
              <a:t>.  </a:t>
            </a:r>
          </a:p>
          <a:p>
            <a:pPr algn="just">
              <a:lnSpc>
                <a:spcPct val="150000"/>
              </a:lnSpc>
            </a:pPr>
            <a:endParaRPr lang="id-ID" sz="1600" dirty="0"/>
          </a:p>
        </p:txBody>
      </p:sp>
      <p:sp>
        <p:nvSpPr>
          <p:cNvPr id="7" name="AutoShape 2" descr="C:\Users\Ersi\Pictures\Saved Pictures\TELEMMGLPICT000136723018_trans_NvBQzQNjv4BqqVzuuqpFlyLIwiB6NTmJwYDpM1iOj7her_R_5PUySDU.webp"/>
          <p:cNvSpPr>
            <a:spLocks noChangeAspect="1" noChangeArrowheads="1"/>
          </p:cNvSpPr>
          <p:nvPr/>
        </p:nvSpPr>
        <p:spPr bwMode="auto">
          <a:xfrm>
            <a:off x="77808" y="-72232"/>
            <a:ext cx="15244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id-ID"/>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813" y="2111375"/>
            <a:ext cx="2420938"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28086" y="4648200"/>
            <a:ext cx="2442665" cy="200055"/>
          </a:xfrm>
          <a:prstGeom prst="rect">
            <a:avLst/>
          </a:prstGeom>
        </p:spPr>
        <p:txBody>
          <a:bodyPr wrap="square">
            <a:spAutoFit/>
          </a:bodyPr>
          <a:lstStyle/>
          <a:p>
            <a:r>
              <a:rPr lang="id-ID" sz="700" dirty="0">
                <a:solidFill>
                  <a:srgbClr val="FF0000"/>
                </a:solidFill>
              </a:rPr>
              <a:t>   https://www.mocka.co.nz/home-furniture/office.html</a:t>
            </a:r>
          </a:p>
        </p:txBody>
      </p:sp>
      <p:sp>
        <p:nvSpPr>
          <p:cNvPr id="4" name="Rectangle 3"/>
          <p:cNvSpPr/>
          <p:nvPr/>
        </p:nvSpPr>
        <p:spPr>
          <a:xfrm>
            <a:off x="3811850" y="697680"/>
            <a:ext cx="4557658" cy="369332"/>
          </a:xfrm>
          <a:prstGeom prst="rect">
            <a:avLst/>
          </a:prstGeom>
        </p:spPr>
        <p:txBody>
          <a:bodyPr wrap="none">
            <a:spAutoFit/>
          </a:bodyPr>
          <a:lstStyle/>
          <a:p>
            <a:r>
              <a:rPr lang="id-ID" b="1" dirty="0"/>
              <a:t>COMPONENT OF TELEPHONE SYSTEM</a:t>
            </a:r>
          </a:p>
        </p:txBody>
      </p:sp>
      <p:cxnSp>
        <p:nvCxnSpPr>
          <p:cNvPr id="8" name="Straight Connector 7"/>
          <p:cNvCxnSpPr>
            <a:cxnSpLocks/>
          </p:cNvCxnSpPr>
          <p:nvPr/>
        </p:nvCxnSpPr>
        <p:spPr>
          <a:xfrm flipV="1">
            <a:off x="5915469" y="1067012"/>
            <a:ext cx="656781" cy="1"/>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927901235"/>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1737" y="3462694"/>
            <a:ext cx="9044793" cy="2579895"/>
          </a:xfrm>
        </p:spPr>
        <p:txBody>
          <a:bodyPr>
            <a:noAutofit/>
          </a:bodyPr>
          <a:lstStyle/>
          <a:p>
            <a:pPr marL="342900" indent="-342900">
              <a:lnSpc>
                <a:spcPct val="150000"/>
              </a:lnSpc>
              <a:buFont typeface="+mj-lt"/>
              <a:buAutoNum type="arabicParenR" startAt="3"/>
            </a:pPr>
            <a:r>
              <a:rPr lang="id-ID" sz="1800" b="1" dirty="0"/>
              <a:t>Switchboard</a:t>
            </a:r>
          </a:p>
          <a:p>
            <a:pPr algn="just">
              <a:lnSpc>
                <a:spcPct val="150000"/>
              </a:lnSpc>
            </a:pPr>
            <a:r>
              <a:rPr lang="en-US" sz="1800" dirty="0"/>
              <a:t>It is a communication tool which consists of a panel of the Board width, inside there is a switch-switch and other instruments which serve to convey signals from one place to another place</a:t>
            </a:r>
            <a:r>
              <a:rPr lang="id-ID" sz="1800" dirty="0"/>
              <a:t>. </a:t>
            </a:r>
            <a:r>
              <a:rPr lang="en-US" sz="1800" dirty="0"/>
              <a:t>The switchboard in the use for the purposes of internal Office IE to add phone connection in order for communication any part with another part can run smoothly</a:t>
            </a:r>
            <a:endParaRPr lang="id-ID" sz="1800" dirty="0"/>
          </a:p>
          <a:p>
            <a:pPr algn="ctr">
              <a:lnSpc>
                <a:spcPct val="150000"/>
              </a:lnSpc>
            </a:pPr>
            <a:r>
              <a:rPr lang="id-ID" sz="1800" dirty="0"/>
              <a:t> </a:t>
            </a:r>
          </a:p>
          <a:p>
            <a:pPr marL="285750" indent="-285750" algn="ctr">
              <a:lnSpc>
                <a:spcPct val="150000"/>
              </a:lnSpc>
              <a:buFont typeface="Wingdings" pitchFamily="2" charset="2"/>
              <a:buChar char="q"/>
            </a:pPr>
            <a:endParaRPr lang="id-ID" sz="2000" b="1" dirty="0"/>
          </a:p>
          <a:p>
            <a:pPr marL="285750" indent="-285750" algn="ctr">
              <a:lnSpc>
                <a:spcPct val="150000"/>
              </a:lnSpc>
              <a:buFont typeface="Wingdings" pitchFamily="2" charset="2"/>
              <a:buChar char="q"/>
            </a:pPr>
            <a:endParaRPr lang="id-ID" sz="2000" b="1" dirty="0"/>
          </a:p>
          <a:p>
            <a:pPr algn="ctr">
              <a:lnSpc>
                <a:spcPct val="150000"/>
              </a:lnSpc>
            </a:pPr>
            <a:r>
              <a:rPr lang="id-ID" sz="1600" dirty="0"/>
              <a:t>   </a:t>
            </a:r>
          </a:p>
          <a:p>
            <a:pPr algn="ctr">
              <a:lnSpc>
                <a:spcPct val="150000"/>
              </a:lnSpc>
            </a:pPr>
            <a:endParaRPr lang="id-ID" sz="1600" dirty="0"/>
          </a:p>
        </p:txBody>
      </p:sp>
      <p:sp>
        <p:nvSpPr>
          <p:cNvPr id="7" name="AutoShape 2" descr="C:\Users\Ersi\Pictures\Saved Pictures\TELEMMGLPICT000136723018_trans_NvBQzQNjv4BqqVzuuqpFlyLIwiB6NTmJwYDpM1iOj7her_R_5PUySDU.webp"/>
          <p:cNvSpPr>
            <a:spLocks noChangeAspect="1" noChangeArrowheads="1"/>
          </p:cNvSpPr>
          <p:nvPr/>
        </p:nvSpPr>
        <p:spPr bwMode="auto">
          <a:xfrm>
            <a:off x="77808" y="-72232"/>
            <a:ext cx="15244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id-ID"/>
          </a:p>
        </p:txBody>
      </p:sp>
      <p:sp>
        <p:nvSpPr>
          <p:cNvPr id="5" name="Rectangle 4"/>
          <p:cNvSpPr/>
          <p:nvPr/>
        </p:nvSpPr>
        <p:spPr>
          <a:xfrm>
            <a:off x="2293405" y="4552587"/>
            <a:ext cx="3019958" cy="200055"/>
          </a:xfrm>
          <a:prstGeom prst="rect">
            <a:avLst/>
          </a:prstGeom>
        </p:spPr>
        <p:txBody>
          <a:bodyPr wrap="square">
            <a:spAutoFit/>
          </a:bodyPr>
          <a:lstStyle/>
          <a:p>
            <a:pPr algn="ctr"/>
            <a:endParaRPr lang="id-ID" sz="700" dirty="0">
              <a:solidFill>
                <a:srgbClr val="FF0000"/>
              </a:solidFill>
            </a:endParaRPr>
          </a:p>
        </p:txBody>
      </p:sp>
      <p:sp>
        <p:nvSpPr>
          <p:cNvPr id="6" name="Rectangle 5"/>
          <p:cNvSpPr/>
          <p:nvPr/>
        </p:nvSpPr>
        <p:spPr>
          <a:xfrm>
            <a:off x="2902944" y="803775"/>
            <a:ext cx="6562381" cy="496996"/>
          </a:xfrm>
          <a:prstGeom prst="rect">
            <a:avLst/>
          </a:prstGeom>
        </p:spPr>
        <p:txBody>
          <a:bodyPr wrap="square">
            <a:spAutoFit/>
          </a:bodyPr>
          <a:lstStyle/>
          <a:p>
            <a:pPr algn="ctr">
              <a:lnSpc>
                <a:spcPct val="150000"/>
              </a:lnSpc>
            </a:pPr>
            <a:r>
              <a:rPr lang="id-ID" sz="2000" b="1" dirty="0"/>
              <a:t>COMPONENT OF TELEPHONE SYSTEM</a:t>
            </a:r>
            <a:endParaRPr lang="id-ID" sz="2000" dirty="0"/>
          </a:p>
        </p:txBody>
      </p:sp>
      <p:cxnSp>
        <p:nvCxnSpPr>
          <p:cNvPr id="9" name="Straight Connector 8"/>
          <p:cNvCxnSpPr/>
          <p:nvPr/>
        </p:nvCxnSpPr>
        <p:spPr>
          <a:xfrm>
            <a:off x="6017858" y="1279852"/>
            <a:ext cx="176270" cy="0"/>
          </a:xfrm>
          <a:prstGeom prst="line">
            <a:avLst/>
          </a:prstGeom>
        </p:spPr>
        <p:style>
          <a:lnRef idx="3">
            <a:schemeClr val="accent4"/>
          </a:lnRef>
          <a:fillRef idx="0">
            <a:schemeClr val="accent4"/>
          </a:fillRef>
          <a:effectRef idx="2">
            <a:schemeClr val="accent4"/>
          </a:effectRef>
          <a:fontRef idx="minor">
            <a:schemeClr val="tx1"/>
          </a:fontRef>
        </p:style>
      </p:cxn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0795" y="1572380"/>
            <a:ext cx="2630396" cy="1665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99794" y="3237875"/>
            <a:ext cx="2792412" cy="153888"/>
          </a:xfrm>
          <a:prstGeom prst="rect">
            <a:avLst/>
          </a:prstGeom>
        </p:spPr>
        <p:txBody>
          <a:bodyPr wrap="square">
            <a:spAutoFit/>
          </a:bodyPr>
          <a:lstStyle/>
          <a:p>
            <a:r>
              <a:rPr lang="id-ID" sz="400" dirty="0">
                <a:solidFill>
                  <a:srgbClr val="FF0000"/>
                </a:solidFill>
              </a:rPr>
              <a:t>         Https://sp.depositphotos.com/169437158/stock-photo-female-receptionist-talking-on-phone.html</a:t>
            </a:r>
          </a:p>
        </p:txBody>
      </p:sp>
      <p:sp>
        <p:nvSpPr>
          <p:cNvPr id="10" name="Rectangle 9">
            <a:extLst>
              <a:ext uri="{FF2B5EF4-FFF2-40B4-BE49-F238E27FC236}">
                <a16:creationId xmlns:a16="http://schemas.microsoft.com/office/drawing/2014/main" id="{5324DCFC-B97D-4677-8542-9A653BA3D47E}"/>
              </a:ext>
            </a:extLst>
          </p:cNvPr>
          <p:cNvSpPr/>
          <p:nvPr/>
        </p:nvSpPr>
        <p:spPr>
          <a:xfrm>
            <a:off x="6688975" y="6500233"/>
            <a:ext cx="3884815" cy="230832"/>
          </a:xfrm>
          <a:prstGeom prst="rect">
            <a:avLst/>
          </a:prstGeom>
        </p:spPr>
        <p:txBody>
          <a:bodyPr wrap="square">
            <a:spAutoFit/>
          </a:bodyPr>
          <a:lstStyle/>
          <a:p>
            <a:r>
              <a:rPr lang="en-US" sz="900" dirty="0" err="1">
                <a:solidFill>
                  <a:srgbClr val="19232E"/>
                </a:solidFill>
              </a:rPr>
              <a:t>Sumber</a:t>
            </a:r>
            <a:r>
              <a:rPr lang="en-US" sz="900" dirty="0">
                <a:solidFill>
                  <a:srgbClr val="19232E"/>
                </a:solidFill>
              </a:rPr>
              <a:t> </a:t>
            </a:r>
            <a:r>
              <a:rPr lang="en-US" sz="900" dirty="0">
                <a:solidFill>
                  <a:srgbClr val="FF0000"/>
                </a:solidFill>
              </a:rPr>
              <a:t>: William Angliss </a:t>
            </a:r>
            <a:r>
              <a:rPr lang="en-US" sz="900" dirty="0" err="1">
                <a:solidFill>
                  <a:srgbClr val="FF0000"/>
                </a:solidFill>
              </a:rPr>
              <a:t>Institute,Receive</a:t>
            </a:r>
            <a:r>
              <a:rPr lang="en-US" sz="900" dirty="0">
                <a:solidFill>
                  <a:srgbClr val="FF0000"/>
                </a:solidFill>
              </a:rPr>
              <a:t> &amp; Place Incoming Call, 2012</a:t>
            </a:r>
          </a:p>
        </p:txBody>
      </p:sp>
    </p:spTree>
    <p:extLst>
      <p:ext uri="{BB962C8B-B14F-4D97-AF65-F5344CB8AC3E}">
        <p14:creationId xmlns:p14="http://schemas.microsoft.com/office/powerpoint/2010/main" val="1763561746"/>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1825" y="966865"/>
            <a:ext cx="10890581" cy="981869"/>
          </a:xfrm>
        </p:spPr>
        <p:txBody>
          <a:bodyPr/>
          <a:lstStyle/>
          <a:p>
            <a:pPr algn="ctr"/>
            <a:r>
              <a:rPr lang="id-ID" sz="2000" b="1" dirty="0"/>
              <a:t>COMPONENT OF TELEPHONE SYSTEM</a:t>
            </a:r>
            <a:br>
              <a:rPr lang="id-ID" sz="2000" dirty="0"/>
            </a:br>
            <a:endParaRPr lang="id-ID" sz="2000" dirty="0"/>
          </a:p>
        </p:txBody>
      </p:sp>
      <p:sp>
        <p:nvSpPr>
          <p:cNvPr id="6" name="Text Placeholder 5"/>
          <p:cNvSpPr>
            <a:spLocks noGrp="1"/>
          </p:cNvSpPr>
          <p:nvPr>
            <p:ph type="body" sz="quarter" idx="12"/>
          </p:nvPr>
        </p:nvSpPr>
        <p:spPr>
          <a:xfrm>
            <a:off x="650709" y="4149725"/>
            <a:ext cx="5445291" cy="1350299"/>
          </a:xfrm>
        </p:spPr>
        <p:txBody>
          <a:bodyPr/>
          <a:lstStyle/>
          <a:p>
            <a:pPr marL="342900" indent="-342900">
              <a:buFont typeface="+mj-lt"/>
              <a:buAutoNum type="arabicParenR" startAt="4"/>
            </a:pPr>
            <a:r>
              <a:rPr lang="id-ID" sz="1800" b="1" dirty="0"/>
              <a:t>Handset</a:t>
            </a:r>
          </a:p>
          <a:p>
            <a:pPr marL="0" indent="0">
              <a:buNone/>
            </a:pPr>
            <a:r>
              <a:rPr lang="id-ID" sz="1600" dirty="0"/>
              <a:t>A handset is a component of telephone that a user holds to the ear and mouth to receive audio through the receiver and speak to the remote party via built-in transmitter</a:t>
            </a:r>
          </a:p>
          <a:p>
            <a:pPr marL="0" indent="0">
              <a:buNone/>
            </a:pPr>
            <a:endParaRPr lang="id-ID" sz="1600" dirty="0"/>
          </a:p>
          <a:p>
            <a:pPr marL="0" indent="0">
              <a:buNone/>
            </a:pPr>
            <a:endParaRPr lang="id-ID" dirty="0"/>
          </a:p>
        </p:txBody>
      </p:sp>
      <p:sp>
        <p:nvSpPr>
          <p:cNvPr id="4" name="Slide Number Placeholder 3"/>
          <p:cNvSpPr>
            <a:spLocks noGrp="1"/>
          </p:cNvSpPr>
          <p:nvPr>
            <p:ph type="sldNum" sz="quarter" idx="14"/>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fld id="{AB6F569B-A47C-4FE0-9A2A-68878162A9C7}" type="slidenum">
              <a:rPr kumimoji="0" lang="en-US" sz="1200" b="1" i="0" u="none" strike="noStrike" kern="1200" cap="none" spc="0" normalizeH="0" baseline="0" noProof="0" smtClean="0">
                <a:ln>
                  <a:noFill/>
                </a:ln>
                <a:solidFill>
                  <a:srgbClr val="445469">
                    <a:tint val="75000"/>
                  </a:srgbClr>
                </a:solidFill>
                <a:effectLst/>
                <a:uLnTx/>
                <a:uFillTx/>
                <a:latin typeface="Lato Bold" charset="0"/>
                <a:ea typeface="+mn-ea"/>
                <a:cs typeface="+mn-cs"/>
              </a:rPr>
              <a:pPr marL="0" marR="0" lvl="0" indent="0" algn="l" defTabSz="914217"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srgbClr val="445469">
                  <a:tint val="75000"/>
                </a:srgbClr>
              </a:solidFill>
              <a:effectLst/>
              <a:uLnTx/>
              <a:uFillTx/>
              <a:latin typeface="Lato Bold" charset="0"/>
              <a:ea typeface="+mn-ea"/>
              <a:cs typeface="+mn-cs"/>
            </a:endParaRPr>
          </a:p>
        </p:txBody>
      </p:sp>
      <p:sp>
        <p:nvSpPr>
          <p:cNvPr id="8" name="TextBox 7"/>
          <p:cNvSpPr txBox="1"/>
          <p:nvPr/>
        </p:nvSpPr>
        <p:spPr>
          <a:xfrm>
            <a:off x="6370819" y="2293495"/>
            <a:ext cx="5201587" cy="163121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id-ID" sz="1800" b="1" i="0" u="none" strike="noStrike" kern="1200" cap="none" spc="0" normalizeH="0" baseline="0" noProof="0" dirty="0">
                <a:ln>
                  <a:noFill/>
                </a:ln>
                <a:solidFill>
                  <a:srgbClr val="445469"/>
                </a:solidFill>
                <a:effectLst/>
                <a:uLnTx/>
                <a:uFillTx/>
                <a:latin typeface="Lato Light"/>
                <a:ea typeface="+mn-ea"/>
                <a:cs typeface="+mn-cs"/>
              </a:rPr>
              <a:t>Headset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600" b="0" i="0" u="none" strike="noStrike" kern="1200" cap="none" spc="0" normalizeH="0" baseline="0" noProof="0" dirty="0">
              <a:ln>
                <a:noFill/>
              </a:ln>
              <a:solidFill>
                <a:srgbClr val="445469"/>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0" normalizeH="0" baseline="0" noProof="0" dirty="0">
                <a:ln>
                  <a:noFill/>
                </a:ln>
                <a:solidFill>
                  <a:srgbClr val="445469"/>
                </a:solidFill>
                <a:effectLst/>
                <a:uLnTx/>
                <a:uFillTx/>
                <a:latin typeface="Lato Light"/>
                <a:ea typeface="+mn-ea"/>
                <a:cs typeface="+mn-cs"/>
              </a:rPr>
              <a:t>Headsets fit over the head and enable hands free action which permits the operator to take notes or operate a computer while taking a telephone call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445469"/>
              </a:solidFill>
              <a:effectLst/>
              <a:uLnTx/>
              <a:uFillTx/>
              <a:latin typeface="Lato Light"/>
              <a:ea typeface="+mn-ea"/>
              <a:cs typeface="+mn-cs"/>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7120" y="3924711"/>
            <a:ext cx="2668356" cy="1846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247120" y="5771213"/>
            <a:ext cx="2668356" cy="1692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500" b="0" i="0" u="none" strike="noStrike" kern="1200" cap="none" spc="0" normalizeH="0" baseline="0" noProof="0" dirty="0">
                <a:ln>
                  <a:noFill/>
                </a:ln>
                <a:solidFill>
                  <a:srgbClr val="FF0000"/>
                </a:solidFill>
                <a:effectLst/>
                <a:uLnTx/>
                <a:uFillTx/>
                <a:latin typeface="Lato Light"/>
                <a:ea typeface="+mn-ea"/>
                <a:cs typeface="+mn-cs"/>
              </a:rPr>
              <a:t>     http://career.iresearchnet.com/career-information/telephone-operator-career/</a:t>
            </a:r>
          </a:p>
        </p:txBody>
      </p:sp>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716" y="2180025"/>
            <a:ext cx="2829756" cy="174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798611" y="3909961"/>
            <a:ext cx="3043107" cy="1692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500" b="0" i="0" u="none" strike="noStrike" kern="1200" cap="none" spc="0" normalizeH="0" baseline="0" noProof="0" dirty="0">
                <a:ln>
                  <a:noFill/>
                </a:ln>
                <a:solidFill>
                  <a:srgbClr val="FF0000"/>
                </a:solidFill>
                <a:effectLst/>
                <a:uLnTx/>
                <a:uFillTx/>
                <a:latin typeface="Lato Light"/>
                <a:ea typeface="+mn-ea"/>
                <a:cs typeface="+mn-cs"/>
              </a:rPr>
              <a:t>https://www.dreamstime.com/stock-images-happy-office-girl-landline-phone-call-image18636474</a:t>
            </a:r>
          </a:p>
        </p:txBody>
      </p:sp>
      <p:cxnSp>
        <p:nvCxnSpPr>
          <p:cNvPr id="12" name="Straight Connector 11"/>
          <p:cNvCxnSpPr/>
          <p:nvPr/>
        </p:nvCxnSpPr>
        <p:spPr>
          <a:xfrm>
            <a:off x="5546361" y="1304144"/>
            <a:ext cx="224852"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773498178"/>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lgn="r" defTabSz="914400">
              <a:spcAft>
                <a:spcPts val="600"/>
              </a:spcAft>
              <a:defRPr/>
            </a:pPr>
            <a:fld id="{E75D2591-24E6-4EE0-BAF8-4868D27C3C54}" type="slidenum">
              <a:rPr lang="en-US" smtClean="0">
                <a:latin typeface="+mn-lt"/>
              </a:rPr>
              <a:pPr algn="r" defTabSz="914400">
                <a:spcAft>
                  <a:spcPts val="600"/>
                </a:spcAft>
                <a:defRPr/>
              </a:pPr>
              <a:t>2</a:t>
            </a:fld>
            <a:endParaRPr lang="en-US">
              <a:latin typeface="+mn-lt"/>
            </a:endParaRPr>
          </a:p>
        </p:txBody>
      </p:sp>
      <p:sp>
        <p:nvSpPr>
          <p:cNvPr id="91138" name="TextBox 2"/>
          <p:cNvSpPr txBox="1">
            <a:spLocks noChangeArrowheads="1"/>
          </p:cNvSpPr>
          <p:nvPr/>
        </p:nvSpPr>
        <p:spPr bwMode="auto">
          <a:xfrm>
            <a:off x="8610600" y="2041653"/>
            <a:ext cx="3927922"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just" defTabSz="913448">
              <a:lnSpc>
                <a:spcPts val="6500"/>
              </a:lnSpc>
              <a:spcAft>
                <a:spcPts val="600"/>
              </a:spcAft>
            </a:pPr>
            <a:r>
              <a:rPr lang="id-ID" altLang="id-ID" sz="2000" b="1" dirty="0">
                <a:solidFill>
                  <a:srgbClr val="445469"/>
                </a:solidFill>
                <a:latin typeface="Lato" panose="020F0502020204030203"/>
                <a:ea typeface="Lato" panose="020F0502020204030203"/>
                <a:cs typeface="Lato" panose="020F0502020204030203"/>
              </a:rPr>
              <a:t>LEARNING  OBJECTIVE</a:t>
            </a:r>
            <a:endParaRPr lang="en-US" altLang="id-ID" sz="2000" b="1" dirty="0">
              <a:solidFill>
                <a:srgbClr val="445469"/>
              </a:solidFill>
              <a:latin typeface="Lato" panose="020F0502020204030203"/>
              <a:ea typeface="Lato" panose="020F0502020204030203"/>
              <a:cs typeface="Lato" panose="020F0502020204030203"/>
            </a:endParaRPr>
          </a:p>
        </p:txBody>
      </p:sp>
      <p:graphicFrame>
        <p:nvGraphicFramePr>
          <p:cNvPr id="3" name="Diagram 2"/>
          <p:cNvGraphicFramePr/>
          <p:nvPr>
            <p:extLst>
              <p:ext uri="{D42A27DB-BD31-4B8C-83A1-F6EECF244321}">
                <p14:modId xmlns:p14="http://schemas.microsoft.com/office/powerpoint/2010/main" val="3267353088"/>
              </p:ext>
            </p:extLst>
          </p:nvPr>
        </p:nvGraphicFramePr>
        <p:xfrm>
          <a:off x="108647" y="198437"/>
          <a:ext cx="8416228" cy="6505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2">
            <a:extLst>
              <a:ext uri="{FF2B5EF4-FFF2-40B4-BE49-F238E27FC236}">
                <a16:creationId xmlns:a16="http://schemas.microsoft.com/office/drawing/2014/main" id="{0872359D-A322-4011-ADCE-25127114FE96}"/>
              </a:ext>
            </a:extLst>
          </p:cNvPr>
          <p:cNvSpPr txBox="1">
            <a:spLocks noChangeArrowheads="1"/>
          </p:cNvSpPr>
          <p:nvPr/>
        </p:nvSpPr>
        <p:spPr bwMode="auto">
          <a:xfrm>
            <a:off x="8610600" y="2515001"/>
            <a:ext cx="3927922"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just" defTabSz="913448">
              <a:lnSpc>
                <a:spcPts val="6500"/>
              </a:lnSpc>
              <a:spcAft>
                <a:spcPts val="600"/>
              </a:spcAft>
            </a:pPr>
            <a:r>
              <a:rPr lang="en-ID" altLang="id-ID" sz="2000" dirty="0" err="1">
                <a:solidFill>
                  <a:srgbClr val="445469"/>
                </a:solidFill>
                <a:latin typeface="Lato" panose="020F0502020204030203"/>
                <a:ea typeface="Lato" panose="020F0502020204030203"/>
                <a:cs typeface="Lato" panose="020F0502020204030203"/>
              </a:rPr>
              <a:t>Capaian</a:t>
            </a:r>
            <a:r>
              <a:rPr lang="en-ID" altLang="id-ID" sz="2000" dirty="0">
                <a:solidFill>
                  <a:srgbClr val="445469"/>
                </a:solidFill>
                <a:latin typeface="Lato" panose="020F0502020204030203"/>
                <a:ea typeface="Lato" panose="020F0502020204030203"/>
                <a:cs typeface="Lato" panose="020F0502020204030203"/>
              </a:rPr>
              <a:t> </a:t>
            </a:r>
            <a:r>
              <a:rPr lang="en-ID" altLang="id-ID" sz="2000" dirty="0" err="1">
                <a:solidFill>
                  <a:srgbClr val="445469"/>
                </a:solidFill>
                <a:latin typeface="Lato" panose="020F0502020204030203"/>
                <a:ea typeface="Lato" panose="020F0502020204030203"/>
                <a:cs typeface="Lato" panose="020F0502020204030203"/>
              </a:rPr>
              <a:t>Pembelajaran</a:t>
            </a:r>
            <a:endParaRPr lang="en-US" altLang="id-ID" sz="2000" dirty="0">
              <a:solidFill>
                <a:srgbClr val="445469"/>
              </a:solidFill>
              <a:latin typeface="Lato" panose="020F0502020204030203"/>
              <a:ea typeface="Lato" panose="020F0502020204030203"/>
              <a:cs typeface="Lato" panose="020F0502020204030203"/>
            </a:endParaRPr>
          </a:p>
        </p:txBody>
      </p:sp>
    </p:spTree>
    <p:extLst>
      <p:ext uri="{BB962C8B-B14F-4D97-AF65-F5344CB8AC3E}">
        <p14:creationId xmlns:p14="http://schemas.microsoft.com/office/powerpoint/2010/main" val="1587345746"/>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6746" y="1807801"/>
            <a:ext cx="5173154" cy="2579895"/>
          </a:xfrm>
        </p:spPr>
        <p:txBody>
          <a:bodyPr>
            <a:noAutofit/>
          </a:bodyPr>
          <a:lstStyle/>
          <a:p>
            <a:pPr>
              <a:lnSpc>
                <a:spcPct val="150000"/>
              </a:lnSpc>
            </a:pPr>
            <a:r>
              <a:rPr lang="en-ID" sz="1800" b="1" dirty="0"/>
              <a:t>5). </a:t>
            </a:r>
            <a:r>
              <a:rPr lang="id-ID" sz="1800" b="1" dirty="0"/>
              <a:t>Voip Telephone</a:t>
            </a:r>
          </a:p>
          <a:p>
            <a:pPr>
              <a:lnSpc>
                <a:spcPct val="150000"/>
              </a:lnSpc>
            </a:pPr>
            <a:r>
              <a:rPr lang="id-ID" sz="1800" dirty="0"/>
              <a:t>Voip Telephone use the internet to link and are rapidly increasing in usage, overtaking the traditional telephone network. The voip system enables notification of calls via email or text</a:t>
            </a:r>
          </a:p>
          <a:p>
            <a:pPr algn="ctr">
              <a:lnSpc>
                <a:spcPct val="150000"/>
              </a:lnSpc>
            </a:pPr>
            <a:r>
              <a:rPr lang="id-ID" sz="1800" dirty="0"/>
              <a:t> </a:t>
            </a:r>
          </a:p>
          <a:p>
            <a:pPr marL="285750" indent="-285750" algn="ctr">
              <a:lnSpc>
                <a:spcPct val="150000"/>
              </a:lnSpc>
              <a:buFont typeface="Wingdings" pitchFamily="2" charset="2"/>
              <a:buChar char="q"/>
            </a:pPr>
            <a:endParaRPr lang="id-ID" sz="2000" b="1" dirty="0"/>
          </a:p>
          <a:p>
            <a:pPr marL="285750" indent="-285750" algn="ctr">
              <a:lnSpc>
                <a:spcPct val="150000"/>
              </a:lnSpc>
              <a:buFont typeface="Wingdings" pitchFamily="2" charset="2"/>
              <a:buChar char="q"/>
            </a:pPr>
            <a:endParaRPr lang="id-ID" sz="2000" b="1" dirty="0"/>
          </a:p>
          <a:p>
            <a:pPr algn="ctr">
              <a:lnSpc>
                <a:spcPct val="150000"/>
              </a:lnSpc>
            </a:pPr>
            <a:r>
              <a:rPr lang="id-ID" sz="1600" dirty="0"/>
              <a:t>   </a:t>
            </a:r>
          </a:p>
          <a:p>
            <a:pPr algn="ctr">
              <a:lnSpc>
                <a:spcPct val="150000"/>
              </a:lnSpc>
            </a:pPr>
            <a:endParaRPr lang="id-ID" sz="1600" dirty="0"/>
          </a:p>
        </p:txBody>
      </p:sp>
      <p:sp>
        <p:nvSpPr>
          <p:cNvPr id="7" name="AutoShape 2" descr="C:\Users\Ersi\Pictures\Saved Pictures\TELEMMGLPICT000136723018_trans_NvBQzQNjv4BqqVzuuqpFlyLIwiB6NTmJwYDpM1iOj7her_R_5PUySDU.webp"/>
          <p:cNvSpPr>
            <a:spLocks noChangeAspect="1" noChangeArrowheads="1"/>
          </p:cNvSpPr>
          <p:nvPr/>
        </p:nvSpPr>
        <p:spPr bwMode="auto">
          <a:xfrm>
            <a:off x="77808" y="-72232"/>
            <a:ext cx="15244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id-ID"/>
          </a:p>
        </p:txBody>
      </p:sp>
      <p:sp>
        <p:nvSpPr>
          <p:cNvPr id="5" name="Rectangle 4"/>
          <p:cNvSpPr/>
          <p:nvPr/>
        </p:nvSpPr>
        <p:spPr>
          <a:xfrm>
            <a:off x="2293405" y="4552587"/>
            <a:ext cx="3019958" cy="200055"/>
          </a:xfrm>
          <a:prstGeom prst="rect">
            <a:avLst/>
          </a:prstGeom>
        </p:spPr>
        <p:txBody>
          <a:bodyPr wrap="square">
            <a:spAutoFit/>
          </a:bodyPr>
          <a:lstStyle/>
          <a:p>
            <a:pPr algn="ctr"/>
            <a:endParaRPr lang="id-ID" sz="700" dirty="0">
              <a:solidFill>
                <a:srgbClr val="FF0000"/>
              </a:solidFill>
            </a:endParaRPr>
          </a:p>
        </p:txBody>
      </p:sp>
      <p:sp>
        <p:nvSpPr>
          <p:cNvPr id="6" name="Rectangle 5"/>
          <p:cNvSpPr/>
          <p:nvPr/>
        </p:nvSpPr>
        <p:spPr>
          <a:xfrm>
            <a:off x="2902944" y="803775"/>
            <a:ext cx="6562381" cy="496996"/>
          </a:xfrm>
          <a:prstGeom prst="rect">
            <a:avLst/>
          </a:prstGeom>
        </p:spPr>
        <p:txBody>
          <a:bodyPr wrap="square">
            <a:spAutoFit/>
          </a:bodyPr>
          <a:lstStyle/>
          <a:p>
            <a:pPr algn="ctr">
              <a:lnSpc>
                <a:spcPct val="150000"/>
              </a:lnSpc>
            </a:pPr>
            <a:r>
              <a:rPr lang="id-ID" sz="2000" b="1" dirty="0"/>
              <a:t>COMPONENT OF TELEPHONE SYSTEM</a:t>
            </a:r>
            <a:endParaRPr lang="id-ID" sz="2000" dirty="0"/>
          </a:p>
        </p:txBody>
      </p:sp>
      <p:cxnSp>
        <p:nvCxnSpPr>
          <p:cNvPr id="9" name="Straight Connector 8"/>
          <p:cNvCxnSpPr/>
          <p:nvPr/>
        </p:nvCxnSpPr>
        <p:spPr>
          <a:xfrm>
            <a:off x="6017858" y="1279852"/>
            <a:ext cx="176270" cy="0"/>
          </a:xfrm>
          <a:prstGeom prst="line">
            <a:avLst/>
          </a:prstGeom>
        </p:spPr>
        <p:style>
          <a:lnRef idx="3">
            <a:schemeClr val="accent4"/>
          </a:lnRef>
          <a:fillRef idx="0">
            <a:schemeClr val="accent4"/>
          </a:fillRef>
          <a:effectRef idx="2">
            <a:schemeClr val="accent4"/>
          </a:effectRef>
          <a:fontRef idx="minor">
            <a:schemeClr val="tx1"/>
          </a:fontRef>
        </p:style>
      </p:cxn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4377" y="2419785"/>
            <a:ext cx="2670877" cy="146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436688" y="4193143"/>
            <a:ext cx="6096000" cy="184666"/>
          </a:xfrm>
          <a:prstGeom prst="rect">
            <a:avLst/>
          </a:prstGeom>
        </p:spPr>
        <p:txBody>
          <a:bodyPr>
            <a:spAutoFit/>
          </a:bodyPr>
          <a:lstStyle/>
          <a:p>
            <a:r>
              <a:rPr lang="id-ID" sz="600" dirty="0">
                <a:solidFill>
                  <a:srgbClr val="FF0000"/>
                </a:solidFill>
              </a:rPr>
              <a:t>        Https://www.debt.ca/questions/is-bankruptcy-my-best-option</a:t>
            </a:r>
          </a:p>
        </p:txBody>
      </p:sp>
    </p:spTree>
    <p:extLst>
      <p:ext uri="{BB962C8B-B14F-4D97-AF65-F5344CB8AC3E}">
        <p14:creationId xmlns:p14="http://schemas.microsoft.com/office/powerpoint/2010/main" val="2376491015"/>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Box 7"/>
          <p:cNvSpPr txBox="1">
            <a:spLocks noChangeArrowheads="1"/>
          </p:cNvSpPr>
          <p:nvPr/>
        </p:nvSpPr>
        <p:spPr bwMode="auto">
          <a:xfrm>
            <a:off x="6882017" y="479425"/>
            <a:ext cx="92099" cy="47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eaLnBrk="1" hangingPunct="1"/>
            <a:endParaRPr lang="id-ID" altLang="id-ID" sz="2800"/>
          </a:p>
        </p:txBody>
      </p:sp>
      <p:sp>
        <p:nvSpPr>
          <p:cNvPr id="122884" name="TextBox 13"/>
          <p:cNvSpPr txBox="1">
            <a:spLocks noChangeArrowheads="1"/>
          </p:cNvSpPr>
          <p:nvPr/>
        </p:nvSpPr>
        <p:spPr bwMode="auto">
          <a:xfrm>
            <a:off x="6409298" y="1767843"/>
            <a:ext cx="4662114"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just">
              <a:lnSpc>
                <a:spcPct val="150000"/>
              </a:lnSpc>
            </a:pPr>
            <a:r>
              <a:rPr lang="id-ID" sz="1600" b="1" dirty="0"/>
              <a:t>Advantages:</a:t>
            </a:r>
          </a:p>
          <a:p>
            <a:pPr marL="285750" indent="-285750" algn="just">
              <a:lnSpc>
                <a:spcPct val="150000"/>
              </a:lnSpc>
              <a:buFont typeface="Wingdings" pitchFamily="2" charset="2"/>
              <a:buChar char="ü"/>
            </a:pPr>
            <a:r>
              <a:rPr lang="en-US" sz="1600" dirty="0"/>
              <a:t>Expand the channels of communication in your own environment</a:t>
            </a:r>
            <a:endParaRPr lang="id-ID" sz="1600" dirty="0"/>
          </a:p>
          <a:p>
            <a:pPr marL="285750" indent="-285750" algn="just">
              <a:lnSpc>
                <a:spcPct val="150000"/>
              </a:lnSpc>
              <a:buFont typeface="Wingdings" pitchFamily="2" charset="2"/>
              <a:buChar char="ü"/>
            </a:pPr>
            <a:r>
              <a:rPr lang="en-US" sz="1600" dirty="0"/>
              <a:t>Save time, effort and costs</a:t>
            </a:r>
            <a:endParaRPr lang="id-ID" sz="1600" dirty="0"/>
          </a:p>
          <a:p>
            <a:pPr marL="285750" indent="-285750" algn="just">
              <a:lnSpc>
                <a:spcPct val="150000"/>
              </a:lnSpc>
              <a:buFont typeface="Wingdings" pitchFamily="2" charset="2"/>
              <a:buChar char="ü"/>
            </a:pPr>
            <a:r>
              <a:rPr lang="en-US" sz="1600" dirty="0"/>
              <a:t>Can relate to outside parties</a:t>
            </a:r>
            <a:endParaRPr lang="id-ID" sz="1600" dirty="0"/>
          </a:p>
        </p:txBody>
      </p:sp>
      <p:sp>
        <p:nvSpPr>
          <p:cNvPr id="122887" name="TextBox 31"/>
          <p:cNvSpPr txBox="1">
            <a:spLocks noChangeArrowheads="1"/>
          </p:cNvSpPr>
          <p:nvPr/>
        </p:nvSpPr>
        <p:spPr bwMode="auto">
          <a:xfrm>
            <a:off x="471596" y="1767843"/>
            <a:ext cx="5459512"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just">
              <a:lnSpc>
                <a:spcPct val="150000"/>
              </a:lnSpc>
            </a:pPr>
            <a:r>
              <a:rPr lang="id-ID" sz="1600" i="1" dirty="0"/>
              <a:t>     </a:t>
            </a:r>
            <a:r>
              <a:rPr lang="id-ID" sz="1600" b="1" dirty="0"/>
              <a:t>Weaknesses:</a:t>
            </a:r>
          </a:p>
          <a:p>
            <a:pPr marL="285750" indent="-285750" algn="just">
              <a:lnSpc>
                <a:spcPct val="150000"/>
              </a:lnSpc>
              <a:buFont typeface="Wingdings" pitchFamily="2" charset="2"/>
              <a:buChar char="ü"/>
            </a:pPr>
            <a:r>
              <a:rPr lang="en-US" sz="1600" dirty="0"/>
              <a:t>Each will perform the talk should always be via operator</a:t>
            </a:r>
            <a:endParaRPr lang="id-ID" sz="1600" dirty="0"/>
          </a:p>
          <a:p>
            <a:pPr marL="285750" indent="-285750" algn="just">
              <a:lnSpc>
                <a:spcPct val="150000"/>
              </a:lnSpc>
              <a:buFont typeface="Wingdings" pitchFamily="2" charset="2"/>
              <a:buChar char="ü"/>
            </a:pPr>
            <a:r>
              <a:rPr lang="en-US" sz="1600" dirty="0"/>
              <a:t>If you use a key system must know the entire phone number that is on the company</a:t>
            </a:r>
            <a:endParaRPr lang="id-ID" sz="1600" dirty="0"/>
          </a:p>
        </p:txBody>
      </p:sp>
      <p:sp>
        <p:nvSpPr>
          <p:cNvPr id="2" name="Slide Number Placeholder 1"/>
          <p:cNvSpPr>
            <a:spLocks noGrp="1"/>
          </p:cNvSpPr>
          <p:nvPr>
            <p:ph type="sldNum" sz="quarter" idx="22"/>
          </p:nvPr>
        </p:nvSpPr>
        <p:spPr/>
        <p:txBody>
          <a:bodyPr/>
          <a:lstStyle/>
          <a:p>
            <a:fld id="{D26020C9-0002-4AAF-9341-AA9C8C358D6A}" type="slidenum">
              <a:rPr lang="en-US"/>
              <a:pPr/>
              <a:t>21</a:t>
            </a:fld>
            <a:endParaRPr lang="en-US"/>
          </a:p>
        </p:txBody>
      </p:sp>
      <p:sp>
        <p:nvSpPr>
          <p:cNvPr id="3" name="Rectangle 2"/>
          <p:cNvSpPr/>
          <p:nvPr/>
        </p:nvSpPr>
        <p:spPr>
          <a:xfrm>
            <a:off x="3407020" y="359354"/>
            <a:ext cx="5048177" cy="553998"/>
          </a:xfrm>
          <a:prstGeom prst="rect">
            <a:avLst/>
          </a:prstGeom>
        </p:spPr>
        <p:txBody>
          <a:bodyPr wrap="none">
            <a:spAutoFit/>
          </a:bodyPr>
          <a:lstStyle/>
          <a:p>
            <a:pPr algn="just">
              <a:lnSpc>
                <a:spcPct val="150000"/>
              </a:lnSpc>
            </a:pPr>
            <a:r>
              <a:rPr lang="id-ID" sz="2000" b="1" dirty="0"/>
              <a:t>COMPONENT OF TELEPHONE SYSTEM</a:t>
            </a:r>
            <a:endParaRPr lang="id-ID" sz="2000" dirty="0"/>
          </a:p>
        </p:txBody>
      </p:sp>
      <p:pic>
        <p:nvPicPr>
          <p:cNvPr id="1030" name="Picture 6"/>
          <p:cNvPicPr>
            <a:picLocks noGrp="1" noChangeAspect="1" noChangeArrowheads="1"/>
          </p:cNvPicPr>
          <p:nvPr>
            <p:ph type="pic" sz="quarter" idx="20"/>
          </p:nvPr>
        </p:nvPicPr>
        <p:blipFill>
          <a:blip r:embed="rId3">
            <a:extLst>
              <a:ext uri="{28A0092B-C50C-407E-A947-70E740481C1C}">
                <a14:useLocalDpi xmlns:a14="http://schemas.microsoft.com/office/drawing/2010/main" val="0"/>
              </a:ext>
            </a:extLst>
          </a:blip>
          <a:srcRect t="5133" b="5133"/>
          <a:stretch>
            <a:fillRect/>
          </a:stretch>
        </p:blipFill>
        <p:spPr bwMode="auto">
          <a:xfrm>
            <a:off x="6763175" y="3976374"/>
            <a:ext cx="3341260" cy="2064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756657" y="6025881"/>
            <a:ext cx="3967396" cy="184666"/>
          </a:xfrm>
          <a:prstGeom prst="rect">
            <a:avLst/>
          </a:prstGeom>
        </p:spPr>
        <p:txBody>
          <a:bodyPr wrap="square">
            <a:spAutoFit/>
          </a:bodyPr>
          <a:lstStyle/>
          <a:p>
            <a:r>
              <a:rPr lang="id-ID" sz="600" dirty="0">
                <a:solidFill>
                  <a:srgbClr val="FF0000"/>
                </a:solidFill>
              </a:rPr>
              <a:t>https://sp.depositphotos.com/193158558/stock-photo-female-receptionist-talking-on-phone.html</a:t>
            </a:r>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5111" y="3937592"/>
            <a:ext cx="3241938" cy="208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47167" y="5868178"/>
            <a:ext cx="1657826" cy="184666"/>
          </a:xfrm>
          <a:prstGeom prst="rect">
            <a:avLst/>
          </a:prstGeom>
        </p:spPr>
        <p:txBody>
          <a:bodyPr wrap="none">
            <a:spAutoFit/>
          </a:bodyPr>
          <a:lstStyle/>
          <a:p>
            <a:r>
              <a:rPr lang="id-ID" sz="600" dirty="0">
                <a:solidFill>
                  <a:srgbClr val="FF0000"/>
                </a:solidFill>
              </a:rPr>
              <a:t>http://timmedia.com.vn/huong-dan-tong-dai</a:t>
            </a:r>
          </a:p>
        </p:txBody>
      </p:sp>
      <p:sp>
        <p:nvSpPr>
          <p:cNvPr id="9" name="TextBox 8"/>
          <p:cNvSpPr txBox="1"/>
          <p:nvPr/>
        </p:nvSpPr>
        <p:spPr>
          <a:xfrm>
            <a:off x="3407020" y="1273388"/>
            <a:ext cx="4937057" cy="353943"/>
          </a:xfrm>
          <a:prstGeom prst="rect">
            <a:avLst/>
          </a:prstGeom>
          <a:noFill/>
        </p:spPr>
        <p:txBody>
          <a:bodyPr wrap="none" rtlCol="0">
            <a:spAutoFit/>
          </a:bodyPr>
          <a:lstStyle/>
          <a:p>
            <a:r>
              <a:rPr lang="id-ID" sz="1700" dirty="0"/>
              <a:t>Advantage &amp; </a:t>
            </a:r>
            <a:r>
              <a:rPr lang="en-US" sz="1700" dirty="0">
                <a:solidFill>
                  <a:srgbClr val="19232E"/>
                </a:solidFill>
              </a:rPr>
              <a:t>The Weakness </a:t>
            </a:r>
            <a:r>
              <a:rPr lang="en-US" sz="1700" dirty="0">
                <a:solidFill>
                  <a:srgbClr val="FF0000"/>
                </a:solidFill>
              </a:rPr>
              <a:t>Of The Switchboard</a:t>
            </a:r>
            <a:endParaRPr lang="id-ID" sz="1700" dirty="0">
              <a:solidFill>
                <a:srgbClr val="FF0000"/>
              </a:solidFill>
            </a:endParaRPr>
          </a:p>
        </p:txBody>
      </p:sp>
      <p:cxnSp>
        <p:nvCxnSpPr>
          <p:cNvPr id="11" name="Straight Connector 10"/>
          <p:cNvCxnSpPr>
            <a:cxnSpLocks/>
          </p:cNvCxnSpPr>
          <p:nvPr/>
        </p:nvCxnSpPr>
        <p:spPr>
          <a:xfrm>
            <a:off x="5321509" y="884742"/>
            <a:ext cx="554039"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609860664"/>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03388" y="1661437"/>
            <a:ext cx="5754415" cy="897775"/>
          </a:xfrm>
        </p:spPr>
        <p:txBody>
          <a:bodyPr>
            <a:noAutofit/>
          </a:bodyPr>
          <a:lstStyle/>
          <a:p>
            <a:r>
              <a:rPr lang="id-ID" sz="2000" b="1" dirty="0"/>
              <a:t>Describe The Function and Feature Vailable in The Telephone System</a:t>
            </a:r>
          </a:p>
        </p:txBody>
      </p:sp>
      <p:sp>
        <p:nvSpPr>
          <p:cNvPr id="3" name="Content Placeholder 2"/>
          <p:cNvSpPr>
            <a:spLocks noGrp="1"/>
          </p:cNvSpPr>
          <p:nvPr>
            <p:ph idx="1"/>
          </p:nvPr>
        </p:nvSpPr>
        <p:spPr>
          <a:xfrm>
            <a:off x="1746250" y="2790433"/>
            <a:ext cx="4115521" cy="2163029"/>
          </a:xfrm>
        </p:spPr>
        <p:txBody>
          <a:bodyPr>
            <a:noAutofit/>
          </a:bodyPr>
          <a:lstStyle/>
          <a:p>
            <a:pPr marL="285750" indent="-285750" algn="just">
              <a:lnSpc>
                <a:spcPct val="150000"/>
              </a:lnSpc>
              <a:buFont typeface="Wingdings" pitchFamily="2" charset="2"/>
              <a:buChar char="ü"/>
            </a:pPr>
            <a:r>
              <a:rPr lang="id-ID" sz="1600" dirty="0"/>
              <a:t>Notification Of Missed Call</a:t>
            </a:r>
          </a:p>
          <a:p>
            <a:pPr marL="285750" indent="-285750" algn="just">
              <a:lnSpc>
                <a:spcPct val="150000"/>
              </a:lnSpc>
              <a:buFont typeface="Wingdings" pitchFamily="2" charset="2"/>
              <a:buChar char="ü"/>
            </a:pPr>
            <a:r>
              <a:rPr lang="id-ID" sz="1600" dirty="0"/>
              <a:t>Call diversion</a:t>
            </a:r>
          </a:p>
          <a:p>
            <a:pPr marL="285750" indent="-285750" algn="just">
              <a:lnSpc>
                <a:spcPct val="150000"/>
              </a:lnSpc>
              <a:buFont typeface="Wingdings" pitchFamily="2" charset="2"/>
              <a:buChar char="ü"/>
            </a:pPr>
            <a:r>
              <a:rPr lang="id-ID" sz="1600" dirty="0"/>
              <a:t>Caller Identification</a:t>
            </a:r>
          </a:p>
          <a:p>
            <a:pPr algn="just">
              <a:lnSpc>
                <a:spcPct val="150000"/>
              </a:lnSpc>
            </a:pPr>
            <a:endParaRPr lang="id-ID" sz="1600" dirty="0"/>
          </a:p>
          <a:p>
            <a:pPr algn="just">
              <a:lnSpc>
                <a:spcPct val="150000"/>
              </a:lnSpc>
            </a:pPr>
            <a:r>
              <a:rPr lang="id-ID" sz="1500" dirty="0"/>
              <a:t>                                                          </a:t>
            </a:r>
          </a:p>
          <a:p>
            <a:pPr algn="just">
              <a:lnSpc>
                <a:spcPct val="150000"/>
              </a:lnSpc>
            </a:pPr>
            <a:r>
              <a:rPr lang="id-ID" sz="1500" dirty="0"/>
              <a:t> </a:t>
            </a:r>
          </a:p>
          <a:p>
            <a:pPr algn="just">
              <a:lnSpc>
                <a:spcPct val="150000"/>
              </a:lnSpc>
            </a:pPr>
            <a:endParaRPr lang="id-ID" sz="1500" dirty="0">
              <a:solidFill>
                <a:srgbClr val="FF0000"/>
              </a:solidFill>
            </a:endParaRPr>
          </a:p>
          <a:p>
            <a:pPr algn="just">
              <a:lnSpc>
                <a:spcPct val="150000"/>
              </a:lnSpc>
            </a:pPr>
            <a:endParaRPr lang="id-ID" sz="1000" dirty="0">
              <a:solidFill>
                <a:srgbClr val="FF0000"/>
              </a:solidFill>
            </a:endParaRPr>
          </a:p>
        </p:txBody>
      </p:sp>
      <p:sp>
        <p:nvSpPr>
          <p:cNvPr id="7" name="AutoShape 2" descr="C:\Users\Ersi\Pictures\Saved Pictures\TELEMMGLPICT000136723018_trans_NvBQzQNjv4BqqVzuuqpFlyLIwiB6NTmJwYDpM1iOj7her_R_5PUySDU.webp"/>
          <p:cNvSpPr>
            <a:spLocks noChangeAspect="1" noChangeArrowheads="1"/>
          </p:cNvSpPr>
          <p:nvPr/>
        </p:nvSpPr>
        <p:spPr bwMode="auto">
          <a:xfrm>
            <a:off x="77808" y="-72232"/>
            <a:ext cx="15244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id-ID"/>
          </a:p>
        </p:txBody>
      </p:sp>
      <p:sp>
        <p:nvSpPr>
          <p:cNvPr id="4" name="Rectangle 3"/>
          <p:cNvSpPr/>
          <p:nvPr/>
        </p:nvSpPr>
        <p:spPr>
          <a:xfrm>
            <a:off x="7078556" y="4465631"/>
            <a:ext cx="2452916" cy="200055"/>
          </a:xfrm>
          <a:prstGeom prst="rect">
            <a:avLst/>
          </a:prstGeom>
        </p:spPr>
        <p:txBody>
          <a:bodyPr wrap="none">
            <a:spAutoFit/>
          </a:bodyPr>
          <a:lstStyle/>
          <a:p>
            <a:r>
              <a:rPr lang="id-ID" sz="700" dirty="0">
                <a:solidFill>
                  <a:srgbClr val="FF0000"/>
                </a:solidFill>
              </a:rPr>
              <a:t>http://kaece.info/how-to-organize-a-desk-without-drawers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610" y="2459747"/>
            <a:ext cx="2683522" cy="2070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593206" y="1591610"/>
            <a:ext cx="340539" cy="0"/>
          </a:xfrm>
          <a:prstGeom prst="line">
            <a:avLst/>
          </a:prstGeom>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0633915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657" y="1812175"/>
            <a:ext cx="4396105" cy="616845"/>
          </a:xfrm>
        </p:spPr>
        <p:txBody>
          <a:bodyPr>
            <a:noAutofit/>
          </a:bodyPr>
          <a:lstStyle/>
          <a:p>
            <a:r>
              <a:rPr lang="id-ID" sz="1800" b="1" dirty="0"/>
              <a:t>RECEIVING THE TELEPHONE CALLL</a:t>
            </a:r>
          </a:p>
        </p:txBody>
      </p:sp>
      <p:sp>
        <p:nvSpPr>
          <p:cNvPr id="3" name="Content Placeholder 2"/>
          <p:cNvSpPr>
            <a:spLocks noGrp="1"/>
          </p:cNvSpPr>
          <p:nvPr>
            <p:ph idx="1"/>
          </p:nvPr>
        </p:nvSpPr>
        <p:spPr>
          <a:xfrm>
            <a:off x="1083197" y="2374318"/>
            <a:ext cx="4913287" cy="4483682"/>
          </a:xfrm>
        </p:spPr>
        <p:txBody>
          <a:bodyPr>
            <a:noAutofit/>
          </a:bodyPr>
          <a:lstStyle/>
          <a:p>
            <a:pPr marL="285750" indent="-285750" algn="just">
              <a:lnSpc>
                <a:spcPct val="150000"/>
              </a:lnSpc>
              <a:buFont typeface="Wingdings" pitchFamily="2" charset="2"/>
              <a:buChar char="ü"/>
            </a:pPr>
            <a:r>
              <a:rPr lang="id-ID" sz="1600" dirty="0"/>
              <a:t>Accepting External incoming calls</a:t>
            </a:r>
          </a:p>
          <a:p>
            <a:pPr marL="285750" indent="-285750" algn="just">
              <a:lnSpc>
                <a:spcPct val="150000"/>
              </a:lnSpc>
              <a:buFont typeface="Wingdings" pitchFamily="2" charset="2"/>
              <a:buChar char="ü"/>
            </a:pPr>
            <a:r>
              <a:rPr lang="id-ID" sz="1600" dirty="0"/>
              <a:t>Accepting Internal Incoming Calls</a:t>
            </a:r>
          </a:p>
          <a:p>
            <a:pPr marL="285750" indent="-285750" algn="just">
              <a:lnSpc>
                <a:spcPct val="150000"/>
              </a:lnSpc>
              <a:buFont typeface="Wingdings" pitchFamily="2" charset="2"/>
              <a:buChar char="ü"/>
            </a:pPr>
            <a:r>
              <a:rPr lang="id-ID" sz="1600" dirty="0"/>
              <a:t>Tranfering Call</a:t>
            </a:r>
          </a:p>
          <a:p>
            <a:pPr marL="285750" indent="-285750" algn="just">
              <a:lnSpc>
                <a:spcPct val="150000"/>
              </a:lnSpc>
              <a:buFont typeface="Wingdings" pitchFamily="2" charset="2"/>
              <a:buChar char="ü"/>
            </a:pPr>
            <a:r>
              <a:rPr lang="id-ID" sz="1600" dirty="0"/>
              <a:t>Placing Call and hold</a:t>
            </a:r>
          </a:p>
          <a:p>
            <a:pPr marL="285750" indent="-285750" algn="just">
              <a:lnSpc>
                <a:spcPct val="150000"/>
              </a:lnSpc>
              <a:buFont typeface="Wingdings" pitchFamily="2" charset="2"/>
              <a:buChar char="ü"/>
            </a:pPr>
            <a:r>
              <a:rPr lang="id-ID" sz="1600" dirty="0"/>
              <a:t>Screening Call</a:t>
            </a:r>
          </a:p>
          <a:p>
            <a:pPr marL="285750" indent="-285750" algn="just">
              <a:lnSpc>
                <a:spcPct val="150000"/>
              </a:lnSpc>
              <a:buFont typeface="Wingdings" pitchFamily="2" charset="2"/>
              <a:buChar char="ü"/>
            </a:pPr>
            <a:r>
              <a:rPr lang="id-ID" sz="1600" dirty="0"/>
              <a:t>Taking Message  </a:t>
            </a:r>
          </a:p>
          <a:p>
            <a:pPr marL="285750" indent="-285750" algn="just">
              <a:lnSpc>
                <a:spcPct val="150000"/>
              </a:lnSpc>
              <a:buFont typeface="Wingdings" pitchFamily="2" charset="2"/>
              <a:buChar char="ü"/>
            </a:pPr>
            <a:endParaRPr lang="id-ID" sz="1600" dirty="0"/>
          </a:p>
        </p:txBody>
      </p:sp>
      <p:sp>
        <p:nvSpPr>
          <p:cNvPr id="7" name="AutoShape 2" descr="C:\Users\Ersi\Pictures\Saved Pictures\TELEMMGLPICT000136723018_trans_NvBQzQNjv4BqqVzuuqpFlyLIwiB6NTmJwYDpM1iOj7her_R_5PUySDU.webp"/>
          <p:cNvSpPr>
            <a:spLocks noChangeAspect="1" noChangeArrowheads="1"/>
          </p:cNvSpPr>
          <p:nvPr/>
        </p:nvSpPr>
        <p:spPr bwMode="auto">
          <a:xfrm>
            <a:off x="77808" y="-72232"/>
            <a:ext cx="15244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id-ID"/>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075" y="1992110"/>
            <a:ext cx="2697565" cy="2397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5075" y="1992110"/>
            <a:ext cx="2813944" cy="2779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995074" y="4779062"/>
            <a:ext cx="3402677" cy="215444"/>
          </a:xfrm>
          <a:prstGeom prst="rect">
            <a:avLst/>
          </a:prstGeom>
        </p:spPr>
        <p:txBody>
          <a:bodyPr wrap="square">
            <a:spAutoFit/>
          </a:bodyPr>
          <a:lstStyle/>
          <a:p>
            <a:r>
              <a:rPr lang="id-ID" sz="700" dirty="0">
                <a:solidFill>
                  <a:srgbClr val="FF0000"/>
                </a:solidFill>
              </a:rPr>
              <a:t>https://travelingyuk.com/hotel-di-thailand-bernuansa-eropa/178605</a:t>
            </a:r>
            <a:r>
              <a:rPr lang="id-ID" sz="800" dirty="0">
                <a:solidFill>
                  <a:srgbClr val="FF0000"/>
                </a:solidFill>
              </a:rPr>
              <a:t>/</a:t>
            </a: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5073" y="1992109"/>
            <a:ext cx="2813945" cy="2779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999376"/>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28750" y="1021981"/>
            <a:ext cx="9594380" cy="981869"/>
          </a:xfrm>
        </p:spPr>
        <p:txBody>
          <a:bodyPr/>
          <a:lstStyle/>
          <a:p>
            <a:pPr algn="ctr"/>
            <a:r>
              <a:rPr lang="id-ID" sz="2400" b="1" dirty="0"/>
              <a:t>RECEIVING THE TELEPHONE CALL</a:t>
            </a:r>
          </a:p>
        </p:txBody>
      </p:sp>
      <p:graphicFrame>
        <p:nvGraphicFramePr>
          <p:cNvPr id="7" name="Diagram 6"/>
          <p:cNvGraphicFramePr/>
          <p:nvPr>
            <p:extLst>
              <p:ext uri="{D42A27DB-BD31-4B8C-83A1-F6EECF244321}">
                <p14:modId xmlns:p14="http://schemas.microsoft.com/office/powerpoint/2010/main" val="2599245408"/>
              </p:ext>
            </p:extLst>
          </p:nvPr>
        </p:nvGraphicFramePr>
        <p:xfrm>
          <a:off x="3033801" y="2592838"/>
          <a:ext cx="7119849" cy="3122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4"/>
          </p:nvPr>
        </p:nvSpPr>
        <p:spPr/>
        <p:txBody>
          <a:bodyPr/>
          <a:lstStyle/>
          <a:p>
            <a:fld id="{5E015E3A-1D1E-4141-AF05-5E36359ABAF1}" type="slidenum">
              <a:rPr lang="id-ID" smtClean="0"/>
              <a:t>24</a:t>
            </a:fld>
            <a:endParaRPr lang="id-ID"/>
          </a:p>
        </p:txBody>
      </p:sp>
      <p:sp>
        <p:nvSpPr>
          <p:cNvPr id="8" name="TextBox 7"/>
          <p:cNvSpPr txBox="1"/>
          <p:nvPr/>
        </p:nvSpPr>
        <p:spPr>
          <a:xfrm>
            <a:off x="4257675" y="1634518"/>
            <a:ext cx="4404477" cy="461665"/>
          </a:xfrm>
          <a:prstGeom prst="rect">
            <a:avLst/>
          </a:prstGeom>
          <a:noFill/>
        </p:spPr>
        <p:txBody>
          <a:bodyPr wrap="square" rtlCol="0">
            <a:spAutoFit/>
          </a:bodyPr>
          <a:lstStyle/>
          <a:p>
            <a:r>
              <a:rPr lang="id-ID" sz="2000" b="1" dirty="0">
                <a:solidFill>
                  <a:srgbClr val="FF0000"/>
                </a:solidFill>
              </a:rPr>
              <a:t>Preparing To Use The Telephone </a:t>
            </a:r>
            <a:r>
              <a:rPr lang="id-ID" sz="2400" b="1" dirty="0"/>
              <a:t> </a:t>
            </a:r>
          </a:p>
        </p:txBody>
      </p:sp>
      <p:cxnSp>
        <p:nvCxnSpPr>
          <p:cNvPr id="10" name="Straight Connector 9"/>
          <p:cNvCxnSpPr>
            <a:cxnSpLocks/>
          </p:cNvCxnSpPr>
          <p:nvPr/>
        </p:nvCxnSpPr>
        <p:spPr>
          <a:xfrm flipV="1">
            <a:off x="5453149" y="1512915"/>
            <a:ext cx="789653" cy="1"/>
          </a:xfrm>
          <a:prstGeom prst="line">
            <a:avLst/>
          </a:prstGeom>
          <a:ln/>
        </p:spPr>
        <p:style>
          <a:lnRef idx="3">
            <a:schemeClr val="accent4"/>
          </a:lnRef>
          <a:fillRef idx="0">
            <a:schemeClr val="accent4"/>
          </a:fillRef>
          <a:effectRef idx="2">
            <a:schemeClr val="accent4"/>
          </a:effectRef>
          <a:fontRef idx="minor">
            <a:schemeClr val="tx1"/>
          </a:fontRef>
        </p:style>
      </p:cxnSp>
      <p:sp>
        <p:nvSpPr>
          <p:cNvPr id="9" name="Rectangle 8">
            <a:extLst>
              <a:ext uri="{FF2B5EF4-FFF2-40B4-BE49-F238E27FC236}">
                <a16:creationId xmlns:a16="http://schemas.microsoft.com/office/drawing/2014/main" id="{DB149CA3-C7A2-4430-B097-9CBF6CD59E59}"/>
              </a:ext>
            </a:extLst>
          </p:cNvPr>
          <p:cNvSpPr/>
          <p:nvPr/>
        </p:nvSpPr>
        <p:spPr>
          <a:xfrm>
            <a:off x="7221583" y="6438256"/>
            <a:ext cx="3884815" cy="230832"/>
          </a:xfrm>
          <a:prstGeom prst="rect">
            <a:avLst/>
          </a:prstGeom>
        </p:spPr>
        <p:txBody>
          <a:bodyPr wrap="square">
            <a:spAutoFit/>
          </a:bodyPr>
          <a:lstStyle/>
          <a:p>
            <a:r>
              <a:rPr lang="en-US" sz="900" dirty="0" err="1">
                <a:solidFill>
                  <a:srgbClr val="19232E"/>
                </a:solidFill>
              </a:rPr>
              <a:t>Sumber</a:t>
            </a:r>
            <a:r>
              <a:rPr lang="en-US" sz="900" dirty="0">
                <a:solidFill>
                  <a:srgbClr val="19232E"/>
                </a:solidFill>
              </a:rPr>
              <a:t> </a:t>
            </a:r>
            <a:r>
              <a:rPr lang="en-US" sz="900" dirty="0">
                <a:solidFill>
                  <a:srgbClr val="FF0000"/>
                </a:solidFill>
              </a:rPr>
              <a:t>:</a:t>
            </a:r>
            <a:r>
              <a:rPr lang="en-US" sz="900" dirty="0" err="1">
                <a:solidFill>
                  <a:srgbClr val="FF0000"/>
                </a:solidFill>
              </a:rPr>
              <a:t>Shannessy</a:t>
            </a:r>
            <a:r>
              <a:rPr lang="en-US" sz="900" dirty="0">
                <a:solidFill>
                  <a:srgbClr val="FF0000"/>
                </a:solidFill>
              </a:rPr>
              <a:t>, </a:t>
            </a:r>
            <a:r>
              <a:rPr lang="en-US" sz="900" dirty="0" err="1">
                <a:solidFill>
                  <a:srgbClr val="FF0000"/>
                </a:solidFill>
              </a:rPr>
              <a:t>Accomodation</a:t>
            </a:r>
            <a:r>
              <a:rPr lang="en-US" sz="900" dirty="0">
                <a:solidFill>
                  <a:srgbClr val="FF0000"/>
                </a:solidFill>
              </a:rPr>
              <a:t> Service 2001</a:t>
            </a:r>
          </a:p>
        </p:txBody>
      </p:sp>
    </p:spTree>
    <p:extLst>
      <p:ext uri="{BB962C8B-B14F-4D97-AF65-F5344CB8AC3E}">
        <p14:creationId xmlns:p14="http://schemas.microsoft.com/office/powerpoint/2010/main" val="1619657981"/>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082" y="1255923"/>
            <a:ext cx="7006726" cy="383945"/>
          </a:xfrm>
        </p:spPr>
        <p:txBody>
          <a:bodyPr>
            <a:noAutofit/>
          </a:bodyPr>
          <a:lstStyle/>
          <a:p>
            <a:r>
              <a:rPr lang="id-ID" sz="1800" b="1" dirty="0"/>
              <a:t>STEP-STEP RESPOND TO INCOMING TELEPHONE CALLS</a:t>
            </a:r>
          </a:p>
        </p:txBody>
      </p:sp>
      <p:sp>
        <p:nvSpPr>
          <p:cNvPr id="3" name="Content Placeholder 2"/>
          <p:cNvSpPr>
            <a:spLocks noGrp="1"/>
          </p:cNvSpPr>
          <p:nvPr>
            <p:ph idx="1"/>
          </p:nvPr>
        </p:nvSpPr>
        <p:spPr>
          <a:xfrm>
            <a:off x="1371600" y="2003425"/>
            <a:ext cx="4913287" cy="3437809"/>
          </a:xfrm>
        </p:spPr>
        <p:txBody>
          <a:bodyPr>
            <a:noAutofit/>
          </a:bodyPr>
          <a:lstStyle/>
          <a:p>
            <a:pPr marL="342900" indent="-342900" algn="just">
              <a:lnSpc>
                <a:spcPct val="150000"/>
              </a:lnSpc>
              <a:buFont typeface="+mj-lt"/>
              <a:buAutoNum type="arabicParenR"/>
            </a:pPr>
            <a:r>
              <a:rPr lang="id-ID" sz="1600" dirty="0"/>
              <a:t>Answer calls promotly in appropriate manner in accordance with enterprise standards</a:t>
            </a:r>
          </a:p>
          <a:p>
            <a:pPr marL="342900" indent="-342900" algn="just">
              <a:lnSpc>
                <a:spcPct val="150000"/>
              </a:lnSpc>
              <a:buFont typeface="+mj-lt"/>
              <a:buAutoNum type="arabicParenR"/>
            </a:pPr>
            <a:r>
              <a:rPr lang="id-ID" sz="1600" dirty="0"/>
              <a:t>Offer Friendly assistance to the caller and accurately establish the purpose of the call</a:t>
            </a:r>
          </a:p>
          <a:p>
            <a:pPr marL="342900" indent="-342900" algn="just">
              <a:lnSpc>
                <a:spcPct val="150000"/>
              </a:lnSpc>
              <a:buFont typeface="+mj-lt"/>
              <a:buAutoNum type="arabicParenR"/>
            </a:pPr>
            <a:r>
              <a:rPr lang="id-ID" sz="1600" dirty="0"/>
              <a:t>Repeat call details to the caller to confirm understanding </a:t>
            </a:r>
          </a:p>
          <a:p>
            <a:pPr marL="342900" indent="-342900" algn="just">
              <a:lnSpc>
                <a:spcPct val="150000"/>
              </a:lnSpc>
              <a:buFont typeface="+mj-lt"/>
              <a:buAutoNum type="arabicParenR"/>
            </a:pPr>
            <a:r>
              <a:rPr lang="id-ID" sz="1600" dirty="0"/>
              <a:t>Answer caller enquiries or transfer caller to the appropriate location person</a:t>
            </a:r>
          </a:p>
          <a:p>
            <a:pPr algn="just">
              <a:lnSpc>
                <a:spcPct val="150000"/>
              </a:lnSpc>
            </a:pPr>
            <a:endParaRPr lang="id-ID" sz="1600" dirty="0"/>
          </a:p>
          <a:p>
            <a:pPr algn="just">
              <a:lnSpc>
                <a:spcPct val="150000"/>
              </a:lnSpc>
            </a:pPr>
            <a:endParaRPr lang="id-ID" sz="1600" dirty="0"/>
          </a:p>
          <a:p>
            <a:pPr marL="285750" indent="-285750" algn="just">
              <a:lnSpc>
                <a:spcPct val="150000"/>
              </a:lnSpc>
              <a:buFont typeface="Wingdings" pitchFamily="2" charset="2"/>
              <a:buChar char="q"/>
            </a:pPr>
            <a:endParaRPr lang="id-ID" sz="2000" b="1" dirty="0"/>
          </a:p>
          <a:p>
            <a:pPr algn="just">
              <a:lnSpc>
                <a:spcPct val="150000"/>
              </a:lnSpc>
            </a:pPr>
            <a:r>
              <a:rPr lang="id-ID" sz="1600" dirty="0"/>
              <a:t>   </a:t>
            </a:r>
          </a:p>
          <a:p>
            <a:pPr algn="just">
              <a:lnSpc>
                <a:spcPct val="150000"/>
              </a:lnSpc>
            </a:pPr>
            <a:endParaRPr lang="id-ID" sz="1600" dirty="0"/>
          </a:p>
        </p:txBody>
      </p:sp>
      <p:sp>
        <p:nvSpPr>
          <p:cNvPr id="7" name="AutoShape 2" descr="C:\Users\Ersi\Pictures\Saved Pictures\TELEMMGLPICT000136723018_trans_NvBQzQNjv4BqqVzuuqpFlyLIwiB6NTmJwYDpM1iOj7her_R_5PUySDU.webp"/>
          <p:cNvSpPr>
            <a:spLocks noChangeAspect="1" noChangeArrowheads="1"/>
          </p:cNvSpPr>
          <p:nvPr/>
        </p:nvSpPr>
        <p:spPr bwMode="auto">
          <a:xfrm>
            <a:off x="77808" y="-72232"/>
            <a:ext cx="15244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id-ID"/>
          </a:p>
        </p:txBody>
      </p:sp>
      <p:sp>
        <p:nvSpPr>
          <p:cNvPr id="5" name="Rectangle 4"/>
          <p:cNvSpPr/>
          <p:nvPr/>
        </p:nvSpPr>
        <p:spPr>
          <a:xfrm>
            <a:off x="2293405" y="4552587"/>
            <a:ext cx="3019958" cy="200055"/>
          </a:xfrm>
          <a:prstGeom prst="rect">
            <a:avLst/>
          </a:prstGeom>
        </p:spPr>
        <p:txBody>
          <a:bodyPr wrap="square">
            <a:spAutoFit/>
          </a:bodyPr>
          <a:lstStyle/>
          <a:p>
            <a:pPr algn="ctr"/>
            <a:r>
              <a:rPr lang="id-ID" sz="700" dirty="0">
                <a:solidFill>
                  <a:srgbClr val="FF0000"/>
                </a:solidFill>
              </a:rPr>
              <a:t>_</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492" y="2284079"/>
            <a:ext cx="2085458" cy="236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033239" y="4601026"/>
            <a:ext cx="2085458" cy="153888"/>
          </a:xfrm>
          <a:prstGeom prst="rect">
            <a:avLst/>
          </a:prstGeom>
        </p:spPr>
        <p:txBody>
          <a:bodyPr wrap="square">
            <a:spAutoFit/>
          </a:bodyPr>
          <a:lstStyle/>
          <a:p>
            <a:r>
              <a:rPr lang="id-ID" sz="400" dirty="0">
                <a:solidFill>
                  <a:srgbClr val="FF0000"/>
                </a:solidFill>
              </a:rPr>
              <a:t>https://www.shutterstock.com/search/hotel+reception+uniform?image_type=photo</a:t>
            </a:r>
          </a:p>
        </p:txBody>
      </p:sp>
      <p:cxnSp>
        <p:nvCxnSpPr>
          <p:cNvPr id="9" name="Straight Connector 8"/>
          <p:cNvCxnSpPr/>
          <p:nvPr/>
        </p:nvCxnSpPr>
        <p:spPr>
          <a:xfrm>
            <a:off x="5313363" y="1542361"/>
            <a:ext cx="206088"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Rectangle 9">
            <a:extLst>
              <a:ext uri="{FF2B5EF4-FFF2-40B4-BE49-F238E27FC236}">
                <a16:creationId xmlns:a16="http://schemas.microsoft.com/office/drawing/2014/main" id="{C52AEDB0-D5B7-4F7C-BC26-9DC7A02ED21D}"/>
              </a:ext>
            </a:extLst>
          </p:cNvPr>
          <p:cNvSpPr/>
          <p:nvPr/>
        </p:nvSpPr>
        <p:spPr>
          <a:xfrm>
            <a:off x="4153592" y="6353431"/>
            <a:ext cx="3884815" cy="230832"/>
          </a:xfrm>
          <a:prstGeom prst="rect">
            <a:avLst/>
          </a:prstGeom>
        </p:spPr>
        <p:txBody>
          <a:bodyPr wrap="square">
            <a:spAutoFit/>
          </a:bodyPr>
          <a:lstStyle/>
          <a:p>
            <a:r>
              <a:rPr lang="en-US" sz="900" dirty="0" err="1">
                <a:solidFill>
                  <a:srgbClr val="19232E"/>
                </a:solidFill>
              </a:rPr>
              <a:t>Sumber</a:t>
            </a:r>
            <a:r>
              <a:rPr lang="en-US" sz="900" dirty="0">
                <a:solidFill>
                  <a:srgbClr val="19232E"/>
                </a:solidFill>
              </a:rPr>
              <a:t> </a:t>
            </a:r>
            <a:r>
              <a:rPr lang="en-US" sz="900" dirty="0">
                <a:solidFill>
                  <a:srgbClr val="FF0000"/>
                </a:solidFill>
              </a:rPr>
              <a:t>: William Angliss Institute, Communicate on The Telephone, 2013</a:t>
            </a:r>
          </a:p>
        </p:txBody>
      </p:sp>
    </p:spTree>
    <p:extLst>
      <p:ext uri="{BB962C8B-B14F-4D97-AF65-F5344CB8AC3E}">
        <p14:creationId xmlns:p14="http://schemas.microsoft.com/office/powerpoint/2010/main" val="3854653273"/>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1202" y="2035723"/>
            <a:ext cx="4913287" cy="4155756"/>
          </a:xfrm>
        </p:spPr>
        <p:txBody>
          <a:bodyPr>
            <a:noAutofit/>
          </a:bodyPr>
          <a:lstStyle/>
          <a:p>
            <a:pPr marL="342900" indent="-342900" algn="just">
              <a:lnSpc>
                <a:spcPct val="150000"/>
              </a:lnSpc>
              <a:buFont typeface="+mj-lt"/>
              <a:buAutoNum type="arabicParenR" startAt="5"/>
            </a:pPr>
            <a:r>
              <a:rPr lang="id-ID" sz="1600" dirty="0"/>
              <a:t>Record caller requests accurately and pass on the appropriate departement or person for follow-up</a:t>
            </a:r>
          </a:p>
          <a:p>
            <a:pPr marL="342900" indent="-342900" algn="just">
              <a:lnSpc>
                <a:spcPct val="150000"/>
              </a:lnSpc>
              <a:buFont typeface="+mj-lt"/>
              <a:buAutoNum type="arabicParenR" startAt="5"/>
            </a:pPr>
            <a:r>
              <a:rPr lang="id-ID" sz="1600" dirty="0"/>
              <a:t>Relay message accurately to the nominated person within des</a:t>
            </a:r>
            <a:r>
              <a:rPr lang="en-ID" sz="1600" dirty="0" err="1"/>
              <a:t>i</a:t>
            </a:r>
            <a:r>
              <a:rPr lang="id-ID" sz="1600" dirty="0"/>
              <a:t>gnated timelines</a:t>
            </a:r>
          </a:p>
          <a:p>
            <a:pPr marL="342900" indent="-342900" algn="just">
              <a:lnSpc>
                <a:spcPct val="150000"/>
              </a:lnSpc>
              <a:buFont typeface="+mj-lt"/>
              <a:buAutoNum type="arabicParenR" startAt="5"/>
            </a:pPr>
            <a:r>
              <a:rPr lang="id-ID" sz="1600" dirty="0"/>
              <a:t>Report threatening or suspicious phone calls promptly to the appropriate person in accordance with enterprise procedures</a:t>
            </a:r>
          </a:p>
          <a:p>
            <a:pPr marL="342900" indent="-342900" algn="just">
              <a:lnSpc>
                <a:spcPct val="150000"/>
              </a:lnSpc>
              <a:buFont typeface="+mj-lt"/>
              <a:buAutoNum type="arabicParenR" startAt="5"/>
            </a:pPr>
            <a:r>
              <a:rPr lang="id-ID" sz="1600" dirty="0"/>
              <a:t>Use language, tone and volume appropriate to phone calls. </a:t>
            </a:r>
          </a:p>
          <a:p>
            <a:pPr marL="285750" indent="-285750" algn="just">
              <a:lnSpc>
                <a:spcPct val="150000"/>
              </a:lnSpc>
              <a:buFont typeface="Wingdings" pitchFamily="2" charset="2"/>
              <a:buChar char="q"/>
            </a:pPr>
            <a:endParaRPr lang="id-ID" sz="2000" b="1" dirty="0"/>
          </a:p>
          <a:p>
            <a:pPr marL="285750" indent="-285750" algn="just">
              <a:lnSpc>
                <a:spcPct val="150000"/>
              </a:lnSpc>
              <a:buFont typeface="Wingdings" pitchFamily="2" charset="2"/>
              <a:buChar char="q"/>
            </a:pPr>
            <a:endParaRPr lang="id-ID" sz="2000" b="1" dirty="0"/>
          </a:p>
          <a:p>
            <a:pPr algn="just">
              <a:lnSpc>
                <a:spcPct val="150000"/>
              </a:lnSpc>
            </a:pPr>
            <a:r>
              <a:rPr lang="id-ID" sz="1600" dirty="0"/>
              <a:t>   </a:t>
            </a:r>
          </a:p>
          <a:p>
            <a:pPr algn="just">
              <a:lnSpc>
                <a:spcPct val="150000"/>
              </a:lnSpc>
            </a:pPr>
            <a:endParaRPr lang="id-ID" sz="1600" dirty="0"/>
          </a:p>
        </p:txBody>
      </p:sp>
      <p:sp>
        <p:nvSpPr>
          <p:cNvPr id="7" name="AutoShape 2" descr="C:\Users\Ersi\Pictures\Saved Pictures\TELEMMGLPICT000136723018_trans_NvBQzQNjv4BqqVzuuqpFlyLIwiB6NTmJwYDpM1iOj7her_R_5PUySDU.webp"/>
          <p:cNvSpPr>
            <a:spLocks noChangeAspect="1" noChangeArrowheads="1"/>
          </p:cNvSpPr>
          <p:nvPr/>
        </p:nvSpPr>
        <p:spPr bwMode="auto">
          <a:xfrm>
            <a:off x="77808" y="-72232"/>
            <a:ext cx="15244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id-ID"/>
          </a:p>
        </p:txBody>
      </p:sp>
      <p:sp>
        <p:nvSpPr>
          <p:cNvPr id="5" name="Rectangle 4"/>
          <p:cNvSpPr/>
          <p:nvPr/>
        </p:nvSpPr>
        <p:spPr>
          <a:xfrm>
            <a:off x="2293405" y="4552587"/>
            <a:ext cx="3019958" cy="200055"/>
          </a:xfrm>
          <a:prstGeom prst="rect">
            <a:avLst/>
          </a:prstGeom>
        </p:spPr>
        <p:txBody>
          <a:bodyPr wrap="square">
            <a:spAutoFit/>
          </a:bodyPr>
          <a:lstStyle/>
          <a:p>
            <a:pPr algn="ctr"/>
            <a:endParaRPr lang="id-ID" sz="700" dirty="0">
              <a:solidFill>
                <a:srgbClr val="FF0000"/>
              </a:solidFill>
            </a:endParaRPr>
          </a:p>
        </p:txBody>
      </p:sp>
      <p:sp>
        <p:nvSpPr>
          <p:cNvPr id="4" name="Rectangle 3"/>
          <p:cNvSpPr/>
          <p:nvPr/>
        </p:nvSpPr>
        <p:spPr>
          <a:xfrm>
            <a:off x="6688975" y="6500233"/>
            <a:ext cx="3884815" cy="230832"/>
          </a:xfrm>
          <a:prstGeom prst="rect">
            <a:avLst/>
          </a:prstGeom>
        </p:spPr>
        <p:txBody>
          <a:bodyPr wrap="square">
            <a:spAutoFit/>
          </a:bodyPr>
          <a:lstStyle/>
          <a:p>
            <a:r>
              <a:rPr lang="en-US" sz="900" dirty="0" err="1">
                <a:solidFill>
                  <a:srgbClr val="19232E"/>
                </a:solidFill>
              </a:rPr>
              <a:t>Sumber</a:t>
            </a:r>
            <a:r>
              <a:rPr lang="en-US" sz="900" dirty="0">
                <a:solidFill>
                  <a:srgbClr val="19232E"/>
                </a:solidFill>
              </a:rPr>
              <a:t> </a:t>
            </a:r>
            <a:r>
              <a:rPr lang="en-US" sz="900" dirty="0">
                <a:solidFill>
                  <a:srgbClr val="FF0000"/>
                </a:solidFill>
              </a:rPr>
              <a:t>: William Angliss Institute, Communicate on The Telephone, 2013</a:t>
            </a:r>
          </a:p>
        </p:txBody>
      </p:sp>
      <p:sp>
        <p:nvSpPr>
          <p:cNvPr id="6" name="Rectangle 5"/>
          <p:cNvSpPr/>
          <p:nvPr/>
        </p:nvSpPr>
        <p:spPr>
          <a:xfrm>
            <a:off x="2901107" y="1032043"/>
            <a:ext cx="6562381" cy="369332"/>
          </a:xfrm>
          <a:prstGeom prst="rect">
            <a:avLst/>
          </a:prstGeom>
        </p:spPr>
        <p:txBody>
          <a:bodyPr wrap="square">
            <a:spAutoFit/>
          </a:bodyPr>
          <a:lstStyle/>
          <a:p>
            <a:r>
              <a:rPr lang="id-ID" b="1" dirty="0"/>
              <a:t>STEP-STEP RESPOND TO INCOMING TELEPHONE CALLS</a:t>
            </a:r>
            <a:endParaRPr lang="id-ID" dirty="0"/>
          </a:p>
        </p:txBody>
      </p:sp>
      <p:cxnSp>
        <p:nvCxnSpPr>
          <p:cNvPr id="9" name="Straight Connector 8"/>
          <p:cNvCxnSpPr/>
          <p:nvPr/>
        </p:nvCxnSpPr>
        <p:spPr>
          <a:xfrm>
            <a:off x="5651653" y="1401375"/>
            <a:ext cx="176270" cy="0"/>
          </a:xfrm>
          <a:prstGeom prst="line">
            <a:avLst/>
          </a:prstGeom>
        </p:spPr>
        <p:style>
          <a:lnRef idx="3">
            <a:schemeClr val="accent4"/>
          </a:lnRef>
          <a:fillRef idx="0">
            <a:schemeClr val="accent4"/>
          </a:fillRef>
          <a:effectRef idx="2">
            <a:schemeClr val="accent4"/>
          </a:effectRef>
          <a:fontRef idx="minor">
            <a:schemeClr val="tx1"/>
          </a:fontRef>
        </p:style>
      </p:cxn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3405" y="2170113"/>
            <a:ext cx="2595835" cy="2382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193074" y="4779748"/>
            <a:ext cx="3048000" cy="184666"/>
          </a:xfrm>
          <a:prstGeom prst="rect">
            <a:avLst/>
          </a:prstGeom>
        </p:spPr>
        <p:txBody>
          <a:bodyPr wrap="square">
            <a:spAutoFit/>
          </a:bodyPr>
          <a:lstStyle/>
          <a:p>
            <a:r>
              <a:rPr lang="id-ID" sz="600" dirty="0">
                <a:solidFill>
                  <a:srgbClr val="FF0000"/>
                </a:solidFill>
              </a:rPr>
              <a:t>ttps://www.study365.co.uk/course/diploma-in-office-administration-reception-online/</a:t>
            </a:r>
          </a:p>
        </p:txBody>
      </p:sp>
    </p:spTree>
    <p:extLst>
      <p:ext uri="{BB962C8B-B14F-4D97-AF65-F5344CB8AC3E}">
        <p14:creationId xmlns:p14="http://schemas.microsoft.com/office/powerpoint/2010/main" val="1443611194"/>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Graphic 7" descr="Receiver">
            <a:extLst>
              <a:ext uri="{FF2B5EF4-FFF2-40B4-BE49-F238E27FC236}">
                <a16:creationId xmlns:a16="http://schemas.microsoft.com/office/drawing/2014/main" id="{6A2312C1-B014-40AD-B5A6-CE4210190A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577491"/>
            <a:ext cx="3684191" cy="3684191"/>
          </a:xfrm>
          <a:prstGeom prst="rect">
            <a:avLst/>
          </a:prstGeom>
        </p:spPr>
      </p:pic>
      <p:sp>
        <p:nvSpPr>
          <p:cNvPr id="15" name="Rectangle 14">
            <a:extLst>
              <a:ext uri="{FF2B5EF4-FFF2-40B4-BE49-F238E27FC236}">
                <a16:creationId xmlns:a16="http://schemas.microsoft.com/office/drawing/2014/main" id="{732BBDD8-8D49-4D88-8935-FBC3DCA333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314" y="2"/>
            <a:ext cx="7556686" cy="6857998"/>
          </a:xfrm>
          <a:prstGeom prst="rect">
            <a:avLst/>
          </a:prstGeom>
          <a:solidFill>
            <a:schemeClr val="tx1">
              <a:lumMod val="50000"/>
              <a:lumOff val="5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sp>
        <p:nvSpPr>
          <p:cNvPr id="2" name="Title 1">
            <a:extLst>
              <a:ext uri="{FF2B5EF4-FFF2-40B4-BE49-F238E27FC236}">
                <a16:creationId xmlns:a16="http://schemas.microsoft.com/office/drawing/2014/main" id="{1160865E-C3B9-46AB-9F84-2C37B42855B4}"/>
              </a:ext>
            </a:extLst>
          </p:cNvPr>
          <p:cNvSpPr>
            <a:spLocks noGrp="1"/>
          </p:cNvSpPr>
          <p:nvPr>
            <p:ph type="title"/>
          </p:nvPr>
        </p:nvSpPr>
        <p:spPr>
          <a:xfrm>
            <a:off x="4086225" y="620720"/>
            <a:ext cx="6988151" cy="1055679"/>
          </a:xfrm>
          <a:prstGeom prst="ellipse">
            <a:avLst/>
          </a:prstGeom>
        </p:spPr>
        <p:txBody>
          <a:bodyPr vert="horz" lIns="91440" tIns="45720" rIns="91440" bIns="45720" rtlCol="0" anchor="ctr">
            <a:noAutofit/>
          </a:bodyPr>
          <a:lstStyle/>
          <a:p>
            <a:pPr defTabSz="914400" eaLnBrk="1" hangingPunct="1"/>
            <a:r>
              <a:rPr lang="en-US" sz="2400" b="1" kern="1200" dirty="0">
                <a:solidFill>
                  <a:schemeClr val="tx1"/>
                </a:solidFill>
                <a:latin typeface="+mj-lt"/>
                <a:ea typeface="+mj-ea"/>
                <a:cs typeface="+mj-cs"/>
              </a:rPr>
              <a:t>THE IMPORTANCE OF FIRST IMPRESSION ON TELEPHONE</a:t>
            </a:r>
          </a:p>
        </p:txBody>
      </p:sp>
      <p:sp>
        <p:nvSpPr>
          <p:cNvPr id="4" name="Slide Number Placeholder 3">
            <a:extLst>
              <a:ext uri="{FF2B5EF4-FFF2-40B4-BE49-F238E27FC236}">
                <a16:creationId xmlns:a16="http://schemas.microsoft.com/office/drawing/2014/main" id="{C491F30F-D5A6-4A30-8609-102662900CC3}"/>
              </a:ext>
            </a:extLst>
          </p:cNvPr>
          <p:cNvSpPr>
            <a:spLocks noGrp="1"/>
          </p:cNvSpPr>
          <p:nvPr>
            <p:ph type="sldNum" sz="quarter" idx="12"/>
          </p:nvPr>
        </p:nvSpPr>
        <p:spPr>
          <a:xfrm>
            <a:off x="10555950" y="6356350"/>
            <a:ext cx="797849" cy="365125"/>
          </a:xfrm>
        </p:spPr>
        <p:txBody>
          <a:bodyPr vert="horz" lIns="91440" tIns="45720" rIns="91440" bIns="45720" rtlCol="0" anchor="ctr">
            <a:normAutofit/>
          </a:bodyPr>
          <a:lstStyle/>
          <a:p>
            <a:pPr algn="r" defTabSz="914400">
              <a:spcAft>
                <a:spcPts val="600"/>
              </a:spcAft>
            </a:pPr>
            <a:fld id="{5E015E3A-1D1E-4141-AF05-5E36359ABAF1}" type="slidenum">
              <a:rPr lang="en-US" smtClean="0">
                <a:latin typeface="+mn-lt"/>
              </a:rPr>
              <a:pPr algn="r" defTabSz="914400">
                <a:spcAft>
                  <a:spcPts val="600"/>
                </a:spcAft>
              </a:pPr>
              <a:t>27</a:t>
            </a:fld>
            <a:endParaRPr lang="en-US">
              <a:latin typeface="+mn-lt"/>
            </a:endParaRPr>
          </a:p>
        </p:txBody>
      </p:sp>
      <p:sp>
        <p:nvSpPr>
          <p:cNvPr id="9" name="Title 1">
            <a:extLst>
              <a:ext uri="{FF2B5EF4-FFF2-40B4-BE49-F238E27FC236}">
                <a16:creationId xmlns:a16="http://schemas.microsoft.com/office/drawing/2014/main" id="{C1255AA1-F409-4369-A196-342A66E501CD}"/>
              </a:ext>
            </a:extLst>
          </p:cNvPr>
          <p:cNvSpPr txBox="1">
            <a:spLocks/>
          </p:cNvSpPr>
          <p:nvPr/>
        </p:nvSpPr>
        <p:spPr>
          <a:xfrm>
            <a:off x="4086225" y="1906587"/>
            <a:ext cx="6988151" cy="3838575"/>
          </a:xfrm>
          <a:prstGeom prst="ellipse">
            <a:avLst/>
          </a:prstGeom>
        </p:spPr>
        <p:txBody>
          <a:bodyPr vert="horz" lIns="91440" tIns="45720" rIns="91440" bIns="45720" rtlCol="0" anchor="ctr">
            <a:noAutofit/>
          </a:bodyPr>
          <a:lstStyle>
            <a:lvl1pPr algn="l" defTabSz="913607" rtl="0" eaLnBrk="0" fontAlgn="base" hangingPunct="0">
              <a:lnSpc>
                <a:spcPct val="90000"/>
              </a:lnSpc>
              <a:spcBef>
                <a:spcPct val="0"/>
              </a:spcBef>
              <a:spcAft>
                <a:spcPct val="0"/>
              </a:spcAft>
              <a:defRPr lang="en-US" sz="2200" kern="1200">
                <a:solidFill>
                  <a:schemeClr val="tx1"/>
                </a:solidFill>
                <a:latin typeface="Lato" panose="020F0502020204030203" pitchFamily="34" charset="0"/>
                <a:ea typeface="+mj-ea"/>
                <a:cs typeface="+mj-cs"/>
              </a:defRPr>
            </a:lvl1pPr>
            <a:lvl2pPr algn="l" defTabSz="913607" rtl="0" eaLnBrk="0" fontAlgn="base" hangingPunct="0">
              <a:lnSpc>
                <a:spcPct val="90000"/>
              </a:lnSpc>
              <a:spcBef>
                <a:spcPct val="0"/>
              </a:spcBef>
              <a:spcAft>
                <a:spcPct val="0"/>
              </a:spcAft>
              <a:defRPr sz="2200">
                <a:solidFill>
                  <a:schemeClr val="tx1"/>
                </a:solidFill>
                <a:latin typeface="Lato"/>
              </a:defRPr>
            </a:lvl2pPr>
            <a:lvl3pPr algn="l" defTabSz="913607" rtl="0" eaLnBrk="0" fontAlgn="base" hangingPunct="0">
              <a:lnSpc>
                <a:spcPct val="90000"/>
              </a:lnSpc>
              <a:spcBef>
                <a:spcPct val="0"/>
              </a:spcBef>
              <a:spcAft>
                <a:spcPct val="0"/>
              </a:spcAft>
              <a:defRPr sz="2200">
                <a:solidFill>
                  <a:schemeClr val="tx1"/>
                </a:solidFill>
                <a:latin typeface="Lato"/>
              </a:defRPr>
            </a:lvl3pPr>
            <a:lvl4pPr algn="l" defTabSz="913607" rtl="0" eaLnBrk="0" fontAlgn="base" hangingPunct="0">
              <a:lnSpc>
                <a:spcPct val="90000"/>
              </a:lnSpc>
              <a:spcBef>
                <a:spcPct val="0"/>
              </a:spcBef>
              <a:spcAft>
                <a:spcPct val="0"/>
              </a:spcAft>
              <a:defRPr sz="2200">
                <a:solidFill>
                  <a:schemeClr val="tx1"/>
                </a:solidFill>
                <a:latin typeface="Lato"/>
              </a:defRPr>
            </a:lvl4pPr>
            <a:lvl5pPr algn="l" defTabSz="913607" rtl="0" eaLnBrk="0" fontAlgn="base" hangingPunct="0">
              <a:lnSpc>
                <a:spcPct val="90000"/>
              </a:lnSpc>
              <a:spcBef>
                <a:spcPct val="0"/>
              </a:spcBef>
              <a:spcAft>
                <a:spcPct val="0"/>
              </a:spcAft>
              <a:defRPr sz="2200">
                <a:solidFill>
                  <a:schemeClr val="tx1"/>
                </a:solidFill>
                <a:latin typeface="Lato"/>
              </a:defRPr>
            </a:lvl5pPr>
            <a:lvl6pPr marL="228600" algn="l" defTabSz="913607" rtl="0" fontAlgn="base">
              <a:lnSpc>
                <a:spcPct val="90000"/>
              </a:lnSpc>
              <a:spcBef>
                <a:spcPct val="0"/>
              </a:spcBef>
              <a:spcAft>
                <a:spcPct val="0"/>
              </a:spcAft>
              <a:defRPr sz="3000">
                <a:solidFill>
                  <a:schemeClr val="tx1"/>
                </a:solidFill>
                <a:latin typeface="Lato"/>
              </a:defRPr>
            </a:lvl6pPr>
            <a:lvl7pPr marL="457200" algn="l" defTabSz="913607" rtl="0" fontAlgn="base">
              <a:lnSpc>
                <a:spcPct val="90000"/>
              </a:lnSpc>
              <a:spcBef>
                <a:spcPct val="0"/>
              </a:spcBef>
              <a:spcAft>
                <a:spcPct val="0"/>
              </a:spcAft>
              <a:defRPr sz="3000">
                <a:solidFill>
                  <a:schemeClr val="tx1"/>
                </a:solidFill>
                <a:latin typeface="Lato"/>
              </a:defRPr>
            </a:lvl7pPr>
            <a:lvl8pPr marL="685800" algn="l" defTabSz="913607" rtl="0" fontAlgn="base">
              <a:lnSpc>
                <a:spcPct val="90000"/>
              </a:lnSpc>
              <a:spcBef>
                <a:spcPct val="0"/>
              </a:spcBef>
              <a:spcAft>
                <a:spcPct val="0"/>
              </a:spcAft>
              <a:defRPr sz="3000">
                <a:solidFill>
                  <a:schemeClr val="tx1"/>
                </a:solidFill>
                <a:latin typeface="Lato"/>
              </a:defRPr>
            </a:lvl8pPr>
            <a:lvl9pPr marL="914400" algn="l" defTabSz="913607" rtl="0" fontAlgn="base">
              <a:lnSpc>
                <a:spcPct val="90000"/>
              </a:lnSpc>
              <a:spcBef>
                <a:spcPct val="0"/>
              </a:spcBef>
              <a:spcAft>
                <a:spcPct val="0"/>
              </a:spcAft>
              <a:defRPr sz="3000">
                <a:solidFill>
                  <a:schemeClr val="tx1"/>
                </a:solidFill>
                <a:latin typeface="Lato"/>
              </a:defRPr>
            </a:lvl9pPr>
          </a:lstStyle>
          <a:p>
            <a:pPr lvl="0" algn="just" defTabSz="914400" eaLnBrk="1" fontAlgn="auto" hangingPunct="1">
              <a:lnSpc>
                <a:spcPct val="100000"/>
              </a:lnSpc>
              <a:spcBef>
                <a:spcPts val="0"/>
              </a:spcBef>
              <a:spcAft>
                <a:spcPts val="0"/>
              </a:spcAft>
              <a:defRPr/>
            </a:pPr>
            <a:r>
              <a:rPr lang="en-US" sz="2400" i="1" dirty="0"/>
              <a:t>Making a great first impression over the phone is a challenge, no matter what the context is. Without knowing anything about the person you’re speaking to and vice versa, you must somehow come across as a charming and capable person. It’s hard enough to do that with people who know you well! How are you supposed to make an outstanding first impression over the phone?</a:t>
            </a:r>
            <a:endParaRPr lang="en-ID" sz="2400" i="1" dirty="0"/>
          </a:p>
        </p:txBody>
      </p:sp>
      <p:sp>
        <p:nvSpPr>
          <p:cNvPr id="11" name="Rectangle 10">
            <a:extLst>
              <a:ext uri="{FF2B5EF4-FFF2-40B4-BE49-F238E27FC236}">
                <a16:creationId xmlns:a16="http://schemas.microsoft.com/office/drawing/2014/main" id="{8E2BC115-2A33-4DC4-AEDF-7142986C8C65}"/>
              </a:ext>
            </a:extLst>
          </p:cNvPr>
          <p:cNvSpPr/>
          <p:nvPr/>
        </p:nvSpPr>
        <p:spPr>
          <a:xfrm>
            <a:off x="5286375" y="6356349"/>
            <a:ext cx="5287415" cy="230832"/>
          </a:xfrm>
          <a:prstGeom prst="rect">
            <a:avLst/>
          </a:prstGeom>
        </p:spPr>
        <p:txBody>
          <a:bodyPr wrap="square">
            <a:spAutoFit/>
          </a:bodyPr>
          <a:lstStyle/>
          <a:p>
            <a:r>
              <a:rPr lang="en-US" sz="900" dirty="0" err="1">
                <a:solidFill>
                  <a:srgbClr val="19232E"/>
                </a:solidFill>
              </a:rPr>
              <a:t>Sumber</a:t>
            </a:r>
            <a:r>
              <a:rPr lang="en-US" sz="900" dirty="0">
                <a:solidFill>
                  <a:srgbClr val="19232E"/>
                </a:solidFill>
              </a:rPr>
              <a:t> </a:t>
            </a:r>
            <a:r>
              <a:rPr lang="en-US" sz="900" dirty="0">
                <a:solidFill>
                  <a:srgbClr val="FF0000"/>
                </a:solidFill>
              </a:rPr>
              <a:t>: </a:t>
            </a:r>
            <a:r>
              <a:rPr lang="en-ID" sz="900" dirty="0">
                <a:hlinkClick r:id="rId5"/>
              </a:rPr>
              <a:t>https://www.conversational.com/how-make-outstanding-first-impression-over-phone/</a:t>
            </a:r>
            <a:endParaRPr lang="en-US" sz="900" dirty="0">
              <a:solidFill>
                <a:srgbClr val="FF0000"/>
              </a:solidFill>
            </a:endParaRPr>
          </a:p>
        </p:txBody>
      </p:sp>
    </p:spTree>
    <p:extLst>
      <p:ext uri="{BB962C8B-B14F-4D97-AF65-F5344CB8AC3E}">
        <p14:creationId xmlns:p14="http://schemas.microsoft.com/office/powerpoint/2010/main" val="3189561921"/>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2162" y="2181227"/>
            <a:ext cx="4823973" cy="4204252"/>
          </a:xfrm>
        </p:spPr>
        <p:txBody>
          <a:bodyPr>
            <a:noAutofit/>
          </a:bodyPr>
          <a:lstStyle/>
          <a:p>
            <a:pPr algn="just">
              <a:lnSpc>
                <a:spcPct val="150000"/>
              </a:lnSpc>
            </a:pPr>
            <a:r>
              <a:rPr lang="id-ID" sz="1600" b="1" dirty="0"/>
              <a:t>The First impression you give is important</a:t>
            </a:r>
            <a:r>
              <a:rPr lang="en-ID" sz="1600" b="1" dirty="0"/>
              <a:t> :</a:t>
            </a:r>
            <a:endParaRPr lang="id-ID" sz="1600" b="1" dirty="0"/>
          </a:p>
          <a:p>
            <a:pPr marL="285750" indent="-285750" algn="just">
              <a:lnSpc>
                <a:spcPct val="150000"/>
              </a:lnSpc>
              <a:buFont typeface="Wingdings" pitchFamily="2" charset="2"/>
              <a:buChar char="Ø"/>
            </a:pPr>
            <a:r>
              <a:rPr lang="id-ID" sz="1600" dirty="0"/>
              <a:t>Your Voice proj</a:t>
            </a:r>
            <a:r>
              <a:rPr lang="en-ID" sz="1600" dirty="0"/>
              <a:t>e</a:t>
            </a:r>
            <a:r>
              <a:rPr lang="id-ID" sz="1600" dirty="0"/>
              <a:t>ct the establisment</a:t>
            </a:r>
          </a:p>
          <a:p>
            <a:pPr marL="285750" indent="-285750" algn="just">
              <a:lnSpc>
                <a:spcPct val="150000"/>
              </a:lnSpc>
              <a:buFont typeface="Wingdings" pitchFamily="2" charset="2"/>
              <a:buChar char="Ø"/>
            </a:pPr>
            <a:r>
              <a:rPr lang="id-ID" sz="1600" dirty="0"/>
              <a:t>Tone and pitch must convey type and style of establishment</a:t>
            </a:r>
          </a:p>
          <a:p>
            <a:pPr marL="285750" indent="-285750" algn="just">
              <a:lnSpc>
                <a:spcPct val="150000"/>
              </a:lnSpc>
              <a:buFont typeface="Wingdings" pitchFamily="2" charset="2"/>
              <a:buChar char="Ø"/>
            </a:pPr>
            <a:r>
              <a:rPr lang="id-ID" sz="1600" dirty="0"/>
              <a:t>Tone and language influence first impression and reflect on establishment reputation</a:t>
            </a:r>
          </a:p>
          <a:p>
            <a:pPr algn="just">
              <a:lnSpc>
                <a:spcPct val="150000"/>
              </a:lnSpc>
            </a:pPr>
            <a:endParaRPr lang="id-ID" sz="1600" dirty="0"/>
          </a:p>
          <a:p>
            <a:pPr algn="just">
              <a:lnSpc>
                <a:spcPct val="150000"/>
              </a:lnSpc>
            </a:pPr>
            <a:endParaRPr lang="id-ID" sz="1600" dirty="0"/>
          </a:p>
          <a:p>
            <a:pPr marL="285750" indent="-285750" algn="just">
              <a:lnSpc>
                <a:spcPct val="150000"/>
              </a:lnSpc>
              <a:buFont typeface="Wingdings" pitchFamily="2" charset="2"/>
              <a:buChar char="q"/>
            </a:pPr>
            <a:endParaRPr lang="id-ID" sz="2000" b="1" dirty="0"/>
          </a:p>
          <a:p>
            <a:pPr marL="285750" indent="-285750" algn="just">
              <a:lnSpc>
                <a:spcPct val="150000"/>
              </a:lnSpc>
              <a:buFont typeface="Wingdings" pitchFamily="2" charset="2"/>
              <a:buChar char="q"/>
            </a:pPr>
            <a:endParaRPr lang="id-ID" sz="2000" b="1" dirty="0"/>
          </a:p>
          <a:p>
            <a:pPr algn="just">
              <a:lnSpc>
                <a:spcPct val="150000"/>
              </a:lnSpc>
            </a:pPr>
            <a:r>
              <a:rPr lang="id-ID" sz="1600" dirty="0"/>
              <a:t>   </a:t>
            </a:r>
          </a:p>
          <a:p>
            <a:pPr algn="just">
              <a:lnSpc>
                <a:spcPct val="150000"/>
              </a:lnSpc>
            </a:pPr>
            <a:endParaRPr lang="id-ID" sz="1600" dirty="0"/>
          </a:p>
        </p:txBody>
      </p:sp>
      <p:sp>
        <p:nvSpPr>
          <p:cNvPr id="7" name="AutoShape 2" descr="C:\Users\Ersi\Pictures\Saved Pictures\TELEMMGLPICT000136723018_trans_NvBQzQNjv4BqqVzuuqpFlyLIwiB6NTmJwYDpM1iOj7her_R_5PUySDU.webp"/>
          <p:cNvSpPr>
            <a:spLocks noChangeAspect="1" noChangeArrowheads="1"/>
          </p:cNvSpPr>
          <p:nvPr/>
        </p:nvSpPr>
        <p:spPr bwMode="auto">
          <a:xfrm>
            <a:off x="77808" y="-72232"/>
            <a:ext cx="15244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id-ID"/>
          </a:p>
        </p:txBody>
      </p:sp>
      <p:sp>
        <p:nvSpPr>
          <p:cNvPr id="4" name="Rectangle 3"/>
          <p:cNvSpPr/>
          <p:nvPr/>
        </p:nvSpPr>
        <p:spPr>
          <a:xfrm>
            <a:off x="2714625" y="1064415"/>
            <a:ext cx="7762875" cy="496674"/>
          </a:xfrm>
          <a:prstGeom prst="rect">
            <a:avLst/>
          </a:prstGeom>
        </p:spPr>
        <p:txBody>
          <a:bodyPr wrap="square">
            <a:spAutoFit/>
          </a:bodyPr>
          <a:lstStyle/>
          <a:p>
            <a:pPr>
              <a:lnSpc>
                <a:spcPct val="150000"/>
              </a:lnSpc>
            </a:pPr>
            <a:r>
              <a:rPr lang="id-ID" sz="1600" b="1" dirty="0"/>
              <a:t> </a:t>
            </a:r>
            <a:r>
              <a:rPr lang="id-ID" sz="2000" b="1" dirty="0"/>
              <a:t>THE IMPORTANCE OF FIRST IMPRESIONS IN TELEPHONE</a:t>
            </a:r>
            <a:endParaRPr lang="id-ID" sz="1600" b="1"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445" y="2181227"/>
            <a:ext cx="4823973" cy="220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6445" y="4567390"/>
            <a:ext cx="8664370" cy="276999"/>
          </a:xfrm>
          <a:prstGeom prst="rect">
            <a:avLst/>
          </a:prstGeom>
        </p:spPr>
        <p:txBody>
          <a:bodyPr wrap="square">
            <a:spAutoFit/>
          </a:bodyPr>
          <a:lstStyle/>
          <a:p>
            <a:r>
              <a:rPr lang="id-ID" sz="600" dirty="0">
                <a:solidFill>
                  <a:srgbClr val="FF0000"/>
                </a:solidFill>
              </a:rPr>
              <a:t>http://filesready.pro/success_minimal-furniture/success_minimal-furniture-best-dog-sofa-minimalist-design-house-image-on</a:t>
            </a:r>
          </a:p>
          <a:p>
            <a:endParaRPr lang="id-ID" sz="600" dirty="0">
              <a:solidFill>
                <a:srgbClr val="FF0000"/>
              </a:solidFill>
            </a:endParaRPr>
          </a:p>
        </p:txBody>
      </p:sp>
      <p:sp>
        <p:nvSpPr>
          <p:cNvPr id="8" name="Rectangle 7">
            <a:extLst>
              <a:ext uri="{FF2B5EF4-FFF2-40B4-BE49-F238E27FC236}">
                <a16:creationId xmlns:a16="http://schemas.microsoft.com/office/drawing/2014/main" id="{5122174C-289C-4D6C-BCCD-71A1CE9EB51B}"/>
              </a:ext>
            </a:extLst>
          </p:cNvPr>
          <p:cNvSpPr/>
          <p:nvPr/>
        </p:nvSpPr>
        <p:spPr>
          <a:xfrm>
            <a:off x="6688975" y="6500233"/>
            <a:ext cx="3884815" cy="230832"/>
          </a:xfrm>
          <a:prstGeom prst="rect">
            <a:avLst/>
          </a:prstGeom>
        </p:spPr>
        <p:txBody>
          <a:bodyPr wrap="square">
            <a:spAutoFit/>
          </a:bodyPr>
          <a:lstStyle/>
          <a:p>
            <a:r>
              <a:rPr lang="en-US" sz="900" dirty="0" err="1">
                <a:solidFill>
                  <a:srgbClr val="19232E"/>
                </a:solidFill>
              </a:rPr>
              <a:t>Sumber</a:t>
            </a:r>
            <a:r>
              <a:rPr lang="en-US" sz="900" dirty="0">
                <a:solidFill>
                  <a:srgbClr val="19232E"/>
                </a:solidFill>
              </a:rPr>
              <a:t> </a:t>
            </a:r>
            <a:r>
              <a:rPr lang="en-US" sz="900" dirty="0">
                <a:solidFill>
                  <a:srgbClr val="FF0000"/>
                </a:solidFill>
              </a:rPr>
              <a:t>: William Angliss Institute, Communicate on The Telephone, 2013</a:t>
            </a:r>
          </a:p>
        </p:txBody>
      </p:sp>
    </p:spTree>
    <p:extLst>
      <p:ext uri="{BB962C8B-B14F-4D97-AF65-F5344CB8AC3E}">
        <p14:creationId xmlns:p14="http://schemas.microsoft.com/office/powerpoint/2010/main" val="3537264780"/>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E9AB0-9A89-43A6-8F27-FD5D4AF49C3F}"/>
              </a:ext>
            </a:extLst>
          </p:cNvPr>
          <p:cNvSpPr>
            <a:spLocks noGrp="1"/>
          </p:cNvSpPr>
          <p:nvPr>
            <p:ph type="title"/>
          </p:nvPr>
        </p:nvSpPr>
        <p:spPr>
          <a:xfrm>
            <a:off x="1219200" y="1171576"/>
            <a:ext cx="10102596" cy="760552"/>
          </a:xfrm>
        </p:spPr>
        <p:txBody>
          <a:bodyPr anchor="ctr">
            <a:normAutofit/>
          </a:bodyPr>
          <a:lstStyle/>
          <a:p>
            <a:pPr algn="ctr"/>
            <a:r>
              <a:rPr lang="id-ID" b="1" dirty="0"/>
              <a:t>DIFERENTIATE </a:t>
            </a:r>
            <a:r>
              <a:rPr lang="en-ID" b="1" dirty="0"/>
              <a:t>B</a:t>
            </a:r>
            <a:r>
              <a:rPr lang="id-ID" b="1" dirty="0"/>
              <a:t>ETWEEN FACE- TO FACE AND </a:t>
            </a:r>
            <a:r>
              <a:rPr lang="en-ID" b="1" dirty="0"/>
              <a:t>O</a:t>
            </a:r>
            <a:r>
              <a:rPr lang="id-ID" b="1" dirty="0"/>
              <a:t>VER-</a:t>
            </a:r>
            <a:r>
              <a:rPr lang="en-ID" b="1" dirty="0"/>
              <a:t>T</a:t>
            </a:r>
            <a:r>
              <a:rPr lang="id-ID" b="1" dirty="0"/>
              <a:t>HE </a:t>
            </a:r>
            <a:r>
              <a:rPr lang="en-ID" b="1" dirty="0"/>
              <a:t>P</a:t>
            </a:r>
            <a:r>
              <a:rPr lang="id-ID" b="1" dirty="0"/>
              <a:t>HONE COMMUNICATION</a:t>
            </a:r>
            <a:endParaRPr lang="en-ID" dirty="0"/>
          </a:p>
        </p:txBody>
      </p:sp>
      <p:sp>
        <p:nvSpPr>
          <p:cNvPr id="18" name="Rectangle 17">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9172C2C-44BE-4860-B253-3FFC01A5581C}"/>
              </a:ext>
            </a:extLst>
          </p:cNvPr>
          <p:cNvSpPr>
            <a:spLocks noGrp="1"/>
          </p:cNvSpPr>
          <p:nvPr>
            <p:ph type="sldNum" sz="quarter" idx="12"/>
          </p:nvPr>
        </p:nvSpPr>
        <p:spPr>
          <a:xfrm>
            <a:off x="8610600" y="6356350"/>
            <a:ext cx="2743200" cy="365125"/>
          </a:xfrm>
        </p:spPr>
        <p:txBody>
          <a:bodyPr>
            <a:normAutofit/>
          </a:bodyPr>
          <a:lstStyle/>
          <a:p>
            <a:pPr algn="r">
              <a:lnSpc>
                <a:spcPct val="90000"/>
              </a:lnSpc>
              <a:spcAft>
                <a:spcPts val="600"/>
              </a:spcAft>
            </a:pPr>
            <a:fld id="{5E015E3A-1D1E-4141-AF05-5E36359ABAF1}" type="slidenum">
              <a:rPr lang="id-ID">
                <a:solidFill>
                  <a:prstClr val="black">
                    <a:tint val="75000"/>
                  </a:prstClr>
                </a:solidFill>
              </a:rPr>
              <a:pPr algn="r">
                <a:lnSpc>
                  <a:spcPct val="90000"/>
                </a:lnSpc>
                <a:spcAft>
                  <a:spcPts val="600"/>
                </a:spcAft>
              </a:pPr>
              <a:t>29</a:t>
            </a:fld>
            <a:endParaRPr lang="id-ID">
              <a:solidFill>
                <a:prstClr val="black">
                  <a:tint val="75000"/>
                </a:prstClr>
              </a:solidFill>
            </a:endParaRPr>
          </a:p>
        </p:txBody>
      </p:sp>
      <p:graphicFrame>
        <p:nvGraphicFramePr>
          <p:cNvPr id="13" name="Content Placeholder 2">
            <a:extLst>
              <a:ext uri="{FF2B5EF4-FFF2-40B4-BE49-F238E27FC236}">
                <a16:creationId xmlns:a16="http://schemas.microsoft.com/office/drawing/2014/main" id="{842F4E49-262D-4EDB-B468-22A72E4FB2BF}"/>
              </a:ext>
            </a:extLst>
          </p:cNvPr>
          <p:cNvGraphicFramePr>
            <a:graphicFrameLocks noGrp="1"/>
          </p:cNvGraphicFramePr>
          <p:nvPr>
            <p:ph idx="1"/>
            <p:extLst>
              <p:ext uri="{D42A27DB-BD31-4B8C-83A1-F6EECF244321}">
                <p14:modId xmlns:p14="http://schemas.microsoft.com/office/powerpoint/2010/main" val="3240952013"/>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7093367E-36FE-4768-8FC3-FC4A83772DE5}"/>
              </a:ext>
            </a:extLst>
          </p:cNvPr>
          <p:cNvSpPr/>
          <p:nvPr/>
        </p:nvSpPr>
        <p:spPr>
          <a:xfrm>
            <a:off x="6688975" y="6500233"/>
            <a:ext cx="3884815" cy="230832"/>
          </a:xfrm>
          <a:prstGeom prst="rect">
            <a:avLst/>
          </a:prstGeom>
        </p:spPr>
        <p:txBody>
          <a:bodyPr wrap="square">
            <a:spAutoFit/>
          </a:bodyPr>
          <a:lstStyle/>
          <a:p>
            <a:r>
              <a:rPr lang="en-US" sz="900" dirty="0" err="1">
                <a:solidFill>
                  <a:srgbClr val="19232E"/>
                </a:solidFill>
              </a:rPr>
              <a:t>Sumber</a:t>
            </a:r>
            <a:r>
              <a:rPr lang="en-US" sz="900" dirty="0">
                <a:solidFill>
                  <a:srgbClr val="19232E"/>
                </a:solidFill>
              </a:rPr>
              <a:t> </a:t>
            </a:r>
            <a:r>
              <a:rPr lang="en-US" sz="900" dirty="0">
                <a:solidFill>
                  <a:srgbClr val="FF0000"/>
                </a:solidFill>
              </a:rPr>
              <a:t>: William Angliss Institute Receive &amp; </a:t>
            </a:r>
            <a:r>
              <a:rPr lang="en-US" sz="900" dirty="0" err="1">
                <a:solidFill>
                  <a:srgbClr val="FF0000"/>
                </a:solidFill>
              </a:rPr>
              <a:t>Prlaces</a:t>
            </a:r>
            <a:r>
              <a:rPr lang="en-US" sz="900" dirty="0">
                <a:solidFill>
                  <a:srgbClr val="FF0000"/>
                </a:solidFill>
              </a:rPr>
              <a:t> Incoming Call, 2013</a:t>
            </a:r>
          </a:p>
        </p:txBody>
      </p:sp>
    </p:spTree>
    <p:extLst>
      <p:ext uri="{BB962C8B-B14F-4D97-AF65-F5344CB8AC3E}">
        <p14:creationId xmlns:p14="http://schemas.microsoft.com/office/powerpoint/2010/main" val="707000752"/>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812604"/>
            <a:ext cx="3242307" cy="565266"/>
          </a:xfrm>
        </p:spPr>
        <p:txBody>
          <a:bodyPr>
            <a:noAutofit/>
          </a:bodyPr>
          <a:lstStyle/>
          <a:p>
            <a:r>
              <a:rPr lang="id-ID" sz="2800" b="1" u="sng" dirty="0"/>
              <a:t>INTRODUCTION</a:t>
            </a:r>
          </a:p>
        </p:txBody>
      </p:sp>
      <p:sp>
        <p:nvSpPr>
          <p:cNvPr id="3" name="Content Placeholder 2"/>
          <p:cNvSpPr>
            <a:spLocks noGrp="1"/>
          </p:cNvSpPr>
          <p:nvPr>
            <p:ph idx="1"/>
          </p:nvPr>
        </p:nvSpPr>
        <p:spPr>
          <a:xfrm>
            <a:off x="5032438" y="1630079"/>
            <a:ext cx="6029088" cy="4262917"/>
          </a:xfrm>
        </p:spPr>
        <p:txBody>
          <a:bodyPr>
            <a:noAutofit/>
          </a:bodyPr>
          <a:lstStyle/>
          <a:p>
            <a:pPr algn="just">
              <a:lnSpc>
                <a:spcPct val="150000"/>
              </a:lnSpc>
            </a:pPr>
            <a:r>
              <a:rPr lang="id-ID" sz="1600" i="1" dirty="0"/>
              <a:t>The telephone is a communication tool that all business must and do have. In hospitality environment, the telephone, when use correctly, allow you to communicate both internally and externally with guest, potential guest, your collegues and employers, supplier. Communicate effectively using the telephone require both skill using the telephone as well as knowledge of the procedure in place.. Nearly everyone thinks they can use a telephone compently because they all use on a regular basic in their everyday, private lives. But using a telephone in a work place situation is completely  diferent to using the telephone at home or using your cell phone</a:t>
            </a:r>
          </a:p>
          <a:p>
            <a:pPr marL="285750" indent="-285750" algn="just">
              <a:lnSpc>
                <a:spcPct val="150000"/>
              </a:lnSpc>
              <a:buFont typeface="Wingdings" pitchFamily="2" charset="2"/>
              <a:buChar char="q"/>
            </a:pPr>
            <a:endParaRPr lang="id-ID" sz="2000" b="1" dirty="0"/>
          </a:p>
          <a:p>
            <a:pPr marL="285750" indent="-285750" algn="just">
              <a:lnSpc>
                <a:spcPct val="150000"/>
              </a:lnSpc>
              <a:buFont typeface="Wingdings" pitchFamily="2" charset="2"/>
              <a:buChar char="q"/>
            </a:pPr>
            <a:endParaRPr lang="id-ID" sz="2000" b="1" dirty="0"/>
          </a:p>
          <a:p>
            <a:pPr algn="just">
              <a:lnSpc>
                <a:spcPct val="150000"/>
              </a:lnSpc>
            </a:pPr>
            <a:r>
              <a:rPr lang="id-ID" sz="1600" dirty="0"/>
              <a:t>   </a:t>
            </a:r>
          </a:p>
          <a:p>
            <a:pPr algn="just">
              <a:lnSpc>
                <a:spcPct val="150000"/>
              </a:lnSpc>
            </a:pPr>
            <a:endParaRPr lang="id-ID" sz="1600" dirty="0"/>
          </a:p>
        </p:txBody>
      </p:sp>
      <p:sp>
        <p:nvSpPr>
          <p:cNvPr id="7" name="AutoShape 2" descr="C:\Users\Ersi\Pictures\Saved Pictures\TELEMMGLPICT000136723018_trans_NvBQzQNjv4BqqVzuuqpFlyLIwiB6NTmJwYDpM1iOj7her_R_5PUySDU.webp"/>
          <p:cNvSpPr>
            <a:spLocks noChangeAspect="1" noChangeArrowheads="1"/>
          </p:cNvSpPr>
          <p:nvPr/>
        </p:nvSpPr>
        <p:spPr bwMode="auto">
          <a:xfrm>
            <a:off x="77808" y="-72232"/>
            <a:ext cx="15244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id-ID"/>
          </a:p>
        </p:txBody>
      </p:sp>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703" y="2003425"/>
            <a:ext cx="3516226" cy="3516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130474" y="5519651"/>
            <a:ext cx="3255732" cy="215444"/>
          </a:xfrm>
          <a:prstGeom prst="rect">
            <a:avLst/>
          </a:prstGeom>
        </p:spPr>
        <p:txBody>
          <a:bodyPr wrap="square">
            <a:spAutoFit/>
          </a:bodyPr>
          <a:lstStyle/>
          <a:p>
            <a:r>
              <a:rPr lang="id-ID" sz="800" dirty="0">
                <a:solidFill>
                  <a:srgbClr val="FF0000"/>
                </a:solidFill>
              </a:rPr>
              <a:t>https://www.amazon.com/Artificial-Topiary-Simulation-Tabletop</a:t>
            </a:r>
          </a:p>
        </p:txBody>
      </p:sp>
      <p:sp>
        <p:nvSpPr>
          <p:cNvPr id="8" name="Rectangle 7">
            <a:extLst>
              <a:ext uri="{FF2B5EF4-FFF2-40B4-BE49-F238E27FC236}">
                <a16:creationId xmlns:a16="http://schemas.microsoft.com/office/drawing/2014/main" id="{770E15E9-CDC6-4144-BF10-C4BA8E6DDAB8}"/>
              </a:ext>
            </a:extLst>
          </p:cNvPr>
          <p:cNvSpPr/>
          <p:nvPr/>
        </p:nvSpPr>
        <p:spPr>
          <a:xfrm>
            <a:off x="7793875" y="6539781"/>
            <a:ext cx="3884815" cy="230832"/>
          </a:xfrm>
          <a:prstGeom prst="rect">
            <a:avLst/>
          </a:prstGeom>
        </p:spPr>
        <p:txBody>
          <a:bodyPr wrap="square">
            <a:spAutoFit/>
          </a:bodyPr>
          <a:lstStyle/>
          <a:p>
            <a:r>
              <a:rPr lang="en-US" sz="900" dirty="0" err="1">
                <a:solidFill>
                  <a:srgbClr val="19232E"/>
                </a:solidFill>
              </a:rPr>
              <a:t>Sumber</a:t>
            </a:r>
            <a:r>
              <a:rPr lang="en-US" sz="900" dirty="0">
                <a:solidFill>
                  <a:srgbClr val="19232E"/>
                </a:solidFill>
              </a:rPr>
              <a:t> </a:t>
            </a:r>
            <a:r>
              <a:rPr lang="en-US" sz="900" dirty="0">
                <a:solidFill>
                  <a:srgbClr val="FF0000"/>
                </a:solidFill>
              </a:rPr>
              <a:t>:</a:t>
            </a:r>
            <a:r>
              <a:rPr lang="en-US" sz="900" dirty="0" err="1">
                <a:solidFill>
                  <a:srgbClr val="FF0000"/>
                </a:solidFill>
              </a:rPr>
              <a:t>Shannessy</a:t>
            </a:r>
            <a:r>
              <a:rPr lang="en-US" sz="900" dirty="0">
                <a:solidFill>
                  <a:srgbClr val="FF0000"/>
                </a:solidFill>
              </a:rPr>
              <a:t>, </a:t>
            </a:r>
            <a:r>
              <a:rPr lang="en-US" sz="900" dirty="0" err="1">
                <a:solidFill>
                  <a:srgbClr val="FF0000"/>
                </a:solidFill>
              </a:rPr>
              <a:t>Accomodation</a:t>
            </a:r>
            <a:r>
              <a:rPr lang="en-US" sz="900" dirty="0">
                <a:solidFill>
                  <a:srgbClr val="FF0000"/>
                </a:solidFill>
              </a:rPr>
              <a:t> Service 2001</a:t>
            </a:r>
          </a:p>
        </p:txBody>
      </p:sp>
    </p:spTree>
    <p:extLst>
      <p:ext uri="{BB962C8B-B14F-4D97-AF65-F5344CB8AC3E}">
        <p14:creationId xmlns:p14="http://schemas.microsoft.com/office/powerpoint/2010/main" val="1365809124"/>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637AD1-DD0F-4A1E-8C2B-A31BD05CE528}"/>
              </a:ext>
            </a:extLst>
          </p:cNvPr>
          <p:cNvSpPr>
            <a:spLocks noGrp="1"/>
          </p:cNvSpPr>
          <p:nvPr>
            <p:ph type="title"/>
          </p:nvPr>
        </p:nvSpPr>
        <p:spPr>
          <a:xfrm>
            <a:off x="504828" y="963877"/>
            <a:ext cx="3827734" cy="4930246"/>
          </a:xfrm>
        </p:spPr>
        <p:txBody>
          <a:bodyPr vert="horz" lIns="91440" tIns="45720" rIns="91440" bIns="45720" rtlCol="0" anchor="ctr">
            <a:normAutofit/>
          </a:bodyPr>
          <a:lstStyle/>
          <a:p>
            <a:pPr algn="r" defTabSz="914400" eaLnBrk="1" hangingPunct="1"/>
            <a:r>
              <a:rPr lang="en-US" sz="3200" b="1" kern="1200" dirty="0">
                <a:solidFill>
                  <a:srgbClr val="19232E"/>
                </a:solidFill>
                <a:latin typeface="+mj-lt"/>
                <a:ea typeface="+mj-ea"/>
                <a:cs typeface="+mj-cs"/>
              </a:rPr>
              <a:t>SPELLING BOARD</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9618EC57-90D5-44D2-A595-929D71133437}"/>
              </a:ext>
            </a:extLst>
          </p:cNvPr>
          <p:cNvSpPr>
            <a:spLocks noGrp="1"/>
          </p:cNvSpPr>
          <p:nvPr>
            <p:ph type="body" sz="quarter" idx="12"/>
          </p:nvPr>
        </p:nvSpPr>
        <p:spPr>
          <a:xfrm>
            <a:off x="4976031" y="963877"/>
            <a:ext cx="6377769" cy="4930246"/>
          </a:xfrm>
        </p:spPr>
        <p:txBody>
          <a:bodyPr vert="horz" lIns="91440" tIns="45720" rIns="91440" bIns="45720" rtlCol="0" anchor="ctr">
            <a:normAutofit/>
          </a:bodyPr>
          <a:lstStyle/>
          <a:p>
            <a:r>
              <a:rPr lang="en-US" sz="2000" dirty="0"/>
              <a:t>Phonetic alphabet for international communication where it is sometimes important to provide correct information.</a:t>
            </a:r>
          </a:p>
          <a:p>
            <a:r>
              <a:rPr lang="en-US" sz="2000" dirty="0"/>
              <a:t>In many languages the spelling of an alphabet is different and vary greatly. </a:t>
            </a:r>
            <a:br>
              <a:rPr lang="en-US" sz="1800" dirty="0"/>
            </a:br>
            <a:br>
              <a:rPr lang="en-US" sz="1800" dirty="0"/>
            </a:br>
            <a:r>
              <a:rPr lang="en-US" sz="1800" dirty="0"/>
              <a:t>Spelling board </a:t>
            </a:r>
            <a:r>
              <a:rPr lang="en-US" sz="2000" dirty="0"/>
              <a:t>provide correct information between people with a different language background one might use a spelling alphabet, where every letter and number is described by a word</a:t>
            </a:r>
            <a:endParaRPr lang="en-US" sz="1800" dirty="0">
              <a:latin typeface="+mn-lt"/>
            </a:endParaRPr>
          </a:p>
        </p:txBody>
      </p:sp>
      <p:sp>
        <p:nvSpPr>
          <p:cNvPr id="4" name="Slide Number Placeholder 3">
            <a:extLst>
              <a:ext uri="{FF2B5EF4-FFF2-40B4-BE49-F238E27FC236}">
                <a16:creationId xmlns:a16="http://schemas.microsoft.com/office/drawing/2014/main" id="{756BAB5E-3C0F-4A10-A8B0-FB75235F0E17}"/>
              </a:ext>
            </a:extLst>
          </p:cNvPr>
          <p:cNvSpPr>
            <a:spLocks noGrp="1"/>
          </p:cNvSpPr>
          <p:nvPr>
            <p:ph type="sldNum" sz="quarter" idx="14"/>
          </p:nvPr>
        </p:nvSpPr>
        <p:spPr>
          <a:xfrm>
            <a:off x="10571516" y="6033479"/>
            <a:ext cx="782283" cy="365125"/>
          </a:xfrm>
        </p:spPr>
        <p:txBody>
          <a:bodyPr vert="horz" lIns="91440" tIns="45720" rIns="91440" bIns="45720" rtlCol="0" anchor="ctr">
            <a:normAutofit/>
          </a:bodyPr>
          <a:lstStyle/>
          <a:p>
            <a:pPr algn="r" defTabSz="914400">
              <a:spcAft>
                <a:spcPts val="600"/>
              </a:spcAft>
              <a:defRPr/>
            </a:pPr>
            <a:fld id="{C56C7124-00AD-451F-9541-76FC3B602D1F}" type="slidenum">
              <a:rPr lang="en-US" sz="1050">
                <a:solidFill>
                  <a:schemeClr val="tx1">
                    <a:alpha val="80000"/>
                  </a:schemeClr>
                </a:solidFill>
                <a:latin typeface="+mn-lt"/>
              </a:rPr>
              <a:pPr algn="r" defTabSz="914400">
                <a:spcAft>
                  <a:spcPts val="600"/>
                </a:spcAft>
                <a:defRPr/>
              </a:pPr>
              <a:t>30</a:t>
            </a:fld>
            <a:endParaRPr lang="en-US" sz="1050">
              <a:solidFill>
                <a:schemeClr val="tx1">
                  <a:alpha val="80000"/>
                </a:schemeClr>
              </a:solidFill>
              <a:latin typeface="+mn-lt"/>
            </a:endParaRPr>
          </a:p>
        </p:txBody>
      </p:sp>
      <p:sp>
        <p:nvSpPr>
          <p:cNvPr id="5" name="Rectangle 4">
            <a:extLst>
              <a:ext uri="{FF2B5EF4-FFF2-40B4-BE49-F238E27FC236}">
                <a16:creationId xmlns:a16="http://schemas.microsoft.com/office/drawing/2014/main" id="{A9DC5971-486F-4A85-BA28-924B692052E6}"/>
              </a:ext>
            </a:extLst>
          </p:cNvPr>
          <p:cNvSpPr/>
          <p:nvPr/>
        </p:nvSpPr>
        <p:spPr>
          <a:xfrm>
            <a:off x="4332562" y="6070150"/>
            <a:ext cx="6096000" cy="369332"/>
          </a:xfrm>
          <a:prstGeom prst="rect">
            <a:avLst/>
          </a:prstGeom>
        </p:spPr>
        <p:txBody>
          <a:bodyPr>
            <a:spAutoFit/>
          </a:bodyPr>
          <a:lstStyle/>
          <a:p>
            <a:r>
              <a:rPr lang="en-ID" sz="1400" dirty="0" err="1">
                <a:solidFill>
                  <a:srgbClr val="19232E"/>
                </a:solidFill>
                <a:hlinkClick r:id="rId3">
                  <a:extLst>
                    <a:ext uri="{A12FA001-AC4F-418D-AE19-62706E023703}">
                      <ahyp:hlinkClr xmlns:ahyp="http://schemas.microsoft.com/office/drawing/2018/hyperlinkcolor" val="tx"/>
                    </a:ext>
                  </a:extLst>
                </a:hlinkClick>
              </a:rPr>
              <a:t>Sumber</a:t>
            </a:r>
            <a:r>
              <a:rPr lang="en-ID" sz="1400" dirty="0">
                <a:solidFill>
                  <a:srgbClr val="19232E"/>
                </a:solidFill>
                <a:hlinkClick r:id="rId3">
                  <a:extLst>
                    <a:ext uri="{A12FA001-AC4F-418D-AE19-62706E023703}">
                      <ahyp:hlinkClr xmlns:ahyp="http://schemas.microsoft.com/office/drawing/2018/hyperlinkcolor" val="tx"/>
                    </a:ext>
                  </a:extLst>
                </a:hlinkClick>
              </a:rPr>
              <a:t> :</a:t>
            </a:r>
            <a:r>
              <a:rPr lang="en-ID" dirty="0">
                <a:hlinkClick r:id="rId3">
                  <a:extLst>
                    <a:ext uri="{A12FA001-AC4F-418D-AE19-62706E023703}">
                      <ahyp:hlinkClr xmlns:ahyp="http://schemas.microsoft.com/office/drawing/2018/hyperlinkcolor" val="tx"/>
                    </a:ext>
                  </a:extLst>
                </a:hlinkClick>
              </a:rPr>
              <a:t> </a:t>
            </a:r>
            <a:r>
              <a:rPr lang="en-ID" sz="1200" dirty="0">
                <a:solidFill>
                  <a:srgbClr val="FF0000"/>
                </a:solidFill>
                <a:hlinkClick r:id="rId3">
                  <a:extLst>
                    <a:ext uri="{A12FA001-AC4F-418D-AE19-62706E023703}">
                      <ahyp:hlinkClr xmlns:ahyp="http://schemas.microsoft.com/office/drawing/2018/hyperlinkcolor" val="tx"/>
                    </a:ext>
                  </a:extLst>
                </a:hlinkClick>
              </a:rPr>
              <a:t>https://www.nationsonline.org/oneworld/international-spelling-alphabet.htm</a:t>
            </a:r>
            <a:endParaRPr lang="en-ID" sz="1200" dirty="0">
              <a:solidFill>
                <a:srgbClr val="FF0000"/>
              </a:solidFill>
            </a:endParaRPr>
          </a:p>
        </p:txBody>
      </p:sp>
    </p:spTree>
    <p:extLst>
      <p:ext uri="{BB962C8B-B14F-4D97-AF65-F5344CB8AC3E}">
        <p14:creationId xmlns:p14="http://schemas.microsoft.com/office/powerpoint/2010/main" val="3932675109"/>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13468" y="365125"/>
            <a:ext cx="9440332" cy="1325563"/>
          </a:xfrm>
        </p:spPr>
        <p:txBody>
          <a:bodyPr vert="horz" lIns="91440" tIns="45720" rIns="91440" bIns="45720" rtlCol="0" anchor="ctr">
            <a:normAutofit/>
          </a:bodyPr>
          <a:lstStyle/>
          <a:p>
            <a:pPr algn="ctr" defTabSz="914400" eaLnBrk="1" hangingPunct="1"/>
            <a:r>
              <a:rPr lang="en-US" sz="4400" b="1" u="sng" kern="1200" dirty="0">
                <a:solidFill>
                  <a:schemeClr val="tx1"/>
                </a:solidFill>
                <a:latin typeface="+mj-lt"/>
                <a:ea typeface="+mj-ea"/>
                <a:cs typeface="+mj-cs"/>
              </a:rPr>
              <a:t>SPELLING BOARD</a:t>
            </a:r>
          </a:p>
        </p:txBody>
      </p:sp>
      <p:sp>
        <p:nvSpPr>
          <p:cNvPr id="4" name="Slide Number Placeholder 3"/>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lgn="r" defTabSz="914400">
              <a:spcAft>
                <a:spcPts val="600"/>
              </a:spcAft>
            </a:pPr>
            <a:fld id="{5E015E3A-1D1E-4141-AF05-5E36359ABAF1}" type="slidenum">
              <a:rPr lang="en-US" smtClean="0">
                <a:latin typeface="+mn-lt"/>
              </a:rPr>
              <a:pPr algn="r" defTabSz="914400">
                <a:spcAft>
                  <a:spcPts val="600"/>
                </a:spcAft>
              </a:pPr>
              <a:t>31</a:t>
            </a:fld>
            <a:endParaRPr lang="en-US">
              <a:latin typeface="+mn-lt"/>
            </a:endParaRPr>
          </a:p>
        </p:txBody>
      </p:sp>
      <p:graphicFrame>
        <p:nvGraphicFramePr>
          <p:cNvPr id="7" name="Diagram 6"/>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3059678"/>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683"/>
          <p:cNvSpPr/>
          <p:nvPr/>
        </p:nvSpPr>
        <p:spPr>
          <a:xfrm>
            <a:off x="2411579" y="429407"/>
            <a:ext cx="4260534" cy="5857144"/>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chemeClr val="bg1">
              <a:lumMod val="95000"/>
            </a:schemeClr>
          </a:solidFill>
          <a:ln w="12700">
            <a:miter lim="400000"/>
          </a:ln>
        </p:spPr>
        <p:txBody>
          <a:bodyPr lIns="19040" tIns="19040" rIns="19040" bIns="19040" anchor="ctr"/>
          <a:lstStyle/>
          <a:p>
            <a:pPr defTabSz="22847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Lato Light" charset="0"/>
              <a:cs typeface="Lato Light" charset="0"/>
              <a:sym typeface="Gill Sans"/>
            </a:endParaRPr>
          </a:p>
        </p:txBody>
      </p:sp>
      <p:sp>
        <p:nvSpPr>
          <p:cNvPr id="12" name="Rectangle 11"/>
          <p:cNvSpPr/>
          <p:nvPr/>
        </p:nvSpPr>
        <p:spPr>
          <a:xfrm>
            <a:off x="7889467" y="27987"/>
            <a:ext cx="4336715" cy="685621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89">
              <a:defRPr/>
            </a:pPr>
            <a:endParaRPr lang="en-US">
              <a:solidFill>
                <a:prstClr val="white"/>
              </a:solidFill>
            </a:endParaRPr>
          </a:p>
        </p:txBody>
      </p:sp>
      <p:cxnSp>
        <p:nvCxnSpPr>
          <p:cNvPr id="10" name="Straight Connector 9"/>
          <p:cNvCxnSpPr/>
          <p:nvPr/>
        </p:nvCxnSpPr>
        <p:spPr>
          <a:xfrm>
            <a:off x="3637604" y="3654367"/>
            <a:ext cx="59595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33098" y="2570387"/>
            <a:ext cx="4189095" cy="738536"/>
          </a:xfrm>
          <a:prstGeom prst="rect">
            <a:avLst/>
          </a:prstGeom>
          <a:noFill/>
        </p:spPr>
        <p:txBody>
          <a:bodyPr wrap="none">
            <a:spAutoFit/>
          </a:bodyPr>
          <a:lstStyle/>
          <a:p>
            <a:pPr algn="ctr" defTabSz="913989">
              <a:defRPr/>
            </a:pPr>
            <a:r>
              <a:rPr lang="en-US" sz="4199" b="1" spc="400" dirty="0">
                <a:solidFill>
                  <a:srgbClr val="445469"/>
                </a:solidFill>
                <a:latin typeface="Lato Black" charset="0"/>
                <a:ea typeface="Lato Black" charset="0"/>
                <a:cs typeface="Lato Black" charset="0"/>
              </a:rPr>
              <a:t>CONTACT US</a:t>
            </a:r>
          </a:p>
        </p:txBody>
      </p:sp>
      <p:sp>
        <p:nvSpPr>
          <p:cNvPr id="336902" name="TextBox 15"/>
          <p:cNvSpPr txBox="1">
            <a:spLocks noChangeArrowheads="1"/>
          </p:cNvSpPr>
          <p:nvPr/>
        </p:nvSpPr>
        <p:spPr bwMode="auto">
          <a:xfrm>
            <a:off x="2873436" y="4041470"/>
            <a:ext cx="2124299"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defTabSz="913379" fontAlgn="base">
              <a:spcBef>
                <a:spcPct val="0"/>
              </a:spcBef>
              <a:spcAft>
                <a:spcPct val="0"/>
              </a:spcAft>
            </a:pPr>
            <a:r>
              <a:rPr lang="id-ID" altLang="id-ID" sz="1150" b="1" dirty="0">
                <a:solidFill>
                  <a:srgbClr val="445469"/>
                </a:solidFill>
                <a:latin typeface="Lato Black"/>
                <a:ea typeface="Lato Black"/>
                <a:cs typeface="Lato Black"/>
              </a:rPr>
              <a:t>www.telkomuniversity.ac.id</a:t>
            </a:r>
          </a:p>
        </p:txBody>
      </p:sp>
      <p:sp>
        <p:nvSpPr>
          <p:cNvPr id="336903" name="Subtitle 2"/>
          <p:cNvSpPr txBox="1">
            <a:spLocks/>
          </p:cNvSpPr>
          <p:nvPr/>
        </p:nvSpPr>
        <p:spPr bwMode="auto">
          <a:xfrm>
            <a:off x="9108291" y="3220299"/>
            <a:ext cx="2150503" cy="2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17" tIns="54359" rIns="108717" bIns="54359">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indent="-1827213" defTabSz="1087438" eaLnBrk="0" fontAlgn="base" hangingPunct="0">
              <a:spcBef>
                <a:spcPct val="0"/>
              </a:spcBef>
              <a:spcAft>
                <a:spcPct val="0"/>
              </a:spcAft>
              <a:defRPr sz="3600">
                <a:solidFill>
                  <a:schemeClr val="tx1"/>
                </a:solidFill>
                <a:latin typeface="Lato Light"/>
              </a:defRPr>
            </a:lvl6pPr>
            <a:lvl7pPr marL="5264150" indent="-1827213" defTabSz="1087438" eaLnBrk="0" fontAlgn="base" hangingPunct="0">
              <a:spcBef>
                <a:spcPct val="0"/>
              </a:spcBef>
              <a:spcAft>
                <a:spcPct val="0"/>
              </a:spcAft>
              <a:defRPr sz="3600">
                <a:solidFill>
                  <a:schemeClr val="tx1"/>
                </a:solidFill>
                <a:latin typeface="Lato Light"/>
              </a:defRPr>
            </a:lvl7pPr>
            <a:lvl8pPr marL="5721350" indent="-1827213" defTabSz="1087438" eaLnBrk="0" fontAlgn="base" hangingPunct="0">
              <a:spcBef>
                <a:spcPct val="0"/>
              </a:spcBef>
              <a:spcAft>
                <a:spcPct val="0"/>
              </a:spcAft>
              <a:defRPr sz="3600">
                <a:solidFill>
                  <a:schemeClr val="tx1"/>
                </a:solidFill>
                <a:latin typeface="Lato Light"/>
              </a:defRPr>
            </a:lvl8pPr>
            <a:lvl9pPr marL="6178550" indent="-1827213" defTabSz="1087438" eaLnBrk="0" fontAlgn="base" hangingPunct="0">
              <a:spcBef>
                <a:spcPct val="0"/>
              </a:spcBef>
              <a:spcAft>
                <a:spcPct val="0"/>
              </a:spcAft>
              <a:defRPr sz="3600">
                <a:solidFill>
                  <a:schemeClr val="tx1"/>
                </a:solidFill>
                <a:latin typeface="Lato Light"/>
              </a:defRPr>
            </a:lvl9pPr>
          </a:lstStyle>
          <a:p>
            <a:pPr fontAlgn="base">
              <a:lnSpc>
                <a:spcPts val="2018"/>
              </a:lnSpc>
              <a:spcBef>
                <a:spcPct val="20000"/>
              </a:spcBef>
              <a:spcAft>
                <a:spcPct val="0"/>
              </a:spcAft>
            </a:pPr>
            <a:r>
              <a:rPr lang="id-ID" altLang="id-ID" sz="1200" dirty="0">
                <a:solidFill>
                  <a:prstClr val="white"/>
                </a:solidFill>
                <a:latin typeface="Lato" panose="020F0502020204030203"/>
                <a:ea typeface="Lato" panose="020F0502020204030203"/>
                <a:cs typeface="Lato" panose="020F0502020204030203"/>
              </a:rPr>
              <a:t>D3 Perhotelan </a:t>
            </a:r>
          </a:p>
          <a:p>
            <a:pPr fontAlgn="base">
              <a:lnSpc>
                <a:spcPts val="2018"/>
              </a:lnSpc>
              <a:spcBef>
                <a:spcPct val="20000"/>
              </a:spcBef>
              <a:spcAft>
                <a:spcPct val="0"/>
              </a:spcAft>
            </a:pPr>
            <a:r>
              <a:rPr lang="id-ID" altLang="id-ID" sz="1200" dirty="0">
                <a:solidFill>
                  <a:prstClr val="white"/>
                </a:solidFill>
                <a:latin typeface="Lato" panose="020F0502020204030203"/>
                <a:ea typeface="Lato" panose="020F0502020204030203"/>
                <a:cs typeface="Lato" panose="020F0502020204030203"/>
              </a:rPr>
              <a:t>Fakultas Ilmu Terapan Telkom University </a:t>
            </a:r>
          </a:p>
          <a:p>
            <a:pPr fontAlgn="base">
              <a:lnSpc>
                <a:spcPts val="2018"/>
              </a:lnSpc>
              <a:spcBef>
                <a:spcPct val="20000"/>
              </a:spcBef>
              <a:spcAft>
                <a:spcPct val="0"/>
              </a:spcAft>
            </a:pPr>
            <a:endParaRPr lang="id-ID" altLang="id-ID" sz="1200" dirty="0">
              <a:solidFill>
                <a:prstClr val="white"/>
              </a:solidFill>
              <a:latin typeface="Lato" panose="020F0502020204030203"/>
              <a:ea typeface="Lato" panose="020F0502020204030203"/>
              <a:cs typeface="Lato" panose="020F0502020204030203"/>
            </a:endParaRPr>
          </a:p>
          <a:p>
            <a:pPr fontAlgn="base">
              <a:lnSpc>
                <a:spcPts val="2018"/>
              </a:lnSpc>
              <a:spcBef>
                <a:spcPct val="20000"/>
              </a:spcBef>
              <a:spcAft>
                <a:spcPct val="0"/>
              </a:spcAft>
            </a:pPr>
            <a:r>
              <a:rPr lang="id-ID" altLang="id-ID" sz="1200" dirty="0">
                <a:solidFill>
                  <a:prstClr val="white"/>
                </a:solidFill>
                <a:latin typeface="Lato" panose="020F0502020204030203"/>
                <a:ea typeface="Lato" panose="020F0502020204030203"/>
                <a:cs typeface="Lato" panose="020F0502020204030203"/>
              </a:rPr>
              <a:t>Jalan Telekomunikasi No 1 Terusan Buah Batu Kab. </a:t>
            </a:r>
            <a:r>
              <a:rPr lang="en-ID" altLang="id-ID" sz="1200" dirty="0">
                <a:solidFill>
                  <a:prstClr val="white"/>
                </a:solidFill>
                <a:latin typeface="Lato" panose="020F0502020204030203"/>
                <a:ea typeface="Lato" panose="020F0502020204030203"/>
                <a:cs typeface="Lato" panose="020F0502020204030203"/>
              </a:rPr>
              <a:t>B</a:t>
            </a:r>
            <a:r>
              <a:rPr lang="id-ID" altLang="id-ID" sz="1200" dirty="0">
                <a:solidFill>
                  <a:prstClr val="white"/>
                </a:solidFill>
                <a:latin typeface="Lato" panose="020F0502020204030203"/>
                <a:ea typeface="Lato" panose="020F0502020204030203"/>
                <a:cs typeface="Lato" panose="020F0502020204030203"/>
              </a:rPr>
              <a:t>andung</a:t>
            </a:r>
            <a:endParaRPr lang="en-US" altLang="id-ID" sz="1200" dirty="0">
              <a:solidFill>
                <a:prstClr val="white"/>
              </a:solidFill>
              <a:latin typeface="Lato" panose="020F0502020204030203"/>
              <a:ea typeface="Lato" panose="020F0502020204030203"/>
              <a:cs typeface="Lato" panose="020F0502020204030203"/>
            </a:endParaRPr>
          </a:p>
        </p:txBody>
      </p:sp>
      <p:sp>
        <p:nvSpPr>
          <p:cNvPr id="336904" name="TextBox 12"/>
          <p:cNvSpPr txBox="1">
            <a:spLocks noChangeArrowheads="1"/>
          </p:cNvSpPr>
          <p:nvPr/>
        </p:nvSpPr>
        <p:spPr bwMode="auto">
          <a:xfrm>
            <a:off x="9167013" y="2963167"/>
            <a:ext cx="7505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defTabSz="913379" fontAlgn="base">
              <a:spcBef>
                <a:spcPct val="0"/>
              </a:spcBef>
              <a:spcAft>
                <a:spcPct val="0"/>
              </a:spcAft>
            </a:pPr>
            <a:r>
              <a:rPr lang="en-US" altLang="id-ID" sz="1200" b="1" dirty="0">
                <a:solidFill>
                  <a:prstClr val="white"/>
                </a:solidFill>
                <a:latin typeface="Lato Black"/>
                <a:ea typeface="Lato Black"/>
                <a:cs typeface="Lato Black"/>
              </a:rPr>
              <a:t>OFFICE</a:t>
            </a:r>
          </a:p>
        </p:txBody>
      </p:sp>
      <p:sp>
        <p:nvSpPr>
          <p:cNvPr id="336907" name="Subtitle 2"/>
          <p:cNvSpPr txBox="1">
            <a:spLocks/>
          </p:cNvSpPr>
          <p:nvPr/>
        </p:nvSpPr>
        <p:spPr bwMode="auto">
          <a:xfrm>
            <a:off x="9161799" y="2010939"/>
            <a:ext cx="2491725" cy="36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17" tIns="54359" rIns="108717" bIns="54359">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indent="-1827213" defTabSz="1087438" eaLnBrk="0" fontAlgn="base" hangingPunct="0">
              <a:spcBef>
                <a:spcPct val="0"/>
              </a:spcBef>
              <a:spcAft>
                <a:spcPct val="0"/>
              </a:spcAft>
              <a:defRPr sz="3600">
                <a:solidFill>
                  <a:schemeClr val="tx1"/>
                </a:solidFill>
                <a:latin typeface="Lato Light"/>
              </a:defRPr>
            </a:lvl6pPr>
            <a:lvl7pPr marL="5264150" indent="-1827213" defTabSz="1087438" eaLnBrk="0" fontAlgn="base" hangingPunct="0">
              <a:spcBef>
                <a:spcPct val="0"/>
              </a:spcBef>
              <a:spcAft>
                <a:spcPct val="0"/>
              </a:spcAft>
              <a:defRPr sz="3600">
                <a:solidFill>
                  <a:schemeClr val="tx1"/>
                </a:solidFill>
                <a:latin typeface="Lato Light"/>
              </a:defRPr>
            </a:lvl7pPr>
            <a:lvl8pPr marL="5721350" indent="-1827213" defTabSz="1087438" eaLnBrk="0" fontAlgn="base" hangingPunct="0">
              <a:spcBef>
                <a:spcPct val="0"/>
              </a:spcBef>
              <a:spcAft>
                <a:spcPct val="0"/>
              </a:spcAft>
              <a:defRPr sz="3600">
                <a:solidFill>
                  <a:schemeClr val="tx1"/>
                </a:solidFill>
                <a:latin typeface="Lato Light"/>
              </a:defRPr>
            </a:lvl8pPr>
            <a:lvl9pPr marL="6178550" indent="-1827213" defTabSz="1087438" eaLnBrk="0" fontAlgn="base" hangingPunct="0">
              <a:spcBef>
                <a:spcPct val="0"/>
              </a:spcBef>
              <a:spcAft>
                <a:spcPct val="0"/>
              </a:spcAft>
              <a:defRPr sz="3600">
                <a:solidFill>
                  <a:schemeClr val="tx1"/>
                </a:solidFill>
                <a:latin typeface="Lato Light"/>
              </a:defRPr>
            </a:lvl9pPr>
          </a:lstStyle>
          <a:p>
            <a:pPr fontAlgn="base">
              <a:lnSpc>
                <a:spcPts val="2018"/>
              </a:lnSpc>
              <a:spcBef>
                <a:spcPct val="20000"/>
              </a:spcBef>
              <a:spcAft>
                <a:spcPct val="0"/>
              </a:spcAft>
            </a:pPr>
            <a:r>
              <a:rPr lang="id-ID" altLang="id-ID" sz="1200" dirty="0">
                <a:solidFill>
                  <a:prstClr val="white"/>
                </a:solidFill>
                <a:latin typeface="Lato" panose="020F0502020204030203"/>
                <a:ea typeface="Lato" panose="020F0502020204030203"/>
                <a:cs typeface="Lato" panose="020F0502020204030203"/>
              </a:rPr>
              <a:t>ersy@tass.telkomuniversity.ac.id</a:t>
            </a:r>
            <a:endParaRPr lang="en-US" altLang="id-ID" sz="1200" dirty="0">
              <a:solidFill>
                <a:prstClr val="white"/>
              </a:solidFill>
              <a:latin typeface="Lato" panose="020F0502020204030203"/>
              <a:ea typeface="Lato" panose="020F0502020204030203"/>
              <a:cs typeface="Lato" panose="020F0502020204030203"/>
            </a:endParaRPr>
          </a:p>
        </p:txBody>
      </p:sp>
      <p:sp>
        <p:nvSpPr>
          <p:cNvPr id="336908" name="TextBox 17"/>
          <p:cNvSpPr txBox="1">
            <a:spLocks noChangeArrowheads="1"/>
          </p:cNvSpPr>
          <p:nvPr/>
        </p:nvSpPr>
        <p:spPr bwMode="auto">
          <a:xfrm>
            <a:off x="9167014" y="1701432"/>
            <a:ext cx="6639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defTabSz="913379" fontAlgn="base">
              <a:spcBef>
                <a:spcPct val="0"/>
              </a:spcBef>
              <a:spcAft>
                <a:spcPct val="0"/>
              </a:spcAft>
            </a:pPr>
            <a:r>
              <a:rPr lang="id-ID" altLang="id-ID" sz="1200" b="1" dirty="0">
                <a:solidFill>
                  <a:prstClr val="white"/>
                </a:solidFill>
                <a:latin typeface="Lato Black"/>
                <a:ea typeface="Lato Black"/>
                <a:cs typeface="Lato Black"/>
              </a:rPr>
              <a:t>EMAIL</a:t>
            </a:r>
            <a:endParaRPr lang="en-US" altLang="id-ID" sz="1200" b="1" dirty="0">
              <a:solidFill>
                <a:prstClr val="white"/>
              </a:solidFill>
              <a:latin typeface="Lato Black"/>
              <a:ea typeface="Lato Black"/>
              <a:cs typeface="Lato Black"/>
            </a:endParaRPr>
          </a:p>
        </p:txBody>
      </p:sp>
      <p:sp>
        <p:nvSpPr>
          <p:cNvPr id="21" name="Shape 2934"/>
          <p:cNvSpPr/>
          <p:nvPr/>
        </p:nvSpPr>
        <p:spPr>
          <a:xfrm>
            <a:off x="8782145" y="1716534"/>
            <a:ext cx="203147" cy="279327"/>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19040" tIns="19040" rIns="19040" bIns="19040" anchor="ctr"/>
          <a:lstStyle/>
          <a:p>
            <a:pPr defTabSz="22847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Lato Light" charset="0"/>
              <a:cs typeface="Lato Light" charset="0"/>
              <a:sym typeface="Gill Sans"/>
            </a:endParaRPr>
          </a:p>
        </p:txBody>
      </p:sp>
      <p:sp>
        <p:nvSpPr>
          <p:cNvPr id="23" name="Shape 2934"/>
          <p:cNvSpPr/>
          <p:nvPr/>
        </p:nvSpPr>
        <p:spPr>
          <a:xfrm>
            <a:off x="8782145" y="2960017"/>
            <a:ext cx="203147" cy="279327"/>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19040" tIns="19040" rIns="19040" bIns="19040" anchor="ctr"/>
          <a:lstStyle/>
          <a:p>
            <a:pPr defTabSz="22847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Lato Light" charset="0"/>
              <a:cs typeface="Lato Light" charset="0"/>
              <a:sym typeface="Gill Sans"/>
            </a:endParaRPr>
          </a:p>
        </p:txBody>
      </p:sp>
      <p:sp>
        <p:nvSpPr>
          <p:cNvPr id="2" name="Slide Number Placeholder 1"/>
          <p:cNvSpPr>
            <a:spLocks noGrp="1"/>
          </p:cNvSpPr>
          <p:nvPr>
            <p:ph type="sldNum" sz="quarter" idx="11"/>
          </p:nvPr>
        </p:nvSpPr>
        <p:spPr/>
        <p:txBody>
          <a:bodyPr/>
          <a:lstStyle/>
          <a:p>
            <a:pPr>
              <a:defRPr/>
            </a:pPr>
            <a:fld id="{AA8CC5C6-537C-4C80-BA6A-22003F087EF3}" type="slidenum">
              <a:rPr lang="en-US">
                <a:solidFill>
                  <a:srgbClr val="445469">
                    <a:tint val="75000"/>
                  </a:srgbClr>
                </a:solidFill>
              </a:rPr>
              <a:pPr>
                <a:defRPr/>
              </a:pPr>
              <a:t>32</a:t>
            </a:fld>
            <a:endParaRPr lang="en-US" dirty="0">
              <a:solidFill>
                <a:srgbClr val="445469">
                  <a:tint val="75000"/>
                </a:srgbClr>
              </a:solidFill>
            </a:endParaRPr>
          </a:p>
        </p:txBody>
      </p:sp>
      <p:sp>
        <p:nvSpPr>
          <p:cNvPr id="17" name="Shape 2934"/>
          <p:cNvSpPr/>
          <p:nvPr/>
        </p:nvSpPr>
        <p:spPr>
          <a:xfrm>
            <a:off x="8742071" y="4447343"/>
            <a:ext cx="203147" cy="279327"/>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19040" tIns="19040" rIns="19040" bIns="19040" anchor="ctr"/>
          <a:lstStyle/>
          <a:p>
            <a:pPr defTabSz="22847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Lato Light" charset="0"/>
              <a:cs typeface="Lato Light" charset="0"/>
              <a:sym typeface="Gill Sans"/>
            </a:endParaRPr>
          </a:p>
        </p:txBody>
      </p:sp>
    </p:spTree>
    <p:extLst>
      <p:ext uri="{BB962C8B-B14F-4D97-AF65-F5344CB8AC3E}">
        <p14:creationId xmlns:p14="http://schemas.microsoft.com/office/powerpoint/2010/main" val="2705715361"/>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p:cNvSpPr/>
          <p:nvPr/>
        </p:nvSpPr>
        <p:spPr>
          <a:xfrm rot="5400000">
            <a:off x="960632" y="1838429"/>
            <a:ext cx="2617788" cy="2257219"/>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defTabSz="914217">
              <a:defRPr/>
            </a:pPr>
            <a:endParaRPr lang="en-US"/>
          </a:p>
        </p:txBody>
      </p:sp>
      <p:sp>
        <p:nvSpPr>
          <p:cNvPr id="92165" name="TextBox 12"/>
          <p:cNvSpPr txBox="1">
            <a:spLocks noChangeArrowheads="1"/>
          </p:cNvSpPr>
          <p:nvPr/>
        </p:nvSpPr>
        <p:spPr bwMode="auto">
          <a:xfrm>
            <a:off x="3973463" y="2170907"/>
            <a:ext cx="725302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r>
              <a:rPr lang="id-ID" sz="1800" b="1" dirty="0"/>
              <a:t>WHY</a:t>
            </a:r>
            <a:r>
              <a:rPr lang="en-ID" sz="1800" b="1" dirty="0"/>
              <a:t> </a:t>
            </a:r>
            <a:r>
              <a:rPr lang="id-ID" sz="1800" b="1" dirty="0"/>
              <a:t>THE CUSTOMER USE </a:t>
            </a:r>
            <a:br>
              <a:rPr lang="id-ID" sz="1800" b="1" dirty="0"/>
            </a:br>
            <a:r>
              <a:rPr lang="id-ID" sz="1800" b="1" dirty="0"/>
              <a:t>THE TELEPHONE ??</a:t>
            </a:r>
            <a:endParaRPr lang="en-US" altLang="id-ID" sz="1800" b="1" dirty="0">
              <a:solidFill>
                <a:schemeClr val="tx2"/>
              </a:solidFill>
              <a:latin typeface="Lato Black"/>
              <a:ea typeface="Lato Black"/>
              <a:cs typeface="Lato Black"/>
            </a:endParaRPr>
          </a:p>
        </p:txBody>
      </p:sp>
      <p:cxnSp>
        <p:nvCxnSpPr>
          <p:cNvPr id="15" name="Straight Connector 14"/>
          <p:cNvCxnSpPr/>
          <p:nvPr/>
        </p:nvCxnSpPr>
        <p:spPr>
          <a:xfrm>
            <a:off x="4147630" y="2005013"/>
            <a:ext cx="597055" cy="0"/>
          </a:xfrm>
          <a:prstGeom prst="line">
            <a:avLst/>
          </a:prstGeom>
          <a:ln w="34925"/>
        </p:spPr>
        <p:style>
          <a:lnRef idx="3">
            <a:schemeClr val="accent4"/>
          </a:lnRef>
          <a:fillRef idx="0">
            <a:schemeClr val="accent4"/>
          </a:fillRef>
          <a:effectRef idx="2">
            <a:schemeClr val="accent4"/>
          </a:effectRef>
          <a:fontRef idx="minor">
            <a:schemeClr val="tx1"/>
          </a:fontRef>
        </p:style>
      </p:cxnSp>
      <p:sp>
        <p:nvSpPr>
          <p:cNvPr id="92168" name="Subtitle 2"/>
          <p:cNvSpPr txBox="1">
            <a:spLocks/>
          </p:cNvSpPr>
          <p:nvPr/>
        </p:nvSpPr>
        <p:spPr bwMode="auto">
          <a:xfrm>
            <a:off x="4058707" y="2967038"/>
            <a:ext cx="7184515" cy="191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45" tIns="54373" rIns="108745" bIns="54373">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indent="-1827213" defTabSz="1087438" eaLnBrk="0" fontAlgn="base" hangingPunct="0">
              <a:spcBef>
                <a:spcPct val="0"/>
              </a:spcBef>
              <a:spcAft>
                <a:spcPct val="0"/>
              </a:spcAft>
              <a:defRPr sz="3600">
                <a:solidFill>
                  <a:schemeClr val="tx1"/>
                </a:solidFill>
                <a:latin typeface="Lato Light"/>
              </a:defRPr>
            </a:lvl6pPr>
            <a:lvl7pPr marL="5264150" indent="-1827213" defTabSz="1087438" eaLnBrk="0" fontAlgn="base" hangingPunct="0">
              <a:spcBef>
                <a:spcPct val="0"/>
              </a:spcBef>
              <a:spcAft>
                <a:spcPct val="0"/>
              </a:spcAft>
              <a:defRPr sz="3600">
                <a:solidFill>
                  <a:schemeClr val="tx1"/>
                </a:solidFill>
                <a:latin typeface="Lato Light"/>
              </a:defRPr>
            </a:lvl7pPr>
            <a:lvl8pPr marL="5721350" indent="-1827213" defTabSz="1087438" eaLnBrk="0" fontAlgn="base" hangingPunct="0">
              <a:spcBef>
                <a:spcPct val="0"/>
              </a:spcBef>
              <a:spcAft>
                <a:spcPct val="0"/>
              </a:spcAft>
              <a:defRPr sz="3600">
                <a:solidFill>
                  <a:schemeClr val="tx1"/>
                </a:solidFill>
                <a:latin typeface="Lato Light"/>
              </a:defRPr>
            </a:lvl8pPr>
            <a:lvl9pPr marL="6178550" indent="-1827213" defTabSz="1087438" eaLnBrk="0" fontAlgn="base" hangingPunct="0">
              <a:spcBef>
                <a:spcPct val="0"/>
              </a:spcBef>
              <a:spcAft>
                <a:spcPct val="0"/>
              </a:spcAft>
              <a:defRPr sz="3600">
                <a:solidFill>
                  <a:schemeClr val="tx1"/>
                </a:solidFill>
                <a:latin typeface="Lato Light"/>
              </a:defRPr>
            </a:lvl9pPr>
          </a:lstStyle>
          <a:p>
            <a:pPr marL="285750" indent="-285750" algn="just">
              <a:lnSpc>
                <a:spcPct val="150000"/>
              </a:lnSpc>
              <a:buFont typeface="Wingdings" pitchFamily="2" charset="2"/>
              <a:buChar char="ü"/>
            </a:pPr>
            <a:r>
              <a:rPr lang="id-ID" sz="1600" kern="0" dirty="0"/>
              <a:t>Check, query, modify or cancel arrangement alre</a:t>
            </a:r>
            <a:r>
              <a:rPr lang="en-ID" sz="1600" kern="0" dirty="0"/>
              <a:t>a</a:t>
            </a:r>
            <a:r>
              <a:rPr lang="id-ID" sz="1600" kern="0" dirty="0"/>
              <a:t>dy made</a:t>
            </a:r>
          </a:p>
          <a:p>
            <a:pPr marL="285750" indent="-285750" algn="just">
              <a:lnSpc>
                <a:spcPct val="150000"/>
              </a:lnSpc>
              <a:buFont typeface="Wingdings" pitchFamily="2" charset="2"/>
              <a:buChar char="ü"/>
            </a:pPr>
            <a:r>
              <a:rPr lang="id-ID" sz="1600" kern="0" dirty="0"/>
              <a:t>Make enquiries abaout functions </a:t>
            </a:r>
          </a:p>
          <a:p>
            <a:pPr marL="285750" indent="-285750" algn="just">
              <a:lnSpc>
                <a:spcPct val="150000"/>
              </a:lnSpc>
              <a:buFont typeface="Wingdings" pitchFamily="2" charset="2"/>
              <a:buChar char="ü"/>
            </a:pPr>
            <a:r>
              <a:rPr lang="id-ID" sz="1600" kern="0" dirty="0"/>
              <a:t>Seek information about prices an product</a:t>
            </a:r>
          </a:p>
          <a:p>
            <a:pPr marL="285750" indent="-285750" algn="just">
              <a:lnSpc>
                <a:spcPct val="150000"/>
              </a:lnSpc>
              <a:buFont typeface="Wingdings" pitchFamily="2" charset="2"/>
              <a:buChar char="ü"/>
            </a:pPr>
            <a:r>
              <a:rPr lang="id-ID" sz="1600" kern="0" dirty="0"/>
              <a:t>Lodge compliment and  make reservation for rooms, tour and travel</a:t>
            </a:r>
          </a:p>
          <a:p>
            <a:pPr marL="285750" indent="-285750" algn="just">
              <a:lnSpc>
                <a:spcPct val="150000"/>
              </a:lnSpc>
              <a:buFont typeface="Wingdings" pitchFamily="2" charset="2"/>
              <a:buChar char="ü"/>
            </a:pPr>
            <a:r>
              <a:rPr lang="en-ID" sz="1600" kern="0" dirty="0"/>
              <a:t>Comp</a:t>
            </a:r>
            <a:r>
              <a:rPr lang="id-ID" sz="1600" kern="0" dirty="0"/>
              <a:t>laints  </a:t>
            </a:r>
          </a:p>
        </p:txBody>
      </p:sp>
      <p:sp>
        <p:nvSpPr>
          <p:cNvPr id="2" name="Slide Number Placeholder 1"/>
          <p:cNvSpPr>
            <a:spLocks noGrp="1"/>
          </p:cNvSpPr>
          <p:nvPr>
            <p:ph type="sldNum" sz="quarter" idx="20"/>
          </p:nvPr>
        </p:nvSpPr>
        <p:spPr/>
        <p:txBody>
          <a:bodyPr/>
          <a:lstStyle/>
          <a:p>
            <a:fld id="{15FF9AB9-4BB6-456F-82B8-C182746F3321}" type="slidenum">
              <a:rPr lang="en-US"/>
              <a:pPr/>
              <a:t>4</a:t>
            </a:fld>
            <a:endParaRPr lang="en-US"/>
          </a:p>
        </p:txBody>
      </p:sp>
      <p:sp>
        <p:nvSpPr>
          <p:cNvPr id="92171" name="Subtitle 2"/>
          <p:cNvSpPr txBox="1">
            <a:spLocks/>
          </p:cNvSpPr>
          <p:nvPr/>
        </p:nvSpPr>
        <p:spPr bwMode="auto">
          <a:xfrm>
            <a:off x="3934850" y="6330950"/>
            <a:ext cx="6282580" cy="23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45" tIns="54373" rIns="108745" bIns="54373">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indent="-1827213" defTabSz="1087438" eaLnBrk="0" fontAlgn="base" hangingPunct="0">
              <a:spcBef>
                <a:spcPct val="0"/>
              </a:spcBef>
              <a:spcAft>
                <a:spcPct val="0"/>
              </a:spcAft>
              <a:defRPr sz="3600">
                <a:solidFill>
                  <a:schemeClr val="tx1"/>
                </a:solidFill>
                <a:latin typeface="Lato Light"/>
              </a:defRPr>
            </a:lvl6pPr>
            <a:lvl7pPr marL="5264150" indent="-1827213" defTabSz="1087438" eaLnBrk="0" fontAlgn="base" hangingPunct="0">
              <a:spcBef>
                <a:spcPct val="0"/>
              </a:spcBef>
              <a:spcAft>
                <a:spcPct val="0"/>
              </a:spcAft>
              <a:defRPr sz="3600">
                <a:solidFill>
                  <a:schemeClr val="tx1"/>
                </a:solidFill>
                <a:latin typeface="Lato Light"/>
              </a:defRPr>
            </a:lvl7pPr>
            <a:lvl8pPr marL="5721350" indent="-1827213" defTabSz="1087438" eaLnBrk="0" fontAlgn="base" hangingPunct="0">
              <a:spcBef>
                <a:spcPct val="0"/>
              </a:spcBef>
              <a:spcAft>
                <a:spcPct val="0"/>
              </a:spcAft>
              <a:defRPr sz="3600">
                <a:solidFill>
                  <a:schemeClr val="tx1"/>
                </a:solidFill>
                <a:latin typeface="Lato Light"/>
              </a:defRPr>
            </a:lvl8pPr>
            <a:lvl9pPr marL="6178550" indent="-1827213" defTabSz="1087438" eaLnBrk="0" fontAlgn="base" hangingPunct="0">
              <a:spcBef>
                <a:spcPct val="0"/>
              </a:spcBef>
              <a:spcAft>
                <a:spcPct val="0"/>
              </a:spcAft>
              <a:defRPr sz="3600">
                <a:solidFill>
                  <a:schemeClr val="tx1"/>
                </a:solidFill>
                <a:latin typeface="Lato Light"/>
              </a:defRPr>
            </a:lvl9pPr>
          </a:lstStyle>
          <a:p>
            <a:pPr algn="just"/>
            <a:r>
              <a:rPr lang="id-ID" sz="800" dirty="0"/>
              <a:t>                                                   </a:t>
            </a:r>
            <a:endParaRPr lang="id-ID" sz="800" dirty="0">
              <a:solidFill>
                <a:srgbClr val="FF0000"/>
              </a:solidFill>
            </a:endParaRPr>
          </a:p>
        </p:txBody>
      </p:sp>
      <p:pic>
        <p:nvPicPr>
          <p:cNvPr id="18" name="Picture Placeholder 17"/>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25746" r="25746"/>
          <a:stretch>
            <a:fillRect/>
          </a:stretch>
        </p:blipFill>
        <p:spPr>
          <a:xfrm>
            <a:off x="1058345" y="1658144"/>
            <a:ext cx="2248875" cy="2608016"/>
          </a:xfrm>
          <a:scene3d>
            <a:camera prst="orthographicFront"/>
            <a:lightRig rig="threePt" dir="t"/>
          </a:scene3d>
          <a:sp3d>
            <a:bevelT/>
          </a:sp3d>
        </p:spPr>
      </p:pic>
      <p:sp>
        <p:nvSpPr>
          <p:cNvPr id="19" name="Rectangle 18"/>
          <p:cNvSpPr/>
          <p:nvPr/>
        </p:nvSpPr>
        <p:spPr>
          <a:xfrm>
            <a:off x="1241776" y="4334497"/>
            <a:ext cx="2156360" cy="215444"/>
          </a:xfrm>
          <a:prstGeom prst="rect">
            <a:avLst/>
          </a:prstGeom>
        </p:spPr>
        <p:txBody>
          <a:bodyPr wrap="none">
            <a:spAutoFit/>
          </a:bodyPr>
          <a:lstStyle/>
          <a:p>
            <a:pPr>
              <a:spcBef>
                <a:spcPct val="0"/>
              </a:spcBef>
              <a:defRPr/>
            </a:pPr>
            <a:r>
              <a:rPr lang="id-ID" sz="800" dirty="0">
                <a:solidFill>
                  <a:srgbClr val="FF0000"/>
                </a:solidFill>
              </a:rPr>
              <a:t>https://www.lonelyplanet.com/malta/valletta</a:t>
            </a:r>
            <a:endParaRPr lang="id-ID" altLang="id-ID" sz="800" dirty="0"/>
          </a:p>
        </p:txBody>
      </p:sp>
      <p:sp>
        <p:nvSpPr>
          <p:cNvPr id="3" name="Rectangle 2">
            <a:extLst>
              <a:ext uri="{FF2B5EF4-FFF2-40B4-BE49-F238E27FC236}">
                <a16:creationId xmlns:a16="http://schemas.microsoft.com/office/drawing/2014/main" id="{CB1AE9B5-AF1C-43FF-9A32-1AD01A9BC444}"/>
              </a:ext>
            </a:extLst>
          </p:cNvPr>
          <p:cNvSpPr/>
          <p:nvPr/>
        </p:nvSpPr>
        <p:spPr>
          <a:xfrm>
            <a:off x="3934333" y="1192789"/>
            <a:ext cx="6096000" cy="646331"/>
          </a:xfrm>
          <a:prstGeom prst="rect">
            <a:avLst/>
          </a:prstGeom>
        </p:spPr>
        <p:txBody>
          <a:bodyPr>
            <a:spAutoFit/>
          </a:bodyPr>
          <a:lstStyle/>
          <a:p>
            <a:br>
              <a:rPr lang="en-US" dirty="0"/>
            </a:br>
            <a:r>
              <a:rPr lang="en-US" b="1" dirty="0"/>
              <a:t>IMPORTANT OF TELEPHONE IN HOTEL INDUSTRY</a:t>
            </a:r>
            <a:endParaRPr lang="en-ID" b="1" dirty="0"/>
          </a:p>
        </p:txBody>
      </p:sp>
    </p:spTree>
    <p:extLst>
      <p:ext uri="{BB962C8B-B14F-4D97-AF65-F5344CB8AC3E}">
        <p14:creationId xmlns:p14="http://schemas.microsoft.com/office/powerpoint/2010/main" val="2426080041"/>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66515"/>
            <a:ext cx="4534434" cy="436910"/>
          </a:xfrm>
        </p:spPr>
        <p:txBody>
          <a:bodyPr>
            <a:noAutofit/>
          </a:bodyPr>
          <a:lstStyle/>
          <a:p>
            <a:r>
              <a:rPr lang="id-ID" sz="1800" b="1" dirty="0"/>
              <a:t>STAFF USE THE TELEPHONE</a:t>
            </a:r>
          </a:p>
        </p:txBody>
      </p:sp>
      <p:sp>
        <p:nvSpPr>
          <p:cNvPr id="3" name="Content Placeholder 2"/>
          <p:cNvSpPr>
            <a:spLocks noGrp="1"/>
          </p:cNvSpPr>
          <p:nvPr>
            <p:ph idx="1"/>
          </p:nvPr>
        </p:nvSpPr>
        <p:spPr>
          <a:xfrm>
            <a:off x="1371600" y="2003425"/>
            <a:ext cx="4913287" cy="3437809"/>
          </a:xfrm>
        </p:spPr>
        <p:txBody>
          <a:bodyPr>
            <a:noAutofit/>
          </a:bodyPr>
          <a:lstStyle/>
          <a:p>
            <a:pPr marL="342900" indent="-342900" algn="just">
              <a:lnSpc>
                <a:spcPct val="150000"/>
              </a:lnSpc>
              <a:buFont typeface="+mj-lt"/>
              <a:buAutoNum type="arabicParenR"/>
            </a:pPr>
            <a:r>
              <a:rPr lang="id-ID" sz="1600" dirty="0"/>
              <a:t>Communicate with other staff departements</a:t>
            </a:r>
          </a:p>
          <a:p>
            <a:pPr marL="342900" indent="-342900" algn="just">
              <a:lnSpc>
                <a:spcPct val="150000"/>
              </a:lnSpc>
              <a:buFont typeface="+mj-lt"/>
              <a:buAutoNum type="arabicParenR"/>
            </a:pPr>
            <a:r>
              <a:rPr lang="id-ID" sz="1600" dirty="0"/>
              <a:t>Seek Clarification about work direction</a:t>
            </a:r>
          </a:p>
          <a:p>
            <a:pPr marL="342900" indent="-342900" algn="just">
              <a:lnSpc>
                <a:spcPct val="150000"/>
              </a:lnSpc>
              <a:buFont typeface="+mj-lt"/>
              <a:buAutoNum type="arabicParenR"/>
            </a:pPr>
            <a:r>
              <a:rPr lang="id-ID" sz="1600" dirty="0"/>
              <a:t>Conta</a:t>
            </a:r>
            <a:r>
              <a:rPr lang="en-ID" sz="1600" dirty="0"/>
              <a:t>c</a:t>
            </a:r>
            <a:r>
              <a:rPr lang="id-ID" sz="1600" dirty="0"/>
              <a:t>t nominated pe</a:t>
            </a:r>
            <a:r>
              <a:rPr lang="en-ID" sz="1600" dirty="0"/>
              <a:t>o</a:t>
            </a:r>
            <a:r>
              <a:rPr lang="id-ID" sz="1600" dirty="0"/>
              <a:t>ple in the event of emergency situation</a:t>
            </a:r>
          </a:p>
          <a:p>
            <a:pPr marL="342900" indent="-342900" algn="just">
              <a:lnSpc>
                <a:spcPct val="150000"/>
              </a:lnSpc>
              <a:buFont typeface="+mj-lt"/>
              <a:buAutoNum type="arabicParenR"/>
            </a:pPr>
            <a:r>
              <a:rPr lang="id-ID" sz="1600" dirty="0"/>
              <a:t>Provide feedback about service and costumers to management and  workers</a:t>
            </a:r>
          </a:p>
          <a:p>
            <a:pPr marL="342900" indent="-342900" algn="just">
              <a:lnSpc>
                <a:spcPct val="150000"/>
              </a:lnSpc>
              <a:buFont typeface="+mj-lt"/>
              <a:buAutoNum type="arabicParenR"/>
            </a:pPr>
            <a:r>
              <a:rPr lang="id-ID" sz="1600" dirty="0"/>
              <a:t>Obtain help or stock where unexpected levels of demand or trade occur</a:t>
            </a:r>
          </a:p>
          <a:p>
            <a:pPr algn="just">
              <a:lnSpc>
                <a:spcPct val="150000"/>
              </a:lnSpc>
            </a:pPr>
            <a:endParaRPr lang="id-ID" sz="1600" dirty="0"/>
          </a:p>
          <a:p>
            <a:pPr marL="285750" indent="-285750" algn="just">
              <a:lnSpc>
                <a:spcPct val="150000"/>
              </a:lnSpc>
              <a:buFont typeface="Wingdings" pitchFamily="2" charset="2"/>
              <a:buChar char="q"/>
            </a:pPr>
            <a:endParaRPr lang="id-ID" sz="2000" b="1" dirty="0"/>
          </a:p>
          <a:p>
            <a:pPr algn="just">
              <a:lnSpc>
                <a:spcPct val="150000"/>
              </a:lnSpc>
            </a:pPr>
            <a:r>
              <a:rPr lang="id-ID" sz="1600" dirty="0"/>
              <a:t>   </a:t>
            </a:r>
          </a:p>
          <a:p>
            <a:pPr algn="just">
              <a:lnSpc>
                <a:spcPct val="150000"/>
              </a:lnSpc>
            </a:pPr>
            <a:endParaRPr lang="id-ID" sz="1600" dirty="0"/>
          </a:p>
        </p:txBody>
      </p:sp>
      <p:sp>
        <p:nvSpPr>
          <p:cNvPr id="7" name="AutoShape 2" descr="C:\Users\Ersi\Pictures\Saved Pictures\TELEMMGLPICT000136723018_trans_NvBQzQNjv4BqqVzuuqpFlyLIwiB6NTmJwYDpM1iOj7her_R_5PUySDU.webp"/>
          <p:cNvSpPr>
            <a:spLocks noChangeAspect="1" noChangeArrowheads="1"/>
          </p:cNvSpPr>
          <p:nvPr/>
        </p:nvSpPr>
        <p:spPr bwMode="auto">
          <a:xfrm>
            <a:off x="77808" y="-72232"/>
            <a:ext cx="15244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id-ID"/>
          </a:p>
        </p:txBody>
      </p:sp>
      <p:sp>
        <p:nvSpPr>
          <p:cNvPr id="5" name="Rectangle 4"/>
          <p:cNvSpPr/>
          <p:nvPr/>
        </p:nvSpPr>
        <p:spPr>
          <a:xfrm>
            <a:off x="2293405" y="4552587"/>
            <a:ext cx="3019958" cy="200055"/>
          </a:xfrm>
          <a:prstGeom prst="rect">
            <a:avLst/>
          </a:prstGeom>
        </p:spPr>
        <p:txBody>
          <a:bodyPr wrap="square">
            <a:spAutoFit/>
          </a:bodyPr>
          <a:lstStyle/>
          <a:p>
            <a:pPr algn="ctr"/>
            <a:r>
              <a:rPr lang="id-ID" sz="700" dirty="0">
                <a:solidFill>
                  <a:srgbClr val="FF0000"/>
                </a:solidFill>
              </a:rPr>
              <a:t>_</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9946" y="2211402"/>
            <a:ext cx="2443720" cy="244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209946" y="4650582"/>
            <a:ext cx="2443720" cy="153888"/>
          </a:xfrm>
          <a:prstGeom prst="rect">
            <a:avLst/>
          </a:prstGeom>
        </p:spPr>
        <p:txBody>
          <a:bodyPr wrap="square">
            <a:spAutoFit/>
          </a:bodyPr>
          <a:lstStyle/>
          <a:p>
            <a:r>
              <a:rPr lang="id-ID" sz="400" dirty="0">
                <a:solidFill>
                  <a:srgbClr val="FF0000"/>
                </a:solidFill>
              </a:rPr>
              <a:t>https://sp.depositphotos.com/184086888/stock-photo-female-hotel-receptionist-workplace.html</a:t>
            </a:r>
          </a:p>
        </p:txBody>
      </p:sp>
      <p:sp>
        <p:nvSpPr>
          <p:cNvPr id="8" name="Rectangle 7">
            <a:extLst>
              <a:ext uri="{FF2B5EF4-FFF2-40B4-BE49-F238E27FC236}">
                <a16:creationId xmlns:a16="http://schemas.microsoft.com/office/drawing/2014/main" id="{83F85FCE-6F12-4CB8-8870-86CA8E5232A1}"/>
              </a:ext>
            </a:extLst>
          </p:cNvPr>
          <p:cNvSpPr/>
          <p:nvPr/>
        </p:nvSpPr>
        <p:spPr>
          <a:xfrm>
            <a:off x="3124708" y="613656"/>
            <a:ext cx="6096000" cy="646331"/>
          </a:xfrm>
          <a:prstGeom prst="rect">
            <a:avLst/>
          </a:prstGeom>
        </p:spPr>
        <p:txBody>
          <a:bodyPr>
            <a:spAutoFit/>
          </a:bodyPr>
          <a:lstStyle/>
          <a:p>
            <a:br>
              <a:rPr lang="en-US" dirty="0"/>
            </a:br>
            <a:r>
              <a:rPr lang="en-US" b="1" dirty="0"/>
              <a:t>IMPORTANT OF TELEPHONE IN HOTEL INDUSTRY</a:t>
            </a:r>
            <a:endParaRPr lang="en-ID" b="1" dirty="0"/>
          </a:p>
        </p:txBody>
      </p:sp>
    </p:spTree>
    <p:extLst>
      <p:ext uri="{BB962C8B-B14F-4D97-AF65-F5344CB8AC3E}">
        <p14:creationId xmlns:p14="http://schemas.microsoft.com/office/powerpoint/2010/main" val="2084068756"/>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2351" y="1970072"/>
            <a:ext cx="4823973" cy="4368863"/>
          </a:xfrm>
        </p:spPr>
        <p:txBody>
          <a:bodyPr>
            <a:noAutofit/>
          </a:bodyPr>
          <a:lstStyle/>
          <a:p>
            <a:pPr marL="342900" indent="-342900" algn="just">
              <a:lnSpc>
                <a:spcPct val="150000"/>
              </a:lnSpc>
              <a:buFont typeface="+mj-lt"/>
              <a:buAutoNum type="arabicParenR" startAt="6"/>
            </a:pPr>
            <a:r>
              <a:rPr lang="id-ID" sz="1600" dirty="0"/>
              <a:t>Order stock from supliers</a:t>
            </a:r>
          </a:p>
          <a:p>
            <a:pPr marL="342900" indent="-342900" algn="just">
              <a:lnSpc>
                <a:spcPct val="150000"/>
              </a:lnSpc>
              <a:buFont typeface="+mj-lt"/>
              <a:buAutoNum type="arabicParenR" startAt="6"/>
            </a:pPr>
            <a:r>
              <a:rPr lang="id-ID" sz="1600" dirty="0"/>
              <a:t>Make booking with providers</a:t>
            </a:r>
          </a:p>
          <a:p>
            <a:pPr marL="342900" indent="-342900" algn="just">
              <a:lnSpc>
                <a:spcPct val="150000"/>
              </a:lnSpc>
              <a:buFont typeface="+mj-lt"/>
              <a:buAutoNum type="arabicParenR" startAt="6"/>
            </a:pPr>
            <a:r>
              <a:rPr lang="id-ID" sz="1600" dirty="0"/>
              <a:t>Cold call prospects to generate sales/create booking</a:t>
            </a:r>
          </a:p>
          <a:p>
            <a:pPr marL="342900" indent="-342900" algn="just">
              <a:lnSpc>
                <a:spcPct val="150000"/>
              </a:lnSpc>
              <a:buFont typeface="+mj-lt"/>
              <a:buAutoNum type="arabicParenR" startAt="6"/>
            </a:pPr>
            <a:r>
              <a:rPr lang="id-ID" sz="1600" dirty="0"/>
              <a:t>Place Service or maintence calls with support organistions</a:t>
            </a:r>
          </a:p>
          <a:p>
            <a:pPr marL="342900" indent="-342900" algn="just">
              <a:lnSpc>
                <a:spcPct val="150000"/>
              </a:lnSpc>
              <a:buFont typeface="+mj-lt"/>
              <a:buAutoNum type="arabicParenR" startAt="6"/>
            </a:pPr>
            <a:r>
              <a:rPr lang="id-ID" sz="1600" dirty="0"/>
              <a:t>Seek advice from goverment authorities, industry bodies, and a range of bussiness advisors (such as security, legal accounting and marketing people</a:t>
            </a:r>
          </a:p>
          <a:p>
            <a:pPr algn="just">
              <a:lnSpc>
                <a:spcPct val="150000"/>
              </a:lnSpc>
            </a:pPr>
            <a:r>
              <a:rPr lang="id-ID" sz="1600" dirty="0"/>
              <a:t> </a:t>
            </a:r>
          </a:p>
          <a:p>
            <a:pPr marL="285750" indent="-285750" algn="just">
              <a:lnSpc>
                <a:spcPct val="150000"/>
              </a:lnSpc>
              <a:buFont typeface="Wingdings" pitchFamily="2" charset="2"/>
              <a:buChar char="q"/>
            </a:pPr>
            <a:endParaRPr lang="id-ID" sz="2000" b="1" dirty="0"/>
          </a:p>
          <a:p>
            <a:pPr marL="285750" indent="-285750" algn="just">
              <a:lnSpc>
                <a:spcPct val="150000"/>
              </a:lnSpc>
              <a:buFont typeface="Wingdings" pitchFamily="2" charset="2"/>
              <a:buChar char="q"/>
            </a:pPr>
            <a:endParaRPr lang="id-ID" sz="2000" b="1" dirty="0"/>
          </a:p>
          <a:p>
            <a:pPr algn="just">
              <a:lnSpc>
                <a:spcPct val="150000"/>
              </a:lnSpc>
            </a:pPr>
            <a:r>
              <a:rPr lang="id-ID" sz="1600" dirty="0"/>
              <a:t>   </a:t>
            </a:r>
          </a:p>
          <a:p>
            <a:pPr algn="just">
              <a:lnSpc>
                <a:spcPct val="150000"/>
              </a:lnSpc>
            </a:pPr>
            <a:endParaRPr lang="id-ID" sz="1600" dirty="0"/>
          </a:p>
        </p:txBody>
      </p:sp>
      <p:sp>
        <p:nvSpPr>
          <p:cNvPr id="7" name="AutoShape 2" descr="C:\Users\Ersi\Pictures\Saved Pictures\TELEMMGLPICT000136723018_trans_NvBQzQNjv4BqqVzuuqpFlyLIwiB6NTmJwYDpM1iOj7her_R_5PUySDU.webp"/>
          <p:cNvSpPr>
            <a:spLocks noChangeAspect="1" noChangeArrowheads="1"/>
          </p:cNvSpPr>
          <p:nvPr/>
        </p:nvSpPr>
        <p:spPr bwMode="auto">
          <a:xfrm>
            <a:off x="77808" y="-72232"/>
            <a:ext cx="15244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id-ID"/>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083" y="2255875"/>
            <a:ext cx="2754284" cy="288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134787" y="5345128"/>
            <a:ext cx="3042877" cy="184666"/>
          </a:xfrm>
          <a:prstGeom prst="rect">
            <a:avLst/>
          </a:prstGeom>
        </p:spPr>
        <p:txBody>
          <a:bodyPr wrap="square">
            <a:spAutoFit/>
          </a:bodyPr>
          <a:lstStyle/>
          <a:p>
            <a:r>
              <a:rPr lang="id-ID" sz="600" dirty="0">
                <a:solidFill>
                  <a:srgbClr val="FF0000"/>
                </a:solidFill>
              </a:rPr>
              <a:t>http://pikony.com/media/adnpyp4tdurgc89n9tefumiipdmzxu__j2n9mqoegkh883zpjpc</a:t>
            </a:r>
          </a:p>
        </p:txBody>
      </p:sp>
      <p:sp>
        <p:nvSpPr>
          <p:cNvPr id="2" name="Rectangle 1"/>
          <p:cNvSpPr/>
          <p:nvPr/>
        </p:nvSpPr>
        <p:spPr>
          <a:xfrm>
            <a:off x="4307253" y="1143540"/>
            <a:ext cx="3450496" cy="369332"/>
          </a:xfrm>
          <a:prstGeom prst="rect">
            <a:avLst/>
          </a:prstGeom>
        </p:spPr>
        <p:txBody>
          <a:bodyPr wrap="none">
            <a:spAutoFit/>
          </a:bodyPr>
          <a:lstStyle/>
          <a:p>
            <a:r>
              <a:rPr lang="id-ID" b="1" dirty="0"/>
              <a:t>STAFF USE THE TELEPHONE</a:t>
            </a:r>
            <a:endParaRPr lang="id-ID" dirty="0"/>
          </a:p>
        </p:txBody>
      </p:sp>
      <p:sp>
        <p:nvSpPr>
          <p:cNvPr id="8" name="Rectangle 7">
            <a:extLst>
              <a:ext uri="{FF2B5EF4-FFF2-40B4-BE49-F238E27FC236}">
                <a16:creationId xmlns:a16="http://schemas.microsoft.com/office/drawing/2014/main" id="{04FD5EEA-4562-434D-9485-1F4E80A8B0DD}"/>
              </a:ext>
            </a:extLst>
          </p:cNvPr>
          <p:cNvSpPr/>
          <p:nvPr/>
        </p:nvSpPr>
        <p:spPr>
          <a:xfrm>
            <a:off x="3225800" y="249583"/>
            <a:ext cx="6096000" cy="646331"/>
          </a:xfrm>
          <a:prstGeom prst="rect">
            <a:avLst/>
          </a:prstGeom>
        </p:spPr>
        <p:txBody>
          <a:bodyPr>
            <a:spAutoFit/>
          </a:bodyPr>
          <a:lstStyle/>
          <a:p>
            <a:br>
              <a:rPr lang="en-US" dirty="0"/>
            </a:br>
            <a:r>
              <a:rPr lang="en-US" b="1" dirty="0"/>
              <a:t>IMPORTANT OF TELEPHONE IN HOTEL INDUSTRY</a:t>
            </a:r>
            <a:endParaRPr lang="en-ID" b="1" dirty="0"/>
          </a:p>
        </p:txBody>
      </p:sp>
      <p:pic>
        <p:nvPicPr>
          <p:cNvPr id="5" name="Picture 4">
            <a:extLst>
              <a:ext uri="{FF2B5EF4-FFF2-40B4-BE49-F238E27FC236}">
                <a16:creationId xmlns:a16="http://schemas.microsoft.com/office/drawing/2014/main" id="{E678D572-C28F-4542-AE36-A7FFE3F5F8B1}"/>
              </a:ext>
            </a:extLst>
          </p:cNvPr>
          <p:cNvPicPr>
            <a:picLocks noChangeAspect="1"/>
          </p:cNvPicPr>
          <p:nvPr/>
        </p:nvPicPr>
        <p:blipFill>
          <a:blip r:embed="rId4"/>
          <a:stretch>
            <a:fillRect/>
          </a:stretch>
        </p:blipFill>
        <p:spPr>
          <a:xfrm>
            <a:off x="5543751" y="1030772"/>
            <a:ext cx="615749" cy="36579"/>
          </a:xfrm>
          <a:prstGeom prst="rect">
            <a:avLst/>
          </a:prstGeom>
        </p:spPr>
      </p:pic>
    </p:spTree>
    <p:extLst>
      <p:ext uri="{BB962C8B-B14F-4D97-AF65-F5344CB8AC3E}">
        <p14:creationId xmlns:p14="http://schemas.microsoft.com/office/powerpoint/2010/main" val="2203682080"/>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59825" y="1371601"/>
            <a:ext cx="7847216" cy="547687"/>
          </a:xfrm>
        </p:spPr>
        <p:txBody>
          <a:bodyPr/>
          <a:lstStyle/>
          <a:p>
            <a:pPr algn="ctr"/>
            <a:r>
              <a:rPr lang="id-ID" sz="2000" b="1" dirty="0"/>
              <a:t>ACTIVITIES IN HOTEL TAKE PLACE OVER THE TELEPHONE</a:t>
            </a:r>
          </a:p>
        </p:txBody>
      </p:sp>
      <p:graphicFrame>
        <p:nvGraphicFramePr>
          <p:cNvPr id="9" name="Diagram 8"/>
          <p:cNvGraphicFramePr/>
          <p:nvPr>
            <p:extLst>
              <p:ext uri="{D42A27DB-BD31-4B8C-83A1-F6EECF244321}">
                <p14:modId xmlns:p14="http://schemas.microsoft.com/office/powerpoint/2010/main" val="466291366"/>
              </p:ext>
            </p:extLst>
          </p:nvPr>
        </p:nvGraphicFramePr>
        <p:xfrm>
          <a:off x="656250" y="2198009"/>
          <a:ext cx="10890581" cy="3396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4"/>
          </p:nvPr>
        </p:nvSpPr>
        <p:spPr/>
        <p:txBody>
          <a:bodyPr/>
          <a:lstStyle/>
          <a:p>
            <a:fld id="{5E015E3A-1D1E-4141-AF05-5E36359ABAF1}" type="slidenum">
              <a:rPr lang="id-ID" smtClean="0"/>
              <a:t>7</a:t>
            </a:fld>
            <a:endParaRPr lang="id-ID"/>
          </a:p>
        </p:txBody>
      </p:sp>
      <p:cxnSp>
        <p:nvCxnSpPr>
          <p:cNvPr id="11" name="Straight Connector 10"/>
          <p:cNvCxnSpPr/>
          <p:nvPr/>
        </p:nvCxnSpPr>
        <p:spPr>
          <a:xfrm>
            <a:off x="5968538" y="1745673"/>
            <a:ext cx="266007" cy="0"/>
          </a:xfrm>
          <a:prstGeom prst="line">
            <a:avLst/>
          </a:prstGeom>
          <a:ln w="22225"/>
        </p:spPr>
        <p:style>
          <a:lnRef idx="3">
            <a:schemeClr val="accent4"/>
          </a:lnRef>
          <a:fillRef idx="0">
            <a:schemeClr val="accent4"/>
          </a:fillRef>
          <a:effectRef idx="2">
            <a:schemeClr val="accent4"/>
          </a:effectRef>
          <a:fontRef idx="minor">
            <a:schemeClr val="tx1"/>
          </a:fontRef>
        </p:style>
      </p:cxnSp>
      <p:sp>
        <p:nvSpPr>
          <p:cNvPr id="6" name="Rectangle 5">
            <a:extLst>
              <a:ext uri="{FF2B5EF4-FFF2-40B4-BE49-F238E27FC236}">
                <a16:creationId xmlns:a16="http://schemas.microsoft.com/office/drawing/2014/main" id="{8D05106F-673B-4396-ABF3-33A67C82D39A}"/>
              </a:ext>
            </a:extLst>
          </p:cNvPr>
          <p:cNvSpPr/>
          <p:nvPr/>
        </p:nvSpPr>
        <p:spPr>
          <a:xfrm>
            <a:off x="7793875" y="6539781"/>
            <a:ext cx="3884815" cy="230832"/>
          </a:xfrm>
          <a:prstGeom prst="rect">
            <a:avLst/>
          </a:prstGeom>
        </p:spPr>
        <p:txBody>
          <a:bodyPr wrap="square">
            <a:spAutoFit/>
          </a:bodyPr>
          <a:lstStyle/>
          <a:p>
            <a:r>
              <a:rPr lang="en-US" sz="900" dirty="0" err="1">
                <a:solidFill>
                  <a:srgbClr val="19232E"/>
                </a:solidFill>
              </a:rPr>
              <a:t>Sumber</a:t>
            </a:r>
            <a:r>
              <a:rPr lang="en-US" sz="900" dirty="0">
                <a:solidFill>
                  <a:srgbClr val="19232E"/>
                </a:solidFill>
              </a:rPr>
              <a:t> </a:t>
            </a:r>
            <a:r>
              <a:rPr lang="en-US" sz="900" dirty="0">
                <a:solidFill>
                  <a:srgbClr val="FF0000"/>
                </a:solidFill>
              </a:rPr>
              <a:t>:</a:t>
            </a:r>
            <a:r>
              <a:rPr lang="en-US" sz="900" dirty="0" err="1">
                <a:solidFill>
                  <a:srgbClr val="FF0000"/>
                </a:solidFill>
              </a:rPr>
              <a:t>Shannessy</a:t>
            </a:r>
            <a:r>
              <a:rPr lang="en-US" sz="900" dirty="0">
                <a:solidFill>
                  <a:srgbClr val="FF0000"/>
                </a:solidFill>
              </a:rPr>
              <a:t>, </a:t>
            </a:r>
            <a:r>
              <a:rPr lang="en-US" sz="900" dirty="0" err="1">
                <a:solidFill>
                  <a:srgbClr val="FF0000"/>
                </a:solidFill>
              </a:rPr>
              <a:t>Accomodation</a:t>
            </a:r>
            <a:r>
              <a:rPr lang="en-US" sz="900" dirty="0">
                <a:solidFill>
                  <a:srgbClr val="FF0000"/>
                </a:solidFill>
              </a:rPr>
              <a:t> Service 2001</a:t>
            </a:r>
          </a:p>
        </p:txBody>
      </p:sp>
    </p:spTree>
    <p:extLst>
      <p:ext uri="{BB962C8B-B14F-4D97-AF65-F5344CB8AC3E}">
        <p14:creationId xmlns:p14="http://schemas.microsoft.com/office/powerpoint/2010/main" val="1123282251"/>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defTabSz="914400" eaLnBrk="1" hangingPunct="1"/>
            <a:br>
              <a:rPr lang="en-US" sz="3700" b="1" kern="1200" dirty="0">
                <a:solidFill>
                  <a:srgbClr val="FFFFFF"/>
                </a:solidFill>
                <a:latin typeface="+mj-lt"/>
                <a:ea typeface="+mj-ea"/>
                <a:cs typeface="+mj-cs"/>
              </a:rPr>
            </a:br>
            <a:r>
              <a:rPr lang="en-US" sz="2800" b="1" kern="1200" dirty="0">
                <a:solidFill>
                  <a:srgbClr val="FFFFFF"/>
                </a:solidFill>
                <a:latin typeface="+mj-lt"/>
                <a:ea typeface="+mj-ea"/>
                <a:cs typeface="+mj-cs"/>
              </a:rPr>
              <a:t>Role and Responsibilities of </a:t>
            </a:r>
            <a:r>
              <a:rPr lang="en-US" sz="2800" b="1" kern="1200" dirty="0" err="1">
                <a:solidFill>
                  <a:srgbClr val="FFFFFF"/>
                </a:solidFill>
                <a:latin typeface="+mj-lt"/>
                <a:ea typeface="+mj-ea"/>
                <a:cs typeface="+mj-cs"/>
              </a:rPr>
              <a:t>Telephonist</a:t>
            </a:r>
            <a:endParaRPr lang="en-US" sz="3700" b="1" kern="1200" dirty="0">
              <a:solidFill>
                <a:srgbClr val="FFFFFF"/>
              </a:solidFill>
              <a:latin typeface="+mj-lt"/>
              <a:ea typeface="+mj-ea"/>
              <a:cs typeface="+mj-cs"/>
            </a:endParaRPr>
          </a:p>
        </p:txBody>
      </p:sp>
      <p:cxnSp>
        <p:nvCxnSpPr>
          <p:cNvPr id="24" name="Straight Connector 2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4"/>
          </p:nvPr>
        </p:nvSpPr>
        <p:spPr>
          <a:xfrm>
            <a:off x="9991022" y="6356350"/>
            <a:ext cx="1362777" cy="365125"/>
          </a:xfrm>
        </p:spPr>
        <p:txBody>
          <a:bodyPr vert="horz" lIns="91440" tIns="45720" rIns="91440" bIns="45720" rtlCol="0" anchor="ctr">
            <a:normAutofit/>
          </a:bodyPr>
          <a:lstStyle/>
          <a:p>
            <a:pPr algn="r" defTabSz="914400">
              <a:spcAft>
                <a:spcPts val="600"/>
              </a:spcAft>
              <a:defRPr/>
            </a:pPr>
            <a:fld id="{C56C7124-00AD-451F-9541-76FC3B602D1F}" type="slidenum">
              <a:rPr lang="en-US">
                <a:solidFill>
                  <a:srgbClr val="595959"/>
                </a:solidFill>
                <a:latin typeface="+mn-lt"/>
              </a:rPr>
              <a:pPr algn="r" defTabSz="914400">
                <a:spcAft>
                  <a:spcPts val="600"/>
                </a:spcAft>
                <a:defRPr/>
              </a:pPr>
              <a:t>8</a:t>
            </a:fld>
            <a:endParaRPr lang="en-US">
              <a:solidFill>
                <a:srgbClr val="595959"/>
              </a:solidFill>
              <a:latin typeface="+mn-lt"/>
            </a:endParaRPr>
          </a:p>
        </p:txBody>
      </p:sp>
      <p:graphicFrame>
        <p:nvGraphicFramePr>
          <p:cNvPr id="5" name="Diagram 4"/>
          <p:cNvGraphicFramePr/>
          <p:nvPr>
            <p:extLst>
              <p:ext uri="{D42A27DB-BD31-4B8C-83A1-F6EECF244321}">
                <p14:modId xmlns:p14="http://schemas.microsoft.com/office/powerpoint/2010/main" val="2423738996"/>
              </p:ext>
            </p:extLst>
          </p:nvPr>
        </p:nvGraphicFramePr>
        <p:xfrm>
          <a:off x="5194300" y="904874"/>
          <a:ext cx="5969000" cy="5451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C49DD90B-3550-48D8-B1E4-99461657120F}"/>
              </a:ext>
            </a:extLst>
          </p:cNvPr>
          <p:cNvSpPr/>
          <p:nvPr/>
        </p:nvSpPr>
        <p:spPr>
          <a:xfrm>
            <a:off x="7793875" y="6539781"/>
            <a:ext cx="3884815" cy="230832"/>
          </a:xfrm>
          <a:prstGeom prst="rect">
            <a:avLst/>
          </a:prstGeom>
        </p:spPr>
        <p:txBody>
          <a:bodyPr wrap="square">
            <a:spAutoFit/>
          </a:bodyPr>
          <a:lstStyle/>
          <a:p>
            <a:r>
              <a:rPr lang="en-US" sz="900" dirty="0" err="1">
                <a:solidFill>
                  <a:srgbClr val="19232E"/>
                </a:solidFill>
              </a:rPr>
              <a:t>Sumber</a:t>
            </a:r>
            <a:r>
              <a:rPr lang="en-US" sz="900" dirty="0">
                <a:solidFill>
                  <a:srgbClr val="19232E"/>
                </a:solidFill>
              </a:rPr>
              <a:t> </a:t>
            </a:r>
            <a:r>
              <a:rPr lang="en-US" sz="900" dirty="0">
                <a:solidFill>
                  <a:srgbClr val="FF0000"/>
                </a:solidFill>
              </a:rPr>
              <a:t>:</a:t>
            </a:r>
            <a:r>
              <a:rPr lang="en-US" sz="900" dirty="0" err="1">
                <a:solidFill>
                  <a:srgbClr val="FF0000"/>
                </a:solidFill>
              </a:rPr>
              <a:t>Shannessy</a:t>
            </a:r>
            <a:r>
              <a:rPr lang="en-US" sz="900" dirty="0">
                <a:solidFill>
                  <a:srgbClr val="FF0000"/>
                </a:solidFill>
              </a:rPr>
              <a:t>, </a:t>
            </a:r>
            <a:r>
              <a:rPr lang="en-US" sz="900" dirty="0" err="1">
                <a:solidFill>
                  <a:srgbClr val="FF0000"/>
                </a:solidFill>
              </a:rPr>
              <a:t>Accomodation</a:t>
            </a:r>
            <a:r>
              <a:rPr lang="en-US" sz="900" dirty="0">
                <a:solidFill>
                  <a:srgbClr val="FF0000"/>
                </a:solidFill>
              </a:rPr>
              <a:t> Service 2001</a:t>
            </a:r>
          </a:p>
        </p:txBody>
      </p:sp>
    </p:spTree>
    <p:extLst>
      <p:ext uri="{BB962C8B-B14F-4D97-AF65-F5344CB8AC3E}">
        <p14:creationId xmlns:p14="http://schemas.microsoft.com/office/powerpoint/2010/main" val="3120583360"/>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E8D330-F659-4FB1-BE1C-059083BD324C}"/>
              </a:ext>
            </a:extLst>
          </p:cNvPr>
          <p:cNvPicPr>
            <a:picLocks noChangeAspect="1"/>
          </p:cNvPicPr>
          <p:nvPr/>
        </p:nvPicPr>
        <p:blipFill>
          <a:blip r:embed="rId3"/>
          <a:stretch>
            <a:fillRect/>
          </a:stretch>
        </p:blipFill>
        <p:spPr>
          <a:xfrm>
            <a:off x="633999" y="1577491"/>
            <a:ext cx="3684191" cy="3684191"/>
          </a:xfrm>
          <a:prstGeom prst="rect">
            <a:avLst/>
          </a:prstGeom>
        </p:spPr>
      </p:pic>
      <p:sp>
        <p:nvSpPr>
          <p:cNvPr id="24" name="Rectangle 22">
            <a:extLst>
              <a:ext uri="{FF2B5EF4-FFF2-40B4-BE49-F238E27FC236}">
                <a16:creationId xmlns:a16="http://schemas.microsoft.com/office/drawing/2014/main" id="{732BBDD8-8D49-4D88-8935-FBC3DCA333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314" y="2"/>
            <a:ext cx="7556686" cy="6857998"/>
          </a:xfrm>
          <a:prstGeom prst="rect">
            <a:avLst/>
          </a:prstGeom>
          <a:solidFill>
            <a:schemeClr val="tx1">
              <a:lumMod val="50000"/>
              <a:lumOff val="5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sp>
        <p:nvSpPr>
          <p:cNvPr id="7" name="Title 1">
            <a:extLst>
              <a:ext uri="{FF2B5EF4-FFF2-40B4-BE49-F238E27FC236}">
                <a16:creationId xmlns:a16="http://schemas.microsoft.com/office/drawing/2014/main" id="{D8EC6954-A937-4146-A101-2AFF023D6846}"/>
              </a:ext>
            </a:extLst>
          </p:cNvPr>
          <p:cNvSpPr txBox="1">
            <a:spLocks noGrp="1"/>
          </p:cNvSpPr>
          <p:nvPr>
            <p:ph type="title"/>
          </p:nvPr>
        </p:nvSpPr>
        <p:spPr>
          <a:xfrm>
            <a:off x="5059706" y="1187161"/>
            <a:ext cx="6157545" cy="684205"/>
          </a:xfrm>
          <a:prstGeom prst="rect">
            <a:avLst/>
          </a:prstGeom>
        </p:spPr>
        <p:txBody>
          <a:bodyPr vert="horz" lIns="91440" tIns="45720" rIns="91440" bIns="45720" rtlCol="0" anchor="ctr">
            <a:normAutofit fontScale="90000"/>
          </a:bodyPr>
          <a:lstStyle>
            <a:lvl1pPr algn="l" defTabSz="913607" rtl="0" eaLnBrk="0" fontAlgn="base" hangingPunct="0">
              <a:lnSpc>
                <a:spcPct val="90000"/>
              </a:lnSpc>
              <a:spcBef>
                <a:spcPct val="0"/>
              </a:spcBef>
              <a:spcAft>
                <a:spcPct val="0"/>
              </a:spcAft>
              <a:defRPr lang="en-US" sz="2200" kern="1200">
                <a:solidFill>
                  <a:schemeClr val="tx1"/>
                </a:solidFill>
                <a:latin typeface="Lato" panose="020F0502020204030203" pitchFamily="34" charset="0"/>
                <a:ea typeface="+mj-ea"/>
                <a:cs typeface="+mj-cs"/>
              </a:defRPr>
            </a:lvl1pPr>
            <a:lvl2pPr algn="l" defTabSz="913607" rtl="0" eaLnBrk="0" fontAlgn="base" hangingPunct="0">
              <a:lnSpc>
                <a:spcPct val="90000"/>
              </a:lnSpc>
              <a:spcBef>
                <a:spcPct val="0"/>
              </a:spcBef>
              <a:spcAft>
                <a:spcPct val="0"/>
              </a:spcAft>
              <a:defRPr sz="2200">
                <a:solidFill>
                  <a:schemeClr val="tx1"/>
                </a:solidFill>
                <a:latin typeface="Lato"/>
              </a:defRPr>
            </a:lvl2pPr>
            <a:lvl3pPr algn="l" defTabSz="913607" rtl="0" eaLnBrk="0" fontAlgn="base" hangingPunct="0">
              <a:lnSpc>
                <a:spcPct val="90000"/>
              </a:lnSpc>
              <a:spcBef>
                <a:spcPct val="0"/>
              </a:spcBef>
              <a:spcAft>
                <a:spcPct val="0"/>
              </a:spcAft>
              <a:defRPr sz="2200">
                <a:solidFill>
                  <a:schemeClr val="tx1"/>
                </a:solidFill>
                <a:latin typeface="Lato"/>
              </a:defRPr>
            </a:lvl3pPr>
            <a:lvl4pPr algn="l" defTabSz="913607" rtl="0" eaLnBrk="0" fontAlgn="base" hangingPunct="0">
              <a:lnSpc>
                <a:spcPct val="90000"/>
              </a:lnSpc>
              <a:spcBef>
                <a:spcPct val="0"/>
              </a:spcBef>
              <a:spcAft>
                <a:spcPct val="0"/>
              </a:spcAft>
              <a:defRPr sz="2200">
                <a:solidFill>
                  <a:schemeClr val="tx1"/>
                </a:solidFill>
                <a:latin typeface="Lato"/>
              </a:defRPr>
            </a:lvl4pPr>
            <a:lvl5pPr algn="l" defTabSz="913607" rtl="0" eaLnBrk="0" fontAlgn="base" hangingPunct="0">
              <a:lnSpc>
                <a:spcPct val="90000"/>
              </a:lnSpc>
              <a:spcBef>
                <a:spcPct val="0"/>
              </a:spcBef>
              <a:spcAft>
                <a:spcPct val="0"/>
              </a:spcAft>
              <a:defRPr sz="2200">
                <a:solidFill>
                  <a:schemeClr val="tx1"/>
                </a:solidFill>
                <a:latin typeface="Lato"/>
              </a:defRPr>
            </a:lvl5pPr>
            <a:lvl6pPr marL="228600" algn="l" defTabSz="913607" rtl="0" fontAlgn="base">
              <a:lnSpc>
                <a:spcPct val="90000"/>
              </a:lnSpc>
              <a:spcBef>
                <a:spcPct val="0"/>
              </a:spcBef>
              <a:spcAft>
                <a:spcPct val="0"/>
              </a:spcAft>
              <a:defRPr sz="3000">
                <a:solidFill>
                  <a:schemeClr val="tx1"/>
                </a:solidFill>
                <a:latin typeface="Lato"/>
              </a:defRPr>
            </a:lvl6pPr>
            <a:lvl7pPr marL="457200" algn="l" defTabSz="913607" rtl="0" fontAlgn="base">
              <a:lnSpc>
                <a:spcPct val="90000"/>
              </a:lnSpc>
              <a:spcBef>
                <a:spcPct val="0"/>
              </a:spcBef>
              <a:spcAft>
                <a:spcPct val="0"/>
              </a:spcAft>
              <a:defRPr sz="3000">
                <a:solidFill>
                  <a:schemeClr val="tx1"/>
                </a:solidFill>
                <a:latin typeface="Lato"/>
              </a:defRPr>
            </a:lvl7pPr>
            <a:lvl8pPr marL="685800" algn="l" defTabSz="913607" rtl="0" fontAlgn="base">
              <a:lnSpc>
                <a:spcPct val="90000"/>
              </a:lnSpc>
              <a:spcBef>
                <a:spcPct val="0"/>
              </a:spcBef>
              <a:spcAft>
                <a:spcPct val="0"/>
              </a:spcAft>
              <a:defRPr sz="3000">
                <a:solidFill>
                  <a:schemeClr val="tx1"/>
                </a:solidFill>
                <a:latin typeface="Lato"/>
              </a:defRPr>
            </a:lvl8pPr>
            <a:lvl9pPr marL="914400" algn="l" defTabSz="913607" rtl="0" fontAlgn="base">
              <a:lnSpc>
                <a:spcPct val="90000"/>
              </a:lnSpc>
              <a:spcBef>
                <a:spcPct val="0"/>
              </a:spcBef>
              <a:spcAft>
                <a:spcPct val="0"/>
              </a:spcAft>
              <a:defRPr sz="3000">
                <a:solidFill>
                  <a:schemeClr val="tx1"/>
                </a:solidFill>
                <a:latin typeface="Lato"/>
              </a:defRPr>
            </a:lvl9pPr>
          </a:lstStyle>
          <a:p>
            <a:pPr algn="ctr" defTabSz="914400" eaLnBrk="1" hangingPunct="1"/>
            <a:br>
              <a:rPr lang="en-US" sz="6000" b="1" kern="1200" dirty="0">
                <a:solidFill>
                  <a:schemeClr val="tx1"/>
                </a:solidFill>
                <a:latin typeface="+mj-lt"/>
                <a:ea typeface="+mj-ea"/>
                <a:cs typeface="+mj-cs"/>
              </a:rPr>
            </a:br>
            <a:r>
              <a:rPr lang="en-US" sz="2400" b="1" kern="1200" dirty="0">
                <a:solidFill>
                  <a:schemeClr val="tx1"/>
                </a:solidFill>
                <a:latin typeface="+mj-lt"/>
                <a:ea typeface="+mj-ea"/>
                <a:cs typeface="+mj-cs"/>
              </a:rPr>
              <a:t>Role and Responsibilities Of </a:t>
            </a:r>
            <a:r>
              <a:rPr lang="en-US" sz="2400" b="1" kern="1200" dirty="0" err="1">
                <a:solidFill>
                  <a:schemeClr val="tx1"/>
                </a:solidFill>
                <a:latin typeface="+mj-lt"/>
                <a:ea typeface="+mj-ea"/>
                <a:cs typeface="+mj-cs"/>
              </a:rPr>
              <a:t>Telephonist</a:t>
            </a:r>
            <a:br>
              <a:rPr lang="en-US" sz="2400" b="1" kern="1200" dirty="0">
                <a:solidFill>
                  <a:schemeClr val="tx1"/>
                </a:solidFill>
                <a:latin typeface="+mj-lt"/>
                <a:ea typeface="+mj-ea"/>
                <a:cs typeface="+mj-cs"/>
              </a:rPr>
            </a:br>
            <a:br>
              <a:rPr lang="en-US" sz="2400" b="1" kern="1200" dirty="0">
                <a:solidFill>
                  <a:schemeClr val="tx1"/>
                </a:solidFill>
                <a:latin typeface="+mj-lt"/>
                <a:ea typeface="+mj-ea"/>
                <a:cs typeface="+mj-cs"/>
              </a:rPr>
            </a:br>
            <a:r>
              <a:rPr lang="en-US" sz="3100" b="1" kern="1200" dirty="0">
                <a:solidFill>
                  <a:schemeClr val="tx1"/>
                </a:solidFill>
                <a:latin typeface="+mj-lt"/>
                <a:ea typeface="+mj-ea"/>
                <a:cs typeface="+mj-cs"/>
              </a:rPr>
              <a:t>TYPE OF CALL</a:t>
            </a:r>
            <a:br>
              <a:rPr lang="en-US" sz="2400" b="1" kern="1200" dirty="0">
                <a:solidFill>
                  <a:schemeClr val="tx1"/>
                </a:solidFill>
                <a:latin typeface="+mj-lt"/>
                <a:ea typeface="+mj-ea"/>
                <a:cs typeface="+mj-cs"/>
              </a:rPr>
            </a:br>
            <a:br>
              <a:rPr lang="en-US" sz="2400" b="1" kern="1200" dirty="0">
                <a:solidFill>
                  <a:schemeClr val="tx1"/>
                </a:solidFill>
                <a:latin typeface="+mj-lt"/>
                <a:ea typeface="+mj-ea"/>
                <a:cs typeface="+mj-cs"/>
              </a:rPr>
            </a:br>
            <a:endParaRPr lang="en-US" sz="2400" b="1" kern="1200" dirty="0">
              <a:solidFill>
                <a:schemeClr val="tx1"/>
              </a:solidFill>
              <a:latin typeface="+mj-lt"/>
              <a:ea typeface="+mj-ea"/>
              <a:cs typeface="+mj-cs"/>
            </a:endParaRPr>
          </a:p>
        </p:txBody>
      </p:sp>
      <p:sp>
        <p:nvSpPr>
          <p:cNvPr id="4" name="Slide Number Placeholder 3">
            <a:extLst>
              <a:ext uri="{FF2B5EF4-FFF2-40B4-BE49-F238E27FC236}">
                <a16:creationId xmlns:a16="http://schemas.microsoft.com/office/drawing/2014/main" id="{A86E7E8F-81DE-4520-BADB-9B8C6860DD9D}"/>
              </a:ext>
            </a:extLst>
          </p:cNvPr>
          <p:cNvSpPr>
            <a:spLocks noGrp="1"/>
          </p:cNvSpPr>
          <p:nvPr>
            <p:ph type="sldNum" sz="quarter" idx="14"/>
          </p:nvPr>
        </p:nvSpPr>
        <p:spPr>
          <a:xfrm>
            <a:off x="10555950" y="6356350"/>
            <a:ext cx="797849" cy="365125"/>
          </a:xfrm>
        </p:spPr>
        <p:txBody>
          <a:bodyPr vert="horz" lIns="91440" tIns="45720" rIns="91440" bIns="45720" rtlCol="0" anchor="ctr">
            <a:normAutofit/>
          </a:bodyPr>
          <a:lstStyle/>
          <a:p>
            <a:pPr algn="r" defTabSz="914400">
              <a:spcAft>
                <a:spcPts val="600"/>
              </a:spcAft>
              <a:defRPr/>
            </a:pPr>
            <a:fld id="{C56C7124-00AD-451F-9541-76FC3B602D1F}" type="slidenum">
              <a:rPr lang="en-US">
                <a:latin typeface="+mn-lt"/>
              </a:rPr>
              <a:pPr algn="r" defTabSz="914400">
                <a:spcAft>
                  <a:spcPts val="600"/>
                </a:spcAft>
                <a:defRPr/>
              </a:pPr>
              <a:t>9</a:t>
            </a:fld>
            <a:endParaRPr lang="en-US">
              <a:latin typeface="+mn-lt"/>
            </a:endParaRPr>
          </a:p>
        </p:txBody>
      </p:sp>
      <p:graphicFrame>
        <p:nvGraphicFramePr>
          <p:cNvPr id="6" name="Diagram 5">
            <a:extLst>
              <a:ext uri="{FF2B5EF4-FFF2-40B4-BE49-F238E27FC236}">
                <a16:creationId xmlns:a16="http://schemas.microsoft.com/office/drawing/2014/main" id="{35FC8523-F1B3-4222-917E-48E7646C0388}"/>
              </a:ext>
            </a:extLst>
          </p:cNvPr>
          <p:cNvGraphicFramePr/>
          <p:nvPr>
            <p:extLst>
              <p:ext uri="{D42A27DB-BD31-4B8C-83A1-F6EECF244321}">
                <p14:modId xmlns:p14="http://schemas.microsoft.com/office/powerpoint/2010/main" val="1827916308"/>
              </p:ext>
            </p:extLst>
          </p:nvPr>
        </p:nvGraphicFramePr>
        <p:xfrm>
          <a:off x="5772151" y="2284941"/>
          <a:ext cx="4559300" cy="40714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5" name="Straight Connector 24">
            <a:extLst>
              <a:ext uri="{FF2B5EF4-FFF2-40B4-BE49-F238E27FC236}">
                <a16:creationId xmlns:a16="http://schemas.microsoft.com/office/drawing/2014/main" id="{CEB302B3-D8FC-41A6-93E8-C97D7A8980F0}"/>
              </a:ext>
            </a:extLst>
          </p:cNvPr>
          <p:cNvCxnSpPr>
            <a:cxnSpLocks/>
          </p:cNvCxnSpPr>
          <p:nvPr/>
        </p:nvCxnSpPr>
        <p:spPr>
          <a:xfrm>
            <a:off x="7771419" y="1545452"/>
            <a:ext cx="734118" cy="1"/>
          </a:xfrm>
          <a:prstGeom prst="line">
            <a:avLst/>
          </a:prstGeom>
          <a:ln w="22225"/>
        </p:spPr>
        <p:style>
          <a:lnRef idx="3">
            <a:schemeClr val="accent4"/>
          </a:lnRef>
          <a:fillRef idx="0">
            <a:schemeClr val="accent4"/>
          </a:fillRef>
          <a:effectRef idx="2">
            <a:schemeClr val="accent4"/>
          </a:effectRef>
          <a:fontRef idx="minor">
            <a:schemeClr val="tx1"/>
          </a:fontRef>
        </p:style>
      </p:cxnSp>
      <p:sp>
        <p:nvSpPr>
          <p:cNvPr id="8" name="Rectangle 7">
            <a:extLst>
              <a:ext uri="{FF2B5EF4-FFF2-40B4-BE49-F238E27FC236}">
                <a16:creationId xmlns:a16="http://schemas.microsoft.com/office/drawing/2014/main" id="{51CF6C31-1D46-4C20-AEBE-9F17E20A6687}"/>
              </a:ext>
            </a:extLst>
          </p:cNvPr>
          <p:cNvSpPr/>
          <p:nvPr/>
        </p:nvSpPr>
        <p:spPr>
          <a:xfrm>
            <a:off x="7793875" y="6539781"/>
            <a:ext cx="3884815" cy="230832"/>
          </a:xfrm>
          <a:prstGeom prst="rect">
            <a:avLst/>
          </a:prstGeom>
        </p:spPr>
        <p:txBody>
          <a:bodyPr wrap="square">
            <a:spAutoFit/>
          </a:bodyPr>
          <a:lstStyle/>
          <a:p>
            <a:r>
              <a:rPr lang="en-US" sz="900" dirty="0" err="1">
                <a:solidFill>
                  <a:srgbClr val="19232E"/>
                </a:solidFill>
              </a:rPr>
              <a:t>Sumber</a:t>
            </a:r>
            <a:r>
              <a:rPr lang="en-US" sz="900" dirty="0">
                <a:solidFill>
                  <a:srgbClr val="19232E"/>
                </a:solidFill>
              </a:rPr>
              <a:t> </a:t>
            </a:r>
            <a:r>
              <a:rPr lang="en-US" sz="900" dirty="0">
                <a:solidFill>
                  <a:srgbClr val="FF0000"/>
                </a:solidFill>
              </a:rPr>
              <a:t>:</a:t>
            </a:r>
            <a:r>
              <a:rPr lang="en-US" sz="900" dirty="0" err="1">
                <a:solidFill>
                  <a:srgbClr val="FF0000"/>
                </a:solidFill>
              </a:rPr>
              <a:t>Shannessy</a:t>
            </a:r>
            <a:r>
              <a:rPr lang="en-US" sz="900" dirty="0">
                <a:solidFill>
                  <a:srgbClr val="FF0000"/>
                </a:solidFill>
              </a:rPr>
              <a:t>, </a:t>
            </a:r>
            <a:r>
              <a:rPr lang="en-US" sz="900" dirty="0" err="1">
                <a:solidFill>
                  <a:srgbClr val="FF0000"/>
                </a:solidFill>
              </a:rPr>
              <a:t>Accomodation</a:t>
            </a:r>
            <a:r>
              <a:rPr lang="en-US" sz="900" dirty="0">
                <a:solidFill>
                  <a:srgbClr val="FF0000"/>
                </a:solidFill>
              </a:rPr>
              <a:t> Service 2001</a:t>
            </a:r>
          </a:p>
        </p:txBody>
      </p:sp>
    </p:spTree>
    <p:extLst>
      <p:ext uri="{BB962C8B-B14F-4D97-AF65-F5344CB8AC3E}">
        <p14:creationId xmlns:p14="http://schemas.microsoft.com/office/powerpoint/2010/main" val="484307329"/>
      </p:ext>
    </p:extLst>
  </p:cSld>
  <p:clrMapOvr>
    <a:masterClrMapping/>
  </p:clrMapOvr>
  <p:transition advClick="0"/>
</p:sld>
</file>

<file path=ppt/theme/theme1.xml><?xml version="1.0" encoding="utf-8"?>
<a:theme xmlns:a="http://schemas.openxmlformats.org/drawingml/2006/main" name="1_Halaman Depan Slide">
  <a:themeElements>
    <a:clrScheme name="motagua light prueba">
      <a:dk1>
        <a:srgbClr val="445469"/>
      </a:dk1>
      <a:lt1>
        <a:sysClr val="window" lastClr="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Halaman Depan Slide">
  <a:themeElements>
    <a:clrScheme name="motagua light prueba">
      <a:dk1>
        <a:srgbClr val="445469"/>
      </a:dk1>
      <a:lt1>
        <a:sysClr val="window" lastClr="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4F0049CDA82B48959545CA033B1878" ma:contentTypeVersion="7" ma:contentTypeDescription="Create a new document." ma:contentTypeScope="" ma:versionID="14dc04c683fdfb076cb147717fa8062c">
  <xsd:schema xmlns:xsd="http://www.w3.org/2001/XMLSchema" xmlns:xs="http://www.w3.org/2001/XMLSchema" xmlns:p="http://schemas.microsoft.com/office/2006/metadata/properties" xmlns:ns2="2de8010e-374d-4f96-a58a-5d4fb6633751" targetNamespace="http://schemas.microsoft.com/office/2006/metadata/properties" ma:root="true" ma:fieldsID="6301cf472b88277d17d59762e1514e30" ns2:_="">
    <xsd:import namespace="2de8010e-374d-4f96-a58a-5d4fb663375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e8010e-374d-4f96-a58a-5d4fb66337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0075B5-7C96-4A8C-B661-EB4BA3403C5D}"/>
</file>

<file path=customXml/itemProps2.xml><?xml version="1.0" encoding="utf-8"?>
<ds:datastoreItem xmlns:ds="http://schemas.openxmlformats.org/officeDocument/2006/customXml" ds:itemID="{7758FC03-B0C2-484E-9465-F15C07FF3A93}"/>
</file>

<file path=customXml/itemProps3.xml><?xml version="1.0" encoding="utf-8"?>
<ds:datastoreItem xmlns:ds="http://schemas.openxmlformats.org/officeDocument/2006/customXml" ds:itemID="{9B348F92-4123-43FB-9AEF-A0F4BA647674}"/>
</file>

<file path=docProps/app.xml><?xml version="1.0" encoding="utf-8"?>
<Properties xmlns="http://schemas.openxmlformats.org/officeDocument/2006/extended-properties" xmlns:vt="http://schemas.openxmlformats.org/officeDocument/2006/docPropsVTypes">
  <TotalTime>65</TotalTime>
  <Words>4055</Words>
  <Application>Microsoft Office PowerPoint</Application>
  <PresentationFormat>Widescreen</PresentationFormat>
  <Paragraphs>621</Paragraphs>
  <Slides>32</Slides>
  <Notes>32</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Arial</vt:lpstr>
      <vt:lpstr>Calibri</vt:lpstr>
      <vt:lpstr>Gill Sans</vt:lpstr>
      <vt:lpstr>Gill Sans MT</vt:lpstr>
      <vt:lpstr>Helvetica</vt:lpstr>
      <vt:lpstr>Lato</vt:lpstr>
      <vt:lpstr>Lato Black</vt:lpstr>
      <vt:lpstr>Lato Bold</vt:lpstr>
      <vt:lpstr>Lato Light</vt:lpstr>
      <vt:lpstr>Wingdings</vt:lpstr>
      <vt:lpstr>1_Halaman Depan Slide</vt:lpstr>
      <vt:lpstr>8_Halaman Depan Slide</vt:lpstr>
      <vt:lpstr>DHH1A3 – OPERASIONAL KANTOR DEPAN I</vt:lpstr>
      <vt:lpstr>PowerPoint Presentation</vt:lpstr>
      <vt:lpstr>INTRODUCTION</vt:lpstr>
      <vt:lpstr>PowerPoint Presentation</vt:lpstr>
      <vt:lpstr>STAFF USE THE TELEPHONE</vt:lpstr>
      <vt:lpstr>PowerPoint Presentation</vt:lpstr>
      <vt:lpstr>ACTIVITIES IN HOTEL TAKE PLACE OVER THE TELEPHONE</vt:lpstr>
      <vt:lpstr> Role and Responsibilities of Telephonist</vt:lpstr>
      <vt:lpstr> Role and Responsibilities Of Telephonist  TYPE OF CALL  </vt:lpstr>
      <vt:lpstr>TELEPHONIST WORKING HOURS</vt:lpstr>
      <vt:lpstr>TELEPHONIST MUST BE ABLE TO DO :</vt:lpstr>
      <vt:lpstr>TELEPHONIST MUST BE ABLE TO DO :</vt:lpstr>
      <vt:lpstr>COMPONENT OF TELEPHONE SYSTEM</vt:lpstr>
      <vt:lpstr>COMPONENT OF TELEPHONE SYSTEM</vt:lpstr>
      <vt:lpstr>PowerPoint Presentation</vt:lpstr>
      <vt:lpstr>PowerPoint Presentation</vt:lpstr>
      <vt:lpstr>PowerPoint Presentation</vt:lpstr>
      <vt:lpstr>PowerPoint Presentation</vt:lpstr>
      <vt:lpstr>COMPONENT OF TELEPHONE SYSTEM </vt:lpstr>
      <vt:lpstr>PowerPoint Presentation</vt:lpstr>
      <vt:lpstr>PowerPoint Presentation</vt:lpstr>
      <vt:lpstr>Describe The Function and Feature Vailable in The Telephone System</vt:lpstr>
      <vt:lpstr>RECEIVING THE TELEPHONE CALLL</vt:lpstr>
      <vt:lpstr>RECEIVING THE TELEPHONE CALL</vt:lpstr>
      <vt:lpstr>STEP-STEP RESPOND TO INCOMING TELEPHONE CALLS</vt:lpstr>
      <vt:lpstr>PowerPoint Presentation</vt:lpstr>
      <vt:lpstr>THE IMPORTANCE OF FIRST IMPRESSION ON TELEPHONE</vt:lpstr>
      <vt:lpstr>PowerPoint Presentation</vt:lpstr>
      <vt:lpstr>DIFERENTIATE BETWEEN FACE- TO FACE AND OVER-THE PHONE COMMUNICATION</vt:lpstr>
      <vt:lpstr>SPELLING BOARD</vt:lpstr>
      <vt:lpstr>SPELLING BOARD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DHH1A3 – OPERASIONAL KANTOR DEPAN I</dc:title>
  <dc:creator>ERSY ERVINA</dc:creator>
  <cp:lastModifiedBy>ERSY ERVINA</cp:lastModifiedBy>
  <cp:revision>8</cp:revision>
  <cp:lastPrinted>2019-06-07T13:47:34Z</cp:lastPrinted>
  <dcterms:created xsi:type="dcterms:W3CDTF">2019-06-07T07:22:42Z</dcterms:created>
  <dcterms:modified xsi:type="dcterms:W3CDTF">2019-06-07T13:47:55Z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0x010100FA4F0049CDA82B48959545CA033B1878</vt:lpwstr>
  </property>
</Properties>
</file>