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" ContentType="image/t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1"/>
  </p:notesMasterIdLst>
  <p:sldIdLst>
    <p:sldId id="399" r:id="rId2"/>
    <p:sldId id="400" r:id="rId3"/>
    <p:sldId id="401" r:id="rId4"/>
    <p:sldId id="402" r:id="rId5"/>
    <p:sldId id="406" r:id="rId6"/>
    <p:sldId id="404" r:id="rId7"/>
    <p:sldId id="403" r:id="rId8"/>
    <p:sldId id="408" r:id="rId9"/>
    <p:sldId id="40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BE5FD1"/>
    <a:srgbClr val="D25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779" autoAdjust="0"/>
    <p:restoredTop sz="94095" autoAdjust="0"/>
  </p:normalViewPr>
  <p:slideViewPr>
    <p:cSldViewPr snapToGrid="0">
      <p:cViewPr varScale="1">
        <p:scale>
          <a:sx n="69" d="100"/>
          <a:sy n="69" d="100"/>
        </p:scale>
        <p:origin x="-96" y="-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BE65C-B6DC-49C5-ABC7-C92A43D008E5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49699-F280-438C-9692-3093ECCEC3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77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0446" y="1738490"/>
            <a:ext cx="6468533" cy="1771473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2355" y="3602038"/>
            <a:ext cx="5621867" cy="99254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6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8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1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4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3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3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7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44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9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6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3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57778" y="191911"/>
            <a:ext cx="9584267" cy="835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111" y="1128889"/>
            <a:ext cx="11446933" cy="5048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11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89F9-F4B1-4A22-9A95-5F72DBDD252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4838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246" y="6356351"/>
            <a:ext cx="801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7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"/><Relationship Id="rId4" Type="http://schemas.openxmlformats.org/officeDocument/2006/relationships/image" Target="../media/image6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"/><Relationship Id="rId3" Type="http://schemas.openxmlformats.org/officeDocument/2006/relationships/image" Target="../media/image9.tif"/><Relationship Id="rId7" Type="http://schemas.openxmlformats.org/officeDocument/2006/relationships/image" Target="../media/image13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"/><Relationship Id="rId5" Type="http://schemas.openxmlformats.org/officeDocument/2006/relationships/image" Target="../media/image11.tif"/><Relationship Id="rId4" Type="http://schemas.openxmlformats.org/officeDocument/2006/relationships/image" Target="../media/image10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"/><Relationship Id="rId3" Type="http://schemas.openxmlformats.org/officeDocument/2006/relationships/image" Target="../media/image19.tif"/><Relationship Id="rId7" Type="http://schemas.openxmlformats.org/officeDocument/2006/relationships/image" Target="../media/image23.t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if"/><Relationship Id="rId5" Type="http://schemas.openxmlformats.org/officeDocument/2006/relationships/image" Target="../media/image21.tif"/><Relationship Id="rId4" Type="http://schemas.openxmlformats.org/officeDocument/2006/relationships/image" Target="../media/image20.t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tif"/><Relationship Id="rId7" Type="http://schemas.openxmlformats.org/officeDocument/2006/relationships/image" Target="../media/image30.png"/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"/><Relationship Id="rId5" Type="http://schemas.openxmlformats.org/officeDocument/2006/relationships/image" Target="../media/image28.tif"/><Relationship Id="rId4" Type="http://schemas.openxmlformats.org/officeDocument/2006/relationships/image" Target="../media/image27.tif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7" Type="http://schemas.openxmlformats.org/officeDocument/2006/relationships/image" Target="../media/image38.tif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tif"/><Relationship Id="rId5" Type="http://schemas.openxmlformats.org/officeDocument/2006/relationships/image" Target="../media/image36.tif"/><Relationship Id="rId4" Type="http://schemas.openxmlformats.org/officeDocument/2006/relationships/image" Target="../media/image35.t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4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43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4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60653" y="1627650"/>
            <a:ext cx="8222297" cy="97700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SISTEM PERSAMAAN LINEAR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977375" y="2729202"/>
            <a:ext cx="5621867" cy="7898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dirty="0"/>
              <a:t>Karina Wahyu N, </a:t>
            </a:r>
            <a:r>
              <a:rPr lang="fi-FI" dirty="0" smtClean="0"/>
              <a:t>S.Si., M.T.</a:t>
            </a:r>
            <a:endParaRPr lang="en-US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Lisda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eisaroh</a:t>
            </a:r>
            <a:r>
              <a:rPr lang="en-US" dirty="0" smtClean="0"/>
              <a:t>, </a:t>
            </a:r>
            <a:r>
              <a:rPr lang="en-US" dirty="0" err="1" smtClean="0"/>
              <a:t>S.Si</a:t>
            </a:r>
            <a:r>
              <a:rPr lang="en-US" dirty="0" smtClean="0"/>
              <a:t>.,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88839" y="3814782"/>
            <a:ext cx="5788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</a:rPr>
              <a:t>Email</a:t>
            </a:r>
            <a:r>
              <a:rPr lang="en-US" altLang="en-US" b="1" dirty="0">
                <a:solidFill>
                  <a:schemeClr val="bg1"/>
                </a:solidFill>
              </a:rPr>
              <a:t>	: </a:t>
            </a:r>
            <a:r>
              <a:rPr lang="en-US" altLang="en-US" b="1" dirty="0" smtClean="0">
                <a:solidFill>
                  <a:schemeClr val="bg1"/>
                </a:solidFill>
              </a:rPr>
              <a:t>lisda@tass.telkomuniversity.ac.id</a:t>
            </a:r>
          </a:p>
          <a:p>
            <a:pPr eaLnBrk="1" hangingPunct="1"/>
            <a:r>
              <a:rPr lang="en-US" altLang="en-US" b="1" dirty="0" err="1" smtClean="0">
                <a:solidFill>
                  <a:schemeClr val="bg1"/>
                </a:solidFill>
              </a:rPr>
              <a:t>Hp</a:t>
            </a:r>
            <a:r>
              <a:rPr lang="en-US" altLang="en-US" b="1" dirty="0" smtClean="0">
                <a:solidFill>
                  <a:schemeClr val="bg1"/>
                </a:solidFill>
              </a:rPr>
              <a:t>	: 081320338823 (SMS Only, Office Hours)	 </a:t>
            </a:r>
          </a:p>
        </p:txBody>
      </p:sp>
    </p:spTree>
    <p:extLst>
      <p:ext uri="{BB962C8B-B14F-4D97-AF65-F5344CB8AC3E}">
        <p14:creationId xmlns:p14="http://schemas.microsoft.com/office/powerpoint/2010/main" val="51667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12" y="174599"/>
            <a:ext cx="10972800" cy="940966"/>
          </a:xfrm>
        </p:spPr>
        <p:txBody>
          <a:bodyPr>
            <a:normAutofit fontScale="90000"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Aplikasi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Invers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Persamaan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Linear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632811" y="1447386"/>
            <a:ext cx="5376404" cy="4776001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Untuk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menyelesaikan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Sistem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Persamaan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Linear (SPL)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dapat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dilakukan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beberapa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cara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yaitu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menggunakan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metode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substitusi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 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eliminasi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bertingkat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gabungan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eliminasi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substitusi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elimasi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Gauss,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eliminasi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Gauss-Jordan.</a:t>
            </a: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Selain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metode-metode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tersebut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Untuk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menyelesaikan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sistem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persamaan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linear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dapat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menggunakan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metode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invers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dalam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menyelesaikan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persamaan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linier.</a:t>
            </a:r>
            <a:endParaRPr lang="id-ID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914" y="1356453"/>
            <a:ext cx="6365844" cy="45939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6093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6068304" y="1142739"/>
            <a:ext cx="5929732" cy="36944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Tuliskan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berkorespodensi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tersebut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Tentukan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Invers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tsb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Untuk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mencari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x, y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z, 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45" y="1128889"/>
            <a:ext cx="5915891" cy="3914165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Menyelesaikan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menggunakan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invers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jika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berkorespodensi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tersebut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memiliki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invers (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≠ 0).</a:t>
            </a: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Berikut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langkah-langkah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menyelesaikan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menggunakan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invers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Misalkan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diberikan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sbb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: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03507" y="119179"/>
            <a:ext cx="10972800" cy="940966"/>
          </a:xfrm>
        </p:spPr>
        <p:txBody>
          <a:bodyPr>
            <a:normAutofit fontScale="90000"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Menyelesaikan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SPL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3275" y="4482881"/>
            <a:ext cx="2967785" cy="135712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58369" y="1825717"/>
            <a:ext cx="3149602" cy="10922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8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96233" y="3443951"/>
            <a:ext cx="1625602" cy="7620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51323" y="4657035"/>
            <a:ext cx="4737102" cy="10922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41915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2" y="1128889"/>
            <a:ext cx="5894852" cy="5890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Tentukan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nilai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x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berikut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ini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03507" y="119179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2781" y="1612548"/>
            <a:ext cx="1856367" cy="86417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30327" y="3107534"/>
            <a:ext cx="3136233" cy="806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23254" y="4432743"/>
            <a:ext cx="1730525" cy="73581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15283" y="5630691"/>
            <a:ext cx="4966319" cy="79343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104801" y="1600907"/>
            <a:ext cx="2341526" cy="780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540058" y="3173051"/>
            <a:ext cx="4190016" cy="7664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asted-image.tif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543080" y="4578970"/>
            <a:ext cx="1903247" cy="778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824" y="3152055"/>
            <a:ext cx="1726957" cy="803928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Content Placeholder 2"/>
          <p:cNvSpPr txBox="1">
            <a:spLocks/>
          </p:cNvSpPr>
          <p:nvPr/>
        </p:nvSpPr>
        <p:spPr>
          <a:xfrm>
            <a:off x="493675" y="2504429"/>
            <a:ext cx="1210434" cy="58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Jawab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258291" y="3366655"/>
            <a:ext cx="318654" cy="415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3949148" y="3997125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3936111" y="5249774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8998774" y="1143086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8999075" y="2650432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9085020" y="4065676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4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2" y="1128889"/>
            <a:ext cx="5118997" cy="5048074"/>
          </a:xfrm>
        </p:spPr>
        <p:txBody>
          <a:bodyPr/>
          <a:lstStyle/>
          <a:p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Berikut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langkah-langkah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menyelesaikan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menggunakan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Misalkan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diberikan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sbb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03507" y="119179"/>
            <a:ext cx="10972800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Menyelesaikan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SPL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3531" y="4714574"/>
            <a:ext cx="3140172" cy="87535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617383" y="1198695"/>
            <a:ext cx="4383125" cy="4084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Mencari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683271" y="4163693"/>
            <a:ext cx="5093036" cy="4084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Persamaan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Solusi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diberikan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sbb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8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0715" y="3606553"/>
            <a:ext cx="3143034" cy="13853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07858" y="1607130"/>
            <a:ext cx="3949701" cy="25527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7159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03507" y="119179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2022414" y="5239069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5903450" y="893988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5903450" y="4010256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903450" y="2501898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9634735" y="1725288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471" y="1140600"/>
            <a:ext cx="3853466" cy="23713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3745" y="4065676"/>
            <a:ext cx="2449995" cy="10033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3745" y="5546842"/>
            <a:ext cx="3084495" cy="9786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96408" y="1322821"/>
            <a:ext cx="3023082" cy="1003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96408" y="2948948"/>
            <a:ext cx="2850428" cy="9043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pasted-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673839" y="4567342"/>
            <a:ext cx="2624859" cy="10164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pasted-image.tif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080136" y="2316245"/>
            <a:ext cx="3773615" cy="2885705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Down Arrow 26"/>
          <p:cNvSpPr/>
          <p:nvPr/>
        </p:nvSpPr>
        <p:spPr>
          <a:xfrm>
            <a:off x="2022414" y="3595095"/>
            <a:ext cx="553579" cy="29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25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2" y="1392134"/>
            <a:ext cx="5118997" cy="4177402"/>
          </a:xfrm>
        </p:spPr>
        <p:txBody>
          <a:bodyPr/>
          <a:lstStyle/>
          <a:p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Berikut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langkah-langkah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menyelesaikan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menggunakan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Misalkan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diberikan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sbb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03507" y="119179"/>
            <a:ext cx="10972800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Menyelesaikan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SPL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(Cramer ‘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sRule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617383" y="1198695"/>
            <a:ext cx="4383125" cy="4084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Mencari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683271" y="4163693"/>
            <a:ext cx="5093036" cy="4084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Persamaan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Solusi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diberikan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sbb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2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2705" y="3601600"/>
            <a:ext cx="3345392" cy="15326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83271" y="1683527"/>
            <a:ext cx="2179292" cy="114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98243" y="1637422"/>
            <a:ext cx="2267213" cy="11889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83271" y="2963558"/>
            <a:ext cx="2288628" cy="12001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993592" y="2894283"/>
            <a:ext cx="2354994" cy="12349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803" y="4685976"/>
            <a:ext cx="1090519" cy="78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376" y="4685976"/>
            <a:ext cx="1021186" cy="79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268" y="4654460"/>
            <a:ext cx="1008350" cy="77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109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03507" y="119179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0631" y="2455729"/>
            <a:ext cx="2354888" cy="1136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84445" y="4188098"/>
            <a:ext cx="2418334" cy="960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4403" y="4144840"/>
            <a:ext cx="2171701" cy="100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79737" y="2113803"/>
            <a:ext cx="2418334" cy="10793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70055" y="3539217"/>
            <a:ext cx="2360085" cy="10533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pasted-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657332" y="1993023"/>
            <a:ext cx="1765301" cy="2400301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395111" y="1960189"/>
            <a:ext cx="6171943" cy="5890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Tentukan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nilai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x, y,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z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SPL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berikut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ini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79820" y="3543554"/>
            <a:ext cx="1210434" cy="58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Jawab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6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03507" y="119179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Soal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367402" y="1239753"/>
            <a:ext cx="6338197" cy="5890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Tentukan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nilai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x, y,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z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SPL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berikut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ini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395107" y="1946329"/>
            <a:ext cx="450020" cy="298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1.</a:t>
            </a: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134412"/>
              </p:ext>
            </p:extLst>
          </p:nvPr>
        </p:nvGraphicFramePr>
        <p:xfrm>
          <a:off x="907039" y="1904764"/>
          <a:ext cx="1448232" cy="67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3" imgW="698400" imgH="431640" progId="Equation.DSMT4">
                  <p:embed/>
                </p:oleObj>
              </mc:Choice>
              <mc:Fallback>
                <p:oleObj name="Equation" r:id="rId3" imgW="698400" imgH="431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039" y="1904764"/>
                        <a:ext cx="1448232" cy="67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Content Placeholder 2"/>
          <p:cNvSpPr txBox="1">
            <a:spLocks/>
          </p:cNvSpPr>
          <p:nvPr/>
        </p:nvSpPr>
        <p:spPr>
          <a:xfrm>
            <a:off x="408957" y="3484229"/>
            <a:ext cx="450020" cy="298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897424"/>
              </p:ext>
            </p:extLst>
          </p:nvPr>
        </p:nvGraphicFramePr>
        <p:xfrm>
          <a:off x="907034" y="3442664"/>
          <a:ext cx="1448232" cy="67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5" imgW="698400" imgH="431640" progId="Equation.DSMT4">
                  <p:embed/>
                </p:oleObj>
              </mc:Choice>
              <mc:Fallback>
                <p:oleObj name="Equation" r:id="rId5" imgW="6984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034" y="3442664"/>
                        <a:ext cx="1448232" cy="67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Content Placeholder 2"/>
          <p:cNvSpPr txBox="1">
            <a:spLocks/>
          </p:cNvSpPr>
          <p:nvPr/>
        </p:nvSpPr>
        <p:spPr>
          <a:xfrm>
            <a:off x="416320" y="4897385"/>
            <a:ext cx="450020" cy="298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3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51862"/>
              </p:ext>
            </p:extLst>
          </p:nvPr>
        </p:nvGraphicFramePr>
        <p:xfrm>
          <a:off x="928252" y="4869675"/>
          <a:ext cx="1448232" cy="67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7" imgW="698400" imgH="431640" progId="Equation.DSMT4">
                  <p:embed/>
                </p:oleObj>
              </mc:Choice>
              <mc:Fallback>
                <p:oleObj name="Equation" r:id="rId7" imgW="6984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252" y="4869675"/>
                        <a:ext cx="1448232" cy="67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Content Placeholder 2"/>
          <p:cNvSpPr txBox="1">
            <a:spLocks/>
          </p:cNvSpPr>
          <p:nvPr/>
        </p:nvSpPr>
        <p:spPr>
          <a:xfrm>
            <a:off x="3027473" y="1987896"/>
            <a:ext cx="450020" cy="298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4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942866"/>
              </p:ext>
            </p:extLst>
          </p:nvPr>
        </p:nvGraphicFramePr>
        <p:xfrm>
          <a:off x="3539123" y="1947435"/>
          <a:ext cx="1920875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9" imgW="927000" imgH="660240" progId="Equation.DSMT4">
                  <p:embed/>
                </p:oleObj>
              </mc:Choice>
              <mc:Fallback>
                <p:oleObj name="Equation" r:id="rId9" imgW="92700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9123" y="1947435"/>
                        <a:ext cx="1920875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Content Placeholder 2"/>
          <p:cNvSpPr txBox="1">
            <a:spLocks/>
          </p:cNvSpPr>
          <p:nvPr/>
        </p:nvSpPr>
        <p:spPr>
          <a:xfrm>
            <a:off x="3030803" y="3417821"/>
            <a:ext cx="450020" cy="298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5.</a:t>
            </a:r>
            <a:endParaRPr lang="en-US" dirty="0"/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78625"/>
              </p:ext>
            </p:extLst>
          </p:nvPr>
        </p:nvGraphicFramePr>
        <p:xfrm>
          <a:off x="3556308" y="3377360"/>
          <a:ext cx="1920875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11" imgW="927000" imgH="660240" progId="Equation.DSMT4">
                  <p:embed/>
                </p:oleObj>
              </mc:Choice>
              <mc:Fallback>
                <p:oleObj name="Equation" r:id="rId11" imgW="92700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308" y="3377360"/>
                        <a:ext cx="1920875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Content Placeholder 2"/>
          <p:cNvSpPr txBox="1">
            <a:spLocks/>
          </p:cNvSpPr>
          <p:nvPr/>
        </p:nvSpPr>
        <p:spPr>
          <a:xfrm>
            <a:off x="3016948" y="4858694"/>
            <a:ext cx="450020" cy="298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6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867925"/>
              </p:ext>
            </p:extLst>
          </p:nvPr>
        </p:nvGraphicFramePr>
        <p:xfrm>
          <a:off x="3462338" y="4818063"/>
          <a:ext cx="2079625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13" imgW="1002960" imgH="660240" progId="Equation.DSMT4">
                  <p:embed/>
                </p:oleObj>
              </mc:Choice>
              <mc:Fallback>
                <p:oleObj name="Equation" r:id="rId13" imgW="100296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2338" y="4818063"/>
                        <a:ext cx="2079625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Content Placeholder 2"/>
          <p:cNvSpPr txBox="1">
            <a:spLocks/>
          </p:cNvSpPr>
          <p:nvPr/>
        </p:nvSpPr>
        <p:spPr>
          <a:xfrm>
            <a:off x="6286621" y="1984333"/>
            <a:ext cx="450020" cy="298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7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61574"/>
              </p:ext>
            </p:extLst>
          </p:nvPr>
        </p:nvGraphicFramePr>
        <p:xfrm>
          <a:off x="6711375" y="1943100"/>
          <a:ext cx="2260600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15" imgW="1091880" imgH="660240" progId="Equation.DSMT4">
                  <p:embed/>
                </p:oleObj>
              </mc:Choice>
              <mc:Fallback>
                <p:oleObj name="Equation" r:id="rId15" imgW="109188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1375" y="1943100"/>
                        <a:ext cx="2260600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Content Placeholder 2"/>
          <p:cNvSpPr txBox="1">
            <a:spLocks/>
          </p:cNvSpPr>
          <p:nvPr/>
        </p:nvSpPr>
        <p:spPr>
          <a:xfrm>
            <a:off x="6286621" y="3458956"/>
            <a:ext cx="450020" cy="298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8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527082"/>
              </p:ext>
            </p:extLst>
          </p:nvPr>
        </p:nvGraphicFramePr>
        <p:xfrm>
          <a:off x="6746875" y="3417888"/>
          <a:ext cx="2052638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17" imgW="990360" imgH="660240" progId="Equation.DSMT4">
                  <p:embed/>
                </p:oleObj>
              </mc:Choice>
              <mc:Fallback>
                <p:oleObj name="Equation" r:id="rId17" imgW="99036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75" y="3417888"/>
                        <a:ext cx="2052638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089215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TelU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 TelU" id="{08DC51EF-A25C-4777-8536-F32D4A4BAF64}" vid="{5C5C6598-3404-4EFD-B29D-AE85BA2A1F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E12BE7EC7F7A4D81724995719A0885" ma:contentTypeVersion="3" ma:contentTypeDescription="Create a new document." ma:contentTypeScope="" ma:versionID="1a6a9db62bcebd8b1ae87fdd53d73b15">
  <xsd:schema xmlns:xsd="http://www.w3.org/2001/XMLSchema" xmlns:xs="http://www.w3.org/2001/XMLSchema" xmlns:p="http://schemas.microsoft.com/office/2006/metadata/properties" xmlns:ns2="dc41ffe0-8727-4ecc-b748-3614b3b21173" targetNamespace="http://schemas.microsoft.com/office/2006/metadata/properties" ma:root="true" ma:fieldsID="d9e72ede98718b3db27c2d42fc481d77" ns2:_="">
    <xsd:import namespace="dc41ffe0-8727-4ecc-b748-3614b3b211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41ffe0-8727-4ecc-b748-3614b3b21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5F108C7-5897-4D69-9EC4-C9A73C48DBDD}"/>
</file>

<file path=customXml/itemProps2.xml><?xml version="1.0" encoding="utf-8"?>
<ds:datastoreItem xmlns:ds="http://schemas.openxmlformats.org/officeDocument/2006/customXml" ds:itemID="{FCF2B17D-9D5E-47CD-9F47-70D71ACDCC64}"/>
</file>

<file path=customXml/itemProps3.xml><?xml version="1.0" encoding="utf-8"?>
<ds:datastoreItem xmlns:ds="http://schemas.openxmlformats.org/officeDocument/2006/customXml" ds:itemID="{00B17134-9126-4652-A849-377D7A4C3F1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5673</TotalTime>
  <Words>207</Words>
  <Application>Microsoft Office PowerPoint</Application>
  <PresentationFormat>Custom</PresentationFormat>
  <Paragraphs>46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Theme TelU</vt:lpstr>
      <vt:lpstr>MathType 6.0 Equation</vt:lpstr>
      <vt:lpstr>SISTEM PERSAMAAN LINEAR</vt:lpstr>
      <vt:lpstr>Aplikasi Invers dan Determinan Matriks  dalam Sistem Persamaan Linear</vt:lpstr>
      <vt:lpstr>Menyelesaikan SPL dengan  Invers Matriks</vt:lpstr>
      <vt:lpstr>Contoh</vt:lpstr>
      <vt:lpstr>PowerPoint Presentation</vt:lpstr>
      <vt:lpstr>Contoh</vt:lpstr>
      <vt:lpstr>PowerPoint Presentation</vt:lpstr>
      <vt:lpstr>Contoh</vt:lpstr>
      <vt:lpstr>Latihan Soal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RINNA F</dc:creator>
  <cp:lastModifiedBy>dell</cp:lastModifiedBy>
  <cp:revision>268</cp:revision>
  <dcterms:created xsi:type="dcterms:W3CDTF">2013-12-08T13:08:08Z</dcterms:created>
  <dcterms:modified xsi:type="dcterms:W3CDTF">2016-01-27T12:04:09Z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0x01010067E12BE7EC7F7A4D81724995719A0885</vt:lpwstr>
  </property>
</Properties>
</file>