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14.xml" ContentType="application/vnd.openxmlformats-officedocument.drawingml.diagramData+xml"/>
  <Override PartName="/ppt/diagrams/data8.xml" ContentType="application/vnd.openxmlformats-officedocument.drawingml.diagramData+xml"/>
  <Override PartName="/ppt/diagrams/data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presentation.xml" ContentType="application/vnd.openxmlformats-officedocument.presentationml.presentation.main+xml"/>
  <Override PartName="/ppt/diagrams/data5.xml" ContentType="application/vnd.openxmlformats-officedocument.drawingml.diagramData+xml"/>
  <Override PartName="/ppt/diagrams/data15.xml" ContentType="application/vnd.openxmlformats-officedocument.drawingml.diagramData+xml"/>
  <Override PartName="/ppt/diagrams/data1.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7.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diagrams/colors13.xml" ContentType="application/vnd.openxmlformats-officedocument.drawingml.diagramColors+xml"/>
  <Override PartName="/ppt/diagrams/drawing13.xml" ContentType="application/vnd.ms-office.drawingml.diagramDrawing+xml"/>
  <Override PartName="/ppt/theme/theme1.xml" ContentType="application/vnd.openxmlformats-officedocument.theme+xml"/>
  <Override PartName="/ppt/diagrams/quickStyle5.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drawing10.xml" ContentType="application/vnd.ms-office.drawingml.diagramDrawing+xml"/>
  <Override PartName="/ppt/diagrams/layout9.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layout10.xml" ContentType="application/vnd.openxmlformats-officedocument.drawingml.diagramLayout+xml"/>
  <Override PartName="/ppt/diagrams/drawing9.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quickStyle10.xml" ContentType="application/vnd.openxmlformats-officedocument.drawingml.diagramStyle+xml"/>
  <Override PartName="/ppt/diagrams/colors9.xml" ContentType="application/vnd.openxmlformats-officedocument.drawingml.diagramColors+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colors10.xml" ContentType="application/vnd.openxmlformats-officedocument.drawingml.diagramColors+xml"/>
  <Override PartName="/ppt/diagrams/quickStyle9.xml" ContentType="application/vnd.openxmlformats-officedocument.drawingml.diagramStyle+xml"/>
  <Override PartName="/ppt/diagrams/drawing5.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5.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311" r:id="rId3"/>
    <p:sldId id="262" r:id="rId4"/>
    <p:sldId id="312" r:id="rId5"/>
    <p:sldId id="257" r:id="rId6"/>
    <p:sldId id="258" r:id="rId7"/>
    <p:sldId id="313" r:id="rId8"/>
    <p:sldId id="314" r:id="rId9"/>
    <p:sldId id="263" r:id="rId10"/>
    <p:sldId id="315" r:id="rId11"/>
    <p:sldId id="316" r:id="rId12"/>
    <p:sldId id="317" r:id="rId13"/>
    <p:sldId id="318" r:id="rId14"/>
    <p:sldId id="319" r:id="rId15"/>
    <p:sldId id="320" r:id="rId16"/>
    <p:sldId id="321" r:id="rId17"/>
    <p:sldId id="322"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A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108" autoAdjust="0"/>
  </p:normalViewPr>
  <p:slideViewPr>
    <p:cSldViewPr snapToGrid="0">
      <p:cViewPr>
        <p:scale>
          <a:sx n="57" d="100"/>
          <a:sy n="57" d="100"/>
        </p:scale>
        <p:origin x="12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ata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image" Target="../media/image42.png"/><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diagrams/_rels/data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diagrams/_rels/data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diagrams/_rels/data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ata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ata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image" Target="../media/image42.png"/><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image" Target="../media/image6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10BE5-738B-41FE-925B-F7CFC851B479}" type="doc">
      <dgm:prSet loTypeId="urn:diagrams.loki3.com/BracketList" loCatId="list" qsTypeId="urn:microsoft.com/office/officeart/2005/8/quickstyle/simple3" qsCatId="simple" csTypeId="urn:microsoft.com/office/officeart/2005/8/colors/colorful5" csCatId="colorful" phldr="1"/>
      <dgm:spPr/>
      <dgm:t>
        <a:bodyPr/>
        <a:lstStyle/>
        <a:p>
          <a:endParaRPr lang="en-ID"/>
        </a:p>
      </dgm:t>
    </dgm:pt>
    <dgm:pt modelId="{6DF4E5D7-3DD5-4742-ACF2-5C467283784A}">
      <dgm:prSet phldrT="[Text]">
        <dgm:style>
          <a:lnRef idx="1">
            <a:schemeClr val="accent1"/>
          </a:lnRef>
          <a:fillRef idx="2">
            <a:schemeClr val="accent1"/>
          </a:fillRef>
          <a:effectRef idx="1">
            <a:schemeClr val="accent1"/>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00000"/>
          </a:solidFill>
        </a:ln>
      </dgm:spPr>
      <dgm:t>
        <a:bodyPr/>
        <a:lstStyle/>
        <a:p>
          <a:pPr algn="ctr"/>
          <a:r>
            <a:rPr lang="en-ID" b="1" dirty="0" err="1"/>
            <a:t>Pengertian</a:t>
          </a:r>
          <a:r>
            <a:rPr lang="en-ID" b="1" dirty="0"/>
            <a:t> </a:t>
          </a:r>
          <a:r>
            <a:rPr lang="en-ID" b="1" dirty="0" err="1"/>
            <a:t>Pengawetan</a:t>
          </a:r>
          <a:r>
            <a:rPr lang="en-ID" b="1" dirty="0"/>
            <a:t> </a:t>
          </a:r>
          <a:r>
            <a:rPr lang="en-ID" b="1" dirty="0" err="1"/>
            <a:t>Makanan</a:t>
          </a:r>
          <a:r>
            <a:rPr lang="en-ID" b="1" dirty="0"/>
            <a:t> </a:t>
          </a:r>
        </a:p>
      </dgm:t>
    </dgm:pt>
    <dgm:pt modelId="{3CF90FB7-37E5-418A-9065-96E386D0BAC0}" type="parTrans" cxnId="{47661EE9-2D82-4CC3-8560-90F3C07B3C91}">
      <dgm:prSet/>
      <dgm:spPr/>
      <dgm:t>
        <a:bodyPr/>
        <a:lstStyle/>
        <a:p>
          <a:endParaRPr lang="en-ID"/>
        </a:p>
      </dgm:t>
    </dgm:pt>
    <dgm:pt modelId="{84049A9F-E854-4371-8AB2-745138F479FE}" type="sibTrans" cxnId="{47661EE9-2D82-4CC3-8560-90F3C07B3C91}">
      <dgm:prSet/>
      <dgm:spPr/>
      <dgm:t>
        <a:bodyPr/>
        <a:lstStyle/>
        <a:p>
          <a:endParaRPr lang="en-ID"/>
        </a:p>
      </dgm:t>
    </dgm:pt>
    <dgm:pt modelId="{736CAC3D-9961-4D6C-A1F1-1221979CE39E}">
      <dgm:prSet phldrT="[Tex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00000"/>
          </a:solidFill>
        </a:ln>
      </dgm:spPr>
      <dgm:t>
        <a:bodyPr/>
        <a:lstStyle/>
        <a:p>
          <a:pPr algn="just"/>
          <a:r>
            <a:rPr lang="en-ID" b="1" i="0" dirty="0" err="1">
              <a:solidFill>
                <a:schemeClr val="tx1"/>
              </a:solidFill>
              <a:effectLst/>
              <a:latin typeface="Lato Light"/>
              <a:ea typeface="+mn-ea"/>
              <a:cs typeface="+mn-cs"/>
            </a:rPr>
            <a:t>Pengawetan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makanan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adalah</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cara</a:t>
          </a:r>
          <a:r>
            <a:rPr lang="en-ID" b="0" i="0" dirty="0">
              <a:solidFill>
                <a:schemeClr val="tx1"/>
              </a:solidFill>
              <a:effectLst/>
              <a:latin typeface="Lato Light"/>
              <a:ea typeface="+mn-ea"/>
              <a:cs typeface="+mn-cs"/>
            </a:rPr>
            <a:t> yang </a:t>
          </a:r>
          <a:r>
            <a:rPr lang="en-ID" b="0" i="0" dirty="0" err="1">
              <a:solidFill>
                <a:schemeClr val="tx1"/>
              </a:solidFill>
              <a:effectLst/>
              <a:latin typeface="Lato Light"/>
              <a:ea typeface="+mn-ea"/>
              <a:cs typeface="+mn-cs"/>
            </a:rPr>
            <a:t>digunakan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untuk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membuat</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makanan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memiliki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daya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simpan</a:t>
          </a:r>
          <a:r>
            <a:rPr lang="en-ID" b="0" i="0" dirty="0">
              <a:solidFill>
                <a:schemeClr val="tx1"/>
              </a:solidFill>
              <a:effectLst/>
              <a:latin typeface="Lato Light"/>
              <a:ea typeface="+mn-ea"/>
              <a:cs typeface="+mn-cs"/>
            </a:rPr>
            <a:t> yang lama dan </a:t>
          </a:r>
          <a:r>
            <a:rPr lang="en-ID" b="0" i="0" dirty="0" err="1">
              <a:solidFill>
                <a:schemeClr val="tx1"/>
              </a:solidFill>
              <a:effectLst/>
              <a:latin typeface="Lato Light"/>
              <a:ea typeface="+mn-ea"/>
              <a:cs typeface="+mn-cs"/>
            </a:rPr>
            <a:t>mempertahankan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sifat-sifat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fisik</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kimia</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makanan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Dalam</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mengawetkan</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makanan</a:t>
          </a:r>
          <a:r>
            <a:rPr lang="en-ID" b="0" i="0" dirty="0" err="1">
              <a:solidFill>
                <a:schemeClr val="tx1"/>
              </a:solidFill>
              <a:effectLst/>
              <a:latin typeface="Lato Light"/>
              <a:ea typeface="+mn-ea"/>
              <a:cs typeface="+mn-cs"/>
            </a:rPr>
            <a:t>harus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diperhatikan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jenis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bahan</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makanan</a:t>
          </a:r>
          <a:r>
            <a:rPr lang="en-ID" b="0" i="0" dirty="0">
              <a:solidFill>
                <a:schemeClr val="tx1"/>
              </a:solidFill>
              <a:effectLst/>
              <a:latin typeface="Lato Light"/>
              <a:ea typeface="+mn-ea"/>
              <a:cs typeface="+mn-cs"/>
            </a:rPr>
            <a:t> yang </a:t>
          </a:r>
          <a:r>
            <a:rPr lang="en-ID" b="0" i="0" dirty="0" err="1">
              <a:solidFill>
                <a:schemeClr val="tx1"/>
              </a:solidFill>
              <a:effectLst/>
              <a:latin typeface="Lato Light"/>
              <a:ea typeface="+mn-ea"/>
              <a:cs typeface="+mn-cs"/>
            </a:rPr>
            <a:t>diawetkan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keadaan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bahan</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makanan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cara</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pengawetan</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daya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tarik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produk</a:t>
          </a:r>
          <a:r>
            <a:rPr lang="en-ID" b="0"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pengawetan</a:t>
          </a:r>
          <a:r>
            <a:rPr lang="en-ID" b="1" i="0" dirty="0">
              <a:solidFill>
                <a:schemeClr val="tx1"/>
              </a:solidFill>
              <a:effectLst/>
              <a:latin typeface="Lato Light"/>
              <a:ea typeface="+mn-ea"/>
              <a:cs typeface="+mn-cs"/>
            </a:rPr>
            <a:t> </a:t>
          </a:r>
          <a:r>
            <a:rPr lang="en-ID" b="1" i="0" dirty="0" err="1">
              <a:solidFill>
                <a:schemeClr val="tx1"/>
              </a:solidFill>
              <a:effectLst/>
              <a:latin typeface="Lato Light"/>
              <a:ea typeface="+mn-ea"/>
              <a:cs typeface="+mn-cs"/>
            </a:rPr>
            <a:t>makanan</a:t>
          </a:r>
          <a:endParaRPr lang="en-ID" dirty="0"/>
        </a:p>
      </dgm:t>
    </dgm:pt>
    <dgm:pt modelId="{393D8055-6E2B-4865-A8BA-B330DA9FA7A2}" type="parTrans" cxnId="{BE79B67A-9FA2-4938-BF6C-E3E27811D541}">
      <dgm:prSet/>
      <dgm:spPr/>
      <dgm:t>
        <a:bodyPr/>
        <a:lstStyle/>
        <a:p>
          <a:endParaRPr lang="en-ID"/>
        </a:p>
      </dgm:t>
    </dgm:pt>
    <dgm:pt modelId="{85703B94-D157-4403-9273-A511156E5B81}" type="sibTrans" cxnId="{BE79B67A-9FA2-4938-BF6C-E3E27811D541}">
      <dgm:prSet/>
      <dgm:spPr/>
      <dgm:t>
        <a:bodyPr/>
        <a:lstStyle/>
        <a:p>
          <a:endParaRPr lang="en-ID"/>
        </a:p>
      </dgm:t>
    </dgm:pt>
    <dgm:pt modelId="{91CEE26F-CED1-45E8-88D5-265E86E396A6}">
      <dgm:prSet phldrT="[Text]">
        <dgm:style>
          <a:lnRef idx="1">
            <a:schemeClr val="accent6"/>
          </a:lnRef>
          <a:fillRef idx="2">
            <a:schemeClr val="accent6"/>
          </a:fillRef>
          <a:effectRef idx="1">
            <a:schemeClr val="accent6"/>
          </a:effectRef>
          <a:fontRef idx="minor">
            <a:schemeClr val="dk1"/>
          </a:fontRef>
        </dgm:style>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dgm:spPr>
      <dgm:t>
        <a:bodyPr/>
        <a:lstStyle/>
        <a:p>
          <a:pPr algn="ctr"/>
          <a:r>
            <a:rPr lang="en-ID" dirty="0"/>
            <a:t>Hal-</a:t>
          </a:r>
          <a:r>
            <a:rPr lang="en-ID" dirty="0" err="1"/>
            <a:t>hal</a:t>
          </a:r>
          <a:r>
            <a:rPr lang="en-ID" dirty="0"/>
            <a:t> yang </a:t>
          </a:r>
          <a:r>
            <a:rPr lang="en-ID" dirty="0" err="1"/>
            <a:t>Harus</a:t>
          </a:r>
          <a:r>
            <a:rPr lang="en-ID" dirty="0"/>
            <a:t> </a:t>
          </a:r>
          <a:r>
            <a:rPr lang="en-ID" dirty="0" err="1"/>
            <a:t>diperhatikan</a:t>
          </a:r>
          <a:r>
            <a:rPr lang="en-ID" dirty="0"/>
            <a:t> </a:t>
          </a:r>
          <a:r>
            <a:rPr lang="en-ID" dirty="0" err="1"/>
            <a:t>Dalam</a:t>
          </a:r>
          <a:r>
            <a:rPr lang="en-ID" dirty="0"/>
            <a:t> </a:t>
          </a:r>
          <a:r>
            <a:rPr lang="en-ID" dirty="0" err="1"/>
            <a:t>Mengawetkan</a:t>
          </a:r>
          <a:r>
            <a:rPr lang="en-ID" dirty="0"/>
            <a:t> </a:t>
          </a:r>
          <a:r>
            <a:rPr lang="en-ID" dirty="0" err="1"/>
            <a:t>Makanan</a:t>
          </a:r>
          <a:endParaRPr lang="en-ID" dirty="0"/>
        </a:p>
      </dgm:t>
    </dgm:pt>
    <dgm:pt modelId="{05AA573B-1FE4-4822-B076-787D150F60B0}" type="parTrans" cxnId="{D4152F7E-C84E-43E6-9EE6-CE170994F438}">
      <dgm:prSet/>
      <dgm:spPr/>
      <dgm:t>
        <a:bodyPr/>
        <a:lstStyle/>
        <a:p>
          <a:endParaRPr lang="en-ID"/>
        </a:p>
      </dgm:t>
    </dgm:pt>
    <dgm:pt modelId="{792D3954-1090-4951-B671-B0ED122BACA0}" type="sibTrans" cxnId="{D4152F7E-C84E-43E6-9EE6-CE170994F438}">
      <dgm:prSet/>
      <dgm:spPr/>
      <dgm:t>
        <a:bodyPr/>
        <a:lstStyle/>
        <a:p>
          <a:endParaRPr lang="en-ID"/>
        </a:p>
      </dgm:t>
    </dgm:pt>
    <dgm:pt modelId="{092C9843-B934-4597-A7E9-76D76330AEB5}">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dgm:spPr>
      <dgm:t>
        <a:bodyPr/>
        <a:lstStyle/>
        <a:p>
          <a:pPr algn="just"/>
          <a:r>
            <a:rPr lang="en-ID" b="0" i="0" dirty="0" err="1"/>
            <a:t>Dalam</a:t>
          </a:r>
          <a:r>
            <a:rPr lang="en-ID" b="0" i="0" dirty="0"/>
            <a:t> </a:t>
          </a:r>
          <a:r>
            <a:rPr lang="en-ID" b="0" i="0" dirty="0" err="1"/>
            <a:t>mengawetkan</a:t>
          </a:r>
          <a:r>
            <a:rPr lang="en-ID" b="0" i="0" dirty="0"/>
            <a:t> </a:t>
          </a:r>
          <a:r>
            <a:rPr lang="en-ID" b="0" i="0" dirty="0" err="1"/>
            <a:t>makanan</a:t>
          </a:r>
          <a:r>
            <a:rPr lang="en-ID" b="0" i="0" dirty="0"/>
            <a:t> yang </a:t>
          </a:r>
          <a:r>
            <a:rPr lang="en-ID" b="0" i="0" dirty="0" err="1"/>
            <a:t>harus</a:t>
          </a:r>
          <a:r>
            <a:rPr lang="en-ID" b="0" i="0" dirty="0"/>
            <a:t> </a:t>
          </a:r>
          <a:r>
            <a:rPr lang="en-ID" b="0" i="0" dirty="0" err="1"/>
            <a:t>diperhatikan</a:t>
          </a:r>
          <a:r>
            <a:rPr lang="en-ID" b="0" i="0" dirty="0"/>
            <a:t> :</a:t>
          </a:r>
          <a:endParaRPr lang="en-ID" dirty="0"/>
        </a:p>
      </dgm:t>
    </dgm:pt>
    <dgm:pt modelId="{B1755D1D-C0E8-4CDC-99AE-0EF0DEF717FF}" type="parTrans" cxnId="{C14D5189-BE11-46B4-B2F7-B1E1AA97845B}">
      <dgm:prSet/>
      <dgm:spPr/>
      <dgm:t>
        <a:bodyPr/>
        <a:lstStyle/>
        <a:p>
          <a:endParaRPr lang="en-ID"/>
        </a:p>
      </dgm:t>
    </dgm:pt>
    <dgm:pt modelId="{E8F0BFD8-F5FE-4CD9-BA14-630E26E6EEF5}" type="sibTrans" cxnId="{C14D5189-BE11-46B4-B2F7-B1E1AA97845B}">
      <dgm:prSet/>
      <dgm:spPr/>
      <dgm:t>
        <a:bodyPr/>
        <a:lstStyle/>
        <a:p>
          <a:endParaRPr lang="en-ID"/>
        </a:p>
      </dgm:t>
    </dgm:pt>
    <dgm:pt modelId="{387F360F-4505-4743-820A-657820CDFA92}">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dgm:spPr>
      <dgm:t>
        <a:bodyPr/>
        <a:lstStyle/>
        <a:p>
          <a:pPr algn="just">
            <a:buFont typeface="+mj-lt"/>
            <a:buAutoNum type="arabicPeriod"/>
          </a:pPr>
          <a:r>
            <a:rPr lang="en-ID" b="0" i="0" dirty="0" err="1"/>
            <a:t>Jenis</a:t>
          </a:r>
          <a:r>
            <a:rPr lang="en-ID" b="0" i="0" dirty="0"/>
            <a:t> </a:t>
          </a:r>
          <a:r>
            <a:rPr lang="en-ID" b="0" i="0" dirty="0" err="1"/>
            <a:t>bahan</a:t>
          </a:r>
          <a:r>
            <a:rPr lang="en-ID" b="0" i="0" dirty="0"/>
            <a:t> </a:t>
          </a:r>
          <a:r>
            <a:rPr lang="en-ID" b="0" i="0" dirty="0" err="1"/>
            <a:t>makanan</a:t>
          </a:r>
          <a:r>
            <a:rPr lang="en-ID" b="0" i="0" dirty="0"/>
            <a:t> yang </a:t>
          </a:r>
          <a:r>
            <a:rPr lang="en-ID" b="0" i="0" dirty="0" err="1"/>
            <a:t>diawetkan</a:t>
          </a:r>
          <a:r>
            <a:rPr lang="en-ID" b="0" i="0" dirty="0"/>
            <a:t>,</a:t>
          </a:r>
          <a:endParaRPr lang="en-ID" dirty="0"/>
        </a:p>
      </dgm:t>
    </dgm:pt>
    <dgm:pt modelId="{9AA39AEE-F380-4B1C-963D-8059387F8BCE}" type="parTrans" cxnId="{761124E3-1F02-47EF-86C8-CA11FE8F0834}">
      <dgm:prSet/>
      <dgm:spPr/>
      <dgm:t>
        <a:bodyPr/>
        <a:lstStyle/>
        <a:p>
          <a:endParaRPr lang="en-ID"/>
        </a:p>
      </dgm:t>
    </dgm:pt>
    <dgm:pt modelId="{002EE9EF-F221-4842-9421-2C0DBB89DE23}" type="sibTrans" cxnId="{761124E3-1F02-47EF-86C8-CA11FE8F0834}">
      <dgm:prSet/>
      <dgm:spPr/>
      <dgm:t>
        <a:bodyPr/>
        <a:lstStyle/>
        <a:p>
          <a:endParaRPr lang="en-ID"/>
        </a:p>
      </dgm:t>
    </dgm:pt>
    <dgm:pt modelId="{BFC50046-878B-435D-B29A-82CA39AA3B87}">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dgm:spPr>
      <dgm:t>
        <a:bodyPr/>
        <a:lstStyle/>
        <a:p>
          <a:pPr algn="just">
            <a:buFont typeface="+mj-lt"/>
            <a:buAutoNum type="arabicPeriod"/>
          </a:pPr>
          <a:r>
            <a:rPr lang="en-ID" b="0" i="0" dirty="0" err="1"/>
            <a:t>Keadaan</a:t>
          </a:r>
          <a:r>
            <a:rPr lang="en-ID" b="0" i="0" dirty="0"/>
            <a:t> </a:t>
          </a:r>
          <a:r>
            <a:rPr lang="en-ID" b="0" i="0" dirty="0" err="1"/>
            <a:t>bahan</a:t>
          </a:r>
          <a:r>
            <a:rPr lang="en-ID" b="0" i="0" dirty="0"/>
            <a:t> </a:t>
          </a:r>
          <a:r>
            <a:rPr lang="en-ID" b="0" i="0" dirty="0" err="1"/>
            <a:t>makanan</a:t>
          </a:r>
          <a:r>
            <a:rPr lang="en-ID" b="0" i="0" dirty="0"/>
            <a:t>, </a:t>
          </a:r>
          <a:endParaRPr lang="en-ID" dirty="0"/>
        </a:p>
      </dgm:t>
    </dgm:pt>
    <dgm:pt modelId="{5E20EA0A-3DD9-45F8-8F8C-D06952FB4BDF}" type="parTrans" cxnId="{921CA8DF-B131-45FC-A302-0943238BC22D}">
      <dgm:prSet/>
      <dgm:spPr/>
      <dgm:t>
        <a:bodyPr/>
        <a:lstStyle/>
        <a:p>
          <a:endParaRPr lang="en-ID"/>
        </a:p>
      </dgm:t>
    </dgm:pt>
    <dgm:pt modelId="{7FFE263F-1357-4AC1-824F-88CA7B7EBCFC}" type="sibTrans" cxnId="{921CA8DF-B131-45FC-A302-0943238BC22D}">
      <dgm:prSet/>
      <dgm:spPr/>
      <dgm:t>
        <a:bodyPr/>
        <a:lstStyle/>
        <a:p>
          <a:endParaRPr lang="en-ID"/>
        </a:p>
      </dgm:t>
    </dgm:pt>
    <dgm:pt modelId="{183B3DEE-1CC2-452D-A0A1-FC772850BA08}">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dgm:spPr>
      <dgm:t>
        <a:bodyPr/>
        <a:lstStyle/>
        <a:p>
          <a:pPr algn="just">
            <a:buFont typeface="+mj-lt"/>
            <a:buAutoNum type="arabicPeriod"/>
          </a:pPr>
          <a:r>
            <a:rPr lang="en-ID" b="0" i="0" dirty="0"/>
            <a:t>Cara </a:t>
          </a:r>
          <a:r>
            <a:rPr lang="en-ID" b="0" i="0" dirty="0" err="1"/>
            <a:t>pengawetan</a:t>
          </a:r>
          <a:r>
            <a:rPr lang="en-ID" b="0" i="0" dirty="0"/>
            <a:t>, </a:t>
          </a:r>
          <a:endParaRPr lang="en-ID" dirty="0"/>
        </a:p>
      </dgm:t>
    </dgm:pt>
    <dgm:pt modelId="{D533B8EF-AEC1-4B36-AC6C-65D880B58BE1}" type="parTrans" cxnId="{7D090948-579A-4080-940C-8380A4F3698D}">
      <dgm:prSet/>
      <dgm:spPr/>
      <dgm:t>
        <a:bodyPr/>
        <a:lstStyle/>
        <a:p>
          <a:endParaRPr lang="en-ID"/>
        </a:p>
      </dgm:t>
    </dgm:pt>
    <dgm:pt modelId="{02EF993E-1102-4B0E-BD32-B853B140FF24}" type="sibTrans" cxnId="{7D090948-579A-4080-940C-8380A4F3698D}">
      <dgm:prSet/>
      <dgm:spPr/>
      <dgm:t>
        <a:bodyPr/>
        <a:lstStyle/>
        <a:p>
          <a:endParaRPr lang="en-ID"/>
        </a:p>
      </dgm:t>
    </dgm:pt>
    <dgm:pt modelId="{5F7A6A80-8D32-42DB-BE23-9A3EE20F5AE3}">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dgm:spPr>
      <dgm:t>
        <a:bodyPr/>
        <a:lstStyle/>
        <a:p>
          <a:pPr algn="just">
            <a:buFont typeface="+mj-lt"/>
            <a:buAutoNum type="arabicPeriod"/>
          </a:pPr>
          <a:r>
            <a:rPr lang="en-ID" b="0" i="0" dirty="0" err="1"/>
            <a:t>Daya</a:t>
          </a:r>
          <a:r>
            <a:rPr lang="en-ID" b="0" i="0" dirty="0"/>
            <a:t> </a:t>
          </a:r>
          <a:r>
            <a:rPr lang="en-ID" b="0" i="0" dirty="0" err="1"/>
            <a:t>tarik</a:t>
          </a:r>
          <a:r>
            <a:rPr lang="en-ID" b="0" i="0" dirty="0"/>
            <a:t> </a:t>
          </a:r>
          <a:r>
            <a:rPr lang="en-ID" b="0" i="0" dirty="0" err="1"/>
            <a:t>produk</a:t>
          </a:r>
          <a:r>
            <a:rPr lang="en-ID" b="0" i="0" dirty="0"/>
            <a:t> </a:t>
          </a:r>
          <a:r>
            <a:rPr lang="en-ID" b="0" i="0" dirty="0" err="1"/>
            <a:t>pengawetan</a:t>
          </a:r>
          <a:r>
            <a:rPr lang="en-ID" b="0" i="0" dirty="0"/>
            <a:t> </a:t>
          </a:r>
          <a:r>
            <a:rPr lang="en-ID" b="0" i="0" dirty="0" err="1"/>
            <a:t>makanan</a:t>
          </a:r>
          <a:r>
            <a:rPr lang="en-ID" b="0" i="0" dirty="0"/>
            <a:t>.</a:t>
          </a:r>
          <a:endParaRPr lang="en-ID" dirty="0"/>
        </a:p>
      </dgm:t>
    </dgm:pt>
    <dgm:pt modelId="{12C942D7-BDB5-4049-9F58-757927E04B43}" type="parTrans" cxnId="{0941F175-098D-40B9-846F-930A4BD83A9B}">
      <dgm:prSet/>
      <dgm:spPr/>
      <dgm:t>
        <a:bodyPr/>
        <a:lstStyle/>
        <a:p>
          <a:endParaRPr lang="en-ID"/>
        </a:p>
      </dgm:t>
    </dgm:pt>
    <dgm:pt modelId="{68F2A535-2379-496E-B92F-38C60F0F8C3D}" type="sibTrans" cxnId="{0941F175-098D-40B9-846F-930A4BD83A9B}">
      <dgm:prSet/>
      <dgm:spPr/>
      <dgm:t>
        <a:bodyPr/>
        <a:lstStyle/>
        <a:p>
          <a:endParaRPr lang="en-ID"/>
        </a:p>
      </dgm:t>
    </dgm:pt>
    <dgm:pt modelId="{667E5042-821B-438B-8725-EA77BE2B53E9}" type="pres">
      <dgm:prSet presAssocID="{3E810BE5-738B-41FE-925B-F7CFC851B479}" presName="Name0" presStyleCnt="0">
        <dgm:presLayoutVars>
          <dgm:dir/>
          <dgm:animLvl val="lvl"/>
          <dgm:resizeHandles val="exact"/>
        </dgm:presLayoutVars>
      </dgm:prSet>
      <dgm:spPr/>
    </dgm:pt>
    <dgm:pt modelId="{8C46A940-EC37-4903-AB11-7C1ECB70A396}" type="pres">
      <dgm:prSet presAssocID="{6DF4E5D7-3DD5-4742-ACF2-5C467283784A}" presName="linNode" presStyleCnt="0"/>
      <dgm:spPr/>
    </dgm:pt>
    <dgm:pt modelId="{5D94BA6E-33EB-450A-88B4-4EC3024AAA82}" type="pres">
      <dgm:prSet presAssocID="{6DF4E5D7-3DD5-4742-ACF2-5C467283784A}" presName="parTx" presStyleLbl="revTx" presStyleIdx="0" presStyleCnt="2">
        <dgm:presLayoutVars>
          <dgm:chMax val="1"/>
          <dgm:bulletEnabled val="1"/>
        </dgm:presLayoutVars>
      </dgm:prSet>
      <dgm:spPr/>
    </dgm:pt>
    <dgm:pt modelId="{FF44421F-23B6-4525-9B53-49A32E879D69}" type="pres">
      <dgm:prSet presAssocID="{6DF4E5D7-3DD5-4742-ACF2-5C467283784A}" presName="bracket" presStyleLbl="parChTrans1D1" presStyleIdx="0" presStyleCnt="2"/>
      <dgm:spPr>
        <a:solidFill>
          <a:schemeClr val="bg1"/>
        </a:solidFill>
        <a:ln>
          <a:solidFill>
            <a:srgbClr val="C00000"/>
          </a:solidFill>
        </a:ln>
      </dgm:spPr>
    </dgm:pt>
    <dgm:pt modelId="{1C0D9760-243D-4C7E-A91E-DD81A3E199E2}" type="pres">
      <dgm:prSet presAssocID="{6DF4E5D7-3DD5-4742-ACF2-5C467283784A}" presName="spH" presStyleCnt="0"/>
      <dgm:spPr/>
    </dgm:pt>
    <dgm:pt modelId="{EC9A82AD-9F64-4D5C-9E3C-A308DAC6C5B5}" type="pres">
      <dgm:prSet presAssocID="{6DF4E5D7-3DD5-4742-ACF2-5C467283784A}" presName="desTx" presStyleLbl="node1" presStyleIdx="0" presStyleCnt="2">
        <dgm:presLayoutVars>
          <dgm:bulletEnabled val="1"/>
        </dgm:presLayoutVars>
      </dgm:prSet>
      <dgm:spPr/>
    </dgm:pt>
    <dgm:pt modelId="{4555EA8E-C787-4EC9-8BD4-7EA66B3CED10}" type="pres">
      <dgm:prSet presAssocID="{84049A9F-E854-4371-8AB2-745138F479FE}" presName="spV" presStyleCnt="0"/>
      <dgm:spPr/>
    </dgm:pt>
    <dgm:pt modelId="{F781EF5A-1C06-4F88-9E0E-A2DF96499D60}" type="pres">
      <dgm:prSet presAssocID="{91CEE26F-CED1-45E8-88D5-265E86E396A6}" presName="linNode" presStyleCnt="0"/>
      <dgm:spPr/>
    </dgm:pt>
    <dgm:pt modelId="{1D66736A-060C-419F-AFA7-D7401B3DA07D}" type="pres">
      <dgm:prSet presAssocID="{91CEE26F-CED1-45E8-88D5-265E86E396A6}" presName="parTx" presStyleLbl="revTx" presStyleIdx="1" presStyleCnt="2">
        <dgm:presLayoutVars>
          <dgm:chMax val="1"/>
          <dgm:bulletEnabled val="1"/>
        </dgm:presLayoutVars>
      </dgm:prSet>
      <dgm:spPr/>
    </dgm:pt>
    <dgm:pt modelId="{7AF1949C-2B09-480B-B830-0ECFB6299740}" type="pres">
      <dgm:prSet presAssocID="{91CEE26F-CED1-45E8-88D5-265E86E396A6}" presName="bracket" presStyleLbl="parChTrans1D1" presStyleIdx="1" presStyleCnt="2"/>
      <dgm:spPr>
        <a:ln>
          <a:solidFill>
            <a:srgbClr val="C00000"/>
          </a:solidFill>
        </a:ln>
      </dgm:spPr>
    </dgm:pt>
    <dgm:pt modelId="{83810BEE-4C82-42E9-A716-D8B5C22EF58A}" type="pres">
      <dgm:prSet presAssocID="{91CEE26F-CED1-45E8-88D5-265E86E396A6}" presName="spH" presStyleCnt="0"/>
      <dgm:spPr/>
    </dgm:pt>
    <dgm:pt modelId="{EFDFB775-FA51-4568-BEDE-006D8F1F912D}" type="pres">
      <dgm:prSet presAssocID="{91CEE26F-CED1-45E8-88D5-265E86E396A6}" presName="desTx" presStyleLbl="node1" presStyleIdx="1" presStyleCnt="2">
        <dgm:presLayoutVars>
          <dgm:bulletEnabled val="1"/>
        </dgm:presLayoutVars>
      </dgm:prSet>
      <dgm:spPr/>
    </dgm:pt>
  </dgm:ptLst>
  <dgm:cxnLst>
    <dgm:cxn modelId="{F3A8E820-5AF2-4FF6-8FBE-BFCBDEA3CC77}" type="presOf" srcId="{387F360F-4505-4743-820A-657820CDFA92}" destId="{EFDFB775-FA51-4568-BEDE-006D8F1F912D}" srcOrd="0" destOrd="1" presId="urn:diagrams.loki3.com/BracketList"/>
    <dgm:cxn modelId="{7D090948-579A-4080-940C-8380A4F3698D}" srcId="{092C9843-B934-4597-A7E9-76D76330AEB5}" destId="{183B3DEE-1CC2-452D-A0A1-FC772850BA08}" srcOrd="2" destOrd="0" parTransId="{D533B8EF-AEC1-4B36-AC6C-65D880B58BE1}" sibTransId="{02EF993E-1102-4B0E-BD32-B853B140FF24}"/>
    <dgm:cxn modelId="{52F3E14A-87E0-4BA2-A8F3-24CD0DB5C01F}" type="presOf" srcId="{736CAC3D-9961-4D6C-A1F1-1221979CE39E}" destId="{EC9A82AD-9F64-4D5C-9E3C-A308DAC6C5B5}" srcOrd="0" destOrd="0" presId="urn:diagrams.loki3.com/BracketList"/>
    <dgm:cxn modelId="{B5A8B46C-FAEA-499E-B971-DD2061E46EB1}" type="presOf" srcId="{6DF4E5D7-3DD5-4742-ACF2-5C467283784A}" destId="{5D94BA6E-33EB-450A-88B4-4EC3024AAA82}" srcOrd="0" destOrd="0" presId="urn:diagrams.loki3.com/BracketList"/>
    <dgm:cxn modelId="{0941F175-098D-40B9-846F-930A4BD83A9B}" srcId="{092C9843-B934-4597-A7E9-76D76330AEB5}" destId="{5F7A6A80-8D32-42DB-BE23-9A3EE20F5AE3}" srcOrd="3" destOrd="0" parTransId="{12C942D7-BDB5-4049-9F58-757927E04B43}" sibTransId="{68F2A535-2379-496E-B92F-38C60F0F8C3D}"/>
    <dgm:cxn modelId="{FBFB1258-2089-440F-8B3D-5B1B664E63B0}" type="presOf" srcId="{91CEE26F-CED1-45E8-88D5-265E86E396A6}" destId="{1D66736A-060C-419F-AFA7-D7401B3DA07D}" srcOrd="0" destOrd="0" presId="urn:diagrams.loki3.com/BracketList"/>
    <dgm:cxn modelId="{BE79B67A-9FA2-4938-BF6C-E3E27811D541}" srcId="{6DF4E5D7-3DD5-4742-ACF2-5C467283784A}" destId="{736CAC3D-9961-4D6C-A1F1-1221979CE39E}" srcOrd="0" destOrd="0" parTransId="{393D8055-6E2B-4865-A8BA-B330DA9FA7A2}" sibTransId="{85703B94-D157-4403-9273-A511156E5B81}"/>
    <dgm:cxn modelId="{D4152F7E-C84E-43E6-9EE6-CE170994F438}" srcId="{3E810BE5-738B-41FE-925B-F7CFC851B479}" destId="{91CEE26F-CED1-45E8-88D5-265E86E396A6}" srcOrd="1" destOrd="0" parTransId="{05AA573B-1FE4-4822-B076-787D150F60B0}" sibTransId="{792D3954-1090-4951-B671-B0ED122BACA0}"/>
    <dgm:cxn modelId="{D1E72382-589F-4ACE-BD04-55337FF6E600}" type="presOf" srcId="{3E810BE5-738B-41FE-925B-F7CFC851B479}" destId="{667E5042-821B-438B-8725-EA77BE2B53E9}" srcOrd="0" destOrd="0" presId="urn:diagrams.loki3.com/BracketList"/>
    <dgm:cxn modelId="{C14D5189-BE11-46B4-B2F7-B1E1AA97845B}" srcId="{91CEE26F-CED1-45E8-88D5-265E86E396A6}" destId="{092C9843-B934-4597-A7E9-76D76330AEB5}" srcOrd="0" destOrd="0" parTransId="{B1755D1D-C0E8-4CDC-99AE-0EF0DEF717FF}" sibTransId="{E8F0BFD8-F5FE-4CD9-BA14-630E26E6EEF5}"/>
    <dgm:cxn modelId="{C1BDFE8D-5C9C-437F-A51C-93E54B03B92F}" type="presOf" srcId="{5F7A6A80-8D32-42DB-BE23-9A3EE20F5AE3}" destId="{EFDFB775-FA51-4568-BEDE-006D8F1F912D}" srcOrd="0" destOrd="4" presId="urn:diagrams.loki3.com/BracketList"/>
    <dgm:cxn modelId="{BB9154B7-8950-4763-8223-9F79372E8367}" type="presOf" srcId="{092C9843-B934-4597-A7E9-76D76330AEB5}" destId="{EFDFB775-FA51-4568-BEDE-006D8F1F912D}" srcOrd="0" destOrd="0" presId="urn:diagrams.loki3.com/BracketList"/>
    <dgm:cxn modelId="{A8C78FD0-2B0F-4AB0-B7D8-032F99349A37}" type="presOf" srcId="{183B3DEE-1CC2-452D-A0A1-FC772850BA08}" destId="{EFDFB775-FA51-4568-BEDE-006D8F1F912D}" srcOrd="0" destOrd="3" presId="urn:diagrams.loki3.com/BracketList"/>
    <dgm:cxn modelId="{921CA8DF-B131-45FC-A302-0943238BC22D}" srcId="{092C9843-B934-4597-A7E9-76D76330AEB5}" destId="{BFC50046-878B-435D-B29A-82CA39AA3B87}" srcOrd="1" destOrd="0" parTransId="{5E20EA0A-3DD9-45F8-8F8C-D06952FB4BDF}" sibTransId="{7FFE263F-1357-4AC1-824F-88CA7B7EBCFC}"/>
    <dgm:cxn modelId="{761124E3-1F02-47EF-86C8-CA11FE8F0834}" srcId="{092C9843-B934-4597-A7E9-76D76330AEB5}" destId="{387F360F-4505-4743-820A-657820CDFA92}" srcOrd="0" destOrd="0" parTransId="{9AA39AEE-F380-4B1C-963D-8059387F8BCE}" sibTransId="{002EE9EF-F221-4842-9421-2C0DBB89DE23}"/>
    <dgm:cxn modelId="{47661EE9-2D82-4CC3-8560-90F3C07B3C91}" srcId="{3E810BE5-738B-41FE-925B-F7CFC851B479}" destId="{6DF4E5D7-3DD5-4742-ACF2-5C467283784A}" srcOrd="0" destOrd="0" parTransId="{3CF90FB7-37E5-418A-9065-96E386D0BAC0}" sibTransId="{84049A9F-E854-4371-8AB2-745138F479FE}"/>
    <dgm:cxn modelId="{076785FE-5CDA-4354-BE7F-942016711740}" type="presOf" srcId="{BFC50046-878B-435D-B29A-82CA39AA3B87}" destId="{EFDFB775-FA51-4568-BEDE-006D8F1F912D}" srcOrd="0" destOrd="2" presId="urn:diagrams.loki3.com/BracketList"/>
    <dgm:cxn modelId="{F61DFC7F-2A16-4D97-B963-FAE3EB1AA53A}" type="presParOf" srcId="{667E5042-821B-438B-8725-EA77BE2B53E9}" destId="{8C46A940-EC37-4903-AB11-7C1ECB70A396}" srcOrd="0" destOrd="0" presId="urn:diagrams.loki3.com/BracketList"/>
    <dgm:cxn modelId="{D2CAA92D-BE33-458D-AA5C-90315183DCBA}" type="presParOf" srcId="{8C46A940-EC37-4903-AB11-7C1ECB70A396}" destId="{5D94BA6E-33EB-450A-88B4-4EC3024AAA82}" srcOrd="0" destOrd="0" presId="urn:diagrams.loki3.com/BracketList"/>
    <dgm:cxn modelId="{C34E9277-8B3E-4009-B8CD-8BB125B3B1D5}" type="presParOf" srcId="{8C46A940-EC37-4903-AB11-7C1ECB70A396}" destId="{FF44421F-23B6-4525-9B53-49A32E879D69}" srcOrd="1" destOrd="0" presId="urn:diagrams.loki3.com/BracketList"/>
    <dgm:cxn modelId="{6A7784A3-C084-42FB-8DC0-E86707A288F6}" type="presParOf" srcId="{8C46A940-EC37-4903-AB11-7C1ECB70A396}" destId="{1C0D9760-243D-4C7E-A91E-DD81A3E199E2}" srcOrd="2" destOrd="0" presId="urn:diagrams.loki3.com/BracketList"/>
    <dgm:cxn modelId="{4115BFFE-1BE8-4804-959E-921E3CD87B28}" type="presParOf" srcId="{8C46A940-EC37-4903-AB11-7C1ECB70A396}" destId="{EC9A82AD-9F64-4D5C-9E3C-A308DAC6C5B5}" srcOrd="3" destOrd="0" presId="urn:diagrams.loki3.com/BracketList"/>
    <dgm:cxn modelId="{3D3F3115-9AAF-45A0-94BC-5FB3B4FED629}" type="presParOf" srcId="{667E5042-821B-438B-8725-EA77BE2B53E9}" destId="{4555EA8E-C787-4EC9-8BD4-7EA66B3CED10}" srcOrd="1" destOrd="0" presId="urn:diagrams.loki3.com/BracketList"/>
    <dgm:cxn modelId="{3F710010-11D9-4116-9C42-5E6364B97C46}" type="presParOf" srcId="{667E5042-821B-438B-8725-EA77BE2B53E9}" destId="{F781EF5A-1C06-4F88-9E0E-A2DF96499D60}" srcOrd="2" destOrd="0" presId="urn:diagrams.loki3.com/BracketList"/>
    <dgm:cxn modelId="{AE088CF9-A87D-4E90-A5E8-C4C8A119A69B}" type="presParOf" srcId="{F781EF5A-1C06-4F88-9E0E-A2DF96499D60}" destId="{1D66736A-060C-419F-AFA7-D7401B3DA07D}" srcOrd="0" destOrd="0" presId="urn:diagrams.loki3.com/BracketList"/>
    <dgm:cxn modelId="{546523EE-6E87-4134-B2F7-E25DECD40078}" type="presParOf" srcId="{F781EF5A-1C06-4F88-9E0E-A2DF96499D60}" destId="{7AF1949C-2B09-480B-B830-0ECFB6299740}" srcOrd="1" destOrd="0" presId="urn:diagrams.loki3.com/BracketList"/>
    <dgm:cxn modelId="{AF026933-B8FB-45A4-BFF4-9B6A009D86F8}" type="presParOf" srcId="{F781EF5A-1C06-4F88-9E0E-A2DF96499D60}" destId="{83810BEE-4C82-42E9-A716-D8B5C22EF58A}" srcOrd="2" destOrd="0" presId="urn:diagrams.loki3.com/BracketList"/>
    <dgm:cxn modelId="{A3604B1C-1F17-4A14-B92D-8B79078FD02F}" type="presParOf" srcId="{F781EF5A-1C06-4F88-9E0E-A2DF96499D60}" destId="{EFDFB775-FA51-4568-BEDE-006D8F1F912D}"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04E1D95-4C6F-4F32-8DEB-7EDEF4DAE4A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FB30A8F7-FCD1-458B-9AC3-F9C7FB76332E}">
      <dgm:prSet/>
      <dgm:spPr>
        <a:ln>
          <a:solidFill>
            <a:srgbClr val="7030A0"/>
          </a:solidFill>
        </a:ln>
      </dgm:spPr>
      <dgm:t>
        <a:bodyPr/>
        <a:lstStyle/>
        <a:p>
          <a:r>
            <a:rPr lang="en-ID" b="1" i="0" dirty="0" err="1">
              <a:solidFill>
                <a:srgbClr val="7030A0"/>
              </a:solidFill>
              <a:effectLst/>
              <a:latin typeface="Lato Light"/>
              <a:ea typeface="+mn-ea"/>
              <a:cs typeface="+mn-cs"/>
            </a:rPr>
            <a:t>Fungsi</a:t>
          </a:r>
          <a:r>
            <a:rPr lang="en-ID" b="1" i="0" dirty="0">
              <a:solidFill>
                <a:srgbClr val="7030A0"/>
              </a:solidFill>
              <a:effectLst/>
              <a:latin typeface="Lato Light"/>
              <a:ea typeface="+mn-ea"/>
              <a:cs typeface="+mn-cs"/>
            </a:rPr>
            <a:t>  Garam di </a:t>
          </a:r>
          <a:r>
            <a:rPr lang="en-ID" b="1" i="0" dirty="0" err="1">
              <a:solidFill>
                <a:srgbClr val="7030A0"/>
              </a:solidFill>
              <a:effectLst/>
              <a:latin typeface="Lato Light"/>
              <a:ea typeface="+mn-ea"/>
              <a:cs typeface="+mn-cs"/>
            </a:rPr>
            <a:t>dalam</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pengawetan</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pangan</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dapat</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mengikat</a:t>
          </a:r>
          <a:r>
            <a:rPr lang="en-ID" b="1" i="0" dirty="0">
              <a:solidFill>
                <a:srgbClr val="7030A0"/>
              </a:solidFill>
              <a:effectLst/>
              <a:latin typeface="Lato Light"/>
              <a:ea typeface="+mn-ea"/>
              <a:cs typeface="+mn-cs"/>
            </a:rPr>
            <a:t> air </a:t>
          </a:r>
          <a:r>
            <a:rPr lang="en-ID" b="1" i="0" dirty="0" err="1">
              <a:solidFill>
                <a:srgbClr val="7030A0"/>
              </a:solidFill>
              <a:effectLst/>
              <a:latin typeface="Lato Light"/>
              <a:ea typeface="+mn-ea"/>
              <a:cs typeface="+mn-cs"/>
            </a:rPr>
            <a:t>sehingga</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tidak</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tersedia</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lagi</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untuk</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bakteri</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Bersifat</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sebagai</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bakteriostatis</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terutama</a:t>
          </a:r>
          <a:r>
            <a:rPr lang="en-ID" b="1" i="0" dirty="0">
              <a:solidFill>
                <a:srgbClr val="7030A0"/>
              </a:solidFill>
              <a:effectLst/>
              <a:latin typeface="Lato Light"/>
              <a:ea typeface="+mn-ea"/>
              <a:cs typeface="+mn-cs"/>
            </a:rPr>
            <a:t> oleh ion </a:t>
          </a:r>
          <a:r>
            <a:rPr lang="en-ID" b="1" i="0" dirty="0" err="1">
              <a:solidFill>
                <a:srgbClr val="7030A0"/>
              </a:solidFill>
              <a:effectLst/>
              <a:latin typeface="Lato Light"/>
              <a:ea typeface="+mn-ea"/>
              <a:cs typeface="+mn-cs"/>
            </a:rPr>
            <a:t>khlor</a:t>
          </a:r>
          <a:r>
            <a:rPr lang="en-ID" b="1" i="0" dirty="0">
              <a:solidFill>
                <a:srgbClr val="7030A0"/>
              </a:solidFill>
              <a:effectLst/>
              <a:latin typeface="Lato Light"/>
              <a:ea typeface="+mn-ea"/>
              <a:cs typeface="+mn-cs"/>
            </a:rPr>
            <a:t>.</a:t>
          </a:r>
          <a:endParaRPr lang="en-ID" b="1" dirty="0">
            <a:solidFill>
              <a:srgbClr val="7030A0"/>
            </a:solidFill>
          </a:endParaRPr>
        </a:p>
      </dgm:t>
    </dgm:pt>
    <dgm:pt modelId="{0D4F0777-5932-4AC2-88D7-B32A96BFEBD0}" type="parTrans" cxnId="{B3C791B5-E1A8-4ABE-81C3-9CE82985D2E1}">
      <dgm:prSet/>
      <dgm:spPr/>
      <dgm:t>
        <a:bodyPr/>
        <a:lstStyle/>
        <a:p>
          <a:endParaRPr lang="en-ID"/>
        </a:p>
      </dgm:t>
    </dgm:pt>
    <dgm:pt modelId="{C0F3C30F-0378-4348-A5EA-D4692B876BDE}" type="sibTrans" cxnId="{B3C791B5-E1A8-4ABE-81C3-9CE82985D2E1}">
      <dgm:prSet/>
      <dgm:spPr/>
      <dgm:t>
        <a:bodyPr/>
        <a:lstStyle/>
        <a:p>
          <a:endParaRPr lang="en-ID"/>
        </a:p>
      </dgm:t>
    </dgm:pt>
    <dgm:pt modelId="{A42ED5AC-DB9E-497A-BB47-1829A13E6F17}">
      <dgm:prSet/>
      <dgm:spPr>
        <a:ln>
          <a:solidFill>
            <a:srgbClr val="7030A0"/>
          </a:solidFill>
        </a:ln>
      </dgm:spPr>
      <dgm:t>
        <a:bodyPr/>
        <a:lstStyle/>
        <a:p>
          <a:r>
            <a:rPr lang="en-ID" b="1" i="0" dirty="0" err="1">
              <a:solidFill>
                <a:srgbClr val="7030A0"/>
              </a:solidFill>
              <a:effectLst/>
              <a:latin typeface="Lato Light"/>
              <a:ea typeface="+mn-ea"/>
              <a:cs typeface="+mn-cs"/>
            </a:rPr>
            <a:t>Asam</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mempunyai</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dua</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pengaruh</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terhadap</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pertumbuhan</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mikroba</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yaitu</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pengaruh</a:t>
          </a:r>
          <a:r>
            <a:rPr lang="en-ID" b="1" i="0" dirty="0">
              <a:solidFill>
                <a:srgbClr val="7030A0"/>
              </a:solidFill>
              <a:effectLst/>
              <a:latin typeface="Lato Light"/>
              <a:ea typeface="+mn-ea"/>
              <a:cs typeface="+mn-cs"/>
            </a:rPr>
            <a:t> pH dan </a:t>
          </a:r>
          <a:r>
            <a:rPr lang="en-ID" b="1" i="0" dirty="0" err="1">
              <a:solidFill>
                <a:srgbClr val="7030A0"/>
              </a:solidFill>
              <a:effectLst/>
              <a:latin typeface="Lato Light"/>
              <a:ea typeface="+mn-ea"/>
              <a:cs typeface="+mn-cs"/>
            </a:rPr>
            <a:t>daya</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racunnya</a:t>
          </a:r>
          <a:r>
            <a:rPr lang="en-ID" b="1" i="0" dirty="0">
              <a:solidFill>
                <a:srgbClr val="7030A0"/>
              </a:solidFill>
              <a:effectLst/>
              <a:latin typeface="Lato Light"/>
              <a:ea typeface="+mn-ea"/>
              <a:cs typeface="+mn-cs"/>
            </a:rPr>
            <a:t>.</a:t>
          </a:r>
          <a:endParaRPr lang="en-ID" b="1" dirty="0">
            <a:solidFill>
              <a:srgbClr val="7030A0"/>
            </a:solidFill>
          </a:endParaRPr>
        </a:p>
      </dgm:t>
    </dgm:pt>
    <dgm:pt modelId="{46052FF8-2BFA-4BC5-9D44-21C53DD717DA}" type="parTrans" cxnId="{77D9C125-F3E8-477D-95BE-BDC6ED5B7E74}">
      <dgm:prSet/>
      <dgm:spPr/>
      <dgm:t>
        <a:bodyPr/>
        <a:lstStyle/>
        <a:p>
          <a:endParaRPr lang="en-ID"/>
        </a:p>
      </dgm:t>
    </dgm:pt>
    <dgm:pt modelId="{CED38722-42EB-4CC5-BCDB-C0C564513F0C}" type="sibTrans" cxnId="{77D9C125-F3E8-477D-95BE-BDC6ED5B7E74}">
      <dgm:prSet/>
      <dgm:spPr/>
      <dgm:t>
        <a:bodyPr/>
        <a:lstStyle/>
        <a:p>
          <a:endParaRPr lang="en-ID"/>
        </a:p>
      </dgm:t>
    </dgm:pt>
    <dgm:pt modelId="{6355B022-6AC8-46CA-A6A2-B02B25D2DEC1}">
      <dgm:prSet/>
      <dgm:spPr>
        <a:ln>
          <a:solidFill>
            <a:srgbClr val="7030A0"/>
          </a:solidFill>
        </a:ln>
      </dgm:spPr>
      <dgm:t>
        <a:bodyPr/>
        <a:lstStyle/>
        <a:p>
          <a:r>
            <a:rPr lang="en-ID" b="1" i="0" dirty="0" err="1">
              <a:solidFill>
                <a:srgbClr val="7030A0"/>
              </a:solidFill>
              <a:effectLst/>
              <a:latin typeface="Lato Light"/>
              <a:ea typeface="+mn-ea"/>
              <a:cs typeface="+mn-cs"/>
            </a:rPr>
            <a:t>Funsi</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Gula</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dalam</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pengawetan</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makanan</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adalah</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dengan</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konsentrasi</a:t>
          </a:r>
          <a:r>
            <a:rPr lang="en-ID" b="1" i="0" dirty="0">
              <a:solidFill>
                <a:srgbClr val="7030A0"/>
              </a:solidFill>
              <a:effectLst/>
              <a:latin typeface="Lato Light"/>
              <a:ea typeface="+mn-ea"/>
              <a:cs typeface="+mn-cs"/>
            </a:rPr>
            <a:t> yang </a:t>
          </a:r>
          <a:r>
            <a:rPr lang="en-ID" b="1" i="0" dirty="0" err="1">
              <a:solidFill>
                <a:srgbClr val="7030A0"/>
              </a:solidFill>
              <a:effectLst/>
              <a:latin typeface="Lato Light"/>
              <a:ea typeface="+mn-ea"/>
              <a:cs typeface="+mn-cs"/>
            </a:rPr>
            <a:t>tinggi</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dapat</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menghambat</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tumbuhan</a:t>
          </a:r>
          <a:r>
            <a:rPr lang="en-ID" b="1" i="0" dirty="0">
              <a:solidFill>
                <a:srgbClr val="7030A0"/>
              </a:solidFill>
              <a:effectLst/>
              <a:latin typeface="Lato Light"/>
              <a:ea typeface="+mn-ea"/>
              <a:cs typeface="+mn-cs"/>
            </a:rPr>
            <a:t> </a:t>
          </a:r>
          <a:r>
            <a:rPr lang="en-ID" b="1" i="0" dirty="0" err="1">
              <a:solidFill>
                <a:srgbClr val="7030A0"/>
              </a:solidFill>
              <a:effectLst/>
              <a:latin typeface="Lato Light"/>
              <a:ea typeface="+mn-ea"/>
              <a:cs typeface="+mn-cs"/>
            </a:rPr>
            <a:t>mikroba</a:t>
          </a:r>
          <a:r>
            <a:rPr lang="en-ID" b="1" i="0" dirty="0">
              <a:solidFill>
                <a:srgbClr val="7030A0"/>
              </a:solidFill>
              <a:effectLst/>
              <a:latin typeface="Lato Light"/>
              <a:ea typeface="+mn-ea"/>
              <a:cs typeface="+mn-cs"/>
            </a:rPr>
            <a:t>.</a:t>
          </a:r>
          <a:br>
            <a:rPr lang="en-ID" b="1" dirty="0">
              <a:solidFill>
                <a:srgbClr val="7030A0"/>
              </a:solidFill>
            </a:rPr>
          </a:br>
          <a:endParaRPr lang="en-ID" b="1" dirty="0">
            <a:solidFill>
              <a:srgbClr val="7030A0"/>
            </a:solidFill>
          </a:endParaRPr>
        </a:p>
      </dgm:t>
    </dgm:pt>
    <dgm:pt modelId="{6A2B4F75-558C-4391-8366-2A7E10490083}" type="parTrans" cxnId="{A04E6B28-9158-4177-B658-ED0D3F5FC136}">
      <dgm:prSet/>
      <dgm:spPr/>
      <dgm:t>
        <a:bodyPr/>
        <a:lstStyle/>
        <a:p>
          <a:endParaRPr lang="en-ID"/>
        </a:p>
      </dgm:t>
    </dgm:pt>
    <dgm:pt modelId="{A0FEBEE3-DD2B-4304-8EDB-66EA830B7080}" type="sibTrans" cxnId="{A04E6B28-9158-4177-B658-ED0D3F5FC136}">
      <dgm:prSet/>
      <dgm:spPr/>
      <dgm:t>
        <a:bodyPr/>
        <a:lstStyle/>
        <a:p>
          <a:endParaRPr lang="en-ID"/>
        </a:p>
      </dgm:t>
    </dgm:pt>
    <dgm:pt modelId="{2F409027-0480-42EA-9F8A-316564366A8D}" type="pres">
      <dgm:prSet presAssocID="{A04E1D95-4C6F-4F32-8DEB-7EDEF4DAE4AB}" presName="Name0" presStyleCnt="0">
        <dgm:presLayoutVars>
          <dgm:dir/>
          <dgm:resizeHandles val="exact"/>
        </dgm:presLayoutVars>
      </dgm:prSet>
      <dgm:spPr/>
    </dgm:pt>
    <dgm:pt modelId="{7B177AA4-0843-44F8-9A0B-AC2F1BB4362B}" type="pres">
      <dgm:prSet presAssocID="{FB30A8F7-FCD1-458B-9AC3-F9C7FB76332E}" presName="compNode" presStyleCnt="0"/>
      <dgm:spPr/>
    </dgm:pt>
    <dgm:pt modelId="{B6751AE8-AE3E-442D-A897-14B508817F4E}" type="pres">
      <dgm:prSet presAssocID="{FB30A8F7-FCD1-458B-9AC3-F9C7FB76332E}" presName="pictRect" presStyleLbl="node1" presStyleIdx="0" presStyleCnt="3"/>
      <dgm:spPr>
        <a:blipFill rotWithShape="1">
          <a:blip xmlns:r="http://schemas.openxmlformats.org/officeDocument/2006/relationships" r:embed="rId1"/>
          <a:srcRect/>
          <a:stretch>
            <a:fillRect l="-2000" r="-2000"/>
          </a:stretch>
        </a:blipFill>
      </dgm:spPr>
    </dgm:pt>
    <dgm:pt modelId="{6C32E283-362C-4F0E-A8EB-740C35B9BE78}" type="pres">
      <dgm:prSet presAssocID="{FB30A8F7-FCD1-458B-9AC3-F9C7FB76332E}" presName="textRect" presStyleLbl="revTx" presStyleIdx="0" presStyleCnt="3" custLinFactNeighborX="3164" custLinFactNeighborY="11047">
        <dgm:presLayoutVars>
          <dgm:bulletEnabled val="1"/>
        </dgm:presLayoutVars>
      </dgm:prSet>
      <dgm:spPr/>
    </dgm:pt>
    <dgm:pt modelId="{3A224FB7-9403-4FD7-8206-39D6060E5845}" type="pres">
      <dgm:prSet presAssocID="{C0F3C30F-0378-4348-A5EA-D4692B876BDE}" presName="sibTrans" presStyleLbl="sibTrans2D1" presStyleIdx="0" presStyleCnt="0"/>
      <dgm:spPr/>
    </dgm:pt>
    <dgm:pt modelId="{249D90DD-E608-4C02-8E51-FDB3610BD2D3}" type="pres">
      <dgm:prSet presAssocID="{A42ED5AC-DB9E-497A-BB47-1829A13E6F17}" presName="compNode" presStyleCnt="0"/>
      <dgm:spPr/>
    </dgm:pt>
    <dgm:pt modelId="{61BA7D23-DD88-4EAC-93AC-3FDAA4D9C587}" type="pres">
      <dgm:prSet presAssocID="{A42ED5AC-DB9E-497A-BB47-1829A13E6F17}" presName="pictRect" presStyleLbl="node1" presStyleIdx="1" presStyleCnt="3"/>
      <dgm:spPr>
        <a:blipFill rotWithShape="1">
          <a:blip xmlns:r="http://schemas.openxmlformats.org/officeDocument/2006/relationships" r:embed="rId2"/>
          <a:srcRect/>
          <a:stretch>
            <a:fillRect l="-11000" r="-11000"/>
          </a:stretch>
        </a:blipFill>
      </dgm:spPr>
    </dgm:pt>
    <dgm:pt modelId="{0CFDDF8F-47BF-454F-8FCA-40EC5577BE08}" type="pres">
      <dgm:prSet presAssocID="{A42ED5AC-DB9E-497A-BB47-1829A13E6F17}" presName="textRect" presStyleLbl="revTx" presStyleIdx="1" presStyleCnt="3" custLinFactNeighborY="11047">
        <dgm:presLayoutVars>
          <dgm:bulletEnabled val="1"/>
        </dgm:presLayoutVars>
      </dgm:prSet>
      <dgm:spPr/>
    </dgm:pt>
    <dgm:pt modelId="{D4C6FFEE-F155-47EE-A4C5-6644B8D3A1C1}" type="pres">
      <dgm:prSet presAssocID="{CED38722-42EB-4CC5-BCDB-C0C564513F0C}" presName="sibTrans" presStyleLbl="sibTrans2D1" presStyleIdx="0" presStyleCnt="0"/>
      <dgm:spPr/>
    </dgm:pt>
    <dgm:pt modelId="{9BFC86A9-D07B-4128-8BB0-9592BEB06509}" type="pres">
      <dgm:prSet presAssocID="{6355B022-6AC8-46CA-A6A2-B02B25D2DEC1}" presName="compNode" presStyleCnt="0"/>
      <dgm:spPr/>
    </dgm:pt>
    <dgm:pt modelId="{8804CB3C-6813-45D4-BC03-57CF1A8766E4}" type="pres">
      <dgm:prSet presAssocID="{6355B022-6AC8-46CA-A6A2-B02B25D2DEC1}" presName="pictRect" presStyleLbl="node1" presStyleIdx="2" presStyleCnt="3" custLinFactNeighborX="3269" custLinFactNeighborY="1599"/>
      <dgm:spPr>
        <a:blipFill rotWithShape="1">
          <a:blip xmlns:r="http://schemas.openxmlformats.org/officeDocument/2006/relationships" r:embed="rId3"/>
          <a:srcRect/>
          <a:stretch>
            <a:fillRect t="-21000" b="-21000"/>
          </a:stretch>
        </a:blipFill>
      </dgm:spPr>
    </dgm:pt>
    <dgm:pt modelId="{B56EB6E7-1A82-4F78-A1FF-FEDCC26FD27F}" type="pres">
      <dgm:prSet presAssocID="{6355B022-6AC8-46CA-A6A2-B02B25D2DEC1}" presName="textRect" presStyleLbl="revTx" presStyleIdx="2" presStyleCnt="3" custLinFactNeighborX="-3616" custLinFactNeighborY="9880">
        <dgm:presLayoutVars>
          <dgm:bulletEnabled val="1"/>
        </dgm:presLayoutVars>
      </dgm:prSet>
      <dgm:spPr/>
    </dgm:pt>
  </dgm:ptLst>
  <dgm:cxnLst>
    <dgm:cxn modelId="{D751321C-F4D8-4002-88BF-13EF9BDE4EAA}" type="presOf" srcId="{A04E1D95-4C6F-4F32-8DEB-7EDEF4DAE4AB}" destId="{2F409027-0480-42EA-9F8A-316564366A8D}" srcOrd="0" destOrd="0" presId="urn:microsoft.com/office/officeart/2005/8/layout/pList1"/>
    <dgm:cxn modelId="{77D9C125-F3E8-477D-95BE-BDC6ED5B7E74}" srcId="{A04E1D95-4C6F-4F32-8DEB-7EDEF4DAE4AB}" destId="{A42ED5AC-DB9E-497A-BB47-1829A13E6F17}" srcOrd="1" destOrd="0" parTransId="{46052FF8-2BFA-4BC5-9D44-21C53DD717DA}" sibTransId="{CED38722-42EB-4CC5-BCDB-C0C564513F0C}"/>
    <dgm:cxn modelId="{A04E6B28-9158-4177-B658-ED0D3F5FC136}" srcId="{A04E1D95-4C6F-4F32-8DEB-7EDEF4DAE4AB}" destId="{6355B022-6AC8-46CA-A6A2-B02B25D2DEC1}" srcOrd="2" destOrd="0" parTransId="{6A2B4F75-558C-4391-8366-2A7E10490083}" sibTransId="{A0FEBEE3-DD2B-4304-8EDB-66EA830B7080}"/>
    <dgm:cxn modelId="{E4E8724C-7F98-4D63-8E89-361F06E7002A}" type="presOf" srcId="{C0F3C30F-0378-4348-A5EA-D4692B876BDE}" destId="{3A224FB7-9403-4FD7-8206-39D6060E5845}" srcOrd="0" destOrd="0" presId="urn:microsoft.com/office/officeart/2005/8/layout/pList1"/>
    <dgm:cxn modelId="{29C5CA71-60F3-4CC5-8001-90E7EAA1AA18}" type="presOf" srcId="{CED38722-42EB-4CC5-BCDB-C0C564513F0C}" destId="{D4C6FFEE-F155-47EE-A4C5-6644B8D3A1C1}" srcOrd="0" destOrd="0" presId="urn:microsoft.com/office/officeart/2005/8/layout/pList1"/>
    <dgm:cxn modelId="{C1D5A991-9C27-469E-9887-89C8157E22AC}" type="presOf" srcId="{FB30A8F7-FCD1-458B-9AC3-F9C7FB76332E}" destId="{6C32E283-362C-4F0E-A8EB-740C35B9BE78}" srcOrd="0" destOrd="0" presId="urn:microsoft.com/office/officeart/2005/8/layout/pList1"/>
    <dgm:cxn modelId="{D6896392-6237-4067-BCFB-E660B35BA610}" type="presOf" srcId="{6355B022-6AC8-46CA-A6A2-B02B25D2DEC1}" destId="{B56EB6E7-1A82-4F78-A1FF-FEDCC26FD27F}" srcOrd="0" destOrd="0" presId="urn:microsoft.com/office/officeart/2005/8/layout/pList1"/>
    <dgm:cxn modelId="{B8208BB1-9C8C-47C3-9C25-62B5CE334AAA}" type="presOf" srcId="{A42ED5AC-DB9E-497A-BB47-1829A13E6F17}" destId="{0CFDDF8F-47BF-454F-8FCA-40EC5577BE08}" srcOrd="0" destOrd="0" presId="urn:microsoft.com/office/officeart/2005/8/layout/pList1"/>
    <dgm:cxn modelId="{B3C791B5-E1A8-4ABE-81C3-9CE82985D2E1}" srcId="{A04E1D95-4C6F-4F32-8DEB-7EDEF4DAE4AB}" destId="{FB30A8F7-FCD1-458B-9AC3-F9C7FB76332E}" srcOrd="0" destOrd="0" parTransId="{0D4F0777-5932-4AC2-88D7-B32A96BFEBD0}" sibTransId="{C0F3C30F-0378-4348-A5EA-D4692B876BDE}"/>
    <dgm:cxn modelId="{80431985-3484-433E-AF8A-6EA9471297B2}" type="presParOf" srcId="{2F409027-0480-42EA-9F8A-316564366A8D}" destId="{7B177AA4-0843-44F8-9A0B-AC2F1BB4362B}" srcOrd="0" destOrd="0" presId="urn:microsoft.com/office/officeart/2005/8/layout/pList1"/>
    <dgm:cxn modelId="{34BB96CD-1015-4483-A07F-F6E24CBA90A3}" type="presParOf" srcId="{7B177AA4-0843-44F8-9A0B-AC2F1BB4362B}" destId="{B6751AE8-AE3E-442D-A897-14B508817F4E}" srcOrd="0" destOrd="0" presId="urn:microsoft.com/office/officeart/2005/8/layout/pList1"/>
    <dgm:cxn modelId="{10DC493A-7EB3-4156-89DA-33C94B95210C}" type="presParOf" srcId="{7B177AA4-0843-44F8-9A0B-AC2F1BB4362B}" destId="{6C32E283-362C-4F0E-A8EB-740C35B9BE78}" srcOrd="1" destOrd="0" presId="urn:microsoft.com/office/officeart/2005/8/layout/pList1"/>
    <dgm:cxn modelId="{09ADE513-ED6A-4E65-AC8C-4EB54400B127}" type="presParOf" srcId="{2F409027-0480-42EA-9F8A-316564366A8D}" destId="{3A224FB7-9403-4FD7-8206-39D6060E5845}" srcOrd="1" destOrd="0" presId="urn:microsoft.com/office/officeart/2005/8/layout/pList1"/>
    <dgm:cxn modelId="{B656689B-2AFD-4B79-B554-2366DEAD633A}" type="presParOf" srcId="{2F409027-0480-42EA-9F8A-316564366A8D}" destId="{249D90DD-E608-4C02-8E51-FDB3610BD2D3}" srcOrd="2" destOrd="0" presId="urn:microsoft.com/office/officeart/2005/8/layout/pList1"/>
    <dgm:cxn modelId="{EA59D984-C3A0-44FD-B0F1-F7907B073167}" type="presParOf" srcId="{249D90DD-E608-4C02-8E51-FDB3610BD2D3}" destId="{61BA7D23-DD88-4EAC-93AC-3FDAA4D9C587}" srcOrd="0" destOrd="0" presId="urn:microsoft.com/office/officeart/2005/8/layout/pList1"/>
    <dgm:cxn modelId="{87EF5DD8-D3D3-4E4C-A991-3B4283F3D56E}" type="presParOf" srcId="{249D90DD-E608-4C02-8E51-FDB3610BD2D3}" destId="{0CFDDF8F-47BF-454F-8FCA-40EC5577BE08}" srcOrd="1" destOrd="0" presId="urn:microsoft.com/office/officeart/2005/8/layout/pList1"/>
    <dgm:cxn modelId="{875FBD2C-F86D-416E-95E2-5724EF79FD81}" type="presParOf" srcId="{2F409027-0480-42EA-9F8A-316564366A8D}" destId="{D4C6FFEE-F155-47EE-A4C5-6644B8D3A1C1}" srcOrd="3" destOrd="0" presId="urn:microsoft.com/office/officeart/2005/8/layout/pList1"/>
    <dgm:cxn modelId="{1E363BCA-55B9-445B-AF03-6414003498B4}" type="presParOf" srcId="{2F409027-0480-42EA-9F8A-316564366A8D}" destId="{9BFC86A9-D07B-4128-8BB0-9592BEB06509}" srcOrd="4" destOrd="0" presId="urn:microsoft.com/office/officeart/2005/8/layout/pList1"/>
    <dgm:cxn modelId="{19C6A18B-E1A9-4688-8128-9B48BCDADB1F}" type="presParOf" srcId="{9BFC86A9-D07B-4128-8BB0-9592BEB06509}" destId="{8804CB3C-6813-45D4-BC03-57CF1A8766E4}" srcOrd="0" destOrd="0" presId="urn:microsoft.com/office/officeart/2005/8/layout/pList1"/>
    <dgm:cxn modelId="{5C540CF1-38B8-4DE4-865E-8275BAA1A298}" type="presParOf" srcId="{9BFC86A9-D07B-4128-8BB0-9592BEB06509}" destId="{B56EB6E7-1A82-4F78-A1FF-FEDCC26FD27F}" srcOrd="1" destOrd="0" presId="urn:microsoft.com/office/officeart/2005/8/layout/pList1"/>
  </dgm:cxnLst>
  <dgm:bg/>
  <dgm:whole>
    <a:ln w="28575">
      <a:solidFill>
        <a:schemeClr val="bg1"/>
      </a:solidFill>
    </a:ln>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4E1D95-4C6F-4F32-8DEB-7EDEF4DAE4AB}" type="doc">
      <dgm:prSet loTypeId="urn:microsoft.com/office/officeart/2005/8/layout/pList1" loCatId="list" qsTypeId="urn:microsoft.com/office/officeart/2005/8/quickstyle/simple3" qsCatId="simple" csTypeId="urn:microsoft.com/office/officeart/2005/8/colors/colorful5" csCatId="colorful" phldr="1"/>
      <dgm:spPr/>
      <dgm:t>
        <a:bodyPr/>
        <a:lstStyle/>
        <a:p>
          <a:endParaRPr lang="en-ID"/>
        </a:p>
      </dgm:t>
    </dgm:pt>
    <dgm:pt modelId="{84D8C8DA-5AE8-469C-91BE-96273429B621}">
      <dgm:prSet/>
      <dgm:spPr>
        <a:xfrm>
          <a:off x="3839" y="1492119"/>
          <a:ext cx="1868770" cy="693313"/>
        </a:xfrm>
        <a:prstGeom prst="rect">
          <a:avLst/>
        </a:prstGeom>
        <a:noFill/>
        <a:ln>
          <a:noFill/>
        </a:ln>
        <a:effectLst/>
      </dgm:spPr>
      <dgm:t>
        <a:bodyPr/>
        <a:lstStyle/>
        <a:p>
          <a:pPr>
            <a:buNone/>
          </a:pPr>
          <a:r>
            <a:rPr lang="en-ID" b="1" dirty="0" err="1">
              <a:solidFill>
                <a:srgbClr val="002060"/>
              </a:solidFill>
              <a:latin typeface="Lato Light"/>
              <a:ea typeface="+mn-ea"/>
              <a:cs typeface="+mn-cs"/>
            </a:rPr>
            <a:t>Asam</a:t>
          </a:r>
          <a:r>
            <a:rPr lang="en-ID" b="1" dirty="0">
              <a:solidFill>
                <a:srgbClr val="002060"/>
              </a:solidFill>
              <a:latin typeface="Lato Light"/>
              <a:ea typeface="+mn-ea"/>
              <a:cs typeface="+mn-cs"/>
            </a:rPr>
            <a:t> </a:t>
          </a:r>
          <a:r>
            <a:rPr lang="en-ID" b="1" dirty="0" err="1">
              <a:solidFill>
                <a:srgbClr val="002060"/>
              </a:solidFill>
              <a:latin typeface="Lato Light"/>
              <a:ea typeface="+mn-ea"/>
              <a:cs typeface="+mn-cs"/>
            </a:rPr>
            <a:t>Propionat</a:t>
          </a:r>
          <a:endParaRPr lang="en-ID" b="1" dirty="0">
            <a:solidFill>
              <a:srgbClr val="002060"/>
            </a:solidFill>
            <a:latin typeface="Lato Light"/>
            <a:ea typeface="+mn-ea"/>
            <a:cs typeface="+mn-cs"/>
          </a:endParaRPr>
        </a:p>
      </dgm:t>
    </dgm:pt>
    <dgm:pt modelId="{7BE8E008-E93F-462B-8B38-DA3BAD6E0F34}" type="parTrans" cxnId="{9E200926-191E-4F64-A393-3B4689A5E576}">
      <dgm:prSet/>
      <dgm:spPr/>
      <dgm:t>
        <a:bodyPr/>
        <a:lstStyle/>
        <a:p>
          <a:endParaRPr lang="en-ID">
            <a:solidFill>
              <a:srgbClr val="002060"/>
            </a:solidFill>
          </a:endParaRPr>
        </a:p>
      </dgm:t>
    </dgm:pt>
    <dgm:pt modelId="{741A6BFE-19B5-4983-8CF7-F4BA8C37D36D}" type="sibTrans" cxnId="{9E200926-191E-4F64-A393-3B4689A5E576}">
      <dgm:prSet/>
      <dgm:spPr/>
      <dgm:t>
        <a:bodyPr/>
        <a:lstStyle/>
        <a:p>
          <a:endParaRPr lang="en-ID">
            <a:solidFill>
              <a:srgbClr val="002060"/>
            </a:solidFill>
          </a:endParaRPr>
        </a:p>
      </dgm:t>
    </dgm:pt>
    <dgm:pt modelId="{5FD3BAD0-E9D4-4993-B58B-B04537CD1DF3}">
      <dgm:prSet/>
      <dgm:spPr>
        <a:xfrm>
          <a:off x="2059565" y="1492119"/>
          <a:ext cx="1868770" cy="693313"/>
        </a:xfrm>
        <a:prstGeom prst="rect">
          <a:avLst/>
        </a:prstGeom>
        <a:noFill/>
        <a:ln>
          <a:noFill/>
        </a:ln>
        <a:effectLst/>
      </dgm:spPr>
      <dgm:t>
        <a:bodyPr/>
        <a:lstStyle/>
        <a:p>
          <a:pPr>
            <a:buNone/>
          </a:pPr>
          <a:r>
            <a:rPr lang="en-ID" b="1" dirty="0" err="1">
              <a:solidFill>
                <a:srgbClr val="002060"/>
              </a:solidFill>
              <a:latin typeface="Lato Light"/>
              <a:ea typeface="+mn-ea"/>
              <a:cs typeface="+mn-cs"/>
            </a:rPr>
            <a:t>Asam</a:t>
          </a:r>
          <a:r>
            <a:rPr lang="en-ID" b="1" dirty="0">
              <a:solidFill>
                <a:srgbClr val="002060"/>
              </a:solidFill>
              <a:latin typeface="Lato Light"/>
              <a:ea typeface="+mn-ea"/>
              <a:cs typeface="+mn-cs"/>
            </a:rPr>
            <a:t> </a:t>
          </a:r>
          <a:r>
            <a:rPr lang="en-ID" b="1" dirty="0" err="1">
              <a:solidFill>
                <a:srgbClr val="002060"/>
              </a:solidFill>
              <a:latin typeface="Lato Light"/>
              <a:ea typeface="+mn-ea"/>
              <a:cs typeface="+mn-cs"/>
            </a:rPr>
            <a:t>Sitrat</a:t>
          </a:r>
          <a:endParaRPr lang="en-ID" b="1" dirty="0">
            <a:solidFill>
              <a:srgbClr val="002060"/>
            </a:solidFill>
            <a:latin typeface="Lato Light"/>
            <a:ea typeface="+mn-ea"/>
            <a:cs typeface="+mn-cs"/>
          </a:endParaRPr>
        </a:p>
      </dgm:t>
    </dgm:pt>
    <dgm:pt modelId="{FF777575-7EBE-46B6-9615-2AD22C6EF357}" type="parTrans" cxnId="{5BEFBCDC-BC07-4406-A19D-91A074E3F5B8}">
      <dgm:prSet/>
      <dgm:spPr/>
      <dgm:t>
        <a:bodyPr/>
        <a:lstStyle/>
        <a:p>
          <a:endParaRPr lang="en-ID">
            <a:solidFill>
              <a:srgbClr val="002060"/>
            </a:solidFill>
          </a:endParaRPr>
        </a:p>
      </dgm:t>
    </dgm:pt>
    <dgm:pt modelId="{04EA01DA-5751-4435-BA09-4EE60CAF33D0}" type="sibTrans" cxnId="{5BEFBCDC-BC07-4406-A19D-91A074E3F5B8}">
      <dgm:prSet/>
      <dgm:spPr/>
      <dgm:t>
        <a:bodyPr/>
        <a:lstStyle/>
        <a:p>
          <a:endParaRPr lang="en-ID">
            <a:solidFill>
              <a:srgbClr val="002060"/>
            </a:solidFill>
          </a:endParaRPr>
        </a:p>
      </dgm:t>
    </dgm:pt>
    <dgm:pt modelId="{992046A3-8EBB-4885-B548-DD4799766EAB}">
      <dgm:prSet/>
      <dgm:spPr>
        <a:xfrm>
          <a:off x="4115290" y="1492119"/>
          <a:ext cx="1868770" cy="693313"/>
        </a:xfrm>
        <a:prstGeom prst="rect">
          <a:avLst/>
        </a:prstGeom>
        <a:noFill/>
        <a:ln>
          <a:noFill/>
        </a:ln>
        <a:effectLst/>
      </dgm:spPr>
      <dgm:t>
        <a:bodyPr/>
        <a:lstStyle/>
        <a:p>
          <a:pPr>
            <a:buNone/>
          </a:pPr>
          <a:r>
            <a:rPr lang="en-ID" b="1" dirty="0" err="1">
              <a:solidFill>
                <a:srgbClr val="002060"/>
              </a:solidFill>
              <a:latin typeface="Lato Light"/>
              <a:ea typeface="+mn-ea"/>
              <a:cs typeface="+mn-cs"/>
            </a:rPr>
            <a:t>Benzoat</a:t>
          </a:r>
          <a:endParaRPr lang="en-ID" b="1" dirty="0">
            <a:solidFill>
              <a:srgbClr val="002060"/>
            </a:solidFill>
            <a:latin typeface="Lato Light"/>
            <a:ea typeface="+mn-ea"/>
            <a:cs typeface="+mn-cs"/>
          </a:endParaRPr>
        </a:p>
      </dgm:t>
    </dgm:pt>
    <dgm:pt modelId="{E1A2803B-D7C5-4E73-AC5F-10F0757ED74F}" type="parTrans" cxnId="{73EB5CCA-268A-4A7D-B259-A6BCED939947}">
      <dgm:prSet/>
      <dgm:spPr/>
      <dgm:t>
        <a:bodyPr/>
        <a:lstStyle/>
        <a:p>
          <a:endParaRPr lang="en-ID">
            <a:solidFill>
              <a:srgbClr val="002060"/>
            </a:solidFill>
          </a:endParaRPr>
        </a:p>
      </dgm:t>
    </dgm:pt>
    <dgm:pt modelId="{E63E5FDF-75CF-481D-9151-F8FC5B65B465}" type="sibTrans" cxnId="{73EB5CCA-268A-4A7D-B259-A6BCED939947}">
      <dgm:prSet/>
      <dgm:spPr/>
      <dgm:t>
        <a:bodyPr/>
        <a:lstStyle/>
        <a:p>
          <a:endParaRPr lang="en-ID">
            <a:solidFill>
              <a:srgbClr val="002060"/>
            </a:solidFill>
          </a:endParaRPr>
        </a:p>
      </dgm:t>
    </dgm:pt>
    <dgm:pt modelId="{8B48C011-9EAE-4DAF-83DF-8804CA4022DB}">
      <dgm:prSet/>
      <dgm:spPr>
        <a:xfrm>
          <a:off x="6171016" y="1492119"/>
          <a:ext cx="1868770" cy="693313"/>
        </a:xfrm>
        <a:prstGeom prst="rect">
          <a:avLst/>
        </a:prstGeom>
        <a:noFill/>
        <a:ln>
          <a:noFill/>
        </a:ln>
        <a:effectLst/>
      </dgm:spPr>
      <dgm:t>
        <a:bodyPr/>
        <a:lstStyle/>
        <a:p>
          <a:pPr>
            <a:buNone/>
          </a:pPr>
          <a:r>
            <a:rPr lang="en-ID" b="1" dirty="0" err="1">
              <a:solidFill>
                <a:srgbClr val="002060"/>
              </a:solidFill>
              <a:latin typeface="Lato Light"/>
              <a:ea typeface="+mn-ea"/>
              <a:cs typeface="+mn-cs"/>
            </a:rPr>
            <a:t>Bleng</a:t>
          </a:r>
          <a:r>
            <a:rPr lang="en-ID" b="1" dirty="0">
              <a:solidFill>
                <a:srgbClr val="002060"/>
              </a:solidFill>
              <a:latin typeface="Lato Light"/>
              <a:ea typeface="+mn-ea"/>
              <a:cs typeface="+mn-cs"/>
            </a:rPr>
            <a:t> </a:t>
          </a:r>
        </a:p>
      </dgm:t>
    </dgm:pt>
    <dgm:pt modelId="{933BC60C-BEA9-4017-B395-BEAC85E6A1E3}" type="parTrans" cxnId="{F9807C1D-4F8D-4665-9584-7EE049CE65A5}">
      <dgm:prSet/>
      <dgm:spPr/>
      <dgm:t>
        <a:bodyPr/>
        <a:lstStyle/>
        <a:p>
          <a:endParaRPr lang="en-ID">
            <a:solidFill>
              <a:srgbClr val="002060"/>
            </a:solidFill>
          </a:endParaRPr>
        </a:p>
      </dgm:t>
    </dgm:pt>
    <dgm:pt modelId="{6E1B94A0-1EB1-41CD-B597-D6AFFAE8B2E8}" type="sibTrans" cxnId="{F9807C1D-4F8D-4665-9584-7EE049CE65A5}">
      <dgm:prSet/>
      <dgm:spPr/>
      <dgm:t>
        <a:bodyPr/>
        <a:lstStyle/>
        <a:p>
          <a:endParaRPr lang="en-ID">
            <a:solidFill>
              <a:srgbClr val="002060"/>
            </a:solidFill>
          </a:endParaRPr>
        </a:p>
      </dgm:t>
    </dgm:pt>
    <dgm:pt modelId="{934C128A-79FF-4548-B158-BA8FAEFE4955}">
      <dgm:prSet/>
      <dgm:spPr>
        <a:xfrm>
          <a:off x="8226742" y="1492119"/>
          <a:ext cx="1868770" cy="693313"/>
        </a:xfrm>
        <a:prstGeom prst="rect">
          <a:avLst/>
        </a:prstGeom>
        <a:noFill/>
        <a:ln>
          <a:noFill/>
        </a:ln>
        <a:effectLst/>
      </dgm:spPr>
      <dgm:t>
        <a:bodyPr/>
        <a:lstStyle/>
        <a:p>
          <a:pPr>
            <a:buNone/>
          </a:pPr>
          <a:r>
            <a:rPr lang="en-ID" b="1" dirty="0">
              <a:solidFill>
                <a:srgbClr val="002060"/>
              </a:solidFill>
              <a:latin typeface="Lato Light"/>
              <a:ea typeface="+mn-ea"/>
              <a:cs typeface="+mn-cs"/>
            </a:rPr>
            <a:t>Garam </a:t>
          </a:r>
          <a:r>
            <a:rPr lang="en-ID" b="1" dirty="0" err="1">
              <a:solidFill>
                <a:srgbClr val="002060"/>
              </a:solidFill>
              <a:latin typeface="Lato Light"/>
              <a:ea typeface="+mn-ea"/>
              <a:cs typeface="+mn-cs"/>
            </a:rPr>
            <a:t>Dapur</a:t>
          </a:r>
          <a:endParaRPr lang="en-ID" b="1" dirty="0">
            <a:solidFill>
              <a:srgbClr val="002060"/>
            </a:solidFill>
            <a:latin typeface="Lato Light"/>
            <a:ea typeface="+mn-ea"/>
            <a:cs typeface="+mn-cs"/>
          </a:endParaRPr>
        </a:p>
      </dgm:t>
    </dgm:pt>
    <dgm:pt modelId="{552499E9-4E0B-4208-A2C8-CA162A020F0D}" type="parTrans" cxnId="{E5F027AF-CA91-4C1C-A9B9-CAF9901D4DE1}">
      <dgm:prSet/>
      <dgm:spPr/>
      <dgm:t>
        <a:bodyPr/>
        <a:lstStyle/>
        <a:p>
          <a:endParaRPr lang="en-ID">
            <a:solidFill>
              <a:srgbClr val="002060"/>
            </a:solidFill>
          </a:endParaRPr>
        </a:p>
      </dgm:t>
    </dgm:pt>
    <dgm:pt modelId="{E36A728A-8249-408C-9298-8F8EC8CBC6BC}" type="sibTrans" cxnId="{E5F027AF-CA91-4C1C-A9B9-CAF9901D4DE1}">
      <dgm:prSet/>
      <dgm:spPr/>
      <dgm:t>
        <a:bodyPr/>
        <a:lstStyle/>
        <a:p>
          <a:endParaRPr lang="en-ID">
            <a:solidFill>
              <a:srgbClr val="002060"/>
            </a:solidFill>
          </a:endParaRPr>
        </a:p>
      </dgm:t>
    </dgm:pt>
    <dgm:pt modelId="{7FBE8C43-0B42-4AEA-B0B1-E24AA0C6AC8F}">
      <dgm:prSet/>
      <dgm:spPr>
        <a:xfrm>
          <a:off x="10282468" y="1492119"/>
          <a:ext cx="1868770" cy="693313"/>
        </a:xfrm>
        <a:prstGeom prst="rect">
          <a:avLst/>
        </a:prstGeom>
        <a:noFill/>
        <a:ln>
          <a:noFill/>
        </a:ln>
        <a:effectLst/>
      </dgm:spPr>
      <dgm:t>
        <a:bodyPr/>
        <a:lstStyle/>
        <a:p>
          <a:pPr>
            <a:buNone/>
          </a:pPr>
          <a:r>
            <a:rPr lang="en-ID" b="1" dirty="0">
              <a:solidFill>
                <a:srgbClr val="002060"/>
              </a:solidFill>
              <a:latin typeface="Lato Light"/>
              <a:ea typeface="+mn-ea"/>
              <a:cs typeface="+mn-cs"/>
            </a:rPr>
            <a:t>Garam </a:t>
          </a:r>
          <a:r>
            <a:rPr lang="en-ID" b="1" dirty="0" err="1">
              <a:solidFill>
                <a:srgbClr val="002060"/>
              </a:solidFill>
              <a:latin typeface="Lato Light"/>
              <a:ea typeface="+mn-ea"/>
              <a:cs typeface="+mn-cs"/>
            </a:rPr>
            <a:t>Sulfat</a:t>
          </a:r>
          <a:endParaRPr lang="en-ID" b="1" dirty="0">
            <a:solidFill>
              <a:srgbClr val="002060"/>
            </a:solidFill>
            <a:latin typeface="Lato Light"/>
            <a:ea typeface="+mn-ea"/>
            <a:cs typeface="+mn-cs"/>
          </a:endParaRPr>
        </a:p>
      </dgm:t>
    </dgm:pt>
    <dgm:pt modelId="{2582ACB8-9093-4853-83D6-00ABA89E00B5}" type="parTrans" cxnId="{1FE39361-B9DF-4BCE-A154-44D2CA6DDF6F}">
      <dgm:prSet/>
      <dgm:spPr/>
      <dgm:t>
        <a:bodyPr/>
        <a:lstStyle/>
        <a:p>
          <a:endParaRPr lang="en-ID">
            <a:solidFill>
              <a:srgbClr val="002060"/>
            </a:solidFill>
          </a:endParaRPr>
        </a:p>
      </dgm:t>
    </dgm:pt>
    <dgm:pt modelId="{FD8B7F6B-6E7F-463E-B09F-C84DFD7A02DB}" type="sibTrans" cxnId="{1FE39361-B9DF-4BCE-A154-44D2CA6DDF6F}">
      <dgm:prSet/>
      <dgm:spPr/>
      <dgm:t>
        <a:bodyPr/>
        <a:lstStyle/>
        <a:p>
          <a:endParaRPr lang="en-ID">
            <a:solidFill>
              <a:srgbClr val="002060"/>
            </a:solidFill>
          </a:endParaRPr>
        </a:p>
      </dgm:t>
    </dgm:pt>
    <dgm:pt modelId="{670222E8-8415-4DCD-9EC9-C6B41FCE24D6}">
      <dgm:prSet/>
      <dgm:spPr>
        <a:xfrm>
          <a:off x="1031702" y="3659892"/>
          <a:ext cx="1868770" cy="693313"/>
        </a:xfrm>
        <a:prstGeom prst="rect">
          <a:avLst/>
        </a:prstGeom>
        <a:noFill/>
        <a:ln>
          <a:noFill/>
        </a:ln>
        <a:effectLst/>
      </dgm:spPr>
      <dgm:t>
        <a:bodyPr/>
        <a:lstStyle/>
        <a:p>
          <a:pPr>
            <a:buNone/>
          </a:pPr>
          <a:r>
            <a:rPr lang="en-ID" b="1" dirty="0" err="1">
              <a:solidFill>
                <a:srgbClr val="002060"/>
              </a:solidFill>
              <a:latin typeface="Lato Light"/>
              <a:ea typeface="+mn-ea"/>
              <a:cs typeface="+mn-cs"/>
            </a:rPr>
            <a:t>Gula</a:t>
          </a:r>
          <a:r>
            <a:rPr lang="en-ID" b="1" dirty="0">
              <a:solidFill>
                <a:srgbClr val="002060"/>
              </a:solidFill>
              <a:latin typeface="Lato Light"/>
              <a:ea typeface="+mn-ea"/>
              <a:cs typeface="+mn-cs"/>
            </a:rPr>
            <a:t> </a:t>
          </a:r>
          <a:r>
            <a:rPr lang="en-ID" b="1" dirty="0" err="1">
              <a:solidFill>
                <a:srgbClr val="002060"/>
              </a:solidFill>
              <a:latin typeface="Lato Light"/>
              <a:ea typeface="+mn-ea"/>
              <a:cs typeface="+mn-cs"/>
            </a:rPr>
            <a:t>Pasir</a:t>
          </a:r>
          <a:endParaRPr lang="en-ID" b="1" dirty="0">
            <a:solidFill>
              <a:srgbClr val="002060"/>
            </a:solidFill>
            <a:latin typeface="Lato Light"/>
            <a:ea typeface="+mn-ea"/>
            <a:cs typeface="+mn-cs"/>
          </a:endParaRPr>
        </a:p>
      </dgm:t>
    </dgm:pt>
    <dgm:pt modelId="{BDB0D599-B179-4504-BD45-225FC2A13832}" type="parTrans" cxnId="{AC261753-5B56-447B-81C5-75503DBAF341}">
      <dgm:prSet/>
      <dgm:spPr/>
      <dgm:t>
        <a:bodyPr/>
        <a:lstStyle/>
        <a:p>
          <a:endParaRPr lang="en-ID">
            <a:solidFill>
              <a:srgbClr val="002060"/>
            </a:solidFill>
          </a:endParaRPr>
        </a:p>
      </dgm:t>
    </dgm:pt>
    <dgm:pt modelId="{CC3FA86D-CB8B-4847-8E99-96A49A949761}" type="sibTrans" cxnId="{AC261753-5B56-447B-81C5-75503DBAF341}">
      <dgm:prSet/>
      <dgm:spPr/>
      <dgm:t>
        <a:bodyPr/>
        <a:lstStyle/>
        <a:p>
          <a:endParaRPr lang="en-ID">
            <a:solidFill>
              <a:srgbClr val="002060"/>
            </a:solidFill>
          </a:endParaRPr>
        </a:p>
      </dgm:t>
    </dgm:pt>
    <dgm:pt modelId="{CC81CCBE-4AB1-40EC-A9B1-84922D2BE23A}">
      <dgm:prSet/>
      <dgm:spPr>
        <a:xfrm>
          <a:off x="3087428" y="3659892"/>
          <a:ext cx="1868770" cy="693313"/>
        </a:xfrm>
        <a:prstGeom prst="rect">
          <a:avLst/>
        </a:prstGeom>
        <a:noFill/>
        <a:ln>
          <a:noFill/>
        </a:ln>
        <a:effectLst/>
      </dgm:spPr>
      <dgm:t>
        <a:bodyPr/>
        <a:lstStyle/>
        <a:p>
          <a:pPr>
            <a:buNone/>
          </a:pPr>
          <a:r>
            <a:rPr lang="en-ID" b="1" dirty="0" err="1">
              <a:solidFill>
                <a:srgbClr val="002060"/>
              </a:solidFill>
              <a:latin typeface="Lato Light"/>
              <a:ea typeface="+mn-ea"/>
              <a:cs typeface="+mn-cs"/>
            </a:rPr>
            <a:t>Kaporit</a:t>
          </a:r>
          <a:endParaRPr lang="en-ID" b="1" dirty="0">
            <a:solidFill>
              <a:srgbClr val="002060"/>
            </a:solidFill>
            <a:latin typeface="Lato Light"/>
            <a:ea typeface="+mn-ea"/>
            <a:cs typeface="+mn-cs"/>
          </a:endParaRPr>
        </a:p>
      </dgm:t>
    </dgm:pt>
    <dgm:pt modelId="{49295963-A92F-4C5F-A938-93E5FFBBE87E}" type="parTrans" cxnId="{2E5331D9-362D-451C-8DBF-898A7B450A27}">
      <dgm:prSet/>
      <dgm:spPr/>
      <dgm:t>
        <a:bodyPr/>
        <a:lstStyle/>
        <a:p>
          <a:endParaRPr lang="en-ID">
            <a:solidFill>
              <a:srgbClr val="002060"/>
            </a:solidFill>
          </a:endParaRPr>
        </a:p>
      </dgm:t>
    </dgm:pt>
    <dgm:pt modelId="{4AA9E27D-EFD4-4C43-8D33-F7D9B47F7ECF}" type="sibTrans" cxnId="{2E5331D9-362D-451C-8DBF-898A7B450A27}">
      <dgm:prSet/>
      <dgm:spPr/>
      <dgm:t>
        <a:bodyPr/>
        <a:lstStyle/>
        <a:p>
          <a:endParaRPr lang="en-ID">
            <a:solidFill>
              <a:srgbClr val="002060"/>
            </a:solidFill>
          </a:endParaRPr>
        </a:p>
      </dgm:t>
    </dgm:pt>
    <dgm:pt modelId="{840F03A8-92B5-45FA-8760-4235A5CBBD20}">
      <dgm:prSet/>
      <dgm:spPr>
        <a:xfrm>
          <a:off x="5143153" y="3659892"/>
          <a:ext cx="1868770" cy="693313"/>
        </a:xfrm>
        <a:prstGeom prst="rect">
          <a:avLst/>
        </a:prstGeom>
        <a:noFill/>
        <a:ln>
          <a:noFill/>
        </a:ln>
        <a:effectLst/>
      </dgm:spPr>
      <dgm:t>
        <a:bodyPr/>
        <a:lstStyle/>
        <a:p>
          <a:pPr>
            <a:buNone/>
          </a:pPr>
          <a:r>
            <a:rPr lang="en-ID" b="1" dirty="0">
              <a:solidFill>
                <a:srgbClr val="002060"/>
              </a:solidFill>
              <a:latin typeface="Lato Light"/>
              <a:ea typeface="+mn-ea"/>
              <a:cs typeface="+mn-cs"/>
            </a:rPr>
            <a:t>Natrium </a:t>
          </a:r>
          <a:r>
            <a:rPr lang="en-ID" b="1" dirty="0" err="1">
              <a:solidFill>
                <a:srgbClr val="002060"/>
              </a:solidFill>
              <a:latin typeface="Lato Light"/>
              <a:ea typeface="+mn-ea"/>
              <a:cs typeface="+mn-cs"/>
            </a:rPr>
            <a:t>Metabisulfit</a:t>
          </a:r>
          <a:endParaRPr lang="en-ID" b="1" dirty="0">
            <a:solidFill>
              <a:srgbClr val="002060"/>
            </a:solidFill>
            <a:latin typeface="Lato Light"/>
            <a:ea typeface="+mn-ea"/>
            <a:cs typeface="+mn-cs"/>
          </a:endParaRPr>
        </a:p>
      </dgm:t>
    </dgm:pt>
    <dgm:pt modelId="{5C975C88-B352-4F6A-BA8B-FFD90DE8E797}" type="parTrans" cxnId="{92D32430-8DAF-40E6-94CF-F7E944C3E940}">
      <dgm:prSet/>
      <dgm:spPr/>
      <dgm:t>
        <a:bodyPr/>
        <a:lstStyle/>
        <a:p>
          <a:endParaRPr lang="en-ID"/>
        </a:p>
      </dgm:t>
    </dgm:pt>
    <dgm:pt modelId="{EBD0D8E6-999C-49BA-B151-2FFBAFBA697A}" type="sibTrans" cxnId="{92D32430-8DAF-40E6-94CF-F7E944C3E940}">
      <dgm:prSet/>
      <dgm:spPr/>
      <dgm:t>
        <a:bodyPr/>
        <a:lstStyle/>
        <a:p>
          <a:endParaRPr lang="en-ID"/>
        </a:p>
      </dgm:t>
    </dgm:pt>
    <dgm:pt modelId="{2FA52C8A-3EFE-4F23-94DE-F76DD3C6AACA}">
      <dgm:prSet/>
      <dgm:spPr>
        <a:xfrm>
          <a:off x="7198879" y="3659892"/>
          <a:ext cx="1868770" cy="693313"/>
        </a:xfrm>
        <a:prstGeom prst="rect">
          <a:avLst/>
        </a:prstGeom>
        <a:noFill/>
        <a:ln>
          <a:noFill/>
        </a:ln>
        <a:effectLst/>
      </dgm:spPr>
      <dgm:t>
        <a:bodyPr/>
        <a:lstStyle/>
        <a:p>
          <a:pPr>
            <a:buNone/>
          </a:pPr>
          <a:r>
            <a:rPr lang="en-ID" b="1" dirty="0" err="1">
              <a:solidFill>
                <a:srgbClr val="002060"/>
              </a:solidFill>
              <a:latin typeface="Lato Light"/>
              <a:ea typeface="+mn-ea"/>
              <a:cs typeface="+mn-cs"/>
            </a:rPr>
            <a:t>Nitrat</a:t>
          </a:r>
          <a:r>
            <a:rPr lang="en-ID" b="1" dirty="0">
              <a:solidFill>
                <a:srgbClr val="002060"/>
              </a:solidFill>
              <a:latin typeface="Lato Light"/>
              <a:ea typeface="+mn-ea"/>
              <a:cs typeface="+mn-cs"/>
            </a:rPr>
            <a:t> </a:t>
          </a:r>
          <a:r>
            <a:rPr lang="en-ID" b="1" dirty="0" err="1">
              <a:solidFill>
                <a:srgbClr val="002060"/>
              </a:solidFill>
              <a:latin typeface="Lato Light"/>
              <a:ea typeface="+mn-ea"/>
              <a:cs typeface="+mn-cs"/>
            </a:rPr>
            <a:t>Nitrit</a:t>
          </a:r>
          <a:endParaRPr lang="en-ID" b="1" dirty="0">
            <a:solidFill>
              <a:srgbClr val="002060"/>
            </a:solidFill>
            <a:latin typeface="Lato Light"/>
            <a:ea typeface="+mn-ea"/>
            <a:cs typeface="+mn-cs"/>
          </a:endParaRPr>
        </a:p>
      </dgm:t>
    </dgm:pt>
    <dgm:pt modelId="{BC041A60-9B32-4F37-A48C-EB86A202EDAE}" type="parTrans" cxnId="{AFA13B5D-571E-4615-B013-60E53F2D21B4}">
      <dgm:prSet/>
      <dgm:spPr/>
      <dgm:t>
        <a:bodyPr/>
        <a:lstStyle/>
        <a:p>
          <a:endParaRPr lang="en-ID"/>
        </a:p>
      </dgm:t>
    </dgm:pt>
    <dgm:pt modelId="{3A415480-4149-486C-9BAC-C0FFC04499CB}" type="sibTrans" cxnId="{AFA13B5D-571E-4615-B013-60E53F2D21B4}">
      <dgm:prSet/>
      <dgm:spPr/>
      <dgm:t>
        <a:bodyPr/>
        <a:lstStyle/>
        <a:p>
          <a:endParaRPr lang="en-ID"/>
        </a:p>
      </dgm:t>
    </dgm:pt>
    <dgm:pt modelId="{F91BAD8B-240A-4F19-8F46-FFDCF1DDF03C}">
      <dgm:prSet/>
      <dgm:spPr>
        <a:xfrm>
          <a:off x="9254605" y="3659892"/>
          <a:ext cx="1868770" cy="693313"/>
        </a:xfrm>
        <a:prstGeom prst="rect">
          <a:avLst/>
        </a:prstGeom>
        <a:noFill/>
        <a:ln>
          <a:noFill/>
        </a:ln>
        <a:effectLst/>
      </dgm:spPr>
      <dgm:t>
        <a:bodyPr/>
        <a:lstStyle/>
        <a:p>
          <a:pPr>
            <a:buNone/>
          </a:pPr>
          <a:r>
            <a:rPr lang="en-ID" b="1" dirty="0" err="1">
              <a:solidFill>
                <a:srgbClr val="002060"/>
              </a:solidFill>
              <a:latin typeface="Lato Light"/>
              <a:ea typeface="+mn-ea"/>
              <a:cs typeface="+mn-cs"/>
            </a:rPr>
            <a:t>Zat</a:t>
          </a:r>
          <a:r>
            <a:rPr lang="en-ID" b="1" dirty="0">
              <a:solidFill>
                <a:srgbClr val="002060"/>
              </a:solidFill>
              <a:latin typeface="Lato Light"/>
              <a:ea typeface="+mn-ea"/>
              <a:cs typeface="+mn-cs"/>
            </a:rPr>
            <a:t> </a:t>
          </a:r>
          <a:r>
            <a:rPr lang="en-ID" b="1" dirty="0" err="1">
              <a:solidFill>
                <a:srgbClr val="002060"/>
              </a:solidFill>
              <a:latin typeface="Lato Light"/>
              <a:ea typeface="+mn-ea"/>
              <a:cs typeface="+mn-cs"/>
            </a:rPr>
            <a:t>Pewarna</a:t>
          </a:r>
          <a:endParaRPr lang="en-ID" b="1" dirty="0">
            <a:solidFill>
              <a:srgbClr val="002060"/>
            </a:solidFill>
            <a:latin typeface="Lato Light"/>
            <a:ea typeface="+mn-ea"/>
            <a:cs typeface="+mn-cs"/>
          </a:endParaRPr>
        </a:p>
      </dgm:t>
    </dgm:pt>
    <dgm:pt modelId="{6AE96997-27D2-4FCC-AB93-F0F74E979234}" type="parTrans" cxnId="{0099E3C8-59BA-491A-B494-538082A0ADF3}">
      <dgm:prSet/>
      <dgm:spPr/>
      <dgm:t>
        <a:bodyPr/>
        <a:lstStyle/>
        <a:p>
          <a:endParaRPr lang="en-ID"/>
        </a:p>
      </dgm:t>
    </dgm:pt>
    <dgm:pt modelId="{BC9DC7E6-5DD8-4F82-B696-5D20CB8B3ED9}" type="sibTrans" cxnId="{0099E3C8-59BA-491A-B494-538082A0ADF3}">
      <dgm:prSet/>
      <dgm:spPr/>
      <dgm:t>
        <a:bodyPr/>
        <a:lstStyle/>
        <a:p>
          <a:endParaRPr lang="en-ID"/>
        </a:p>
      </dgm:t>
    </dgm:pt>
    <dgm:pt modelId="{C10EF90A-BCCF-4F08-AC5D-EDDE9589FC93}" type="pres">
      <dgm:prSet presAssocID="{A04E1D95-4C6F-4F32-8DEB-7EDEF4DAE4AB}" presName="Name0" presStyleCnt="0">
        <dgm:presLayoutVars>
          <dgm:dir/>
          <dgm:resizeHandles val="exact"/>
        </dgm:presLayoutVars>
      </dgm:prSet>
      <dgm:spPr/>
    </dgm:pt>
    <dgm:pt modelId="{0D624AB7-812A-4E6E-BE11-3511D82F6A5F}" type="pres">
      <dgm:prSet presAssocID="{84D8C8DA-5AE8-469C-91BE-96273429B621}" presName="compNode" presStyleCnt="0"/>
      <dgm:spPr/>
    </dgm:pt>
    <dgm:pt modelId="{9CAB4970-2A61-4042-9681-BC3BB9DA9215}" type="pres">
      <dgm:prSet presAssocID="{84D8C8DA-5AE8-469C-91BE-96273429B621}" presName="pictRect" presStyleLbl="node1" presStyleIdx="0" presStyleCnt="11" custLinFactNeighborX="4590"/>
      <dgm:spPr>
        <a:xfrm>
          <a:off x="89615" y="204536"/>
          <a:ext cx="1868770" cy="1287582"/>
        </a:xfrm>
        <a:prstGeom prst="roundRect">
          <a:avLst/>
        </a:prstGeom>
        <a:blipFill rotWithShape="1">
          <a:blip xmlns:r="http://schemas.openxmlformats.org/officeDocument/2006/relationships" r:embed="rId1"/>
          <a:srcRect/>
          <a:stretch>
            <a:fillRect t="-23000" b="-23000"/>
          </a:stretch>
        </a:blipFill>
        <a:ln>
          <a:noFill/>
        </a:ln>
        <a:effectLst/>
        <a:scene3d>
          <a:camera prst="orthographicFront"/>
          <a:lightRig rig="flat" dir="t"/>
        </a:scene3d>
        <a:sp3d prstMaterial="dkEdge">
          <a:bevelT w="8200" h="38100"/>
        </a:sp3d>
      </dgm:spPr>
    </dgm:pt>
    <dgm:pt modelId="{0F3D40F4-345B-4B21-B351-F53138B14A9A}" type="pres">
      <dgm:prSet presAssocID="{84D8C8DA-5AE8-469C-91BE-96273429B621}" presName="textRect" presStyleLbl="revTx" presStyleIdx="0" presStyleCnt="11">
        <dgm:presLayoutVars>
          <dgm:bulletEnabled val="1"/>
        </dgm:presLayoutVars>
      </dgm:prSet>
      <dgm:spPr/>
    </dgm:pt>
    <dgm:pt modelId="{8146F85C-6BC7-4E30-B48E-9C66CD1052C2}" type="pres">
      <dgm:prSet presAssocID="{741A6BFE-19B5-4983-8CF7-F4BA8C37D36D}" presName="sibTrans" presStyleLbl="sibTrans2D1" presStyleIdx="0" presStyleCnt="0"/>
      <dgm:spPr/>
    </dgm:pt>
    <dgm:pt modelId="{3DABFEDF-9CA2-4D88-852A-31B3642C5A20}" type="pres">
      <dgm:prSet presAssocID="{5FD3BAD0-E9D4-4993-B58B-B04537CD1DF3}" presName="compNode" presStyleCnt="0"/>
      <dgm:spPr/>
    </dgm:pt>
    <dgm:pt modelId="{D9DE4573-6690-43A0-9333-0732C82895F5}" type="pres">
      <dgm:prSet presAssocID="{5FD3BAD0-E9D4-4993-B58B-B04537CD1DF3}" presName="pictRect" presStyleLbl="node1" presStyleIdx="1" presStyleCnt="11"/>
      <dgm:spPr>
        <a:xfrm>
          <a:off x="2059565" y="204536"/>
          <a:ext cx="1868770" cy="1287582"/>
        </a:xfrm>
        <a:prstGeom prst="roundRect">
          <a:avLst/>
        </a:prstGeom>
        <a:blipFill rotWithShape="1">
          <a:blip xmlns:r="http://schemas.openxmlformats.org/officeDocument/2006/relationships" r:embed="rId2"/>
          <a:srcRect/>
          <a:stretch>
            <a:fillRect t="-23000" b="-23000"/>
          </a:stretch>
        </a:blipFill>
        <a:ln>
          <a:noFill/>
        </a:ln>
        <a:effectLst/>
        <a:scene3d>
          <a:camera prst="orthographicFront"/>
          <a:lightRig rig="flat" dir="t"/>
        </a:scene3d>
        <a:sp3d prstMaterial="dkEdge">
          <a:bevelT w="8200" h="38100"/>
        </a:sp3d>
      </dgm:spPr>
    </dgm:pt>
    <dgm:pt modelId="{BEBAB96C-FC49-4936-AE13-7D00473CCBAB}" type="pres">
      <dgm:prSet presAssocID="{5FD3BAD0-E9D4-4993-B58B-B04537CD1DF3}" presName="textRect" presStyleLbl="revTx" presStyleIdx="1" presStyleCnt="11">
        <dgm:presLayoutVars>
          <dgm:bulletEnabled val="1"/>
        </dgm:presLayoutVars>
      </dgm:prSet>
      <dgm:spPr/>
    </dgm:pt>
    <dgm:pt modelId="{E1AB7179-8934-48D1-87FC-37490339414B}" type="pres">
      <dgm:prSet presAssocID="{04EA01DA-5751-4435-BA09-4EE60CAF33D0}" presName="sibTrans" presStyleLbl="sibTrans2D1" presStyleIdx="0" presStyleCnt="0"/>
      <dgm:spPr/>
    </dgm:pt>
    <dgm:pt modelId="{B874D186-6C7B-407F-8F64-3A9160847B33}" type="pres">
      <dgm:prSet presAssocID="{992046A3-8EBB-4885-B548-DD4799766EAB}" presName="compNode" presStyleCnt="0"/>
      <dgm:spPr/>
    </dgm:pt>
    <dgm:pt modelId="{27B274D6-2567-452A-B705-E36B3DABA021}" type="pres">
      <dgm:prSet presAssocID="{992046A3-8EBB-4885-B548-DD4799766EAB}" presName="pictRect" presStyleLbl="node1" presStyleIdx="2" presStyleCnt="11"/>
      <dgm:spPr>
        <a:xfrm>
          <a:off x="4115290" y="204536"/>
          <a:ext cx="1868770" cy="1287582"/>
        </a:xfrm>
        <a:prstGeom prst="roundRect">
          <a:avLst/>
        </a:prstGeom>
        <a:blipFill rotWithShape="1">
          <a:blip xmlns:r="http://schemas.openxmlformats.org/officeDocument/2006/relationships" r:embed="rId3"/>
          <a:srcRect/>
          <a:stretch>
            <a:fillRect t="-23000" b="-23000"/>
          </a:stretch>
        </a:blipFill>
        <a:ln>
          <a:noFill/>
        </a:ln>
        <a:effectLst/>
        <a:scene3d>
          <a:camera prst="orthographicFront"/>
          <a:lightRig rig="flat" dir="t"/>
        </a:scene3d>
        <a:sp3d prstMaterial="dkEdge">
          <a:bevelT w="8200" h="38100"/>
        </a:sp3d>
      </dgm:spPr>
    </dgm:pt>
    <dgm:pt modelId="{A703F8C4-0361-4156-B6BE-E0CE091FE10C}" type="pres">
      <dgm:prSet presAssocID="{992046A3-8EBB-4885-B548-DD4799766EAB}" presName="textRect" presStyleLbl="revTx" presStyleIdx="2" presStyleCnt="11">
        <dgm:presLayoutVars>
          <dgm:bulletEnabled val="1"/>
        </dgm:presLayoutVars>
      </dgm:prSet>
      <dgm:spPr/>
    </dgm:pt>
    <dgm:pt modelId="{6A01189A-B84F-4E4D-9FD8-8154907BA61B}" type="pres">
      <dgm:prSet presAssocID="{E63E5FDF-75CF-481D-9151-F8FC5B65B465}" presName="sibTrans" presStyleLbl="sibTrans2D1" presStyleIdx="0" presStyleCnt="0"/>
      <dgm:spPr/>
    </dgm:pt>
    <dgm:pt modelId="{115DF4FB-929F-4A4E-8CFB-76DE7A1FF48A}" type="pres">
      <dgm:prSet presAssocID="{8B48C011-9EAE-4DAF-83DF-8804CA4022DB}" presName="compNode" presStyleCnt="0"/>
      <dgm:spPr/>
    </dgm:pt>
    <dgm:pt modelId="{8AF2C87C-150D-4F08-B14F-05DD343E77B0}" type="pres">
      <dgm:prSet presAssocID="{8B48C011-9EAE-4DAF-83DF-8804CA4022DB}" presName="pictRect" presStyleLbl="node1" presStyleIdx="3" presStyleCnt="11"/>
      <dgm:spPr>
        <a:xfrm>
          <a:off x="6171016" y="204536"/>
          <a:ext cx="1868770" cy="1287582"/>
        </a:xfrm>
        <a:prstGeom prst="roundRect">
          <a:avLst/>
        </a:prstGeom>
        <a:blipFill rotWithShape="1">
          <a:blip xmlns:r="http://schemas.openxmlformats.org/officeDocument/2006/relationships" r:embed="rId4"/>
          <a:srcRect/>
          <a:stretch>
            <a:fillRect t="-23000" b="-23000"/>
          </a:stretch>
        </a:blipFill>
        <a:ln>
          <a:noFill/>
        </a:ln>
        <a:effectLst/>
        <a:scene3d>
          <a:camera prst="orthographicFront"/>
          <a:lightRig rig="flat" dir="t"/>
        </a:scene3d>
        <a:sp3d prstMaterial="dkEdge">
          <a:bevelT w="8200" h="38100"/>
        </a:sp3d>
      </dgm:spPr>
    </dgm:pt>
    <dgm:pt modelId="{A947D7AA-BC94-40BD-B614-AC6FE2A3918E}" type="pres">
      <dgm:prSet presAssocID="{8B48C011-9EAE-4DAF-83DF-8804CA4022DB}" presName="textRect" presStyleLbl="revTx" presStyleIdx="3" presStyleCnt="11">
        <dgm:presLayoutVars>
          <dgm:bulletEnabled val="1"/>
        </dgm:presLayoutVars>
      </dgm:prSet>
      <dgm:spPr/>
    </dgm:pt>
    <dgm:pt modelId="{2F14533F-49D8-4E88-B479-8360F6966768}" type="pres">
      <dgm:prSet presAssocID="{6E1B94A0-1EB1-41CD-B597-D6AFFAE8B2E8}" presName="sibTrans" presStyleLbl="sibTrans2D1" presStyleIdx="0" presStyleCnt="0"/>
      <dgm:spPr/>
    </dgm:pt>
    <dgm:pt modelId="{27A2DC4E-47BC-40DA-9E96-BC28941F0142}" type="pres">
      <dgm:prSet presAssocID="{934C128A-79FF-4548-B158-BA8FAEFE4955}" presName="compNode" presStyleCnt="0"/>
      <dgm:spPr/>
    </dgm:pt>
    <dgm:pt modelId="{DF7BC3FA-B7E0-4558-9D27-57B70B9EE691}" type="pres">
      <dgm:prSet presAssocID="{934C128A-79FF-4548-B158-BA8FAEFE4955}" presName="pictRect" presStyleLbl="node1" presStyleIdx="4" presStyleCnt="11"/>
      <dgm:spPr>
        <a:xfrm>
          <a:off x="8226742" y="204536"/>
          <a:ext cx="1868770" cy="1287582"/>
        </a:xfrm>
        <a:prstGeom prst="roundRect">
          <a:avLst/>
        </a:prstGeom>
        <a:blipFill rotWithShape="1">
          <a:blip xmlns:r="http://schemas.openxmlformats.org/officeDocument/2006/relationships" r:embed="rId5"/>
          <a:srcRect/>
          <a:stretch>
            <a:fillRect t="-23000" b="-23000"/>
          </a:stretch>
        </a:blipFill>
        <a:ln>
          <a:noFill/>
        </a:ln>
        <a:effectLst/>
        <a:scene3d>
          <a:camera prst="orthographicFront"/>
          <a:lightRig rig="flat" dir="t"/>
        </a:scene3d>
        <a:sp3d prstMaterial="dkEdge">
          <a:bevelT w="8200" h="38100"/>
        </a:sp3d>
      </dgm:spPr>
    </dgm:pt>
    <dgm:pt modelId="{7E995321-7B44-4D28-9643-E74FD8AC935E}" type="pres">
      <dgm:prSet presAssocID="{934C128A-79FF-4548-B158-BA8FAEFE4955}" presName="textRect" presStyleLbl="revTx" presStyleIdx="4" presStyleCnt="11">
        <dgm:presLayoutVars>
          <dgm:bulletEnabled val="1"/>
        </dgm:presLayoutVars>
      </dgm:prSet>
      <dgm:spPr/>
    </dgm:pt>
    <dgm:pt modelId="{FF98E37E-F301-4DB5-B7A5-70BD76D4EBB8}" type="pres">
      <dgm:prSet presAssocID="{E36A728A-8249-408C-9298-8F8EC8CBC6BC}" presName="sibTrans" presStyleLbl="sibTrans2D1" presStyleIdx="0" presStyleCnt="0"/>
      <dgm:spPr/>
    </dgm:pt>
    <dgm:pt modelId="{6D4D977C-379F-4879-969C-784A7D640420}" type="pres">
      <dgm:prSet presAssocID="{7FBE8C43-0B42-4AEA-B0B1-E24AA0C6AC8F}" presName="compNode" presStyleCnt="0"/>
      <dgm:spPr/>
    </dgm:pt>
    <dgm:pt modelId="{C56C01BD-B8B6-44B8-9D82-D73ED870F077}" type="pres">
      <dgm:prSet presAssocID="{7FBE8C43-0B42-4AEA-B0B1-E24AA0C6AC8F}" presName="pictRect" presStyleLbl="node1" presStyleIdx="5" presStyleCnt="11"/>
      <dgm:spPr>
        <a:xfrm>
          <a:off x="10282468" y="204536"/>
          <a:ext cx="1868770" cy="1287582"/>
        </a:xfrm>
        <a:prstGeom prst="roundRect">
          <a:avLst/>
        </a:prstGeom>
        <a:blipFill rotWithShape="1">
          <a:blip xmlns:r="http://schemas.openxmlformats.org/officeDocument/2006/relationships" r:embed="rId6"/>
          <a:srcRect/>
          <a:stretch>
            <a:fillRect t="-47000" b="-47000"/>
          </a:stretch>
        </a:blipFill>
        <a:ln>
          <a:noFill/>
        </a:ln>
        <a:effectLst/>
        <a:scene3d>
          <a:camera prst="orthographicFront"/>
          <a:lightRig rig="flat" dir="t"/>
        </a:scene3d>
        <a:sp3d prstMaterial="dkEdge">
          <a:bevelT w="8200" h="38100"/>
        </a:sp3d>
      </dgm:spPr>
    </dgm:pt>
    <dgm:pt modelId="{858659F1-2D09-4301-BBDD-C4FBB16F0197}" type="pres">
      <dgm:prSet presAssocID="{7FBE8C43-0B42-4AEA-B0B1-E24AA0C6AC8F}" presName="textRect" presStyleLbl="revTx" presStyleIdx="5" presStyleCnt="11">
        <dgm:presLayoutVars>
          <dgm:bulletEnabled val="1"/>
        </dgm:presLayoutVars>
      </dgm:prSet>
      <dgm:spPr/>
    </dgm:pt>
    <dgm:pt modelId="{CA1189B6-C7A3-478C-9F9C-5026CF00EF46}" type="pres">
      <dgm:prSet presAssocID="{FD8B7F6B-6E7F-463E-B09F-C84DFD7A02DB}" presName="sibTrans" presStyleLbl="sibTrans2D1" presStyleIdx="0" presStyleCnt="0"/>
      <dgm:spPr/>
    </dgm:pt>
    <dgm:pt modelId="{95909D84-4FA2-4CD3-9592-9F736A4C1DEB}" type="pres">
      <dgm:prSet presAssocID="{670222E8-8415-4DCD-9EC9-C6B41FCE24D6}" presName="compNode" presStyleCnt="0"/>
      <dgm:spPr/>
    </dgm:pt>
    <dgm:pt modelId="{0336C8EF-C5B5-40DD-80C4-8BF364BB2AFE}" type="pres">
      <dgm:prSet presAssocID="{670222E8-8415-4DCD-9EC9-C6B41FCE24D6}" presName="pictRect" presStyleLbl="node1" presStyleIdx="6" presStyleCnt="11"/>
      <dgm:spPr>
        <a:xfrm>
          <a:off x="1031702" y="2372310"/>
          <a:ext cx="1868770" cy="1287582"/>
        </a:xfrm>
        <a:prstGeom prst="roundRect">
          <a:avLst/>
        </a:prstGeom>
        <a:blipFill rotWithShape="1">
          <a:blip xmlns:r="http://schemas.openxmlformats.org/officeDocument/2006/relationships" r:embed="rId7"/>
          <a:srcRect/>
          <a:stretch>
            <a:fillRect t="-23000" b="-23000"/>
          </a:stretch>
        </a:blipFill>
        <a:ln>
          <a:noFill/>
        </a:ln>
        <a:effectLst/>
        <a:scene3d>
          <a:camera prst="orthographicFront"/>
          <a:lightRig rig="flat" dir="t"/>
        </a:scene3d>
        <a:sp3d prstMaterial="dkEdge">
          <a:bevelT w="8200" h="38100"/>
        </a:sp3d>
      </dgm:spPr>
    </dgm:pt>
    <dgm:pt modelId="{F310D661-4999-435F-BE11-480D0E34EF6B}" type="pres">
      <dgm:prSet presAssocID="{670222E8-8415-4DCD-9EC9-C6B41FCE24D6}" presName="textRect" presStyleLbl="revTx" presStyleIdx="6" presStyleCnt="11">
        <dgm:presLayoutVars>
          <dgm:bulletEnabled val="1"/>
        </dgm:presLayoutVars>
      </dgm:prSet>
      <dgm:spPr/>
    </dgm:pt>
    <dgm:pt modelId="{FBE2DF35-C9E2-4CCB-B051-5F228E003EA9}" type="pres">
      <dgm:prSet presAssocID="{CC3FA86D-CB8B-4847-8E99-96A49A949761}" presName="sibTrans" presStyleLbl="sibTrans2D1" presStyleIdx="0" presStyleCnt="0"/>
      <dgm:spPr/>
    </dgm:pt>
    <dgm:pt modelId="{106EE4EA-A6B3-4318-9CA7-BBD3AABDB121}" type="pres">
      <dgm:prSet presAssocID="{CC81CCBE-4AB1-40EC-A9B1-84922D2BE23A}" presName="compNode" presStyleCnt="0"/>
      <dgm:spPr/>
    </dgm:pt>
    <dgm:pt modelId="{CE22EA05-86D2-4C2B-ABAD-E767417156E0}" type="pres">
      <dgm:prSet presAssocID="{CC81CCBE-4AB1-40EC-A9B1-84922D2BE23A}" presName="pictRect" presStyleLbl="node1" presStyleIdx="7" presStyleCnt="11"/>
      <dgm:spPr>
        <a:xfrm>
          <a:off x="3087428" y="2372310"/>
          <a:ext cx="1868770" cy="1287582"/>
        </a:xfrm>
        <a:prstGeom prst="roundRect">
          <a:avLst/>
        </a:prstGeom>
        <a:blipFill rotWithShape="1">
          <a:blip xmlns:r="http://schemas.openxmlformats.org/officeDocument/2006/relationships" r:embed="rId8"/>
          <a:srcRect/>
          <a:stretch>
            <a:fillRect t="-13000" b="-13000"/>
          </a:stretch>
        </a:blipFill>
        <a:ln>
          <a:noFill/>
        </a:ln>
        <a:effectLst/>
        <a:scene3d>
          <a:camera prst="orthographicFront"/>
          <a:lightRig rig="flat" dir="t"/>
        </a:scene3d>
        <a:sp3d prstMaterial="dkEdge">
          <a:bevelT w="8200" h="38100"/>
        </a:sp3d>
      </dgm:spPr>
    </dgm:pt>
    <dgm:pt modelId="{B6B55579-9E24-42BF-96C0-EB836152648A}" type="pres">
      <dgm:prSet presAssocID="{CC81CCBE-4AB1-40EC-A9B1-84922D2BE23A}" presName="textRect" presStyleLbl="revTx" presStyleIdx="7" presStyleCnt="11">
        <dgm:presLayoutVars>
          <dgm:bulletEnabled val="1"/>
        </dgm:presLayoutVars>
      </dgm:prSet>
      <dgm:spPr/>
    </dgm:pt>
    <dgm:pt modelId="{C9F00E7F-585E-42BD-A3EE-ED1FDC95B03F}" type="pres">
      <dgm:prSet presAssocID="{4AA9E27D-EFD4-4C43-8D33-F7D9B47F7ECF}" presName="sibTrans" presStyleLbl="sibTrans2D1" presStyleIdx="0" presStyleCnt="0"/>
      <dgm:spPr/>
    </dgm:pt>
    <dgm:pt modelId="{17F79CF0-5F8E-4338-8610-6D4F7E600A85}" type="pres">
      <dgm:prSet presAssocID="{840F03A8-92B5-45FA-8760-4235A5CBBD20}" presName="compNode" presStyleCnt="0"/>
      <dgm:spPr/>
    </dgm:pt>
    <dgm:pt modelId="{D2EEC86C-E4DE-4079-98BA-BB2BA6CB72DE}" type="pres">
      <dgm:prSet presAssocID="{840F03A8-92B5-45FA-8760-4235A5CBBD20}" presName="pictRect" presStyleLbl="node1" presStyleIdx="8" presStyleCnt="11"/>
      <dgm:spPr>
        <a:xfrm>
          <a:off x="5143153" y="2372310"/>
          <a:ext cx="1868770" cy="1287582"/>
        </a:xfrm>
        <a:prstGeom prst="roundRect">
          <a:avLst/>
        </a:prstGeom>
        <a:blipFill rotWithShape="1">
          <a:blip xmlns:r="http://schemas.openxmlformats.org/officeDocument/2006/relationships" r:embed="rId9"/>
          <a:srcRect/>
          <a:stretch>
            <a:fillRect t="-47000" b="-47000"/>
          </a:stretch>
        </a:blipFill>
        <a:ln>
          <a:noFill/>
        </a:ln>
        <a:effectLst/>
        <a:scene3d>
          <a:camera prst="orthographicFront"/>
          <a:lightRig rig="flat" dir="t"/>
        </a:scene3d>
        <a:sp3d prstMaterial="dkEdge">
          <a:bevelT w="8200" h="38100"/>
        </a:sp3d>
      </dgm:spPr>
    </dgm:pt>
    <dgm:pt modelId="{35C6C0B9-01DA-4499-93E4-BD066359B2D4}" type="pres">
      <dgm:prSet presAssocID="{840F03A8-92B5-45FA-8760-4235A5CBBD20}" presName="textRect" presStyleLbl="revTx" presStyleIdx="8" presStyleCnt="11">
        <dgm:presLayoutVars>
          <dgm:bulletEnabled val="1"/>
        </dgm:presLayoutVars>
      </dgm:prSet>
      <dgm:spPr/>
    </dgm:pt>
    <dgm:pt modelId="{AF7C8EBC-FA97-42D4-9E15-E93E2A1921C8}" type="pres">
      <dgm:prSet presAssocID="{EBD0D8E6-999C-49BA-B151-2FFBAFBA697A}" presName="sibTrans" presStyleLbl="sibTrans2D1" presStyleIdx="0" presStyleCnt="0"/>
      <dgm:spPr/>
    </dgm:pt>
    <dgm:pt modelId="{5F67D826-16C7-4E99-9257-DBE1FB7B5C96}" type="pres">
      <dgm:prSet presAssocID="{2FA52C8A-3EFE-4F23-94DE-F76DD3C6AACA}" presName="compNode" presStyleCnt="0"/>
      <dgm:spPr/>
    </dgm:pt>
    <dgm:pt modelId="{D9DC86A2-36B7-464D-AF57-B77C9F583342}" type="pres">
      <dgm:prSet presAssocID="{2FA52C8A-3EFE-4F23-94DE-F76DD3C6AACA}" presName="pictRect" presStyleLbl="node1" presStyleIdx="9" presStyleCnt="11"/>
      <dgm:spPr>
        <a:xfrm>
          <a:off x="7198879" y="2372310"/>
          <a:ext cx="1868770" cy="1287582"/>
        </a:xfrm>
        <a:prstGeom prst="roundRect">
          <a:avLst/>
        </a:prstGeom>
        <a:blipFill rotWithShape="1">
          <a:blip xmlns:r="http://schemas.openxmlformats.org/officeDocument/2006/relationships" r:embed="rId10"/>
          <a:srcRect/>
          <a:stretch>
            <a:fillRect t="-23000" b="-23000"/>
          </a:stretch>
        </a:blipFill>
        <a:ln>
          <a:noFill/>
        </a:ln>
        <a:effectLst/>
        <a:scene3d>
          <a:camera prst="orthographicFront"/>
          <a:lightRig rig="flat" dir="t"/>
        </a:scene3d>
        <a:sp3d prstMaterial="dkEdge">
          <a:bevelT w="8200" h="38100"/>
        </a:sp3d>
      </dgm:spPr>
    </dgm:pt>
    <dgm:pt modelId="{968ADADE-BB4B-4DD9-82D7-F95C884139E0}" type="pres">
      <dgm:prSet presAssocID="{2FA52C8A-3EFE-4F23-94DE-F76DD3C6AACA}" presName="textRect" presStyleLbl="revTx" presStyleIdx="9" presStyleCnt="11">
        <dgm:presLayoutVars>
          <dgm:bulletEnabled val="1"/>
        </dgm:presLayoutVars>
      </dgm:prSet>
      <dgm:spPr/>
    </dgm:pt>
    <dgm:pt modelId="{D975D0F6-9174-4CE3-A1AB-2201CE8CDF98}" type="pres">
      <dgm:prSet presAssocID="{3A415480-4149-486C-9BAC-C0FFC04499CB}" presName="sibTrans" presStyleLbl="sibTrans2D1" presStyleIdx="0" presStyleCnt="0"/>
      <dgm:spPr/>
    </dgm:pt>
    <dgm:pt modelId="{71551133-1C1A-4568-A4EF-5BA8889A79A2}" type="pres">
      <dgm:prSet presAssocID="{F91BAD8B-240A-4F19-8F46-FFDCF1DDF03C}" presName="compNode" presStyleCnt="0"/>
      <dgm:spPr/>
    </dgm:pt>
    <dgm:pt modelId="{7918EE38-480B-4FDD-9091-4A0C95F47192}" type="pres">
      <dgm:prSet presAssocID="{F91BAD8B-240A-4F19-8F46-FFDCF1DDF03C}" presName="pictRect" presStyleLbl="node1" presStyleIdx="10" presStyleCnt="11"/>
      <dgm:spPr>
        <a:xfrm>
          <a:off x="9254605" y="2372310"/>
          <a:ext cx="1868770" cy="1287582"/>
        </a:xfrm>
        <a:prstGeom prst="roundRect">
          <a:avLst/>
        </a:prstGeom>
        <a:blipFill rotWithShape="1">
          <a:blip xmlns:r="http://schemas.openxmlformats.org/officeDocument/2006/relationships" r:embed="rId11"/>
          <a:srcRect/>
          <a:stretch>
            <a:fillRect t="-23000" b="-23000"/>
          </a:stretch>
        </a:blipFill>
        <a:ln>
          <a:noFill/>
        </a:ln>
        <a:effectLst/>
        <a:scene3d>
          <a:camera prst="orthographicFront"/>
          <a:lightRig rig="flat" dir="t"/>
        </a:scene3d>
        <a:sp3d prstMaterial="dkEdge">
          <a:bevelT w="8200" h="38100"/>
        </a:sp3d>
      </dgm:spPr>
    </dgm:pt>
    <dgm:pt modelId="{85B8D577-4DDC-4F49-90B2-F36D7ED21B28}" type="pres">
      <dgm:prSet presAssocID="{F91BAD8B-240A-4F19-8F46-FFDCF1DDF03C}" presName="textRect" presStyleLbl="revTx" presStyleIdx="10" presStyleCnt="11">
        <dgm:presLayoutVars>
          <dgm:bulletEnabled val="1"/>
        </dgm:presLayoutVars>
      </dgm:prSet>
      <dgm:spPr/>
    </dgm:pt>
  </dgm:ptLst>
  <dgm:cxnLst>
    <dgm:cxn modelId="{78120101-92C4-4888-9B3E-D7433B512B51}" type="presOf" srcId="{CC3FA86D-CB8B-4847-8E99-96A49A949761}" destId="{FBE2DF35-C9E2-4CCB-B051-5F228E003EA9}" srcOrd="0" destOrd="0" presId="urn:microsoft.com/office/officeart/2005/8/layout/pList1"/>
    <dgm:cxn modelId="{7998BD02-2B9F-4292-B834-8F71A21E164C}" type="presOf" srcId="{E36A728A-8249-408C-9298-8F8EC8CBC6BC}" destId="{FF98E37E-F301-4DB5-B7A5-70BD76D4EBB8}" srcOrd="0" destOrd="0" presId="urn:microsoft.com/office/officeart/2005/8/layout/pList1"/>
    <dgm:cxn modelId="{40F9FF0E-6259-43B0-B814-CCF459A77B71}" type="presOf" srcId="{8B48C011-9EAE-4DAF-83DF-8804CA4022DB}" destId="{A947D7AA-BC94-40BD-B614-AC6FE2A3918E}" srcOrd="0" destOrd="0" presId="urn:microsoft.com/office/officeart/2005/8/layout/pList1"/>
    <dgm:cxn modelId="{66176E19-1009-4C08-AD72-CFF336A86467}" type="presOf" srcId="{2FA52C8A-3EFE-4F23-94DE-F76DD3C6AACA}" destId="{968ADADE-BB4B-4DD9-82D7-F95C884139E0}" srcOrd="0" destOrd="0" presId="urn:microsoft.com/office/officeart/2005/8/layout/pList1"/>
    <dgm:cxn modelId="{F9807C1D-4F8D-4665-9584-7EE049CE65A5}" srcId="{A04E1D95-4C6F-4F32-8DEB-7EDEF4DAE4AB}" destId="{8B48C011-9EAE-4DAF-83DF-8804CA4022DB}" srcOrd="3" destOrd="0" parTransId="{933BC60C-BEA9-4017-B395-BEAC85E6A1E3}" sibTransId="{6E1B94A0-1EB1-41CD-B597-D6AFFAE8B2E8}"/>
    <dgm:cxn modelId="{9E200926-191E-4F64-A393-3B4689A5E576}" srcId="{A04E1D95-4C6F-4F32-8DEB-7EDEF4DAE4AB}" destId="{84D8C8DA-5AE8-469C-91BE-96273429B621}" srcOrd="0" destOrd="0" parTransId="{7BE8E008-E93F-462B-8B38-DA3BAD6E0F34}" sibTransId="{741A6BFE-19B5-4983-8CF7-F4BA8C37D36D}"/>
    <dgm:cxn modelId="{92D32430-8DAF-40E6-94CF-F7E944C3E940}" srcId="{A04E1D95-4C6F-4F32-8DEB-7EDEF4DAE4AB}" destId="{840F03A8-92B5-45FA-8760-4235A5CBBD20}" srcOrd="8" destOrd="0" parTransId="{5C975C88-B352-4F6A-BA8B-FFD90DE8E797}" sibTransId="{EBD0D8E6-999C-49BA-B151-2FFBAFBA697A}"/>
    <dgm:cxn modelId="{98876432-72DA-403B-BA15-08F12291935A}" type="presOf" srcId="{84D8C8DA-5AE8-469C-91BE-96273429B621}" destId="{0F3D40F4-345B-4B21-B351-F53138B14A9A}" srcOrd="0" destOrd="0" presId="urn:microsoft.com/office/officeart/2005/8/layout/pList1"/>
    <dgm:cxn modelId="{F38B2B3D-8600-41A5-A7B9-490EAADD44C5}" type="presOf" srcId="{670222E8-8415-4DCD-9EC9-C6B41FCE24D6}" destId="{F310D661-4999-435F-BE11-480D0E34EF6B}" srcOrd="0" destOrd="0" presId="urn:microsoft.com/office/officeart/2005/8/layout/pList1"/>
    <dgm:cxn modelId="{BF59073F-0C46-430C-9205-8EE1A4BA0594}" type="presOf" srcId="{7FBE8C43-0B42-4AEA-B0B1-E24AA0C6AC8F}" destId="{858659F1-2D09-4301-BBDD-C4FBB16F0197}" srcOrd="0" destOrd="0" presId="urn:microsoft.com/office/officeart/2005/8/layout/pList1"/>
    <dgm:cxn modelId="{AFA13B5D-571E-4615-B013-60E53F2D21B4}" srcId="{A04E1D95-4C6F-4F32-8DEB-7EDEF4DAE4AB}" destId="{2FA52C8A-3EFE-4F23-94DE-F76DD3C6AACA}" srcOrd="9" destOrd="0" parTransId="{BC041A60-9B32-4F37-A48C-EB86A202EDAE}" sibTransId="{3A415480-4149-486C-9BAC-C0FFC04499CB}"/>
    <dgm:cxn modelId="{1FE39361-B9DF-4BCE-A154-44D2CA6DDF6F}" srcId="{A04E1D95-4C6F-4F32-8DEB-7EDEF4DAE4AB}" destId="{7FBE8C43-0B42-4AEA-B0B1-E24AA0C6AC8F}" srcOrd="5" destOrd="0" parTransId="{2582ACB8-9093-4853-83D6-00ABA89E00B5}" sibTransId="{FD8B7F6B-6E7F-463E-B09F-C84DFD7A02DB}"/>
    <dgm:cxn modelId="{D45D4347-4EFE-4C60-95EF-314970DB7395}" type="presOf" srcId="{992046A3-8EBB-4885-B548-DD4799766EAB}" destId="{A703F8C4-0361-4156-B6BE-E0CE091FE10C}" srcOrd="0" destOrd="0" presId="urn:microsoft.com/office/officeart/2005/8/layout/pList1"/>
    <dgm:cxn modelId="{40674C48-8EA6-43DA-AB6B-E21497029F4A}" type="presOf" srcId="{CC81CCBE-4AB1-40EC-A9B1-84922D2BE23A}" destId="{B6B55579-9E24-42BF-96C0-EB836152648A}" srcOrd="0" destOrd="0" presId="urn:microsoft.com/office/officeart/2005/8/layout/pList1"/>
    <dgm:cxn modelId="{07CEFD4E-55B4-4178-8A47-6413922D236F}" type="presOf" srcId="{3A415480-4149-486C-9BAC-C0FFC04499CB}" destId="{D975D0F6-9174-4CE3-A1AB-2201CE8CDF98}" srcOrd="0" destOrd="0" presId="urn:microsoft.com/office/officeart/2005/8/layout/pList1"/>
    <dgm:cxn modelId="{AC261753-5B56-447B-81C5-75503DBAF341}" srcId="{A04E1D95-4C6F-4F32-8DEB-7EDEF4DAE4AB}" destId="{670222E8-8415-4DCD-9EC9-C6B41FCE24D6}" srcOrd="6" destOrd="0" parTransId="{BDB0D599-B179-4504-BD45-225FC2A13832}" sibTransId="{CC3FA86D-CB8B-4847-8E99-96A49A949761}"/>
    <dgm:cxn modelId="{1DF15255-56F6-475A-ACB0-8397E80ED814}" type="presOf" srcId="{6E1B94A0-1EB1-41CD-B597-D6AFFAE8B2E8}" destId="{2F14533F-49D8-4E88-B479-8360F6966768}" srcOrd="0" destOrd="0" presId="urn:microsoft.com/office/officeart/2005/8/layout/pList1"/>
    <dgm:cxn modelId="{51C90C79-9009-4EEC-A9AB-0E7442DA9C41}" type="presOf" srcId="{741A6BFE-19B5-4983-8CF7-F4BA8C37D36D}" destId="{8146F85C-6BC7-4E30-B48E-9C66CD1052C2}" srcOrd="0" destOrd="0" presId="urn:microsoft.com/office/officeart/2005/8/layout/pList1"/>
    <dgm:cxn modelId="{8108B981-8DA2-4DBC-8755-DE17D298D3A0}" type="presOf" srcId="{840F03A8-92B5-45FA-8760-4235A5CBBD20}" destId="{35C6C0B9-01DA-4499-93E4-BD066359B2D4}" srcOrd="0" destOrd="0" presId="urn:microsoft.com/office/officeart/2005/8/layout/pList1"/>
    <dgm:cxn modelId="{E5F0CA8B-A4A0-4CC5-A6B5-2F1EC8F9D317}" type="presOf" srcId="{F91BAD8B-240A-4F19-8F46-FFDCF1DDF03C}" destId="{85B8D577-4DDC-4F49-90B2-F36D7ED21B28}" srcOrd="0" destOrd="0" presId="urn:microsoft.com/office/officeart/2005/8/layout/pList1"/>
    <dgm:cxn modelId="{273AA996-4DA2-4095-9443-7957235A6099}" type="presOf" srcId="{E63E5FDF-75CF-481D-9151-F8FC5B65B465}" destId="{6A01189A-B84F-4E4D-9FD8-8154907BA61B}" srcOrd="0" destOrd="0" presId="urn:microsoft.com/office/officeart/2005/8/layout/pList1"/>
    <dgm:cxn modelId="{E8B7E4A0-866B-46B3-8691-04800272D944}" type="presOf" srcId="{04EA01DA-5751-4435-BA09-4EE60CAF33D0}" destId="{E1AB7179-8934-48D1-87FC-37490339414B}" srcOrd="0" destOrd="0" presId="urn:microsoft.com/office/officeart/2005/8/layout/pList1"/>
    <dgm:cxn modelId="{E5F027AF-CA91-4C1C-A9B9-CAF9901D4DE1}" srcId="{A04E1D95-4C6F-4F32-8DEB-7EDEF4DAE4AB}" destId="{934C128A-79FF-4548-B158-BA8FAEFE4955}" srcOrd="4" destOrd="0" parTransId="{552499E9-4E0B-4208-A2C8-CA162A020F0D}" sibTransId="{E36A728A-8249-408C-9298-8F8EC8CBC6BC}"/>
    <dgm:cxn modelId="{5A6254B1-4224-4DB7-B1B1-2513725FBC96}" type="presOf" srcId="{4AA9E27D-EFD4-4C43-8D33-F7D9B47F7ECF}" destId="{C9F00E7F-585E-42BD-A3EE-ED1FDC95B03F}" srcOrd="0" destOrd="0" presId="urn:microsoft.com/office/officeart/2005/8/layout/pList1"/>
    <dgm:cxn modelId="{0099E3C8-59BA-491A-B494-538082A0ADF3}" srcId="{A04E1D95-4C6F-4F32-8DEB-7EDEF4DAE4AB}" destId="{F91BAD8B-240A-4F19-8F46-FFDCF1DDF03C}" srcOrd="10" destOrd="0" parTransId="{6AE96997-27D2-4FCC-AB93-F0F74E979234}" sibTransId="{BC9DC7E6-5DD8-4F82-B696-5D20CB8B3ED9}"/>
    <dgm:cxn modelId="{73EB5CCA-268A-4A7D-B259-A6BCED939947}" srcId="{A04E1D95-4C6F-4F32-8DEB-7EDEF4DAE4AB}" destId="{992046A3-8EBB-4885-B548-DD4799766EAB}" srcOrd="2" destOrd="0" parTransId="{E1A2803B-D7C5-4E73-AC5F-10F0757ED74F}" sibTransId="{E63E5FDF-75CF-481D-9151-F8FC5B65B465}"/>
    <dgm:cxn modelId="{360F84CD-804E-4438-9147-B560D96E748F}" type="presOf" srcId="{934C128A-79FF-4548-B158-BA8FAEFE4955}" destId="{7E995321-7B44-4D28-9643-E74FD8AC935E}" srcOrd="0" destOrd="0" presId="urn:microsoft.com/office/officeart/2005/8/layout/pList1"/>
    <dgm:cxn modelId="{646D5AD1-B198-41BF-8E2B-7A9F2CE26E46}" type="presOf" srcId="{5FD3BAD0-E9D4-4993-B58B-B04537CD1DF3}" destId="{BEBAB96C-FC49-4936-AE13-7D00473CCBAB}" srcOrd="0" destOrd="0" presId="urn:microsoft.com/office/officeart/2005/8/layout/pList1"/>
    <dgm:cxn modelId="{845B1CD2-FF1F-457A-A44A-CF1BEDD4AA05}" type="presOf" srcId="{FD8B7F6B-6E7F-463E-B09F-C84DFD7A02DB}" destId="{CA1189B6-C7A3-478C-9F9C-5026CF00EF46}" srcOrd="0" destOrd="0" presId="urn:microsoft.com/office/officeart/2005/8/layout/pList1"/>
    <dgm:cxn modelId="{4000E0D5-9E9F-4D15-AAA6-1CBC7A36DDF3}" type="presOf" srcId="{EBD0D8E6-999C-49BA-B151-2FFBAFBA697A}" destId="{AF7C8EBC-FA97-42D4-9E15-E93E2A1921C8}" srcOrd="0" destOrd="0" presId="urn:microsoft.com/office/officeart/2005/8/layout/pList1"/>
    <dgm:cxn modelId="{2E5331D9-362D-451C-8DBF-898A7B450A27}" srcId="{A04E1D95-4C6F-4F32-8DEB-7EDEF4DAE4AB}" destId="{CC81CCBE-4AB1-40EC-A9B1-84922D2BE23A}" srcOrd="7" destOrd="0" parTransId="{49295963-A92F-4C5F-A938-93E5FFBBE87E}" sibTransId="{4AA9E27D-EFD4-4C43-8D33-F7D9B47F7ECF}"/>
    <dgm:cxn modelId="{5BEFBCDC-BC07-4406-A19D-91A074E3F5B8}" srcId="{A04E1D95-4C6F-4F32-8DEB-7EDEF4DAE4AB}" destId="{5FD3BAD0-E9D4-4993-B58B-B04537CD1DF3}" srcOrd="1" destOrd="0" parTransId="{FF777575-7EBE-46B6-9615-2AD22C6EF357}" sibTransId="{04EA01DA-5751-4435-BA09-4EE60CAF33D0}"/>
    <dgm:cxn modelId="{311488FF-096F-45E4-A1C5-9E541CD26ACE}" type="presOf" srcId="{A04E1D95-4C6F-4F32-8DEB-7EDEF4DAE4AB}" destId="{C10EF90A-BCCF-4F08-AC5D-EDDE9589FC93}" srcOrd="0" destOrd="0" presId="urn:microsoft.com/office/officeart/2005/8/layout/pList1"/>
    <dgm:cxn modelId="{C9F803F9-92CA-4462-9A04-85B587B5FD2A}" type="presParOf" srcId="{C10EF90A-BCCF-4F08-AC5D-EDDE9589FC93}" destId="{0D624AB7-812A-4E6E-BE11-3511D82F6A5F}" srcOrd="0" destOrd="0" presId="urn:microsoft.com/office/officeart/2005/8/layout/pList1"/>
    <dgm:cxn modelId="{4C010438-6137-41BF-A57B-AB413C8BB8AF}" type="presParOf" srcId="{0D624AB7-812A-4E6E-BE11-3511D82F6A5F}" destId="{9CAB4970-2A61-4042-9681-BC3BB9DA9215}" srcOrd="0" destOrd="0" presId="urn:microsoft.com/office/officeart/2005/8/layout/pList1"/>
    <dgm:cxn modelId="{312A13A5-C755-4D6D-BFDA-2DCB7F278D37}" type="presParOf" srcId="{0D624AB7-812A-4E6E-BE11-3511D82F6A5F}" destId="{0F3D40F4-345B-4B21-B351-F53138B14A9A}" srcOrd="1" destOrd="0" presId="urn:microsoft.com/office/officeart/2005/8/layout/pList1"/>
    <dgm:cxn modelId="{D429D774-7AE2-470F-9B1E-3C34C9C0D9D4}" type="presParOf" srcId="{C10EF90A-BCCF-4F08-AC5D-EDDE9589FC93}" destId="{8146F85C-6BC7-4E30-B48E-9C66CD1052C2}" srcOrd="1" destOrd="0" presId="urn:microsoft.com/office/officeart/2005/8/layout/pList1"/>
    <dgm:cxn modelId="{932B862C-E7F7-446A-AB32-150E0C8DAD89}" type="presParOf" srcId="{C10EF90A-BCCF-4F08-AC5D-EDDE9589FC93}" destId="{3DABFEDF-9CA2-4D88-852A-31B3642C5A20}" srcOrd="2" destOrd="0" presId="urn:microsoft.com/office/officeart/2005/8/layout/pList1"/>
    <dgm:cxn modelId="{AA835ED7-727C-4E3E-912B-4738C9C7B76C}" type="presParOf" srcId="{3DABFEDF-9CA2-4D88-852A-31B3642C5A20}" destId="{D9DE4573-6690-43A0-9333-0732C82895F5}" srcOrd="0" destOrd="0" presId="urn:microsoft.com/office/officeart/2005/8/layout/pList1"/>
    <dgm:cxn modelId="{3823BEEA-7A5B-472A-B227-884E1ED86840}" type="presParOf" srcId="{3DABFEDF-9CA2-4D88-852A-31B3642C5A20}" destId="{BEBAB96C-FC49-4936-AE13-7D00473CCBAB}" srcOrd="1" destOrd="0" presId="urn:microsoft.com/office/officeart/2005/8/layout/pList1"/>
    <dgm:cxn modelId="{02C9670D-F7B0-4FBC-8D5E-FDF16444E6A2}" type="presParOf" srcId="{C10EF90A-BCCF-4F08-AC5D-EDDE9589FC93}" destId="{E1AB7179-8934-48D1-87FC-37490339414B}" srcOrd="3" destOrd="0" presId="urn:microsoft.com/office/officeart/2005/8/layout/pList1"/>
    <dgm:cxn modelId="{8517D433-F3B9-4707-8644-D41B119E546E}" type="presParOf" srcId="{C10EF90A-BCCF-4F08-AC5D-EDDE9589FC93}" destId="{B874D186-6C7B-407F-8F64-3A9160847B33}" srcOrd="4" destOrd="0" presId="urn:microsoft.com/office/officeart/2005/8/layout/pList1"/>
    <dgm:cxn modelId="{9D8480AF-1A32-40F6-B769-A6E17EB05EBF}" type="presParOf" srcId="{B874D186-6C7B-407F-8F64-3A9160847B33}" destId="{27B274D6-2567-452A-B705-E36B3DABA021}" srcOrd="0" destOrd="0" presId="urn:microsoft.com/office/officeart/2005/8/layout/pList1"/>
    <dgm:cxn modelId="{18190FAF-9B70-4197-AACA-8C8BFBC42215}" type="presParOf" srcId="{B874D186-6C7B-407F-8F64-3A9160847B33}" destId="{A703F8C4-0361-4156-B6BE-E0CE091FE10C}" srcOrd="1" destOrd="0" presId="urn:microsoft.com/office/officeart/2005/8/layout/pList1"/>
    <dgm:cxn modelId="{5090D65F-7EB4-4340-8560-F097AEA70954}" type="presParOf" srcId="{C10EF90A-BCCF-4F08-AC5D-EDDE9589FC93}" destId="{6A01189A-B84F-4E4D-9FD8-8154907BA61B}" srcOrd="5" destOrd="0" presId="urn:microsoft.com/office/officeart/2005/8/layout/pList1"/>
    <dgm:cxn modelId="{3FBF5A0B-296C-475B-915B-DBC440B94157}" type="presParOf" srcId="{C10EF90A-BCCF-4F08-AC5D-EDDE9589FC93}" destId="{115DF4FB-929F-4A4E-8CFB-76DE7A1FF48A}" srcOrd="6" destOrd="0" presId="urn:microsoft.com/office/officeart/2005/8/layout/pList1"/>
    <dgm:cxn modelId="{6A1A320C-50E7-4541-A2E8-A0B9C8FC58C1}" type="presParOf" srcId="{115DF4FB-929F-4A4E-8CFB-76DE7A1FF48A}" destId="{8AF2C87C-150D-4F08-B14F-05DD343E77B0}" srcOrd="0" destOrd="0" presId="urn:microsoft.com/office/officeart/2005/8/layout/pList1"/>
    <dgm:cxn modelId="{21797E87-F04C-4A15-876F-2A1DF1A95007}" type="presParOf" srcId="{115DF4FB-929F-4A4E-8CFB-76DE7A1FF48A}" destId="{A947D7AA-BC94-40BD-B614-AC6FE2A3918E}" srcOrd="1" destOrd="0" presId="urn:microsoft.com/office/officeart/2005/8/layout/pList1"/>
    <dgm:cxn modelId="{8295E50D-459A-4C3C-9CCC-A7FA64EE7343}" type="presParOf" srcId="{C10EF90A-BCCF-4F08-AC5D-EDDE9589FC93}" destId="{2F14533F-49D8-4E88-B479-8360F6966768}" srcOrd="7" destOrd="0" presId="urn:microsoft.com/office/officeart/2005/8/layout/pList1"/>
    <dgm:cxn modelId="{8DF3C9F4-4F6F-4247-8765-72CFEAC08775}" type="presParOf" srcId="{C10EF90A-BCCF-4F08-AC5D-EDDE9589FC93}" destId="{27A2DC4E-47BC-40DA-9E96-BC28941F0142}" srcOrd="8" destOrd="0" presId="urn:microsoft.com/office/officeart/2005/8/layout/pList1"/>
    <dgm:cxn modelId="{CCA4E7A5-6F83-4E52-8014-65D5748A8BE8}" type="presParOf" srcId="{27A2DC4E-47BC-40DA-9E96-BC28941F0142}" destId="{DF7BC3FA-B7E0-4558-9D27-57B70B9EE691}" srcOrd="0" destOrd="0" presId="urn:microsoft.com/office/officeart/2005/8/layout/pList1"/>
    <dgm:cxn modelId="{85D64ADD-5D60-4BD8-9933-AA485B5EB691}" type="presParOf" srcId="{27A2DC4E-47BC-40DA-9E96-BC28941F0142}" destId="{7E995321-7B44-4D28-9643-E74FD8AC935E}" srcOrd="1" destOrd="0" presId="urn:microsoft.com/office/officeart/2005/8/layout/pList1"/>
    <dgm:cxn modelId="{CAD31231-CD2D-418F-8272-78023CACA49B}" type="presParOf" srcId="{C10EF90A-BCCF-4F08-AC5D-EDDE9589FC93}" destId="{FF98E37E-F301-4DB5-B7A5-70BD76D4EBB8}" srcOrd="9" destOrd="0" presId="urn:microsoft.com/office/officeart/2005/8/layout/pList1"/>
    <dgm:cxn modelId="{B42CFDD0-46E0-47F0-B36B-69B424493A8B}" type="presParOf" srcId="{C10EF90A-BCCF-4F08-AC5D-EDDE9589FC93}" destId="{6D4D977C-379F-4879-969C-784A7D640420}" srcOrd="10" destOrd="0" presId="urn:microsoft.com/office/officeart/2005/8/layout/pList1"/>
    <dgm:cxn modelId="{E613E64E-1C11-4F3C-9A39-67652A929DB1}" type="presParOf" srcId="{6D4D977C-379F-4879-969C-784A7D640420}" destId="{C56C01BD-B8B6-44B8-9D82-D73ED870F077}" srcOrd="0" destOrd="0" presId="urn:microsoft.com/office/officeart/2005/8/layout/pList1"/>
    <dgm:cxn modelId="{6A0CBEBB-070B-4722-9833-55FF796FBA31}" type="presParOf" srcId="{6D4D977C-379F-4879-969C-784A7D640420}" destId="{858659F1-2D09-4301-BBDD-C4FBB16F0197}" srcOrd="1" destOrd="0" presId="urn:microsoft.com/office/officeart/2005/8/layout/pList1"/>
    <dgm:cxn modelId="{E619ACF0-6A1C-420D-8CDA-E4E885DFE2B7}" type="presParOf" srcId="{C10EF90A-BCCF-4F08-AC5D-EDDE9589FC93}" destId="{CA1189B6-C7A3-478C-9F9C-5026CF00EF46}" srcOrd="11" destOrd="0" presId="urn:microsoft.com/office/officeart/2005/8/layout/pList1"/>
    <dgm:cxn modelId="{0C8F6E79-E6E6-4AAF-9B4E-5F1EDF7827E5}" type="presParOf" srcId="{C10EF90A-BCCF-4F08-AC5D-EDDE9589FC93}" destId="{95909D84-4FA2-4CD3-9592-9F736A4C1DEB}" srcOrd="12" destOrd="0" presId="urn:microsoft.com/office/officeart/2005/8/layout/pList1"/>
    <dgm:cxn modelId="{3029ED59-2557-414D-B476-FA9107A14A2D}" type="presParOf" srcId="{95909D84-4FA2-4CD3-9592-9F736A4C1DEB}" destId="{0336C8EF-C5B5-40DD-80C4-8BF364BB2AFE}" srcOrd="0" destOrd="0" presId="urn:microsoft.com/office/officeart/2005/8/layout/pList1"/>
    <dgm:cxn modelId="{1D76F7F3-2AF3-4C8F-A23B-C3862B1D4FCF}" type="presParOf" srcId="{95909D84-4FA2-4CD3-9592-9F736A4C1DEB}" destId="{F310D661-4999-435F-BE11-480D0E34EF6B}" srcOrd="1" destOrd="0" presId="urn:microsoft.com/office/officeart/2005/8/layout/pList1"/>
    <dgm:cxn modelId="{5D993D21-DE22-49B9-A103-3B7928B91030}" type="presParOf" srcId="{C10EF90A-BCCF-4F08-AC5D-EDDE9589FC93}" destId="{FBE2DF35-C9E2-4CCB-B051-5F228E003EA9}" srcOrd="13" destOrd="0" presId="urn:microsoft.com/office/officeart/2005/8/layout/pList1"/>
    <dgm:cxn modelId="{0B99ED52-379D-4611-A8D6-C45818A3CA7C}" type="presParOf" srcId="{C10EF90A-BCCF-4F08-AC5D-EDDE9589FC93}" destId="{106EE4EA-A6B3-4318-9CA7-BBD3AABDB121}" srcOrd="14" destOrd="0" presId="urn:microsoft.com/office/officeart/2005/8/layout/pList1"/>
    <dgm:cxn modelId="{E7C8C1AF-B4B8-4FE0-8AD2-223151359AF4}" type="presParOf" srcId="{106EE4EA-A6B3-4318-9CA7-BBD3AABDB121}" destId="{CE22EA05-86D2-4C2B-ABAD-E767417156E0}" srcOrd="0" destOrd="0" presId="urn:microsoft.com/office/officeart/2005/8/layout/pList1"/>
    <dgm:cxn modelId="{ED14E548-4F5C-4A8A-81F3-EB64B7FAC758}" type="presParOf" srcId="{106EE4EA-A6B3-4318-9CA7-BBD3AABDB121}" destId="{B6B55579-9E24-42BF-96C0-EB836152648A}" srcOrd="1" destOrd="0" presId="urn:microsoft.com/office/officeart/2005/8/layout/pList1"/>
    <dgm:cxn modelId="{BF0199EC-9C2C-4105-B67C-37A60A84980C}" type="presParOf" srcId="{C10EF90A-BCCF-4F08-AC5D-EDDE9589FC93}" destId="{C9F00E7F-585E-42BD-A3EE-ED1FDC95B03F}" srcOrd="15" destOrd="0" presId="urn:microsoft.com/office/officeart/2005/8/layout/pList1"/>
    <dgm:cxn modelId="{62D241BB-79B3-464D-BAB6-3E9686E03DFE}" type="presParOf" srcId="{C10EF90A-BCCF-4F08-AC5D-EDDE9589FC93}" destId="{17F79CF0-5F8E-4338-8610-6D4F7E600A85}" srcOrd="16" destOrd="0" presId="urn:microsoft.com/office/officeart/2005/8/layout/pList1"/>
    <dgm:cxn modelId="{4983D80B-BCDD-4707-A07C-6306915B7E54}" type="presParOf" srcId="{17F79CF0-5F8E-4338-8610-6D4F7E600A85}" destId="{D2EEC86C-E4DE-4079-98BA-BB2BA6CB72DE}" srcOrd="0" destOrd="0" presId="urn:microsoft.com/office/officeart/2005/8/layout/pList1"/>
    <dgm:cxn modelId="{D1799E50-40FC-4116-824A-3DD66A4943EC}" type="presParOf" srcId="{17F79CF0-5F8E-4338-8610-6D4F7E600A85}" destId="{35C6C0B9-01DA-4499-93E4-BD066359B2D4}" srcOrd="1" destOrd="0" presId="urn:microsoft.com/office/officeart/2005/8/layout/pList1"/>
    <dgm:cxn modelId="{397EF78F-2631-42CB-B5E7-D84509803507}" type="presParOf" srcId="{C10EF90A-BCCF-4F08-AC5D-EDDE9589FC93}" destId="{AF7C8EBC-FA97-42D4-9E15-E93E2A1921C8}" srcOrd="17" destOrd="0" presId="urn:microsoft.com/office/officeart/2005/8/layout/pList1"/>
    <dgm:cxn modelId="{C105D7AE-F541-40F0-8840-5AE2CE524E7E}" type="presParOf" srcId="{C10EF90A-BCCF-4F08-AC5D-EDDE9589FC93}" destId="{5F67D826-16C7-4E99-9257-DBE1FB7B5C96}" srcOrd="18" destOrd="0" presId="urn:microsoft.com/office/officeart/2005/8/layout/pList1"/>
    <dgm:cxn modelId="{E8541836-C907-4763-8DA5-10C3A75A8F77}" type="presParOf" srcId="{5F67D826-16C7-4E99-9257-DBE1FB7B5C96}" destId="{D9DC86A2-36B7-464D-AF57-B77C9F583342}" srcOrd="0" destOrd="0" presId="urn:microsoft.com/office/officeart/2005/8/layout/pList1"/>
    <dgm:cxn modelId="{576F76E0-BCDE-4218-95E5-57105CECBA19}" type="presParOf" srcId="{5F67D826-16C7-4E99-9257-DBE1FB7B5C96}" destId="{968ADADE-BB4B-4DD9-82D7-F95C884139E0}" srcOrd="1" destOrd="0" presId="urn:microsoft.com/office/officeart/2005/8/layout/pList1"/>
    <dgm:cxn modelId="{57F89A6D-F4AF-4B2B-9082-5A63513E4380}" type="presParOf" srcId="{C10EF90A-BCCF-4F08-AC5D-EDDE9589FC93}" destId="{D975D0F6-9174-4CE3-A1AB-2201CE8CDF98}" srcOrd="19" destOrd="0" presId="urn:microsoft.com/office/officeart/2005/8/layout/pList1"/>
    <dgm:cxn modelId="{00D2B41C-6298-492B-98F1-38AE2B0C0D00}" type="presParOf" srcId="{C10EF90A-BCCF-4F08-AC5D-EDDE9589FC93}" destId="{71551133-1C1A-4568-A4EF-5BA8889A79A2}" srcOrd="20" destOrd="0" presId="urn:microsoft.com/office/officeart/2005/8/layout/pList1"/>
    <dgm:cxn modelId="{17B7F921-F5F0-452C-AEC5-0E084FCF06E1}" type="presParOf" srcId="{71551133-1C1A-4568-A4EF-5BA8889A79A2}" destId="{7918EE38-480B-4FDD-9091-4A0C95F47192}" srcOrd="0" destOrd="0" presId="urn:microsoft.com/office/officeart/2005/8/layout/pList1"/>
    <dgm:cxn modelId="{D3F794EA-B2AB-4FD2-B98D-E46456EAA770}" type="presParOf" srcId="{71551133-1C1A-4568-A4EF-5BA8889A79A2}" destId="{85B8D577-4DDC-4F49-90B2-F36D7ED21B28}" srcOrd="1" destOrd="0" presId="urn:microsoft.com/office/officeart/2005/8/layout/pList1"/>
  </dgm:cxnLst>
  <dgm:bg>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dgm:bg>
  <dgm:whole>
    <a:ln w="28575">
      <a:solidFill>
        <a:schemeClr val="bg1"/>
      </a:solidFill>
    </a:ln>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463661-BCA4-41C4-897A-B32E275935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D"/>
        </a:p>
      </dgm:t>
    </dgm:pt>
    <dgm:pt modelId="{856BEC1A-AF86-4E5D-BB56-BD2DE94E4446}">
      <dgm:prSet phldrT="[Text]" custT="1"/>
      <dgm:spPr>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solidFill>
            <a:srgbClr val="002060"/>
          </a:solidFill>
        </a:ln>
      </dgm:spPr>
      <dgm:t>
        <a:bodyPr/>
        <a:lstStyle/>
        <a:p>
          <a:r>
            <a:rPr lang="en-ID" sz="2000" b="0" i="0" dirty="0" err="1">
              <a:solidFill>
                <a:schemeClr val="tx1"/>
              </a:solidFill>
              <a:effectLst/>
              <a:latin typeface="Lato Light"/>
              <a:ea typeface="+mn-ea"/>
              <a:cs typeface="+mn-cs"/>
            </a:rPr>
            <a:t>Iradiasi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merupakan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penggunaan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energi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buatan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untuk</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mempengaruhi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atau</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mengubah</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sebagian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keseimbangan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materi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dengan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tujuan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tertentu</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Tujuan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iradiasi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adalah</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untuk</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pengawetan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membantu</a:t>
          </a:r>
          <a:r>
            <a:rPr lang="en-ID" sz="2000" b="0" i="0" dirty="0">
              <a:solidFill>
                <a:schemeClr val="tx1"/>
              </a:solidFill>
              <a:effectLst/>
              <a:latin typeface="Lato Light"/>
              <a:ea typeface="+mn-ea"/>
              <a:cs typeface="+mn-cs"/>
            </a:rPr>
            <a:t> proses </a:t>
          </a:r>
          <a:r>
            <a:rPr lang="en-ID" sz="2000" b="0" i="0" dirty="0" err="1">
              <a:solidFill>
                <a:schemeClr val="tx1"/>
              </a:solidFill>
              <a:effectLst/>
              <a:latin typeface="Lato Light"/>
              <a:ea typeface="+mn-ea"/>
              <a:cs typeface="+mn-cs"/>
            </a:rPr>
            <a:t>pengolahan</a:t>
          </a:r>
          <a:r>
            <a:rPr lang="en-ID" sz="2000" b="0" i="0" dirty="0">
              <a:solidFill>
                <a:schemeClr val="tx1"/>
              </a:solidFill>
              <a:effectLst/>
              <a:latin typeface="Lato Light"/>
              <a:ea typeface="+mn-ea"/>
              <a:cs typeface="+mn-cs"/>
            </a:rPr>
            <a:t> dan </a:t>
          </a:r>
          <a:r>
            <a:rPr lang="en-ID" sz="2000" b="0" i="0" dirty="0" err="1">
              <a:solidFill>
                <a:schemeClr val="tx1"/>
              </a:solidFill>
              <a:effectLst/>
              <a:latin typeface="Lato Light"/>
              <a:ea typeface="+mn-ea"/>
              <a:cs typeface="+mn-cs"/>
            </a:rPr>
            <a:t>penelitian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tentang</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mekanisme</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perubahan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atau</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struktur</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senyawa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bahan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pangan</a:t>
          </a:r>
          <a:r>
            <a:rPr lang="en-ID" sz="2000" b="0" i="0" dirty="0">
              <a:solidFill>
                <a:schemeClr val="tx1"/>
              </a:solidFill>
              <a:effectLst/>
              <a:latin typeface="Lato Light"/>
              <a:ea typeface="+mn-ea"/>
              <a:cs typeface="+mn-cs"/>
            </a:rPr>
            <a:t>.</a:t>
          </a:r>
          <a:endParaRPr lang="en-ID" sz="2000" dirty="0"/>
        </a:p>
      </dgm:t>
    </dgm:pt>
    <dgm:pt modelId="{A8F6EC6C-C0A1-43D3-B0E0-89C4030978AE}" type="parTrans" cxnId="{834FDCE3-F8C7-4C39-92A9-5815D2CF51E4}">
      <dgm:prSet/>
      <dgm:spPr/>
      <dgm:t>
        <a:bodyPr/>
        <a:lstStyle/>
        <a:p>
          <a:endParaRPr lang="en-ID" sz="1800"/>
        </a:p>
      </dgm:t>
    </dgm:pt>
    <dgm:pt modelId="{710E8087-7B3E-4DF3-A03A-DEF072F99F39}" type="sibTrans" cxnId="{834FDCE3-F8C7-4C39-92A9-5815D2CF51E4}">
      <dgm:prSet/>
      <dgm:spPr/>
      <dgm:t>
        <a:bodyPr/>
        <a:lstStyle/>
        <a:p>
          <a:endParaRPr lang="en-ID" sz="1800"/>
        </a:p>
      </dgm:t>
    </dgm:pt>
    <dgm:pt modelId="{11C80ADE-526D-44AD-8E04-61ECFA1B21F6}">
      <dgm:prSet phldrT="[Text]" custT="1"/>
      <dgm:spPr>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solidFill>
            <a:srgbClr val="002060"/>
          </a:solidFill>
        </a:ln>
      </dgm:spPr>
      <dgm:t>
        <a:bodyPr/>
        <a:lstStyle/>
        <a:p>
          <a:r>
            <a:rPr lang="en-ID" sz="2000" b="0" i="0" dirty="0" err="1">
              <a:solidFill>
                <a:schemeClr val="tx1"/>
              </a:solidFill>
              <a:effectLst/>
              <a:latin typeface="Lato Light"/>
              <a:ea typeface="+mn-ea"/>
              <a:cs typeface="+mn-cs"/>
            </a:rPr>
            <a:t>keuntungan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iradiasi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adalah</a:t>
          </a:r>
          <a:r>
            <a:rPr lang="en-ID" sz="2000" b="0" i="0" dirty="0">
              <a:solidFill>
                <a:schemeClr val="tx1"/>
              </a:solidFill>
              <a:effectLst/>
              <a:latin typeface="Lato Light"/>
              <a:ea typeface="+mn-ea"/>
              <a:cs typeface="+mn-cs"/>
            </a:rPr>
            <a:t>:</a:t>
          </a:r>
        </a:p>
        <a:p>
          <a:r>
            <a:rPr lang="en-ID" sz="2000" b="0" i="0" dirty="0">
              <a:solidFill>
                <a:schemeClr val="tx1"/>
              </a:solidFill>
              <a:effectLst/>
              <a:latin typeface="Lato Light"/>
              <a:ea typeface="+mn-ea"/>
              <a:cs typeface="+mn-cs"/>
            </a:rPr>
            <a:t>1. </a:t>
          </a:r>
          <a:r>
            <a:rPr lang="en-ID" sz="2000" b="0" i="0" dirty="0" err="1">
              <a:solidFill>
                <a:schemeClr val="tx1"/>
              </a:solidFill>
              <a:effectLst/>
              <a:latin typeface="Lato Light"/>
              <a:ea typeface="+mn-ea"/>
              <a:cs typeface="+mn-cs"/>
            </a:rPr>
            <a:t>mutu</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bahan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pangan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tidak</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berbahaya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bagi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kesehatan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konsumen</a:t>
          </a:r>
          <a:r>
            <a:rPr lang="en-ID" sz="2000" b="0" i="0" dirty="0">
              <a:solidFill>
                <a:schemeClr val="tx1"/>
              </a:solidFill>
              <a:effectLst/>
              <a:latin typeface="Lato Light"/>
              <a:ea typeface="+mn-ea"/>
              <a:cs typeface="+mn-cs"/>
            </a:rPr>
            <a:t>.</a:t>
          </a:r>
        </a:p>
        <a:p>
          <a:r>
            <a:rPr lang="en-ID" sz="2000" b="0" i="0" dirty="0">
              <a:solidFill>
                <a:schemeClr val="tx1"/>
              </a:solidFill>
              <a:effectLst/>
              <a:latin typeface="Lato Light"/>
              <a:ea typeface="+mn-ea"/>
              <a:cs typeface="+mn-cs"/>
            </a:rPr>
            <a:t>2. </a:t>
          </a:r>
          <a:r>
            <a:rPr lang="en-ID" sz="2000" b="0" i="0" dirty="0" err="1">
              <a:solidFill>
                <a:schemeClr val="tx1"/>
              </a:solidFill>
              <a:effectLst/>
              <a:latin typeface="Lato Light"/>
              <a:ea typeface="+mn-ea"/>
              <a:cs typeface="+mn-cs"/>
            </a:rPr>
            <a:t>Bahan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tetap</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dalam</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keadaan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segar</a:t>
          </a:r>
          <a:endParaRPr lang="en-ID" sz="2000" b="0" i="0" dirty="0">
            <a:solidFill>
              <a:schemeClr val="tx1"/>
            </a:solidFill>
            <a:effectLst/>
            <a:latin typeface="Lato Light"/>
            <a:ea typeface="+mn-ea"/>
            <a:cs typeface="+mn-cs"/>
          </a:endParaRPr>
        </a:p>
        <a:p>
          <a:r>
            <a:rPr lang="en-ID" sz="2000" b="0" i="0" dirty="0">
              <a:solidFill>
                <a:schemeClr val="tx1"/>
              </a:solidFill>
              <a:effectLst/>
              <a:latin typeface="Lato Light"/>
              <a:ea typeface="+mn-ea"/>
              <a:cs typeface="+mn-cs"/>
            </a:rPr>
            <a:t>3. </a:t>
          </a:r>
          <a:r>
            <a:rPr lang="en-ID" sz="2000" b="0" i="0" dirty="0" err="1">
              <a:solidFill>
                <a:schemeClr val="tx1"/>
              </a:solidFill>
              <a:effectLst/>
              <a:latin typeface="Lato Light"/>
              <a:ea typeface="+mn-ea"/>
              <a:cs typeface="+mn-cs"/>
            </a:rPr>
            <a:t>Kenaikan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suhu</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bahan</a:t>
          </a:r>
          <a:r>
            <a:rPr lang="en-ID" sz="2000" b="0" i="0" dirty="0">
              <a:solidFill>
                <a:schemeClr val="tx1"/>
              </a:solidFill>
              <a:effectLst/>
              <a:latin typeface="Lato Light"/>
              <a:ea typeface="+mn-ea"/>
              <a:cs typeface="+mn-cs"/>
            </a:rPr>
            <a:t> yang </a:t>
          </a:r>
          <a:r>
            <a:rPr lang="en-ID" sz="2000" b="0" i="0" dirty="0" err="1">
              <a:solidFill>
                <a:schemeClr val="tx1"/>
              </a:solidFill>
              <a:effectLst/>
              <a:latin typeface="Lato Light"/>
              <a:ea typeface="+mn-ea"/>
              <a:cs typeface="+mn-cs"/>
            </a:rPr>
            <a:t>disterilkan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tidak</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melebihi</a:t>
          </a:r>
          <a:r>
            <a:rPr lang="en-ID" sz="2000" b="0" i="0" dirty="0">
              <a:solidFill>
                <a:schemeClr val="tx1"/>
              </a:solidFill>
              <a:effectLst/>
              <a:latin typeface="Lato Light"/>
              <a:ea typeface="+mn-ea"/>
              <a:cs typeface="+mn-cs"/>
            </a:rPr>
            <a:t> 4</a:t>
          </a:r>
          <a:r>
            <a:rPr lang="en-ID" sz="2000" b="0" i="0" baseline="30000" dirty="0">
              <a:solidFill>
                <a:schemeClr val="tx1"/>
              </a:solidFill>
              <a:effectLst/>
              <a:latin typeface="Lato Light"/>
              <a:ea typeface="+mn-ea"/>
              <a:cs typeface="+mn-cs"/>
            </a:rPr>
            <a:t>0</a:t>
          </a:r>
          <a:r>
            <a:rPr lang="en-ID" sz="2000" b="0" i="0" dirty="0">
              <a:solidFill>
                <a:schemeClr val="tx1"/>
              </a:solidFill>
              <a:effectLst/>
              <a:latin typeface="Lato Light"/>
              <a:ea typeface="+mn-ea"/>
              <a:cs typeface="+mn-cs"/>
            </a:rPr>
            <a:t>C</a:t>
          </a:r>
        </a:p>
        <a:p>
          <a:r>
            <a:rPr lang="en-ID" sz="2000" b="0" i="0" dirty="0">
              <a:solidFill>
                <a:schemeClr val="tx1"/>
              </a:solidFill>
              <a:effectLst/>
              <a:latin typeface="Lato Light"/>
              <a:ea typeface="+mn-ea"/>
              <a:cs typeface="+mn-cs"/>
            </a:rPr>
            <a:t>4. </a:t>
          </a:r>
          <a:r>
            <a:rPr lang="en-ID" sz="2000" b="0" i="0" dirty="0" err="1">
              <a:solidFill>
                <a:schemeClr val="tx1"/>
              </a:solidFill>
              <a:effectLst/>
              <a:latin typeface="Lato Light"/>
              <a:ea typeface="+mn-ea"/>
              <a:cs typeface="+mn-cs"/>
            </a:rPr>
            <a:t>Dapat</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ditempatkan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dalam</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wadah</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atau</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kaleng</a:t>
          </a:r>
          <a:endParaRPr lang="en-ID" sz="2000" dirty="0"/>
        </a:p>
      </dgm:t>
    </dgm:pt>
    <dgm:pt modelId="{5ADED75E-196E-4AA3-A5C5-0244F617CDD2}" type="parTrans" cxnId="{F4D9EBBE-0731-4E74-8889-38A388820DB0}">
      <dgm:prSet/>
      <dgm:spPr/>
      <dgm:t>
        <a:bodyPr/>
        <a:lstStyle/>
        <a:p>
          <a:endParaRPr lang="en-ID" sz="1800"/>
        </a:p>
      </dgm:t>
    </dgm:pt>
    <dgm:pt modelId="{F49034AB-43DC-426B-9966-14D5AECFC491}" type="sibTrans" cxnId="{F4D9EBBE-0731-4E74-8889-38A388820DB0}">
      <dgm:prSet/>
      <dgm:spPr/>
      <dgm:t>
        <a:bodyPr/>
        <a:lstStyle/>
        <a:p>
          <a:endParaRPr lang="en-ID" sz="1800"/>
        </a:p>
      </dgm:t>
    </dgm:pt>
    <dgm:pt modelId="{95F0F498-58A6-42B7-941C-B01A3616DEB4}">
      <dgm:prSet phldrT="[Text]" custT="1"/>
      <dgm:spPr>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solidFill>
            <a:srgbClr val="002060"/>
          </a:solidFill>
        </a:ln>
      </dgm:spPr>
      <dgm:t>
        <a:bodyPr/>
        <a:lstStyle/>
        <a:p>
          <a:r>
            <a:rPr lang="en-ID" sz="2000" b="0" i="0" dirty="0" err="1">
              <a:solidFill>
                <a:schemeClr val="tx1"/>
              </a:solidFill>
              <a:effectLst/>
              <a:latin typeface="Lato Light"/>
              <a:ea typeface="+mn-ea"/>
              <a:cs typeface="+mn-cs"/>
            </a:rPr>
            <a:t>Dua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jenis</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radiasi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pengion</a:t>
          </a:r>
          <a:r>
            <a:rPr lang="en-ID" sz="2000" b="0" i="0" dirty="0">
              <a:solidFill>
                <a:schemeClr val="tx1"/>
              </a:solidFill>
              <a:effectLst/>
              <a:latin typeface="Lato Light"/>
              <a:ea typeface="+mn-ea"/>
              <a:cs typeface="+mn-cs"/>
            </a:rPr>
            <a:t> yang </a:t>
          </a:r>
          <a:r>
            <a:rPr lang="en-ID" sz="2000" b="0" i="0" dirty="0" err="1">
              <a:solidFill>
                <a:schemeClr val="tx1"/>
              </a:solidFill>
              <a:effectLst/>
              <a:latin typeface="Lato Light"/>
              <a:ea typeface="+mn-ea"/>
              <a:cs typeface="+mn-cs"/>
            </a:rPr>
            <a:t>umum</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digunakan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untuk</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pengawetan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makanan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adalah</a:t>
          </a:r>
          <a:r>
            <a:rPr lang="en-ID" sz="2000" b="0" i="0" dirty="0">
              <a:solidFill>
                <a:schemeClr val="tx1"/>
              </a:solidFill>
              <a:effectLst/>
              <a:latin typeface="Lato Light"/>
              <a:ea typeface="+mn-ea"/>
              <a:cs typeface="+mn-cs"/>
            </a:rPr>
            <a:t> : </a:t>
          </a:r>
        </a:p>
        <a:p>
          <a:r>
            <a:rPr lang="en-ID" sz="2000" b="0" i="0" dirty="0">
              <a:solidFill>
                <a:schemeClr val="tx1"/>
              </a:solidFill>
              <a:effectLst/>
              <a:latin typeface="Lato Light"/>
              <a:ea typeface="+mn-ea"/>
              <a:cs typeface="+mn-cs"/>
            </a:rPr>
            <a:t>1. </a:t>
          </a:r>
          <a:r>
            <a:rPr lang="en-ID" sz="2000" b="0" i="0" dirty="0" err="1">
              <a:solidFill>
                <a:schemeClr val="tx1"/>
              </a:solidFill>
              <a:effectLst/>
              <a:latin typeface="Lato Light"/>
              <a:ea typeface="+mn-ea"/>
              <a:cs typeface="+mn-cs"/>
            </a:rPr>
            <a:t>Sinar</a:t>
          </a:r>
          <a:r>
            <a:rPr lang="en-ID" sz="2000" b="0" i="0" dirty="0">
              <a:solidFill>
                <a:schemeClr val="tx1"/>
              </a:solidFill>
              <a:effectLst/>
              <a:latin typeface="Lato Light"/>
              <a:ea typeface="+mn-ea"/>
              <a:cs typeface="+mn-cs"/>
            </a:rPr>
            <a:t> gamma yang </a:t>
          </a:r>
          <a:r>
            <a:rPr lang="en-ID" sz="2000" b="0" i="0" dirty="0" err="1">
              <a:solidFill>
                <a:schemeClr val="tx1"/>
              </a:solidFill>
              <a:effectLst/>
              <a:latin typeface="Lato Light"/>
              <a:ea typeface="+mn-ea"/>
              <a:cs typeface="+mn-cs"/>
            </a:rPr>
            <a:t>dipancarkan</a:t>
          </a:r>
          <a:r>
            <a:rPr lang="en-ID" sz="2000" b="0" i="0" dirty="0">
              <a:solidFill>
                <a:schemeClr val="tx1"/>
              </a:solidFill>
              <a:effectLst/>
              <a:latin typeface="Lato Light"/>
              <a:ea typeface="+mn-ea"/>
              <a:cs typeface="+mn-cs"/>
            </a:rPr>
            <a:t> oleh radio </a:t>
          </a:r>
          <a:r>
            <a:rPr lang="en-ID" sz="2000" b="0" i="0" dirty="0" err="1">
              <a:solidFill>
                <a:schemeClr val="tx1"/>
              </a:solidFill>
              <a:effectLst/>
              <a:latin typeface="Lato Light"/>
              <a:ea typeface="+mn-ea"/>
              <a:cs typeface="+mn-cs"/>
            </a:rPr>
            <a:t>nuklida</a:t>
          </a:r>
          <a:r>
            <a:rPr lang="en-ID" sz="2000" b="0" i="0" dirty="0">
              <a:solidFill>
                <a:schemeClr val="tx1"/>
              </a:solidFill>
              <a:effectLst/>
              <a:latin typeface="Lato Light"/>
              <a:ea typeface="+mn-ea"/>
              <a:cs typeface="+mn-cs"/>
            </a:rPr>
            <a:t> </a:t>
          </a:r>
        </a:p>
        <a:p>
          <a:r>
            <a:rPr lang="en-ID" sz="2000" b="0" i="0" dirty="0">
              <a:solidFill>
                <a:schemeClr val="tx1"/>
              </a:solidFill>
              <a:effectLst/>
              <a:latin typeface="Lato Light"/>
              <a:ea typeface="+mn-ea"/>
              <a:cs typeface="+mn-cs"/>
            </a:rPr>
            <a:t>2. </a:t>
          </a:r>
          <a:r>
            <a:rPr lang="en-ID" sz="2000" b="0" i="0" dirty="0" err="1">
              <a:solidFill>
                <a:schemeClr val="tx1"/>
              </a:solidFill>
              <a:effectLst/>
              <a:latin typeface="Lato Light"/>
              <a:ea typeface="+mn-ea"/>
              <a:cs typeface="+mn-cs"/>
            </a:rPr>
            <a:t>Berkas</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elektron</a:t>
          </a:r>
          <a:r>
            <a:rPr lang="en-ID" sz="2000" b="0" i="0" dirty="0">
              <a:solidFill>
                <a:schemeClr val="tx1"/>
              </a:solidFill>
              <a:effectLst/>
              <a:latin typeface="Lato Light"/>
              <a:ea typeface="+mn-ea"/>
              <a:cs typeface="+mn-cs"/>
            </a:rPr>
            <a:t> yang </a:t>
          </a:r>
          <a:r>
            <a:rPr lang="en-ID" sz="2000" b="0" i="0" dirty="0" err="1">
              <a:solidFill>
                <a:schemeClr val="tx1"/>
              </a:solidFill>
              <a:effectLst/>
              <a:latin typeface="Lato Light"/>
              <a:ea typeface="+mn-ea"/>
              <a:cs typeface="+mn-cs"/>
            </a:rPr>
            <a:t>terdiri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dari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partikel-pertikel</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bermuatan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listrik</a:t>
          </a:r>
          <a:r>
            <a:rPr lang="en-ID" sz="2000" b="0" i="0" dirty="0">
              <a:solidFill>
                <a:schemeClr val="tx1"/>
              </a:solidFill>
              <a:effectLst/>
              <a:latin typeface="Lato Light"/>
              <a:ea typeface="+mn-ea"/>
              <a:cs typeface="+mn-cs"/>
            </a:rPr>
            <a:t>.</a:t>
          </a:r>
          <a:endParaRPr lang="en-ID" sz="2000" dirty="0"/>
        </a:p>
      </dgm:t>
    </dgm:pt>
    <dgm:pt modelId="{41AB352D-40B5-451C-A104-176DE2C48746}" type="parTrans" cxnId="{53EA3410-55CB-435C-972A-54E85AB9C8CC}">
      <dgm:prSet/>
      <dgm:spPr/>
      <dgm:t>
        <a:bodyPr/>
        <a:lstStyle/>
        <a:p>
          <a:endParaRPr lang="en-ID" sz="1800"/>
        </a:p>
      </dgm:t>
    </dgm:pt>
    <dgm:pt modelId="{9EB406E3-2AF3-4F40-B0BA-6F9C6DC1F3C3}" type="sibTrans" cxnId="{53EA3410-55CB-435C-972A-54E85AB9C8CC}">
      <dgm:prSet/>
      <dgm:spPr/>
      <dgm:t>
        <a:bodyPr/>
        <a:lstStyle/>
        <a:p>
          <a:endParaRPr lang="en-ID" sz="1800"/>
        </a:p>
      </dgm:t>
    </dgm:pt>
    <dgm:pt modelId="{A8DFA41F-5BEA-444C-A190-E98C46B0F7AA}" type="pres">
      <dgm:prSet presAssocID="{51463661-BCA4-41C4-897A-B32E27593581}" presName="diagram" presStyleCnt="0">
        <dgm:presLayoutVars>
          <dgm:dir/>
          <dgm:resizeHandles val="exact"/>
        </dgm:presLayoutVars>
      </dgm:prSet>
      <dgm:spPr/>
    </dgm:pt>
    <dgm:pt modelId="{4BC900BD-7342-4CC6-9EC7-8EC121585922}" type="pres">
      <dgm:prSet presAssocID="{856BEC1A-AF86-4E5D-BB56-BD2DE94E4446}" presName="node" presStyleLbl="node1" presStyleIdx="0" presStyleCnt="3" custScaleY="210121" custLinFactNeighborX="3568">
        <dgm:presLayoutVars>
          <dgm:bulletEnabled val="1"/>
        </dgm:presLayoutVars>
      </dgm:prSet>
      <dgm:spPr/>
    </dgm:pt>
    <dgm:pt modelId="{20C8065B-3A69-4705-BB4B-28769AEECA84}" type="pres">
      <dgm:prSet presAssocID="{710E8087-7B3E-4DF3-A03A-DEF072F99F39}" presName="sibTrans" presStyleCnt="0"/>
      <dgm:spPr/>
    </dgm:pt>
    <dgm:pt modelId="{0AE31BFD-7B03-46A1-9CC5-759D29471FEC}" type="pres">
      <dgm:prSet presAssocID="{11C80ADE-526D-44AD-8E04-61ECFA1B21F6}" presName="node" presStyleLbl="node1" presStyleIdx="1" presStyleCnt="3" custScaleY="213094">
        <dgm:presLayoutVars>
          <dgm:bulletEnabled val="1"/>
        </dgm:presLayoutVars>
      </dgm:prSet>
      <dgm:spPr/>
    </dgm:pt>
    <dgm:pt modelId="{AC71F962-1F9F-4FBB-860B-DC4F43926BDD}" type="pres">
      <dgm:prSet presAssocID="{F49034AB-43DC-426B-9966-14D5AECFC491}" presName="sibTrans" presStyleCnt="0"/>
      <dgm:spPr/>
    </dgm:pt>
    <dgm:pt modelId="{3BA4D612-1D69-4975-A430-0ACA708CA937}" type="pres">
      <dgm:prSet presAssocID="{95F0F498-58A6-42B7-941C-B01A3616DEB4}" presName="node" presStyleLbl="node1" presStyleIdx="2" presStyleCnt="3" custScaleX="99235" custScaleY="208309" custLinFactNeighborX="-2676">
        <dgm:presLayoutVars>
          <dgm:bulletEnabled val="1"/>
        </dgm:presLayoutVars>
      </dgm:prSet>
      <dgm:spPr/>
    </dgm:pt>
  </dgm:ptLst>
  <dgm:cxnLst>
    <dgm:cxn modelId="{53EA3410-55CB-435C-972A-54E85AB9C8CC}" srcId="{51463661-BCA4-41C4-897A-B32E27593581}" destId="{95F0F498-58A6-42B7-941C-B01A3616DEB4}" srcOrd="2" destOrd="0" parTransId="{41AB352D-40B5-451C-A104-176DE2C48746}" sibTransId="{9EB406E3-2AF3-4F40-B0BA-6F9C6DC1F3C3}"/>
    <dgm:cxn modelId="{B6B08024-D19F-40D9-A922-D26D8571482B}" type="presOf" srcId="{11C80ADE-526D-44AD-8E04-61ECFA1B21F6}" destId="{0AE31BFD-7B03-46A1-9CC5-759D29471FEC}" srcOrd="0" destOrd="0" presId="urn:microsoft.com/office/officeart/2005/8/layout/default"/>
    <dgm:cxn modelId="{6C35976F-3CC5-4F9C-8456-CDA0D8BB840D}" type="presOf" srcId="{51463661-BCA4-41C4-897A-B32E27593581}" destId="{A8DFA41F-5BEA-444C-A190-E98C46B0F7AA}" srcOrd="0" destOrd="0" presId="urn:microsoft.com/office/officeart/2005/8/layout/default"/>
    <dgm:cxn modelId="{E3383E99-775B-4050-B6FA-7549B90510A3}" type="presOf" srcId="{95F0F498-58A6-42B7-941C-B01A3616DEB4}" destId="{3BA4D612-1D69-4975-A430-0ACA708CA937}" srcOrd="0" destOrd="0" presId="urn:microsoft.com/office/officeart/2005/8/layout/default"/>
    <dgm:cxn modelId="{F4D9EBBE-0731-4E74-8889-38A388820DB0}" srcId="{51463661-BCA4-41C4-897A-B32E27593581}" destId="{11C80ADE-526D-44AD-8E04-61ECFA1B21F6}" srcOrd="1" destOrd="0" parTransId="{5ADED75E-196E-4AA3-A5C5-0244F617CDD2}" sibTransId="{F49034AB-43DC-426B-9966-14D5AECFC491}"/>
    <dgm:cxn modelId="{BA5C08C7-953F-4FC2-8F81-1FA2799A48A1}" type="presOf" srcId="{856BEC1A-AF86-4E5D-BB56-BD2DE94E4446}" destId="{4BC900BD-7342-4CC6-9EC7-8EC121585922}" srcOrd="0" destOrd="0" presId="urn:microsoft.com/office/officeart/2005/8/layout/default"/>
    <dgm:cxn modelId="{834FDCE3-F8C7-4C39-92A9-5815D2CF51E4}" srcId="{51463661-BCA4-41C4-897A-B32E27593581}" destId="{856BEC1A-AF86-4E5D-BB56-BD2DE94E4446}" srcOrd="0" destOrd="0" parTransId="{A8F6EC6C-C0A1-43D3-B0E0-89C4030978AE}" sibTransId="{710E8087-7B3E-4DF3-A03A-DEF072F99F39}"/>
    <dgm:cxn modelId="{2D1C286E-D75B-4DBD-9599-D8DB1678E1F3}" type="presParOf" srcId="{A8DFA41F-5BEA-444C-A190-E98C46B0F7AA}" destId="{4BC900BD-7342-4CC6-9EC7-8EC121585922}" srcOrd="0" destOrd="0" presId="urn:microsoft.com/office/officeart/2005/8/layout/default"/>
    <dgm:cxn modelId="{EBCAB5A6-D66C-46BB-8A5E-9728C47EB7B5}" type="presParOf" srcId="{A8DFA41F-5BEA-444C-A190-E98C46B0F7AA}" destId="{20C8065B-3A69-4705-BB4B-28769AEECA84}" srcOrd="1" destOrd="0" presId="urn:microsoft.com/office/officeart/2005/8/layout/default"/>
    <dgm:cxn modelId="{B5FD76B6-8E95-4CE3-8771-73E31AB97493}" type="presParOf" srcId="{A8DFA41F-5BEA-444C-A190-E98C46B0F7AA}" destId="{0AE31BFD-7B03-46A1-9CC5-759D29471FEC}" srcOrd="2" destOrd="0" presId="urn:microsoft.com/office/officeart/2005/8/layout/default"/>
    <dgm:cxn modelId="{47031DF1-AFA9-44A4-A16E-3752135210B9}" type="presParOf" srcId="{A8DFA41F-5BEA-444C-A190-E98C46B0F7AA}" destId="{AC71F962-1F9F-4FBB-860B-DC4F43926BDD}" srcOrd="3" destOrd="0" presId="urn:microsoft.com/office/officeart/2005/8/layout/default"/>
    <dgm:cxn modelId="{1F6BD0FC-5419-4DCD-9CDD-CD422B334617}" type="presParOf" srcId="{A8DFA41F-5BEA-444C-A190-E98C46B0F7AA}" destId="{3BA4D612-1D69-4975-A430-0ACA708CA93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1463661-BCA4-41C4-897A-B32E27593581}"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ID"/>
        </a:p>
      </dgm:t>
    </dgm:pt>
    <dgm:pt modelId="{856BEC1A-AF86-4E5D-BB56-BD2DE94E4446}">
      <dgm:prSet phldrT="[Text]" custT="1"/>
      <dgm:spPr>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solidFill>
            <a:srgbClr val="002060"/>
          </a:solidFill>
        </a:ln>
      </dgm:spPr>
      <dgm:t>
        <a:bodyPr/>
        <a:lstStyle/>
        <a:p>
          <a:r>
            <a:rPr lang="en-ID" sz="1600" b="1" i="0" dirty="0">
              <a:solidFill>
                <a:schemeClr val="tx1"/>
              </a:solidFill>
              <a:effectLst/>
              <a:latin typeface="Lato Light"/>
              <a:ea typeface="+mn-ea"/>
              <a:cs typeface="+mn-cs"/>
            </a:rPr>
            <a:t>1. </a:t>
          </a:r>
          <a:r>
            <a:rPr lang="en-ID" sz="1600" b="1" i="0" dirty="0" err="1">
              <a:solidFill>
                <a:schemeClr val="tx1"/>
              </a:solidFill>
              <a:effectLst/>
              <a:latin typeface="Lato Light"/>
              <a:ea typeface="+mn-ea"/>
              <a:cs typeface="+mn-cs"/>
            </a:rPr>
            <a:t>Aspek</a:t>
          </a:r>
          <a:r>
            <a:rPr lang="en-ID" sz="1600" b="1" i="0" dirty="0">
              <a:solidFill>
                <a:schemeClr val="tx1"/>
              </a:solidFill>
              <a:effectLst/>
              <a:latin typeface="Lato Light"/>
              <a:ea typeface="+mn-ea"/>
              <a:cs typeface="+mn-cs"/>
            </a:rPr>
            <a:t> </a:t>
          </a:r>
          <a:r>
            <a:rPr lang="en-ID" sz="1600" b="1" i="0" dirty="0" err="1">
              <a:solidFill>
                <a:schemeClr val="tx1"/>
              </a:solidFill>
              <a:effectLst/>
              <a:latin typeface="Lato Light"/>
              <a:ea typeface="+mn-ea"/>
              <a:cs typeface="+mn-cs"/>
            </a:rPr>
            <a:t>Gizi</a:t>
          </a:r>
          <a:endParaRPr lang="en-ID" sz="1600" b="1" i="0" dirty="0">
            <a:solidFill>
              <a:schemeClr val="tx1"/>
            </a:solidFill>
            <a:effectLst/>
            <a:latin typeface="Lato Light"/>
            <a:ea typeface="+mn-ea"/>
            <a:cs typeface="+mn-cs"/>
          </a:endParaRPr>
        </a:p>
        <a:p>
          <a:r>
            <a:rPr lang="en-ID" sz="1600" b="1"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Masalah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gizi</a:t>
          </a:r>
          <a:r>
            <a:rPr lang="en-ID" sz="1600" b="0" i="0" dirty="0">
              <a:solidFill>
                <a:schemeClr val="tx1"/>
              </a:solidFill>
              <a:effectLst/>
              <a:latin typeface="Lato Light"/>
              <a:ea typeface="+mn-ea"/>
              <a:cs typeface="+mn-cs"/>
            </a:rPr>
            <a:t> pada </a:t>
          </a:r>
          <a:r>
            <a:rPr lang="en-ID" sz="1600" b="0" i="0" dirty="0" err="1">
              <a:solidFill>
                <a:schemeClr val="tx1"/>
              </a:solidFill>
              <a:effectLst/>
              <a:latin typeface="Lato Light"/>
              <a:ea typeface="+mn-ea"/>
              <a:cs typeface="+mn-cs"/>
            </a:rPr>
            <a:t>makanan</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diiradiasi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ialah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kekhawatiran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akan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adanya</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perubahan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kimia</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mengakibatkan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penurunan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nilai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gizi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makanan</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menyangkut</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perubahan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komposisi</a:t>
          </a:r>
          <a:r>
            <a:rPr lang="en-ID" sz="1600" b="0" i="0" dirty="0">
              <a:solidFill>
                <a:schemeClr val="tx1"/>
              </a:solidFill>
              <a:effectLst/>
              <a:latin typeface="Lato Light"/>
              <a:ea typeface="+mn-ea"/>
              <a:cs typeface="+mn-cs"/>
            </a:rPr>
            <a:t> protein, vitamin dan lain-lain.</a:t>
          </a:r>
          <a:endParaRPr lang="en-ID" sz="1600" dirty="0"/>
        </a:p>
      </dgm:t>
    </dgm:pt>
    <dgm:pt modelId="{A8F6EC6C-C0A1-43D3-B0E0-89C4030978AE}" type="parTrans" cxnId="{834FDCE3-F8C7-4C39-92A9-5815D2CF51E4}">
      <dgm:prSet/>
      <dgm:spPr/>
      <dgm:t>
        <a:bodyPr/>
        <a:lstStyle/>
        <a:p>
          <a:endParaRPr lang="en-ID" sz="1800"/>
        </a:p>
      </dgm:t>
    </dgm:pt>
    <dgm:pt modelId="{710E8087-7B3E-4DF3-A03A-DEF072F99F39}" type="sibTrans" cxnId="{834FDCE3-F8C7-4C39-92A9-5815D2CF51E4}">
      <dgm:prSet/>
      <dgm:spPr/>
      <dgm:t>
        <a:bodyPr/>
        <a:lstStyle/>
        <a:p>
          <a:endParaRPr lang="en-ID" sz="1800"/>
        </a:p>
      </dgm:t>
    </dgm:pt>
    <dgm:pt modelId="{B7EE7E4B-A666-432B-BADC-A243D3C12106}">
      <dgm:prSet custT="1"/>
      <dgm:spPr>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solidFill>
            <a:srgbClr val="002060"/>
          </a:solidFill>
        </a:ln>
      </dgm:spPr>
      <dgm:t>
        <a:bodyPr/>
        <a:lstStyle/>
        <a:p>
          <a:r>
            <a:rPr lang="en-ID" sz="1600" b="1" i="0" dirty="0">
              <a:solidFill>
                <a:schemeClr val="tx1"/>
              </a:solidFill>
              <a:effectLst/>
              <a:latin typeface="Lato Light"/>
              <a:ea typeface="+mn-ea"/>
              <a:cs typeface="+mn-cs"/>
            </a:rPr>
            <a:t>2. </a:t>
          </a:r>
          <a:r>
            <a:rPr lang="en-ID" sz="1600" b="1" i="0" dirty="0" err="1">
              <a:solidFill>
                <a:schemeClr val="tx1"/>
              </a:solidFill>
              <a:effectLst/>
              <a:latin typeface="Lato Light"/>
              <a:ea typeface="+mn-ea"/>
              <a:cs typeface="+mn-cs"/>
            </a:rPr>
            <a:t>Aspek</a:t>
          </a:r>
          <a:r>
            <a:rPr lang="en-ID" sz="1600" b="1" i="0" dirty="0">
              <a:solidFill>
                <a:schemeClr val="tx1"/>
              </a:solidFill>
              <a:effectLst/>
              <a:latin typeface="Lato Light"/>
              <a:ea typeface="+mn-ea"/>
              <a:cs typeface="+mn-cs"/>
            </a:rPr>
            <a:t> </a:t>
          </a:r>
          <a:r>
            <a:rPr lang="en-ID" sz="1600" b="1" i="0" dirty="0" err="1">
              <a:solidFill>
                <a:schemeClr val="tx1"/>
              </a:solidFill>
              <a:effectLst/>
              <a:latin typeface="Lato Light"/>
              <a:ea typeface="+mn-ea"/>
              <a:cs typeface="+mn-cs"/>
            </a:rPr>
            <a:t>Mikrobiologi</a:t>
          </a:r>
          <a:r>
            <a:rPr lang="en-ID" sz="1600" b="1" i="0" dirty="0">
              <a:solidFill>
                <a:schemeClr val="tx1"/>
              </a:solidFill>
              <a:effectLst/>
              <a:latin typeface="Lato Light"/>
              <a:ea typeface="+mn-ea"/>
              <a:cs typeface="+mn-cs"/>
            </a:rPr>
            <a:t> </a:t>
          </a:r>
        </a:p>
        <a:p>
          <a:r>
            <a:rPr lang="en-ID" sz="1600" b="0" i="0" dirty="0" err="1">
              <a:solidFill>
                <a:schemeClr val="tx1"/>
              </a:solidFill>
              <a:effectLst/>
              <a:latin typeface="Lato Light"/>
              <a:ea typeface="+mn-ea"/>
              <a:cs typeface="+mn-cs"/>
            </a:rPr>
            <a:t>Dalam</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makanan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iradiasi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masalah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mikrobiologi</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mungkin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timbul</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adalah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sifat</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resistensi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atau</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efek</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mutagenik</a:t>
          </a:r>
          <a:r>
            <a:rPr lang="en-ID" sz="1600" b="0" i="0" dirty="0">
              <a:solidFill>
                <a:schemeClr val="tx1"/>
              </a:solidFill>
              <a:effectLst/>
              <a:latin typeface="Lato Light"/>
              <a:ea typeface="+mn-ea"/>
              <a:cs typeface="+mn-cs"/>
            </a:rPr>
            <a:t> dan </a:t>
          </a:r>
          <a:r>
            <a:rPr lang="en-ID" sz="1600" b="0" i="0" dirty="0" err="1">
              <a:solidFill>
                <a:schemeClr val="tx1"/>
              </a:solidFill>
              <a:effectLst/>
              <a:latin typeface="Lato Light"/>
              <a:ea typeface="+mn-ea"/>
              <a:cs typeface="+mn-cs"/>
            </a:rPr>
            <a:t>peningkatan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patogenitas</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mikroba</a:t>
          </a:r>
          <a:endParaRPr lang="en-ID" sz="1600" b="0" i="0" dirty="0">
            <a:solidFill>
              <a:schemeClr val="tx1"/>
            </a:solidFill>
            <a:effectLst/>
            <a:latin typeface="Lato Light"/>
            <a:ea typeface="+mn-ea"/>
            <a:cs typeface="+mn-cs"/>
          </a:endParaRPr>
        </a:p>
      </dgm:t>
    </dgm:pt>
    <dgm:pt modelId="{621B4BDB-9619-48E7-8E73-A06968A1E2E2}" type="parTrans" cxnId="{281BB16C-9DB7-48FE-9FF5-230E977CAD3B}">
      <dgm:prSet/>
      <dgm:spPr/>
      <dgm:t>
        <a:bodyPr/>
        <a:lstStyle/>
        <a:p>
          <a:endParaRPr lang="en-ID"/>
        </a:p>
      </dgm:t>
    </dgm:pt>
    <dgm:pt modelId="{BAFD3CEE-BF8B-46F8-926A-0C21023C9112}" type="sibTrans" cxnId="{281BB16C-9DB7-48FE-9FF5-230E977CAD3B}">
      <dgm:prSet/>
      <dgm:spPr/>
      <dgm:t>
        <a:bodyPr/>
        <a:lstStyle/>
        <a:p>
          <a:endParaRPr lang="en-ID"/>
        </a:p>
      </dgm:t>
    </dgm:pt>
    <dgm:pt modelId="{3CED97AF-6871-415B-BA55-1206660A9AF5}">
      <dgm:prSet custT="1"/>
      <dgm:spPr>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solidFill>
            <a:srgbClr val="002060"/>
          </a:solidFill>
        </a:ln>
      </dgm:spPr>
      <dgm:t>
        <a:bodyPr/>
        <a:lstStyle/>
        <a:p>
          <a:r>
            <a:rPr lang="en-ID" sz="1600" b="1" i="0" dirty="0">
              <a:solidFill>
                <a:schemeClr val="tx1"/>
              </a:solidFill>
              <a:effectLst/>
              <a:latin typeface="Lato Light"/>
              <a:ea typeface="+mn-ea"/>
              <a:cs typeface="+mn-cs"/>
            </a:rPr>
            <a:t>3. </a:t>
          </a:r>
          <a:r>
            <a:rPr lang="en-ID" sz="1600" b="1" i="0" dirty="0" err="1">
              <a:solidFill>
                <a:schemeClr val="tx1"/>
              </a:solidFill>
              <a:effectLst/>
              <a:latin typeface="Lato Light"/>
              <a:ea typeface="+mn-ea"/>
              <a:cs typeface="+mn-cs"/>
            </a:rPr>
            <a:t>Aspek</a:t>
          </a:r>
          <a:r>
            <a:rPr lang="en-ID" sz="1600" b="1" i="0" dirty="0">
              <a:solidFill>
                <a:schemeClr val="tx1"/>
              </a:solidFill>
              <a:effectLst/>
              <a:latin typeface="Lato Light"/>
              <a:ea typeface="+mn-ea"/>
              <a:cs typeface="+mn-cs"/>
            </a:rPr>
            <a:t> </a:t>
          </a:r>
          <a:r>
            <a:rPr lang="en-ID" sz="1600" b="1" i="0" dirty="0" err="1">
              <a:solidFill>
                <a:schemeClr val="tx1"/>
              </a:solidFill>
              <a:effectLst/>
              <a:latin typeface="Lato Light"/>
              <a:ea typeface="+mn-ea"/>
              <a:cs typeface="+mn-cs"/>
            </a:rPr>
            <a:t>Toksikologi</a:t>
          </a:r>
          <a:r>
            <a:rPr lang="en-ID" sz="1600" b="1" i="0" dirty="0">
              <a:solidFill>
                <a:schemeClr val="tx1"/>
              </a:solidFill>
              <a:effectLst/>
              <a:latin typeface="Lato Light"/>
              <a:ea typeface="+mn-ea"/>
              <a:cs typeface="+mn-cs"/>
            </a:rPr>
            <a:t> </a:t>
          </a:r>
        </a:p>
        <a:p>
          <a:r>
            <a:rPr lang="en-ID" sz="1600" b="0" i="0" dirty="0">
              <a:solidFill>
                <a:schemeClr val="tx1"/>
              </a:solidFill>
              <a:effectLst/>
              <a:latin typeface="Lato Light"/>
              <a:ea typeface="+mn-ea"/>
              <a:cs typeface="+mn-cs"/>
            </a:rPr>
            <a:t> Uji </a:t>
          </a:r>
          <a:r>
            <a:rPr lang="en-ID" sz="1600" b="0" i="0" dirty="0" err="1">
              <a:solidFill>
                <a:schemeClr val="tx1"/>
              </a:solidFill>
              <a:effectLst/>
              <a:latin typeface="Lato Light"/>
              <a:ea typeface="+mn-ea"/>
              <a:cs typeface="+mn-cs"/>
            </a:rPr>
            <a:t>toksikologi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terhadap</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makanan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iradiasi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dilakukan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dengan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prosedur</a:t>
          </a:r>
          <a:r>
            <a:rPr lang="en-ID" sz="1600" b="0" i="0" dirty="0">
              <a:solidFill>
                <a:schemeClr val="tx1"/>
              </a:solidFill>
              <a:effectLst/>
              <a:latin typeface="Lato Light"/>
              <a:ea typeface="+mn-ea"/>
              <a:cs typeface="+mn-cs"/>
            </a:rPr>
            <a:t> yang </a:t>
          </a:r>
          <a:r>
            <a:rPr lang="en-ID" sz="1600" b="0" i="0" dirty="0" err="1">
              <a:solidFill>
                <a:schemeClr val="tx1"/>
              </a:solidFill>
              <a:effectLst/>
              <a:latin typeface="Lato Light"/>
              <a:ea typeface="+mn-ea"/>
              <a:cs typeface="+mn-cs"/>
            </a:rPr>
            <a:t>jauh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lebih</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teliti</a:t>
          </a:r>
          <a:r>
            <a:rPr lang="en-ID" sz="1600" b="0" i="0" dirty="0">
              <a:solidFill>
                <a:schemeClr val="tx1"/>
              </a:solidFill>
              <a:effectLst/>
              <a:latin typeface="Lato Light"/>
              <a:ea typeface="+mn-ea"/>
              <a:cs typeface="+mn-cs"/>
            </a:rPr>
            <a:t> dan </a:t>
          </a:r>
          <a:r>
            <a:rPr lang="en-ID" sz="1600" b="0" i="0" dirty="0" err="1">
              <a:solidFill>
                <a:schemeClr val="tx1"/>
              </a:solidFill>
              <a:effectLst/>
              <a:latin typeface="Lato Light"/>
              <a:ea typeface="+mn-ea"/>
              <a:cs typeface="+mn-cs"/>
            </a:rPr>
            <a:t>kompleks</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bila</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dibandingkan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dengan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pengujian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sebelumnya</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karena</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sejak</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awal</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keamanan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makanan</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iradiasi</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sangat</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banyak</a:t>
          </a:r>
          <a:r>
            <a:rPr lang="en-ID" sz="1600" b="0" i="0" dirty="0">
              <a:solidFill>
                <a:schemeClr val="tx1"/>
              </a:solidFill>
              <a:effectLst/>
              <a:latin typeface="Lato Light"/>
              <a:ea typeface="+mn-ea"/>
              <a:cs typeface="+mn-cs"/>
            </a:rPr>
            <a:t> </a:t>
          </a:r>
          <a:r>
            <a:rPr lang="en-ID" sz="1600" b="0" i="0" dirty="0" err="1">
              <a:solidFill>
                <a:schemeClr val="tx1"/>
              </a:solidFill>
              <a:effectLst/>
              <a:latin typeface="Lato Light"/>
              <a:ea typeface="+mn-ea"/>
              <a:cs typeface="+mn-cs"/>
            </a:rPr>
            <a:t>dipertanyakan</a:t>
          </a:r>
          <a:r>
            <a:rPr lang="en-ID" sz="1600" b="0" i="0" dirty="0">
              <a:solidFill>
                <a:schemeClr val="tx1"/>
              </a:solidFill>
              <a:effectLst/>
              <a:latin typeface="Lato Light"/>
              <a:ea typeface="+mn-ea"/>
              <a:cs typeface="+mn-cs"/>
            </a:rPr>
            <a:t>.</a:t>
          </a:r>
        </a:p>
      </dgm:t>
    </dgm:pt>
    <dgm:pt modelId="{90152D62-48CC-4C9A-AD88-C56D58D8A87A}" type="parTrans" cxnId="{02BDD074-9549-4FFD-AAA0-596B5F81F4DD}">
      <dgm:prSet/>
      <dgm:spPr/>
      <dgm:t>
        <a:bodyPr/>
        <a:lstStyle/>
        <a:p>
          <a:endParaRPr lang="en-ID"/>
        </a:p>
      </dgm:t>
    </dgm:pt>
    <dgm:pt modelId="{49006F13-48A9-4BA5-BB53-F241E19079F4}" type="sibTrans" cxnId="{02BDD074-9549-4FFD-AAA0-596B5F81F4DD}">
      <dgm:prSet/>
      <dgm:spPr/>
      <dgm:t>
        <a:bodyPr/>
        <a:lstStyle/>
        <a:p>
          <a:endParaRPr lang="en-ID"/>
        </a:p>
      </dgm:t>
    </dgm:pt>
    <dgm:pt modelId="{735A03FD-348A-46EF-A543-1D64D7C02B08}" type="pres">
      <dgm:prSet presAssocID="{51463661-BCA4-41C4-897A-B32E27593581}" presName="Name0" presStyleCnt="0">
        <dgm:presLayoutVars>
          <dgm:dir/>
          <dgm:resizeHandles val="exact"/>
        </dgm:presLayoutVars>
      </dgm:prSet>
      <dgm:spPr/>
    </dgm:pt>
    <dgm:pt modelId="{949211D1-CA1D-4F38-8CB4-2B3355696F02}" type="pres">
      <dgm:prSet presAssocID="{51463661-BCA4-41C4-897A-B32E27593581}" presName="bkgdShp" presStyleLbl="alignAccFollowNode1" presStyleIdx="0" presStyleCnt="1"/>
      <dgm:spPr>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solidFill>
            <a:srgbClr val="002060"/>
          </a:solidFill>
        </a:ln>
      </dgm:spPr>
    </dgm:pt>
    <dgm:pt modelId="{AF4E3860-BD72-4747-846E-8469EE122E5D}" type="pres">
      <dgm:prSet presAssocID="{51463661-BCA4-41C4-897A-B32E27593581}" presName="linComp" presStyleCnt="0"/>
      <dgm:spPr/>
    </dgm:pt>
    <dgm:pt modelId="{A065EEB2-2690-47C9-AD9F-4F7F072D8952}" type="pres">
      <dgm:prSet presAssocID="{856BEC1A-AF86-4E5D-BB56-BD2DE94E4446}" presName="compNode" presStyleCnt="0"/>
      <dgm:spPr/>
    </dgm:pt>
    <dgm:pt modelId="{93B850B6-A6A7-4C77-BA7F-D4633AF6AC37}" type="pres">
      <dgm:prSet presAssocID="{856BEC1A-AF86-4E5D-BB56-BD2DE94E4446}" presName="node" presStyleLbl="node1" presStyleIdx="0" presStyleCnt="3">
        <dgm:presLayoutVars>
          <dgm:bulletEnabled val="1"/>
        </dgm:presLayoutVars>
      </dgm:prSet>
      <dgm:spPr/>
    </dgm:pt>
    <dgm:pt modelId="{CF7D7D36-459B-4123-90ED-340AB6D81CB0}" type="pres">
      <dgm:prSet presAssocID="{856BEC1A-AF86-4E5D-BB56-BD2DE94E4446}" presName="invisiNode" presStyleLbl="node1" presStyleIdx="0" presStyleCnt="3"/>
      <dgm:spPr/>
    </dgm:pt>
    <dgm:pt modelId="{89DA1124-2C5D-4E00-9FA1-7C76AF822EA8}" type="pres">
      <dgm:prSet presAssocID="{856BEC1A-AF86-4E5D-BB56-BD2DE94E4446}" presName="imagNode" presStyleLbl="fgImgPlace1" presStyleIdx="0" presStyleCnt="3"/>
      <dgm:spPr>
        <a:blipFill rotWithShape="1">
          <a:blip xmlns:r="http://schemas.openxmlformats.org/officeDocument/2006/relationships" r:embed="rId1"/>
          <a:srcRect/>
          <a:stretch>
            <a:fillRect l="-1000" r="-1000"/>
          </a:stretch>
        </a:blipFill>
        <a:ln>
          <a:solidFill>
            <a:srgbClr val="002060"/>
          </a:solidFill>
        </a:ln>
      </dgm:spPr>
    </dgm:pt>
    <dgm:pt modelId="{18985E49-B2DA-42E8-997A-BD08270513AF}" type="pres">
      <dgm:prSet presAssocID="{710E8087-7B3E-4DF3-A03A-DEF072F99F39}" presName="sibTrans" presStyleLbl="sibTrans2D1" presStyleIdx="0" presStyleCnt="0"/>
      <dgm:spPr/>
    </dgm:pt>
    <dgm:pt modelId="{82711709-2B67-4894-B33A-622CCD1A2AD2}" type="pres">
      <dgm:prSet presAssocID="{B7EE7E4B-A666-432B-BADC-A243D3C12106}" presName="compNode" presStyleCnt="0"/>
      <dgm:spPr/>
    </dgm:pt>
    <dgm:pt modelId="{8B71A188-F9D5-4399-80B7-184A9A288816}" type="pres">
      <dgm:prSet presAssocID="{B7EE7E4B-A666-432B-BADC-A243D3C12106}" presName="node" presStyleLbl="node1" presStyleIdx="1" presStyleCnt="3">
        <dgm:presLayoutVars>
          <dgm:bulletEnabled val="1"/>
        </dgm:presLayoutVars>
      </dgm:prSet>
      <dgm:spPr/>
    </dgm:pt>
    <dgm:pt modelId="{11C207DC-BA03-4E7E-A263-EEE6DFE4E3D6}" type="pres">
      <dgm:prSet presAssocID="{B7EE7E4B-A666-432B-BADC-A243D3C12106}" presName="invisiNode" presStyleLbl="node1" presStyleIdx="1" presStyleCnt="3"/>
      <dgm:spPr/>
    </dgm:pt>
    <dgm:pt modelId="{87E3EF69-8104-4B1C-AFC8-B5ED66EFAF32}" type="pres">
      <dgm:prSet presAssocID="{B7EE7E4B-A666-432B-BADC-A243D3C12106}" presName="imagNode" presStyleLbl="fgImgPlace1" presStyleIdx="1" presStyleCnt="3"/>
      <dgm:spPr>
        <a:blipFill rotWithShape="1">
          <a:blip xmlns:r="http://schemas.openxmlformats.org/officeDocument/2006/relationships" r:embed="rId2"/>
          <a:srcRect/>
          <a:stretch>
            <a:fillRect t="-32000" b="-32000"/>
          </a:stretch>
        </a:blipFill>
        <a:ln>
          <a:solidFill>
            <a:srgbClr val="002060"/>
          </a:solidFill>
        </a:ln>
      </dgm:spPr>
    </dgm:pt>
    <dgm:pt modelId="{83FE9D3B-BD70-4CDF-9A30-624F34D21244}" type="pres">
      <dgm:prSet presAssocID="{BAFD3CEE-BF8B-46F8-926A-0C21023C9112}" presName="sibTrans" presStyleLbl="sibTrans2D1" presStyleIdx="0" presStyleCnt="0"/>
      <dgm:spPr/>
    </dgm:pt>
    <dgm:pt modelId="{9ED01F11-81D4-4712-BFB6-67D972384D9A}" type="pres">
      <dgm:prSet presAssocID="{3CED97AF-6871-415B-BA55-1206660A9AF5}" presName="compNode" presStyleCnt="0"/>
      <dgm:spPr/>
    </dgm:pt>
    <dgm:pt modelId="{79389CCA-F42D-49B7-BB57-8F96FF808B75}" type="pres">
      <dgm:prSet presAssocID="{3CED97AF-6871-415B-BA55-1206660A9AF5}" presName="node" presStyleLbl="node1" presStyleIdx="2" presStyleCnt="3">
        <dgm:presLayoutVars>
          <dgm:bulletEnabled val="1"/>
        </dgm:presLayoutVars>
      </dgm:prSet>
      <dgm:spPr/>
    </dgm:pt>
    <dgm:pt modelId="{187B296F-2DE5-49D2-9CA1-4AFF717194DE}" type="pres">
      <dgm:prSet presAssocID="{3CED97AF-6871-415B-BA55-1206660A9AF5}" presName="invisiNode" presStyleLbl="node1" presStyleIdx="2" presStyleCnt="3"/>
      <dgm:spPr/>
    </dgm:pt>
    <dgm:pt modelId="{68201541-1264-46C6-A33E-BFB066FB76F0}" type="pres">
      <dgm:prSet presAssocID="{3CED97AF-6871-415B-BA55-1206660A9AF5}" presName="imagNode" presStyleLbl="fgImgPlace1" presStyleIdx="2" presStyleCnt="3"/>
      <dgm:spPr>
        <a:blipFill rotWithShape="1">
          <a:blip xmlns:r="http://schemas.openxmlformats.org/officeDocument/2006/relationships" r:embed="rId3"/>
          <a:srcRect/>
          <a:stretch>
            <a:fillRect l="-17000" r="-17000"/>
          </a:stretch>
        </a:blipFill>
        <a:ln>
          <a:solidFill>
            <a:srgbClr val="002060"/>
          </a:solidFill>
        </a:ln>
      </dgm:spPr>
    </dgm:pt>
  </dgm:ptLst>
  <dgm:cxnLst>
    <dgm:cxn modelId="{1D5DD735-3FB9-484A-9C7C-3D47CC00A7E1}" type="presOf" srcId="{B7EE7E4B-A666-432B-BADC-A243D3C12106}" destId="{8B71A188-F9D5-4399-80B7-184A9A288816}" srcOrd="0" destOrd="0" presId="urn:microsoft.com/office/officeart/2005/8/layout/pList2"/>
    <dgm:cxn modelId="{281BB16C-9DB7-48FE-9FF5-230E977CAD3B}" srcId="{51463661-BCA4-41C4-897A-B32E27593581}" destId="{B7EE7E4B-A666-432B-BADC-A243D3C12106}" srcOrd="1" destOrd="0" parTransId="{621B4BDB-9619-48E7-8E73-A06968A1E2E2}" sibTransId="{BAFD3CEE-BF8B-46F8-926A-0C21023C9112}"/>
    <dgm:cxn modelId="{0E98E373-B192-441C-A873-324A6B6C65AD}" type="presOf" srcId="{856BEC1A-AF86-4E5D-BB56-BD2DE94E4446}" destId="{93B850B6-A6A7-4C77-BA7F-D4633AF6AC37}" srcOrd="0" destOrd="0" presId="urn:microsoft.com/office/officeart/2005/8/layout/pList2"/>
    <dgm:cxn modelId="{02BDD074-9549-4FFD-AAA0-596B5F81F4DD}" srcId="{51463661-BCA4-41C4-897A-B32E27593581}" destId="{3CED97AF-6871-415B-BA55-1206660A9AF5}" srcOrd="2" destOrd="0" parTransId="{90152D62-48CC-4C9A-AD88-C56D58D8A87A}" sibTransId="{49006F13-48A9-4BA5-BB53-F241E19079F4}"/>
    <dgm:cxn modelId="{EE6B4587-50FE-43B6-9E79-7590589447FC}" type="presOf" srcId="{51463661-BCA4-41C4-897A-B32E27593581}" destId="{735A03FD-348A-46EF-A543-1D64D7C02B08}" srcOrd="0" destOrd="0" presId="urn:microsoft.com/office/officeart/2005/8/layout/pList2"/>
    <dgm:cxn modelId="{69650989-3828-4CBF-AA25-5F536834BD3F}" type="presOf" srcId="{3CED97AF-6871-415B-BA55-1206660A9AF5}" destId="{79389CCA-F42D-49B7-BB57-8F96FF808B75}" srcOrd="0" destOrd="0" presId="urn:microsoft.com/office/officeart/2005/8/layout/pList2"/>
    <dgm:cxn modelId="{02C0B6C3-769E-49B7-A727-865201F2F044}" type="presOf" srcId="{BAFD3CEE-BF8B-46F8-926A-0C21023C9112}" destId="{83FE9D3B-BD70-4CDF-9A30-624F34D21244}" srcOrd="0" destOrd="0" presId="urn:microsoft.com/office/officeart/2005/8/layout/pList2"/>
    <dgm:cxn modelId="{BC58B9DB-29E3-43C7-A289-C82026DD0624}" type="presOf" srcId="{710E8087-7B3E-4DF3-A03A-DEF072F99F39}" destId="{18985E49-B2DA-42E8-997A-BD08270513AF}" srcOrd="0" destOrd="0" presId="urn:microsoft.com/office/officeart/2005/8/layout/pList2"/>
    <dgm:cxn modelId="{834FDCE3-F8C7-4C39-92A9-5815D2CF51E4}" srcId="{51463661-BCA4-41C4-897A-B32E27593581}" destId="{856BEC1A-AF86-4E5D-BB56-BD2DE94E4446}" srcOrd="0" destOrd="0" parTransId="{A8F6EC6C-C0A1-43D3-B0E0-89C4030978AE}" sibTransId="{710E8087-7B3E-4DF3-A03A-DEF072F99F39}"/>
    <dgm:cxn modelId="{A6820D33-9250-4758-AF4C-0B028150B8AE}" type="presParOf" srcId="{735A03FD-348A-46EF-A543-1D64D7C02B08}" destId="{949211D1-CA1D-4F38-8CB4-2B3355696F02}" srcOrd="0" destOrd="0" presId="urn:microsoft.com/office/officeart/2005/8/layout/pList2"/>
    <dgm:cxn modelId="{222975DC-1F41-4266-83CC-C3375279398F}" type="presParOf" srcId="{735A03FD-348A-46EF-A543-1D64D7C02B08}" destId="{AF4E3860-BD72-4747-846E-8469EE122E5D}" srcOrd="1" destOrd="0" presId="urn:microsoft.com/office/officeart/2005/8/layout/pList2"/>
    <dgm:cxn modelId="{4A640955-E590-4E86-A8ED-2573E3B2C827}" type="presParOf" srcId="{AF4E3860-BD72-4747-846E-8469EE122E5D}" destId="{A065EEB2-2690-47C9-AD9F-4F7F072D8952}" srcOrd="0" destOrd="0" presId="urn:microsoft.com/office/officeart/2005/8/layout/pList2"/>
    <dgm:cxn modelId="{76F96DD1-E395-4A07-99E0-CC9BF955A8B9}" type="presParOf" srcId="{A065EEB2-2690-47C9-AD9F-4F7F072D8952}" destId="{93B850B6-A6A7-4C77-BA7F-D4633AF6AC37}" srcOrd="0" destOrd="0" presId="urn:microsoft.com/office/officeart/2005/8/layout/pList2"/>
    <dgm:cxn modelId="{D156D111-B134-440B-BFE5-4417E47F6AE0}" type="presParOf" srcId="{A065EEB2-2690-47C9-AD9F-4F7F072D8952}" destId="{CF7D7D36-459B-4123-90ED-340AB6D81CB0}" srcOrd="1" destOrd="0" presId="urn:microsoft.com/office/officeart/2005/8/layout/pList2"/>
    <dgm:cxn modelId="{306C91ED-1D6A-4BA8-85A1-72C6B8808181}" type="presParOf" srcId="{A065EEB2-2690-47C9-AD9F-4F7F072D8952}" destId="{89DA1124-2C5D-4E00-9FA1-7C76AF822EA8}" srcOrd="2" destOrd="0" presId="urn:microsoft.com/office/officeart/2005/8/layout/pList2"/>
    <dgm:cxn modelId="{D2EAAB23-27D9-4B55-84EB-7B79E061554F}" type="presParOf" srcId="{AF4E3860-BD72-4747-846E-8469EE122E5D}" destId="{18985E49-B2DA-42E8-997A-BD08270513AF}" srcOrd="1" destOrd="0" presId="urn:microsoft.com/office/officeart/2005/8/layout/pList2"/>
    <dgm:cxn modelId="{9767DBC4-783D-4101-8428-EAE120C8D966}" type="presParOf" srcId="{AF4E3860-BD72-4747-846E-8469EE122E5D}" destId="{82711709-2B67-4894-B33A-622CCD1A2AD2}" srcOrd="2" destOrd="0" presId="urn:microsoft.com/office/officeart/2005/8/layout/pList2"/>
    <dgm:cxn modelId="{6EFFA843-B19A-4C7E-9C51-7A246F4E7C81}" type="presParOf" srcId="{82711709-2B67-4894-B33A-622CCD1A2AD2}" destId="{8B71A188-F9D5-4399-80B7-184A9A288816}" srcOrd="0" destOrd="0" presId="urn:microsoft.com/office/officeart/2005/8/layout/pList2"/>
    <dgm:cxn modelId="{9EBCE518-EDB7-47AB-B13F-5A6362AD975A}" type="presParOf" srcId="{82711709-2B67-4894-B33A-622CCD1A2AD2}" destId="{11C207DC-BA03-4E7E-A263-EEE6DFE4E3D6}" srcOrd="1" destOrd="0" presId="urn:microsoft.com/office/officeart/2005/8/layout/pList2"/>
    <dgm:cxn modelId="{9418DD52-7B5E-479A-A1E6-26971A7087C4}" type="presParOf" srcId="{82711709-2B67-4894-B33A-622CCD1A2AD2}" destId="{87E3EF69-8104-4B1C-AFC8-B5ED66EFAF32}" srcOrd="2" destOrd="0" presId="urn:microsoft.com/office/officeart/2005/8/layout/pList2"/>
    <dgm:cxn modelId="{CAFA90EC-F1B1-4801-9A9B-1F1092643A33}" type="presParOf" srcId="{AF4E3860-BD72-4747-846E-8469EE122E5D}" destId="{83FE9D3B-BD70-4CDF-9A30-624F34D21244}" srcOrd="3" destOrd="0" presId="urn:microsoft.com/office/officeart/2005/8/layout/pList2"/>
    <dgm:cxn modelId="{EE28C91D-81A8-4EAA-AB4F-9F08F59A152E}" type="presParOf" srcId="{AF4E3860-BD72-4747-846E-8469EE122E5D}" destId="{9ED01F11-81D4-4712-BFB6-67D972384D9A}" srcOrd="4" destOrd="0" presId="urn:microsoft.com/office/officeart/2005/8/layout/pList2"/>
    <dgm:cxn modelId="{82950785-BB9F-4346-9229-11412226332D}" type="presParOf" srcId="{9ED01F11-81D4-4712-BFB6-67D972384D9A}" destId="{79389CCA-F42D-49B7-BB57-8F96FF808B75}" srcOrd="0" destOrd="0" presId="urn:microsoft.com/office/officeart/2005/8/layout/pList2"/>
    <dgm:cxn modelId="{A63C7EB3-D783-46C7-9CB0-04B2A2DFB08B}" type="presParOf" srcId="{9ED01F11-81D4-4712-BFB6-67D972384D9A}" destId="{187B296F-2DE5-49D2-9CA1-4AFF717194DE}" srcOrd="1" destOrd="0" presId="urn:microsoft.com/office/officeart/2005/8/layout/pList2"/>
    <dgm:cxn modelId="{D5FF4A77-C102-4451-B500-E8A233FD7CA9}" type="presParOf" srcId="{9ED01F11-81D4-4712-BFB6-67D972384D9A}" destId="{68201541-1264-46C6-A33E-BFB066FB76F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463661-BCA4-41C4-897A-B32E275935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D"/>
        </a:p>
      </dgm:t>
    </dgm:pt>
    <dgm:pt modelId="{856BEC1A-AF86-4E5D-BB56-BD2DE94E4446}">
      <dgm:prSet phldrT="[Text]" custT="1"/>
      <dgm:spPr>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19050">
          <a:solidFill>
            <a:schemeClr val="accent6">
              <a:lumMod val="50000"/>
            </a:schemeClr>
          </a:solidFill>
        </a:ln>
      </dgm:spPr>
      <dgm:t>
        <a:bodyPr/>
        <a:lstStyle/>
        <a:p>
          <a:r>
            <a:rPr lang="en-ID" b="0" i="0" dirty="0" err="1">
              <a:solidFill>
                <a:schemeClr val="tx1"/>
              </a:solidFill>
              <a:effectLst/>
              <a:latin typeface="Lato Light"/>
              <a:ea typeface="+mn-ea"/>
              <a:cs typeface="+mn-cs"/>
            </a:rPr>
            <a:t>Pengalengan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didefinisikan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sebagai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suatu</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cara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pengawetan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bahan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pangan</a:t>
          </a:r>
          <a:r>
            <a:rPr lang="en-ID" b="0" i="0" dirty="0">
              <a:solidFill>
                <a:schemeClr val="tx1"/>
              </a:solidFill>
              <a:effectLst/>
              <a:latin typeface="Lato Light"/>
              <a:ea typeface="+mn-ea"/>
              <a:cs typeface="+mn-cs"/>
            </a:rPr>
            <a:t> yang </a:t>
          </a:r>
          <a:r>
            <a:rPr lang="en-ID" b="0" i="0" dirty="0" err="1">
              <a:solidFill>
                <a:schemeClr val="tx1"/>
              </a:solidFill>
              <a:effectLst/>
              <a:latin typeface="Lato Light"/>
              <a:ea typeface="+mn-ea"/>
              <a:cs typeface="+mn-cs"/>
            </a:rPr>
            <a:t>dipak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secara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hermetis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kedap</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terhadap</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udara</a:t>
          </a:r>
          <a:r>
            <a:rPr lang="en-ID" b="0" i="0" dirty="0">
              <a:solidFill>
                <a:schemeClr val="tx1"/>
              </a:solidFill>
              <a:effectLst/>
              <a:latin typeface="Lato Light"/>
              <a:ea typeface="+mn-ea"/>
              <a:cs typeface="+mn-cs"/>
            </a:rPr>
            <a:t>, air, </a:t>
          </a:r>
          <a:r>
            <a:rPr lang="en-ID" b="0" i="0" dirty="0" err="1">
              <a:solidFill>
                <a:schemeClr val="tx1"/>
              </a:solidFill>
              <a:effectLst/>
              <a:latin typeface="Lato Light"/>
              <a:ea typeface="+mn-ea"/>
              <a:cs typeface="+mn-cs"/>
            </a:rPr>
            <a:t>mikroba</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benda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asing</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lainnya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dalam</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suatu</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wadah</a:t>
          </a:r>
          <a:r>
            <a:rPr lang="en-ID" b="0" i="0" dirty="0">
              <a:solidFill>
                <a:schemeClr val="tx1"/>
              </a:solidFill>
              <a:effectLst/>
              <a:latin typeface="Lato Light"/>
              <a:ea typeface="+mn-ea"/>
              <a:cs typeface="+mn-cs"/>
            </a:rPr>
            <a:t>, yang </a:t>
          </a:r>
          <a:r>
            <a:rPr lang="en-ID" b="0" i="0" dirty="0" err="1">
              <a:solidFill>
                <a:schemeClr val="tx1"/>
              </a:solidFill>
              <a:effectLst/>
              <a:latin typeface="Lato Light"/>
              <a:ea typeface="+mn-ea"/>
              <a:cs typeface="+mn-cs"/>
            </a:rPr>
            <a:t>kemudian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disterilkan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secara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komersial</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untuk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membunuh</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semua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mikroba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patogen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penyebab</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penyakit</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pembusuk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Pengalengan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secara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hermetis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memungkinkan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makanan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dapat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terhindar</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dari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kebusukan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perubahan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kadar</a:t>
          </a:r>
          <a:r>
            <a:rPr lang="en-ID" b="0" i="0" dirty="0">
              <a:solidFill>
                <a:schemeClr val="tx1"/>
              </a:solidFill>
              <a:effectLst/>
              <a:latin typeface="Lato Light"/>
              <a:ea typeface="+mn-ea"/>
              <a:cs typeface="+mn-cs"/>
            </a:rPr>
            <a:t> air, </a:t>
          </a:r>
          <a:r>
            <a:rPr lang="en-ID" b="0" i="0" dirty="0" err="1">
              <a:solidFill>
                <a:schemeClr val="tx1"/>
              </a:solidFill>
              <a:effectLst/>
              <a:latin typeface="Lato Light"/>
              <a:ea typeface="+mn-ea"/>
              <a:cs typeface="+mn-cs"/>
            </a:rPr>
            <a:t>kerusakan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akibat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oksidasi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atau</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perubahan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cita</a:t>
          </a:r>
          <a:r>
            <a:rPr lang="en-ID" b="0" i="0" dirty="0">
              <a:solidFill>
                <a:schemeClr val="tx1"/>
              </a:solidFill>
              <a:effectLst/>
              <a:latin typeface="Lato Light"/>
              <a:ea typeface="+mn-ea"/>
              <a:cs typeface="+mn-cs"/>
            </a:rPr>
            <a:t> rasa..</a:t>
          </a:r>
          <a:endParaRPr lang="en-ID" sz="2000" dirty="0"/>
        </a:p>
      </dgm:t>
    </dgm:pt>
    <dgm:pt modelId="{A8F6EC6C-C0A1-43D3-B0E0-89C4030978AE}" type="parTrans" cxnId="{834FDCE3-F8C7-4C39-92A9-5815D2CF51E4}">
      <dgm:prSet/>
      <dgm:spPr/>
      <dgm:t>
        <a:bodyPr/>
        <a:lstStyle/>
        <a:p>
          <a:endParaRPr lang="en-ID" sz="1800"/>
        </a:p>
      </dgm:t>
    </dgm:pt>
    <dgm:pt modelId="{710E8087-7B3E-4DF3-A03A-DEF072F99F39}" type="sibTrans" cxnId="{834FDCE3-F8C7-4C39-92A9-5815D2CF51E4}">
      <dgm:prSet/>
      <dgm:spPr/>
      <dgm:t>
        <a:bodyPr/>
        <a:lstStyle/>
        <a:p>
          <a:endParaRPr lang="en-ID" sz="1800"/>
        </a:p>
      </dgm:t>
    </dgm:pt>
    <dgm:pt modelId="{B7EE7E4B-A666-432B-BADC-A243D3C12106}">
      <dgm:prSet custT="1"/>
      <dgm:spPr>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accent6">
              <a:lumMod val="50000"/>
            </a:schemeClr>
          </a:solidFill>
        </a:ln>
      </dgm:spPr>
      <dgm:t>
        <a:bodyPr/>
        <a:lstStyle/>
        <a:p>
          <a:r>
            <a:rPr lang="en-ID" sz="1800" b="0" i="0" dirty="0" err="1">
              <a:solidFill>
                <a:schemeClr val="tx1"/>
              </a:solidFill>
              <a:effectLst/>
              <a:latin typeface="Lato Light"/>
              <a:ea typeface="+mn-ea"/>
              <a:cs typeface="+mn-cs"/>
            </a:rPr>
            <a:t>Metoda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pengalengan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secara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umum</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dapat</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digolongkan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menjadi</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dua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yaitu</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metoda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pengalengan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konvensional</a:t>
          </a:r>
          <a:r>
            <a:rPr lang="en-ID" sz="1800" b="0" i="0" dirty="0">
              <a:solidFill>
                <a:schemeClr val="tx1"/>
              </a:solidFill>
              <a:effectLst/>
              <a:latin typeface="Lato Light"/>
              <a:ea typeface="+mn-ea"/>
              <a:cs typeface="+mn-cs"/>
            </a:rPr>
            <a:t> dan </a:t>
          </a:r>
          <a:r>
            <a:rPr lang="en-ID" sz="1800" b="0" i="0" dirty="0" err="1">
              <a:solidFill>
                <a:schemeClr val="tx1"/>
              </a:solidFill>
              <a:effectLst/>
              <a:latin typeface="Lato Light"/>
              <a:ea typeface="+mn-ea"/>
              <a:cs typeface="+mn-cs"/>
            </a:rPr>
            <a:t>metoda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aseptik</a:t>
          </a:r>
          <a:r>
            <a:rPr lang="en-ID" sz="1800" b="0" i="0" dirty="0">
              <a:solidFill>
                <a:schemeClr val="tx1"/>
              </a:solidFill>
              <a:effectLst/>
              <a:latin typeface="Lato Light"/>
              <a:ea typeface="+mn-ea"/>
              <a:cs typeface="+mn-cs"/>
            </a:rPr>
            <a:t>. Pada </a:t>
          </a:r>
          <a:r>
            <a:rPr lang="en-ID" sz="1800" b="0" i="0" dirty="0" err="1">
              <a:solidFill>
                <a:schemeClr val="tx1"/>
              </a:solidFill>
              <a:effectLst/>
              <a:latin typeface="Lato Light"/>
              <a:ea typeface="+mn-ea"/>
              <a:cs typeface="+mn-cs"/>
            </a:rPr>
            <a:t>metoda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pengalengan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konvensional</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bahan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pangan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berupa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padatan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atau</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caiaran</a:t>
          </a:r>
          <a:r>
            <a:rPr lang="en-ID" sz="1800" b="0" i="0" dirty="0">
              <a:solidFill>
                <a:schemeClr val="tx1"/>
              </a:solidFill>
              <a:effectLst/>
              <a:latin typeface="Lato Light"/>
              <a:ea typeface="+mn-ea"/>
              <a:cs typeface="+mn-cs"/>
            </a:rPr>
            <a:t> yang </a:t>
          </a:r>
          <a:r>
            <a:rPr lang="en-ID" sz="1800" b="0" i="0" dirty="0" err="1">
              <a:solidFill>
                <a:schemeClr val="tx1"/>
              </a:solidFill>
              <a:effectLst/>
              <a:latin typeface="Lato Light"/>
              <a:ea typeface="+mn-ea"/>
              <a:cs typeface="+mn-cs"/>
            </a:rPr>
            <a:t>telah</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disiapkan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dalam</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kaleng</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atau</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botol</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ditutup</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rapat</a:t>
          </a:r>
          <a:r>
            <a:rPr lang="en-ID" sz="1800" b="0" i="0" dirty="0">
              <a:solidFill>
                <a:schemeClr val="tx1"/>
              </a:solidFill>
              <a:effectLst/>
              <a:latin typeface="Lato Light"/>
              <a:ea typeface="+mn-ea"/>
              <a:cs typeface="+mn-cs"/>
            </a:rPr>
            <a:t> dan </a:t>
          </a:r>
          <a:r>
            <a:rPr lang="en-ID" sz="1800" b="0" i="0" dirty="0" err="1">
              <a:solidFill>
                <a:schemeClr val="tx1"/>
              </a:solidFill>
              <a:effectLst/>
              <a:latin typeface="Lato Light"/>
              <a:ea typeface="+mn-ea"/>
              <a:cs typeface="+mn-cs"/>
            </a:rPr>
            <a:t>disterilisasi</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dalam</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autoklaf</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Sedangkan</a:t>
          </a:r>
          <a:r>
            <a:rPr lang="en-ID" sz="1800" b="0" i="0" dirty="0">
              <a:solidFill>
                <a:schemeClr val="tx1"/>
              </a:solidFill>
              <a:effectLst/>
              <a:latin typeface="Lato Light"/>
              <a:ea typeface="+mn-ea"/>
              <a:cs typeface="+mn-cs"/>
            </a:rPr>
            <a:t> pada </a:t>
          </a:r>
          <a:r>
            <a:rPr lang="en-ID" sz="1800" b="0" i="0" dirty="0" err="1">
              <a:solidFill>
                <a:schemeClr val="tx1"/>
              </a:solidFill>
              <a:effectLst/>
              <a:latin typeface="Lato Light"/>
              <a:ea typeface="+mn-ea"/>
              <a:cs typeface="+mn-cs"/>
            </a:rPr>
            <a:t>metoda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pengalengan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aseptik</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bahan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pangan</a:t>
          </a:r>
          <a:r>
            <a:rPr lang="en-ID" sz="1800" b="0" i="0" dirty="0">
              <a:solidFill>
                <a:schemeClr val="tx1"/>
              </a:solidFill>
              <a:effectLst/>
              <a:latin typeface="Lato Light"/>
              <a:ea typeface="+mn-ea"/>
              <a:cs typeface="+mn-cs"/>
            </a:rPr>
            <a:t> dan </a:t>
          </a:r>
          <a:r>
            <a:rPr lang="en-ID" sz="1800" b="0" i="0" dirty="0" err="1">
              <a:solidFill>
                <a:schemeClr val="tx1"/>
              </a:solidFill>
              <a:effectLst/>
              <a:latin typeface="Lato Light"/>
              <a:ea typeface="+mn-ea"/>
              <a:cs typeface="+mn-cs"/>
            </a:rPr>
            <a:t>kemasan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dikerjakan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secara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terpisah</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Bahan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pangan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diperlakukan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sesuai</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dengan</a:t>
          </a:r>
          <a:r>
            <a:rPr lang="en-ID" sz="1800" b="0" i="0" dirty="0">
              <a:solidFill>
                <a:schemeClr val="tx1"/>
              </a:solidFill>
              <a:effectLst/>
              <a:latin typeface="Lato Light"/>
              <a:ea typeface="+mn-ea"/>
              <a:cs typeface="+mn-cs"/>
            </a:rPr>
            <a:t> proses </a:t>
          </a:r>
          <a:r>
            <a:rPr lang="en-ID" sz="1800" b="0" i="0" dirty="0" err="1">
              <a:solidFill>
                <a:schemeClr val="tx1"/>
              </a:solidFill>
              <a:effectLst/>
              <a:latin typeface="Lato Light"/>
              <a:ea typeface="+mn-ea"/>
              <a:cs typeface="+mn-cs"/>
            </a:rPr>
            <a:t>termalnya</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sedangkan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kemasan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dilakukan</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sterilisasi</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terlebih</a:t>
          </a:r>
          <a:r>
            <a:rPr lang="en-ID" sz="1800" b="0" i="0" dirty="0">
              <a:solidFill>
                <a:schemeClr val="tx1"/>
              </a:solidFill>
              <a:effectLst/>
              <a:latin typeface="Lato Light"/>
              <a:ea typeface="+mn-ea"/>
              <a:cs typeface="+mn-cs"/>
            </a:rPr>
            <a:t> </a:t>
          </a:r>
          <a:r>
            <a:rPr lang="en-ID" sz="1800" b="0" i="0" dirty="0" err="1">
              <a:solidFill>
                <a:schemeClr val="tx1"/>
              </a:solidFill>
              <a:effectLst/>
              <a:latin typeface="Lato Light"/>
              <a:ea typeface="+mn-ea"/>
              <a:cs typeface="+mn-cs"/>
            </a:rPr>
            <a:t>dahulu</a:t>
          </a:r>
          <a:r>
            <a:rPr lang="en-ID" sz="1800" b="0" i="0" dirty="0">
              <a:solidFill>
                <a:schemeClr val="tx1"/>
              </a:solidFill>
              <a:effectLst/>
              <a:latin typeface="Lato Light"/>
              <a:ea typeface="+mn-ea"/>
              <a:cs typeface="+mn-cs"/>
            </a:rPr>
            <a:t>.</a:t>
          </a:r>
        </a:p>
      </dgm:t>
    </dgm:pt>
    <dgm:pt modelId="{621B4BDB-9619-48E7-8E73-A06968A1E2E2}" type="parTrans" cxnId="{281BB16C-9DB7-48FE-9FF5-230E977CAD3B}">
      <dgm:prSet/>
      <dgm:spPr/>
      <dgm:t>
        <a:bodyPr/>
        <a:lstStyle/>
        <a:p>
          <a:endParaRPr lang="en-ID"/>
        </a:p>
      </dgm:t>
    </dgm:pt>
    <dgm:pt modelId="{BAFD3CEE-BF8B-46F8-926A-0C21023C9112}" type="sibTrans" cxnId="{281BB16C-9DB7-48FE-9FF5-230E977CAD3B}">
      <dgm:prSet/>
      <dgm:spPr/>
      <dgm:t>
        <a:bodyPr/>
        <a:lstStyle/>
        <a:p>
          <a:endParaRPr lang="en-ID"/>
        </a:p>
      </dgm:t>
    </dgm:pt>
    <dgm:pt modelId="{A8DFA41F-5BEA-444C-A190-E98C46B0F7AA}" type="pres">
      <dgm:prSet presAssocID="{51463661-BCA4-41C4-897A-B32E27593581}" presName="diagram" presStyleCnt="0">
        <dgm:presLayoutVars>
          <dgm:dir/>
          <dgm:resizeHandles val="exact"/>
        </dgm:presLayoutVars>
      </dgm:prSet>
      <dgm:spPr/>
    </dgm:pt>
    <dgm:pt modelId="{4BC900BD-7342-4CC6-9EC7-8EC121585922}" type="pres">
      <dgm:prSet presAssocID="{856BEC1A-AF86-4E5D-BB56-BD2DE94E4446}" presName="node" presStyleLbl="node1" presStyleIdx="0" presStyleCnt="2" custScaleX="308211" custScaleY="235355" custLinFactNeighborX="-35308" custLinFactNeighborY="1">
        <dgm:presLayoutVars>
          <dgm:bulletEnabled val="1"/>
        </dgm:presLayoutVars>
      </dgm:prSet>
      <dgm:spPr/>
    </dgm:pt>
    <dgm:pt modelId="{20C8065B-3A69-4705-BB4B-28769AEECA84}" type="pres">
      <dgm:prSet presAssocID="{710E8087-7B3E-4DF3-A03A-DEF072F99F39}" presName="sibTrans" presStyleCnt="0"/>
      <dgm:spPr/>
    </dgm:pt>
    <dgm:pt modelId="{F5CD909B-122D-465A-9F84-107AF29B0C53}" type="pres">
      <dgm:prSet presAssocID="{B7EE7E4B-A666-432B-BADC-A243D3C12106}" presName="node" presStyleLbl="node1" presStyleIdx="1" presStyleCnt="2" custScaleX="294784" custScaleY="238205">
        <dgm:presLayoutVars>
          <dgm:bulletEnabled val="1"/>
        </dgm:presLayoutVars>
      </dgm:prSet>
      <dgm:spPr/>
    </dgm:pt>
  </dgm:ptLst>
  <dgm:cxnLst>
    <dgm:cxn modelId="{78F6D029-E2CE-4790-8FF9-C9E917754055}" type="presOf" srcId="{B7EE7E4B-A666-432B-BADC-A243D3C12106}" destId="{F5CD909B-122D-465A-9F84-107AF29B0C53}" srcOrd="0" destOrd="0" presId="urn:microsoft.com/office/officeart/2005/8/layout/default"/>
    <dgm:cxn modelId="{281BB16C-9DB7-48FE-9FF5-230E977CAD3B}" srcId="{51463661-BCA4-41C4-897A-B32E27593581}" destId="{B7EE7E4B-A666-432B-BADC-A243D3C12106}" srcOrd="1" destOrd="0" parTransId="{621B4BDB-9619-48E7-8E73-A06968A1E2E2}" sibTransId="{BAFD3CEE-BF8B-46F8-926A-0C21023C9112}"/>
    <dgm:cxn modelId="{6C35976F-3CC5-4F9C-8456-CDA0D8BB840D}" type="presOf" srcId="{51463661-BCA4-41C4-897A-B32E27593581}" destId="{A8DFA41F-5BEA-444C-A190-E98C46B0F7AA}" srcOrd="0" destOrd="0" presId="urn:microsoft.com/office/officeart/2005/8/layout/default"/>
    <dgm:cxn modelId="{BA5C08C7-953F-4FC2-8F81-1FA2799A48A1}" type="presOf" srcId="{856BEC1A-AF86-4E5D-BB56-BD2DE94E4446}" destId="{4BC900BD-7342-4CC6-9EC7-8EC121585922}" srcOrd="0" destOrd="0" presId="urn:microsoft.com/office/officeart/2005/8/layout/default"/>
    <dgm:cxn modelId="{834FDCE3-F8C7-4C39-92A9-5815D2CF51E4}" srcId="{51463661-BCA4-41C4-897A-B32E27593581}" destId="{856BEC1A-AF86-4E5D-BB56-BD2DE94E4446}" srcOrd="0" destOrd="0" parTransId="{A8F6EC6C-C0A1-43D3-B0E0-89C4030978AE}" sibTransId="{710E8087-7B3E-4DF3-A03A-DEF072F99F39}"/>
    <dgm:cxn modelId="{2D1C286E-D75B-4DBD-9599-D8DB1678E1F3}" type="presParOf" srcId="{A8DFA41F-5BEA-444C-A190-E98C46B0F7AA}" destId="{4BC900BD-7342-4CC6-9EC7-8EC121585922}" srcOrd="0" destOrd="0" presId="urn:microsoft.com/office/officeart/2005/8/layout/default"/>
    <dgm:cxn modelId="{EBCAB5A6-D66C-46BB-8A5E-9728C47EB7B5}" type="presParOf" srcId="{A8DFA41F-5BEA-444C-A190-E98C46B0F7AA}" destId="{20C8065B-3A69-4705-BB4B-28769AEECA84}" srcOrd="1" destOrd="0" presId="urn:microsoft.com/office/officeart/2005/8/layout/default"/>
    <dgm:cxn modelId="{AFB6E847-2E5A-4E39-9F1E-CDC3E62031C0}" type="presParOf" srcId="{A8DFA41F-5BEA-444C-A190-E98C46B0F7AA}" destId="{F5CD909B-122D-465A-9F84-107AF29B0C5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1463661-BCA4-41C4-897A-B32E2759358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D"/>
        </a:p>
      </dgm:t>
    </dgm:pt>
    <dgm:pt modelId="{856BEC1A-AF86-4E5D-BB56-BD2DE94E4446}">
      <dgm:prSet phldrT="[Text]" custT="1"/>
      <dgm:spPr>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19050">
          <a:solidFill>
            <a:schemeClr val="accent6">
              <a:lumMod val="50000"/>
            </a:schemeClr>
          </a:solidFill>
        </a:ln>
      </dgm:spPr>
      <dgm:t>
        <a:bodyPr/>
        <a:lstStyle/>
        <a:p>
          <a:r>
            <a:rPr lang="id-ID" sz="1800" b="1" i="0" dirty="0">
              <a:solidFill>
                <a:schemeClr val="tx1"/>
              </a:solidFill>
              <a:effectLst/>
              <a:latin typeface="Lato Light"/>
              <a:ea typeface="+mn-ea"/>
              <a:cs typeface="+mn-cs"/>
            </a:rPr>
            <a:t>Keuntungan </a:t>
          </a:r>
          <a:r>
            <a:rPr lang="en-ID" sz="1800" b="1" i="0" dirty="0" err="1">
              <a:solidFill>
                <a:schemeClr val="tx1"/>
              </a:solidFill>
              <a:effectLst/>
              <a:latin typeface="Lato Light"/>
              <a:ea typeface="+mn-ea"/>
              <a:cs typeface="+mn-cs"/>
            </a:rPr>
            <a:t>Produk</a:t>
          </a:r>
          <a:r>
            <a:rPr lang="en-ID" sz="1800" b="1" i="0" dirty="0">
              <a:solidFill>
                <a:schemeClr val="tx1"/>
              </a:solidFill>
              <a:effectLst/>
              <a:latin typeface="Lato Light"/>
              <a:ea typeface="+mn-ea"/>
              <a:cs typeface="+mn-cs"/>
            </a:rPr>
            <a:t> </a:t>
          </a:r>
          <a:r>
            <a:rPr lang="en-ID" sz="1800" b="1" i="0" dirty="0" err="1">
              <a:solidFill>
                <a:schemeClr val="tx1"/>
              </a:solidFill>
              <a:effectLst/>
              <a:latin typeface="Lato Light"/>
              <a:ea typeface="+mn-ea"/>
              <a:cs typeface="+mn-cs"/>
            </a:rPr>
            <a:t>Kaleng</a:t>
          </a:r>
          <a:r>
            <a:rPr lang="en-ID" sz="1800" b="1" i="0" dirty="0">
              <a:solidFill>
                <a:schemeClr val="tx1"/>
              </a:solidFill>
              <a:effectLst/>
              <a:latin typeface="Lato Light"/>
              <a:ea typeface="+mn-ea"/>
              <a:cs typeface="+mn-cs"/>
            </a:rPr>
            <a:t>, </a:t>
          </a:r>
          <a:r>
            <a:rPr lang="en-ID" sz="1800" b="1" i="0" dirty="0" err="1">
              <a:solidFill>
                <a:schemeClr val="tx1"/>
              </a:solidFill>
              <a:effectLst/>
              <a:latin typeface="Lato Light"/>
              <a:ea typeface="+mn-ea"/>
              <a:cs typeface="+mn-cs"/>
            </a:rPr>
            <a:t>Adalah</a:t>
          </a:r>
          <a:r>
            <a:rPr lang="id-ID" sz="1800" b="1" i="0" dirty="0">
              <a:solidFill>
                <a:schemeClr val="tx1"/>
              </a:solidFill>
              <a:effectLst/>
              <a:latin typeface="Lato Light"/>
              <a:ea typeface="+mn-ea"/>
              <a:cs typeface="+mn-cs"/>
            </a:rPr>
            <a:t>:</a:t>
          </a:r>
        </a:p>
        <a:p>
          <a:r>
            <a:rPr lang="id-ID" sz="1400" b="0" i="0" dirty="0">
              <a:solidFill>
                <a:schemeClr val="tx1"/>
              </a:solidFill>
              <a:effectLst/>
              <a:latin typeface="Lato Light"/>
              <a:ea typeface="+mn-ea"/>
              <a:cs typeface="+mn-cs"/>
            </a:rPr>
            <a:t>a.    Kaleng dapat menjaga bahan pangan yang ada di dalamnya. Makanan yang ada di dalam wadah yang tertutup secara hermetis dapat dijaga terhadap kontaminasi oleh mikroba, serangga, atau bahan asing lain yang mungkin dapat menyebabkan kebusukan atau penyimpangan penampakan dan cita rasanya.</a:t>
          </a:r>
        </a:p>
        <a:p>
          <a:r>
            <a:rPr lang="id-ID" sz="1400" b="0" i="0" dirty="0">
              <a:solidFill>
                <a:schemeClr val="tx1"/>
              </a:solidFill>
              <a:effectLst/>
              <a:latin typeface="Lato Light"/>
              <a:ea typeface="+mn-ea"/>
              <a:cs typeface="+mn-cs"/>
            </a:rPr>
            <a:t>b.    Kaleng dapat juga menjaga bahan pangan terhadap perubahan kadar air yang tidak diinginkan.</a:t>
          </a:r>
        </a:p>
        <a:p>
          <a:r>
            <a:rPr lang="id-ID" sz="1400" b="0" i="0" dirty="0">
              <a:solidFill>
                <a:schemeClr val="tx1"/>
              </a:solidFill>
              <a:effectLst/>
              <a:latin typeface="Lato Light"/>
              <a:ea typeface="+mn-ea"/>
              <a:cs typeface="+mn-cs"/>
            </a:rPr>
            <a:t>c.    Kaleng dapat menjaga bahan pangan terhadap penyerapan oksigen, gas-gas lain, bau-bauan, dan partikel-partikel radioaktif yang terdapat di atmosfer.</a:t>
          </a:r>
        </a:p>
        <a:p>
          <a:r>
            <a:rPr lang="id-ID" sz="1400" b="0" i="0" dirty="0">
              <a:solidFill>
                <a:schemeClr val="tx1"/>
              </a:solidFill>
              <a:effectLst/>
              <a:latin typeface="Lato Light"/>
              <a:ea typeface="+mn-ea"/>
              <a:cs typeface="+mn-cs"/>
            </a:rPr>
            <a:t>d.   Kaleng dapat menjaga terhadap cahaya, khususnya untuk bahan pangan berwarna yang peka terhadap reaksi fotokimia.</a:t>
          </a:r>
          <a:endParaRPr lang="en-ID" sz="1400" dirty="0"/>
        </a:p>
      </dgm:t>
    </dgm:pt>
    <dgm:pt modelId="{A8F6EC6C-C0A1-43D3-B0E0-89C4030978AE}" type="parTrans" cxnId="{834FDCE3-F8C7-4C39-92A9-5815D2CF51E4}">
      <dgm:prSet/>
      <dgm:spPr/>
      <dgm:t>
        <a:bodyPr/>
        <a:lstStyle/>
        <a:p>
          <a:endParaRPr lang="en-ID" sz="1600"/>
        </a:p>
      </dgm:t>
    </dgm:pt>
    <dgm:pt modelId="{710E8087-7B3E-4DF3-A03A-DEF072F99F39}" type="sibTrans" cxnId="{834FDCE3-F8C7-4C39-92A9-5815D2CF51E4}">
      <dgm:prSet/>
      <dgm:spPr/>
      <dgm:t>
        <a:bodyPr/>
        <a:lstStyle/>
        <a:p>
          <a:endParaRPr lang="en-ID" sz="1600"/>
        </a:p>
      </dgm:t>
    </dgm:pt>
    <dgm:pt modelId="{B7EE7E4B-A666-432B-BADC-A243D3C12106}">
      <dgm:prSet custT="1"/>
      <dgm:spPr>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accent6">
              <a:lumMod val="50000"/>
            </a:schemeClr>
          </a:solidFill>
        </a:ln>
      </dgm:spPr>
      <dgm:t>
        <a:bodyPr/>
        <a:lstStyle/>
        <a:p>
          <a:r>
            <a:rPr lang="id-ID" sz="1800" b="1" i="0" dirty="0">
              <a:solidFill>
                <a:schemeClr val="tx1"/>
              </a:solidFill>
              <a:effectLst/>
              <a:latin typeface="Lato Light"/>
              <a:ea typeface="+mn-ea"/>
              <a:cs typeface="+mn-cs"/>
            </a:rPr>
            <a:t>Kelemahan produk kaleng, adalah :</a:t>
          </a:r>
          <a:endParaRPr lang="id-ID" sz="1600" b="1" i="0" dirty="0">
            <a:solidFill>
              <a:schemeClr val="tx1"/>
            </a:solidFill>
            <a:effectLst/>
            <a:latin typeface="Lato Light"/>
            <a:ea typeface="+mn-ea"/>
            <a:cs typeface="+mn-cs"/>
          </a:endParaRPr>
        </a:p>
        <a:p>
          <a:r>
            <a:rPr lang="id-ID" sz="1600" b="0" i="0" dirty="0">
              <a:solidFill>
                <a:schemeClr val="tx1"/>
              </a:solidFill>
              <a:effectLst/>
              <a:latin typeface="Lato Light"/>
              <a:ea typeface="+mn-ea"/>
              <a:cs typeface="+mn-cs"/>
            </a:rPr>
            <a:t>a.  </a:t>
          </a:r>
          <a:r>
            <a:rPr lang="id-ID" sz="1400" b="0" i="0" dirty="0">
              <a:solidFill>
                <a:schemeClr val="tx1"/>
              </a:solidFill>
              <a:effectLst/>
              <a:latin typeface="Lato Light"/>
              <a:ea typeface="+mn-ea"/>
              <a:cs typeface="+mn-cs"/>
            </a:rPr>
            <a:t>   Karena diolah dengan suhu tinggi, produk pengalengan aseptik umumnya kehilangan cita rasa segarnya.</a:t>
          </a:r>
        </a:p>
        <a:p>
          <a:r>
            <a:rPr lang="id-ID" sz="1400" b="0" i="0" dirty="0">
              <a:solidFill>
                <a:schemeClr val="tx1"/>
              </a:solidFill>
              <a:effectLst/>
              <a:latin typeface="Lato Light"/>
              <a:ea typeface="+mn-ea"/>
              <a:cs typeface="+mn-cs"/>
            </a:rPr>
            <a:t>b.    Pemanasan suhu tinggi juga menurunkan nilai gizi produk. Khususnya komponen yang mudah rusak oleh panas. Misalnya, vitamin dan lemak tak jenuh. Fortifikasi (penambahan) vitamin dapat dilakukan untuk mengganti kehilangan selama proses.</a:t>
          </a:r>
        </a:p>
        <a:p>
          <a:r>
            <a:rPr lang="id-ID" sz="1400" b="0" i="0" dirty="0">
              <a:solidFill>
                <a:schemeClr val="tx1"/>
              </a:solidFill>
              <a:effectLst/>
              <a:latin typeface="Lato Light"/>
              <a:ea typeface="+mn-ea"/>
              <a:cs typeface="+mn-cs"/>
            </a:rPr>
            <a:t>c.     Produk kaleng juga umumnya kehilangan sifat segar. Satu lagi yang tidak menguntungkan ialah timbulnya rasa </a:t>
          </a:r>
          <a:r>
            <a:rPr lang="id-ID" sz="1400" b="0" i="1" dirty="0">
              <a:solidFill>
                <a:schemeClr val="tx1"/>
              </a:solidFill>
              <a:effectLst/>
              <a:latin typeface="Lato Light"/>
              <a:ea typeface="+mn-ea"/>
              <a:cs typeface="+mn-cs"/>
            </a:rPr>
            <a:t>“taint”</a:t>
          </a:r>
          <a:r>
            <a:rPr lang="id-ID" sz="1400" b="0" i="0" dirty="0">
              <a:solidFill>
                <a:schemeClr val="tx1"/>
              </a:solidFill>
              <a:effectLst/>
              <a:latin typeface="Lato Light"/>
              <a:ea typeface="+mn-ea"/>
              <a:cs typeface="+mn-cs"/>
            </a:rPr>
            <a:t> kaleng (rasa seperti besi) yang terkadang cukup mengganggu. Rasa ini timbul terutama bila </a:t>
          </a:r>
          <a:r>
            <a:rPr lang="id-ID" sz="1400" b="0" i="1" dirty="0">
              <a:solidFill>
                <a:schemeClr val="tx1"/>
              </a:solidFill>
              <a:effectLst/>
              <a:latin typeface="Lato Light"/>
              <a:ea typeface="+mn-ea"/>
              <a:cs typeface="+mn-cs"/>
            </a:rPr>
            <a:t>coating</a:t>
          </a:r>
          <a:r>
            <a:rPr lang="id-ID" sz="1400" b="0" i="0" dirty="0">
              <a:solidFill>
                <a:schemeClr val="tx1"/>
              </a:solidFill>
              <a:effectLst/>
              <a:latin typeface="Lato Light"/>
              <a:ea typeface="+mn-ea"/>
              <a:cs typeface="+mn-cs"/>
            </a:rPr>
            <a:t> kaleng tidak sempurna.</a:t>
          </a:r>
          <a:endParaRPr lang="en-ID" sz="1400" b="0" i="0" dirty="0">
            <a:solidFill>
              <a:schemeClr val="tx1"/>
            </a:solidFill>
            <a:effectLst/>
            <a:latin typeface="Lato Light"/>
            <a:ea typeface="+mn-ea"/>
            <a:cs typeface="+mn-cs"/>
          </a:endParaRPr>
        </a:p>
      </dgm:t>
    </dgm:pt>
    <dgm:pt modelId="{621B4BDB-9619-48E7-8E73-A06968A1E2E2}" type="parTrans" cxnId="{281BB16C-9DB7-48FE-9FF5-230E977CAD3B}">
      <dgm:prSet/>
      <dgm:spPr/>
      <dgm:t>
        <a:bodyPr/>
        <a:lstStyle/>
        <a:p>
          <a:endParaRPr lang="en-ID" sz="1600"/>
        </a:p>
      </dgm:t>
    </dgm:pt>
    <dgm:pt modelId="{BAFD3CEE-BF8B-46F8-926A-0C21023C9112}" type="sibTrans" cxnId="{281BB16C-9DB7-48FE-9FF5-230E977CAD3B}">
      <dgm:prSet/>
      <dgm:spPr/>
      <dgm:t>
        <a:bodyPr/>
        <a:lstStyle/>
        <a:p>
          <a:endParaRPr lang="en-ID" sz="1600"/>
        </a:p>
      </dgm:t>
    </dgm:pt>
    <dgm:pt modelId="{59CECAB4-52C4-4D31-BD74-585FD1A99332}" type="pres">
      <dgm:prSet presAssocID="{51463661-BCA4-41C4-897A-B32E27593581}" presName="linear" presStyleCnt="0">
        <dgm:presLayoutVars>
          <dgm:dir/>
          <dgm:resizeHandles val="exact"/>
        </dgm:presLayoutVars>
      </dgm:prSet>
      <dgm:spPr/>
    </dgm:pt>
    <dgm:pt modelId="{119DD407-998F-4144-A3CF-E954EA746053}" type="pres">
      <dgm:prSet presAssocID="{856BEC1A-AF86-4E5D-BB56-BD2DE94E4446}" presName="comp" presStyleCnt="0"/>
      <dgm:spPr/>
    </dgm:pt>
    <dgm:pt modelId="{6DA49340-0A9D-4580-97FA-D0CDD5A53A95}" type="pres">
      <dgm:prSet presAssocID="{856BEC1A-AF86-4E5D-BB56-BD2DE94E4446}" presName="box" presStyleLbl="node1" presStyleIdx="0" presStyleCnt="2"/>
      <dgm:spPr/>
    </dgm:pt>
    <dgm:pt modelId="{BB27CF0A-2E0F-47C0-9525-D094FA92D87C}" type="pres">
      <dgm:prSet presAssocID="{856BEC1A-AF86-4E5D-BB56-BD2DE94E4446}" presName="img" presStyleLbl="fgImgPlace1" presStyleIdx="0" presStyleCnt="2"/>
      <dgm:spPr>
        <a:blipFill rotWithShape="1">
          <a:blip xmlns:r="http://schemas.openxmlformats.org/officeDocument/2006/relationships" r:embed="rId1"/>
          <a:srcRect/>
          <a:stretch>
            <a:fillRect l="-18000" r="-18000"/>
          </a:stretch>
        </a:blipFill>
      </dgm:spPr>
    </dgm:pt>
    <dgm:pt modelId="{14ADE661-55F1-4D07-B1B0-D687004639F9}" type="pres">
      <dgm:prSet presAssocID="{856BEC1A-AF86-4E5D-BB56-BD2DE94E4446}" presName="text" presStyleLbl="node1" presStyleIdx="0" presStyleCnt="2">
        <dgm:presLayoutVars>
          <dgm:bulletEnabled val="1"/>
        </dgm:presLayoutVars>
      </dgm:prSet>
      <dgm:spPr/>
    </dgm:pt>
    <dgm:pt modelId="{1206E0E9-E6D6-4063-B43F-F2C6AF565F8D}" type="pres">
      <dgm:prSet presAssocID="{710E8087-7B3E-4DF3-A03A-DEF072F99F39}" presName="spacer" presStyleCnt="0"/>
      <dgm:spPr/>
    </dgm:pt>
    <dgm:pt modelId="{322717EB-0DC5-4E2A-B4E5-7AB393CAA9E6}" type="pres">
      <dgm:prSet presAssocID="{B7EE7E4B-A666-432B-BADC-A243D3C12106}" presName="comp" presStyleCnt="0"/>
      <dgm:spPr/>
    </dgm:pt>
    <dgm:pt modelId="{9C116B6B-A14E-49BC-8255-F5353DD93CEF}" type="pres">
      <dgm:prSet presAssocID="{B7EE7E4B-A666-432B-BADC-A243D3C12106}" presName="box" presStyleLbl="node1" presStyleIdx="1" presStyleCnt="2"/>
      <dgm:spPr/>
    </dgm:pt>
    <dgm:pt modelId="{5FBDBD62-A0B4-4FC0-B56A-8E261D4A6576}" type="pres">
      <dgm:prSet presAssocID="{B7EE7E4B-A666-432B-BADC-A243D3C12106}" presName="img" presStyleLbl="fgImgPlace1" presStyleIdx="1" presStyleCnt="2"/>
      <dgm:spPr>
        <a:blipFill rotWithShape="1">
          <a:blip xmlns:r="http://schemas.openxmlformats.org/officeDocument/2006/relationships" r:embed="rId2"/>
          <a:srcRect/>
          <a:stretch>
            <a:fillRect l="-37000" r="-37000"/>
          </a:stretch>
        </a:blipFill>
      </dgm:spPr>
    </dgm:pt>
    <dgm:pt modelId="{C37A2F1C-5A65-44B4-9A6A-8DE039591A5A}" type="pres">
      <dgm:prSet presAssocID="{B7EE7E4B-A666-432B-BADC-A243D3C12106}" presName="text" presStyleLbl="node1" presStyleIdx="1" presStyleCnt="2">
        <dgm:presLayoutVars>
          <dgm:bulletEnabled val="1"/>
        </dgm:presLayoutVars>
      </dgm:prSet>
      <dgm:spPr/>
    </dgm:pt>
  </dgm:ptLst>
  <dgm:cxnLst>
    <dgm:cxn modelId="{3AE29004-43CE-477B-96E8-6A76052BBBB0}" type="presOf" srcId="{B7EE7E4B-A666-432B-BADC-A243D3C12106}" destId="{C37A2F1C-5A65-44B4-9A6A-8DE039591A5A}" srcOrd="1" destOrd="0" presId="urn:microsoft.com/office/officeart/2005/8/layout/vList4"/>
    <dgm:cxn modelId="{B4B10412-1423-487A-9B91-08C90CA6E4A9}" type="presOf" srcId="{B7EE7E4B-A666-432B-BADC-A243D3C12106}" destId="{9C116B6B-A14E-49BC-8255-F5353DD93CEF}" srcOrd="0" destOrd="0" presId="urn:microsoft.com/office/officeart/2005/8/layout/vList4"/>
    <dgm:cxn modelId="{780A7B24-855B-401D-9AAE-D47F68617EB5}" type="presOf" srcId="{856BEC1A-AF86-4E5D-BB56-BD2DE94E4446}" destId="{14ADE661-55F1-4D07-B1B0-D687004639F9}" srcOrd="1" destOrd="0" presId="urn:microsoft.com/office/officeart/2005/8/layout/vList4"/>
    <dgm:cxn modelId="{77CF5C31-8633-4B05-BD76-2C3223DD70F0}" type="presOf" srcId="{856BEC1A-AF86-4E5D-BB56-BD2DE94E4446}" destId="{6DA49340-0A9D-4580-97FA-D0CDD5A53A95}" srcOrd="0" destOrd="0" presId="urn:microsoft.com/office/officeart/2005/8/layout/vList4"/>
    <dgm:cxn modelId="{281BB16C-9DB7-48FE-9FF5-230E977CAD3B}" srcId="{51463661-BCA4-41C4-897A-B32E27593581}" destId="{B7EE7E4B-A666-432B-BADC-A243D3C12106}" srcOrd="1" destOrd="0" parTransId="{621B4BDB-9619-48E7-8E73-A06968A1E2E2}" sibTransId="{BAFD3CEE-BF8B-46F8-926A-0C21023C9112}"/>
    <dgm:cxn modelId="{F478D656-F7D3-4955-A097-C37B831F6994}" type="presOf" srcId="{51463661-BCA4-41C4-897A-B32E27593581}" destId="{59CECAB4-52C4-4D31-BD74-585FD1A99332}" srcOrd="0" destOrd="0" presId="urn:microsoft.com/office/officeart/2005/8/layout/vList4"/>
    <dgm:cxn modelId="{834FDCE3-F8C7-4C39-92A9-5815D2CF51E4}" srcId="{51463661-BCA4-41C4-897A-B32E27593581}" destId="{856BEC1A-AF86-4E5D-BB56-BD2DE94E4446}" srcOrd="0" destOrd="0" parTransId="{A8F6EC6C-C0A1-43D3-B0E0-89C4030978AE}" sibTransId="{710E8087-7B3E-4DF3-A03A-DEF072F99F39}"/>
    <dgm:cxn modelId="{802F4032-55C9-4E16-ADA4-FF1E951AD880}" type="presParOf" srcId="{59CECAB4-52C4-4D31-BD74-585FD1A99332}" destId="{119DD407-998F-4144-A3CF-E954EA746053}" srcOrd="0" destOrd="0" presId="urn:microsoft.com/office/officeart/2005/8/layout/vList4"/>
    <dgm:cxn modelId="{DF138A33-15D2-4814-800B-D26E5AC85C32}" type="presParOf" srcId="{119DD407-998F-4144-A3CF-E954EA746053}" destId="{6DA49340-0A9D-4580-97FA-D0CDD5A53A95}" srcOrd="0" destOrd="0" presId="urn:microsoft.com/office/officeart/2005/8/layout/vList4"/>
    <dgm:cxn modelId="{23AD2AF4-2C44-4880-A1AC-5D149805D208}" type="presParOf" srcId="{119DD407-998F-4144-A3CF-E954EA746053}" destId="{BB27CF0A-2E0F-47C0-9525-D094FA92D87C}" srcOrd="1" destOrd="0" presId="urn:microsoft.com/office/officeart/2005/8/layout/vList4"/>
    <dgm:cxn modelId="{A2D2664A-05F3-43C5-9594-C583DE5CE086}" type="presParOf" srcId="{119DD407-998F-4144-A3CF-E954EA746053}" destId="{14ADE661-55F1-4D07-B1B0-D687004639F9}" srcOrd="2" destOrd="0" presId="urn:microsoft.com/office/officeart/2005/8/layout/vList4"/>
    <dgm:cxn modelId="{3E879E7E-5976-4308-9A55-36B929B30F4F}" type="presParOf" srcId="{59CECAB4-52C4-4D31-BD74-585FD1A99332}" destId="{1206E0E9-E6D6-4063-B43F-F2C6AF565F8D}" srcOrd="1" destOrd="0" presId="urn:microsoft.com/office/officeart/2005/8/layout/vList4"/>
    <dgm:cxn modelId="{96080152-2E8C-41AB-9B7D-8D8568F704C1}" type="presParOf" srcId="{59CECAB4-52C4-4D31-BD74-585FD1A99332}" destId="{322717EB-0DC5-4E2A-B4E5-7AB393CAA9E6}" srcOrd="2" destOrd="0" presId="urn:microsoft.com/office/officeart/2005/8/layout/vList4"/>
    <dgm:cxn modelId="{7A117875-1533-4FE6-AD8A-573FF3ADAFBA}" type="presParOf" srcId="{322717EB-0DC5-4E2A-B4E5-7AB393CAA9E6}" destId="{9C116B6B-A14E-49BC-8255-F5353DD93CEF}" srcOrd="0" destOrd="0" presId="urn:microsoft.com/office/officeart/2005/8/layout/vList4"/>
    <dgm:cxn modelId="{81B3D60C-6516-42E6-A51D-6672F0DC4368}" type="presParOf" srcId="{322717EB-0DC5-4E2A-B4E5-7AB393CAA9E6}" destId="{5FBDBD62-A0B4-4FC0-B56A-8E261D4A6576}" srcOrd="1" destOrd="0" presId="urn:microsoft.com/office/officeart/2005/8/layout/vList4"/>
    <dgm:cxn modelId="{F9CD91F2-F84B-4DB1-8A24-ACC429D99186}" type="presParOf" srcId="{322717EB-0DC5-4E2A-B4E5-7AB393CAA9E6}" destId="{C37A2F1C-5A65-44B4-9A6A-8DE039591A5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A98250-68CA-4C3F-842A-5A5A304D416A}" type="doc">
      <dgm:prSet loTypeId="urn:microsoft.com/office/officeart/2008/layout/PictureStrips" loCatId="list" qsTypeId="urn:microsoft.com/office/officeart/2005/8/quickstyle/simple3" qsCatId="simple" csTypeId="urn:microsoft.com/office/officeart/2005/8/colors/colorful5" csCatId="colorful" phldr="1"/>
      <dgm:spPr/>
      <dgm:t>
        <a:bodyPr/>
        <a:lstStyle/>
        <a:p>
          <a:endParaRPr lang="en-ID"/>
        </a:p>
      </dgm:t>
    </dgm:pt>
    <dgm:pt modelId="{D1B0D1AC-5F54-4AD8-BF72-BEB687E653F0}">
      <dgm:prSet phldrT="[Text]"/>
      <dgm:spPr>
        <a:ln w="28575">
          <a:solidFill>
            <a:srgbClr val="C00000"/>
          </a:solidFill>
        </a:ln>
      </dgm:spPr>
      <dgm:t>
        <a:bodyPr/>
        <a:lstStyle/>
        <a:p>
          <a:pPr algn="ctr"/>
          <a:r>
            <a:rPr lang="en-ID" b="0" i="0" dirty="0" err="1"/>
            <a:t>Memperpanjang</a:t>
          </a:r>
          <a:r>
            <a:rPr lang="en-ID" b="0" i="0" dirty="0"/>
            <a:t> </a:t>
          </a:r>
          <a:r>
            <a:rPr lang="en-ID" b="0" i="0" dirty="0" err="1"/>
            <a:t>umur</a:t>
          </a:r>
          <a:r>
            <a:rPr lang="en-ID" b="0" i="0" dirty="0"/>
            <a:t> </a:t>
          </a:r>
          <a:r>
            <a:rPr lang="en-ID" b="0" i="0" dirty="0" err="1"/>
            <a:t>simpan</a:t>
          </a:r>
          <a:r>
            <a:rPr lang="en-ID" b="0" i="0" dirty="0"/>
            <a:t> </a:t>
          </a:r>
          <a:r>
            <a:rPr lang="en-ID" b="0" i="0" dirty="0" err="1"/>
            <a:t>bahan</a:t>
          </a:r>
          <a:r>
            <a:rPr lang="en-ID" b="0" i="0" dirty="0"/>
            <a:t> </a:t>
          </a:r>
          <a:r>
            <a:rPr lang="en-ID" b="0" i="0" dirty="0" err="1"/>
            <a:t>makanan</a:t>
          </a:r>
          <a:r>
            <a:rPr lang="en-ID" b="0" i="0" dirty="0"/>
            <a:t> (</a:t>
          </a:r>
          <a:r>
            <a:rPr lang="en-ID" b="0" i="0" dirty="0" err="1"/>
            <a:t>lamanya</a:t>
          </a:r>
          <a:r>
            <a:rPr lang="en-ID" b="0" i="0" dirty="0"/>
            <a:t> </a:t>
          </a:r>
          <a:r>
            <a:rPr lang="en-ID" b="0" i="0" dirty="0" err="1"/>
            <a:t>suatu</a:t>
          </a:r>
          <a:r>
            <a:rPr lang="en-ID" b="0" i="0" dirty="0"/>
            <a:t> </a:t>
          </a:r>
          <a:r>
            <a:rPr lang="en-ID" b="0" i="0" dirty="0" err="1"/>
            <a:t>produk</a:t>
          </a:r>
          <a:r>
            <a:rPr lang="en-ID" b="0" i="0" dirty="0"/>
            <a:t> </a:t>
          </a:r>
          <a:r>
            <a:rPr lang="en-ID" b="0" i="0" dirty="0" err="1"/>
            <a:t>dapat</a:t>
          </a:r>
          <a:r>
            <a:rPr lang="en-ID" b="0" i="0" dirty="0"/>
            <a:t> </a:t>
          </a:r>
          <a:r>
            <a:rPr lang="en-ID" b="0" i="0" dirty="0" err="1"/>
            <a:t>disimpan</a:t>
          </a:r>
          <a:r>
            <a:rPr lang="en-ID" b="0" i="0" dirty="0"/>
            <a:t> </a:t>
          </a:r>
          <a:r>
            <a:rPr lang="en-ID" b="0" i="0" dirty="0" err="1"/>
            <a:t>tanpa</a:t>
          </a:r>
          <a:r>
            <a:rPr lang="en-ID" b="0" i="0" dirty="0"/>
            <a:t> </a:t>
          </a:r>
          <a:r>
            <a:rPr lang="en-ID" b="0" i="0" dirty="0" err="1"/>
            <a:t>mengalami</a:t>
          </a:r>
          <a:r>
            <a:rPr lang="en-ID" b="0" i="0" dirty="0"/>
            <a:t> </a:t>
          </a:r>
          <a:r>
            <a:rPr lang="en-ID" b="0" i="0" dirty="0" err="1"/>
            <a:t>kerusakan</a:t>
          </a:r>
          <a:r>
            <a:rPr lang="en-ID" b="0" i="0" dirty="0"/>
            <a:t>)</a:t>
          </a:r>
          <a:endParaRPr lang="en-ID" dirty="0"/>
        </a:p>
      </dgm:t>
    </dgm:pt>
    <dgm:pt modelId="{9192DE13-7CDE-4D98-AC15-29696B94F88A}" type="parTrans" cxnId="{9C9FC728-6489-4328-941F-A518C14E9CAE}">
      <dgm:prSet/>
      <dgm:spPr/>
      <dgm:t>
        <a:bodyPr/>
        <a:lstStyle/>
        <a:p>
          <a:endParaRPr lang="en-ID"/>
        </a:p>
      </dgm:t>
    </dgm:pt>
    <dgm:pt modelId="{3D6E4B4C-1938-4612-A62E-A9D6F99F7DC5}" type="sibTrans" cxnId="{9C9FC728-6489-4328-941F-A518C14E9CAE}">
      <dgm:prSet/>
      <dgm:spPr/>
      <dgm:t>
        <a:bodyPr/>
        <a:lstStyle/>
        <a:p>
          <a:endParaRPr lang="en-ID"/>
        </a:p>
      </dgm:t>
    </dgm:pt>
    <dgm:pt modelId="{549F9A31-9E83-4793-A47F-912B4E744CDC}">
      <dgm:prSet phldrT="[Text]"/>
      <dgm:spPr>
        <a:ln w="28575">
          <a:solidFill>
            <a:srgbClr val="C00000"/>
          </a:solidFill>
        </a:ln>
      </dgm:spPr>
      <dgm:t>
        <a:bodyPr/>
        <a:lstStyle/>
        <a:p>
          <a:pPr algn="ctr"/>
          <a:r>
            <a:rPr lang="fi-FI" b="0" i="0" dirty="0"/>
            <a:t>Mempertahankan sifat fisik dan kimia bahan makanan</a:t>
          </a:r>
          <a:endParaRPr lang="en-ID" dirty="0"/>
        </a:p>
      </dgm:t>
    </dgm:pt>
    <dgm:pt modelId="{2913A9A3-E7E5-4EC2-A741-527C4ABB6488}" type="parTrans" cxnId="{83F91928-A355-4D69-BE4B-09893D225ED4}">
      <dgm:prSet/>
      <dgm:spPr/>
      <dgm:t>
        <a:bodyPr/>
        <a:lstStyle/>
        <a:p>
          <a:endParaRPr lang="en-ID"/>
        </a:p>
      </dgm:t>
    </dgm:pt>
    <dgm:pt modelId="{18F886EC-14E0-48C8-99E5-E4237F9380A2}" type="sibTrans" cxnId="{83F91928-A355-4D69-BE4B-09893D225ED4}">
      <dgm:prSet/>
      <dgm:spPr/>
      <dgm:t>
        <a:bodyPr/>
        <a:lstStyle/>
        <a:p>
          <a:endParaRPr lang="en-ID"/>
        </a:p>
      </dgm:t>
    </dgm:pt>
    <dgm:pt modelId="{CCFA59DF-9CD2-40C8-8B68-9A69AAB7113D}">
      <dgm:prSet phldrT="[Text]"/>
      <dgm:spPr>
        <a:ln w="28575">
          <a:solidFill>
            <a:srgbClr val="C00000"/>
          </a:solidFill>
        </a:ln>
      </dgm:spPr>
      <dgm:t>
        <a:bodyPr/>
        <a:lstStyle/>
        <a:p>
          <a:pPr algn="ctr"/>
          <a:r>
            <a:rPr lang="en-ID" b="0" i="0" dirty="0" err="1"/>
            <a:t>Mencegah</a:t>
          </a:r>
          <a:r>
            <a:rPr lang="en-ID" b="0" i="0" dirty="0"/>
            <a:t> </a:t>
          </a:r>
          <a:r>
            <a:rPr lang="en-ID" b="0" i="0" dirty="0" err="1"/>
            <a:t>atau</a:t>
          </a:r>
          <a:r>
            <a:rPr lang="en-ID" b="0" i="0" dirty="0"/>
            <a:t> </a:t>
          </a:r>
          <a:r>
            <a:rPr lang="en-ID" b="0" i="0" dirty="0" err="1"/>
            <a:t>memperlambat</a:t>
          </a:r>
          <a:r>
            <a:rPr lang="en-ID" b="0" i="0" dirty="0"/>
            <a:t> </a:t>
          </a:r>
          <a:r>
            <a:rPr lang="en-ID" b="0" i="0" dirty="0" err="1"/>
            <a:t>laju</a:t>
          </a:r>
          <a:r>
            <a:rPr lang="en-ID" b="0" i="0" dirty="0"/>
            <a:t> proses </a:t>
          </a:r>
          <a:r>
            <a:rPr lang="en-ID" b="0" i="0" dirty="0" err="1"/>
            <a:t>dekomposisi</a:t>
          </a:r>
          <a:r>
            <a:rPr lang="en-ID" b="0" i="0" dirty="0"/>
            <a:t> (</a:t>
          </a:r>
          <a:r>
            <a:rPr lang="en-ID" b="0" i="0" dirty="0" err="1"/>
            <a:t>autolisis</a:t>
          </a:r>
          <a:r>
            <a:rPr lang="en-ID" b="0" i="0" dirty="0"/>
            <a:t>) </a:t>
          </a:r>
          <a:r>
            <a:rPr lang="en-ID" b="0" i="0" dirty="0" err="1"/>
            <a:t>bahan</a:t>
          </a:r>
          <a:r>
            <a:rPr lang="en-ID" b="0" i="0" dirty="0"/>
            <a:t> </a:t>
          </a:r>
          <a:r>
            <a:rPr lang="en-ID" b="0" i="0" dirty="0" err="1"/>
            <a:t>makanan</a:t>
          </a:r>
          <a:endParaRPr lang="en-ID" dirty="0"/>
        </a:p>
      </dgm:t>
    </dgm:pt>
    <dgm:pt modelId="{6A7C71B2-6FE6-483E-8DED-3F1046551462}" type="parTrans" cxnId="{59F44826-1F33-49F3-8412-EB85A650B171}">
      <dgm:prSet/>
      <dgm:spPr/>
      <dgm:t>
        <a:bodyPr/>
        <a:lstStyle/>
        <a:p>
          <a:endParaRPr lang="en-ID"/>
        </a:p>
      </dgm:t>
    </dgm:pt>
    <dgm:pt modelId="{15BE7330-388E-4621-B0C9-11A1ED5A9D2B}" type="sibTrans" cxnId="{59F44826-1F33-49F3-8412-EB85A650B171}">
      <dgm:prSet/>
      <dgm:spPr/>
      <dgm:t>
        <a:bodyPr/>
        <a:lstStyle/>
        <a:p>
          <a:endParaRPr lang="en-ID"/>
        </a:p>
      </dgm:t>
    </dgm:pt>
    <dgm:pt modelId="{62F44546-37A1-4F7D-8AE5-29415EF5AF27}">
      <dgm:prSet phldrT="[Text]"/>
      <dgm:spPr>
        <a:ln w="28575">
          <a:solidFill>
            <a:srgbClr val="C00000"/>
          </a:solidFill>
        </a:ln>
      </dgm:spPr>
      <dgm:t>
        <a:bodyPr/>
        <a:lstStyle/>
        <a:p>
          <a:pPr algn="ctr"/>
          <a:r>
            <a:rPr lang="en-ID" b="0" i="0" dirty="0" err="1"/>
            <a:t>Mencegah</a:t>
          </a:r>
          <a:r>
            <a:rPr lang="en-ID" b="0" i="0" dirty="0"/>
            <a:t> </a:t>
          </a:r>
          <a:r>
            <a:rPr lang="en-ID" b="0" i="0" dirty="0" err="1"/>
            <a:t>pertumbuhan</a:t>
          </a:r>
          <a:r>
            <a:rPr lang="en-ID" b="0" i="0" dirty="0"/>
            <a:t> </a:t>
          </a:r>
          <a:r>
            <a:rPr lang="en-ID" b="0" i="0" dirty="0" err="1"/>
            <a:t>mikroba</a:t>
          </a:r>
          <a:r>
            <a:rPr lang="en-ID" b="0" i="0" dirty="0"/>
            <a:t> yang </a:t>
          </a:r>
          <a:r>
            <a:rPr lang="en-ID" b="0" i="0" dirty="0" err="1"/>
            <a:t>menggunakan</a:t>
          </a:r>
          <a:r>
            <a:rPr lang="en-ID" b="0" i="0" dirty="0"/>
            <a:t> </a:t>
          </a:r>
          <a:r>
            <a:rPr lang="en-ID" b="0" i="0" dirty="0" err="1"/>
            <a:t>pangan</a:t>
          </a:r>
          <a:r>
            <a:rPr lang="en-ID" b="0" i="0" dirty="0"/>
            <a:t> </a:t>
          </a:r>
          <a:r>
            <a:rPr lang="en-ID" b="0" i="0" dirty="0" err="1"/>
            <a:t>sebagai</a:t>
          </a:r>
          <a:r>
            <a:rPr lang="en-ID" b="0" i="0" dirty="0"/>
            <a:t> </a:t>
          </a:r>
          <a:r>
            <a:rPr lang="en-ID" b="0" i="0" dirty="0" err="1"/>
            <a:t>substrat</a:t>
          </a:r>
          <a:r>
            <a:rPr lang="en-ID" b="0" i="0" dirty="0"/>
            <a:t> </a:t>
          </a:r>
          <a:r>
            <a:rPr lang="en-ID" b="0" i="0" dirty="0" err="1"/>
            <a:t>untuk</a:t>
          </a:r>
          <a:r>
            <a:rPr lang="en-ID" b="0" i="0" dirty="0"/>
            <a:t> </a:t>
          </a:r>
          <a:r>
            <a:rPr lang="en-ID" b="0" i="0" dirty="0" err="1"/>
            <a:t>memproduksi</a:t>
          </a:r>
          <a:r>
            <a:rPr lang="en-ID" b="0" i="0" dirty="0"/>
            <a:t> </a:t>
          </a:r>
          <a:r>
            <a:rPr lang="en-ID" b="0" i="0" dirty="0" err="1"/>
            <a:t>toksin</a:t>
          </a:r>
          <a:r>
            <a:rPr lang="en-ID" b="0" i="0" dirty="0"/>
            <a:t> </a:t>
          </a:r>
          <a:r>
            <a:rPr lang="en-ID" b="0" i="0" dirty="0" err="1"/>
            <a:t>didalam</a:t>
          </a:r>
          <a:r>
            <a:rPr lang="en-ID" b="0" i="0" dirty="0"/>
            <a:t> </a:t>
          </a:r>
          <a:r>
            <a:rPr lang="en-ID" b="0" i="0" dirty="0" err="1"/>
            <a:t>pangan</a:t>
          </a:r>
          <a:endParaRPr lang="en-ID" dirty="0"/>
        </a:p>
      </dgm:t>
    </dgm:pt>
    <dgm:pt modelId="{B3CF55CB-C0F6-4644-B67A-E81982033ED2}" type="parTrans" cxnId="{559F86A4-737A-401D-B495-49D679741654}">
      <dgm:prSet/>
      <dgm:spPr/>
      <dgm:t>
        <a:bodyPr/>
        <a:lstStyle/>
        <a:p>
          <a:endParaRPr lang="en-ID"/>
        </a:p>
      </dgm:t>
    </dgm:pt>
    <dgm:pt modelId="{E4235527-212C-4FD4-915A-19B3A326BA07}" type="sibTrans" cxnId="{559F86A4-737A-401D-B495-49D679741654}">
      <dgm:prSet/>
      <dgm:spPr/>
      <dgm:t>
        <a:bodyPr/>
        <a:lstStyle/>
        <a:p>
          <a:endParaRPr lang="en-ID"/>
        </a:p>
      </dgm:t>
    </dgm:pt>
    <dgm:pt modelId="{B339B752-1A88-4349-AEE9-71CE44513A11}">
      <dgm:prSet/>
      <dgm:spPr>
        <a:ln w="28575">
          <a:solidFill>
            <a:srgbClr val="C00000"/>
          </a:solidFill>
        </a:ln>
      </dgm:spPr>
      <dgm:t>
        <a:bodyPr/>
        <a:lstStyle/>
        <a:p>
          <a:pPr algn="ctr">
            <a:buFont typeface="+mj-lt"/>
            <a:buAutoNum type="arabicPeriod"/>
          </a:pPr>
          <a:r>
            <a:rPr lang="en-ID" b="0" i="0" dirty="0" err="1"/>
            <a:t>Mencegah</a:t>
          </a:r>
          <a:r>
            <a:rPr lang="en-ID" b="0" i="0" dirty="0"/>
            <a:t> </a:t>
          </a:r>
          <a:r>
            <a:rPr lang="en-ID" b="0" i="0" dirty="0" err="1"/>
            <a:t>kerusakan</a:t>
          </a:r>
          <a:r>
            <a:rPr lang="en-ID" b="0" i="0" dirty="0"/>
            <a:t> yang </a:t>
          </a:r>
          <a:r>
            <a:rPr lang="en-ID" b="0" i="0" dirty="0" err="1"/>
            <a:t>disebabkan</a:t>
          </a:r>
          <a:r>
            <a:rPr lang="en-ID" b="0" i="0" dirty="0"/>
            <a:t> oleh </a:t>
          </a:r>
          <a:r>
            <a:rPr lang="en-ID" b="0" i="0" dirty="0" err="1"/>
            <a:t>faktor</a:t>
          </a:r>
          <a:r>
            <a:rPr lang="en-ID" b="0" i="0" dirty="0"/>
            <a:t> </a:t>
          </a:r>
          <a:r>
            <a:rPr lang="en-ID" b="0" i="0" dirty="0" err="1"/>
            <a:t>lingkungan</a:t>
          </a:r>
          <a:r>
            <a:rPr lang="en-ID" b="0" i="0" dirty="0"/>
            <a:t> </a:t>
          </a:r>
          <a:r>
            <a:rPr lang="en-ID" b="0" i="0" dirty="0" err="1"/>
            <a:t>termasuk</a:t>
          </a:r>
          <a:r>
            <a:rPr lang="en-ID" b="0" i="0" dirty="0"/>
            <a:t> </a:t>
          </a:r>
          <a:r>
            <a:rPr lang="en-ID" b="0" i="0" dirty="0" err="1"/>
            <a:t>serangan</a:t>
          </a:r>
          <a:r>
            <a:rPr lang="en-ID" b="0" i="0" dirty="0"/>
            <a:t> </a:t>
          </a:r>
          <a:r>
            <a:rPr lang="en-ID" b="0" i="0" dirty="0" err="1"/>
            <a:t>hama</a:t>
          </a:r>
          <a:r>
            <a:rPr lang="en-ID" b="0" i="0" dirty="0"/>
            <a:t>;</a:t>
          </a:r>
        </a:p>
      </dgm:t>
    </dgm:pt>
    <dgm:pt modelId="{7F085B08-5141-40F5-A7E5-CA19967BA912}" type="parTrans" cxnId="{BB1CAB5E-04C5-4685-A1A3-4F9FE13EE04D}">
      <dgm:prSet/>
      <dgm:spPr/>
      <dgm:t>
        <a:bodyPr/>
        <a:lstStyle/>
        <a:p>
          <a:endParaRPr lang="en-ID"/>
        </a:p>
      </dgm:t>
    </dgm:pt>
    <dgm:pt modelId="{739E099F-ABFB-4934-B620-9D38E445C638}" type="sibTrans" cxnId="{BB1CAB5E-04C5-4685-A1A3-4F9FE13EE04D}">
      <dgm:prSet/>
      <dgm:spPr/>
      <dgm:t>
        <a:bodyPr/>
        <a:lstStyle/>
        <a:p>
          <a:endParaRPr lang="en-ID"/>
        </a:p>
      </dgm:t>
    </dgm:pt>
    <dgm:pt modelId="{C812E6D0-C678-4B86-B27F-343C6E7F5C95}">
      <dgm:prSet/>
      <dgm:spPr>
        <a:ln w="28575">
          <a:solidFill>
            <a:srgbClr val="C00000"/>
          </a:solidFill>
        </a:ln>
      </dgm:spPr>
      <dgm:t>
        <a:bodyPr/>
        <a:lstStyle/>
        <a:p>
          <a:pPr algn="ctr"/>
          <a:r>
            <a:rPr lang="en-ID" b="0" i="0" dirty="0" err="1"/>
            <a:t>Mencegah</a:t>
          </a:r>
          <a:r>
            <a:rPr lang="en-ID" b="0" i="0" dirty="0"/>
            <a:t> </a:t>
          </a:r>
          <a:r>
            <a:rPr lang="en-ID" b="0" i="0" dirty="0" err="1"/>
            <a:t>atau</a:t>
          </a:r>
          <a:r>
            <a:rPr lang="en-ID" b="0" i="0" dirty="0"/>
            <a:t> </a:t>
          </a:r>
          <a:r>
            <a:rPr lang="en-ID" b="0" i="0" dirty="0" err="1"/>
            <a:t>memperlambat</a:t>
          </a:r>
          <a:r>
            <a:rPr lang="en-ID" b="0" i="0" dirty="0"/>
            <a:t> </a:t>
          </a:r>
          <a:r>
            <a:rPr lang="en-ID" b="0" i="0" dirty="0" err="1"/>
            <a:t>kerusakan</a:t>
          </a:r>
          <a:r>
            <a:rPr lang="en-ID" b="0" i="0" dirty="0"/>
            <a:t> </a:t>
          </a:r>
          <a:r>
            <a:rPr lang="en-ID" b="0" i="0" dirty="0" err="1"/>
            <a:t>mikrobia</a:t>
          </a:r>
          <a:endParaRPr lang="en-ID" dirty="0"/>
        </a:p>
      </dgm:t>
    </dgm:pt>
    <dgm:pt modelId="{6778EB42-CA40-47BF-A00C-372CB46F2520}" type="parTrans" cxnId="{B780B6AB-35C5-4C50-B831-42EFFC96CA29}">
      <dgm:prSet/>
      <dgm:spPr/>
      <dgm:t>
        <a:bodyPr/>
        <a:lstStyle/>
        <a:p>
          <a:endParaRPr lang="en-ID"/>
        </a:p>
      </dgm:t>
    </dgm:pt>
    <dgm:pt modelId="{1AEFA656-A4DB-474C-B0AE-B4D33A82054B}" type="sibTrans" cxnId="{B780B6AB-35C5-4C50-B831-42EFFC96CA29}">
      <dgm:prSet/>
      <dgm:spPr/>
      <dgm:t>
        <a:bodyPr/>
        <a:lstStyle/>
        <a:p>
          <a:endParaRPr lang="en-ID"/>
        </a:p>
      </dgm:t>
    </dgm:pt>
    <dgm:pt modelId="{DA9373F1-6F93-4A23-8CEA-146A91FDAEB9}" type="pres">
      <dgm:prSet presAssocID="{CDA98250-68CA-4C3F-842A-5A5A304D416A}" presName="Name0" presStyleCnt="0">
        <dgm:presLayoutVars>
          <dgm:dir/>
          <dgm:resizeHandles val="exact"/>
        </dgm:presLayoutVars>
      </dgm:prSet>
      <dgm:spPr/>
    </dgm:pt>
    <dgm:pt modelId="{44603F34-433C-4B07-A7A9-5F90EC3F1C48}" type="pres">
      <dgm:prSet presAssocID="{D1B0D1AC-5F54-4AD8-BF72-BEB687E653F0}" presName="composite" presStyleCnt="0"/>
      <dgm:spPr/>
    </dgm:pt>
    <dgm:pt modelId="{8F6A6DC6-30E0-4E76-A992-4CD3C6371BD5}" type="pres">
      <dgm:prSet presAssocID="{D1B0D1AC-5F54-4AD8-BF72-BEB687E653F0}" presName="rect1" presStyleLbl="trAlignAcc1" presStyleIdx="0" presStyleCnt="6" custLinFactNeighborY="858">
        <dgm:presLayoutVars>
          <dgm:bulletEnabled val="1"/>
        </dgm:presLayoutVars>
      </dgm:prSet>
      <dgm:spPr/>
    </dgm:pt>
    <dgm:pt modelId="{BDB526FF-C776-4ADA-9EDF-7FD9DBC4DDFA}" type="pres">
      <dgm:prSet presAssocID="{D1B0D1AC-5F54-4AD8-BF72-BEB687E653F0}" presName="rect2" presStyleLbl="fgImgPlace1" presStyleIdx="0" presStyleCnt="6"/>
      <dgm:spPr>
        <a:blipFill rotWithShape="1">
          <a:blip xmlns:r="http://schemas.openxmlformats.org/officeDocument/2006/relationships" r:embed="rId1"/>
          <a:srcRect/>
          <a:stretch>
            <a:fillRect l="-87000" r="-87000"/>
          </a:stretch>
        </a:blipFill>
        <a:ln w="28575">
          <a:solidFill>
            <a:srgbClr val="C00000"/>
          </a:solidFill>
        </a:ln>
      </dgm:spPr>
    </dgm:pt>
    <dgm:pt modelId="{BEFDA0CD-A322-41C2-9E5B-3A82FC5E8FBB}" type="pres">
      <dgm:prSet presAssocID="{3D6E4B4C-1938-4612-A62E-A9D6F99F7DC5}" presName="sibTrans" presStyleCnt="0"/>
      <dgm:spPr/>
    </dgm:pt>
    <dgm:pt modelId="{203DBA54-C6B8-49C4-A2A2-AA2F987F633B}" type="pres">
      <dgm:prSet presAssocID="{549F9A31-9E83-4793-A47F-912B4E744CDC}" presName="composite" presStyleCnt="0"/>
      <dgm:spPr/>
    </dgm:pt>
    <dgm:pt modelId="{B5C62822-BC36-4FC0-966B-29345F85B309}" type="pres">
      <dgm:prSet presAssocID="{549F9A31-9E83-4793-A47F-912B4E744CDC}" presName="rect1" presStyleLbl="trAlignAcc1" presStyleIdx="1" presStyleCnt="6">
        <dgm:presLayoutVars>
          <dgm:bulletEnabled val="1"/>
        </dgm:presLayoutVars>
      </dgm:prSet>
      <dgm:spPr/>
    </dgm:pt>
    <dgm:pt modelId="{4C2001F6-BD87-4133-8653-531A04960CE6}" type="pres">
      <dgm:prSet presAssocID="{549F9A31-9E83-4793-A47F-912B4E744CDC}" presName="rect2" presStyleLbl="fgImgPlace1" presStyleIdx="1" presStyleCnt="6"/>
      <dgm:spPr>
        <a:blipFill rotWithShape="1">
          <a:blip xmlns:r="http://schemas.openxmlformats.org/officeDocument/2006/relationships" r:embed="rId2"/>
          <a:srcRect/>
          <a:stretch>
            <a:fillRect l="-63000" r="-63000"/>
          </a:stretch>
        </a:blipFill>
        <a:ln w="28575">
          <a:solidFill>
            <a:srgbClr val="C00000"/>
          </a:solidFill>
        </a:ln>
      </dgm:spPr>
    </dgm:pt>
    <dgm:pt modelId="{69EC67D8-5E65-4AAE-910C-0DA4B986BA17}" type="pres">
      <dgm:prSet presAssocID="{18F886EC-14E0-48C8-99E5-E4237F9380A2}" presName="sibTrans" presStyleCnt="0"/>
      <dgm:spPr/>
    </dgm:pt>
    <dgm:pt modelId="{FE15AB25-7017-4E63-BE9D-891E0E00CE3A}" type="pres">
      <dgm:prSet presAssocID="{CCFA59DF-9CD2-40C8-8B68-9A69AAB7113D}" presName="composite" presStyleCnt="0"/>
      <dgm:spPr/>
    </dgm:pt>
    <dgm:pt modelId="{8A02895F-6E49-4EFE-B0EB-FCB23767FF53}" type="pres">
      <dgm:prSet presAssocID="{CCFA59DF-9CD2-40C8-8B68-9A69AAB7113D}" presName="rect1" presStyleLbl="trAlignAcc1" presStyleIdx="2" presStyleCnt="6">
        <dgm:presLayoutVars>
          <dgm:bulletEnabled val="1"/>
        </dgm:presLayoutVars>
      </dgm:prSet>
      <dgm:spPr/>
    </dgm:pt>
    <dgm:pt modelId="{087E4E02-E917-4557-AB85-092F3D021011}" type="pres">
      <dgm:prSet presAssocID="{CCFA59DF-9CD2-40C8-8B68-9A69AAB7113D}" presName="rect2" presStyleLbl="fgImgPlace1" presStyleIdx="2" presStyleCnt="6"/>
      <dgm:spPr>
        <a:blipFill rotWithShape="1">
          <a:blip xmlns:r="http://schemas.openxmlformats.org/officeDocument/2006/relationships" r:embed="rId3"/>
          <a:srcRect/>
          <a:stretch>
            <a:fillRect l="-84000" r="-84000"/>
          </a:stretch>
        </a:blipFill>
        <a:ln w="28575">
          <a:solidFill>
            <a:srgbClr val="C00000"/>
          </a:solidFill>
        </a:ln>
      </dgm:spPr>
    </dgm:pt>
    <dgm:pt modelId="{7D23180F-AF20-4209-B390-CFF6CA134208}" type="pres">
      <dgm:prSet presAssocID="{15BE7330-388E-4621-B0C9-11A1ED5A9D2B}" presName="sibTrans" presStyleCnt="0"/>
      <dgm:spPr/>
    </dgm:pt>
    <dgm:pt modelId="{2A0B363D-806B-468C-89FF-432588452490}" type="pres">
      <dgm:prSet presAssocID="{62F44546-37A1-4F7D-8AE5-29415EF5AF27}" presName="composite" presStyleCnt="0"/>
      <dgm:spPr/>
    </dgm:pt>
    <dgm:pt modelId="{2DA5E5A0-1445-4373-AF91-771E358F28A4}" type="pres">
      <dgm:prSet presAssocID="{62F44546-37A1-4F7D-8AE5-29415EF5AF27}" presName="rect1" presStyleLbl="trAlignAcc1" presStyleIdx="3" presStyleCnt="6">
        <dgm:presLayoutVars>
          <dgm:bulletEnabled val="1"/>
        </dgm:presLayoutVars>
      </dgm:prSet>
      <dgm:spPr/>
    </dgm:pt>
    <dgm:pt modelId="{530D3D7F-CE88-4907-8327-124483BDB6F9}" type="pres">
      <dgm:prSet presAssocID="{62F44546-37A1-4F7D-8AE5-29415EF5AF27}" presName="rect2" presStyleLbl="fgImgPlace1" presStyleIdx="3" presStyleCnt="6"/>
      <dgm:spPr>
        <a:blipFill rotWithShape="1">
          <a:blip xmlns:r="http://schemas.openxmlformats.org/officeDocument/2006/relationships" r:embed="rId4"/>
          <a:srcRect/>
          <a:stretch>
            <a:fillRect l="-84000" r="-84000"/>
          </a:stretch>
        </a:blipFill>
        <a:ln w="28575">
          <a:solidFill>
            <a:srgbClr val="C00000"/>
          </a:solidFill>
        </a:ln>
      </dgm:spPr>
    </dgm:pt>
    <dgm:pt modelId="{53DDCC46-4A05-4092-A87D-37F611271447}" type="pres">
      <dgm:prSet presAssocID="{E4235527-212C-4FD4-915A-19B3A326BA07}" presName="sibTrans" presStyleCnt="0"/>
      <dgm:spPr/>
    </dgm:pt>
    <dgm:pt modelId="{96B58B17-F9FA-45D6-B6C3-EBC071B2FD9F}" type="pres">
      <dgm:prSet presAssocID="{B339B752-1A88-4349-AEE9-71CE44513A11}" presName="composite" presStyleCnt="0"/>
      <dgm:spPr/>
    </dgm:pt>
    <dgm:pt modelId="{D5A6E45E-4BBB-4BC4-A8D9-81199C83E75F}" type="pres">
      <dgm:prSet presAssocID="{B339B752-1A88-4349-AEE9-71CE44513A11}" presName="rect1" presStyleLbl="trAlignAcc1" presStyleIdx="4" presStyleCnt="6">
        <dgm:presLayoutVars>
          <dgm:bulletEnabled val="1"/>
        </dgm:presLayoutVars>
      </dgm:prSet>
      <dgm:spPr/>
    </dgm:pt>
    <dgm:pt modelId="{01F2B6F1-AD57-4B4C-9377-BE24AC41C036}" type="pres">
      <dgm:prSet presAssocID="{B339B752-1A88-4349-AEE9-71CE44513A11}" presName="rect2" presStyleLbl="fgImgPlace1" presStyleIdx="4" presStyleCnt="6"/>
      <dgm:spPr>
        <a:blipFill rotWithShape="1">
          <a:blip xmlns:r="http://schemas.openxmlformats.org/officeDocument/2006/relationships" r:embed="rId5"/>
          <a:srcRect/>
          <a:stretch>
            <a:fillRect l="-84000" r="-84000"/>
          </a:stretch>
        </a:blipFill>
        <a:ln w="28575">
          <a:solidFill>
            <a:srgbClr val="C00000"/>
          </a:solidFill>
        </a:ln>
      </dgm:spPr>
    </dgm:pt>
    <dgm:pt modelId="{4E8B2E96-3B85-4C8B-B1F5-2E4D3764AB14}" type="pres">
      <dgm:prSet presAssocID="{739E099F-ABFB-4934-B620-9D38E445C638}" presName="sibTrans" presStyleCnt="0"/>
      <dgm:spPr/>
    </dgm:pt>
    <dgm:pt modelId="{66F4A6CF-C215-479C-A35D-56EB747E3BB1}" type="pres">
      <dgm:prSet presAssocID="{C812E6D0-C678-4B86-B27F-343C6E7F5C95}" presName="composite" presStyleCnt="0"/>
      <dgm:spPr/>
    </dgm:pt>
    <dgm:pt modelId="{C777B08F-3158-4BD0-A819-9F194DB89D3F}" type="pres">
      <dgm:prSet presAssocID="{C812E6D0-C678-4B86-B27F-343C6E7F5C95}" presName="rect1" presStyleLbl="trAlignAcc1" presStyleIdx="5" presStyleCnt="6">
        <dgm:presLayoutVars>
          <dgm:bulletEnabled val="1"/>
        </dgm:presLayoutVars>
      </dgm:prSet>
      <dgm:spPr/>
    </dgm:pt>
    <dgm:pt modelId="{8BF099AF-7750-4D6E-BE65-3BB15033F32F}" type="pres">
      <dgm:prSet presAssocID="{C812E6D0-C678-4B86-B27F-343C6E7F5C95}" presName="rect2" presStyleLbl="fgImgPlace1" presStyleIdx="5" presStyleCnt="6"/>
      <dgm:spPr>
        <a:blipFill rotWithShape="1">
          <a:blip xmlns:r="http://schemas.openxmlformats.org/officeDocument/2006/relationships" r:embed="rId6"/>
          <a:srcRect/>
          <a:stretch>
            <a:fillRect l="-63000" r="-63000"/>
          </a:stretch>
        </a:blipFill>
        <a:ln w="28575">
          <a:solidFill>
            <a:srgbClr val="C00000"/>
          </a:solidFill>
        </a:ln>
      </dgm:spPr>
    </dgm:pt>
  </dgm:ptLst>
  <dgm:cxnLst>
    <dgm:cxn modelId="{59F44826-1F33-49F3-8412-EB85A650B171}" srcId="{CDA98250-68CA-4C3F-842A-5A5A304D416A}" destId="{CCFA59DF-9CD2-40C8-8B68-9A69AAB7113D}" srcOrd="2" destOrd="0" parTransId="{6A7C71B2-6FE6-483E-8DED-3F1046551462}" sibTransId="{15BE7330-388E-4621-B0C9-11A1ED5A9D2B}"/>
    <dgm:cxn modelId="{83F91928-A355-4D69-BE4B-09893D225ED4}" srcId="{CDA98250-68CA-4C3F-842A-5A5A304D416A}" destId="{549F9A31-9E83-4793-A47F-912B4E744CDC}" srcOrd="1" destOrd="0" parTransId="{2913A9A3-E7E5-4EC2-A741-527C4ABB6488}" sibTransId="{18F886EC-14E0-48C8-99E5-E4237F9380A2}"/>
    <dgm:cxn modelId="{9C9FC728-6489-4328-941F-A518C14E9CAE}" srcId="{CDA98250-68CA-4C3F-842A-5A5A304D416A}" destId="{D1B0D1AC-5F54-4AD8-BF72-BEB687E653F0}" srcOrd="0" destOrd="0" parTransId="{9192DE13-7CDE-4D98-AC15-29696B94F88A}" sibTransId="{3D6E4B4C-1938-4612-A62E-A9D6F99F7DC5}"/>
    <dgm:cxn modelId="{BB1CAB5E-04C5-4685-A1A3-4F9FE13EE04D}" srcId="{CDA98250-68CA-4C3F-842A-5A5A304D416A}" destId="{B339B752-1A88-4349-AEE9-71CE44513A11}" srcOrd="4" destOrd="0" parTransId="{7F085B08-5141-40F5-A7E5-CA19967BA912}" sibTransId="{739E099F-ABFB-4934-B620-9D38E445C638}"/>
    <dgm:cxn modelId="{270F7449-0BEB-4F35-BE04-CB681666096F}" type="presOf" srcId="{CCFA59DF-9CD2-40C8-8B68-9A69AAB7113D}" destId="{8A02895F-6E49-4EFE-B0EB-FCB23767FF53}" srcOrd="0" destOrd="0" presId="urn:microsoft.com/office/officeart/2008/layout/PictureStrips"/>
    <dgm:cxn modelId="{69C8A07A-8361-4026-A189-2D4A533C46A5}" type="presOf" srcId="{549F9A31-9E83-4793-A47F-912B4E744CDC}" destId="{B5C62822-BC36-4FC0-966B-29345F85B309}" srcOrd="0" destOrd="0" presId="urn:microsoft.com/office/officeart/2008/layout/PictureStrips"/>
    <dgm:cxn modelId="{AE9C998A-0F4C-40A3-9665-FB1735D7F14A}" type="presOf" srcId="{CDA98250-68CA-4C3F-842A-5A5A304D416A}" destId="{DA9373F1-6F93-4A23-8CEA-146A91FDAEB9}" srcOrd="0" destOrd="0" presId="urn:microsoft.com/office/officeart/2008/layout/PictureStrips"/>
    <dgm:cxn modelId="{4AB89291-B4F4-4113-BB10-873AE8FD08AD}" type="presOf" srcId="{B339B752-1A88-4349-AEE9-71CE44513A11}" destId="{D5A6E45E-4BBB-4BC4-A8D9-81199C83E75F}" srcOrd="0" destOrd="0" presId="urn:microsoft.com/office/officeart/2008/layout/PictureStrips"/>
    <dgm:cxn modelId="{E1008E9E-8725-4447-B218-B834BD0853AD}" type="presOf" srcId="{D1B0D1AC-5F54-4AD8-BF72-BEB687E653F0}" destId="{8F6A6DC6-30E0-4E76-A992-4CD3C6371BD5}" srcOrd="0" destOrd="0" presId="urn:microsoft.com/office/officeart/2008/layout/PictureStrips"/>
    <dgm:cxn modelId="{F235F59E-CCF5-4339-A7E6-BED773E8D9E1}" type="presOf" srcId="{62F44546-37A1-4F7D-8AE5-29415EF5AF27}" destId="{2DA5E5A0-1445-4373-AF91-771E358F28A4}" srcOrd="0" destOrd="0" presId="urn:microsoft.com/office/officeart/2008/layout/PictureStrips"/>
    <dgm:cxn modelId="{559F86A4-737A-401D-B495-49D679741654}" srcId="{CDA98250-68CA-4C3F-842A-5A5A304D416A}" destId="{62F44546-37A1-4F7D-8AE5-29415EF5AF27}" srcOrd="3" destOrd="0" parTransId="{B3CF55CB-C0F6-4644-B67A-E81982033ED2}" sibTransId="{E4235527-212C-4FD4-915A-19B3A326BA07}"/>
    <dgm:cxn modelId="{B780B6AB-35C5-4C50-B831-42EFFC96CA29}" srcId="{CDA98250-68CA-4C3F-842A-5A5A304D416A}" destId="{C812E6D0-C678-4B86-B27F-343C6E7F5C95}" srcOrd="5" destOrd="0" parTransId="{6778EB42-CA40-47BF-A00C-372CB46F2520}" sibTransId="{1AEFA656-A4DB-474C-B0AE-B4D33A82054B}"/>
    <dgm:cxn modelId="{BA4AD8FA-D87B-470C-A172-632549C5B86E}" type="presOf" srcId="{C812E6D0-C678-4B86-B27F-343C6E7F5C95}" destId="{C777B08F-3158-4BD0-A819-9F194DB89D3F}" srcOrd="0" destOrd="0" presId="urn:microsoft.com/office/officeart/2008/layout/PictureStrips"/>
    <dgm:cxn modelId="{6FED9722-9A55-47AE-8357-A004C1C942AA}" type="presParOf" srcId="{DA9373F1-6F93-4A23-8CEA-146A91FDAEB9}" destId="{44603F34-433C-4B07-A7A9-5F90EC3F1C48}" srcOrd="0" destOrd="0" presId="urn:microsoft.com/office/officeart/2008/layout/PictureStrips"/>
    <dgm:cxn modelId="{33167E4D-DD51-4F36-82F1-F3F7FBFA27D4}" type="presParOf" srcId="{44603F34-433C-4B07-A7A9-5F90EC3F1C48}" destId="{8F6A6DC6-30E0-4E76-A992-4CD3C6371BD5}" srcOrd="0" destOrd="0" presId="urn:microsoft.com/office/officeart/2008/layout/PictureStrips"/>
    <dgm:cxn modelId="{31116EB8-8D7B-47CA-8D0C-CCDC71412EF8}" type="presParOf" srcId="{44603F34-433C-4B07-A7A9-5F90EC3F1C48}" destId="{BDB526FF-C776-4ADA-9EDF-7FD9DBC4DDFA}" srcOrd="1" destOrd="0" presId="urn:microsoft.com/office/officeart/2008/layout/PictureStrips"/>
    <dgm:cxn modelId="{BBF71504-EA87-4D59-8D47-9C85CF66C620}" type="presParOf" srcId="{DA9373F1-6F93-4A23-8CEA-146A91FDAEB9}" destId="{BEFDA0CD-A322-41C2-9E5B-3A82FC5E8FBB}" srcOrd="1" destOrd="0" presId="urn:microsoft.com/office/officeart/2008/layout/PictureStrips"/>
    <dgm:cxn modelId="{C836E340-EBD6-40D3-AF27-557936EA886E}" type="presParOf" srcId="{DA9373F1-6F93-4A23-8CEA-146A91FDAEB9}" destId="{203DBA54-C6B8-49C4-A2A2-AA2F987F633B}" srcOrd="2" destOrd="0" presId="urn:microsoft.com/office/officeart/2008/layout/PictureStrips"/>
    <dgm:cxn modelId="{9CF7540E-D71D-4E4C-B26F-4015B6F026FF}" type="presParOf" srcId="{203DBA54-C6B8-49C4-A2A2-AA2F987F633B}" destId="{B5C62822-BC36-4FC0-966B-29345F85B309}" srcOrd="0" destOrd="0" presId="urn:microsoft.com/office/officeart/2008/layout/PictureStrips"/>
    <dgm:cxn modelId="{889D753B-C1A8-4151-8D00-E1823033BED9}" type="presParOf" srcId="{203DBA54-C6B8-49C4-A2A2-AA2F987F633B}" destId="{4C2001F6-BD87-4133-8653-531A04960CE6}" srcOrd="1" destOrd="0" presId="urn:microsoft.com/office/officeart/2008/layout/PictureStrips"/>
    <dgm:cxn modelId="{DB7DCA5F-82E2-4DF7-A38A-7F922833CC62}" type="presParOf" srcId="{DA9373F1-6F93-4A23-8CEA-146A91FDAEB9}" destId="{69EC67D8-5E65-4AAE-910C-0DA4B986BA17}" srcOrd="3" destOrd="0" presId="urn:microsoft.com/office/officeart/2008/layout/PictureStrips"/>
    <dgm:cxn modelId="{CB57343B-330A-477F-A40D-13E00E7815A4}" type="presParOf" srcId="{DA9373F1-6F93-4A23-8CEA-146A91FDAEB9}" destId="{FE15AB25-7017-4E63-BE9D-891E0E00CE3A}" srcOrd="4" destOrd="0" presId="urn:microsoft.com/office/officeart/2008/layout/PictureStrips"/>
    <dgm:cxn modelId="{4EA64A3C-68B2-491B-BE66-2156DD79FEE9}" type="presParOf" srcId="{FE15AB25-7017-4E63-BE9D-891E0E00CE3A}" destId="{8A02895F-6E49-4EFE-B0EB-FCB23767FF53}" srcOrd="0" destOrd="0" presId="urn:microsoft.com/office/officeart/2008/layout/PictureStrips"/>
    <dgm:cxn modelId="{2F5AF3AD-0EF3-4E2B-8823-5FAB8BF21211}" type="presParOf" srcId="{FE15AB25-7017-4E63-BE9D-891E0E00CE3A}" destId="{087E4E02-E917-4557-AB85-092F3D021011}" srcOrd="1" destOrd="0" presId="urn:microsoft.com/office/officeart/2008/layout/PictureStrips"/>
    <dgm:cxn modelId="{CCBDFE5A-D5D3-4FF0-B148-F569E8552D8C}" type="presParOf" srcId="{DA9373F1-6F93-4A23-8CEA-146A91FDAEB9}" destId="{7D23180F-AF20-4209-B390-CFF6CA134208}" srcOrd="5" destOrd="0" presId="urn:microsoft.com/office/officeart/2008/layout/PictureStrips"/>
    <dgm:cxn modelId="{5A4E00F6-A205-4296-A5F6-E438BA1A2453}" type="presParOf" srcId="{DA9373F1-6F93-4A23-8CEA-146A91FDAEB9}" destId="{2A0B363D-806B-468C-89FF-432588452490}" srcOrd="6" destOrd="0" presId="urn:microsoft.com/office/officeart/2008/layout/PictureStrips"/>
    <dgm:cxn modelId="{D30E0412-B4A4-4E2A-A805-42A0329A63FB}" type="presParOf" srcId="{2A0B363D-806B-468C-89FF-432588452490}" destId="{2DA5E5A0-1445-4373-AF91-771E358F28A4}" srcOrd="0" destOrd="0" presId="urn:microsoft.com/office/officeart/2008/layout/PictureStrips"/>
    <dgm:cxn modelId="{3F0A6D7E-624A-40D2-A5E7-B1FECE15399B}" type="presParOf" srcId="{2A0B363D-806B-468C-89FF-432588452490}" destId="{530D3D7F-CE88-4907-8327-124483BDB6F9}" srcOrd="1" destOrd="0" presId="urn:microsoft.com/office/officeart/2008/layout/PictureStrips"/>
    <dgm:cxn modelId="{C74F9FC6-2C14-431A-AC1F-648525B98D40}" type="presParOf" srcId="{DA9373F1-6F93-4A23-8CEA-146A91FDAEB9}" destId="{53DDCC46-4A05-4092-A87D-37F611271447}" srcOrd="7" destOrd="0" presId="urn:microsoft.com/office/officeart/2008/layout/PictureStrips"/>
    <dgm:cxn modelId="{CE440388-54C2-46CD-80ED-C3853BE6EA32}" type="presParOf" srcId="{DA9373F1-6F93-4A23-8CEA-146A91FDAEB9}" destId="{96B58B17-F9FA-45D6-B6C3-EBC071B2FD9F}" srcOrd="8" destOrd="0" presId="urn:microsoft.com/office/officeart/2008/layout/PictureStrips"/>
    <dgm:cxn modelId="{6932ACCD-F08A-47BE-8E35-E6E081072AFC}" type="presParOf" srcId="{96B58B17-F9FA-45D6-B6C3-EBC071B2FD9F}" destId="{D5A6E45E-4BBB-4BC4-A8D9-81199C83E75F}" srcOrd="0" destOrd="0" presId="urn:microsoft.com/office/officeart/2008/layout/PictureStrips"/>
    <dgm:cxn modelId="{EB14E644-ABE5-4B68-9B5F-7140D3E41DA0}" type="presParOf" srcId="{96B58B17-F9FA-45D6-B6C3-EBC071B2FD9F}" destId="{01F2B6F1-AD57-4B4C-9377-BE24AC41C036}" srcOrd="1" destOrd="0" presId="urn:microsoft.com/office/officeart/2008/layout/PictureStrips"/>
    <dgm:cxn modelId="{C9A71CBC-10A8-4D47-A4FC-55F5275501A7}" type="presParOf" srcId="{DA9373F1-6F93-4A23-8CEA-146A91FDAEB9}" destId="{4E8B2E96-3B85-4C8B-B1F5-2E4D3764AB14}" srcOrd="9" destOrd="0" presId="urn:microsoft.com/office/officeart/2008/layout/PictureStrips"/>
    <dgm:cxn modelId="{8845707C-4328-4180-AD2A-D954F36C0E2E}" type="presParOf" srcId="{DA9373F1-6F93-4A23-8CEA-146A91FDAEB9}" destId="{66F4A6CF-C215-479C-A35D-56EB747E3BB1}" srcOrd="10" destOrd="0" presId="urn:microsoft.com/office/officeart/2008/layout/PictureStrips"/>
    <dgm:cxn modelId="{41D1A7B0-F5F6-4701-A06B-D17A94E4B95D}" type="presParOf" srcId="{66F4A6CF-C215-479C-A35D-56EB747E3BB1}" destId="{C777B08F-3158-4BD0-A819-9F194DB89D3F}" srcOrd="0" destOrd="0" presId="urn:microsoft.com/office/officeart/2008/layout/PictureStrips"/>
    <dgm:cxn modelId="{3258ED2E-8A4E-4FDC-B0A3-3AF54FA3B927}" type="presParOf" srcId="{66F4A6CF-C215-479C-A35D-56EB747E3BB1}" destId="{8BF099AF-7750-4D6E-BE65-3BB15033F32F}" srcOrd="1" destOrd="0" presId="urn:microsoft.com/office/officeart/2008/layout/PictureStrips"/>
  </dgm:cxnLst>
  <dgm:bg>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dgm:bg>
  <dgm:whole>
    <a:ln w="28575">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064C6-3C1E-41FE-A283-A58D8B3DBA3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338B3F1D-C79D-4E61-91AB-577F66BF812D}">
      <dgm:prSet phldrT="[Text]"/>
      <dgm:spPr>
        <a:ln>
          <a:solidFill>
            <a:srgbClr val="C00000"/>
          </a:solidFill>
        </a:ln>
      </dgm:spPr>
      <dgm:t>
        <a:bodyPr/>
        <a:lstStyle/>
        <a:p>
          <a:r>
            <a:rPr lang="en-ID" dirty="0" err="1">
              <a:latin typeface="Lato Light"/>
            </a:rPr>
            <a:t>Menghasilkan</a:t>
          </a:r>
          <a:r>
            <a:rPr lang="en-ID" dirty="0">
              <a:latin typeface="Lato Light"/>
            </a:rPr>
            <a:t> gas </a:t>
          </a:r>
          <a:r>
            <a:rPr lang="en-ID" dirty="0" err="1">
              <a:latin typeface="Lato Light"/>
            </a:rPr>
            <a:t>berbau</a:t>
          </a:r>
          <a:r>
            <a:rPr lang="en-ID" dirty="0">
              <a:latin typeface="Lato Light"/>
            </a:rPr>
            <a:t> </a:t>
          </a:r>
          <a:r>
            <a:rPr lang="en-ID" dirty="0" err="1">
              <a:latin typeface="Lato Light"/>
            </a:rPr>
            <a:t>busuk</a:t>
          </a:r>
          <a:r>
            <a:rPr lang="en-ID" dirty="0">
              <a:latin typeface="Lato Light"/>
            </a:rPr>
            <a:t> </a:t>
          </a:r>
          <a:endParaRPr lang="en-ID" dirty="0"/>
        </a:p>
      </dgm:t>
    </dgm:pt>
    <dgm:pt modelId="{5C16693A-3EB4-424C-92BF-7BD9E1556BB7}" type="parTrans" cxnId="{D512E01F-5DD4-4B6D-9493-09488555B970}">
      <dgm:prSet/>
      <dgm:spPr/>
      <dgm:t>
        <a:bodyPr/>
        <a:lstStyle/>
        <a:p>
          <a:endParaRPr lang="en-ID"/>
        </a:p>
      </dgm:t>
    </dgm:pt>
    <dgm:pt modelId="{5558CD6C-89CA-41AB-9CA4-CBCA0FEDEB16}" type="sibTrans" cxnId="{D512E01F-5DD4-4B6D-9493-09488555B970}">
      <dgm:prSet/>
      <dgm:spPr/>
      <dgm:t>
        <a:bodyPr/>
        <a:lstStyle/>
        <a:p>
          <a:endParaRPr lang="en-ID"/>
        </a:p>
      </dgm:t>
    </dgm:pt>
    <dgm:pt modelId="{DD72F4D4-A13B-42BB-A8D2-12445DB793D0}">
      <dgm:prSet phldrT="[Text]"/>
      <dgm:spPr>
        <a:ln>
          <a:solidFill>
            <a:srgbClr val="C00000"/>
          </a:solidFill>
        </a:ln>
      </dgm:spPr>
      <dgm:t>
        <a:bodyPr/>
        <a:lstStyle/>
        <a:p>
          <a:r>
            <a:rPr lang="en-ID" dirty="0" err="1">
              <a:latin typeface="Lato Light"/>
            </a:rPr>
            <a:t>Berlendir</a:t>
          </a:r>
          <a:r>
            <a:rPr lang="en-ID" dirty="0">
              <a:latin typeface="Lato Light"/>
            </a:rPr>
            <a:t>.</a:t>
          </a:r>
          <a:endParaRPr lang="en-ID" dirty="0"/>
        </a:p>
      </dgm:t>
    </dgm:pt>
    <dgm:pt modelId="{D2881553-D119-4DFB-994A-DBEBC0F3B3F7}" type="parTrans" cxnId="{7F1D69A3-3C36-4E0A-A15A-B9FF5923DB38}">
      <dgm:prSet/>
      <dgm:spPr/>
      <dgm:t>
        <a:bodyPr/>
        <a:lstStyle/>
        <a:p>
          <a:endParaRPr lang="en-ID"/>
        </a:p>
      </dgm:t>
    </dgm:pt>
    <dgm:pt modelId="{85DA11CC-9467-4270-97F1-B34B8B4F3DD6}" type="sibTrans" cxnId="{7F1D69A3-3C36-4E0A-A15A-B9FF5923DB38}">
      <dgm:prSet/>
      <dgm:spPr/>
      <dgm:t>
        <a:bodyPr/>
        <a:lstStyle/>
        <a:p>
          <a:endParaRPr lang="en-ID"/>
        </a:p>
      </dgm:t>
    </dgm:pt>
    <dgm:pt modelId="{AADD8CF8-E2D4-4114-B5F4-264C811044A5}">
      <dgm:prSet phldrT="[Text]"/>
      <dgm:spPr>
        <a:ln>
          <a:solidFill>
            <a:srgbClr val="C00000"/>
          </a:solidFill>
        </a:ln>
      </dgm:spPr>
      <dgm:t>
        <a:bodyPr/>
        <a:lstStyle/>
        <a:p>
          <a:r>
            <a:rPr lang="en-ID" dirty="0" err="1">
              <a:latin typeface="Lato Light"/>
            </a:rPr>
            <a:t>Terjadi</a:t>
          </a:r>
          <a:r>
            <a:rPr lang="en-ID" dirty="0">
              <a:latin typeface="Lato Light"/>
            </a:rPr>
            <a:t> </a:t>
          </a:r>
          <a:r>
            <a:rPr lang="en-ID" dirty="0" err="1">
              <a:latin typeface="Lato Light"/>
            </a:rPr>
            <a:t>pemudaran</a:t>
          </a:r>
          <a:r>
            <a:rPr lang="en-ID" dirty="0">
              <a:latin typeface="Lato Light"/>
            </a:rPr>
            <a:t> dan </a:t>
          </a:r>
          <a:r>
            <a:rPr lang="en-ID" dirty="0" err="1">
              <a:latin typeface="Lato Light"/>
            </a:rPr>
            <a:t>perubahan</a:t>
          </a:r>
          <a:r>
            <a:rPr lang="en-ID" dirty="0">
              <a:latin typeface="Lato Light"/>
            </a:rPr>
            <a:t> </a:t>
          </a:r>
          <a:r>
            <a:rPr lang="en-ID" dirty="0" err="1">
              <a:latin typeface="Lato Light"/>
            </a:rPr>
            <a:t>warna</a:t>
          </a:r>
          <a:endParaRPr lang="en-ID" dirty="0"/>
        </a:p>
      </dgm:t>
    </dgm:pt>
    <dgm:pt modelId="{2FD4F0EA-E63B-4749-BA94-03131DB518E5}" type="parTrans" cxnId="{E4B7A600-849C-4796-958E-D37F736FBA5B}">
      <dgm:prSet/>
      <dgm:spPr/>
      <dgm:t>
        <a:bodyPr/>
        <a:lstStyle/>
        <a:p>
          <a:endParaRPr lang="en-ID"/>
        </a:p>
      </dgm:t>
    </dgm:pt>
    <dgm:pt modelId="{1A4DD38B-52D1-4CAE-B396-6A61B48028AF}" type="sibTrans" cxnId="{E4B7A600-849C-4796-958E-D37F736FBA5B}">
      <dgm:prSet/>
      <dgm:spPr/>
      <dgm:t>
        <a:bodyPr/>
        <a:lstStyle/>
        <a:p>
          <a:endParaRPr lang="en-ID"/>
        </a:p>
      </dgm:t>
    </dgm:pt>
    <dgm:pt modelId="{4D4F189A-44F4-451F-855C-F20C5DDB0EDF}">
      <dgm:prSet phldrT="[Text]"/>
      <dgm:spPr>
        <a:ln>
          <a:solidFill>
            <a:srgbClr val="C00000"/>
          </a:solidFill>
        </a:ln>
      </dgm:spPr>
      <dgm:t>
        <a:bodyPr/>
        <a:lstStyle/>
        <a:p>
          <a:r>
            <a:rPr lang="en-ID" dirty="0" err="1">
              <a:latin typeface="Lato Light"/>
            </a:rPr>
            <a:t>Adaya</a:t>
          </a:r>
          <a:r>
            <a:rPr lang="en-ID" dirty="0">
              <a:latin typeface="Lato Light"/>
            </a:rPr>
            <a:t> </a:t>
          </a:r>
          <a:r>
            <a:rPr lang="en-ID" dirty="0" err="1">
              <a:latin typeface="Lato Light"/>
            </a:rPr>
            <a:t>Perubahan</a:t>
          </a:r>
          <a:r>
            <a:rPr lang="en-ID" dirty="0">
              <a:latin typeface="Lato Light"/>
            </a:rPr>
            <a:t> rasa.</a:t>
          </a:r>
          <a:endParaRPr lang="en-ID" dirty="0"/>
        </a:p>
      </dgm:t>
    </dgm:pt>
    <dgm:pt modelId="{C11E7FE0-76C8-414C-B4DE-A62A11227265}" type="parTrans" cxnId="{FA81718E-94C5-442D-8606-B95F08F5D06B}">
      <dgm:prSet/>
      <dgm:spPr/>
      <dgm:t>
        <a:bodyPr/>
        <a:lstStyle/>
        <a:p>
          <a:endParaRPr lang="en-ID"/>
        </a:p>
      </dgm:t>
    </dgm:pt>
    <dgm:pt modelId="{FF21DC69-7562-47A9-8255-07BC54B82C63}" type="sibTrans" cxnId="{FA81718E-94C5-442D-8606-B95F08F5D06B}">
      <dgm:prSet/>
      <dgm:spPr/>
      <dgm:t>
        <a:bodyPr/>
        <a:lstStyle/>
        <a:p>
          <a:endParaRPr lang="en-ID"/>
        </a:p>
      </dgm:t>
    </dgm:pt>
    <dgm:pt modelId="{22FBDD51-A5F9-4DAA-A350-940B5649CED0}" type="pres">
      <dgm:prSet presAssocID="{439064C6-3C1E-41FE-A283-A58D8B3DBA3A}" presName="Name0" presStyleCnt="0">
        <dgm:presLayoutVars>
          <dgm:dir/>
          <dgm:resizeHandles val="exact"/>
        </dgm:presLayoutVars>
      </dgm:prSet>
      <dgm:spPr/>
    </dgm:pt>
    <dgm:pt modelId="{2152951E-995A-4547-9BB9-7D9CBE5B69DA}" type="pres">
      <dgm:prSet presAssocID="{338B3F1D-C79D-4E61-91AB-577F66BF812D}" presName="compNode" presStyleCnt="0"/>
      <dgm:spPr/>
    </dgm:pt>
    <dgm:pt modelId="{1E049AD7-F066-40D3-B130-60245F63274B}" type="pres">
      <dgm:prSet presAssocID="{338B3F1D-C79D-4E61-91AB-577F66BF812D}" presName="pictRect" presStyleLbl="node1" presStyleIdx="0" presStyleCnt="4"/>
      <dgm:spPr>
        <a:blipFill rotWithShape="1">
          <a:blip xmlns:r="http://schemas.openxmlformats.org/officeDocument/2006/relationships" r:embed="rId1"/>
          <a:srcRect/>
          <a:stretch>
            <a:fillRect l="-11000" r="-11000"/>
          </a:stretch>
        </a:blipFill>
        <a:ln>
          <a:solidFill>
            <a:srgbClr val="C00000"/>
          </a:solidFill>
        </a:ln>
      </dgm:spPr>
    </dgm:pt>
    <dgm:pt modelId="{A8716E71-5DAA-4FE3-B55E-A573532BA74C}" type="pres">
      <dgm:prSet presAssocID="{338B3F1D-C79D-4E61-91AB-577F66BF812D}" presName="textRect" presStyleLbl="revTx" presStyleIdx="0" presStyleCnt="4">
        <dgm:presLayoutVars>
          <dgm:bulletEnabled val="1"/>
        </dgm:presLayoutVars>
      </dgm:prSet>
      <dgm:spPr/>
    </dgm:pt>
    <dgm:pt modelId="{F452B5F7-35E3-4784-B4E5-F4254CE30F90}" type="pres">
      <dgm:prSet presAssocID="{5558CD6C-89CA-41AB-9CA4-CBCA0FEDEB16}" presName="sibTrans" presStyleLbl="sibTrans2D1" presStyleIdx="0" presStyleCnt="0"/>
      <dgm:spPr/>
    </dgm:pt>
    <dgm:pt modelId="{3B7C45C6-A198-4C1C-9965-DC64DE4CD058}" type="pres">
      <dgm:prSet presAssocID="{DD72F4D4-A13B-42BB-A8D2-12445DB793D0}" presName="compNode" presStyleCnt="0"/>
      <dgm:spPr/>
    </dgm:pt>
    <dgm:pt modelId="{795F1D1A-FEC9-492E-8BE2-29C9262E9DAA}" type="pres">
      <dgm:prSet presAssocID="{DD72F4D4-A13B-42BB-A8D2-12445DB793D0}" presName="pictRect" presStyleLbl="node1" presStyleIdx="1" presStyleCnt="4"/>
      <dgm:spPr>
        <a:blipFill rotWithShape="1">
          <a:blip xmlns:r="http://schemas.openxmlformats.org/officeDocument/2006/relationships" r:embed="rId2"/>
          <a:srcRect/>
          <a:stretch>
            <a:fillRect t="-4000" b="-4000"/>
          </a:stretch>
        </a:blipFill>
        <a:ln>
          <a:solidFill>
            <a:srgbClr val="C00000"/>
          </a:solidFill>
        </a:ln>
      </dgm:spPr>
    </dgm:pt>
    <dgm:pt modelId="{52519B36-C65C-4E7A-9721-BBA74FCC3152}" type="pres">
      <dgm:prSet presAssocID="{DD72F4D4-A13B-42BB-A8D2-12445DB793D0}" presName="textRect" presStyleLbl="revTx" presStyleIdx="1" presStyleCnt="4">
        <dgm:presLayoutVars>
          <dgm:bulletEnabled val="1"/>
        </dgm:presLayoutVars>
      </dgm:prSet>
      <dgm:spPr/>
    </dgm:pt>
    <dgm:pt modelId="{0CD88FBE-8FC9-4FF5-9B8A-314202CBE2DE}" type="pres">
      <dgm:prSet presAssocID="{85DA11CC-9467-4270-97F1-B34B8B4F3DD6}" presName="sibTrans" presStyleLbl="sibTrans2D1" presStyleIdx="0" presStyleCnt="0"/>
      <dgm:spPr/>
    </dgm:pt>
    <dgm:pt modelId="{FF9DA82B-22EF-4524-BDC0-87B2E7CD49AE}" type="pres">
      <dgm:prSet presAssocID="{AADD8CF8-E2D4-4114-B5F4-264C811044A5}" presName="compNode" presStyleCnt="0"/>
      <dgm:spPr/>
    </dgm:pt>
    <dgm:pt modelId="{BE67F403-943D-4FA8-8EAA-421F8213AE62}" type="pres">
      <dgm:prSet presAssocID="{AADD8CF8-E2D4-4114-B5F4-264C811044A5}" presName="pictRect" presStyleLbl="node1" presStyleIdx="2" presStyleCnt="4"/>
      <dgm:spPr>
        <a:blipFill rotWithShape="1">
          <a:blip xmlns:r="http://schemas.openxmlformats.org/officeDocument/2006/relationships" r:embed="rId3"/>
          <a:srcRect/>
          <a:stretch>
            <a:fillRect l="-12000" r="-12000"/>
          </a:stretch>
        </a:blipFill>
        <a:ln>
          <a:solidFill>
            <a:srgbClr val="C00000"/>
          </a:solidFill>
        </a:ln>
      </dgm:spPr>
    </dgm:pt>
    <dgm:pt modelId="{D806A419-F617-4B50-94A3-3125FF72F586}" type="pres">
      <dgm:prSet presAssocID="{AADD8CF8-E2D4-4114-B5F4-264C811044A5}" presName="textRect" presStyleLbl="revTx" presStyleIdx="2" presStyleCnt="4">
        <dgm:presLayoutVars>
          <dgm:bulletEnabled val="1"/>
        </dgm:presLayoutVars>
      </dgm:prSet>
      <dgm:spPr/>
    </dgm:pt>
    <dgm:pt modelId="{6364FBDD-00FC-4D87-99B5-07E25B363471}" type="pres">
      <dgm:prSet presAssocID="{1A4DD38B-52D1-4CAE-B396-6A61B48028AF}" presName="sibTrans" presStyleLbl="sibTrans2D1" presStyleIdx="0" presStyleCnt="0"/>
      <dgm:spPr/>
    </dgm:pt>
    <dgm:pt modelId="{987EA439-3963-428C-980A-9D21A630C8DD}" type="pres">
      <dgm:prSet presAssocID="{4D4F189A-44F4-451F-855C-F20C5DDB0EDF}" presName="compNode" presStyleCnt="0"/>
      <dgm:spPr/>
    </dgm:pt>
    <dgm:pt modelId="{A7A4C2C1-4D47-4C3A-A046-D1AD5B5C9F53}" type="pres">
      <dgm:prSet presAssocID="{4D4F189A-44F4-451F-855C-F20C5DDB0EDF}" presName="pictRect" presStyleLbl="node1" presStyleIdx="3" presStyleCnt="4"/>
      <dgm:spPr>
        <a:blipFill rotWithShape="1">
          <a:blip xmlns:r="http://schemas.openxmlformats.org/officeDocument/2006/relationships" r:embed="rId4"/>
          <a:srcRect/>
          <a:stretch>
            <a:fillRect l="-11000" r="-11000"/>
          </a:stretch>
        </a:blipFill>
        <a:ln>
          <a:solidFill>
            <a:srgbClr val="C00000"/>
          </a:solidFill>
        </a:ln>
      </dgm:spPr>
    </dgm:pt>
    <dgm:pt modelId="{60DF6C62-DD21-4E90-866A-20F873AC2113}" type="pres">
      <dgm:prSet presAssocID="{4D4F189A-44F4-451F-855C-F20C5DDB0EDF}" presName="textRect" presStyleLbl="revTx" presStyleIdx="3" presStyleCnt="4">
        <dgm:presLayoutVars>
          <dgm:bulletEnabled val="1"/>
        </dgm:presLayoutVars>
      </dgm:prSet>
      <dgm:spPr/>
    </dgm:pt>
  </dgm:ptLst>
  <dgm:cxnLst>
    <dgm:cxn modelId="{E4B7A600-849C-4796-958E-D37F736FBA5B}" srcId="{439064C6-3C1E-41FE-A283-A58D8B3DBA3A}" destId="{AADD8CF8-E2D4-4114-B5F4-264C811044A5}" srcOrd="2" destOrd="0" parTransId="{2FD4F0EA-E63B-4749-BA94-03131DB518E5}" sibTransId="{1A4DD38B-52D1-4CAE-B396-6A61B48028AF}"/>
    <dgm:cxn modelId="{D512E01F-5DD4-4B6D-9493-09488555B970}" srcId="{439064C6-3C1E-41FE-A283-A58D8B3DBA3A}" destId="{338B3F1D-C79D-4E61-91AB-577F66BF812D}" srcOrd="0" destOrd="0" parTransId="{5C16693A-3EB4-424C-92BF-7BD9E1556BB7}" sibTransId="{5558CD6C-89CA-41AB-9CA4-CBCA0FEDEB16}"/>
    <dgm:cxn modelId="{D4B36142-7E21-497B-87F4-3CD6E84A5619}" type="presOf" srcId="{1A4DD38B-52D1-4CAE-B396-6A61B48028AF}" destId="{6364FBDD-00FC-4D87-99B5-07E25B363471}" srcOrd="0" destOrd="0" presId="urn:microsoft.com/office/officeart/2005/8/layout/pList1"/>
    <dgm:cxn modelId="{97D26970-607C-4E31-97D8-D13C220C94AD}" type="presOf" srcId="{5558CD6C-89CA-41AB-9CA4-CBCA0FEDEB16}" destId="{F452B5F7-35E3-4784-B4E5-F4254CE30F90}" srcOrd="0" destOrd="0" presId="urn:microsoft.com/office/officeart/2005/8/layout/pList1"/>
    <dgm:cxn modelId="{FA81718E-94C5-442D-8606-B95F08F5D06B}" srcId="{439064C6-3C1E-41FE-A283-A58D8B3DBA3A}" destId="{4D4F189A-44F4-451F-855C-F20C5DDB0EDF}" srcOrd="3" destOrd="0" parTransId="{C11E7FE0-76C8-414C-B4DE-A62A11227265}" sibTransId="{FF21DC69-7562-47A9-8255-07BC54B82C63}"/>
    <dgm:cxn modelId="{92A38E91-F573-4FC6-A0E5-43879A54651B}" type="presOf" srcId="{DD72F4D4-A13B-42BB-A8D2-12445DB793D0}" destId="{52519B36-C65C-4E7A-9721-BBA74FCC3152}" srcOrd="0" destOrd="0" presId="urn:microsoft.com/office/officeart/2005/8/layout/pList1"/>
    <dgm:cxn modelId="{B8DF54A1-07AD-4118-9BB4-3905AF207A85}" type="presOf" srcId="{439064C6-3C1E-41FE-A283-A58D8B3DBA3A}" destId="{22FBDD51-A5F9-4DAA-A350-940B5649CED0}" srcOrd="0" destOrd="0" presId="urn:microsoft.com/office/officeart/2005/8/layout/pList1"/>
    <dgm:cxn modelId="{7F1D69A3-3C36-4E0A-A15A-B9FF5923DB38}" srcId="{439064C6-3C1E-41FE-A283-A58D8B3DBA3A}" destId="{DD72F4D4-A13B-42BB-A8D2-12445DB793D0}" srcOrd="1" destOrd="0" parTransId="{D2881553-D119-4DFB-994A-DBEBC0F3B3F7}" sibTransId="{85DA11CC-9467-4270-97F1-B34B8B4F3DD6}"/>
    <dgm:cxn modelId="{CEF56FD7-428E-4FF9-8E3D-43FF087270EE}" type="presOf" srcId="{AADD8CF8-E2D4-4114-B5F4-264C811044A5}" destId="{D806A419-F617-4B50-94A3-3125FF72F586}" srcOrd="0" destOrd="0" presId="urn:microsoft.com/office/officeart/2005/8/layout/pList1"/>
    <dgm:cxn modelId="{51FFBBD7-8456-4AE7-B2DB-781ADBF95A8B}" type="presOf" srcId="{338B3F1D-C79D-4E61-91AB-577F66BF812D}" destId="{A8716E71-5DAA-4FE3-B55E-A573532BA74C}" srcOrd="0" destOrd="0" presId="urn:microsoft.com/office/officeart/2005/8/layout/pList1"/>
    <dgm:cxn modelId="{781DF0DF-9DF9-4968-A3EA-283209F84E14}" type="presOf" srcId="{4D4F189A-44F4-451F-855C-F20C5DDB0EDF}" destId="{60DF6C62-DD21-4E90-866A-20F873AC2113}" srcOrd="0" destOrd="0" presId="urn:microsoft.com/office/officeart/2005/8/layout/pList1"/>
    <dgm:cxn modelId="{F72FD3E0-D783-49D9-A58E-D7189FA44C29}" type="presOf" srcId="{85DA11CC-9467-4270-97F1-B34B8B4F3DD6}" destId="{0CD88FBE-8FC9-4FF5-9B8A-314202CBE2DE}" srcOrd="0" destOrd="0" presId="urn:microsoft.com/office/officeart/2005/8/layout/pList1"/>
    <dgm:cxn modelId="{F048EE19-0913-4497-A32C-CD7E9735DA7A}" type="presParOf" srcId="{22FBDD51-A5F9-4DAA-A350-940B5649CED0}" destId="{2152951E-995A-4547-9BB9-7D9CBE5B69DA}" srcOrd="0" destOrd="0" presId="urn:microsoft.com/office/officeart/2005/8/layout/pList1"/>
    <dgm:cxn modelId="{7818A186-FC31-4FBE-8C38-349A290E12C0}" type="presParOf" srcId="{2152951E-995A-4547-9BB9-7D9CBE5B69DA}" destId="{1E049AD7-F066-40D3-B130-60245F63274B}" srcOrd="0" destOrd="0" presId="urn:microsoft.com/office/officeart/2005/8/layout/pList1"/>
    <dgm:cxn modelId="{CE0DACA1-93E0-4472-8795-DCFFFB7EEB3A}" type="presParOf" srcId="{2152951E-995A-4547-9BB9-7D9CBE5B69DA}" destId="{A8716E71-5DAA-4FE3-B55E-A573532BA74C}" srcOrd="1" destOrd="0" presId="urn:microsoft.com/office/officeart/2005/8/layout/pList1"/>
    <dgm:cxn modelId="{EB12E4AF-BA99-42B9-9463-157FD8E773CE}" type="presParOf" srcId="{22FBDD51-A5F9-4DAA-A350-940B5649CED0}" destId="{F452B5F7-35E3-4784-B4E5-F4254CE30F90}" srcOrd="1" destOrd="0" presId="urn:microsoft.com/office/officeart/2005/8/layout/pList1"/>
    <dgm:cxn modelId="{4A83F518-1042-4B0F-9CDD-49FE2CB2CC70}" type="presParOf" srcId="{22FBDD51-A5F9-4DAA-A350-940B5649CED0}" destId="{3B7C45C6-A198-4C1C-9965-DC64DE4CD058}" srcOrd="2" destOrd="0" presId="urn:microsoft.com/office/officeart/2005/8/layout/pList1"/>
    <dgm:cxn modelId="{03BFC900-B050-4F33-B81B-5CBB29DED92B}" type="presParOf" srcId="{3B7C45C6-A198-4C1C-9965-DC64DE4CD058}" destId="{795F1D1A-FEC9-492E-8BE2-29C9262E9DAA}" srcOrd="0" destOrd="0" presId="urn:microsoft.com/office/officeart/2005/8/layout/pList1"/>
    <dgm:cxn modelId="{2AB05DA8-C6DF-4301-8227-E3EDF975A1B7}" type="presParOf" srcId="{3B7C45C6-A198-4C1C-9965-DC64DE4CD058}" destId="{52519B36-C65C-4E7A-9721-BBA74FCC3152}" srcOrd="1" destOrd="0" presId="urn:microsoft.com/office/officeart/2005/8/layout/pList1"/>
    <dgm:cxn modelId="{FCC4A2A6-9FC0-4CFC-BB56-CA4D24C4F0D7}" type="presParOf" srcId="{22FBDD51-A5F9-4DAA-A350-940B5649CED0}" destId="{0CD88FBE-8FC9-4FF5-9B8A-314202CBE2DE}" srcOrd="3" destOrd="0" presId="urn:microsoft.com/office/officeart/2005/8/layout/pList1"/>
    <dgm:cxn modelId="{4F3B90AE-EF91-4D3A-B293-7254D77C9B3B}" type="presParOf" srcId="{22FBDD51-A5F9-4DAA-A350-940B5649CED0}" destId="{FF9DA82B-22EF-4524-BDC0-87B2E7CD49AE}" srcOrd="4" destOrd="0" presId="urn:microsoft.com/office/officeart/2005/8/layout/pList1"/>
    <dgm:cxn modelId="{F357602A-2AA7-44D1-AEBD-EA5FAEC32196}" type="presParOf" srcId="{FF9DA82B-22EF-4524-BDC0-87B2E7CD49AE}" destId="{BE67F403-943D-4FA8-8EAA-421F8213AE62}" srcOrd="0" destOrd="0" presId="urn:microsoft.com/office/officeart/2005/8/layout/pList1"/>
    <dgm:cxn modelId="{6327155F-9972-4694-9FD5-69E63BEC66A7}" type="presParOf" srcId="{FF9DA82B-22EF-4524-BDC0-87B2E7CD49AE}" destId="{D806A419-F617-4B50-94A3-3125FF72F586}" srcOrd="1" destOrd="0" presId="urn:microsoft.com/office/officeart/2005/8/layout/pList1"/>
    <dgm:cxn modelId="{1853CB30-BE34-4226-82C3-108D0152FD5D}" type="presParOf" srcId="{22FBDD51-A5F9-4DAA-A350-940B5649CED0}" destId="{6364FBDD-00FC-4D87-99B5-07E25B363471}" srcOrd="5" destOrd="0" presId="urn:microsoft.com/office/officeart/2005/8/layout/pList1"/>
    <dgm:cxn modelId="{CC5A0D78-6046-4168-8DE5-95AFD0C71813}" type="presParOf" srcId="{22FBDD51-A5F9-4DAA-A350-940B5649CED0}" destId="{987EA439-3963-428C-980A-9D21A630C8DD}" srcOrd="6" destOrd="0" presId="urn:microsoft.com/office/officeart/2005/8/layout/pList1"/>
    <dgm:cxn modelId="{AF84B448-9F23-41D5-9DFA-AACA448A3F16}" type="presParOf" srcId="{987EA439-3963-428C-980A-9D21A630C8DD}" destId="{A7A4C2C1-4D47-4C3A-A046-D1AD5B5C9F53}" srcOrd="0" destOrd="0" presId="urn:microsoft.com/office/officeart/2005/8/layout/pList1"/>
    <dgm:cxn modelId="{F1A1C3B8-1881-4DAE-A97A-A7E7C934B9CD}" type="presParOf" srcId="{987EA439-3963-428C-980A-9D21A630C8DD}" destId="{60DF6C62-DD21-4E90-866A-20F873AC2113}" srcOrd="1" destOrd="0" presId="urn:microsoft.com/office/officeart/2005/8/layout/pList1"/>
  </dgm:cxnLst>
  <dgm:bg/>
  <dgm:whole>
    <a:ln>
      <a:solidFill>
        <a:srgbClr val="C0000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020EDE-4FE4-4CD4-9796-E43EB3C9787D}"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1842FF82-A2CF-4D0D-BD94-8C832C4ED036}">
      <dgm:prSet phldrT="[Text]"/>
      <dgm:spPr/>
      <dgm:t>
        <a:bodyPr/>
        <a:lstStyle/>
        <a:p>
          <a:r>
            <a:rPr lang="en-ID" dirty="0"/>
            <a:t>FISIKA</a:t>
          </a:r>
        </a:p>
      </dgm:t>
    </dgm:pt>
    <dgm:pt modelId="{670343ED-22C5-4ED8-A854-5A66685D846E}" type="parTrans" cxnId="{08D0A2B8-4E56-41FA-8499-79E829061F5D}">
      <dgm:prSet/>
      <dgm:spPr/>
      <dgm:t>
        <a:bodyPr/>
        <a:lstStyle/>
        <a:p>
          <a:endParaRPr lang="en-ID"/>
        </a:p>
      </dgm:t>
    </dgm:pt>
    <dgm:pt modelId="{5EB5F22C-B792-4DB1-9D8C-FFD741020334}" type="sibTrans" cxnId="{08D0A2B8-4E56-41FA-8499-79E829061F5D}">
      <dgm:prSet/>
      <dgm:spPr/>
      <dgm:t>
        <a:bodyPr/>
        <a:lstStyle/>
        <a:p>
          <a:endParaRPr lang="en-ID"/>
        </a:p>
      </dgm:t>
    </dgm:pt>
    <dgm:pt modelId="{E980E70E-2F2B-4155-861D-EEEAB0A9AFBD}">
      <dgm:prSet phldrT="[Text]"/>
      <dgm:spPr/>
      <dgm:t>
        <a:bodyPr/>
        <a:lstStyle/>
        <a:p>
          <a:r>
            <a:rPr lang="en-ID" dirty="0"/>
            <a:t>KIMIA</a:t>
          </a:r>
        </a:p>
      </dgm:t>
    </dgm:pt>
    <dgm:pt modelId="{193EAEA1-9B6B-4CF6-81EE-494AD3CA4886}" type="parTrans" cxnId="{B809DF5F-8234-45C2-9D45-5CD730AAFAD6}">
      <dgm:prSet/>
      <dgm:spPr/>
      <dgm:t>
        <a:bodyPr/>
        <a:lstStyle/>
        <a:p>
          <a:endParaRPr lang="en-ID"/>
        </a:p>
      </dgm:t>
    </dgm:pt>
    <dgm:pt modelId="{4268D1C4-8B30-4CD2-8080-ED82AA03F3EB}" type="sibTrans" cxnId="{B809DF5F-8234-45C2-9D45-5CD730AAFAD6}">
      <dgm:prSet/>
      <dgm:spPr/>
      <dgm:t>
        <a:bodyPr/>
        <a:lstStyle/>
        <a:p>
          <a:endParaRPr lang="en-ID"/>
        </a:p>
      </dgm:t>
    </dgm:pt>
    <dgm:pt modelId="{9EC98013-9F76-4755-8A9F-B0ECEA2A5513}">
      <dgm:prSet phldrT="[Text]"/>
      <dgm:spPr/>
      <dgm:t>
        <a:bodyPr/>
        <a:lstStyle/>
        <a:p>
          <a:r>
            <a:rPr lang="en-ID" dirty="0"/>
            <a:t>PENGALENGAN</a:t>
          </a:r>
        </a:p>
      </dgm:t>
    </dgm:pt>
    <dgm:pt modelId="{8C098A6A-76A3-4C0A-9625-440CBD403A63}" type="parTrans" cxnId="{F188F907-BF0D-455B-B65C-1E79041E4801}">
      <dgm:prSet/>
      <dgm:spPr/>
      <dgm:t>
        <a:bodyPr/>
        <a:lstStyle/>
        <a:p>
          <a:endParaRPr lang="en-ID"/>
        </a:p>
      </dgm:t>
    </dgm:pt>
    <dgm:pt modelId="{3D1D1094-E396-4703-9F68-FCFC5967847C}" type="sibTrans" cxnId="{F188F907-BF0D-455B-B65C-1E79041E4801}">
      <dgm:prSet/>
      <dgm:spPr/>
      <dgm:t>
        <a:bodyPr/>
        <a:lstStyle/>
        <a:p>
          <a:endParaRPr lang="en-ID"/>
        </a:p>
      </dgm:t>
    </dgm:pt>
    <dgm:pt modelId="{76BDFC6E-0397-4FBE-AF4B-645EDA20D2FA}" type="pres">
      <dgm:prSet presAssocID="{03020EDE-4FE4-4CD4-9796-E43EB3C9787D}" presName="Name0" presStyleCnt="0">
        <dgm:presLayoutVars>
          <dgm:dir/>
          <dgm:resizeHandles val="exact"/>
        </dgm:presLayoutVars>
      </dgm:prSet>
      <dgm:spPr/>
    </dgm:pt>
    <dgm:pt modelId="{F3F38D16-EDFC-410D-9844-DFC0F43D1AEC}" type="pres">
      <dgm:prSet presAssocID="{1842FF82-A2CF-4D0D-BD94-8C832C4ED036}" presName="compNode" presStyleCnt="0"/>
      <dgm:spPr/>
    </dgm:pt>
    <dgm:pt modelId="{216D3309-67C1-42D2-AEA9-362EC4B3B9C5}" type="pres">
      <dgm:prSet presAssocID="{1842FF82-A2CF-4D0D-BD94-8C832C4ED036}" presName="pictRect" presStyleLbl="node1" presStyleIdx="0" presStyleCnt="3"/>
      <dgm:spPr>
        <a:blipFill rotWithShape="1">
          <a:blip xmlns:r="http://schemas.openxmlformats.org/officeDocument/2006/relationships" r:embed="rId1"/>
          <a:srcRect/>
          <a:stretch>
            <a:fillRect l="-5000" r="-5000"/>
          </a:stretch>
        </a:blipFill>
      </dgm:spPr>
    </dgm:pt>
    <dgm:pt modelId="{DB60D698-ED4E-485B-917E-EBC11C62907C}" type="pres">
      <dgm:prSet presAssocID="{1842FF82-A2CF-4D0D-BD94-8C832C4ED036}" presName="textRect" presStyleLbl="revTx" presStyleIdx="0" presStyleCnt="3">
        <dgm:presLayoutVars>
          <dgm:bulletEnabled val="1"/>
        </dgm:presLayoutVars>
      </dgm:prSet>
      <dgm:spPr/>
    </dgm:pt>
    <dgm:pt modelId="{429EBF8A-97DE-4928-A34E-8B7A6506F606}" type="pres">
      <dgm:prSet presAssocID="{5EB5F22C-B792-4DB1-9D8C-FFD741020334}" presName="sibTrans" presStyleLbl="sibTrans2D1" presStyleIdx="0" presStyleCnt="0"/>
      <dgm:spPr/>
    </dgm:pt>
    <dgm:pt modelId="{9D86BA10-3B89-41B8-9F4C-0420D197BE34}" type="pres">
      <dgm:prSet presAssocID="{E980E70E-2F2B-4155-861D-EEEAB0A9AFBD}" presName="compNode" presStyleCnt="0"/>
      <dgm:spPr/>
    </dgm:pt>
    <dgm:pt modelId="{61A05FBC-924D-436D-A74A-999DAA866052}" type="pres">
      <dgm:prSet presAssocID="{E980E70E-2F2B-4155-861D-EEEAB0A9AFBD}" presName="pictRect" presStyleLbl="node1" presStyleIdx="1" presStyleCnt="3"/>
      <dgm:spPr>
        <a:blipFill rotWithShape="1">
          <a:blip xmlns:r="http://schemas.openxmlformats.org/officeDocument/2006/relationships" r:embed="rId2"/>
          <a:srcRect/>
          <a:stretch>
            <a:fillRect l="-9000" r="-9000"/>
          </a:stretch>
        </a:blipFill>
      </dgm:spPr>
    </dgm:pt>
    <dgm:pt modelId="{ED0DC0EA-487F-4B34-9221-7A8C29FE2B87}" type="pres">
      <dgm:prSet presAssocID="{E980E70E-2F2B-4155-861D-EEEAB0A9AFBD}" presName="textRect" presStyleLbl="revTx" presStyleIdx="1" presStyleCnt="3">
        <dgm:presLayoutVars>
          <dgm:bulletEnabled val="1"/>
        </dgm:presLayoutVars>
      </dgm:prSet>
      <dgm:spPr/>
    </dgm:pt>
    <dgm:pt modelId="{A6248A09-F6CF-4EF5-B8A9-3F1927277A98}" type="pres">
      <dgm:prSet presAssocID="{4268D1C4-8B30-4CD2-8080-ED82AA03F3EB}" presName="sibTrans" presStyleLbl="sibTrans2D1" presStyleIdx="0" presStyleCnt="0"/>
      <dgm:spPr/>
    </dgm:pt>
    <dgm:pt modelId="{499A2EAC-DD69-4597-9448-4C727D05BF0E}" type="pres">
      <dgm:prSet presAssocID="{9EC98013-9F76-4755-8A9F-B0ECEA2A5513}" presName="compNode" presStyleCnt="0"/>
      <dgm:spPr/>
    </dgm:pt>
    <dgm:pt modelId="{35D626AC-60A1-4968-90AB-7998655B36A3}" type="pres">
      <dgm:prSet presAssocID="{9EC98013-9F76-4755-8A9F-B0ECEA2A5513}" presName="pictRect" presStyleLbl="node1" presStyleIdx="2" presStyleCnt="3"/>
      <dgm:spPr>
        <a:blipFill rotWithShape="1">
          <a:blip xmlns:r="http://schemas.openxmlformats.org/officeDocument/2006/relationships" r:embed="rId3"/>
          <a:srcRect/>
          <a:stretch>
            <a:fillRect t="-4000" b="-4000"/>
          </a:stretch>
        </a:blipFill>
      </dgm:spPr>
    </dgm:pt>
    <dgm:pt modelId="{A2D692B7-0F55-498C-BB0E-E5F62362E872}" type="pres">
      <dgm:prSet presAssocID="{9EC98013-9F76-4755-8A9F-B0ECEA2A5513}" presName="textRect" presStyleLbl="revTx" presStyleIdx="2" presStyleCnt="3">
        <dgm:presLayoutVars>
          <dgm:bulletEnabled val="1"/>
        </dgm:presLayoutVars>
      </dgm:prSet>
      <dgm:spPr/>
    </dgm:pt>
  </dgm:ptLst>
  <dgm:cxnLst>
    <dgm:cxn modelId="{F188F907-BF0D-455B-B65C-1E79041E4801}" srcId="{03020EDE-4FE4-4CD4-9796-E43EB3C9787D}" destId="{9EC98013-9F76-4755-8A9F-B0ECEA2A5513}" srcOrd="2" destOrd="0" parTransId="{8C098A6A-76A3-4C0A-9625-440CBD403A63}" sibTransId="{3D1D1094-E396-4703-9F68-FCFC5967847C}"/>
    <dgm:cxn modelId="{C312FD1B-FE30-4A08-9E5D-E5A5A686F75D}" type="presOf" srcId="{E980E70E-2F2B-4155-861D-EEEAB0A9AFBD}" destId="{ED0DC0EA-487F-4B34-9221-7A8C29FE2B87}" srcOrd="0" destOrd="0" presId="urn:microsoft.com/office/officeart/2005/8/layout/pList1"/>
    <dgm:cxn modelId="{BCA9ED25-279A-49EF-B7A6-AC7994CBD0AA}" type="presOf" srcId="{03020EDE-4FE4-4CD4-9796-E43EB3C9787D}" destId="{76BDFC6E-0397-4FBE-AF4B-645EDA20D2FA}" srcOrd="0" destOrd="0" presId="urn:microsoft.com/office/officeart/2005/8/layout/pList1"/>
    <dgm:cxn modelId="{BE825327-3F17-4F10-803C-A3A287DD5B9C}" type="presOf" srcId="{1842FF82-A2CF-4D0D-BD94-8C832C4ED036}" destId="{DB60D698-ED4E-485B-917E-EBC11C62907C}" srcOrd="0" destOrd="0" presId="urn:microsoft.com/office/officeart/2005/8/layout/pList1"/>
    <dgm:cxn modelId="{B4083637-7675-43AC-B717-A0C1F226CF6E}" type="presOf" srcId="{4268D1C4-8B30-4CD2-8080-ED82AA03F3EB}" destId="{A6248A09-F6CF-4EF5-B8A9-3F1927277A98}" srcOrd="0" destOrd="0" presId="urn:microsoft.com/office/officeart/2005/8/layout/pList1"/>
    <dgm:cxn modelId="{B809DF5F-8234-45C2-9D45-5CD730AAFAD6}" srcId="{03020EDE-4FE4-4CD4-9796-E43EB3C9787D}" destId="{E980E70E-2F2B-4155-861D-EEEAB0A9AFBD}" srcOrd="1" destOrd="0" parTransId="{193EAEA1-9B6B-4CF6-81EE-494AD3CA4886}" sibTransId="{4268D1C4-8B30-4CD2-8080-ED82AA03F3EB}"/>
    <dgm:cxn modelId="{08D0A2B8-4E56-41FA-8499-79E829061F5D}" srcId="{03020EDE-4FE4-4CD4-9796-E43EB3C9787D}" destId="{1842FF82-A2CF-4D0D-BD94-8C832C4ED036}" srcOrd="0" destOrd="0" parTransId="{670343ED-22C5-4ED8-A854-5A66685D846E}" sibTransId="{5EB5F22C-B792-4DB1-9D8C-FFD741020334}"/>
    <dgm:cxn modelId="{A9281CBF-3AD5-402F-8232-0D6C824D416B}" type="presOf" srcId="{5EB5F22C-B792-4DB1-9D8C-FFD741020334}" destId="{429EBF8A-97DE-4928-A34E-8B7A6506F606}" srcOrd="0" destOrd="0" presId="urn:microsoft.com/office/officeart/2005/8/layout/pList1"/>
    <dgm:cxn modelId="{7DA356EF-18AF-40FE-AA71-D74BF27A6DEB}" type="presOf" srcId="{9EC98013-9F76-4755-8A9F-B0ECEA2A5513}" destId="{A2D692B7-0F55-498C-BB0E-E5F62362E872}" srcOrd="0" destOrd="0" presId="urn:microsoft.com/office/officeart/2005/8/layout/pList1"/>
    <dgm:cxn modelId="{F2953FC6-FA15-43E9-B443-8B11CFF48EEB}" type="presParOf" srcId="{76BDFC6E-0397-4FBE-AF4B-645EDA20D2FA}" destId="{F3F38D16-EDFC-410D-9844-DFC0F43D1AEC}" srcOrd="0" destOrd="0" presId="urn:microsoft.com/office/officeart/2005/8/layout/pList1"/>
    <dgm:cxn modelId="{1E112D2B-2663-4B08-8E4E-7DA5A2412B84}" type="presParOf" srcId="{F3F38D16-EDFC-410D-9844-DFC0F43D1AEC}" destId="{216D3309-67C1-42D2-AEA9-362EC4B3B9C5}" srcOrd="0" destOrd="0" presId="urn:microsoft.com/office/officeart/2005/8/layout/pList1"/>
    <dgm:cxn modelId="{DF493B18-4039-492C-8542-DD16447E1533}" type="presParOf" srcId="{F3F38D16-EDFC-410D-9844-DFC0F43D1AEC}" destId="{DB60D698-ED4E-485B-917E-EBC11C62907C}" srcOrd="1" destOrd="0" presId="urn:microsoft.com/office/officeart/2005/8/layout/pList1"/>
    <dgm:cxn modelId="{BBECB804-8FB1-49C5-B836-6E2A64F92EB5}" type="presParOf" srcId="{76BDFC6E-0397-4FBE-AF4B-645EDA20D2FA}" destId="{429EBF8A-97DE-4928-A34E-8B7A6506F606}" srcOrd="1" destOrd="0" presId="urn:microsoft.com/office/officeart/2005/8/layout/pList1"/>
    <dgm:cxn modelId="{28A40EF2-5B9F-47B5-8C9F-B75027C05969}" type="presParOf" srcId="{76BDFC6E-0397-4FBE-AF4B-645EDA20D2FA}" destId="{9D86BA10-3B89-41B8-9F4C-0420D197BE34}" srcOrd="2" destOrd="0" presId="urn:microsoft.com/office/officeart/2005/8/layout/pList1"/>
    <dgm:cxn modelId="{53812E2B-ABFF-4E8C-803B-CE12775C47F6}" type="presParOf" srcId="{9D86BA10-3B89-41B8-9F4C-0420D197BE34}" destId="{61A05FBC-924D-436D-A74A-999DAA866052}" srcOrd="0" destOrd="0" presId="urn:microsoft.com/office/officeart/2005/8/layout/pList1"/>
    <dgm:cxn modelId="{F31389CA-371D-4C6E-B46D-CC6EF31CE48A}" type="presParOf" srcId="{9D86BA10-3B89-41B8-9F4C-0420D197BE34}" destId="{ED0DC0EA-487F-4B34-9221-7A8C29FE2B87}" srcOrd="1" destOrd="0" presId="urn:microsoft.com/office/officeart/2005/8/layout/pList1"/>
    <dgm:cxn modelId="{A4731128-2FDB-405F-93DC-2DBA27BD4081}" type="presParOf" srcId="{76BDFC6E-0397-4FBE-AF4B-645EDA20D2FA}" destId="{A6248A09-F6CF-4EF5-B8A9-3F1927277A98}" srcOrd="3" destOrd="0" presId="urn:microsoft.com/office/officeart/2005/8/layout/pList1"/>
    <dgm:cxn modelId="{12E0309D-2AE8-43D5-9128-B8661A7E3F91}" type="presParOf" srcId="{76BDFC6E-0397-4FBE-AF4B-645EDA20D2FA}" destId="{499A2EAC-DD69-4597-9448-4C727D05BF0E}" srcOrd="4" destOrd="0" presId="urn:microsoft.com/office/officeart/2005/8/layout/pList1"/>
    <dgm:cxn modelId="{BEAE527E-7769-4960-87FB-AC7F9B289562}" type="presParOf" srcId="{499A2EAC-DD69-4597-9448-4C727D05BF0E}" destId="{35D626AC-60A1-4968-90AB-7998655B36A3}" srcOrd="0" destOrd="0" presId="urn:microsoft.com/office/officeart/2005/8/layout/pList1"/>
    <dgm:cxn modelId="{AEC9280B-60C0-4006-B610-128461DC5986}" type="presParOf" srcId="{499A2EAC-DD69-4597-9448-4C727D05BF0E}" destId="{A2D692B7-0F55-498C-BB0E-E5F62362E872}" srcOrd="1" destOrd="0" presId="urn:microsoft.com/office/officeart/2005/8/layout/pList1"/>
  </dgm:cxnLst>
  <dgm:bg>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0800000" scaled="1"/>
      <a:tileRect/>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6B4B1D-287F-4A92-B626-8F0EBB580E0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0B4330B7-8741-4F87-8775-1FBF828F0201}">
      <dgm:prSet phldrT="[Text]" custT="1"/>
      <dgm:spPr>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dgm:spPr>
      <dgm:t>
        <a:bodyPr/>
        <a:lstStyle/>
        <a:p>
          <a:r>
            <a:rPr lang="en-ID" sz="2000" b="1" i="0" dirty="0">
              <a:solidFill>
                <a:schemeClr val="bg2"/>
              </a:solidFill>
              <a:effectLst/>
              <a:latin typeface="Lato Light"/>
              <a:ea typeface="+mn-ea"/>
              <a:cs typeface="+mn-cs"/>
            </a:rPr>
            <a:t>1. </a:t>
          </a:r>
          <a:r>
            <a:rPr lang="en-ID" sz="2000" b="1" i="0" dirty="0" err="1">
              <a:solidFill>
                <a:schemeClr val="bg2"/>
              </a:solidFill>
              <a:effectLst/>
              <a:latin typeface="Lato Light"/>
              <a:ea typeface="+mn-ea"/>
              <a:cs typeface="+mn-cs"/>
            </a:rPr>
            <a:t>Pemanasan</a:t>
          </a:r>
          <a:endParaRPr lang="en-ID" sz="2000" b="1" dirty="0">
            <a:solidFill>
              <a:schemeClr val="bg2"/>
            </a:solidFill>
          </a:endParaRPr>
        </a:p>
      </dgm:t>
    </dgm:pt>
    <dgm:pt modelId="{4E4ABB3F-F0B7-43CC-B9F5-02F3F1FC8CDF}" type="parTrans" cxnId="{37312D3B-CA2F-47C1-A4E9-5746C35D5906}">
      <dgm:prSet/>
      <dgm:spPr/>
      <dgm:t>
        <a:bodyPr/>
        <a:lstStyle/>
        <a:p>
          <a:endParaRPr lang="en-ID"/>
        </a:p>
      </dgm:t>
    </dgm:pt>
    <dgm:pt modelId="{AD2907A5-25C2-48B9-A366-5C3FAC487475}" type="sibTrans" cxnId="{37312D3B-CA2F-47C1-A4E9-5746C35D5906}">
      <dgm:prSet/>
      <dgm:spPr/>
      <dgm:t>
        <a:bodyPr/>
        <a:lstStyle/>
        <a:p>
          <a:endParaRPr lang="en-ID"/>
        </a:p>
      </dgm:t>
    </dgm:pt>
    <dgm:pt modelId="{571AE741-B5F8-4556-9EEB-000702408D89}">
      <dgm:prSet custT="1"/>
      <dgm:spPr>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dgm:spPr>
      <dgm:t>
        <a:bodyPr/>
        <a:lstStyle/>
        <a:p>
          <a:r>
            <a:rPr lang="en-ID" sz="2000" b="1" i="0" dirty="0">
              <a:solidFill>
                <a:schemeClr val="bg2"/>
              </a:solidFill>
              <a:effectLst/>
              <a:latin typeface="Lato Light"/>
              <a:ea typeface="+mn-ea"/>
              <a:cs typeface="+mn-cs"/>
            </a:rPr>
            <a:t>2. </a:t>
          </a:r>
          <a:r>
            <a:rPr lang="en-ID" sz="2000" b="1" i="0" dirty="0" err="1">
              <a:solidFill>
                <a:schemeClr val="bg2"/>
              </a:solidFill>
              <a:effectLst/>
              <a:latin typeface="Lato Light"/>
              <a:ea typeface="+mn-ea"/>
              <a:cs typeface="+mn-cs"/>
            </a:rPr>
            <a:t>pengeringan</a:t>
          </a:r>
          <a:endParaRPr lang="en-ID" sz="2000" b="1" i="0" dirty="0">
            <a:solidFill>
              <a:schemeClr val="bg2"/>
            </a:solidFill>
            <a:effectLst/>
            <a:latin typeface="Lato Light"/>
            <a:ea typeface="+mn-ea"/>
            <a:cs typeface="+mn-cs"/>
          </a:endParaRPr>
        </a:p>
      </dgm:t>
    </dgm:pt>
    <dgm:pt modelId="{C0ABEC08-A981-410A-B41D-0C18A447922F}" type="parTrans" cxnId="{483EB4C8-E30D-4C62-9FD8-54EDBFCB8CB7}">
      <dgm:prSet/>
      <dgm:spPr/>
      <dgm:t>
        <a:bodyPr/>
        <a:lstStyle/>
        <a:p>
          <a:endParaRPr lang="en-ID"/>
        </a:p>
      </dgm:t>
    </dgm:pt>
    <dgm:pt modelId="{AB3EFF46-08A4-4E27-9F20-67C3E27D5EC4}" type="sibTrans" cxnId="{483EB4C8-E30D-4C62-9FD8-54EDBFCB8CB7}">
      <dgm:prSet/>
      <dgm:spPr/>
      <dgm:t>
        <a:bodyPr/>
        <a:lstStyle/>
        <a:p>
          <a:endParaRPr lang="en-ID"/>
        </a:p>
      </dgm:t>
    </dgm:pt>
    <dgm:pt modelId="{3079B67D-5C1F-4ADB-890B-3E8268402A19}">
      <dgm:prSet custT="1"/>
      <dgm:spPr>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dgm:spPr>
      <dgm:t>
        <a:bodyPr/>
        <a:lstStyle/>
        <a:p>
          <a:r>
            <a:rPr lang="en-ID" sz="2000" b="1" i="0" dirty="0">
              <a:solidFill>
                <a:schemeClr val="bg2"/>
              </a:solidFill>
              <a:effectLst/>
              <a:latin typeface="Lato Light"/>
              <a:ea typeface="+mn-ea"/>
              <a:cs typeface="+mn-cs"/>
            </a:rPr>
            <a:t>3. </a:t>
          </a:r>
          <a:r>
            <a:rPr lang="en-ID" sz="2000" b="1" i="0" dirty="0" err="1">
              <a:solidFill>
                <a:schemeClr val="bg2"/>
              </a:solidFill>
              <a:effectLst/>
              <a:latin typeface="Lato Light"/>
              <a:ea typeface="+mn-ea"/>
              <a:cs typeface="+mn-cs"/>
            </a:rPr>
            <a:t>Pengasapan</a:t>
          </a:r>
          <a:endParaRPr lang="en-ID" sz="2000" b="1" i="0" dirty="0">
            <a:solidFill>
              <a:schemeClr val="bg2"/>
            </a:solidFill>
            <a:effectLst/>
            <a:latin typeface="Lato Light"/>
            <a:ea typeface="+mn-ea"/>
            <a:cs typeface="+mn-cs"/>
          </a:endParaRPr>
        </a:p>
      </dgm:t>
    </dgm:pt>
    <dgm:pt modelId="{DE1B17B2-615A-41B9-9D6D-189A2D68C467}" type="parTrans" cxnId="{F2EC7B88-AA19-48AA-AC0D-3D383F977282}">
      <dgm:prSet/>
      <dgm:spPr/>
      <dgm:t>
        <a:bodyPr/>
        <a:lstStyle/>
        <a:p>
          <a:endParaRPr lang="en-ID"/>
        </a:p>
      </dgm:t>
    </dgm:pt>
    <dgm:pt modelId="{7AC5C20A-07B6-49FC-B5D7-41A6CFB6C62F}" type="sibTrans" cxnId="{F2EC7B88-AA19-48AA-AC0D-3D383F977282}">
      <dgm:prSet/>
      <dgm:spPr/>
      <dgm:t>
        <a:bodyPr/>
        <a:lstStyle/>
        <a:p>
          <a:endParaRPr lang="en-ID"/>
        </a:p>
      </dgm:t>
    </dgm:pt>
    <dgm:pt modelId="{C4C57B75-8089-4B8E-8365-E5CA2E3BB336}">
      <dgm:prSet custT="1"/>
      <dgm:spPr>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dgm:spPr>
      <dgm:t>
        <a:bodyPr/>
        <a:lstStyle/>
        <a:p>
          <a:r>
            <a:rPr lang="en-ID" sz="2000" b="1" i="0" dirty="0">
              <a:solidFill>
                <a:schemeClr val="bg2"/>
              </a:solidFill>
              <a:effectLst/>
              <a:latin typeface="Lato Light"/>
              <a:ea typeface="+mn-ea"/>
              <a:cs typeface="+mn-cs"/>
            </a:rPr>
            <a:t>4. </a:t>
          </a:r>
          <a:r>
            <a:rPr lang="en-ID" sz="2000" b="1" i="0" dirty="0" err="1">
              <a:solidFill>
                <a:schemeClr val="bg2"/>
              </a:solidFill>
              <a:effectLst/>
              <a:latin typeface="Lato Light"/>
              <a:ea typeface="+mn-ea"/>
              <a:cs typeface="+mn-cs"/>
            </a:rPr>
            <a:t>Pembekuan</a:t>
          </a:r>
          <a:endParaRPr lang="en-ID" sz="2000" b="1" i="0" dirty="0">
            <a:solidFill>
              <a:schemeClr val="bg2"/>
            </a:solidFill>
            <a:effectLst/>
            <a:latin typeface="Lato Light"/>
            <a:ea typeface="+mn-ea"/>
            <a:cs typeface="+mn-cs"/>
          </a:endParaRPr>
        </a:p>
      </dgm:t>
    </dgm:pt>
    <dgm:pt modelId="{97642144-206C-4C23-B323-9AB426D886FF}" type="parTrans" cxnId="{82A48DE0-2C53-4D8F-848C-7C0E1926B92D}">
      <dgm:prSet/>
      <dgm:spPr/>
      <dgm:t>
        <a:bodyPr/>
        <a:lstStyle/>
        <a:p>
          <a:endParaRPr lang="en-ID"/>
        </a:p>
      </dgm:t>
    </dgm:pt>
    <dgm:pt modelId="{4F3E663C-4D48-4099-B40D-421AB6EEB5A6}" type="sibTrans" cxnId="{82A48DE0-2C53-4D8F-848C-7C0E1926B92D}">
      <dgm:prSet/>
      <dgm:spPr/>
      <dgm:t>
        <a:bodyPr/>
        <a:lstStyle/>
        <a:p>
          <a:endParaRPr lang="en-ID"/>
        </a:p>
      </dgm:t>
    </dgm:pt>
    <dgm:pt modelId="{63D881E6-5542-41E7-97AD-6B43C5F0535C}">
      <dgm:prSet custT="1"/>
      <dgm:spPr>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dgm:spPr>
      <dgm:t>
        <a:bodyPr/>
        <a:lstStyle/>
        <a:p>
          <a:r>
            <a:rPr lang="en-ID" sz="2000" b="1" i="0" dirty="0">
              <a:solidFill>
                <a:schemeClr val="bg2"/>
              </a:solidFill>
              <a:effectLst/>
              <a:latin typeface="Lato Light"/>
              <a:ea typeface="+mn-ea"/>
              <a:cs typeface="+mn-cs"/>
            </a:rPr>
            <a:t>5. </a:t>
          </a:r>
          <a:r>
            <a:rPr lang="en-ID" sz="2000" b="1" i="0" dirty="0" err="1">
              <a:solidFill>
                <a:schemeClr val="bg2"/>
              </a:solidFill>
              <a:effectLst/>
              <a:latin typeface="Lato Light"/>
              <a:ea typeface="+mn-ea"/>
              <a:cs typeface="+mn-cs"/>
            </a:rPr>
            <a:t>Radiasi</a:t>
          </a:r>
          <a:endParaRPr lang="en-ID" sz="2200" b="1" i="0" dirty="0">
            <a:solidFill>
              <a:schemeClr val="bg2"/>
            </a:solidFill>
            <a:effectLst/>
            <a:latin typeface="Lato Light"/>
            <a:ea typeface="+mn-ea"/>
            <a:cs typeface="+mn-cs"/>
          </a:endParaRPr>
        </a:p>
      </dgm:t>
    </dgm:pt>
    <dgm:pt modelId="{58C5F8B2-26A3-44EC-AE24-AA371C7B9811}" type="parTrans" cxnId="{BD41BCF6-5C7D-41E7-870D-7185BC131891}">
      <dgm:prSet/>
      <dgm:spPr/>
      <dgm:t>
        <a:bodyPr/>
        <a:lstStyle/>
        <a:p>
          <a:endParaRPr lang="en-ID"/>
        </a:p>
      </dgm:t>
    </dgm:pt>
    <dgm:pt modelId="{EFFFCDD1-56DC-4D90-938D-153B305B910F}" type="sibTrans" cxnId="{BD41BCF6-5C7D-41E7-870D-7185BC131891}">
      <dgm:prSet/>
      <dgm:spPr/>
      <dgm:t>
        <a:bodyPr/>
        <a:lstStyle/>
        <a:p>
          <a:endParaRPr lang="en-ID"/>
        </a:p>
      </dgm:t>
    </dgm:pt>
    <dgm:pt modelId="{F1FD3A6F-FF9D-4165-94B7-7BD1030BF5E1}" type="pres">
      <dgm:prSet presAssocID="{896B4B1D-287F-4A92-B626-8F0EBB580E07}" presName="Name0" presStyleCnt="0">
        <dgm:presLayoutVars>
          <dgm:dir/>
          <dgm:resizeHandles val="exact"/>
        </dgm:presLayoutVars>
      </dgm:prSet>
      <dgm:spPr/>
    </dgm:pt>
    <dgm:pt modelId="{517781FC-DE08-4955-9C5F-8FDC6A4A8FEA}" type="pres">
      <dgm:prSet presAssocID="{0B4330B7-8741-4F87-8775-1FBF828F0201}" presName="compNode" presStyleCnt="0"/>
      <dgm:spPr/>
    </dgm:pt>
    <dgm:pt modelId="{18F9881B-E1B9-49CD-B5EC-1FAAA38AEDFD}" type="pres">
      <dgm:prSet presAssocID="{0B4330B7-8741-4F87-8775-1FBF828F0201}" presName="pictRect" presStyleLbl="node1" presStyleIdx="0" presStyleCnt="5" custLinFactNeighborX="-290" custLinFactNeighborY="-3331"/>
      <dgm:spPr>
        <a:blipFill rotWithShape="1">
          <a:blip xmlns:r="http://schemas.openxmlformats.org/officeDocument/2006/relationships" r:embed="rId1"/>
          <a:srcRect/>
          <a:stretch>
            <a:fillRect l="-2000" r="-2000"/>
          </a:stretch>
        </a:blipFill>
        <a:ln>
          <a:solidFill>
            <a:srgbClr val="C00000"/>
          </a:solidFill>
        </a:ln>
      </dgm:spPr>
    </dgm:pt>
    <dgm:pt modelId="{2DF16437-F4B9-4B6F-B909-02C75B2EDEF1}" type="pres">
      <dgm:prSet presAssocID="{0B4330B7-8741-4F87-8775-1FBF828F0201}" presName="textRect" presStyleLbl="revTx" presStyleIdx="0" presStyleCnt="5">
        <dgm:presLayoutVars>
          <dgm:bulletEnabled val="1"/>
        </dgm:presLayoutVars>
      </dgm:prSet>
      <dgm:spPr/>
    </dgm:pt>
    <dgm:pt modelId="{4E50A196-BCB7-45A0-A8FA-8E6A065F55BB}" type="pres">
      <dgm:prSet presAssocID="{AD2907A5-25C2-48B9-A366-5C3FAC487475}" presName="sibTrans" presStyleLbl="sibTrans2D1" presStyleIdx="0" presStyleCnt="0"/>
      <dgm:spPr/>
    </dgm:pt>
    <dgm:pt modelId="{82BC9A67-0FB4-471A-8788-FD8758754FFA}" type="pres">
      <dgm:prSet presAssocID="{571AE741-B5F8-4556-9EEB-000702408D89}" presName="compNode" presStyleCnt="0"/>
      <dgm:spPr/>
    </dgm:pt>
    <dgm:pt modelId="{1E40CD95-332E-4000-9D6E-9378096A8CBF}" type="pres">
      <dgm:prSet presAssocID="{571AE741-B5F8-4556-9EEB-000702408D89}" presName="pictRect" presStyleLbl="node1" presStyleIdx="1" presStyleCnt="5"/>
      <dgm:spPr>
        <a:blipFill rotWithShape="1">
          <a:blip xmlns:r="http://schemas.openxmlformats.org/officeDocument/2006/relationships" r:embed="rId2"/>
          <a:srcRect/>
          <a:stretch>
            <a:fillRect/>
          </a:stretch>
        </a:blipFill>
        <a:ln>
          <a:solidFill>
            <a:srgbClr val="C00000"/>
          </a:solidFill>
        </a:ln>
      </dgm:spPr>
    </dgm:pt>
    <dgm:pt modelId="{F3D3A52B-30EC-4220-8295-835EC24EB94A}" type="pres">
      <dgm:prSet presAssocID="{571AE741-B5F8-4556-9EEB-000702408D89}" presName="textRect" presStyleLbl="revTx" presStyleIdx="1" presStyleCnt="5">
        <dgm:presLayoutVars>
          <dgm:bulletEnabled val="1"/>
        </dgm:presLayoutVars>
      </dgm:prSet>
      <dgm:spPr/>
    </dgm:pt>
    <dgm:pt modelId="{5ED18089-A88F-41B1-B02B-F63BD0BF926A}" type="pres">
      <dgm:prSet presAssocID="{AB3EFF46-08A4-4E27-9F20-67C3E27D5EC4}" presName="sibTrans" presStyleLbl="sibTrans2D1" presStyleIdx="0" presStyleCnt="0"/>
      <dgm:spPr/>
    </dgm:pt>
    <dgm:pt modelId="{46A1E20E-FEB0-4EF7-8EF2-956AB81A5FD1}" type="pres">
      <dgm:prSet presAssocID="{3079B67D-5C1F-4ADB-890B-3E8268402A19}" presName="compNode" presStyleCnt="0"/>
      <dgm:spPr/>
    </dgm:pt>
    <dgm:pt modelId="{7AAAE48F-DDEB-4832-AEF7-EAB7C07271D2}" type="pres">
      <dgm:prSet presAssocID="{3079B67D-5C1F-4ADB-890B-3E8268402A19}" presName="pictRect" presStyleLbl="node1" presStyleIdx="2" presStyleCnt="5"/>
      <dgm:spPr>
        <a:blipFill rotWithShape="1">
          <a:blip xmlns:r="http://schemas.openxmlformats.org/officeDocument/2006/relationships" r:embed="rId3"/>
          <a:srcRect/>
          <a:stretch>
            <a:fillRect l="-10000" r="-10000"/>
          </a:stretch>
        </a:blipFill>
        <a:ln>
          <a:solidFill>
            <a:srgbClr val="C00000"/>
          </a:solidFill>
        </a:ln>
      </dgm:spPr>
    </dgm:pt>
    <dgm:pt modelId="{FD181090-087D-4C0F-9ED8-4C941B3BA903}" type="pres">
      <dgm:prSet presAssocID="{3079B67D-5C1F-4ADB-890B-3E8268402A19}" presName="textRect" presStyleLbl="revTx" presStyleIdx="2" presStyleCnt="5">
        <dgm:presLayoutVars>
          <dgm:bulletEnabled val="1"/>
        </dgm:presLayoutVars>
      </dgm:prSet>
      <dgm:spPr/>
    </dgm:pt>
    <dgm:pt modelId="{D1A534F6-18C5-42E6-BA63-4E91B943F201}" type="pres">
      <dgm:prSet presAssocID="{7AC5C20A-07B6-49FC-B5D7-41A6CFB6C62F}" presName="sibTrans" presStyleLbl="sibTrans2D1" presStyleIdx="0" presStyleCnt="0"/>
      <dgm:spPr/>
    </dgm:pt>
    <dgm:pt modelId="{8B85BB25-4F63-46E5-986E-8ACC661E2FD3}" type="pres">
      <dgm:prSet presAssocID="{C4C57B75-8089-4B8E-8365-E5CA2E3BB336}" presName="compNode" presStyleCnt="0"/>
      <dgm:spPr/>
    </dgm:pt>
    <dgm:pt modelId="{E16B91AA-E307-4F15-8730-95ED0277D97B}" type="pres">
      <dgm:prSet presAssocID="{C4C57B75-8089-4B8E-8365-E5CA2E3BB336}" presName="pictRect" presStyleLbl="node1" presStyleIdx="3" presStyleCnt="5"/>
      <dgm:spPr>
        <a:blipFill rotWithShape="1">
          <a:blip xmlns:r="http://schemas.openxmlformats.org/officeDocument/2006/relationships" r:embed="rId4"/>
          <a:srcRect/>
          <a:stretch>
            <a:fillRect l="-2000" r="-2000"/>
          </a:stretch>
        </a:blipFill>
        <a:ln>
          <a:solidFill>
            <a:srgbClr val="C00000"/>
          </a:solidFill>
        </a:ln>
      </dgm:spPr>
    </dgm:pt>
    <dgm:pt modelId="{E15FB67F-A433-4D97-B244-F210EBDD2667}" type="pres">
      <dgm:prSet presAssocID="{C4C57B75-8089-4B8E-8365-E5CA2E3BB336}" presName="textRect" presStyleLbl="revTx" presStyleIdx="3" presStyleCnt="5">
        <dgm:presLayoutVars>
          <dgm:bulletEnabled val="1"/>
        </dgm:presLayoutVars>
      </dgm:prSet>
      <dgm:spPr/>
    </dgm:pt>
    <dgm:pt modelId="{7AB2A313-00D5-4014-90EF-F6C22BB79EF7}" type="pres">
      <dgm:prSet presAssocID="{4F3E663C-4D48-4099-B40D-421AB6EEB5A6}" presName="sibTrans" presStyleLbl="sibTrans2D1" presStyleIdx="0" presStyleCnt="0"/>
      <dgm:spPr/>
    </dgm:pt>
    <dgm:pt modelId="{EF0E85B2-0349-498C-AA30-C071EE0C7A94}" type="pres">
      <dgm:prSet presAssocID="{63D881E6-5542-41E7-97AD-6B43C5F0535C}" presName="compNode" presStyleCnt="0"/>
      <dgm:spPr/>
    </dgm:pt>
    <dgm:pt modelId="{19C65E27-246E-4B44-B72B-C297A76360F7}" type="pres">
      <dgm:prSet presAssocID="{63D881E6-5542-41E7-97AD-6B43C5F0535C}" presName="pictRect" presStyleLbl="node1" presStyleIdx="4" presStyleCnt="5"/>
      <dgm:spPr>
        <a:blipFill rotWithShape="1">
          <a:blip xmlns:r="http://schemas.openxmlformats.org/officeDocument/2006/relationships" r:embed="rId5"/>
          <a:srcRect/>
          <a:stretch>
            <a:fillRect l="-2000" r="-2000"/>
          </a:stretch>
        </a:blipFill>
        <a:ln>
          <a:solidFill>
            <a:srgbClr val="C00000"/>
          </a:solidFill>
        </a:ln>
      </dgm:spPr>
    </dgm:pt>
    <dgm:pt modelId="{6BC8DCE7-616A-496E-AD43-3756EB818F6E}" type="pres">
      <dgm:prSet presAssocID="{63D881E6-5542-41E7-97AD-6B43C5F0535C}" presName="textRect" presStyleLbl="revTx" presStyleIdx="4" presStyleCnt="5">
        <dgm:presLayoutVars>
          <dgm:bulletEnabled val="1"/>
        </dgm:presLayoutVars>
      </dgm:prSet>
      <dgm:spPr/>
    </dgm:pt>
  </dgm:ptLst>
  <dgm:cxnLst>
    <dgm:cxn modelId="{D33C8A00-49D6-4BEF-9635-4363225034E1}" type="presOf" srcId="{63D881E6-5542-41E7-97AD-6B43C5F0535C}" destId="{6BC8DCE7-616A-496E-AD43-3756EB818F6E}" srcOrd="0" destOrd="0" presId="urn:microsoft.com/office/officeart/2005/8/layout/pList1"/>
    <dgm:cxn modelId="{778D5D35-C7DE-4858-9158-958837AB54EF}" type="presOf" srcId="{C4C57B75-8089-4B8E-8365-E5CA2E3BB336}" destId="{E15FB67F-A433-4D97-B244-F210EBDD2667}" srcOrd="0" destOrd="0" presId="urn:microsoft.com/office/officeart/2005/8/layout/pList1"/>
    <dgm:cxn modelId="{37312D3B-CA2F-47C1-A4E9-5746C35D5906}" srcId="{896B4B1D-287F-4A92-B626-8F0EBB580E07}" destId="{0B4330B7-8741-4F87-8775-1FBF828F0201}" srcOrd="0" destOrd="0" parTransId="{4E4ABB3F-F0B7-43CC-B9F5-02F3F1FC8CDF}" sibTransId="{AD2907A5-25C2-48B9-A366-5C3FAC487475}"/>
    <dgm:cxn modelId="{439C8374-ECC5-44BA-8784-23333C7E8F5E}" type="presOf" srcId="{896B4B1D-287F-4A92-B626-8F0EBB580E07}" destId="{F1FD3A6F-FF9D-4165-94B7-7BD1030BF5E1}" srcOrd="0" destOrd="0" presId="urn:microsoft.com/office/officeart/2005/8/layout/pList1"/>
    <dgm:cxn modelId="{F2EC7B88-AA19-48AA-AC0D-3D383F977282}" srcId="{896B4B1D-287F-4A92-B626-8F0EBB580E07}" destId="{3079B67D-5C1F-4ADB-890B-3E8268402A19}" srcOrd="2" destOrd="0" parTransId="{DE1B17B2-615A-41B9-9D6D-189A2D68C467}" sibTransId="{7AC5C20A-07B6-49FC-B5D7-41A6CFB6C62F}"/>
    <dgm:cxn modelId="{9ADEA58E-9EF9-4B56-B7FF-58B7859709B2}" type="presOf" srcId="{AB3EFF46-08A4-4E27-9F20-67C3E27D5EC4}" destId="{5ED18089-A88F-41B1-B02B-F63BD0BF926A}" srcOrd="0" destOrd="0" presId="urn:microsoft.com/office/officeart/2005/8/layout/pList1"/>
    <dgm:cxn modelId="{8B438693-BBDD-4B64-88DB-E9BAC8B8B2AE}" type="presOf" srcId="{571AE741-B5F8-4556-9EEB-000702408D89}" destId="{F3D3A52B-30EC-4220-8295-835EC24EB94A}" srcOrd="0" destOrd="0" presId="urn:microsoft.com/office/officeart/2005/8/layout/pList1"/>
    <dgm:cxn modelId="{EBEE33A6-20B5-4AF5-BC9C-79A2C9832833}" type="presOf" srcId="{7AC5C20A-07B6-49FC-B5D7-41A6CFB6C62F}" destId="{D1A534F6-18C5-42E6-BA63-4E91B943F201}" srcOrd="0" destOrd="0" presId="urn:microsoft.com/office/officeart/2005/8/layout/pList1"/>
    <dgm:cxn modelId="{D6A8CCB2-3E7E-437E-B24F-C9BA62640E69}" type="presOf" srcId="{AD2907A5-25C2-48B9-A366-5C3FAC487475}" destId="{4E50A196-BCB7-45A0-A8FA-8E6A065F55BB}" srcOrd="0" destOrd="0" presId="urn:microsoft.com/office/officeart/2005/8/layout/pList1"/>
    <dgm:cxn modelId="{336E1DB3-FD79-47B3-ACD1-945F709877A3}" type="presOf" srcId="{3079B67D-5C1F-4ADB-890B-3E8268402A19}" destId="{FD181090-087D-4C0F-9ED8-4C941B3BA903}" srcOrd="0" destOrd="0" presId="urn:microsoft.com/office/officeart/2005/8/layout/pList1"/>
    <dgm:cxn modelId="{26B998BD-086A-47F6-B8D1-283BDDE6F523}" type="presOf" srcId="{0B4330B7-8741-4F87-8775-1FBF828F0201}" destId="{2DF16437-F4B9-4B6F-B909-02C75B2EDEF1}" srcOrd="0" destOrd="0" presId="urn:microsoft.com/office/officeart/2005/8/layout/pList1"/>
    <dgm:cxn modelId="{483EB4C8-E30D-4C62-9FD8-54EDBFCB8CB7}" srcId="{896B4B1D-287F-4A92-B626-8F0EBB580E07}" destId="{571AE741-B5F8-4556-9EEB-000702408D89}" srcOrd="1" destOrd="0" parTransId="{C0ABEC08-A981-410A-B41D-0C18A447922F}" sibTransId="{AB3EFF46-08A4-4E27-9F20-67C3E27D5EC4}"/>
    <dgm:cxn modelId="{82A48DE0-2C53-4D8F-848C-7C0E1926B92D}" srcId="{896B4B1D-287F-4A92-B626-8F0EBB580E07}" destId="{C4C57B75-8089-4B8E-8365-E5CA2E3BB336}" srcOrd="3" destOrd="0" parTransId="{97642144-206C-4C23-B323-9AB426D886FF}" sibTransId="{4F3E663C-4D48-4099-B40D-421AB6EEB5A6}"/>
    <dgm:cxn modelId="{CCA274E9-5ECD-4C34-8C45-26329CBEA8D6}" type="presOf" srcId="{4F3E663C-4D48-4099-B40D-421AB6EEB5A6}" destId="{7AB2A313-00D5-4014-90EF-F6C22BB79EF7}" srcOrd="0" destOrd="0" presId="urn:microsoft.com/office/officeart/2005/8/layout/pList1"/>
    <dgm:cxn modelId="{BD41BCF6-5C7D-41E7-870D-7185BC131891}" srcId="{896B4B1D-287F-4A92-B626-8F0EBB580E07}" destId="{63D881E6-5542-41E7-97AD-6B43C5F0535C}" srcOrd="4" destOrd="0" parTransId="{58C5F8B2-26A3-44EC-AE24-AA371C7B9811}" sibTransId="{EFFFCDD1-56DC-4D90-938D-153B305B910F}"/>
    <dgm:cxn modelId="{9EB4FCF3-160E-449F-B84A-F44C465D114B}" type="presParOf" srcId="{F1FD3A6F-FF9D-4165-94B7-7BD1030BF5E1}" destId="{517781FC-DE08-4955-9C5F-8FDC6A4A8FEA}" srcOrd="0" destOrd="0" presId="urn:microsoft.com/office/officeart/2005/8/layout/pList1"/>
    <dgm:cxn modelId="{3B644624-202C-4E05-AAB1-C7C750681DB8}" type="presParOf" srcId="{517781FC-DE08-4955-9C5F-8FDC6A4A8FEA}" destId="{18F9881B-E1B9-49CD-B5EC-1FAAA38AEDFD}" srcOrd="0" destOrd="0" presId="urn:microsoft.com/office/officeart/2005/8/layout/pList1"/>
    <dgm:cxn modelId="{331643FC-1761-498C-A4BC-033995818A94}" type="presParOf" srcId="{517781FC-DE08-4955-9C5F-8FDC6A4A8FEA}" destId="{2DF16437-F4B9-4B6F-B909-02C75B2EDEF1}" srcOrd="1" destOrd="0" presId="urn:microsoft.com/office/officeart/2005/8/layout/pList1"/>
    <dgm:cxn modelId="{C3C355F7-9277-44EB-AF19-F86725FAB6E9}" type="presParOf" srcId="{F1FD3A6F-FF9D-4165-94B7-7BD1030BF5E1}" destId="{4E50A196-BCB7-45A0-A8FA-8E6A065F55BB}" srcOrd="1" destOrd="0" presId="urn:microsoft.com/office/officeart/2005/8/layout/pList1"/>
    <dgm:cxn modelId="{7DFAB2F4-9C40-4D74-A5F3-AF54C8527665}" type="presParOf" srcId="{F1FD3A6F-FF9D-4165-94B7-7BD1030BF5E1}" destId="{82BC9A67-0FB4-471A-8788-FD8758754FFA}" srcOrd="2" destOrd="0" presId="urn:microsoft.com/office/officeart/2005/8/layout/pList1"/>
    <dgm:cxn modelId="{62F8B7FE-D93B-4C0E-8DD1-9032F2177831}" type="presParOf" srcId="{82BC9A67-0FB4-471A-8788-FD8758754FFA}" destId="{1E40CD95-332E-4000-9D6E-9378096A8CBF}" srcOrd="0" destOrd="0" presId="urn:microsoft.com/office/officeart/2005/8/layout/pList1"/>
    <dgm:cxn modelId="{DABB8B4D-DD3B-475F-911E-0EBBEE0D8478}" type="presParOf" srcId="{82BC9A67-0FB4-471A-8788-FD8758754FFA}" destId="{F3D3A52B-30EC-4220-8295-835EC24EB94A}" srcOrd="1" destOrd="0" presId="urn:microsoft.com/office/officeart/2005/8/layout/pList1"/>
    <dgm:cxn modelId="{2C987C7D-0FE4-4B27-B6B6-3672052D4749}" type="presParOf" srcId="{F1FD3A6F-FF9D-4165-94B7-7BD1030BF5E1}" destId="{5ED18089-A88F-41B1-B02B-F63BD0BF926A}" srcOrd="3" destOrd="0" presId="urn:microsoft.com/office/officeart/2005/8/layout/pList1"/>
    <dgm:cxn modelId="{D38D5BEE-FBCE-4737-9597-84E2FA6380E7}" type="presParOf" srcId="{F1FD3A6F-FF9D-4165-94B7-7BD1030BF5E1}" destId="{46A1E20E-FEB0-4EF7-8EF2-956AB81A5FD1}" srcOrd="4" destOrd="0" presId="urn:microsoft.com/office/officeart/2005/8/layout/pList1"/>
    <dgm:cxn modelId="{0FB3A196-410C-4146-A0D2-14DFB26B2F1E}" type="presParOf" srcId="{46A1E20E-FEB0-4EF7-8EF2-956AB81A5FD1}" destId="{7AAAE48F-DDEB-4832-AEF7-EAB7C07271D2}" srcOrd="0" destOrd="0" presId="urn:microsoft.com/office/officeart/2005/8/layout/pList1"/>
    <dgm:cxn modelId="{E2C70F29-4842-4950-9820-8BAD60F9DD54}" type="presParOf" srcId="{46A1E20E-FEB0-4EF7-8EF2-956AB81A5FD1}" destId="{FD181090-087D-4C0F-9ED8-4C941B3BA903}" srcOrd="1" destOrd="0" presId="urn:microsoft.com/office/officeart/2005/8/layout/pList1"/>
    <dgm:cxn modelId="{8B29F57A-AE93-481A-A243-B5D48C149170}" type="presParOf" srcId="{F1FD3A6F-FF9D-4165-94B7-7BD1030BF5E1}" destId="{D1A534F6-18C5-42E6-BA63-4E91B943F201}" srcOrd="5" destOrd="0" presId="urn:microsoft.com/office/officeart/2005/8/layout/pList1"/>
    <dgm:cxn modelId="{F7543EE2-7125-4864-B89D-A2CE7171F886}" type="presParOf" srcId="{F1FD3A6F-FF9D-4165-94B7-7BD1030BF5E1}" destId="{8B85BB25-4F63-46E5-986E-8ACC661E2FD3}" srcOrd="6" destOrd="0" presId="urn:microsoft.com/office/officeart/2005/8/layout/pList1"/>
    <dgm:cxn modelId="{7419D634-BAA2-45AA-80F1-C994A4BD3BA3}" type="presParOf" srcId="{8B85BB25-4F63-46E5-986E-8ACC661E2FD3}" destId="{E16B91AA-E307-4F15-8730-95ED0277D97B}" srcOrd="0" destOrd="0" presId="urn:microsoft.com/office/officeart/2005/8/layout/pList1"/>
    <dgm:cxn modelId="{08697AE3-39BC-4F19-A0C9-226508CB8D70}" type="presParOf" srcId="{8B85BB25-4F63-46E5-986E-8ACC661E2FD3}" destId="{E15FB67F-A433-4D97-B244-F210EBDD2667}" srcOrd="1" destOrd="0" presId="urn:microsoft.com/office/officeart/2005/8/layout/pList1"/>
    <dgm:cxn modelId="{6D428C00-204C-4363-A766-F38149A339E1}" type="presParOf" srcId="{F1FD3A6F-FF9D-4165-94B7-7BD1030BF5E1}" destId="{7AB2A313-00D5-4014-90EF-F6C22BB79EF7}" srcOrd="7" destOrd="0" presId="urn:microsoft.com/office/officeart/2005/8/layout/pList1"/>
    <dgm:cxn modelId="{525E4C00-5FC0-4A28-B970-71DA903AAF01}" type="presParOf" srcId="{F1FD3A6F-FF9D-4165-94B7-7BD1030BF5E1}" destId="{EF0E85B2-0349-498C-AA30-C071EE0C7A94}" srcOrd="8" destOrd="0" presId="urn:microsoft.com/office/officeart/2005/8/layout/pList1"/>
    <dgm:cxn modelId="{271C4DBF-360D-472D-B6E2-F21C11575D5D}" type="presParOf" srcId="{EF0E85B2-0349-498C-AA30-C071EE0C7A94}" destId="{19C65E27-246E-4B44-B72B-C297A76360F7}" srcOrd="0" destOrd="0" presId="urn:microsoft.com/office/officeart/2005/8/layout/pList1"/>
    <dgm:cxn modelId="{979EB381-D9AD-4878-BC6C-650FD7340615}" type="presParOf" srcId="{EF0E85B2-0349-498C-AA30-C071EE0C7A94}" destId="{6BC8DCE7-616A-496E-AD43-3756EB818F6E}" srcOrd="1" destOrd="0" presId="urn:microsoft.com/office/officeart/2005/8/layout/pList1"/>
  </dgm:cxnLst>
  <dgm:bg>
    <a:gradFill flip="none" rotWithShape="1">
      <a:gsLst>
        <a:gs pos="0">
          <a:srgbClr val="D00A0F">
            <a:tint val="66000"/>
            <a:satMod val="160000"/>
          </a:srgbClr>
        </a:gs>
        <a:gs pos="50000">
          <a:srgbClr val="D00A0F">
            <a:tint val="44500"/>
            <a:satMod val="160000"/>
          </a:srgbClr>
        </a:gs>
        <a:gs pos="100000">
          <a:srgbClr val="D00A0F">
            <a:tint val="23500"/>
            <a:satMod val="160000"/>
          </a:srgbClr>
        </a:gs>
      </a:gsLst>
      <a:lin ang="18900000" scaled="1"/>
      <a:tileRect/>
    </a:gradFill>
  </dgm:bg>
  <dgm:whole>
    <a:ln>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6B4B1D-287F-4A92-B626-8F0EBB580E0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0B4330B7-8741-4F87-8775-1FBF828F0201}">
      <dgm:prSet phldrT="[Text]"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rgbClr val="C00000"/>
          </a:solidFill>
        </a:ln>
      </dgm:spPr>
      <dgm:t>
        <a:bodyPr/>
        <a:lstStyle/>
        <a:p>
          <a:pPr algn="just"/>
          <a:r>
            <a:rPr lang="en-ID" sz="2000" b="1" i="0" dirty="0" err="1">
              <a:solidFill>
                <a:schemeClr val="tx1"/>
              </a:solidFill>
              <a:effectLst/>
              <a:latin typeface="Lato Light"/>
              <a:ea typeface="+mn-ea"/>
              <a:cs typeface="+mn-cs"/>
            </a:rPr>
            <a:t>Pasteurisasi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adalah</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pemanasan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dengan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suhu</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lebih</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dari</a:t>
          </a:r>
          <a:r>
            <a:rPr lang="en-ID" sz="2000" b="0" i="0" dirty="0">
              <a:solidFill>
                <a:schemeClr val="tx1"/>
              </a:solidFill>
              <a:effectLst/>
              <a:latin typeface="Lato Light"/>
              <a:ea typeface="+mn-ea"/>
              <a:cs typeface="+mn-cs"/>
            </a:rPr>
            <a:t> 70</a:t>
          </a:r>
          <a:r>
            <a:rPr lang="en-ID" sz="2000" b="0" i="0" baseline="30000" dirty="0">
              <a:solidFill>
                <a:schemeClr val="tx1"/>
              </a:solidFill>
              <a:effectLst/>
              <a:latin typeface="Lato Light"/>
              <a:ea typeface="+mn-ea"/>
              <a:cs typeface="+mn-cs"/>
            </a:rPr>
            <a:t>0</a:t>
          </a:r>
          <a:r>
            <a:rPr lang="en-ID" sz="2000" b="0" i="0" dirty="0">
              <a:solidFill>
                <a:schemeClr val="tx1"/>
              </a:solidFill>
              <a:effectLst/>
              <a:latin typeface="Lato Light"/>
              <a:ea typeface="+mn-ea"/>
              <a:cs typeface="+mn-cs"/>
            </a:rPr>
            <a:t>C </a:t>
          </a:r>
          <a:r>
            <a:rPr lang="en-ID" sz="2000" b="0" i="0" dirty="0" err="1">
              <a:solidFill>
                <a:schemeClr val="tx1"/>
              </a:solidFill>
              <a:effectLst/>
              <a:latin typeface="Lato Light"/>
              <a:ea typeface="+mn-ea"/>
              <a:cs typeface="+mn-cs"/>
            </a:rPr>
            <a:t>secara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berulang-ulang</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sehingga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tidak</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merusak</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bahan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makanan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tetapi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dapat</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mematikan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mikroba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patogen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contohnya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pasteurisasi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susu</a:t>
          </a:r>
          <a:r>
            <a:rPr lang="en-ID" sz="2000" b="0" i="0" dirty="0">
              <a:solidFill>
                <a:schemeClr val="tx1"/>
              </a:solidFill>
              <a:effectLst/>
              <a:latin typeface="Lato Light"/>
              <a:ea typeface="+mn-ea"/>
              <a:cs typeface="+mn-cs"/>
            </a:rPr>
            <a:t>.</a:t>
          </a:r>
          <a:endParaRPr lang="en-ID" sz="2000" b="1" dirty="0">
            <a:solidFill>
              <a:schemeClr val="bg2"/>
            </a:solidFill>
          </a:endParaRPr>
        </a:p>
      </dgm:t>
    </dgm:pt>
    <dgm:pt modelId="{4E4ABB3F-F0B7-43CC-B9F5-02F3F1FC8CDF}" type="parTrans" cxnId="{37312D3B-CA2F-47C1-A4E9-5746C35D5906}">
      <dgm:prSet/>
      <dgm:spPr/>
      <dgm:t>
        <a:bodyPr/>
        <a:lstStyle/>
        <a:p>
          <a:endParaRPr lang="en-ID" sz="2000"/>
        </a:p>
      </dgm:t>
    </dgm:pt>
    <dgm:pt modelId="{AD2907A5-25C2-48B9-A366-5C3FAC487475}" type="sibTrans" cxnId="{37312D3B-CA2F-47C1-A4E9-5746C35D5906}">
      <dgm:prSet/>
      <dgm:spPr/>
      <dgm:t>
        <a:bodyPr/>
        <a:lstStyle/>
        <a:p>
          <a:endParaRPr lang="en-ID" sz="2000"/>
        </a:p>
      </dgm:t>
    </dgm:pt>
    <dgm:pt modelId="{BA9587ED-ED67-412D-B1DB-F39DDB7C5730}">
      <dgm:prSet phldrT="[Text]"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rgbClr val="C00000"/>
          </a:solidFill>
        </a:ln>
      </dgm:spPr>
      <dgm:t>
        <a:bodyPr/>
        <a:lstStyle/>
        <a:p>
          <a:r>
            <a:rPr lang="en-ID" sz="2000" b="1" i="0" dirty="0" err="1">
              <a:solidFill>
                <a:schemeClr val="tx1"/>
              </a:solidFill>
              <a:effectLst/>
              <a:latin typeface="Lato Light"/>
              <a:ea typeface="+mn-ea"/>
              <a:cs typeface="+mn-cs"/>
            </a:rPr>
            <a:t>Sterilisasi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adalah</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pemanasan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sampai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mendidih</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atau</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hingga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suhu</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mencapai</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lebih</a:t>
          </a:r>
          <a:r>
            <a:rPr lang="en-ID" sz="2000" b="0" i="0" dirty="0">
              <a:solidFill>
                <a:schemeClr val="tx1"/>
              </a:solidFill>
              <a:effectLst/>
              <a:latin typeface="Lato Light"/>
              <a:ea typeface="+mn-ea"/>
              <a:cs typeface="+mn-cs"/>
            </a:rPr>
            <a:t> dan 100</a:t>
          </a:r>
          <a:r>
            <a:rPr lang="en-ID" sz="2000" b="0" i="0" baseline="30000" dirty="0">
              <a:solidFill>
                <a:schemeClr val="tx1"/>
              </a:solidFill>
              <a:effectLst/>
              <a:latin typeface="Lato Light"/>
              <a:ea typeface="+mn-ea"/>
              <a:cs typeface="+mn-cs"/>
            </a:rPr>
            <a:t>0</a:t>
          </a:r>
          <a:r>
            <a:rPr lang="en-ID" sz="2000" b="0" i="0" dirty="0">
              <a:solidFill>
                <a:schemeClr val="tx1"/>
              </a:solidFill>
              <a:effectLst/>
              <a:latin typeface="Lato Light"/>
              <a:ea typeface="+mn-ea"/>
              <a:cs typeface="+mn-cs"/>
            </a:rPr>
            <a:t>C, </a:t>
          </a:r>
          <a:r>
            <a:rPr lang="en-ID" sz="2000" b="0" i="0" dirty="0" err="1">
              <a:solidFill>
                <a:schemeClr val="tx1"/>
              </a:solidFill>
              <a:effectLst/>
              <a:latin typeface="Lato Light"/>
              <a:ea typeface="+mn-ea"/>
              <a:cs typeface="+mn-cs"/>
            </a:rPr>
            <a:t>dengan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tujuan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mematikan</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semua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mikroba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beserta</a:t>
          </a:r>
          <a:r>
            <a:rPr lang="en-ID" sz="2000" b="0" i="0" dirty="0">
              <a:solidFill>
                <a:schemeClr val="tx1"/>
              </a:solidFill>
              <a:effectLst/>
              <a:latin typeface="Lato Light"/>
              <a:ea typeface="+mn-ea"/>
              <a:cs typeface="+mn-cs"/>
            </a:rPr>
            <a:t> </a:t>
          </a:r>
          <a:r>
            <a:rPr lang="en-ID" sz="2000" b="0" i="0" dirty="0" err="1">
              <a:solidFill>
                <a:schemeClr val="tx1"/>
              </a:solidFill>
              <a:effectLst/>
              <a:latin typeface="Lato Light"/>
              <a:ea typeface="+mn-ea"/>
              <a:cs typeface="+mn-cs"/>
            </a:rPr>
            <a:t>sporanya</a:t>
          </a:r>
          <a:r>
            <a:rPr lang="en-ID" sz="2000" b="0" i="0" dirty="0">
              <a:solidFill>
                <a:schemeClr val="tx1"/>
              </a:solidFill>
              <a:effectLst/>
              <a:latin typeface="Lato Light"/>
              <a:ea typeface="+mn-ea"/>
              <a:cs typeface="+mn-cs"/>
            </a:rPr>
            <a:t>.</a:t>
          </a:r>
          <a:endParaRPr lang="en-ID" sz="2000" b="1" dirty="0">
            <a:solidFill>
              <a:schemeClr val="bg2"/>
            </a:solidFill>
          </a:endParaRPr>
        </a:p>
      </dgm:t>
    </dgm:pt>
    <dgm:pt modelId="{C3011485-5ACC-4891-AAD5-659BFD82413D}" type="parTrans" cxnId="{C2998E50-D01F-4329-8022-2BA7797D2902}">
      <dgm:prSet/>
      <dgm:spPr/>
      <dgm:t>
        <a:bodyPr/>
        <a:lstStyle/>
        <a:p>
          <a:endParaRPr lang="en-ID" sz="2000"/>
        </a:p>
      </dgm:t>
    </dgm:pt>
    <dgm:pt modelId="{A7C15006-1D23-4165-9C9D-3D04F2D12C5A}" type="sibTrans" cxnId="{C2998E50-D01F-4329-8022-2BA7797D2902}">
      <dgm:prSet/>
      <dgm:spPr/>
      <dgm:t>
        <a:bodyPr/>
        <a:lstStyle/>
        <a:p>
          <a:endParaRPr lang="en-ID" sz="2000"/>
        </a:p>
      </dgm:t>
    </dgm:pt>
    <dgm:pt modelId="{F1FD3A6F-FF9D-4165-94B7-7BD1030BF5E1}" type="pres">
      <dgm:prSet presAssocID="{896B4B1D-287F-4A92-B626-8F0EBB580E07}" presName="Name0" presStyleCnt="0">
        <dgm:presLayoutVars>
          <dgm:dir/>
          <dgm:resizeHandles val="exact"/>
        </dgm:presLayoutVars>
      </dgm:prSet>
      <dgm:spPr/>
    </dgm:pt>
    <dgm:pt modelId="{517781FC-DE08-4955-9C5F-8FDC6A4A8FEA}" type="pres">
      <dgm:prSet presAssocID="{0B4330B7-8741-4F87-8775-1FBF828F0201}" presName="compNode" presStyleCnt="0"/>
      <dgm:spPr/>
    </dgm:pt>
    <dgm:pt modelId="{18F9881B-E1B9-49CD-B5EC-1FAAA38AEDFD}" type="pres">
      <dgm:prSet presAssocID="{0B4330B7-8741-4F87-8775-1FBF828F0201}" presName="pictRect" presStyleLbl="node1" presStyleIdx="0" presStyleCnt="2" custScaleX="86760" custScaleY="67562" custLinFactNeighborX="-290" custLinFactNeighborY="2266"/>
      <dgm:spPr>
        <a:blipFill rotWithShape="1">
          <a:blip xmlns:r="http://schemas.openxmlformats.org/officeDocument/2006/relationships" r:embed="rId1"/>
          <a:srcRect/>
          <a:stretch>
            <a:fillRect t="-74000" b="-74000"/>
          </a:stretch>
        </a:blipFill>
        <a:ln>
          <a:solidFill>
            <a:srgbClr val="C00000"/>
          </a:solidFill>
        </a:ln>
      </dgm:spPr>
    </dgm:pt>
    <dgm:pt modelId="{2DF16437-F4B9-4B6F-B909-02C75B2EDEF1}" type="pres">
      <dgm:prSet presAssocID="{0B4330B7-8741-4F87-8775-1FBF828F0201}" presName="textRect" presStyleLbl="revTx" presStyleIdx="0" presStyleCnt="2" custScaleX="100084" custScaleY="149315" custLinFactNeighborX="824" custLinFactNeighborY="1235">
        <dgm:presLayoutVars>
          <dgm:bulletEnabled val="1"/>
        </dgm:presLayoutVars>
      </dgm:prSet>
      <dgm:spPr/>
    </dgm:pt>
    <dgm:pt modelId="{4E50A196-BCB7-45A0-A8FA-8E6A065F55BB}" type="pres">
      <dgm:prSet presAssocID="{AD2907A5-25C2-48B9-A366-5C3FAC487475}" presName="sibTrans" presStyleLbl="sibTrans2D1" presStyleIdx="0" presStyleCnt="0"/>
      <dgm:spPr/>
    </dgm:pt>
    <dgm:pt modelId="{6F078E2C-D95F-440A-9213-D8FA88984EFA}" type="pres">
      <dgm:prSet presAssocID="{BA9587ED-ED67-412D-B1DB-F39DDB7C5730}" presName="compNode" presStyleCnt="0"/>
      <dgm:spPr/>
    </dgm:pt>
    <dgm:pt modelId="{E8963E17-0089-47DA-865A-48AA354C5F69}" type="pres">
      <dgm:prSet presAssocID="{BA9587ED-ED67-412D-B1DB-F39DDB7C5730}" presName="pictRect" presStyleLbl="node1" presStyleIdx="1" presStyleCnt="2" custScaleX="94068" custScaleY="67874" custLinFactNeighborY="2935"/>
      <dgm:spPr>
        <a:blipFill rotWithShape="1">
          <a:blip xmlns:r="http://schemas.openxmlformats.org/officeDocument/2006/relationships" r:embed="rId2"/>
          <a:srcRect/>
          <a:stretch>
            <a:fillRect t="-9000" b="-9000"/>
          </a:stretch>
        </a:blipFill>
      </dgm:spPr>
    </dgm:pt>
    <dgm:pt modelId="{E431665F-6B4F-4A9C-9E3E-C6EC4358A771}" type="pres">
      <dgm:prSet presAssocID="{BA9587ED-ED67-412D-B1DB-F39DDB7C5730}" presName="textRect" presStyleLbl="revTx" presStyleIdx="1" presStyleCnt="2" custScaleX="100084" custScaleY="149315" custLinFactNeighborX="412" custLinFactNeighborY="3820">
        <dgm:presLayoutVars>
          <dgm:bulletEnabled val="1"/>
        </dgm:presLayoutVars>
      </dgm:prSet>
      <dgm:spPr/>
    </dgm:pt>
  </dgm:ptLst>
  <dgm:cxnLst>
    <dgm:cxn modelId="{37312D3B-CA2F-47C1-A4E9-5746C35D5906}" srcId="{896B4B1D-287F-4A92-B626-8F0EBB580E07}" destId="{0B4330B7-8741-4F87-8775-1FBF828F0201}" srcOrd="0" destOrd="0" parTransId="{4E4ABB3F-F0B7-43CC-B9F5-02F3F1FC8CDF}" sibTransId="{AD2907A5-25C2-48B9-A366-5C3FAC487475}"/>
    <dgm:cxn modelId="{C2998E50-D01F-4329-8022-2BA7797D2902}" srcId="{896B4B1D-287F-4A92-B626-8F0EBB580E07}" destId="{BA9587ED-ED67-412D-B1DB-F39DDB7C5730}" srcOrd="1" destOrd="0" parTransId="{C3011485-5ACC-4891-AAD5-659BFD82413D}" sibTransId="{A7C15006-1D23-4165-9C9D-3D04F2D12C5A}"/>
    <dgm:cxn modelId="{439C8374-ECC5-44BA-8784-23333C7E8F5E}" type="presOf" srcId="{896B4B1D-287F-4A92-B626-8F0EBB580E07}" destId="{F1FD3A6F-FF9D-4165-94B7-7BD1030BF5E1}" srcOrd="0" destOrd="0" presId="urn:microsoft.com/office/officeart/2005/8/layout/pList1"/>
    <dgm:cxn modelId="{D6A8CCB2-3E7E-437E-B24F-C9BA62640E69}" type="presOf" srcId="{AD2907A5-25C2-48B9-A366-5C3FAC487475}" destId="{4E50A196-BCB7-45A0-A8FA-8E6A065F55BB}" srcOrd="0" destOrd="0" presId="urn:microsoft.com/office/officeart/2005/8/layout/pList1"/>
    <dgm:cxn modelId="{26B998BD-086A-47F6-B8D1-283BDDE6F523}" type="presOf" srcId="{0B4330B7-8741-4F87-8775-1FBF828F0201}" destId="{2DF16437-F4B9-4B6F-B909-02C75B2EDEF1}" srcOrd="0" destOrd="0" presId="urn:microsoft.com/office/officeart/2005/8/layout/pList1"/>
    <dgm:cxn modelId="{816365D5-5E30-4D4A-B03F-68BF512CA3F0}" type="presOf" srcId="{BA9587ED-ED67-412D-B1DB-F39DDB7C5730}" destId="{E431665F-6B4F-4A9C-9E3E-C6EC4358A771}" srcOrd="0" destOrd="0" presId="urn:microsoft.com/office/officeart/2005/8/layout/pList1"/>
    <dgm:cxn modelId="{9EB4FCF3-160E-449F-B84A-F44C465D114B}" type="presParOf" srcId="{F1FD3A6F-FF9D-4165-94B7-7BD1030BF5E1}" destId="{517781FC-DE08-4955-9C5F-8FDC6A4A8FEA}" srcOrd="0" destOrd="0" presId="urn:microsoft.com/office/officeart/2005/8/layout/pList1"/>
    <dgm:cxn modelId="{3B644624-202C-4E05-AAB1-C7C750681DB8}" type="presParOf" srcId="{517781FC-DE08-4955-9C5F-8FDC6A4A8FEA}" destId="{18F9881B-E1B9-49CD-B5EC-1FAAA38AEDFD}" srcOrd="0" destOrd="0" presId="urn:microsoft.com/office/officeart/2005/8/layout/pList1"/>
    <dgm:cxn modelId="{331643FC-1761-498C-A4BC-033995818A94}" type="presParOf" srcId="{517781FC-DE08-4955-9C5F-8FDC6A4A8FEA}" destId="{2DF16437-F4B9-4B6F-B909-02C75B2EDEF1}" srcOrd="1" destOrd="0" presId="urn:microsoft.com/office/officeart/2005/8/layout/pList1"/>
    <dgm:cxn modelId="{C3C355F7-9277-44EB-AF19-F86725FAB6E9}" type="presParOf" srcId="{F1FD3A6F-FF9D-4165-94B7-7BD1030BF5E1}" destId="{4E50A196-BCB7-45A0-A8FA-8E6A065F55BB}" srcOrd="1" destOrd="0" presId="urn:microsoft.com/office/officeart/2005/8/layout/pList1"/>
    <dgm:cxn modelId="{C6035B95-F4BC-485F-AB2A-8C1B77F40AB9}" type="presParOf" srcId="{F1FD3A6F-FF9D-4165-94B7-7BD1030BF5E1}" destId="{6F078E2C-D95F-440A-9213-D8FA88984EFA}" srcOrd="2" destOrd="0" presId="urn:microsoft.com/office/officeart/2005/8/layout/pList1"/>
    <dgm:cxn modelId="{C91BD5F4-4E15-429F-9508-DA15CE44A426}" type="presParOf" srcId="{6F078E2C-D95F-440A-9213-D8FA88984EFA}" destId="{E8963E17-0089-47DA-865A-48AA354C5F69}" srcOrd="0" destOrd="0" presId="urn:microsoft.com/office/officeart/2005/8/layout/pList1"/>
    <dgm:cxn modelId="{A7CAE23E-2A18-4877-8C81-96C74AB9A38C}" type="presParOf" srcId="{6F078E2C-D95F-440A-9213-D8FA88984EFA}" destId="{E431665F-6B4F-4A9C-9E3E-C6EC4358A771}" srcOrd="1" destOrd="0" presId="urn:microsoft.com/office/officeart/2005/8/layout/pList1"/>
  </dgm:cxnLst>
  <dgm:bg>
    <a:gradFill flip="none" rotWithShape="1">
      <a:gsLst>
        <a:gs pos="0">
          <a:srgbClr val="D00A0F">
            <a:tint val="66000"/>
            <a:satMod val="160000"/>
          </a:srgbClr>
        </a:gs>
        <a:gs pos="50000">
          <a:srgbClr val="D00A0F">
            <a:tint val="44500"/>
            <a:satMod val="160000"/>
          </a:srgbClr>
        </a:gs>
        <a:gs pos="100000">
          <a:srgbClr val="D00A0F">
            <a:tint val="23500"/>
            <a:satMod val="160000"/>
          </a:srgbClr>
        </a:gs>
      </a:gsLst>
      <a:lin ang="18900000" scaled="1"/>
      <a:tileRect/>
    </a:gradFill>
  </dgm:bg>
  <dgm:whole>
    <a:ln w="28575">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6B4B1D-287F-4A92-B626-8F0EBB580E0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ID"/>
        </a:p>
      </dgm:t>
    </dgm:pt>
    <dgm:pt modelId="{6CA3C4D9-E5DF-4AD0-AC6F-BC524915E1A6}">
      <dgm:prSet/>
      <dgm:spPr>
        <a:ln>
          <a:solidFill>
            <a:srgbClr val="C00000"/>
          </a:solidFill>
        </a:ln>
      </dgm:spPr>
      <dgm:t>
        <a:bodyPr/>
        <a:lstStyle/>
        <a:p>
          <a:r>
            <a:rPr lang="id-ID" b="0" i="0" dirty="0">
              <a:solidFill>
                <a:schemeClr val="tx1"/>
              </a:solidFill>
              <a:effectLst/>
              <a:latin typeface="Lato Light"/>
              <a:ea typeface="+mn-ea"/>
              <a:cs typeface="+mn-cs"/>
            </a:rPr>
            <a:t>Drying : suatu proses kehilangan air yang disebabkan oleh daya atau kekuatan alam, misalnya matahari (dijemur) dan angin (diangin-anginkan).</a:t>
          </a:r>
        </a:p>
      </dgm:t>
    </dgm:pt>
    <dgm:pt modelId="{EB00ADC4-A462-4E90-A7E4-CAF19F0FE4BB}" type="parTrans" cxnId="{198D40B7-40F5-48C8-907A-225C75E8A219}">
      <dgm:prSet/>
      <dgm:spPr/>
      <dgm:t>
        <a:bodyPr/>
        <a:lstStyle/>
        <a:p>
          <a:endParaRPr lang="en-ID"/>
        </a:p>
      </dgm:t>
    </dgm:pt>
    <dgm:pt modelId="{E13DD995-907D-412F-A3D9-1FD00E1ADC2F}" type="sibTrans" cxnId="{198D40B7-40F5-48C8-907A-225C75E8A219}">
      <dgm:prSet/>
      <dgm:spPr/>
      <dgm:t>
        <a:bodyPr/>
        <a:lstStyle/>
        <a:p>
          <a:endParaRPr lang="en-ID"/>
        </a:p>
      </dgm:t>
    </dgm:pt>
    <dgm:pt modelId="{FC971999-3C4B-4E73-9FC6-636EF6C7A64A}">
      <dgm:prSet/>
      <dgm:spPr>
        <a:ln>
          <a:solidFill>
            <a:srgbClr val="C00000"/>
          </a:solidFill>
        </a:ln>
      </dgm:spPr>
      <dgm:t>
        <a:bodyPr/>
        <a:lstStyle/>
        <a:p>
          <a:r>
            <a:rPr lang="id-ID" b="0" i="0" dirty="0">
              <a:solidFill>
                <a:schemeClr val="tx1"/>
              </a:solidFill>
              <a:effectLst/>
              <a:latin typeface="Lato Light"/>
              <a:ea typeface="+mn-ea"/>
              <a:cs typeface="+mn-cs"/>
            </a:rPr>
            <a:t>Dehydration (dehidrasi) : suatu proses pengeringan dengan panas buatan, dengan menggunakan peralatan/alat-alat pengering</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seperti</a:t>
          </a:r>
          <a:r>
            <a:rPr lang="en-ID" b="0" i="0" dirty="0">
              <a:solidFill>
                <a:schemeClr val="tx1"/>
              </a:solidFill>
              <a:effectLst/>
              <a:latin typeface="Lato Light"/>
              <a:ea typeface="+mn-ea"/>
              <a:cs typeface="+mn-cs"/>
            </a:rPr>
            <a:t> oven.</a:t>
          </a:r>
          <a:endParaRPr lang="id-ID" b="0" i="0" dirty="0">
            <a:solidFill>
              <a:schemeClr val="tx1"/>
            </a:solidFill>
            <a:effectLst/>
            <a:latin typeface="Lato Light"/>
            <a:ea typeface="+mn-ea"/>
            <a:cs typeface="+mn-cs"/>
          </a:endParaRPr>
        </a:p>
      </dgm:t>
    </dgm:pt>
    <dgm:pt modelId="{4DA81BEA-0905-4DB9-8B79-DE6BB42C23B5}" type="parTrans" cxnId="{AA90F835-7D5C-4F7D-A47E-343FF59FE28B}">
      <dgm:prSet/>
      <dgm:spPr/>
      <dgm:t>
        <a:bodyPr/>
        <a:lstStyle/>
        <a:p>
          <a:endParaRPr lang="en-ID"/>
        </a:p>
      </dgm:t>
    </dgm:pt>
    <dgm:pt modelId="{BD8931B2-C3D9-4898-8CEC-E451EE3FD577}" type="sibTrans" cxnId="{AA90F835-7D5C-4F7D-A47E-343FF59FE28B}">
      <dgm:prSet/>
      <dgm:spPr/>
      <dgm:t>
        <a:bodyPr/>
        <a:lstStyle/>
        <a:p>
          <a:endParaRPr lang="en-ID"/>
        </a:p>
      </dgm:t>
    </dgm:pt>
    <dgm:pt modelId="{F1FD3A6F-FF9D-4165-94B7-7BD1030BF5E1}" type="pres">
      <dgm:prSet presAssocID="{896B4B1D-287F-4A92-B626-8F0EBB580E07}" presName="Name0" presStyleCnt="0">
        <dgm:presLayoutVars>
          <dgm:dir/>
          <dgm:resizeHandles val="exact"/>
        </dgm:presLayoutVars>
      </dgm:prSet>
      <dgm:spPr/>
    </dgm:pt>
    <dgm:pt modelId="{555C5BB7-3AE8-4944-96C8-DC17CA587E07}" type="pres">
      <dgm:prSet presAssocID="{6CA3C4D9-E5DF-4AD0-AC6F-BC524915E1A6}" presName="compNode" presStyleCnt="0"/>
      <dgm:spPr/>
    </dgm:pt>
    <dgm:pt modelId="{560C551C-49D2-4F2D-977C-06C56E4464C4}" type="pres">
      <dgm:prSet presAssocID="{6CA3C4D9-E5DF-4AD0-AC6F-BC524915E1A6}" presName="pictRect" presStyleLbl="node1" presStyleIdx="0" presStyleCnt="2" custScaleX="86740" custScaleY="71554" custLinFactNeighborY="3801"/>
      <dgm:spPr>
        <a:blipFill rotWithShape="1">
          <a:blip xmlns:r="http://schemas.openxmlformats.org/officeDocument/2006/relationships" r:embed="rId1"/>
          <a:srcRect/>
          <a:stretch>
            <a:fillRect l="-16000" r="-16000"/>
          </a:stretch>
        </a:blipFill>
      </dgm:spPr>
    </dgm:pt>
    <dgm:pt modelId="{46C8D110-FE36-4761-AFC2-BFA355799463}" type="pres">
      <dgm:prSet presAssocID="{6CA3C4D9-E5DF-4AD0-AC6F-BC524915E1A6}" presName="textRect" presStyleLbl="revTx" presStyleIdx="0" presStyleCnt="2" custLinFactNeighborX="748" custLinFactNeighborY="-8949">
        <dgm:presLayoutVars>
          <dgm:bulletEnabled val="1"/>
        </dgm:presLayoutVars>
      </dgm:prSet>
      <dgm:spPr/>
    </dgm:pt>
    <dgm:pt modelId="{08966A9A-88D6-4236-BB9C-36F3AEA6D732}" type="pres">
      <dgm:prSet presAssocID="{E13DD995-907D-412F-A3D9-1FD00E1ADC2F}" presName="sibTrans" presStyleLbl="sibTrans2D1" presStyleIdx="0" presStyleCnt="0"/>
      <dgm:spPr/>
    </dgm:pt>
    <dgm:pt modelId="{D6002AA6-C088-4477-A3C9-9715C74459E8}" type="pres">
      <dgm:prSet presAssocID="{FC971999-3C4B-4E73-9FC6-636EF6C7A64A}" presName="compNode" presStyleCnt="0"/>
      <dgm:spPr/>
    </dgm:pt>
    <dgm:pt modelId="{6AA0CD92-09E2-479A-90EB-5FC7A8709250}" type="pres">
      <dgm:prSet presAssocID="{FC971999-3C4B-4E73-9FC6-636EF6C7A64A}" presName="pictRect" presStyleLbl="node1" presStyleIdx="1" presStyleCnt="2" custScaleX="89663" custScaleY="70039" custLinFactNeighborX="-34" custLinFactNeighborY="5939"/>
      <dgm:spPr>
        <a:blipFill rotWithShape="1">
          <a:blip xmlns:r="http://schemas.openxmlformats.org/officeDocument/2006/relationships" r:embed="rId2"/>
          <a:srcRect/>
          <a:stretch>
            <a:fillRect l="-2000" r="-2000"/>
          </a:stretch>
        </a:blipFill>
      </dgm:spPr>
    </dgm:pt>
    <dgm:pt modelId="{2A10C6C9-23CD-4A6E-9F7B-D617D9A2E544}" type="pres">
      <dgm:prSet presAssocID="{FC971999-3C4B-4E73-9FC6-636EF6C7A64A}" presName="textRect" presStyleLbl="revTx" presStyleIdx="1" presStyleCnt="2" custLinFactNeighborY="-6504">
        <dgm:presLayoutVars>
          <dgm:bulletEnabled val="1"/>
        </dgm:presLayoutVars>
      </dgm:prSet>
      <dgm:spPr/>
    </dgm:pt>
  </dgm:ptLst>
  <dgm:cxnLst>
    <dgm:cxn modelId="{AA90F835-7D5C-4F7D-A47E-343FF59FE28B}" srcId="{896B4B1D-287F-4A92-B626-8F0EBB580E07}" destId="{FC971999-3C4B-4E73-9FC6-636EF6C7A64A}" srcOrd="1" destOrd="0" parTransId="{4DA81BEA-0905-4DB9-8B79-DE6BB42C23B5}" sibTransId="{BD8931B2-C3D9-4898-8CEC-E451EE3FD577}"/>
    <dgm:cxn modelId="{9374CA60-6E17-47FE-BD2F-4A3BB5A14667}" type="presOf" srcId="{6CA3C4D9-E5DF-4AD0-AC6F-BC524915E1A6}" destId="{46C8D110-FE36-4761-AFC2-BFA355799463}" srcOrd="0" destOrd="0" presId="urn:microsoft.com/office/officeart/2005/8/layout/pList1"/>
    <dgm:cxn modelId="{439C8374-ECC5-44BA-8784-23333C7E8F5E}" type="presOf" srcId="{896B4B1D-287F-4A92-B626-8F0EBB580E07}" destId="{F1FD3A6F-FF9D-4165-94B7-7BD1030BF5E1}" srcOrd="0" destOrd="0" presId="urn:microsoft.com/office/officeart/2005/8/layout/pList1"/>
    <dgm:cxn modelId="{CCB47575-6C70-4D5F-9BAC-18595D6E679C}" type="presOf" srcId="{FC971999-3C4B-4E73-9FC6-636EF6C7A64A}" destId="{2A10C6C9-23CD-4A6E-9F7B-D617D9A2E544}" srcOrd="0" destOrd="0" presId="urn:microsoft.com/office/officeart/2005/8/layout/pList1"/>
    <dgm:cxn modelId="{198D40B7-40F5-48C8-907A-225C75E8A219}" srcId="{896B4B1D-287F-4A92-B626-8F0EBB580E07}" destId="{6CA3C4D9-E5DF-4AD0-AC6F-BC524915E1A6}" srcOrd="0" destOrd="0" parTransId="{EB00ADC4-A462-4E90-A7E4-CAF19F0FE4BB}" sibTransId="{E13DD995-907D-412F-A3D9-1FD00E1ADC2F}"/>
    <dgm:cxn modelId="{E84151DE-AF55-48F3-967E-F5879E40EA55}" type="presOf" srcId="{E13DD995-907D-412F-A3D9-1FD00E1ADC2F}" destId="{08966A9A-88D6-4236-BB9C-36F3AEA6D732}" srcOrd="0" destOrd="0" presId="urn:microsoft.com/office/officeart/2005/8/layout/pList1"/>
    <dgm:cxn modelId="{D3EC33FC-1EFE-4403-8137-3806B242B070}" type="presParOf" srcId="{F1FD3A6F-FF9D-4165-94B7-7BD1030BF5E1}" destId="{555C5BB7-3AE8-4944-96C8-DC17CA587E07}" srcOrd="0" destOrd="0" presId="urn:microsoft.com/office/officeart/2005/8/layout/pList1"/>
    <dgm:cxn modelId="{CAAA85E4-DA2F-4DB1-87A5-899DE2939D1B}" type="presParOf" srcId="{555C5BB7-3AE8-4944-96C8-DC17CA587E07}" destId="{560C551C-49D2-4F2D-977C-06C56E4464C4}" srcOrd="0" destOrd="0" presId="urn:microsoft.com/office/officeart/2005/8/layout/pList1"/>
    <dgm:cxn modelId="{9B0FF95E-1ED8-49DD-9F02-8950CE479214}" type="presParOf" srcId="{555C5BB7-3AE8-4944-96C8-DC17CA587E07}" destId="{46C8D110-FE36-4761-AFC2-BFA355799463}" srcOrd="1" destOrd="0" presId="urn:microsoft.com/office/officeart/2005/8/layout/pList1"/>
    <dgm:cxn modelId="{A2EA92F9-1766-468E-9428-2E146A900A71}" type="presParOf" srcId="{F1FD3A6F-FF9D-4165-94B7-7BD1030BF5E1}" destId="{08966A9A-88D6-4236-BB9C-36F3AEA6D732}" srcOrd="1" destOrd="0" presId="urn:microsoft.com/office/officeart/2005/8/layout/pList1"/>
    <dgm:cxn modelId="{A9109CB5-A402-48A4-A2D9-F1EC1CA664D0}" type="presParOf" srcId="{F1FD3A6F-FF9D-4165-94B7-7BD1030BF5E1}" destId="{D6002AA6-C088-4477-A3C9-9715C74459E8}" srcOrd="2" destOrd="0" presId="urn:microsoft.com/office/officeart/2005/8/layout/pList1"/>
    <dgm:cxn modelId="{4799275E-63FA-4F26-9F08-CC8CFD3F2122}" type="presParOf" srcId="{D6002AA6-C088-4477-A3C9-9715C74459E8}" destId="{6AA0CD92-09E2-479A-90EB-5FC7A8709250}" srcOrd="0" destOrd="0" presId="urn:microsoft.com/office/officeart/2005/8/layout/pList1"/>
    <dgm:cxn modelId="{0338F9D1-4B8E-4AF3-B784-03AEB1520644}" type="presParOf" srcId="{D6002AA6-C088-4477-A3C9-9715C74459E8}" destId="{2A10C6C9-23CD-4A6E-9F7B-D617D9A2E544}" srcOrd="1" destOrd="0" presId="urn:microsoft.com/office/officeart/2005/8/layout/pList1"/>
  </dgm:cxnLst>
  <dgm:bg>
    <a:gradFill flip="none" rotWithShape="1">
      <a:gsLst>
        <a:gs pos="0">
          <a:srgbClr val="D00A0F">
            <a:tint val="66000"/>
            <a:satMod val="160000"/>
          </a:srgbClr>
        </a:gs>
        <a:gs pos="50000">
          <a:srgbClr val="D00A0F">
            <a:tint val="44500"/>
            <a:satMod val="160000"/>
          </a:srgbClr>
        </a:gs>
        <a:gs pos="100000">
          <a:srgbClr val="D00A0F">
            <a:tint val="23500"/>
            <a:satMod val="160000"/>
          </a:srgbClr>
        </a:gs>
      </a:gsLst>
      <a:lin ang="18900000" scaled="1"/>
      <a:tileRect/>
    </a:gradFill>
  </dgm:bg>
  <dgm:whole>
    <a:ln w="28575">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B9EB72-6E4D-4D4D-AC84-F76B1D908533}" type="doc">
      <dgm:prSet loTypeId="urn:microsoft.com/office/officeart/2005/8/layout/pList2" loCatId="list" qsTypeId="urn:microsoft.com/office/officeart/2005/8/quickstyle/simple3" qsCatId="simple" csTypeId="urn:microsoft.com/office/officeart/2005/8/colors/accent0_3" csCatId="mainScheme" phldr="1"/>
      <dgm:spPr/>
    </dgm:pt>
    <dgm:pt modelId="{8D333386-D70A-4AC0-B9EC-7146434BF771}">
      <dgm:prSet phldrT="[Tex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dgm:spPr>
      <dgm:t>
        <a:bodyPr/>
        <a:lstStyle/>
        <a:p>
          <a:pPr algn="ctr"/>
          <a:r>
            <a:rPr lang="en-US" dirty="0" err="1"/>
            <a:t>Metode</a:t>
          </a:r>
          <a:r>
            <a:rPr lang="en-US" dirty="0"/>
            <a:t> </a:t>
          </a:r>
          <a:r>
            <a:rPr lang="en-US" dirty="0" err="1"/>
            <a:t>ini</a:t>
          </a:r>
          <a:r>
            <a:rPr lang="en-US" dirty="0"/>
            <a:t> </a:t>
          </a:r>
          <a:r>
            <a:rPr lang="en-US" dirty="0" err="1"/>
            <a:t>cocok</a:t>
          </a:r>
          <a:r>
            <a:rPr lang="en-US" dirty="0"/>
            <a:t> </a:t>
          </a:r>
          <a:r>
            <a:rPr lang="en-US" dirty="0" err="1"/>
            <a:t>digunakan</a:t>
          </a:r>
          <a:r>
            <a:rPr lang="en-US" dirty="0"/>
            <a:t> </a:t>
          </a:r>
          <a:r>
            <a:rPr lang="en-US" dirty="0" err="1"/>
            <a:t>untuk</a:t>
          </a:r>
          <a:r>
            <a:rPr lang="en-US" dirty="0"/>
            <a:t> </a:t>
          </a:r>
          <a:r>
            <a:rPr lang="en-US" dirty="0" err="1"/>
            <a:t>mengawetkan</a:t>
          </a:r>
          <a:r>
            <a:rPr lang="en-US" dirty="0"/>
            <a:t> </a:t>
          </a:r>
          <a:r>
            <a:rPr lang="en-US" dirty="0" err="1"/>
            <a:t>rempah-rempah</a:t>
          </a:r>
          <a:r>
            <a:rPr lang="en-US" dirty="0"/>
            <a:t>, </a:t>
          </a:r>
          <a:r>
            <a:rPr lang="en-US" dirty="0" err="1"/>
            <a:t>buah</a:t>
          </a:r>
          <a:r>
            <a:rPr lang="en-US" dirty="0"/>
            <a:t>, </a:t>
          </a:r>
          <a:r>
            <a:rPr lang="en-US" dirty="0" err="1"/>
            <a:t>ikan</a:t>
          </a:r>
          <a:r>
            <a:rPr lang="en-US" dirty="0"/>
            <a:t>, </a:t>
          </a:r>
          <a:r>
            <a:rPr lang="en-US" dirty="0" err="1"/>
            <a:t>sayur-sayuran</a:t>
          </a:r>
          <a:r>
            <a:rPr lang="en-US" dirty="0"/>
            <a:t>, </a:t>
          </a:r>
          <a:r>
            <a:rPr lang="en-US" dirty="0" err="1"/>
            <a:t>serta</a:t>
          </a:r>
          <a:r>
            <a:rPr lang="en-US" dirty="0"/>
            <a:t> </a:t>
          </a:r>
          <a:r>
            <a:rPr lang="en-US" dirty="0" err="1"/>
            <a:t>daging</a:t>
          </a:r>
          <a:r>
            <a:rPr lang="en-US" dirty="0"/>
            <a:t>.</a:t>
          </a:r>
          <a:endParaRPr lang="en-ID" dirty="0"/>
        </a:p>
      </dgm:t>
    </dgm:pt>
    <dgm:pt modelId="{C5FAAA64-F645-4308-AD01-952815B504B3}" type="parTrans" cxnId="{6B847F79-25A8-4844-885C-707DD1F552F9}">
      <dgm:prSet/>
      <dgm:spPr/>
      <dgm:t>
        <a:bodyPr/>
        <a:lstStyle/>
        <a:p>
          <a:pPr algn="just"/>
          <a:endParaRPr lang="en-ID"/>
        </a:p>
      </dgm:t>
    </dgm:pt>
    <dgm:pt modelId="{BFB089D3-8B85-4FEE-AF9D-5526FA6FBA7E}" type="sibTrans" cxnId="{6B847F79-25A8-4844-885C-707DD1F552F9}">
      <dgm:prSet/>
      <dgm:spPr/>
      <dgm:t>
        <a:bodyPr/>
        <a:lstStyle/>
        <a:p>
          <a:pPr algn="just"/>
          <a:endParaRPr lang="en-ID"/>
        </a:p>
      </dgm:t>
    </dgm:pt>
    <dgm:pt modelId="{D994EE27-BAC1-45B4-8B30-9B4A2F0B5DEB}">
      <dgm:prSet phldrT="[Text]" cust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dgm:spPr>
      <dgm:t>
        <a:bodyPr/>
        <a:lstStyle/>
        <a:p>
          <a:pPr algn="ctr"/>
          <a:r>
            <a:rPr lang="sv-SE" sz="1600" dirty="0"/>
            <a:t>Keuntungan pengawetan dengan cara pengeringan : antara lain ;</a:t>
          </a:r>
          <a:r>
            <a:rPr lang="en-ID" sz="1600" dirty="0"/>
            <a:t>1. </a:t>
          </a:r>
          <a:r>
            <a:rPr lang="en-ID" sz="1600" dirty="0" err="1"/>
            <a:t>Bahan</a:t>
          </a:r>
          <a:r>
            <a:rPr lang="en-ID" sz="1600" dirty="0"/>
            <a:t> </a:t>
          </a:r>
          <a:r>
            <a:rPr lang="en-ID" sz="1600" dirty="0" err="1"/>
            <a:t>lebih</a:t>
          </a:r>
          <a:r>
            <a:rPr lang="en-ID" sz="1600" dirty="0"/>
            <a:t> </a:t>
          </a:r>
          <a:r>
            <a:rPr lang="en-ID" sz="1600" dirty="0" err="1"/>
            <a:t>awet</a:t>
          </a:r>
          <a:r>
            <a:rPr lang="en-ID" sz="1600" dirty="0"/>
            <a:t> , 2. Volume dan </a:t>
          </a:r>
          <a:r>
            <a:rPr lang="en-ID" sz="1600" dirty="0" err="1"/>
            <a:t>berat</a:t>
          </a:r>
          <a:r>
            <a:rPr lang="en-ID" sz="1600" dirty="0"/>
            <a:t> </a:t>
          </a:r>
          <a:r>
            <a:rPr lang="en-ID" sz="1600" dirty="0" err="1"/>
            <a:t>berkurang</a:t>
          </a:r>
          <a:r>
            <a:rPr lang="en-ID" sz="1600" dirty="0"/>
            <a:t>, </a:t>
          </a:r>
          <a:r>
            <a:rPr lang="en-ID" sz="1600" dirty="0" err="1"/>
            <a:t>sehingga</a:t>
          </a:r>
          <a:r>
            <a:rPr lang="en-ID" sz="1600" dirty="0"/>
            <a:t> </a:t>
          </a:r>
          <a:r>
            <a:rPr lang="en-ID" sz="1600" dirty="0" err="1"/>
            <a:t>biaya</a:t>
          </a:r>
          <a:r>
            <a:rPr lang="en-ID" sz="1600" dirty="0"/>
            <a:t> </a:t>
          </a:r>
          <a:r>
            <a:rPr lang="en-ID" sz="1600" dirty="0" err="1"/>
            <a:t>lebih</a:t>
          </a:r>
          <a:r>
            <a:rPr lang="en-ID" sz="1600" dirty="0"/>
            <a:t> </a:t>
          </a:r>
          <a:r>
            <a:rPr lang="en-ID" sz="1600" dirty="0" err="1"/>
            <a:t>rendah</a:t>
          </a:r>
          <a:r>
            <a:rPr lang="en-ID" sz="1600" dirty="0"/>
            <a:t> </a:t>
          </a:r>
          <a:r>
            <a:rPr lang="en-ID" sz="1600" dirty="0" err="1"/>
            <a:t>untuk</a:t>
          </a:r>
          <a:r>
            <a:rPr lang="en-ID" sz="1600" dirty="0"/>
            <a:t> </a:t>
          </a:r>
          <a:r>
            <a:rPr lang="en-ID" sz="1600" dirty="0" err="1"/>
            <a:t>pengemasan</a:t>
          </a:r>
          <a:r>
            <a:rPr lang="en-ID" sz="1600" dirty="0"/>
            <a:t>, </a:t>
          </a:r>
          <a:r>
            <a:rPr lang="en-ID" sz="1600" dirty="0" err="1"/>
            <a:t>pengangkutan</a:t>
          </a:r>
          <a:r>
            <a:rPr lang="en-ID" sz="1600" dirty="0"/>
            <a:t>, dan </a:t>
          </a:r>
          <a:r>
            <a:rPr lang="en-ID" sz="1600" dirty="0" err="1"/>
            <a:t>penyimpanan</a:t>
          </a:r>
          <a:r>
            <a:rPr lang="en-ID" sz="1600" dirty="0"/>
            <a:t>., 3. </a:t>
          </a:r>
          <a:r>
            <a:rPr lang="en-ID" sz="1600" dirty="0" err="1"/>
            <a:t>Kemudahan</a:t>
          </a:r>
          <a:r>
            <a:rPr lang="en-ID" sz="1600" dirty="0"/>
            <a:t> </a:t>
          </a:r>
          <a:r>
            <a:rPr lang="en-ID" sz="1600" dirty="0" err="1"/>
            <a:t>dalam</a:t>
          </a:r>
          <a:r>
            <a:rPr lang="en-ID" sz="1600" dirty="0"/>
            <a:t> </a:t>
          </a:r>
          <a:r>
            <a:rPr lang="en-ID" sz="1600" dirty="0" err="1"/>
            <a:t>penyajian</a:t>
          </a:r>
          <a:r>
            <a:rPr lang="en-ID" sz="1600" dirty="0"/>
            <a:t> ,4. </a:t>
          </a:r>
          <a:r>
            <a:rPr lang="sv-SE" sz="1600" dirty="0"/>
            <a:t>Penganekaragaman pangan, misalnya makanan ringan /camilan</a:t>
          </a:r>
          <a:endParaRPr lang="en-ID" sz="2000" dirty="0"/>
        </a:p>
      </dgm:t>
    </dgm:pt>
    <dgm:pt modelId="{FAC7C370-2E34-40CC-9532-CCF96568382C}" type="parTrans" cxnId="{C84E4277-A0BC-46EE-BA5A-55F47A05DD6A}">
      <dgm:prSet/>
      <dgm:spPr/>
      <dgm:t>
        <a:bodyPr/>
        <a:lstStyle/>
        <a:p>
          <a:endParaRPr lang="en-ID"/>
        </a:p>
      </dgm:t>
    </dgm:pt>
    <dgm:pt modelId="{C6D059EF-D935-4D26-8F7D-08D611592481}" type="sibTrans" cxnId="{C84E4277-A0BC-46EE-BA5A-55F47A05DD6A}">
      <dgm:prSet/>
      <dgm:spPr/>
      <dgm:t>
        <a:bodyPr/>
        <a:lstStyle/>
        <a:p>
          <a:endParaRPr lang="en-ID"/>
        </a:p>
      </dgm:t>
    </dgm:pt>
    <dgm:pt modelId="{EB02B0A0-3842-4630-8B7D-652CEBD700DC}">
      <dgm:prSet/>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dgm:spPr>
      <dgm:t>
        <a:bodyPr/>
        <a:lstStyle/>
        <a:p>
          <a:pPr algn="ctr"/>
          <a:r>
            <a:rPr lang="en-ID" dirty="0" err="1"/>
            <a:t>Kerugian</a:t>
          </a:r>
          <a:r>
            <a:rPr lang="en-ID" dirty="0"/>
            <a:t> </a:t>
          </a:r>
          <a:r>
            <a:rPr lang="en-ID" dirty="0" err="1"/>
            <a:t>pengawetan</a:t>
          </a:r>
          <a:r>
            <a:rPr lang="en-ID" dirty="0"/>
            <a:t> </a:t>
          </a:r>
          <a:r>
            <a:rPr lang="en-ID" dirty="0" err="1"/>
            <a:t>dengan</a:t>
          </a:r>
          <a:r>
            <a:rPr lang="en-ID" dirty="0"/>
            <a:t> </a:t>
          </a:r>
          <a:r>
            <a:rPr lang="en-ID" dirty="0" err="1"/>
            <a:t>cara</a:t>
          </a:r>
          <a:r>
            <a:rPr lang="en-ID" dirty="0"/>
            <a:t> </a:t>
          </a:r>
          <a:r>
            <a:rPr lang="en-ID" dirty="0" err="1"/>
            <a:t>pengeringan</a:t>
          </a:r>
          <a:r>
            <a:rPr lang="en-ID" dirty="0"/>
            <a:t> : 1. </a:t>
          </a:r>
          <a:r>
            <a:rPr lang="en-ID" dirty="0" err="1"/>
            <a:t>Sifat</a:t>
          </a:r>
          <a:r>
            <a:rPr lang="en-ID" dirty="0"/>
            <a:t> </a:t>
          </a:r>
          <a:r>
            <a:rPr lang="en-ID" dirty="0" err="1"/>
            <a:t>asal</a:t>
          </a:r>
          <a:r>
            <a:rPr lang="en-ID" dirty="0"/>
            <a:t> </a:t>
          </a:r>
          <a:r>
            <a:rPr lang="en-ID" dirty="0" err="1"/>
            <a:t>dari</a:t>
          </a:r>
          <a:r>
            <a:rPr lang="en-ID" dirty="0"/>
            <a:t> </a:t>
          </a:r>
          <a:r>
            <a:rPr lang="en-ID" dirty="0" err="1"/>
            <a:t>bahan</a:t>
          </a:r>
          <a:r>
            <a:rPr lang="en-ID" dirty="0"/>
            <a:t> yang </a:t>
          </a:r>
          <a:r>
            <a:rPr lang="en-ID" dirty="0" err="1"/>
            <a:t>dikeringkan</a:t>
          </a:r>
          <a:r>
            <a:rPr lang="en-ID" dirty="0"/>
            <a:t> </a:t>
          </a:r>
          <a:r>
            <a:rPr lang="en-ID" dirty="0" err="1"/>
            <a:t>dapat</a:t>
          </a:r>
          <a:r>
            <a:rPr lang="en-ID" dirty="0"/>
            <a:t> </a:t>
          </a:r>
          <a:r>
            <a:rPr lang="en-ID" dirty="0" err="1"/>
            <a:t>berubah</a:t>
          </a:r>
          <a:r>
            <a:rPr lang="en-ID" dirty="0"/>
            <a:t>, </a:t>
          </a:r>
          <a:r>
            <a:rPr lang="en-ID" dirty="0" err="1"/>
            <a:t>misalnya</a:t>
          </a:r>
          <a:r>
            <a:rPr lang="en-ID" dirty="0"/>
            <a:t> </a:t>
          </a:r>
          <a:r>
            <a:rPr lang="en-ID" dirty="0" err="1"/>
            <a:t>bentuknya</a:t>
          </a:r>
          <a:r>
            <a:rPr lang="en-ID" dirty="0"/>
            <a:t>, </a:t>
          </a:r>
          <a:r>
            <a:rPr lang="en-ID" dirty="0" err="1"/>
            <a:t>sifat</a:t>
          </a:r>
          <a:r>
            <a:rPr lang="en-ID" dirty="0"/>
            <a:t> </a:t>
          </a:r>
          <a:r>
            <a:rPr lang="en-ID" dirty="0" err="1"/>
            <a:t>fisik</a:t>
          </a:r>
          <a:r>
            <a:rPr lang="en-ID" dirty="0"/>
            <a:t> dan </a:t>
          </a:r>
          <a:r>
            <a:rPr lang="en-ID" dirty="0" err="1"/>
            <a:t>kimianya</a:t>
          </a:r>
          <a:r>
            <a:rPr lang="en-ID" dirty="0"/>
            <a:t>, </a:t>
          </a:r>
          <a:r>
            <a:rPr lang="en-ID" dirty="0" err="1"/>
            <a:t>penurunan</a:t>
          </a:r>
          <a:r>
            <a:rPr lang="en-ID" dirty="0"/>
            <a:t> </a:t>
          </a:r>
          <a:r>
            <a:rPr lang="en-ID" dirty="0" err="1"/>
            <a:t>mutu</a:t>
          </a:r>
          <a:r>
            <a:rPr lang="en-ID" dirty="0"/>
            <a:t>, </a:t>
          </a:r>
          <a:r>
            <a:rPr lang="en-ID" dirty="0" err="1"/>
            <a:t>dll</a:t>
          </a:r>
          <a:r>
            <a:rPr lang="en-ID" dirty="0"/>
            <a:t>. 2. </a:t>
          </a:r>
          <a:r>
            <a:rPr lang="en-ID" dirty="0" err="1"/>
            <a:t>Beberapa</a:t>
          </a:r>
          <a:r>
            <a:rPr lang="en-ID" dirty="0"/>
            <a:t> </a:t>
          </a:r>
          <a:r>
            <a:rPr lang="en-ID" dirty="0" err="1"/>
            <a:t>bahan</a:t>
          </a:r>
          <a:r>
            <a:rPr lang="en-ID" dirty="0"/>
            <a:t> </a:t>
          </a:r>
          <a:r>
            <a:rPr lang="en-ID" dirty="0" err="1"/>
            <a:t>kering</a:t>
          </a:r>
          <a:r>
            <a:rPr lang="en-ID" dirty="0"/>
            <a:t> </a:t>
          </a:r>
          <a:r>
            <a:rPr lang="en-ID" dirty="0" err="1"/>
            <a:t>perlu</a:t>
          </a:r>
          <a:r>
            <a:rPr lang="en-ID" dirty="0"/>
            <a:t> </a:t>
          </a:r>
          <a:r>
            <a:rPr lang="en-ID" dirty="0" err="1"/>
            <a:t>pekerjaan</a:t>
          </a:r>
          <a:r>
            <a:rPr lang="en-ID" dirty="0"/>
            <a:t> </a:t>
          </a:r>
          <a:r>
            <a:rPr lang="en-ID" dirty="0" err="1"/>
            <a:t>tambahan</a:t>
          </a:r>
          <a:r>
            <a:rPr lang="en-ID" dirty="0"/>
            <a:t> </a:t>
          </a:r>
          <a:r>
            <a:rPr lang="en-ID" dirty="0" err="1"/>
            <a:t>sebelum</a:t>
          </a:r>
          <a:r>
            <a:rPr lang="en-ID" dirty="0"/>
            <a:t> </a:t>
          </a:r>
          <a:r>
            <a:rPr lang="en-ID" dirty="0" err="1"/>
            <a:t>dipakai</a:t>
          </a:r>
          <a:r>
            <a:rPr lang="en-ID" dirty="0"/>
            <a:t>, </a:t>
          </a:r>
          <a:r>
            <a:rPr lang="en-ID" dirty="0" err="1"/>
            <a:t>misalnya</a:t>
          </a:r>
          <a:r>
            <a:rPr lang="en-ID" dirty="0"/>
            <a:t> </a:t>
          </a:r>
          <a:r>
            <a:rPr lang="en-ID" dirty="0" err="1"/>
            <a:t>harus</a:t>
          </a:r>
          <a:r>
            <a:rPr lang="en-ID" dirty="0"/>
            <a:t> </a:t>
          </a:r>
          <a:r>
            <a:rPr lang="en-ID" dirty="0" err="1"/>
            <a:t>dibasahkan</a:t>
          </a:r>
          <a:r>
            <a:rPr lang="en-ID" dirty="0"/>
            <a:t> </a:t>
          </a:r>
          <a:r>
            <a:rPr lang="en-ID" dirty="0" err="1"/>
            <a:t>kembali</a:t>
          </a:r>
          <a:r>
            <a:rPr lang="en-ID" dirty="0"/>
            <a:t> (</a:t>
          </a:r>
          <a:r>
            <a:rPr lang="en-ID" dirty="0" err="1"/>
            <a:t>rehidrasi</a:t>
          </a:r>
          <a:r>
            <a:rPr lang="en-ID" dirty="0"/>
            <a:t>) </a:t>
          </a:r>
          <a:r>
            <a:rPr lang="en-ID" dirty="0" err="1"/>
            <a:t>sebelum</a:t>
          </a:r>
          <a:r>
            <a:rPr lang="en-ID" dirty="0"/>
            <a:t> </a:t>
          </a:r>
          <a:r>
            <a:rPr lang="en-ID" dirty="0" err="1"/>
            <a:t>digunakan</a:t>
          </a:r>
          <a:r>
            <a:rPr lang="en-ID" dirty="0"/>
            <a:t>.</a:t>
          </a:r>
        </a:p>
      </dgm:t>
    </dgm:pt>
    <dgm:pt modelId="{325EFCD3-7D0D-4B73-9E90-748E5EB34874}" type="parTrans" cxnId="{EE9D75CF-6D6A-4CCD-A2D7-FB000B258A0D}">
      <dgm:prSet/>
      <dgm:spPr/>
      <dgm:t>
        <a:bodyPr/>
        <a:lstStyle/>
        <a:p>
          <a:endParaRPr lang="en-ID"/>
        </a:p>
      </dgm:t>
    </dgm:pt>
    <dgm:pt modelId="{735433FE-4097-4B14-9D33-5C5D313E0E12}" type="sibTrans" cxnId="{EE9D75CF-6D6A-4CCD-A2D7-FB000B258A0D}">
      <dgm:prSet/>
      <dgm:spPr/>
      <dgm:t>
        <a:bodyPr/>
        <a:lstStyle/>
        <a:p>
          <a:endParaRPr lang="en-ID"/>
        </a:p>
      </dgm:t>
    </dgm:pt>
    <dgm:pt modelId="{17984C59-D519-4200-ABBE-3DEE15F7453E}" type="pres">
      <dgm:prSet presAssocID="{74B9EB72-6E4D-4D4D-AC84-F76B1D908533}" presName="Name0" presStyleCnt="0">
        <dgm:presLayoutVars>
          <dgm:dir/>
          <dgm:resizeHandles val="exact"/>
        </dgm:presLayoutVars>
      </dgm:prSet>
      <dgm:spPr/>
    </dgm:pt>
    <dgm:pt modelId="{A429C0B2-7A4E-474E-BC29-9179873589BB}" type="pres">
      <dgm:prSet presAssocID="{74B9EB72-6E4D-4D4D-AC84-F76B1D908533}" presName="bkgdShp" presStyleLbl="alignAccFollowNode1" presStyleIdx="0" presStyleCnt="1"/>
      <dgm:spPr>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dgm:spPr>
    </dgm:pt>
    <dgm:pt modelId="{B89905E6-F296-43E2-8EAB-3A1861D78FF4}" type="pres">
      <dgm:prSet presAssocID="{74B9EB72-6E4D-4D4D-AC84-F76B1D908533}" presName="linComp" presStyleCnt="0"/>
      <dgm:spPr/>
    </dgm:pt>
    <dgm:pt modelId="{7C392800-E7BE-4788-B94F-3D9986B28308}" type="pres">
      <dgm:prSet presAssocID="{8D333386-D70A-4AC0-B9EC-7146434BF771}" presName="compNode" presStyleCnt="0"/>
      <dgm:spPr/>
    </dgm:pt>
    <dgm:pt modelId="{68161A30-D9E7-45DE-95A4-7AEFF0730832}" type="pres">
      <dgm:prSet presAssocID="{8D333386-D70A-4AC0-B9EC-7146434BF771}" presName="node" presStyleLbl="node1" presStyleIdx="0" presStyleCnt="3" custLinFactNeighborY="650">
        <dgm:presLayoutVars>
          <dgm:bulletEnabled val="1"/>
        </dgm:presLayoutVars>
      </dgm:prSet>
      <dgm:spPr/>
    </dgm:pt>
    <dgm:pt modelId="{EB3468AF-3067-4096-97BE-4EA362BD4F63}" type="pres">
      <dgm:prSet presAssocID="{8D333386-D70A-4AC0-B9EC-7146434BF771}" presName="invisiNode" presStyleLbl="node1" presStyleIdx="0" presStyleCnt="3"/>
      <dgm:spPr/>
    </dgm:pt>
    <dgm:pt modelId="{EC4B803B-5F56-42E0-A37D-36304F7EB42B}" type="pres">
      <dgm:prSet presAssocID="{8D333386-D70A-4AC0-B9EC-7146434BF771}" presName="imagNode" presStyleLbl="fgImgPlace1" presStyleIdx="0" presStyleCnt="3"/>
      <dgm:spPr>
        <a:blipFill rotWithShape="1">
          <a:blip xmlns:r="http://schemas.openxmlformats.org/officeDocument/2006/relationships" r:embed="rId1"/>
          <a:srcRect/>
          <a:stretch>
            <a:fillRect t="-26000" b="-26000"/>
          </a:stretch>
        </a:blipFill>
      </dgm:spPr>
    </dgm:pt>
    <dgm:pt modelId="{B406E7D2-0A7A-44BC-8E31-8349410856CB}" type="pres">
      <dgm:prSet presAssocID="{BFB089D3-8B85-4FEE-AF9D-5526FA6FBA7E}" presName="sibTrans" presStyleLbl="sibTrans2D1" presStyleIdx="0" presStyleCnt="0"/>
      <dgm:spPr/>
    </dgm:pt>
    <dgm:pt modelId="{E69E3405-23F2-4227-9D90-341CBE9FED3A}" type="pres">
      <dgm:prSet presAssocID="{D994EE27-BAC1-45B4-8B30-9B4A2F0B5DEB}" presName="compNode" presStyleCnt="0"/>
      <dgm:spPr/>
    </dgm:pt>
    <dgm:pt modelId="{A8424A14-52FD-426E-BAB5-F9D0C688A80A}" type="pres">
      <dgm:prSet presAssocID="{D994EE27-BAC1-45B4-8B30-9B4A2F0B5DEB}" presName="node" presStyleLbl="node1" presStyleIdx="1" presStyleCnt="3" custScaleY="101577">
        <dgm:presLayoutVars>
          <dgm:bulletEnabled val="1"/>
        </dgm:presLayoutVars>
      </dgm:prSet>
      <dgm:spPr/>
    </dgm:pt>
    <dgm:pt modelId="{7091A8E7-CFD9-4679-9708-A3CC87FD0527}" type="pres">
      <dgm:prSet presAssocID="{D994EE27-BAC1-45B4-8B30-9B4A2F0B5DEB}" presName="invisiNode" presStyleLbl="node1" presStyleIdx="1" presStyleCnt="3"/>
      <dgm:spPr/>
    </dgm:pt>
    <dgm:pt modelId="{70567DB5-466D-4F8C-936F-700E06F5BF8F}" type="pres">
      <dgm:prSet presAssocID="{D994EE27-BAC1-45B4-8B30-9B4A2F0B5DEB}" presName="imagNode" presStyleLbl="fgImgPlace1" presStyleIdx="1" presStyleCnt="3"/>
      <dgm:spPr>
        <a:blipFill rotWithShape="1">
          <a:blip xmlns:r="http://schemas.openxmlformats.org/officeDocument/2006/relationships" r:embed="rId2"/>
          <a:srcRect/>
          <a:stretch>
            <a:fillRect t="-65000" b="-65000"/>
          </a:stretch>
        </a:blipFill>
      </dgm:spPr>
    </dgm:pt>
    <dgm:pt modelId="{4FD2ECE6-32AC-4C84-9B28-9763703D073A}" type="pres">
      <dgm:prSet presAssocID="{C6D059EF-D935-4D26-8F7D-08D611592481}" presName="sibTrans" presStyleLbl="sibTrans2D1" presStyleIdx="0" presStyleCnt="0"/>
      <dgm:spPr/>
    </dgm:pt>
    <dgm:pt modelId="{2D1E1616-4D22-4A70-9ED5-4B89EF36BF64}" type="pres">
      <dgm:prSet presAssocID="{EB02B0A0-3842-4630-8B7D-652CEBD700DC}" presName="compNode" presStyleCnt="0"/>
      <dgm:spPr/>
    </dgm:pt>
    <dgm:pt modelId="{0F6A2B47-B3A3-4B70-81EC-14099FD0513D}" type="pres">
      <dgm:prSet presAssocID="{EB02B0A0-3842-4630-8B7D-652CEBD700DC}" presName="node" presStyleLbl="node1" presStyleIdx="2" presStyleCnt="3" custLinFactNeighborX="1420">
        <dgm:presLayoutVars>
          <dgm:bulletEnabled val="1"/>
        </dgm:presLayoutVars>
      </dgm:prSet>
      <dgm:spPr/>
    </dgm:pt>
    <dgm:pt modelId="{B8039066-EBD2-4681-BB52-314B21939D01}" type="pres">
      <dgm:prSet presAssocID="{EB02B0A0-3842-4630-8B7D-652CEBD700DC}" presName="invisiNode" presStyleLbl="node1" presStyleIdx="2" presStyleCnt="3"/>
      <dgm:spPr/>
    </dgm:pt>
    <dgm:pt modelId="{F92AD2DF-CA6E-4B9F-A8AC-045DE4C29A9C}" type="pres">
      <dgm:prSet presAssocID="{EB02B0A0-3842-4630-8B7D-652CEBD700DC}" presName="imagNode" presStyleLbl="fgImgPlace1" presStyleIdx="2" presStyleCnt="3"/>
      <dgm:spPr>
        <a:blipFill rotWithShape="1">
          <a:blip xmlns:r="http://schemas.openxmlformats.org/officeDocument/2006/relationships" r:embed="rId3"/>
          <a:srcRect/>
          <a:stretch>
            <a:fillRect t="-26000" b="-26000"/>
          </a:stretch>
        </a:blipFill>
      </dgm:spPr>
    </dgm:pt>
  </dgm:ptLst>
  <dgm:cxnLst>
    <dgm:cxn modelId="{9DD03D2B-2564-46F1-BB89-C822F9187E98}" type="presOf" srcId="{8D333386-D70A-4AC0-B9EC-7146434BF771}" destId="{68161A30-D9E7-45DE-95A4-7AEFF0730832}" srcOrd="0" destOrd="0" presId="urn:microsoft.com/office/officeart/2005/8/layout/pList2"/>
    <dgm:cxn modelId="{C84E4277-A0BC-46EE-BA5A-55F47A05DD6A}" srcId="{74B9EB72-6E4D-4D4D-AC84-F76B1D908533}" destId="{D994EE27-BAC1-45B4-8B30-9B4A2F0B5DEB}" srcOrd="1" destOrd="0" parTransId="{FAC7C370-2E34-40CC-9532-CCF96568382C}" sibTransId="{C6D059EF-D935-4D26-8F7D-08D611592481}"/>
    <dgm:cxn modelId="{6B847F79-25A8-4844-885C-707DD1F552F9}" srcId="{74B9EB72-6E4D-4D4D-AC84-F76B1D908533}" destId="{8D333386-D70A-4AC0-B9EC-7146434BF771}" srcOrd="0" destOrd="0" parTransId="{C5FAAA64-F645-4308-AD01-952815B504B3}" sibTransId="{BFB089D3-8B85-4FEE-AF9D-5526FA6FBA7E}"/>
    <dgm:cxn modelId="{7EC6858F-EB62-404F-8182-A9FC0F26B1B4}" type="presOf" srcId="{BFB089D3-8B85-4FEE-AF9D-5526FA6FBA7E}" destId="{B406E7D2-0A7A-44BC-8E31-8349410856CB}" srcOrd="0" destOrd="0" presId="urn:microsoft.com/office/officeart/2005/8/layout/pList2"/>
    <dgm:cxn modelId="{F2E589A4-BF3F-47EB-9573-B0893C9C6FC1}" type="presOf" srcId="{C6D059EF-D935-4D26-8F7D-08D611592481}" destId="{4FD2ECE6-32AC-4C84-9B28-9763703D073A}" srcOrd="0" destOrd="0" presId="urn:microsoft.com/office/officeart/2005/8/layout/pList2"/>
    <dgm:cxn modelId="{8FFF2BAB-8B62-4757-8BF5-8D65EEC4E5CF}" type="presOf" srcId="{74B9EB72-6E4D-4D4D-AC84-F76B1D908533}" destId="{17984C59-D519-4200-ABBE-3DEE15F7453E}" srcOrd="0" destOrd="0" presId="urn:microsoft.com/office/officeart/2005/8/layout/pList2"/>
    <dgm:cxn modelId="{0153ABAF-E687-4AB4-8397-E78B6742F473}" type="presOf" srcId="{EB02B0A0-3842-4630-8B7D-652CEBD700DC}" destId="{0F6A2B47-B3A3-4B70-81EC-14099FD0513D}" srcOrd="0" destOrd="0" presId="urn:microsoft.com/office/officeart/2005/8/layout/pList2"/>
    <dgm:cxn modelId="{EE9D75CF-6D6A-4CCD-A2D7-FB000B258A0D}" srcId="{74B9EB72-6E4D-4D4D-AC84-F76B1D908533}" destId="{EB02B0A0-3842-4630-8B7D-652CEBD700DC}" srcOrd="2" destOrd="0" parTransId="{325EFCD3-7D0D-4B73-9E90-748E5EB34874}" sibTransId="{735433FE-4097-4B14-9D33-5C5D313E0E12}"/>
    <dgm:cxn modelId="{7937B5F5-C418-40B2-847B-DDE76E62C82D}" type="presOf" srcId="{D994EE27-BAC1-45B4-8B30-9B4A2F0B5DEB}" destId="{A8424A14-52FD-426E-BAB5-F9D0C688A80A}" srcOrd="0" destOrd="0" presId="urn:microsoft.com/office/officeart/2005/8/layout/pList2"/>
    <dgm:cxn modelId="{86C705CC-F2B3-4082-BAE7-7B70681E26BC}" type="presParOf" srcId="{17984C59-D519-4200-ABBE-3DEE15F7453E}" destId="{A429C0B2-7A4E-474E-BC29-9179873589BB}" srcOrd="0" destOrd="0" presId="urn:microsoft.com/office/officeart/2005/8/layout/pList2"/>
    <dgm:cxn modelId="{27BB3614-7B98-4BB9-8151-F854C5FFCB3C}" type="presParOf" srcId="{17984C59-D519-4200-ABBE-3DEE15F7453E}" destId="{B89905E6-F296-43E2-8EAB-3A1861D78FF4}" srcOrd="1" destOrd="0" presId="urn:microsoft.com/office/officeart/2005/8/layout/pList2"/>
    <dgm:cxn modelId="{BF1E6D0F-BA0B-4838-B9EE-A021859F1E7B}" type="presParOf" srcId="{B89905E6-F296-43E2-8EAB-3A1861D78FF4}" destId="{7C392800-E7BE-4788-B94F-3D9986B28308}" srcOrd="0" destOrd="0" presId="urn:microsoft.com/office/officeart/2005/8/layout/pList2"/>
    <dgm:cxn modelId="{75586788-2926-4F9A-B7A3-802BA3673477}" type="presParOf" srcId="{7C392800-E7BE-4788-B94F-3D9986B28308}" destId="{68161A30-D9E7-45DE-95A4-7AEFF0730832}" srcOrd="0" destOrd="0" presId="urn:microsoft.com/office/officeart/2005/8/layout/pList2"/>
    <dgm:cxn modelId="{FB50B3FA-39B0-4E86-A3EB-56600D92D8F7}" type="presParOf" srcId="{7C392800-E7BE-4788-B94F-3D9986B28308}" destId="{EB3468AF-3067-4096-97BE-4EA362BD4F63}" srcOrd="1" destOrd="0" presId="urn:microsoft.com/office/officeart/2005/8/layout/pList2"/>
    <dgm:cxn modelId="{7E83FCE5-FB8A-4961-8871-A599A42BE81F}" type="presParOf" srcId="{7C392800-E7BE-4788-B94F-3D9986B28308}" destId="{EC4B803B-5F56-42E0-A37D-36304F7EB42B}" srcOrd="2" destOrd="0" presId="urn:microsoft.com/office/officeart/2005/8/layout/pList2"/>
    <dgm:cxn modelId="{56F6F4BC-98F3-4E5A-A374-9A51B38178BF}" type="presParOf" srcId="{B89905E6-F296-43E2-8EAB-3A1861D78FF4}" destId="{B406E7D2-0A7A-44BC-8E31-8349410856CB}" srcOrd="1" destOrd="0" presId="urn:microsoft.com/office/officeart/2005/8/layout/pList2"/>
    <dgm:cxn modelId="{D665A683-13F6-456A-A051-69DE318ECFF0}" type="presParOf" srcId="{B89905E6-F296-43E2-8EAB-3A1861D78FF4}" destId="{E69E3405-23F2-4227-9D90-341CBE9FED3A}" srcOrd="2" destOrd="0" presId="urn:microsoft.com/office/officeart/2005/8/layout/pList2"/>
    <dgm:cxn modelId="{6FAAA5D4-70FD-4323-B639-41059B5FEB22}" type="presParOf" srcId="{E69E3405-23F2-4227-9D90-341CBE9FED3A}" destId="{A8424A14-52FD-426E-BAB5-F9D0C688A80A}" srcOrd="0" destOrd="0" presId="urn:microsoft.com/office/officeart/2005/8/layout/pList2"/>
    <dgm:cxn modelId="{0C9FD825-65CE-4105-B679-8D812452CED6}" type="presParOf" srcId="{E69E3405-23F2-4227-9D90-341CBE9FED3A}" destId="{7091A8E7-CFD9-4679-9708-A3CC87FD0527}" srcOrd="1" destOrd="0" presId="urn:microsoft.com/office/officeart/2005/8/layout/pList2"/>
    <dgm:cxn modelId="{4BE0F619-1893-460C-BBBB-C08D900C3555}" type="presParOf" srcId="{E69E3405-23F2-4227-9D90-341CBE9FED3A}" destId="{70567DB5-466D-4F8C-936F-700E06F5BF8F}" srcOrd="2" destOrd="0" presId="urn:microsoft.com/office/officeart/2005/8/layout/pList2"/>
    <dgm:cxn modelId="{8218EE58-B1DB-4B43-98E5-33FDC7B79A6F}" type="presParOf" srcId="{B89905E6-F296-43E2-8EAB-3A1861D78FF4}" destId="{4FD2ECE6-32AC-4C84-9B28-9763703D073A}" srcOrd="3" destOrd="0" presId="urn:microsoft.com/office/officeart/2005/8/layout/pList2"/>
    <dgm:cxn modelId="{DC863C29-D605-4EAB-802D-D1BE76793BDE}" type="presParOf" srcId="{B89905E6-F296-43E2-8EAB-3A1861D78FF4}" destId="{2D1E1616-4D22-4A70-9ED5-4B89EF36BF64}" srcOrd="4" destOrd="0" presId="urn:microsoft.com/office/officeart/2005/8/layout/pList2"/>
    <dgm:cxn modelId="{C18AE59D-CFCA-4914-A629-2B1A8FF362A8}" type="presParOf" srcId="{2D1E1616-4D22-4A70-9ED5-4B89EF36BF64}" destId="{0F6A2B47-B3A3-4B70-81EC-14099FD0513D}" srcOrd="0" destOrd="0" presId="urn:microsoft.com/office/officeart/2005/8/layout/pList2"/>
    <dgm:cxn modelId="{85B89AE7-A4CB-4A13-8931-6236E4BE14A3}" type="presParOf" srcId="{2D1E1616-4D22-4A70-9ED5-4B89EF36BF64}" destId="{B8039066-EBD2-4681-BB52-314B21939D01}" srcOrd="1" destOrd="0" presId="urn:microsoft.com/office/officeart/2005/8/layout/pList2"/>
    <dgm:cxn modelId="{FAFE203A-3408-44A6-A0CD-C262B488FC98}" type="presParOf" srcId="{2D1E1616-4D22-4A70-9ED5-4B89EF36BF64}" destId="{F92AD2DF-CA6E-4B9F-A8AC-045DE4C29A9C}" srcOrd="2" destOrd="0" presId="urn:microsoft.com/office/officeart/2005/8/layout/pList2"/>
  </dgm:cxnLst>
  <dgm:bg>
    <a:solidFill>
      <a:srgbClr val="C00000"/>
    </a:solidFill>
  </dgm:bg>
  <dgm:whole>
    <a:ln>
      <a:solidFill>
        <a:srgbClr val="C0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4E1D95-4C6F-4F32-8DEB-7EDEF4DAE4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D"/>
        </a:p>
      </dgm:t>
    </dgm:pt>
    <dgm:pt modelId="{03F54148-5EE2-45E8-90DA-E519A59C90E8}">
      <dgm:prSet phldrT="[Text]" custT="1"/>
      <dgm:spPr>
        <a:gradFill flip="none" rotWithShape="0">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ln>
          <a:solidFill>
            <a:schemeClr val="bg1"/>
          </a:solidFill>
        </a:ln>
      </dgm:spPr>
      <dgm:t>
        <a:bodyPr/>
        <a:lstStyle/>
        <a:p>
          <a:r>
            <a:rPr lang="en-ID" sz="1800" b="0" i="0" dirty="0" err="1">
              <a:solidFill>
                <a:srgbClr val="002060"/>
              </a:solidFill>
              <a:effectLst/>
              <a:latin typeface="Lato Light"/>
              <a:ea typeface="+mn-ea"/>
              <a:cs typeface="+mn-cs"/>
            </a:rPr>
            <a:t>Faktor-faktor</a:t>
          </a:r>
          <a:r>
            <a:rPr lang="en-ID" sz="1800" b="0" i="0" dirty="0">
              <a:solidFill>
                <a:srgbClr val="002060"/>
              </a:solidFill>
              <a:effectLst/>
              <a:latin typeface="Lato Light"/>
              <a:ea typeface="+mn-ea"/>
              <a:cs typeface="+mn-cs"/>
            </a:rPr>
            <a:t> yang </a:t>
          </a:r>
          <a:r>
            <a:rPr lang="en-ID" sz="1800" b="0" i="0" dirty="0" err="1">
              <a:solidFill>
                <a:srgbClr val="002060"/>
              </a:solidFill>
              <a:effectLst/>
              <a:latin typeface="Lato Light"/>
              <a:ea typeface="+mn-ea"/>
              <a:cs typeface="+mn-cs"/>
            </a:rPr>
            <a:t>mempengaruhi</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pendinginan</a:t>
          </a:r>
          <a:endParaRPr lang="en-ID" sz="1800" b="0" i="0" dirty="0">
            <a:solidFill>
              <a:srgbClr val="002060"/>
            </a:solidFill>
            <a:effectLst/>
            <a:latin typeface="Lato Light"/>
            <a:ea typeface="+mn-ea"/>
            <a:cs typeface="+mn-cs"/>
          </a:endParaRPr>
        </a:p>
        <a:p>
          <a:br>
            <a:rPr lang="en-ID" sz="1800" b="0" i="0" dirty="0">
              <a:solidFill>
                <a:srgbClr val="002060"/>
              </a:solidFill>
              <a:effectLst/>
              <a:latin typeface="Lato Light"/>
              <a:ea typeface="+mn-ea"/>
              <a:cs typeface="+mn-cs"/>
            </a:rPr>
          </a:br>
          <a:r>
            <a:rPr lang="en-ID" sz="1800" b="0" i="0" dirty="0">
              <a:solidFill>
                <a:srgbClr val="002060"/>
              </a:solidFill>
              <a:effectLst/>
              <a:latin typeface="Lato Light"/>
              <a:ea typeface="+mn-ea"/>
              <a:cs typeface="+mn-cs"/>
            </a:rPr>
            <a:t>1.  </a:t>
          </a:r>
          <a:r>
            <a:rPr lang="en-ID" sz="1800" b="0" i="0" dirty="0" err="1">
              <a:solidFill>
                <a:srgbClr val="002060"/>
              </a:solidFill>
              <a:effectLst/>
              <a:latin typeface="Lato Light"/>
              <a:ea typeface="+mn-ea"/>
              <a:cs typeface="+mn-cs"/>
            </a:rPr>
            <a:t>Suhu</a:t>
          </a:r>
          <a:endParaRPr lang="en-ID" sz="1800" b="0" i="0" dirty="0">
            <a:solidFill>
              <a:srgbClr val="002060"/>
            </a:solidFill>
            <a:effectLst/>
            <a:latin typeface="Lato Light"/>
            <a:ea typeface="+mn-ea"/>
            <a:cs typeface="+mn-cs"/>
          </a:endParaRPr>
        </a:p>
        <a:p>
          <a:r>
            <a:rPr lang="en-ID" sz="1800" b="0" i="0" dirty="0">
              <a:solidFill>
                <a:srgbClr val="002060"/>
              </a:solidFill>
              <a:effectLst/>
              <a:latin typeface="Lato Light"/>
              <a:ea typeface="+mn-ea"/>
              <a:cs typeface="+mn-cs"/>
            </a:rPr>
            <a:t>2. </a:t>
          </a:r>
          <a:r>
            <a:rPr lang="en-ID" sz="1800" b="0" i="0" dirty="0" err="1">
              <a:solidFill>
                <a:srgbClr val="002060"/>
              </a:solidFill>
              <a:effectLst/>
              <a:latin typeface="Lato Light"/>
              <a:ea typeface="+mn-ea"/>
              <a:cs typeface="+mn-cs"/>
            </a:rPr>
            <a:t>Kualitas</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bahan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mentah</a:t>
          </a:r>
          <a:endParaRPr lang="en-ID" sz="1800" b="0" i="0" dirty="0">
            <a:solidFill>
              <a:srgbClr val="002060"/>
            </a:solidFill>
            <a:effectLst/>
            <a:latin typeface="Lato Light"/>
            <a:ea typeface="+mn-ea"/>
            <a:cs typeface="+mn-cs"/>
          </a:endParaRPr>
        </a:p>
        <a:p>
          <a:r>
            <a:rPr lang="en-ID" sz="1800" b="0" i="0" dirty="0">
              <a:solidFill>
                <a:srgbClr val="002060"/>
              </a:solidFill>
              <a:effectLst/>
              <a:latin typeface="Lato Light"/>
              <a:ea typeface="+mn-ea"/>
              <a:cs typeface="+mn-cs"/>
            </a:rPr>
            <a:t> 3. </a:t>
          </a:r>
          <a:r>
            <a:rPr lang="en-ID" sz="1800" b="0" i="0" dirty="0" err="1">
              <a:solidFill>
                <a:srgbClr val="002060"/>
              </a:solidFill>
              <a:effectLst/>
              <a:latin typeface="Lato Light"/>
              <a:ea typeface="+mn-ea"/>
              <a:cs typeface="+mn-cs"/>
            </a:rPr>
            <a:t>Perlakuan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pendahuluan</a:t>
          </a:r>
          <a:r>
            <a:rPr lang="en-ID" sz="1800" b="0" i="0" dirty="0">
              <a:solidFill>
                <a:srgbClr val="002060"/>
              </a:solidFill>
              <a:effectLst/>
              <a:latin typeface="Lato Light"/>
              <a:ea typeface="+mn-ea"/>
              <a:cs typeface="+mn-cs"/>
            </a:rPr>
            <a:t> yang </a:t>
          </a:r>
          <a:r>
            <a:rPr lang="en-ID" sz="1800" b="0" i="0" dirty="0" err="1">
              <a:solidFill>
                <a:srgbClr val="002060"/>
              </a:solidFill>
              <a:effectLst/>
              <a:latin typeface="Lato Light"/>
              <a:ea typeface="+mn-ea"/>
              <a:cs typeface="+mn-cs"/>
            </a:rPr>
            <a:t>tepat</a:t>
          </a:r>
          <a:r>
            <a:rPr lang="en-ID" sz="1800" b="0" i="0" dirty="0">
              <a:solidFill>
                <a:srgbClr val="002060"/>
              </a:solidFill>
              <a:effectLst/>
              <a:latin typeface="Lato Light"/>
              <a:ea typeface="+mn-ea"/>
              <a:cs typeface="+mn-cs"/>
            </a:rPr>
            <a:t> </a:t>
          </a:r>
        </a:p>
        <a:p>
          <a:r>
            <a:rPr lang="en-ID" sz="1800" b="0" i="0" dirty="0">
              <a:solidFill>
                <a:srgbClr val="002060"/>
              </a:solidFill>
              <a:effectLst/>
              <a:latin typeface="Lato Light"/>
              <a:ea typeface="+mn-ea"/>
              <a:cs typeface="+mn-cs"/>
            </a:rPr>
            <a:t>4. </a:t>
          </a:r>
          <a:r>
            <a:rPr lang="en-ID" sz="1800" b="0" i="0" dirty="0" err="1">
              <a:solidFill>
                <a:srgbClr val="002060"/>
              </a:solidFill>
              <a:effectLst/>
              <a:latin typeface="Lato Light"/>
              <a:ea typeface="+mn-ea"/>
              <a:cs typeface="+mn-cs"/>
            </a:rPr>
            <a:t>Kelembaban</a:t>
          </a:r>
          <a:r>
            <a:rPr lang="en-ID" sz="1800" b="0" i="0" dirty="0">
              <a:solidFill>
                <a:srgbClr val="002060"/>
              </a:solidFill>
              <a:effectLst/>
              <a:latin typeface="Lato Light"/>
              <a:ea typeface="+mn-ea"/>
              <a:cs typeface="+mn-cs"/>
            </a:rPr>
            <a:t> </a:t>
          </a:r>
        </a:p>
        <a:p>
          <a:r>
            <a:rPr lang="en-ID" sz="1800" b="0" i="0" dirty="0">
              <a:solidFill>
                <a:srgbClr val="002060"/>
              </a:solidFill>
              <a:effectLst/>
              <a:latin typeface="Lato Light"/>
              <a:ea typeface="+mn-ea"/>
              <a:cs typeface="+mn-cs"/>
            </a:rPr>
            <a:t>5. </a:t>
          </a:r>
          <a:r>
            <a:rPr lang="en-ID" sz="1800" b="0" i="0" dirty="0" err="1">
              <a:solidFill>
                <a:srgbClr val="002060"/>
              </a:solidFill>
              <a:effectLst/>
              <a:latin typeface="Lato Light"/>
              <a:ea typeface="+mn-ea"/>
              <a:cs typeface="+mn-cs"/>
            </a:rPr>
            <a:t>Aliran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udara</a:t>
          </a:r>
          <a:r>
            <a:rPr lang="en-ID" sz="1800" b="0" i="0" dirty="0">
              <a:solidFill>
                <a:srgbClr val="002060"/>
              </a:solidFill>
              <a:effectLst/>
              <a:latin typeface="Lato Light"/>
              <a:ea typeface="+mn-ea"/>
              <a:cs typeface="+mn-cs"/>
            </a:rPr>
            <a:t> yang optimal</a:t>
          </a:r>
          <a:endParaRPr lang="en-ID" sz="1800" b="0" dirty="0">
            <a:solidFill>
              <a:srgbClr val="002060"/>
            </a:solidFill>
          </a:endParaRPr>
        </a:p>
      </dgm:t>
    </dgm:pt>
    <dgm:pt modelId="{DC0F1E1C-6BB5-463B-BF5F-63DD6DE81281}" type="parTrans" cxnId="{F2405BCF-DAC3-4F76-A6BD-6641CA228A14}">
      <dgm:prSet/>
      <dgm:spPr/>
      <dgm:t>
        <a:bodyPr/>
        <a:lstStyle/>
        <a:p>
          <a:endParaRPr lang="en-ID">
            <a:solidFill>
              <a:srgbClr val="002060"/>
            </a:solidFill>
          </a:endParaRPr>
        </a:p>
      </dgm:t>
    </dgm:pt>
    <dgm:pt modelId="{C0E67009-F47B-4DA1-803D-13272272AFA5}" type="sibTrans" cxnId="{F2405BCF-DAC3-4F76-A6BD-6641CA228A14}">
      <dgm:prSet/>
      <dgm:spPr/>
      <dgm:t>
        <a:bodyPr/>
        <a:lstStyle/>
        <a:p>
          <a:endParaRPr lang="en-ID">
            <a:solidFill>
              <a:srgbClr val="002060"/>
            </a:solidFill>
          </a:endParaRPr>
        </a:p>
      </dgm:t>
    </dgm:pt>
    <dgm:pt modelId="{F3A4F971-44D9-49AC-B673-7BB3E67D4285}">
      <dgm:prSet phldrT="[Text]" custT="1"/>
      <dgm:spPr>
        <a:gradFill flip="none" rotWithShape="0">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ln>
          <a:solidFill>
            <a:schemeClr val="bg1"/>
          </a:solidFill>
        </a:ln>
      </dgm:spPr>
      <dgm:t>
        <a:bodyPr/>
        <a:lstStyle/>
        <a:p>
          <a:r>
            <a:rPr lang="en-ID" sz="1800" b="0" i="0" dirty="0" err="1">
              <a:solidFill>
                <a:srgbClr val="002060"/>
              </a:solidFill>
              <a:effectLst/>
              <a:latin typeface="Lato Light"/>
              <a:ea typeface="+mn-ea"/>
              <a:cs typeface="+mn-cs"/>
            </a:rPr>
            <a:t>Keuntungan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Pengawetan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makanan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dengan</a:t>
          </a:r>
          <a:r>
            <a:rPr lang="en-ID" sz="1800" b="0" i="0" dirty="0">
              <a:solidFill>
                <a:srgbClr val="002060"/>
              </a:solidFill>
              <a:effectLst/>
              <a:latin typeface="Lato Light"/>
              <a:ea typeface="+mn-ea"/>
              <a:cs typeface="+mn-cs"/>
            </a:rPr>
            <a:t> proses </a:t>
          </a:r>
          <a:r>
            <a:rPr lang="en-ID" sz="1800" b="0" i="0" dirty="0" err="1">
              <a:solidFill>
                <a:srgbClr val="002060"/>
              </a:solidFill>
              <a:effectLst/>
              <a:latin typeface="Lato Light"/>
              <a:ea typeface="+mn-ea"/>
              <a:cs typeface="+mn-cs"/>
            </a:rPr>
            <a:t>pendinginan</a:t>
          </a:r>
          <a:br>
            <a:rPr lang="en-ID" sz="1800" b="0" i="0" dirty="0">
              <a:solidFill>
                <a:srgbClr val="002060"/>
              </a:solidFill>
              <a:effectLst/>
              <a:latin typeface="Lato Light"/>
              <a:ea typeface="+mn-ea"/>
              <a:cs typeface="+mn-cs"/>
            </a:rPr>
          </a:br>
          <a:endParaRPr lang="en-ID" sz="1800" b="0" i="0" dirty="0">
            <a:solidFill>
              <a:srgbClr val="002060"/>
            </a:solidFill>
            <a:effectLst/>
            <a:latin typeface="Lato Light"/>
            <a:ea typeface="+mn-ea"/>
            <a:cs typeface="+mn-cs"/>
          </a:endParaRPr>
        </a:p>
        <a:p>
          <a:r>
            <a:rPr lang="en-ID" sz="1800" b="0" i="0" dirty="0">
              <a:solidFill>
                <a:srgbClr val="002060"/>
              </a:solidFill>
              <a:effectLst/>
              <a:latin typeface="Lato Light"/>
              <a:ea typeface="+mn-ea"/>
              <a:cs typeface="+mn-cs"/>
            </a:rPr>
            <a:t>1. </a:t>
          </a:r>
          <a:r>
            <a:rPr lang="en-ID" sz="1800" b="0" i="0" dirty="0" err="1">
              <a:solidFill>
                <a:srgbClr val="002060"/>
              </a:solidFill>
              <a:effectLst/>
              <a:latin typeface="Lato Light"/>
              <a:ea typeface="+mn-ea"/>
              <a:cs typeface="+mn-cs"/>
            </a:rPr>
            <a:t>Dapat</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menahan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kecepatan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reaksi</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kimia</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enzimatis</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pertumbuhan</a:t>
          </a:r>
          <a:r>
            <a:rPr lang="en-ID" sz="1800" b="0" i="0" dirty="0">
              <a:solidFill>
                <a:srgbClr val="002060"/>
              </a:solidFill>
              <a:effectLst/>
              <a:latin typeface="Lato Light"/>
              <a:ea typeface="+mn-ea"/>
              <a:cs typeface="+mn-cs"/>
            </a:rPr>
            <a:t> dan </a:t>
          </a:r>
          <a:r>
            <a:rPr lang="en-ID" sz="1800" b="0" i="0" dirty="0" err="1">
              <a:solidFill>
                <a:srgbClr val="002060"/>
              </a:solidFill>
              <a:effectLst/>
              <a:latin typeface="Lato Light"/>
              <a:ea typeface="+mn-ea"/>
              <a:cs typeface="+mn-cs"/>
            </a:rPr>
            <a:t>metabolisme</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mikroba</a:t>
          </a:r>
          <a:r>
            <a:rPr lang="en-ID" sz="1800" b="0" i="0" dirty="0">
              <a:solidFill>
                <a:srgbClr val="002060"/>
              </a:solidFill>
              <a:effectLst/>
              <a:latin typeface="Lato Light"/>
              <a:ea typeface="+mn-ea"/>
              <a:cs typeface="+mn-cs"/>
            </a:rPr>
            <a:t> yang </a:t>
          </a:r>
          <a:r>
            <a:rPr lang="en-ID" sz="1800" b="0" i="0" dirty="0" err="1">
              <a:solidFill>
                <a:srgbClr val="002060"/>
              </a:solidFill>
              <a:effectLst/>
              <a:latin typeface="Lato Light"/>
              <a:ea typeface="+mn-ea"/>
              <a:cs typeface="+mn-cs"/>
            </a:rPr>
            <a:t>diinginkan</a:t>
          </a:r>
          <a:r>
            <a:rPr lang="en-ID" sz="1800" b="0" i="0" dirty="0">
              <a:solidFill>
                <a:srgbClr val="002060"/>
              </a:solidFill>
              <a:effectLst/>
              <a:latin typeface="Lato Light"/>
              <a:ea typeface="+mn-ea"/>
              <a:cs typeface="+mn-cs"/>
            </a:rPr>
            <a:t>. </a:t>
          </a:r>
        </a:p>
        <a:p>
          <a:r>
            <a:rPr lang="en-ID" sz="1800" b="0" i="0" dirty="0">
              <a:solidFill>
                <a:srgbClr val="002060"/>
              </a:solidFill>
              <a:effectLst/>
              <a:latin typeface="Lato Light"/>
              <a:ea typeface="+mn-ea"/>
              <a:cs typeface="+mn-cs"/>
            </a:rPr>
            <a:t>2. </a:t>
          </a:r>
          <a:r>
            <a:rPr lang="en-ID" sz="1800" b="0" i="0" dirty="0" err="1">
              <a:solidFill>
                <a:srgbClr val="002060"/>
              </a:solidFill>
              <a:effectLst/>
              <a:latin typeface="Lato Light"/>
              <a:ea typeface="+mn-ea"/>
              <a:cs typeface="+mn-cs"/>
            </a:rPr>
            <a:t>Mengurangi</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perubahan</a:t>
          </a:r>
          <a:r>
            <a:rPr lang="en-ID" sz="1800" b="0" i="0" dirty="0">
              <a:solidFill>
                <a:srgbClr val="002060"/>
              </a:solidFill>
              <a:effectLst/>
              <a:latin typeface="Lato Light"/>
              <a:ea typeface="+mn-ea"/>
              <a:cs typeface="+mn-cs"/>
            </a:rPr>
            <a:t> flavour</a:t>
          </a:r>
        </a:p>
        <a:p>
          <a:r>
            <a:rPr lang="en-ID" sz="1800" b="0" i="0" dirty="0">
              <a:solidFill>
                <a:srgbClr val="002060"/>
              </a:solidFill>
              <a:effectLst/>
              <a:latin typeface="Lato Light"/>
              <a:ea typeface="+mn-ea"/>
              <a:cs typeface="+mn-cs"/>
            </a:rPr>
            <a:t>3. </a:t>
          </a:r>
          <a:r>
            <a:rPr lang="en-ID" sz="1800" b="0" i="0" dirty="0" err="1">
              <a:solidFill>
                <a:srgbClr val="002060"/>
              </a:solidFill>
              <a:effectLst/>
              <a:latin typeface="Lato Light"/>
              <a:ea typeface="+mn-ea"/>
              <a:cs typeface="+mn-cs"/>
            </a:rPr>
            <a:t>Mempermudah</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pengupasan</a:t>
          </a:r>
          <a:r>
            <a:rPr lang="en-ID" sz="1800" b="0" i="0" dirty="0">
              <a:solidFill>
                <a:srgbClr val="002060"/>
              </a:solidFill>
              <a:effectLst/>
              <a:latin typeface="Lato Light"/>
              <a:ea typeface="+mn-ea"/>
              <a:cs typeface="+mn-cs"/>
            </a:rPr>
            <a:t> dan </a:t>
          </a:r>
          <a:r>
            <a:rPr lang="en-ID" sz="1800" b="0" i="0" dirty="0" err="1">
              <a:solidFill>
                <a:srgbClr val="002060"/>
              </a:solidFill>
              <a:effectLst/>
              <a:latin typeface="Lato Light"/>
              <a:ea typeface="+mn-ea"/>
              <a:cs typeface="+mn-cs"/>
            </a:rPr>
            <a:t>pembuangan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biji</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buah</a:t>
          </a:r>
          <a:r>
            <a:rPr lang="en-ID" sz="1800" b="0" i="0" dirty="0">
              <a:solidFill>
                <a:srgbClr val="002060"/>
              </a:solidFill>
              <a:effectLst/>
              <a:latin typeface="Lato Light"/>
              <a:ea typeface="+mn-ea"/>
              <a:cs typeface="+mn-cs"/>
            </a:rPr>
            <a:t> yang </a:t>
          </a:r>
          <a:r>
            <a:rPr lang="en-ID" sz="1800" b="0" i="0" dirty="0" err="1">
              <a:solidFill>
                <a:srgbClr val="002060"/>
              </a:solidFill>
              <a:effectLst/>
              <a:latin typeface="Lato Light"/>
              <a:ea typeface="+mn-ea"/>
              <a:cs typeface="+mn-cs"/>
            </a:rPr>
            <a:t>akan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dikalengkan</a:t>
          </a:r>
          <a:r>
            <a:rPr lang="en-ID" sz="1800" b="0" i="0" dirty="0">
              <a:solidFill>
                <a:srgbClr val="002060"/>
              </a:solidFill>
              <a:effectLst/>
              <a:latin typeface="Lato Light"/>
              <a:ea typeface="+mn-ea"/>
              <a:cs typeface="+mn-cs"/>
            </a:rPr>
            <a:t>.</a:t>
          </a:r>
          <a:br>
            <a:rPr lang="en-ID" sz="1800" b="0" i="0" dirty="0">
              <a:solidFill>
                <a:srgbClr val="002060"/>
              </a:solidFill>
              <a:effectLst/>
              <a:latin typeface="Lato Light"/>
              <a:ea typeface="+mn-ea"/>
              <a:cs typeface="+mn-cs"/>
            </a:rPr>
          </a:br>
          <a:r>
            <a:rPr lang="en-ID" sz="1800" b="0" i="0" dirty="0">
              <a:solidFill>
                <a:srgbClr val="002060"/>
              </a:solidFill>
              <a:effectLst/>
              <a:latin typeface="Lato Light"/>
              <a:ea typeface="+mn-ea"/>
              <a:cs typeface="+mn-cs"/>
            </a:rPr>
            <a:t>4. </a:t>
          </a:r>
          <a:r>
            <a:rPr lang="en-ID" sz="1800" b="0" i="0" dirty="0" err="1">
              <a:solidFill>
                <a:srgbClr val="002060"/>
              </a:solidFill>
              <a:effectLst/>
              <a:latin typeface="Lato Light"/>
              <a:ea typeface="+mn-ea"/>
              <a:cs typeface="+mn-cs"/>
            </a:rPr>
            <a:t>Mempermudah</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pemotongan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daging</a:t>
          </a:r>
          <a:r>
            <a:rPr lang="en-ID" sz="1800" b="0" i="0" dirty="0">
              <a:solidFill>
                <a:srgbClr val="002060"/>
              </a:solidFill>
              <a:effectLst/>
              <a:latin typeface="Lato Light"/>
              <a:ea typeface="+mn-ea"/>
              <a:cs typeface="+mn-cs"/>
            </a:rPr>
            <a:t> dan </a:t>
          </a:r>
          <a:r>
            <a:rPr lang="en-ID" sz="1800" b="0" i="0" dirty="0" err="1">
              <a:solidFill>
                <a:srgbClr val="002060"/>
              </a:solidFill>
              <a:effectLst/>
              <a:latin typeface="Lato Light"/>
              <a:ea typeface="+mn-ea"/>
              <a:cs typeface="+mn-cs"/>
            </a:rPr>
            <a:t>pengirisan</a:t>
          </a:r>
          <a:r>
            <a:rPr lang="en-ID" sz="1800" b="0" i="0" dirty="0">
              <a:solidFill>
                <a:srgbClr val="002060"/>
              </a:solidFill>
              <a:effectLst/>
              <a:latin typeface="Lato Light"/>
              <a:ea typeface="+mn-ea"/>
              <a:cs typeface="+mn-cs"/>
            </a:rPr>
            <a:t> roti</a:t>
          </a:r>
          <a:br>
            <a:rPr lang="en-ID" sz="1800" b="0" i="0" dirty="0">
              <a:solidFill>
                <a:srgbClr val="002060"/>
              </a:solidFill>
              <a:effectLst/>
              <a:latin typeface="Lato Light"/>
              <a:ea typeface="+mn-ea"/>
              <a:cs typeface="+mn-cs"/>
            </a:rPr>
          </a:br>
          <a:r>
            <a:rPr lang="en-ID" sz="1800" b="0" i="0" dirty="0">
              <a:solidFill>
                <a:srgbClr val="002060"/>
              </a:solidFill>
              <a:effectLst/>
              <a:latin typeface="Lato Light"/>
              <a:ea typeface="+mn-ea"/>
              <a:cs typeface="+mn-cs"/>
            </a:rPr>
            <a:t>5. </a:t>
          </a:r>
          <a:r>
            <a:rPr lang="en-ID" sz="1800" b="0" i="0" dirty="0" err="1">
              <a:solidFill>
                <a:srgbClr val="002060"/>
              </a:solidFill>
              <a:effectLst/>
              <a:latin typeface="Lato Light"/>
              <a:ea typeface="+mn-ea"/>
              <a:cs typeface="+mn-cs"/>
            </a:rPr>
            <a:t>Menaikkan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kelarutan</a:t>
          </a:r>
          <a:r>
            <a:rPr lang="en-ID" sz="1800" b="0" i="0" dirty="0">
              <a:solidFill>
                <a:srgbClr val="002060"/>
              </a:solidFill>
              <a:effectLst/>
              <a:latin typeface="Lato Light"/>
              <a:ea typeface="+mn-ea"/>
              <a:cs typeface="+mn-cs"/>
            </a:rPr>
            <a:t> CO2</a:t>
          </a:r>
          <a:endParaRPr lang="en-ID" sz="1800" dirty="0">
            <a:solidFill>
              <a:srgbClr val="002060"/>
            </a:solidFill>
          </a:endParaRPr>
        </a:p>
      </dgm:t>
    </dgm:pt>
    <dgm:pt modelId="{75404106-6B89-44BF-962F-894D8B9915D5}" type="parTrans" cxnId="{8CDF2744-4274-4732-83C2-FB9EF5565611}">
      <dgm:prSet/>
      <dgm:spPr/>
      <dgm:t>
        <a:bodyPr/>
        <a:lstStyle/>
        <a:p>
          <a:endParaRPr lang="en-ID">
            <a:solidFill>
              <a:srgbClr val="002060"/>
            </a:solidFill>
          </a:endParaRPr>
        </a:p>
      </dgm:t>
    </dgm:pt>
    <dgm:pt modelId="{CA098785-C973-41EE-A39E-F83B3A121BD6}" type="sibTrans" cxnId="{8CDF2744-4274-4732-83C2-FB9EF5565611}">
      <dgm:prSet/>
      <dgm:spPr/>
      <dgm:t>
        <a:bodyPr/>
        <a:lstStyle/>
        <a:p>
          <a:endParaRPr lang="en-ID">
            <a:solidFill>
              <a:srgbClr val="002060"/>
            </a:solidFill>
          </a:endParaRPr>
        </a:p>
      </dgm:t>
    </dgm:pt>
    <dgm:pt modelId="{F7DA5C40-3F0A-44FD-A7DA-243AEFA19C10}">
      <dgm:prSet phldrT="[Text]" custT="1"/>
      <dgm:spPr>
        <a:gradFill flip="none" rotWithShape="0">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ln>
          <a:solidFill>
            <a:schemeClr val="bg1"/>
          </a:solidFill>
        </a:ln>
      </dgm:spPr>
      <dgm:t>
        <a:bodyPr/>
        <a:lstStyle/>
        <a:p>
          <a:r>
            <a:rPr lang="en-ID" sz="1800" b="0" i="0" dirty="0" err="1">
              <a:solidFill>
                <a:srgbClr val="002060"/>
              </a:solidFill>
              <a:effectLst/>
              <a:latin typeface="Lato Light"/>
              <a:ea typeface="+mn-ea"/>
              <a:cs typeface="+mn-cs"/>
            </a:rPr>
            <a:t>Kerugian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Pengawetan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makanan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dengan</a:t>
          </a:r>
          <a:r>
            <a:rPr lang="en-ID" sz="1800" b="0" i="0" dirty="0">
              <a:solidFill>
                <a:srgbClr val="002060"/>
              </a:solidFill>
              <a:effectLst/>
              <a:latin typeface="Lato Light"/>
              <a:ea typeface="+mn-ea"/>
              <a:cs typeface="+mn-cs"/>
            </a:rPr>
            <a:t> proses </a:t>
          </a:r>
          <a:r>
            <a:rPr lang="en-ID" sz="1800" b="0" i="0" dirty="0" err="1">
              <a:solidFill>
                <a:srgbClr val="002060"/>
              </a:solidFill>
              <a:effectLst/>
              <a:latin typeface="Lato Light"/>
              <a:ea typeface="+mn-ea"/>
              <a:cs typeface="+mn-cs"/>
            </a:rPr>
            <a:t>pendinginan</a:t>
          </a:r>
          <a:br>
            <a:rPr lang="en-ID" sz="1800" b="0" i="0" dirty="0">
              <a:solidFill>
                <a:srgbClr val="002060"/>
              </a:solidFill>
              <a:effectLst/>
              <a:latin typeface="Lato Light"/>
              <a:ea typeface="+mn-ea"/>
              <a:cs typeface="+mn-cs"/>
            </a:rPr>
          </a:br>
          <a:endParaRPr lang="en-ID" sz="1800" b="0" i="0" dirty="0">
            <a:solidFill>
              <a:srgbClr val="002060"/>
            </a:solidFill>
            <a:effectLst/>
            <a:latin typeface="Lato Light"/>
            <a:ea typeface="+mn-ea"/>
            <a:cs typeface="+mn-cs"/>
          </a:endParaRPr>
        </a:p>
        <a:p>
          <a:r>
            <a:rPr lang="en-ID" sz="1800" b="0" i="0" dirty="0">
              <a:solidFill>
                <a:srgbClr val="002060"/>
              </a:solidFill>
              <a:effectLst/>
              <a:latin typeface="Lato Light"/>
              <a:ea typeface="+mn-ea"/>
              <a:cs typeface="+mn-cs"/>
            </a:rPr>
            <a:t>1. </a:t>
          </a:r>
          <a:r>
            <a:rPr lang="en-ID" sz="1800" b="0" i="0" dirty="0" err="1">
              <a:solidFill>
                <a:srgbClr val="002060"/>
              </a:solidFill>
              <a:effectLst/>
              <a:latin typeface="Lato Light"/>
              <a:ea typeface="+mn-ea"/>
              <a:cs typeface="+mn-cs"/>
            </a:rPr>
            <a:t>Terjadinya</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penurunan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kandungan</a:t>
          </a:r>
          <a:r>
            <a:rPr lang="en-ID" sz="1800" b="0" i="0" dirty="0">
              <a:solidFill>
                <a:srgbClr val="002060"/>
              </a:solidFill>
              <a:effectLst/>
              <a:latin typeface="Lato Light"/>
              <a:ea typeface="+mn-ea"/>
              <a:cs typeface="+mn-cs"/>
            </a:rPr>
            <a:t> vitamin, </a:t>
          </a:r>
          <a:r>
            <a:rPr lang="en-ID" sz="1800" b="0" i="0" dirty="0" err="1">
              <a:solidFill>
                <a:srgbClr val="002060"/>
              </a:solidFill>
              <a:effectLst/>
              <a:latin typeface="Lato Light"/>
              <a:ea typeface="+mn-ea"/>
              <a:cs typeface="+mn-cs"/>
            </a:rPr>
            <a:t>antara</a:t>
          </a:r>
          <a:r>
            <a:rPr lang="en-ID" sz="1800" b="0" i="0" dirty="0">
              <a:solidFill>
                <a:srgbClr val="002060"/>
              </a:solidFill>
              <a:effectLst/>
              <a:latin typeface="Lato Light"/>
              <a:ea typeface="+mn-ea"/>
              <a:cs typeface="+mn-cs"/>
            </a:rPr>
            <a:t> lain vitamin C</a:t>
          </a:r>
          <a:br>
            <a:rPr lang="en-ID" sz="1800" b="0" i="0" dirty="0">
              <a:solidFill>
                <a:srgbClr val="002060"/>
              </a:solidFill>
              <a:effectLst/>
              <a:latin typeface="Lato Light"/>
              <a:ea typeface="+mn-ea"/>
              <a:cs typeface="+mn-cs"/>
            </a:rPr>
          </a:br>
          <a:r>
            <a:rPr lang="en-ID" sz="1800" b="0" i="0" dirty="0">
              <a:solidFill>
                <a:srgbClr val="002060"/>
              </a:solidFill>
              <a:effectLst/>
              <a:latin typeface="Lato Light"/>
              <a:ea typeface="+mn-ea"/>
              <a:cs typeface="+mn-cs"/>
            </a:rPr>
            <a:t>2. </a:t>
          </a:r>
          <a:r>
            <a:rPr lang="en-ID" sz="1800" b="0" i="0" dirty="0" err="1">
              <a:solidFill>
                <a:srgbClr val="002060"/>
              </a:solidFill>
              <a:effectLst/>
              <a:latin typeface="Lato Light"/>
              <a:ea typeface="+mn-ea"/>
              <a:cs typeface="+mn-cs"/>
            </a:rPr>
            <a:t>Berkurangnya</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kerenyahan</a:t>
          </a:r>
          <a:r>
            <a:rPr lang="en-ID" sz="1800" b="0" i="0" dirty="0">
              <a:solidFill>
                <a:srgbClr val="002060"/>
              </a:solidFill>
              <a:effectLst/>
              <a:latin typeface="Lato Light"/>
              <a:ea typeface="+mn-ea"/>
              <a:cs typeface="+mn-cs"/>
            </a:rPr>
            <a:t> dan </a:t>
          </a:r>
          <a:r>
            <a:rPr lang="en-ID" sz="1800" b="0" i="0" dirty="0" err="1">
              <a:solidFill>
                <a:srgbClr val="002060"/>
              </a:solidFill>
              <a:effectLst/>
              <a:latin typeface="Lato Light"/>
              <a:ea typeface="+mn-ea"/>
              <a:cs typeface="+mn-cs"/>
            </a:rPr>
            <a:t>kekerasan</a:t>
          </a:r>
          <a:r>
            <a:rPr lang="en-ID" sz="1800" b="0" i="0" dirty="0">
              <a:solidFill>
                <a:srgbClr val="002060"/>
              </a:solidFill>
              <a:effectLst/>
              <a:latin typeface="Lato Light"/>
              <a:ea typeface="+mn-ea"/>
              <a:cs typeface="+mn-cs"/>
            </a:rPr>
            <a:t> pada </a:t>
          </a:r>
          <a:r>
            <a:rPr lang="en-ID" sz="1800" b="0" i="0" dirty="0" err="1">
              <a:solidFill>
                <a:srgbClr val="002060"/>
              </a:solidFill>
              <a:effectLst/>
              <a:latin typeface="Lato Light"/>
              <a:ea typeface="+mn-ea"/>
              <a:cs typeface="+mn-cs"/>
            </a:rPr>
            <a:t>buah-buahan</a:t>
          </a:r>
          <a:r>
            <a:rPr lang="en-ID" sz="1800" b="0" i="0" dirty="0">
              <a:solidFill>
                <a:srgbClr val="002060"/>
              </a:solidFill>
              <a:effectLst/>
              <a:latin typeface="Lato Light"/>
              <a:ea typeface="+mn-ea"/>
              <a:cs typeface="+mn-cs"/>
            </a:rPr>
            <a:t> dan </a:t>
          </a:r>
          <a:r>
            <a:rPr lang="en-ID" sz="1800" b="0" i="0" dirty="0" err="1">
              <a:solidFill>
                <a:srgbClr val="002060"/>
              </a:solidFill>
              <a:effectLst/>
              <a:latin typeface="Lato Light"/>
              <a:ea typeface="+mn-ea"/>
              <a:cs typeface="+mn-cs"/>
            </a:rPr>
            <a:t>sayur-sayuran</a:t>
          </a:r>
          <a:br>
            <a:rPr lang="en-ID" sz="1800" b="0" i="0" dirty="0">
              <a:solidFill>
                <a:srgbClr val="002060"/>
              </a:solidFill>
              <a:effectLst/>
              <a:latin typeface="Lato Light"/>
              <a:ea typeface="+mn-ea"/>
              <a:cs typeface="+mn-cs"/>
            </a:rPr>
          </a:br>
          <a:r>
            <a:rPr lang="en-ID" sz="1800" b="0" i="0" dirty="0">
              <a:solidFill>
                <a:srgbClr val="002060"/>
              </a:solidFill>
              <a:effectLst/>
              <a:latin typeface="Lato Light"/>
              <a:ea typeface="+mn-ea"/>
              <a:cs typeface="+mn-cs"/>
            </a:rPr>
            <a:t>3. </a:t>
          </a:r>
          <a:r>
            <a:rPr lang="en-ID" sz="1800" b="0" i="0" dirty="0" err="1">
              <a:solidFill>
                <a:srgbClr val="002060"/>
              </a:solidFill>
              <a:effectLst/>
              <a:latin typeface="Lato Light"/>
              <a:ea typeface="+mn-ea"/>
              <a:cs typeface="+mn-cs"/>
            </a:rPr>
            <a:t>Perubahan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warna</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merah</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daging</a:t>
          </a:r>
          <a:br>
            <a:rPr lang="en-ID" sz="1800" b="0" i="0" dirty="0">
              <a:solidFill>
                <a:srgbClr val="002060"/>
              </a:solidFill>
              <a:effectLst/>
              <a:latin typeface="Lato Light"/>
              <a:ea typeface="+mn-ea"/>
              <a:cs typeface="+mn-cs"/>
            </a:rPr>
          </a:br>
          <a:r>
            <a:rPr lang="en-ID" sz="1800" b="0" i="0" dirty="0">
              <a:solidFill>
                <a:srgbClr val="002060"/>
              </a:solidFill>
              <a:effectLst/>
              <a:latin typeface="Lato Light"/>
              <a:ea typeface="+mn-ea"/>
              <a:cs typeface="+mn-cs"/>
            </a:rPr>
            <a:t>4. </a:t>
          </a:r>
          <a:r>
            <a:rPr lang="en-ID" sz="1800" b="0" i="0" dirty="0" err="1">
              <a:solidFill>
                <a:srgbClr val="002060"/>
              </a:solidFill>
              <a:effectLst/>
              <a:latin typeface="Lato Light"/>
              <a:ea typeface="+mn-ea"/>
              <a:cs typeface="+mn-cs"/>
            </a:rPr>
            <a:t>Oksidasi</a:t>
          </a:r>
          <a:r>
            <a:rPr lang="en-ID" sz="1800" b="0" i="0" dirty="0">
              <a:solidFill>
                <a:srgbClr val="002060"/>
              </a:solidFill>
              <a:effectLst/>
              <a:latin typeface="Lato Light"/>
              <a:ea typeface="+mn-ea"/>
              <a:cs typeface="+mn-cs"/>
            </a:rPr>
            <a:t> lemak</a:t>
          </a:r>
          <a:br>
            <a:rPr lang="en-ID" sz="1800" b="0" i="0" dirty="0">
              <a:solidFill>
                <a:srgbClr val="002060"/>
              </a:solidFill>
              <a:effectLst/>
              <a:latin typeface="Lato Light"/>
              <a:ea typeface="+mn-ea"/>
              <a:cs typeface="+mn-cs"/>
            </a:rPr>
          </a:br>
          <a:r>
            <a:rPr lang="en-ID" sz="1800" b="0" i="0" dirty="0">
              <a:solidFill>
                <a:srgbClr val="002060"/>
              </a:solidFill>
              <a:effectLst/>
              <a:latin typeface="Lato Light"/>
              <a:ea typeface="+mn-ea"/>
              <a:cs typeface="+mn-cs"/>
            </a:rPr>
            <a:t>5. </a:t>
          </a:r>
          <a:r>
            <a:rPr lang="en-ID" sz="1800" b="0" i="0" dirty="0" err="1">
              <a:solidFill>
                <a:srgbClr val="002060"/>
              </a:solidFill>
              <a:effectLst/>
              <a:latin typeface="Lato Light"/>
              <a:ea typeface="+mn-ea"/>
              <a:cs typeface="+mn-cs"/>
            </a:rPr>
            <a:t>Pelunakan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jaringan</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ikan</a:t>
          </a:r>
          <a:br>
            <a:rPr lang="en-ID" sz="1800" b="0" i="0" dirty="0">
              <a:solidFill>
                <a:srgbClr val="002060"/>
              </a:solidFill>
              <a:effectLst/>
              <a:latin typeface="Lato Light"/>
              <a:ea typeface="+mn-ea"/>
              <a:cs typeface="+mn-cs"/>
            </a:rPr>
          </a:br>
          <a:r>
            <a:rPr lang="en-ID" sz="1800" b="0" i="0" dirty="0">
              <a:solidFill>
                <a:srgbClr val="002060"/>
              </a:solidFill>
              <a:effectLst/>
              <a:latin typeface="Lato Light"/>
              <a:ea typeface="+mn-ea"/>
              <a:cs typeface="+mn-cs"/>
            </a:rPr>
            <a:t>6. </a:t>
          </a:r>
          <a:r>
            <a:rPr lang="en-ID" sz="1800" b="0" i="0" dirty="0" err="1">
              <a:solidFill>
                <a:srgbClr val="002060"/>
              </a:solidFill>
              <a:effectLst/>
              <a:latin typeface="Lato Light"/>
              <a:ea typeface="+mn-ea"/>
              <a:cs typeface="+mn-cs"/>
            </a:rPr>
            <a:t>Hilangnya</a:t>
          </a:r>
          <a:r>
            <a:rPr lang="en-ID" sz="1800" b="0" i="0" dirty="0">
              <a:solidFill>
                <a:srgbClr val="002060"/>
              </a:solidFill>
              <a:effectLst/>
              <a:latin typeface="Lato Light"/>
              <a:ea typeface="+mn-ea"/>
              <a:cs typeface="+mn-cs"/>
            </a:rPr>
            <a:t> </a:t>
          </a:r>
          <a:r>
            <a:rPr lang="en-ID" sz="1800" b="0" i="0" dirty="0" err="1">
              <a:solidFill>
                <a:srgbClr val="002060"/>
              </a:solidFill>
              <a:effectLst/>
              <a:latin typeface="Lato Light"/>
              <a:ea typeface="+mn-ea"/>
              <a:cs typeface="+mn-cs"/>
            </a:rPr>
            <a:t>flavor</a:t>
          </a:r>
          <a:endParaRPr lang="en-ID" sz="1800" dirty="0">
            <a:solidFill>
              <a:srgbClr val="002060"/>
            </a:solidFill>
          </a:endParaRPr>
        </a:p>
      </dgm:t>
    </dgm:pt>
    <dgm:pt modelId="{911A0A84-09F9-4290-BF8E-F22D0F0A7CC6}" type="parTrans" cxnId="{ABDAE286-047E-4BFD-8E12-B7319AE7C362}">
      <dgm:prSet/>
      <dgm:spPr/>
      <dgm:t>
        <a:bodyPr/>
        <a:lstStyle/>
        <a:p>
          <a:endParaRPr lang="en-ID">
            <a:solidFill>
              <a:srgbClr val="002060"/>
            </a:solidFill>
          </a:endParaRPr>
        </a:p>
      </dgm:t>
    </dgm:pt>
    <dgm:pt modelId="{0DC0DD5B-270E-4925-A41D-C7BB5C855E44}" type="sibTrans" cxnId="{ABDAE286-047E-4BFD-8E12-B7319AE7C362}">
      <dgm:prSet/>
      <dgm:spPr/>
      <dgm:t>
        <a:bodyPr/>
        <a:lstStyle/>
        <a:p>
          <a:endParaRPr lang="en-ID">
            <a:solidFill>
              <a:srgbClr val="002060"/>
            </a:solidFill>
          </a:endParaRPr>
        </a:p>
      </dgm:t>
    </dgm:pt>
    <dgm:pt modelId="{555407B2-8BA6-4257-BEDB-5CDD1CC84CA9}" type="pres">
      <dgm:prSet presAssocID="{A04E1D95-4C6F-4F32-8DEB-7EDEF4DAE4AB}" presName="diagram" presStyleCnt="0">
        <dgm:presLayoutVars>
          <dgm:dir/>
          <dgm:resizeHandles val="exact"/>
        </dgm:presLayoutVars>
      </dgm:prSet>
      <dgm:spPr/>
    </dgm:pt>
    <dgm:pt modelId="{8CE3D55E-7F03-4A5F-BB6F-BB341B111862}" type="pres">
      <dgm:prSet presAssocID="{03F54148-5EE2-45E8-90DA-E519A59C90E8}" presName="node" presStyleLbl="node1" presStyleIdx="0" presStyleCnt="3" custScaleX="101250" custScaleY="191090" custLinFactNeighborX="3638" custLinFactNeighborY="453">
        <dgm:presLayoutVars>
          <dgm:bulletEnabled val="1"/>
        </dgm:presLayoutVars>
      </dgm:prSet>
      <dgm:spPr/>
    </dgm:pt>
    <dgm:pt modelId="{896EF0C8-E407-4B7E-B852-FA41B3D0C774}" type="pres">
      <dgm:prSet presAssocID="{C0E67009-F47B-4DA1-803D-13272272AFA5}" presName="sibTrans" presStyleCnt="0"/>
      <dgm:spPr/>
    </dgm:pt>
    <dgm:pt modelId="{54301116-CAE2-4924-8F3F-155867BA76F4}" type="pres">
      <dgm:prSet presAssocID="{F3A4F971-44D9-49AC-B673-7BB3E67D4285}" presName="node" presStyleLbl="node1" presStyleIdx="1" presStyleCnt="3" custScaleX="117817" custScaleY="201380" custLinFactNeighborX="-1213" custLinFactNeighborY="2477">
        <dgm:presLayoutVars>
          <dgm:bulletEnabled val="1"/>
        </dgm:presLayoutVars>
      </dgm:prSet>
      <dgm:spPr/>
    </dgm:pt>
    <dgm:pt modelId="{BD06921A-A7DA-4E30-B78B-2747729B2ED1}" type="pres">
      <dgm:prSet presAssocID="{CA098785-C973-41EE-A39E-F83B3A121BD6}" presName="sibTrans" presStyleCnt="0"/>
      <dgm:spPr/>
    </dgm:pt>
    <dgm:pt modelId="{D03C3FC3-1196-4FFC-B2EB-C5050ADFA915}" type="pres">
      <dgm:prSet presAssocID="{F7DA5C40-3F0A-44FD-A7DA-243AEFA19C10}" presName="node" presStyleLbl="node1" presStyleIdx="2" presStyleCnt="3" custScaleX="116855" custScaleY="195154" custLinFactNeighborX="-5689" custLinFactNeighborY="904">
        <dgm:presLayoutVars>
          <dgm:bulletEnabled val="1"/>
        </dgm:presLayoutVars>
      </dgm:prSet>
      <dgm:spPr/>
    </dgm:pt>
  </dgm:ptLst>
  <dgm:cxnLst>
    <dgm:cxn modelId="{8CDF2744-4274-4732-83C2-FB9EF5565611}" srcId="{A04E1D95-4C6F-4F32-8DEB-7EDEF4DAE4AB}" destId="{F3A4F971-44D9-49AC-B673-7BB3E67D4285}" srcOrd="1" destOrd="0" parTransId="{75404106-6B89-44BF-962F-894D8B9915D5}" sibTransId="{CA098785-C973-41EE-A39E-F83B3A121BD6}"/>
    <dgm:cxn modelId="{D4B1317D-297D-4ADB-A731-BA9ABD240B96}" type="presOf" srcId="{03F54148-5EE2-45E8-90DA-E519A59C90E8}" destId="{8CE3D55E-7F03-4A5F-BB6F-BB341B111862}" srcOrd="0" destOrd="0" presId="urn:microsoft.com/office/officeart/2005/8/layout/default"/>
    <dgm:cxn modelId="{ABDAE286-047E-4BFD-8E12-B7319AE7C362}" srcId="{A04E1D95-4C6F-4F32-8DEB-7EDEF4DAE4AB}" destId="{F7DA5C40-3F0A-44FD-A7DA-243AEFA19C10}" srcOrd="2" destOrd="0" parTransId="{911A0A84-09F9-4290-BF8E-F22D0F0A7CC6}" sibTransId="{0DC0DD5B-270E-4925-A41D-C7BB5C855E44}"/>
    <dgm:cxn modelId="{ED0FC693-7A15-4E48-A2C4-801F78228A7A}" type="presOf" srcId="{F7DA5C40-3F0A-44FD-A7DA-243AEFA19C10}" destId="{D03C3FC3-1196-4FFC-B2EB-C5050ADFA915}" srcOrd="0" destOrd="0" presId="urn:microsoft.com/office/officeart/2005/8/layout/default"/>
    <dgm:cxn modelId="{F2405BCF-DAC3-4F76-A6BD-6641CA228A14}" srcId="{A04E1D95-4C6F-4F32-8DEB-7EDEF4DAE4AB}" destId="{03F54148-5EE2-45E8-90DA-E519A59C90E8}" srcOrd="0" destOrd="0" parTransId="{DC0F1E1C-6BB5-463B-BF5F-63DD6DE81281}" sibTransId="{C0E67009-F47B-4DA1-803D-13272272AFA5}"/>
    <dgm:cxn modelId="{9009A4D8-8176-458F-91E3-52A51C55B1DF}" type="presOf" srcId="{F3A4F971-44D9-49AC-B673-7BB3E67D4285}" destId="{54301116-CAE2-4924-8F3F-155867BA76F4}" srcOrd="0" destOrd="0" presId="urn:microsoft.com/office/officeart/2005/8/layout/default"/>
    <dgm:cxn modelId="{E4565DE9-0D59-4BF1-91BB-66F2367B4A92}" type="presOf" srcId="{A04E1D95-4C6F-4F32-8DEB-7EDEF4DAE4AB}" destId="{555407B2-8BA6-4257-BEDB-5CDD1CC84CA9}" srcOrd="0" destOrd="0" presId="urn:microsoft.com/office/officeart/2005/8/layout/default"/>
    <dgm:cxn modelId="{41414EC5-E494-44EC-ABDB-415AE5778698}" type="presParOf" srcId="{555407B2-8BA6-4257-BEDB-5CDD1CC84CA9}" destId="{8CE3D55E-7F03-4A5F-BB6F-BB341B111862}" srcOrd="0" destOrd="0" presId="urn:microsoft.com/office/officeart/2005/8/layout/default"/>
    <dgm:cxn modelId="{804686B8-9C10-40C9-839F-C90263DC27AE}" type="presParOf" srcId="{555407B2-8BA6-4257-BEDB-5CDD1CC84CA9}" destId="{896EF0C8-E407-4B7E-B852-FA41B3D0C774}" srcOrd="1" destOrd="0" presId="urn:microsoft.com/office/officeart/2005/8/layout/default"/>
    <dgm:cxn modelId="{E987555D-9548-41A2-B1CF-FA077A6E765E}" type="presParOf" srcId="{555407B2-8BA6-4257-BEDB-5CDD1CC84CA9}" destId="{54301116-CAE2-4924-8F3F-155867BA76F4}" srcOrd="2" destOrd="0" presId="urn:microsoft.com/office/officeart/2005/8/layout/default"/>
    <dgm:cxn modelId="{93AC6E13-F06C-485A-9F02-140DBDFF4C5C}" type="presParOf" srcId="{555407B2-8BA6-4257-BEDB-5CDD1CC84CA9}" destId="{BD06921A-A7DA-4E30-B78B-2747729B2ED1}" srcOrd="3" destOrd="0" presId="urn:microsoft.com/office/officeart/2005/8/layout/default"/>
    <dgm:cxn modelId="{1C8D6138-3182-427C-8CA3-E0C10D0D4CFE}" type="presParOf" srcId="{555407B2-8BA6-4257-BEDB-5CDD1CC84CA9}" destId="{D03C3FC3-1196-4FFC-B2EB-C5050ADFA915}" srcOrd="4" destOrd="0" presId="urn:microsoft.com/office/officeart/2005/8/layout/default"/>
  </dgm:cxnLst>
  <dgm:bg/>
  <dgm:whole>
    <a:ln w="28575">
      <a:solidFill>
        <a:schemeClr val="bg1"/>
      </a:solid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4BA6E-33EB-450A-88B4-4EC3024AAA82}">
      <dsp:nvSpPr>
        <dsp:cNvPr id="0" name=""/>
        <dsp:cNvSpPr/>
      </dsp:nvSpPr>
      <dsp:spPr>
        <a:xfrm>
          <a:off x="5674" y="932151"/>
          <a:ext cx="2902464" cy="701662"/>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6350" cap="flat" cmpd="sng" algn="ctr">
          <a:solidFill>
            <a:srgbClr val="C00000"/>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a:lnSpc>
              <a:spcPct val="90000"/>
            </a:lnSpc>
            <a:spcBef>
              <a:spcPct val="0"/>
            </a:spcBef>
            <a:spcAft>
              <a:spcPct val="35000"/>
            </a:spcAft>
            <a:buNone/>
          </a:pPr>
          <a:r>
            <a:rPr lang="en-ID" sz="2100" b="1" kern="1200" dirty="0" err="1"/>
            <a:t>Pengertian</a:t>
          </a:r>
          <a:r>
            <a:rPr lang="en-ID" sz="2100" b="1" kern="1200" dirty="0"/>
            <a:t> </a:t>
          </a:r>
          <a:r>
            <a:rPr lang="en-ID" sz="2100" b="1" kern="1200" dirty="0" err="1"/>
            <a:t>Pengawetan</a:t>
          </a:r>
          <a:r>
            <a:rPr lang="en-ID" sz="2100" b="1" kern="1200" dirty="0"/>
            <a:t> </a:t>
          </a:r>
          <a:r>
            <a:rPr lang="en-ID" sz="2100" b="1" kern="1200" dirty="0" err="1"/>
            <a:t>Makanan</a:t>
          </a:r>
          <a:r>
            <a:rPr lang="en-ID" sz="2100" b="1" kern="1200" dirty="0"/>
            <a:t> </a:t>
          </a:r>
        </a:p>
      </dsp:txBody>
      <dsp:txXfrm>
        <a:off x="5674" y="932151"/>
        <a:ext cx="2902464" cy="701662"/>
      </dsp:txXfrm>
    </dsp:sp>
    <dsp:sp modelId="{FF44421F-23B6-4525-9B53-49A32E879D69}">
      <dsp:nvSpPr>
        <dsp:cNvPr id="0" name=""/>
        <dsp:cNvSpPr/>
      </dsp:nvSpPr>
      <dsp:spPr>
        <a:xfrm>
          <a:off x="2908138" y="77000"/>
          <a:ext cx="580492" cy="2411964"/>
        </a:xfrm>
        <a:prstGeom prst="leftBrace">
          <a:avLst>
            <a:gd name="adj1" fmla="val 35000"/>
            <a:gd name="adj2" fmla="val 50000"/>
          </a:avLst>
        </a:prstGeom>
        <a:solidFill>
          <a:schemeClr val="bg1"/>
        </a:solid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EC9A82AD-9F64-4D5C-9E3C-A308DAC6C5B5}">
      <dsp:nvSpPr>
        <dsp:cNvPr id="0" name=""/>
        <dsp:cNvSpPr/>
      </dsp:nvSpPr>
      <dsp:spPr>
        <a:xfrm>
          <a:off x="3720828" y="77000"/>
          <a:ext cx="7894702" cy="2411964"/>
        </a:xfrm>
        <a:prstGeom prst="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just" defTabSz="933450">
            <a:lnSpc>
              <a:spcPct val="90000"/>
            </a:lnSpc>
            <a:spcBef>
              <a:spcPct val="0"/>
            </a:spcBef>
            <a:spcAft>
              <a:spcPct val="15000"/>
            </a:spcAft>
            <a:buChar char="•"/>
          </a:pPr>
          <a:r>
            <a:rPr lang="en-ID" sz="2100" b="1" i="0" kern="1200" dirty="0" err="1">
              <a:solidFill>
                <a:schemeClr val="tx1"/>
              </a:solidFill>
              <a:effectLst/>
              <a:latin typeface="Lato Light"/>
              <a:ea typeface="+mn-ea"/>
              <a:cs typeface="+mn-cs"/>
            </a:rPr>
            <a:t>Pengawetan</a:t>
          </a:r>
          <a:r>
            <a:rPr lang="en-ID" sz="2100" b="1" i="0" kern="1200" dirty="0">
              <a:solidFill>
                <a:schemeClr val="tx1"/>
              </a:solidFill>
              <a:effectLst/>
              <a:latin typeface="Lato Light"/>
              <a:ea typeface="+mn-ea"/>
              <a:cs typeface="+mn-cs"/>
            </a:rPr>
            <a:t> </a:t>
          </a:r>
          <a:r>
            <a:rPr lang="en-ID" sz="2100" b="1" i="0" kern="1200" dirty="0" err="1">
              <a:solidFill>
                <a:schemeClr val="tx1"/>
              </a:solidFill>
              <a:effectLst/>
              <a:latin typeface="Lato Light"/>
              <a:ea typeface="+mn-ea"/>
              <a:cs typeface="+mn-cs"/>
            </a:rPr>
            <a:t>makanan</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adalah</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cara</a:t>
          </a:r>
          <a:r>
            <a:rPr lang="en-ID" sz="2100" b="0" i="0" kern="1200" dirty="0">
              <a:solidFill>
                <a:schemeClr val="tx1"/>
              </a:solidFill>
              <a:effectLst/>
              <a:latin typeface="Lato Light"/>
              <a:ea typeface="+mn-ea"/>
              <a:cs typeface="+mn-cs"/>
            </a:rPr>
            <a:t> yang </a:t>
          </a:r>
          <a:r>
            <a:rPr lang="en-ID" sz="2100" b="0" i="0" kern="1200" dirty="0" err="1">
              <a:solidFill>
                <a:schemeClr val="tx1"/>
              </a:solidFill>
              <a:effectLst/>
              <a:latin typeface="Lato Light"/>
              <a:ea typeface="+mn-ea"/>
              <a:cs typeface="+mn-cs"/>
            </a:rPr>
            <a:t>digunakan</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untuk</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membuat</a:t>
          </a:r>
          <a:r>
            <a:rPr lang="en-ID" sz="2100" b="0" i="0" kern="1200" dirty="0">
              <a:solidFill>
                <a:schemeClr val="tx1"/>
              </a:solidFill>
              <a:effectLst/>
              <a:latin typeface="Lato Light"/>
              <a:ea typeface="+mn-ea"/>
              <a:cs typeface="+mn-cs"/>
            </a:rPr>
            <a:t> </a:t>
          </a:r>
          <a:r>
            <a:rPr lang="en-ID" sz="2100" b="1" i="0" kern="1200" dirty="0" err="1">
              <a:solidFill>
                <a:schemeClr val="tx1"/>
              </a:solidFill>
              <a:effectLst/>
              <a:latin typeface="Lato Light"/>
              <a:ea typeface="+mn-ea"/>
              <a:cs typeface="+mn-cs"/>
            </a:rPr>
            <a:t>makanan</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memiliki</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daya</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simpan</a:t>
          </a:r>
          <a:r>
            <a:rPr lang="en-ID" sz="2100" b="0" i="0" kern="1200" dirty="0">
              <a:solidFill>
                <a:schemeClr val="tx1"/>
              </a:solidFill>
              <a:effectLst/>
              <a:latin typeface="Lato Light"/>
              <a:ea typeface="+mn-ea"/>
              <a:cs typeface="+mn-cs"/>
            </a:rPr>
            <a:t> yang lama dan </a:t>
          </a:r>
          <a:r>
            <a:rPr lang="en-ID" sz="2100" b="0" i="0" kern="1200" dirty="0" err="1">
              <a:solidFill>
                <a:schemeClr val="tx1"/>
              </a:solidFill>
              <a:effectLst/>
              <a:latin typeface="Lato Light"/>
              <a:ea typeface="+mn-ea"/>
              <a:cs typeface="+mn-cs"/>
            </a:rPr>
            <a:t>mempertahankan</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sifat-sifat</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fisik</a:t>
          </a:r>
          <a:r>
            <a:rPr lang="en-ID" sz="2100" b="0" i="0" kern="1200" dirty="0">
              <a:solidFill>
                <a:schemeClr val="tx1"/>
              </a:solidFill>
              <a:effectLst/>
              <a:latin typeface="Lato Light"/>
              <a:ea typeface="+mn-ea"/>
              <a:cs typeface="+mn-cs"/>
            </a:rPr>
            <a:t> dan </a:t>
          </a:r>
          <a:r>
            <a:rPr lang="en-ID" sz="2100" b="0" i="0" kern="1200" dirty="0" err="1">
              <a:solidFill>
                <a:schemeClr val="tx1"/>
              </a:solidFill>
              <a:effectLst/>
              <a:latin typeface="Lato Light"/>
              <a:ea typeface="+mn-ea"/>
              <a:cs typeface="+mn-cs"/>
            </a:rPr>
            <a:t>kimia</a:t>
          </a:r>
          <a:r>
            <a:rPr lang="en-ID" sz="2100" b="0" i="0" kern="1200" dirty="0">
              <a:solidFill>
                <a:schemeClr val="tx1"/>
              </a:solidFill>
              <a:effectLst/>
              <a:latin typeface="Lato Light"/>
              <a:ea typeface="+mn-ea"/>
              <a:cs typeface="+mn-cs"/>
            </a:rPr>
            <a:t> </a:t>
          </a:r>
          <a:r>
            <a:rPr lang="en-ID" sz="2100" b="1" i="0" kern="1200" dirty="0" err="1">
              <a:solidFill>
                <a:schemeClr val="tx1"/>
              </a:solidFill>
              <a:effectLst/>
              <a:latin typeface="Lato Light"/>
              <a:ea typeface="+mn-ea"/>
              <a:cs typeface="+mn-cs"/>
            </a:rPr>
            <a:t>makanan</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Dalam</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mengawetkan</a:t>
          </a:r>
          <a:r>
            <a:rPr lang="en-ID" sz="2100" b="0" i="0" kern="1200" dirty="0">
              <a:solidFill>
                <a:schemeClr val="tx1"/>
              </a:solidFill>
              <a:effectLst/>
              <a:latin typeface="Lato Light"/>
              <a:ea typeface="+mn-ea"/>
              <a:cs typeface="+mn-cs"/>
            </a:rPr>
            <a:t> </a:t>
          </a:r>
          <a:r>
            <a:rPr lang="en-ID" sz="2100" b="1" i="0" kern="1200" dirty="0" err="1">
              <a:solidFill>
                <a:schemeClr val="tx1"/>
              </a:solidFill>
              <a:effectLst/>
              <a:latin typeface="Lato Light"/>
              <a:ea typeface="+mn-ea"/>
              <a:cs typeface="+mn-cs"/>
            </a:rPr>
            <a:t>makanan</a:t>
          </a:r>
          <a:r>
            <a:rPr lang="en-ID" sz="2100" b="0" i="0" kern="1200" dirty="0" err="1">
              <a:solidFill>
                <a:schemeClr val="tx1"/>
              </a:solidFill>
              <a:effectLst/>
              <a:latin typeface="Lato Light"/>
              <a:ea typeface="+mn-ea"/>
              <a:cs typeface="+mn-cs"/>
            </a:rPr>
            <a:t>harus</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diperhatikan</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jenis</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bahan</a:t>
          </a:r>
          <a:r>
            <a:rPr lang="en-ID" sz="2100" b="0" i="0" kern="1200" dirty="0">
              <a:solidFill>
                <a:schemeClr val="tx1"/>
              </a:solidFill>
              <a:effectLst/>
              <a:latin typeface="Lato Light"/>
              <a:ea typeface="+mn-ea"/>
              <a:cs typeface="+mn-cs"/>
            </a:rPr>
            <a:t> </a:t>
          </a:r>
          <a:r>
            <a:rPr lang="en-ID" sz="2100" b="1" i="0" kern="1200" dirty="0" err="1">
              <a:solidFill>
                <a:schemeClr val="tx1"/>
              </a:solidFill>
              <a:effectLst/>
              <a:latin typeface="Lato Light"/>
              <a:ea typeface="+mn-ea"/>
              <a:cs typeface="+mn-cs"/>
            </a:rPr>
            <a:t>makanan</a:t>
          </a:r>
          <a:r>
            <a:rPr lang="en-ID" sz="2100" b="0" i="0" kern="1200" dirty="0">
              <a:solidFill>
                <a:schemeClr val="tx1"/>
              </a:solidFill>
              <a:effectLst/>
              <a:latin typeface="Lato Light"/>
              <a:ea typeface="+mn-ea"/>
              <a:cs typeface="+mn-cs"/>
            </a:rPr>
            <a:t> yang </a:t>
          </a:r>
          <a:r>
            <a:rPr lang="en-ID" sz="2100" b="0" i="0" kern="1200" dirty="0" err="1">
              <a:solidFill>
                <a:schemeClr val="tx1"/>
              </a:solidFill>
              <a:effectLst/>
              <a:latin typeface="Lato Light"/>
              <a:ea typeface="+mn-ea"/>
              <a:cs typeface="+mn-cs"/>
            </a:rPr>
            <a:t>diawetkan</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keadaan</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bahan</a:t>
          </a:r>
          <a:r>
            <a:rPr lang="en-ID" sz="2100" b="0" i="0" kern="1200" dirty="0">
              <a:solidFill>
                <a:schemeClr val="tx1"/>
              </a:solidFill>
              <a:effectLst/>
              <a:latin typeface="Lato Light"/>
              <a:ea typeface="+mn-ea"/>
              <a:cs typeface="+mn-cs"/>
            </a:rPr>
            <a:t> </a:t>
          </a:r>
          <a:r>
            <a:rPr lang="en-ID" sz="2100" b="1" i="0" kern="1200" dirty="0" err="1">
              <a:solidFill>
                <a:schemeClr val="tx1"/>
              </a:solidFill>
              <a:effectLst/>
              <a:latin typeface="Lato Light"/>
              <a:ea typeface="+mn-ea"/>
              <a:cs typeface="+mn-cs"/>
            </a:rPr>
            <a:t>makanan</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cara</a:t>
          </a:r>
          <a:r>
            <a:rPr lang="en-ID" sz="2100" b="0" i="0" kern="1200" dirty="0">
              <a:solidFill>
                <a:schemeClr val="tx1"/>
              </a:solidFill>
              <a:effectLst/>
              <a:latin typeface="Lato Light"/>
              <a:ea typeface="+mn-ea"/>
              <a:cs typeface="+mn-cs"/>
            </a:rPr>
            <a:t> </a:t>
          </a:r>
          <a:r>
            <a:rPr lang="en-ID" sz="2100" b="1" i="0" kern="1200" dirty="0" err="1">
              <a:solidFill>
                <a:schemeClr val="tx1"/>
              </a:solidFill>
              <a:effectLst/>
              <a:latin typeface="Lato Light"/>
              <a:ea typeface="+mn-ea"/>
              <a:cs typeface="+mn-cs"/>
            </a:rPr>
            <a:t>pengawetan</a:t>
          </a:r>
          <a:r>
            <a:rPr lang="en-ID" sz="2100" b="0" i="0" kern="1200" dirty="0">
              <a:solidFill>
                <a:schemeClr val="tx1"/>
              </a:solidFill>
              <a:effectLst/>
              <a:latin typeface="Lato Light"/>
              <a:ea typeface="+mn-ea"/>
              <a:cs typeface="+mn-cs"/>
            </a:rPr>
            <a:t>, dan </a:t>
          </a:r>
          <a:r>
            <a:rPr lang="en-ID" sz="2100" b="0" i="0" kern="1200" dirty="0" err="1">
              <a:solidFill>
                <a:schemeClr val="tx1"/>
              </a:solidFill>
              <a:effectLst/>
              <a:latin typeface="Lato Light"/>
              <a:ea typeface="+mn-ea"/>
              <a:cs typeface="+mn-cs"/>
            </a:rPr>
            <a:t>daya</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tarik</a:t>
          </a:r>
          <a:r>
            <a:rPr lang="en-ID" sz="2100" b="0" i="0" kern="1200" dirty="0">
              <a:solidFill>
                <a:schemeClr val="tx1"/>
              </a:solidFill>
              <a:effectLst/>
              <a:latin typeface="Lato Light"/>
              <a:ea typeface="+mn-ea"/>
              <a:cs typeface="+mn-cs"/>
            </a:rPr>
            <a:t> </a:t>
          </a:r>
          <a:r>
            <a:rPr lang="en-ID" sz="2100" b="0" i="0" kern="1200" dirty="0" err="1">
              <a:solidFill>
                <a:schemeClr val="tx1"/>
              </a:solidFill>
              <a:effectLst/>
              <a:latin typeface="Lato Light"/>
              <a:ea typeface="+mn-ea"/>
              <a:cs typeface="+mn-cs"/>
            </a:rPr>
            <a:t>produk</a:t>
          </a:r>
          <a:r>
            <a:rPr lang="en-ID" sz="2100" b="0" i="0" kern="1200" dirty="0">
              <a:solidFill>
                <a:schemeClr val="tx1"/>
              </a:solidFill>
              <a:effectLst/>
              <a:latin typeface="Lato Light"/>
              <a:ea typeface="+mn-ea"/>
              <a:cs typeface="+mn-cs"/>
            </a:rPr>
            <a:t> </a:t>
          </a:r>
          <a:r>
            <a:rPr lang="en-ID" sz="2100" b="1" i="0" kern="1200" dirty="0" err="1">
              <a:solidFill>
                <a:schemeClr val="tx1"/>
              </a:solidFill>
              <a:effectLst/>
              <a:latin typeface="Lato Light"/>
              <a:ea typeface="+mn-ea"/>
              <a:cs typeface="+mn-cs"/>
            </a:rPr>
            <a:t>pengawetan</a:t>
          </a:r>
          <a:r>
            <a:rPr lang="en-ID" sz="2100" b="1" i="0" kern="1200" dirty="0">
              <a:solidFill>
                <a:schemeClr val="tx1"/>
              </a:solidFill>
              <a:effectLst/>
              <a:latin typeface="Lato Light"/>
              <a:ea typeface="+mn-ea"/>
              <a:cs typeface="+mn-cs"/>
            </a:rPr>
            <a:t> </a:t>
          </a:r>
          <a:r>
            <a:rPr lang="en-ID" sz="2100" b="1" i="0" kern="1200" dirty="0" err="1">
              <a:solidFill>
                <a:schemeClr val="tx1"/>
              </a:solidFill>
              <a:effectLst/>
              <a:latin typeface="Lato Light"/>
              <a:ea typeface="+mn-ea"/>
              <a:cs typeface="+mn-cs"/>
            </a:rPr>
            <a:t>makanan</a:t>
          </a:r>
          <a:endParaRPr lang="en-ID" sz="2100" kern="1200" dirty="0"/>
        </a:p>
      </dsp:txBody>
      <dsp:txXfrm>
        <a:off x="3720828" y="77000"/>
        <a:ext cx="7894702" cy="2411964"/>
      </dsp:txXfrm>
    </dsp:sp>
    <dsp:sp modelId="{1D66736A-060C-419F-AFA7-D7401B3DA07D}">
      <dsp:nvSpPr>
        <dsp:cNvPr id="0" name=""/>
        <dsp:cNvSpPr/>
      </dsp:nvSpPr>
      <dsp:spPr>
        <a:xfrm>
          <a:off x="5674" y="2828500"/>
          <a:ext cx="2902464" cy="1299375"/>
        </a:xfrm>
        <a:prstGeom prst="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6350" cap="flat" cmpd="sng" algn="ctr">
          <a:solidFill>
            <a:srgbClr val="C00000"/>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49352" tIns="53340" rIns="149352" bIns="53340" numCol="1" spcCol="1270" anchor="ctr" anchorCtr="0">
          <a:noAutofit/>
        </a:bodyPr>
        <a:lstStyle/>
        <a:p>
          <a:pPr marL="0" lvl="0" indent="0" algn="ctr" defTabSz="933450">
            <a:lnSpc>
              <a:spcPct val="90000"/>
            </a:lnSpc>
            <a:spcBef>
              <a:spcPct val="0"/>
            </a:spcBef>
            <a:spcAft>
              <a:spcPct val="35000"/>
            </a:spcAft>
            <a:buNone/>
          </a:pPr>
          <a:r>
            <a:rPr lang="en-ID" sz="2100" kern="1200" dirty="0"/>
            <a:t>Hal-</a:t>
          </a:r>
          <a:r>
            <a:rPr lang="en-ID" sz="2100" kern="1200" dirty="0" err="1"/>
            <a:t>hal</a:t>
          </a:r>
          <a:r>
            <a:rPr lang="en-ID" sz="2100" kern="1200" dirty="0"/>
            <a:t> yang </a:t>
          </a:r>
          <a:r>
            <a:rPr lang="en-ID" sz="2100" kern="1200" dirty="0" err="1"/>
            <a:t>Harus</a:t>
          </a:r>
          <a:r>
            <a:rPr lang="en-ID" sz="2100" kern="1200" dirty="0"/>
            <a:t> </a:t>
          </a:r>
          <a:r>
            <a:rPr lang="en-ID" sz="2100" kern="1200" dirty="0" err="1"/>
            <a:t>diperhatikan</a:t>
          </a:r>
          <a:r>
            <a:rPr lang="en-ID" sz="2100" kern="1200" dirty="0"/>
            <a:t> </a:t>
          </a:r>
          <a:r>
            <a:rPr lang="en-ID" sz="2100" kern="1200" dirty="0" err="1"/>
            <a:t>Dalam</a:t>
          </a:r>
          <a:r>
            <a:rPr lang="en-ID" sz="2100" kern="1200" dirty="0"/>
            <a:t> </a:t>
          </a:r>
          <a:r>
            <a:rPr lang="en-ID" sz="2100" kern="1200" dirty="0" err="1"/>
            <a:t>Mengawetkan</a:t>
          </a:r>
          <a:r>
            <a:rPr lang="en-ID" sz="2100" kern="1200" dirty="0"/>
            <a:t> </a:t>
          </a:r>
          <a:r>
            <a:rPr lang="en-ID" sz="2100" kern="1200" dirty="0" err="1"/>
            <a:t>Makanan</a:t>
          </a:r>
          <a:endParaRPr lang="en-ID" sz="2100" kern="1200" dirty="0"/>
        </a:p>
      </dsp:txBody>
      <dsp:txXfrm>
        <a:off x="5674" y="2828500"/>
        <a:ext cx="2902464" cy="1299375"/>
      </dsp:txXfrm>
    </dsp:sp>
    <dsp:sp modelId="{7AF1949C-2B09-480B-B830-0ECFB6299740}">
      <dsp:nvSpPr>
        <dsp:cNvPr id="0" name=""/>
        <dsp:cNvSpPr/>
      </dsp:nvSpPr>
      <dsp:spPr>
        <a:xfrm>
          <a:off x="2908138" y="2564565"/>
          <a:ext cx="580492" cy="1827246"/>
        </a:xfrm>
        <a:prstGeom prst="leftBrace">
          <a:avLst>
            <a:gd name="adj1" fmla="val 35000"/>
            <a:gd name="adj2" fmla="val 50000"/>
          </a:avLst>
        </a:prstGeom>
        <a:noFill/>
        <a:ln w="1270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EFDFB775-FA51-4568-BEDE-006D8F1F912D}">
      <dsp:nvSpPr>
        <dsp:cNvPr id="0" name=""/>
        <dsp:cNvSpPr/>
      </dsp:nvSpPr>
      <dsp:spPr>
        <a:xfrm>
          <a:off x="3720828" y="2564565"/>
          <a:ext cx="7894702" cy="1827246"/>
        </a:xfrm>
        <a:prstGeom prst="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just" defTabSz="933450">
            <a:lnSpc>
              <a:spcPct val="90000"/>
            </a:lnSpc>
            <a:spcBef>
              <a:spcPct val="0"/>
            </a:spcBef>
            <a:spcAft>
              <a:spcPct val="15000"/>
            </a:spcAft>
            <a:buChar char="•"/>
          </a:pPr>
          <a:r>
            <a:rPr lang="en-ID" sz="2100" b="0" i="0" kern="1200" dirty="0" err="1"/>
            <a:t>Dalam</a:t>
          </a:r>
          <a:r>
            <a:rPr lang="en-ID" sz="2100" b="0" i="0" kern="1200" dirty="0"/>
            <a:t> </a:t>
          </a:r>
          <a:r>
            <a:rPr lang="en-ID" sz="2100" b="0" i="0" kern="1200" dirty="0" err="1"/>
            <a:t>mengawetkan</a:t>
          </a:r>
          <a:r>
            <a:rPr lang="en-ID" sz="2100" b="0" i="0" kern="1200" dirty="0"/>
            <a:t> </a:t>
          </a:r>
          <a:r>
            <a:rPr lang="en-ID" sz="2100" b="0" i="0" kern="1200" dirty="0" err="1"/>
            <a:t>makanan</a:t>
          </a:r>
          <a:r>
            <a:rPr lang="en-ID" sz="2100" b="0" i="0" kern="1200" dirty="0"/>
            <a:t> yang </a:t>
          </a:r>
          <a:r>
            <a:rPr lang="en-ID" sz="2100" b="0" i="0" kern="1200" dirty="0" err="1"/>
            <a:t>harus</a:t>
          </a:r>
          <a:r>
            <a:rPr lang="en-ID" sz="2100" b="0" i="0" kern="1200" dirty="0"/>
            <a:t> </a:t>
          </a:r>
          <a:r>
            <a:rPr lang="en-ID" sz="2100" b="0" i="0" kern="1200" dirty="0" err="1"/>
            <a:t>diperhatikan</a:t>
          </a:r>
          <a:r>
            <a:rPr lang="en-ID" sz="2100" b="0" i="0" kern="1200" dirty="0"/>
            <a:t> :</a:t>
          </a:r>
          <a:endParaRPr lang="en-ID" sz="2100" kern="1200" dirty="0"/>
        </a:p>
        <a:p>
          <a:pPr marL="457200" lvl="2" indent="-228600" algn="just" defTabSz="933450">
            <a:lnSpc>
              <a:spcPct val="90000"/>
            </a:lnSpc>
            <a:spcBef>
              <a:spcPct val="0"/>
            </a:spcBef>
            <a:spcAft>
              <a:spcPct val="15000"/>
            </a:spcAft>
            <a:buFont typeface="+mj-lt"/>
            <a:buAutoNum type="arabicPeriod"/>
          </a:pPr>
          <a:r>
            <a:rPr lang="en-ID" sz="2100" b="0" i="0" kern="1200" dirty="0" err="1"/>
            <a:t>Jenis</a:t>
          </a:r>
          <a:r>
            <a:rPr lang="en-ID" sz="2100" b="0" i="0" kern="1200" dirty="0"/>
            <a:t> </a:t>
          </a:r>
          <a:r>
            <a:rPr lang="en-ID" sz="2100" b="0" i="0" kern="1200" dirty="0" err="1"/>
            <a:t>bahan</a:t>
          </a:r>
          <a:r>
            <a:rPr lang="en-ID" sz="2100" b="0" i="0" kern="1200" dirty="0"/>
            <a:t> </a:t>
          </a:r>
          <a:r>
            <a:rPr lang="en-ID" sz="2100" b="0" i="0" kern="1200" dirty="0" err="1"/>
            <a:t>makanan</a:t>
          </a:r>
          <a:r>
            <a:rPr lang="en-ID" sz="2100" b="0" i="0" kern="1200" dirty="0"/>
            <a:t> yang </a:t>
          </a:r>
          <a:r>
            <a:rPr lang="en-ID" sz="2100" b="0" i="0" kern="1200" dirty="0" err="1"/>
            <a:t>diawetkan</a:t>
          </a:r>
          <a:r>
            <a:rPr lang="en-ID" sz="2100" b="0" i="0" kern="1200" dirty="0"/>
            <a:t>,</a:t>
          </a:r>
          <a:endParaRPr lang="en-ID" sz="2100" kern="1200" dirty="0"/>
        </a:p>
        <a:p>
          <a:pPr marL="457200" lvl="2" indent="-228600" algn="just" defTabSz="933450">
            <a:lnSpc>
              <a:spcPct val="90000"/>
            </a:lnSpc>
            <a:spcBef>
              <a:spcPct val="0"/>
            </a:spcBef>
            <a:spcAft>
              <a:spcPct val="15000"/>
            </a:spcAft>
            <a:buFont typeface="+mj-lt"/>
            <a:buAutoNum type="arabicPeriod"/>
          </a:pPr>
          <a:r>
            <a:rPr lang="en-ID" sz="2100" b="0" i="0" kern="1200" dirty="0" err="1"/>
            <a:t>Keadaan</a:t>
          </a:r>
          <a:r>
            <a:rPr lang="en-ID" sz="2100" b="0" i="0" kern="1200" dirty="0"/>
            <a:t> </a:t>
          </a:r>
          <a:r>
            <a:rPr lang="en-ID" sz="2100" b="0" i="0" kern="1200" dirty="0" err="1"/>
            <a:t>bahan</a:t>
          </a:r>
          <a:r>
            <a:rPr lang="en-ID" sz="2100" b="0" i="0" kern="1200" dirty="0"/>
            <a:t> </a:t>
          </a:r>
          <a:r>
            <a:rPr lang="en-ID" sz="2100" b="0" i="0" kern="1200" dirty="0" err="1"/>
            <a:t>makanan</a:t>
          </a:r>
          <a:r>
            <a:rPr lang="en-ID" sz="2100" b="0" i="0" kern="1200" dirty="0"/>
            <a:t>, </a:t>
          </a:r>
          <a:endParaRPr lang="en-ID" sz="2100" kern="1200" dirty="0"/>
        </a:p>
        <a:p>
          <a:pPr marL="457200" lvl="2" indent="-228600" algn="just" defTabSz="933450">
            <a:lnSpc>
              <a:spcPct val="90000"/>
            </a:lnSpc>
            <a:spcBef>
              <a:spcPct val="0"/>
            </a:spcBef>
            <a:spcAft>
              <a:spcPct val="15000"/>
            </a:spcAft>
            <a:buFont typeface="+mj-lt"/>
            <a:buAutoNum type="arabicPeriod"/>
          </a:pPr>
          <a:r>
            <a:rPr lang="en-ID" sz="2100" b="0" i="0" kern="1200" dirty="0"/>
            <a:t>Cara </a:t>
          </a:r>
          <a:r>
            <a:rPr lang="en-ID" sz="2100" b="0" i="0" kern="1200" dirty="0" err="1"/>
            <a:t>pengawetan</a:t>
          </a:r>
          <a:r>
            <a:rPr lang="en-ID" sz="2100" b="0" i="0" kern="1200" dirty="0"/>
            <a:t>, </a:t>
          </a:r>
          <a:endParaRPr lang="en-ID" sz="2100" kern="1200" dirty="0"/>
        </a:p>
        <a:p>
          <a:pPr marL="457200" lvl="2" indent="-228600" algn="just" defTabSz="933450">
            <a:lnSpc>
              <a:spcPct val="90000"/>
            </a:lnSpc>
            <a:spcBef>
              <a:spcPct val="0"/>
            </a:spcBef>
            <a:spcAft>
              <a:spcPct val="15000"/>
            </a:spcAft>
            <a:buFont typeface="+mj-lt"/>
            <a:buAutoNum type="arabicPeriod"/>
          </a:pPr>
          <a:r>
            <a:rPr lang="en-ID" sz="2100" b="0" i="0" kern="1200" dirty="0" err="1"/>
            <a:t>Daya</a:t>
          </a:r>
          <a:r>
            <a:rPr lang="en-ID" sz="2100" b="0" i="0" kern="1200" dirty="0"/>
            <a:t> </a:t>
          </a:r>
          <a:r>
            <a:rPr lang="en-ID" sz="2100" b="0" i="0" kern="1200" dirty="0" err="1"/>
            <a:t>tarik</a:t>
          </a:r>
          <a:r>
            <a:rPr lang="en-ID" sz="2100" b="0" i="0" kern="1200" dirty="0"/>
            <a:t> </a:t>
          </a:r>
          <a:r>
            <a:rPr lang="en-ID" sz="2100" b="0" i="0" kern="1200" dirty="0" err="1"/>
            <a:t>produk</a:t>
          </a:r>
          <a:r>
            <a:rPr lang="en-ID" sz="2100" b="0" i="0" kern="1200" dirty="0"/>
            <a:t> </a:t>
          </a:r>
          <a:r>
            <a:rPr lang="en-ID" sz="2100" b="0" i="0" kern="1200" dirty="0" err="1"/>
            <a:t>pengawetan</a:t>
          </a:r>
          <a:r>
            <a:rPr lang="en-ID" sz="2100" b="0" i="0" kern="1200" dirty="0"/>
            <a:t> </a:t>
          </a:r>
          <a:r>
            <a:rPr lang="en-ID" sz="2100" b="0" i="0" kern="1200" dirty="0" err="1"/>
            <a:t>makanan</a:t>
          </a:r>
          <a:r>
            <a:rPr lang="en-ID" sz="2100" b="0" i="0" kern="1200" dirty="0"/>
            <a:t>.</a:t>
          </a:r>
          <a:endParaRPr lang="en-ID" sz="2100" kern="1200" dirty="0"/>
        </a:p>
      </dsp:txBody>
      <dsp:txXfrm>
        <a:off x="3720828" y="2564565"/>
        <a:ext cx="7894702" cy="18272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51AE8-AE3E-442D-A897-14B508817F4E}">
      <dsp:nvSpPr>
        <dsp:cNvPr id="0" name=""/>
        <dsp:cNvSpPr/>
      </dsp:nvSpPr>
      <dsp:spPr>
        <a:xfrm>
          <a:off x="2361" y="285167"/>
          <a:ext cx="3747266" cy="2581866"/>
        </a:xfrm>
        <a:prstGeom prst="roundRect">
          <a:avLst/>
        </a:prstGeom>
        <a:blipFill rotWithShape="1">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2E283-362C-4F0E-A8EB-740C35B9BE78}">
      <dsp:nvSpPr>
        <dsp:cNvPr id="0" name=""/>
        <dsp:cNvSpPr/>
      </dsp:nvSpPr>
      <dsp:spPr>
        <a:xfrm>
          <a:off x="120925" y="3020613"/>
          <a:ext cx="3747266" cy="1390235"/>
        </a:xfrm>
        <a:prstGeom prst="rect">
          <a:avLst/>
        </a:prstGeom>
        <a:noFill/>
        <a:ln>
          <a:solidFill>
            <a:srgbClr val="7030A0"/>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ID" sz="1600" b="1" i="0" kern="1200" dirty="0" err="1">
              <a:solidFill>
                <a:srgbClr val="7030A0"/>
              </a:solidFill>
              <a:effectLst/>
              <a:latin typeface="Lato Light"/>
              <a:ea typeface="+mn-ea"/>
              <a:cs typeface="+mn-cs"/>
            </a:rPr>
            <a:t>Fungsi</a:t>
          </a:r>
          <a:r>
            <a:rPr lang="en-ID" sz="1600" b="1" i="0" kern="1200" dirty="0">
              <a:solidFill>
                <a:srgbClr val="7030A0"/>
              </a:solidFill>
              <a:effectLst/>
              <a:latin typeface="Lato Light"/>
              <a:ea typeface="+mn-ea"/>
              <a:cs typeface="+mn-cs"/>
            </a:rPr>
            <a:t>  Garam di </a:t>
          </a:r>
          <a:r>
            <a:rPr lang="en-ID" sz="1600" b="1" i="0" kern="1200" dirty="0" err="1">
              <a:solidFill>
                <a:srgbClr val="7030A0"/>
              </a:solidFill>
              <a:effectLst/>
              <a:latin typeface="Lato Light"/>
              <a:ea typeface="+mn-ea"/>
              <a:cs typeface="+mn-cs"/>
            </a:rPr>
            <a:t>dalam</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pengawetan</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pangan</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dapat</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mengikat</a:t>
          </a:r>
          <a:r>
            <a:rPr lang="en-ID" sz="1600" b="1" i="0" kern="1200" dirty="0">
              <a:solidFill>
                <a:srgbClr val="7030A0"/>
              </a:solidFill>
              <a:effectLst/>
              <a:latin typeface="Lato Light"/>
              <a:ea typeface="+mn-ea"/>
              <a:cs typeface="+mn-cs"/>
            </a:rPr>
            <a:t> air </a:t>
          </a:r>
          <a:r>
            <a:rPr lang="en-ID" sz="1600" b="1" i="0" kern="1200" dirty="0" err="1">
              <a:solidFill>
                <a:srgbClr val="7030A0"/>
              </a:solidFill>
              <a:effectLst/>
              <a:latin typeface="Lato Light"/>
              <a:ea typeface="+mn-ea"/>
              <a:cs typeface="+mn-cs"/>
            </a:rPr>
            <a:t>sehingga</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tidak</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tersedia</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lagi</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untuk</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bakteri</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Bersifat</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sebagai</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bakteriostatis</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terutama</a:t>
          </a:r>
          <a:r>
            <a:rPr lang="en-ID" sz="1600" b="1" i="0" kern="1200" dirty="0">
              <a:solidFill>
                <a:srgbClr val="7030A0"/>
              </a:solidFill>
              <a:effectLst/>
              <a:latin typeface="Lato Light"/>
              <a:ea typeface="+mn-ea"/>
              <a:cs typeface="+mn-cs"/>
            </a:rPr>
            <a:t> oleh ion </a:t>
          </a:r>
          <a:r>
            <a:rPr lang="en-ID" sz="1600" b="1" i="0" kern="1200" dirty="0" err="1">
              <a:solidFill>
                <a:srgbClr val="7030A0"/>
              </a:solidFill>
              <a:effectLst/>
              <a:latin typeface="Lato Light"/>
              <a:ea typeface="+mn-ea"/>
              <a:cs typeface="+mn-cs"/>
            </a:rPr>
            <a:t>khlor</a:t>
          </a:r>
          <a:r>
            <a:rPr lang="en-ID" sz="1600" b="1" i="0" kern="1200" dirty="0">
              <a:solidFill>
                <a:srgbClr val="7030A0"/>
              </a:solidFill>
              <a:effectLst/>
              <a:latin typeface="Lato Light"/>
              <a:ea typeface="+mn-ea"/>
              <a:cs typeface="+mn-cs"/>
            </a:rPr>
            <a:t>.</a:t>
          </a:r>
          <a:endParaRPr lang="en-ID" sz="1600" b="1" kern="1200" dirty="0">
            <a:solidFill>
              <a:srgbClr val="7030A0"/>
            </a:solidFill>
          </a:endParaRPr>
        </a:p>
      </dsp:txBody>
      <dsp:txXfrm>
        <a:off x="120925" y="3020613"/>
        <a:ext cx="3747266" cy="1390235"/>
      </dsp:txXfrm>
    </dsp:sp>
    <dsp:sp modelId="{61BA7D23-DD88-4EAC-93AC-3FDAA4D9C587}">
      <dsp:nvSpPr>
        <dsp:cNvPr id="0" name=""/>
        <dsp:cNvSpPr/>
      </dsp:nvSpPr>
      <dsp:spPr>
        <a:xfrm>
          <a:off x="4124512" y="285167"/>
          <a:ext cx="3747266" cy="2581866"/>
        </a:xfrm>
        <a:prstGeom prst="roundRect">
          <a:avLst/>
        </a:prstGeom>
        <a:blipFill rotWithShape="1">
          <a:blip xmlns:r="http://schemas.openxmlformats.org/officeDocument/2006/relationships" r:embed="rId2"/>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DDF8F-47BF-454F-8FCA-40EC5577BE08}">
      <dsp:nvSpPr>
        <dsp:cNvPr id="0" name=""/>
        <dsp:cNvSpPr/>
      </dsp:nvSpPr>
      <dsp:spPr>
        <a:xfrm>
          <a:off x="4124512" y="3020613"/>
          <a:ext cx="3747266" cy="1390235"/>
        </a:xfrm>
        <a:prstGeom prst="rect">
          <a:avLst/>
        </a:prstGeom>
        <a:noFill/>
        <a:ln>
          <a:solidFill>
            <a:srgbClr val="7030A0"/>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ID" sz="1600" b="1" i="0" kern="1200" dirty="0" err="1">
              <a:solidFill>
                <a:srgbClr val="7030A0"/>
              </a:solidFill>
              <a:effectLst/>
              <a:latin typeface="Lato Light"/>
              <a:ea typeface="+mn-ea"/>
              <a:cs typeface="+mn-cs"/>
            </a:rPr>
            <a:t>Asam</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mempunyai</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dua</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pengaruh</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terhadap</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pertumbuhan</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mikroba</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yaitu</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pengaruh</a:t>
          </a:r>
          <a:r>
            <a:rPr lang="en-ID" sz="1600" b="1" i="0" kern="1200" dirty="0">
              <a:solidFill>
                <a:srgbClr val="7030A0"/>
              </a:solidFill>
              <a:effectLst/>
              <a:latin typeface="Lato Light"/>
              <a:ea typeface="+mn-ea"/>
              <a:cs typeface="+mn-cs"/>
            </a:rPr>
            <a:t> pH dan </a:t>
          </a:r>
          <a:r>
            <a:rPr lang="en-ID" sz="1600" b="1" i="0" kern="1200" dirty="0" err="1">
              <a:solidFill>
                <a:srgbClr val="7030A0"/>
              </a:solidFill>
              <a:effectLst/>
              <a:latin typeface="Lato Light"/>
              <a:ea typeface="+mn-ea"/>
              <a:cs typeface="+mn-cs"/>
            </a:rPr>
            <a:t>daya</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racunnya</a:t>
          </a:r>
          <a:r>
            <a:rPr lang="en-ID" sz="1600" b="1" i="0" kern="1200" dirty="0">
              <a:solidFill>
                <a:srgbClr val="7030A0"/>
              </a:solidFill>
              <a:effectLst/>
              <a:latin typeface="Lato Light"/>
              <a:ea typeface="+mn-ea"/>
              <a:cs typeface="+mn-cs"/>
            </a:rPr>
            <a:t>.</a:t>
          </a:r>
          <a:endParaRPr lang="en-ID" sz="1600" b="1" kern="1200" dirty="0">
            <a:solidFill>
              <a:srgbClr val="7030A0"/>
            </a:solidFill>
          </a:endParaRPr>
        </a:p>
      </dsp:txBody>
      <dsp:txXfrm>
        <a:off x="4124512" y="3020613"/>
        <a:ext cx="3747266" cy="1390235"/>
      </dsp:txXfrm>
    </dsp:sp>
    <dsp:sp modelId="{8804CB3C-6813-45D4-BC03-57CF1A8766E4}">
      <dsp:nvSpPr>
        <dsp:cNvPr id="0" name=""/>
        <dsp:cNvSpPr/>
      </dsp:nvSpPr>
      <dsp:spPr>
        <a:xfrm>
          <a:off x="8249025" y="326451"/>
          <a:ext cx="3747266" cy="2581866"/>
        </a:xfrm>
        <a:prstGeom prst="roundRect">
          <a:avLst/>
        </a:prstGeom>
        <a:blipFill rotWithShape="1">
          <a:blip xmlns:r="http://schemas.openxmlformats.org/officeDocument/2006/relationships" r:embed="rId3"/>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EB6E7-1A82-4F78-A1FF-FEDCC26FD27F}">
      <dsp:nvSpPr>
        <dsp:cNvPr id="0" name=""/>
        <dsp:cNvSpPr/>
      </dsp:nvSpPr>
      <dsp:spPr>
        <a:xfrm>
          <a:off x="8111162" y="3004389"/>
          <a:ext cx="3747266" cy="1390235"/>
        </a:xfrm>
        <a:prstGeom prst="rect">
          <a:avLst/>
        </a:prstGeom>
        <a:noFill/>
        <a:ln>
          <a:solidFill>
            <a:srgbClr val="7030A0"/>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ID" sz="1600" b="1" i="0" kern="1200" dirty="0" err="1">
              <a:solidFill>
                <a:srgbClr val="7030A0"/>
              </a:solidFill>
              <a:effectLst/>
              <a:latin typeface="Lato Light"/>
              <a:ea typeface="+mn-ea"/>
              <a:cs typeface="+mn-cs"/>
            </a:rPr>
            <a:t>Funsi</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Gula</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dalam</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pengawetan</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makanan</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adalah</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dengan</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konsentrasi</a:t>
          </a:r>
          <a:r>
            <a:rPr lang="en-ID" sz="1600" b="1" i="0" kern="1200" dirty="0">
              <a:solidFill>
                <a:srgbClr val="7030A0"/>
              </a:solidFill>
              <a:effectLst/>
              <a:latin typeface="Lato Light"/>
              <a:ea typeface="+mn-ea"/>
              <a:cs typeface="+mn-cs"/>
            </a:rPr>
            <a:t> yang </a:t>
          </a:r>
          <a:r>
            <a:rPr lang="en-ID" sz="1600" b="1" i="0" kern="1200" dirty="0" err="1">
              <a:solidFill>
                <a:srgbClr val="7030A0"/>
              </a:solidFill>
              <a:effectLst/>
              <a:latin typeface="Lato Light"/>
              <a:ea typeface="+mn-ea"/>
              <a:cs typeface="+mn-cs"/>
            </a:rPr>
            <a:t>tinggi</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dapat</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menghambat</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tumbuhan</a:t>
          </a:r>
          <a:r>
            <a:rPr lang="en-ID" sz="1600" b="1" i="0" kern="1200" dirty="0">
              <a:solidFill>
                <a:srgbClr val="7030A0"/>
              </a:solidFill>
              <a:effectLst/>
              <a:latin typeface="Lato Light"/>
              <a:ea typeface="+mn-ea"/>
              <a:cs typeface="+mn-cs"/>
            </a:rPr>
            <a:t> </a:t>
          </a:r>
          <a:r>
            <a:rPr lang="en-ID" sz="1600" b="1" i="0" kern="1200" dirty="0" err="1">
              <a:solidFill>
                <a:srgbClr val="7030A0"/>
              </a:solidFill>
              <a:effectLst/>
              <a:latin typeface="Lato Light"/>
              <a:ea typeface="+mn-ea"/>
              <a:cs typeface="+mn-cs"/>
            </a:rPr>
            <a:t>mikroba</a:t>
          </a:r>
          <a:r>
            <a:rPr lang="en-ID" sz="1600" b="1" i="0" kern="1200" dirty="0">
              <a:solidFill>
                <a:srgbClr val="7030A0"/>
              </a:solidFill>
              <a:effectLst/>
              <a:latin typeface="Lato Light"/>
              <a:ea typeface="+mn-ea"/>
              <a:cs typeface="+mn-cs"/>
            </a:rPr>
            <a:t>.</a:t>
          </a:r>
          <a:br>
            <a:rPr lang="en-ID" sz="1600" b="1" kern="1200" dirty="0">
              <a:solidFill>
                <a:srgbClr val="7030A0"/>
              </a:solidFill>
            </a:rPr>
          </a:br>
          <a:endParaRPr lang="en-ID" sz="1600" b="1" kern="1200" dirty="0">
            <a:solidFill>
              <a:srgbClr val="7030A0"/>
            </a:solidFill>
          </a:endParaRPr>
        </a:p>
      </dsp:txBody>
      <dsp:txXfrm>
        <a:off x="8111162" y="3004389"/>
        <a:ext cx="3747266" cy="13902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4970-2A61-4042-9681-BC3BB9DA9215}">
      <dsp:nvSpPr>
        <dsp:cNvPr id="0" name=""/>
        <dsp:cNvSpPr/>
      </dsp:nvSpPr>
      <dsp:spPr>
        <a:xfrm>
          <a:off x="89615" y="204536"/>
          <a:ext cx="1868770" cy="1287582"/>
        </a:xfrm>
        <a:prstGeom prst="roundRect">
          <a:avLst/>
        </a:prstGeom>
        <a:blipFill rotWithShape="1">
          <a:blip xmlns:r="http://schemas.openxmlformats.org/officeDocument/2006/relationships" r:embed="rId1"/>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F3D40F4-345B-4B21-B351-F53138B14A9A}">
      <dsp:nvSpPr>
        <dsp:cNvPr id="0" name=""/>
        <dsp:cNvSpPr/>
      </dsp:nvSpPr>
      <dsp:spPr>
        <a:xfrm>
          <a:off x="3839" y="1492119"/>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err="1">
              <a:solidFill>
                <a:srgbClr val="002060"/>
              </a:solidFill>
              <a:latin typeface="Lato Light"/>
              <a:ea typeface="+mn-ea"/>
              <a:cs typeface="+mn-cs"/>
            </a:rPr>
            <a:t>Asam</a:t>
          </a:r>
          <a:r>
            <a:rPr lang="en-ID" sz="1800" b="1" kern="1200" dirty="0">
              <a:solidFill>
                <a:srgbClr val="002060"/>
              </a:solidFill>
              <a:latin typeface="Lato Light"/>
              <a:ea typeface="+mn-ea"/>
              <a:cs typeface="+mn-cs"/>
            </a:rPr>
            <a:t> </a:t>
          </a:r>
          <a:r>
            <a:rPr lang="en-ID" sz="1800" b="1" kern="1200" dirty="0" err="1">
              <a:solidFill>
                <a:srgbClr val="002060"/>
              </a:solidFill>
              <a:latin typeface="Lato Light"/>
              <a:ea typeface="+mn-ea"/>
              <a:cs typeface="+mn-cs"/>
            </a:rPr>
            <a:t>Propionat</a:t>
          </a:r>
          <a:endParaRPr lang="en-ID" sz="1800" b="1" kern="1200" dirty="0">
            <a:solidFill>
              <a:srgbClr val="002060"/>
            </a:solidFill>
            <a:latin typeface="Lato Light"/>
            <a:ea typeface="+mn-ea"/>
            <a:cs typeface="+mn-cs"/>
          </a:endParaRPr>
        </a:p>
      </dsp:txBody>
      <dsp:txXfrm>
        <a:off x="3839" y="1492119"/>
        <a:ext cx="1868770" cy="693313"/>
      </dsp:txXfrm>
    </dsp:sp>
    <dsp:sp modelId="{D9DE4573-6690-43A0-9333-0732C82895F5}">
      <dsp:nvSpPr>
        <dsp:cNvPr id="0" name=""/>
        <dsp:cNvSpPr/>
      </dsp:nvSpPr>
      <dsp:spPr>
        <a:xfrm>
          <a:off x="2059565" y="204536"/>
          <a:ext cx="1868770" cy="1287582"/>
        </a:xfrm>
        <a:prstGeom prst="roundRect">
          <a:avLst/>
        </a:prstGeom>
        <a:blipFill rotWithShape="1">
          <a:blip xmlns:r="http://schemas.openxmlformats.org/officeDocument/2006/relationships" r:embed="rId2"/>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BAB96C-FC49-4936-AE13-7D00473CCBAB}">
      <dsp:nvSpPr>
        <dsp:cNvPr id="0" name=""/>
        <dsp:cNvSpPr/>
      </dsp:nvSpPr>
      <dsp:spPr>
        <a:xfrm>
          <a:off x="2059565" y="1492119"/>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err="1">
              <a:solidFill>
                <a:srgbClr val="002060"/>
              </a:solidFill>
              <a:latin typeface="Lato Light"/>
              <a:ea typeface="+mn-ea"/>
              <a:cs typeface="+mn-cs"/>
            </a:rPr>
            <a:t>Asam</a:t>
          </a:r>
          <a:r>
            <a:rPr lang="en-ID" sz="1800" b="1" kern="1200" dirty="0">
              <a:solidFill>
                <a:srgbClr val="002060"/>
              </a:solidFill>
              <a:latin typeface="Lato Light"/>
              <a:ea typeface="+mn-ea"/>
              <a:cs typeface="+mn-cs"/>
            </a:rPr>
            <a:t> </a:t>
          </a:r>
          <a:r>
            <a:rPr lang="en-ID" sz="1800" b="1" kern="1200" dirty="0" err="1">
              <a:solidFill>
                <a:srgbClr val="002060"/>
              </a:solidFill>
              <a:latin typeface="Lato Light"/>
              <a:ea typeface="+mn-ea"/>
              <a:cs typeface="+mn-cs"/>
            </a:rPr>
            <a:t>Sitrat</a:t>
          </a:r>
          <a:endParaRPr lang="en-ID" sz="1800" b="1" kern="1200" dirty="0">
            <a:solidFill>
              <a:srgbClr val="002060"/>
            </a:solidFill>
            <a:latin typeface="Lato Light"/>
            <a:ea typeface="+mn-ea"/>
            <a:cs typeface="+mn-cs"/>
          </a:endParaRPr>
        </a:p>
      </dsp:txBody>
      <dsp:txXfrm>
        <a:off x="2059565" y="1492119"/>
        <a:ext cx="1868770" cy="693313"/>
      </dsp:txXfrm>
    </dsp:sp>
    <dsp:sp modelId="{27B274D6-2567-452A-B705-E36B3DABA021}">
      <dsp:nvSpPr>
        <dsp:cNvPr id="0" name=""/>
        <dsp:cNvSpPr/>
      </dsp:nvSpPr>
      <dsp:spPr>
        <a:xfrm>
          <a:off x="4115290" y="204536"/>
          <a:ext cx="1868770" cy="1287582"/>
        </a:xfrm>
        <a:prstGeom prst="roundRect">
          <a:avLst/>
        </a:prstGeom>
        <a:blipFill rotWithShape="1">
          <a:blip xmlns:r="http://schemas.openxmlformats.org/officeDocument/2006/relationships" r:embed="rId3"/>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03F8C4-0361-4156-B6BE-E0CE091FE10C}">
      <dsp:nvSpPr>
        <dsp:cNvPr id="0" name=""/>
        <dsp:cNvSpPr/>
      </dsp:nvSpPr>
      <dsp:spPr>
        <a:xfrm>
          <a:off x="4115290" y="1492119"/>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err="1">
              <a:solidFill>
                <a:srgbClr val="002060"/>
              </a:solidFill>
              <a:latin typeface="Lato Light"/>
              <a:ea typeface="+mn-ea"/>
              <a:cs typeface="+mn-cs"/>
            </a:rPr>
            <a:t>Benzoat</a:t>
          </a:r>
          <a:endParaRPr lang="en-ID" sz="1800" b="1" kern="1200" dirty="0">
            <a:solidFill>
              <a:srgbClr val="002060"/>
            </a:solidFill>
            <a:latin typeface="Lato Light"/>
            <a:ea typeface="+mn-ea"/>
            <a:cs typeface="+mn-cs"/>
          </a:endParaRPr>
        </a:p>
      </dsp:txBody>
      <dsp:txXfrm>
        <a:off x="4115290" y="1492119"/>
        <a:ext cx="1868770" cy="693313"/>
      </dsp:txXfrm>
    </dsp:sp>
    <dsp:sp modelId="{8AF2C87C-150D-4F08-B14F-05DD343E77B0}">
      <dsp:nvSpPr>
        <dsp:cNvPr id="0" name=""/>
        <dsp:cNvSpPr/>
      </dsp:nvSpPr>
      <dsp:spPr>
        <a:xfrm>
          <a:off x="6171016" y="204536"/>
          <a:ext cx="1868770" cy="1287582"/>
        </a:xfrm>
        <a:prstGeom prst="roundRect">
          <a:avLst/>
        </a:prstGeom>
        <a:blipFill rotWithShape="1">
          <a:blip xmlns:r="http://schemas.openxmlformats.org/officeDocument/2006/relationships" r:embed="rId4"/>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47D7AA-BC94-40BD-B614-AC6FE2A3918E}">
      <dsp:nvSpPr>
        <dsp:cNvPr id="0" name=""/>
        <dsp:cNvSpPr/>
      </dsp:nvSpPr>
      <dsp:spPr>
        <a:xfrm>
          <a:off x="6171016" y="1492119"/>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err="1">
              <a:solidFill>
                <a:srgbClr val="002060"/>
              </a:solidFill>
              <a:latin typeface="Lato Light"/>
              <a:ea typeface="+mn-ea"/>
              <a:cs typeface="+mn-cs"/>
            </a:rPr>
            <a:t>Bleng</a:t>
          </a:r>
          <a:r>
            <a:rPr lang="en-ID" sz="1800" b="1" kern="1200" dirty="0">
              <a:solidFill>
                <a:srgbClr val="002060"/>
              </a:solidFill>
              <a:latin typeface="Lato Light"/>
              <a:ea typeface="+mn-ea"/>
              <a:cs typeface="+mn-cs"/>
            </a:rPr>
            <a:t> </a:t>
          </a:r>
        </a:p>
      </dsp:txBody>
      <dsp:txXfrm>
        <a:off x="6171016" y="1492119"/>
        <a:ext cx="1868770" cy="693313"/>
      </dsp:txXfrm>
    </dsp:sp>
    <dsp:sp modelId="{DF7BC3FA-B7E0-4558-9D27-57B70B9EE691}">
      <dsp:nvSpPr>
        <dsp:cNvPr id="0" name=""/>
        <dsp:cNvSpPr/>
      </dsp:nvSpPr>
      <dsp:spPr>
        <a:xfrm>
          <a:off x="8226742" y="204536"/>
          <a:ext cx="1868770" cy="1287582"/>
        </a:xfrm>
        <a:prstGeom prst="roundRect">
          <a:avLst/>
        </a:prstGeom>
        <a:blipFill rotWithShape="1">
          <a:blip xmlns:r="http://schemas.openxmlformats.org/officeDocument/2006/relationships" r:embed="rId5"/>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995321-7B44-4D28-9643-E74FD8AC935E}">
      <dsp:nvSpPr>
        <dsp:cNvPr id="0" name=""/>
        <dsp:cNvSpPr/>
      </dsp:nvSpPr>
      <dsp:spPr>
        <a:xfrm>
          <a:off x="8226742" y="1492119"/>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a:solidFill>
                <a:srgbClr val="002060"/>
              </a:solidFill>
              <a:latin typeface="Lato Light"/>
              <a:ea typeface="+mn-ea"/>
              <a:cs typeface="+mn-cs"/>
            </a:rPr>
            <a:t>Garam </a:t>
          </a:r>
          <a:r>
            <a:rPr lang="en-ID" sz="1800" b="1" kern="1200" dirty="0" err="1">
              <a:solidFill>
                <a:srgbClr val="002060"/>
              </a:solidFill>
              <a:latin typeface="Lato Light"/>
              <a:ea typeface="+mn-ea"/>
              <a:cs typeface="+mn-cs"/>
            </a:rPr>
            <a:t>Dapur</a:t>
          </a:r>
          <a:endParaRPr lang="en-ID" sz="1800" b="1" kern="1200" dirty="0">
            <a:solidFill>
              <a:srgbClr val="002060"/>
            </a:solidFill>
            <a:latin typeface="Lato Light"/>
            <a:ea typeface="+mn-ea"/>
            <a:cs typeface="+mn-cs"/>
          </a:endParaRPr>
        </a:p>
      </dsp:txBody>
      <dsp:txXfrm>
        <a:off x="8226742" y="1492119"/>
        <a:ext cx="1868770" cy="693313"/>
      </dsp:txXfrm>
    </dsp:sp>
    <dsp:sp modelId="{C56C01BD-B8B6-44B8-9D82-D73ED870F077}">
      <dsp:nvSpPr>
        <dsp:cNvPr id="0" name=""/>
        <dsp:cNvSpPr/>
      </dsp:nvSpPr>
      <dsp:spPr>
        <a:xfrm>
          <a:off x="10282468" y="204536"/>
          <a:ext cx="1868770" cy="1287582"/>
        </a:xfrm>
        <a:prstGeom prst="roundRect">
          <a:avLst/>
        </a:prstGeom>
        <a:blipFill rotWithShape="1">
          <a:blip xmlns:r="http://schemas.openxmlformats.org/officeDocument/2006/relationships" r:embed="rId6"/>
          <a:srcRect/>
          <a:stretch>
            <a:fillRect t="-47000" b="-47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58659F1-2D09-4301-BBDD-C4FBB16F0197}">
      <dsp:nvSpPr>
        <dsp:cNvPr id="0" name=""/>
        <dsp:cNvSpPr/>
      </dsp:nvSpPr>
      <dsp:spPr>
        <a:xfrm>
          <a:off x="10282468" y="1492119"/>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a:solidFill>
                <a:srgbClr val="002060"/>
              </a:solidFill>
              <a:latin typeface="Lato Light"/>
              <a:ea typeface="+mn-ea"/>
              <a:cs typeface="+mn-cs"/>
            </a:rPr>
            <a:t>Garam </a:t>
          </a:r>
          <a:r>
            <a:rPr lang="en-ID" sz="1800" b="1" kern="1200" dirty="0" err="1">
              <a:solidFill>
                <a:srgbClr val="002060"/>
              </a:solidFill>
              <a:latin typeface="Lato Light"/>
              <a:ea typeface="+mn-ea"/>
              <a:cs typeface="+mn-cs"/>
            </a:rPr>
            <a:t>Sulfat</a:t>
          </a:r>
          <a:endParaRPr lang="en-ID" sz="1800" b="1" kern="1200" dirty="0">
            <a:solidFill>
              <a:srgbClr val="002060"/>
            </a:solidFill>
            <a:latin typeface="Lato Light"/>
            <a:ea typeface="+mn-ea"/>
            <a:cs typeface="+mn-cs"/>
          </a:endParaRPr>
        </a:p>
      </dsp:txBody>
      <dsp:txXfrm>
        <a:off x="10282468" y="1492119"/>
        <a:ext cx="1868770" cy="693313"/>
      </dsp:txXfrm>
    </dsp:sp>
    <dsp:sp modelId="{0336C8EF-C5B5-40DD-80C4-8BF364BB2AFE}">
      <dsp:nvSpPr>
        <dsp:cNvPr id="0" name=""/>
        <dsp:cNvSpPr/>
      </dsp:nvSpPr>
      <dsp:spPr>
        <a:xfrm>
          <a:off x="1031702" y="2372310"/>
          <a:ext cx="1868770" cy="1287582"/>
        </a:xfrm>
        <a:prstGeom prst="roundRect">
          <a:avLst/>
        </a:prstGeom>
        <a:blipFill rotWithShape="1">
          <a:blip xmlns:r="http://schemas.openxmlformats.org/officeDocument/2006/relationships" r:embed="rId7"/>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310D661-4999-435F-BE11-480D0E34EF6B}">
      <dsp:nvSpPr>
        <dsp:cNvPr id="0" name=""/>
        <dsp:cNvSpPr/>
      </dsp:nvSpPr>
      <dsp:spPr>
        <a:xfrm>
          <a:off x="1031702" y="3659892"/>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err="1">
              <a:solidFill>
                <a:srgbClr val="002060"/>
              </a:solidFill>
              <a:latin typeface="Lato Light"/>
              <a:ea typeface="+mn-ea"/>
              <a:cs typeface="+mn-cs"/>
            </a:rPr>
            <a:t>Gula</a:t>
          </a:r>
          <a:r>
            <a:rPr lang="en-ID" sz="1800" b="1" kern="1200" dirty="0">
              <a:solidFill>
                <a:srgbClr val="002060"/>
              </a:solidFill>
              <a:latin typeface="Lato Light"/>
              <a:ea typeface="+mn-ea"/>
              <a:cs typeface="+mn-cs"/>
            </a:rPr>
            <a:t> </a:t>
          </a:r>
          <a:r>
            <a:rPr lang="en-ID" sz="1800" b="1" kern="1200" dirty="0" err="1">
              <a:solidFill>
                <a:srgbClr val="002060"/>
              </a:solidFill>
              <a:latin typeface="Lato Light"/>
              <a:ea typeface="+mn-ea"/>
              <a:cs typeface="+mn-cs"/>
            </a:rPr>
            <a:t>Pasir</a:t>
          </a:r>
          <a:endParaRPr lang="en-ID" sz="1800" b="1" kern="1200" dirty="0">
            <a:solidFill>
              <a:srgbClr val="002060"/>
            </a:solidFill>
            <a:latin typeface="Lato Light"/>
            <a:ea typeface="+mn-ea"/>
            <a:cs typeface="+mn-cs"/>
          </a:endParaRPr>
        </a:p>
      </dsp:txBody>
      <dsp:txXfrm>
        <a:off x="1031702" y="3659892"/>
        <a:ext cx="1868770" cy="693313"/>
      </dsp:txXfrm>
    </dsp:sp>
    <dsp:sp modelId="{CE22EA05-86D2-4C2B-ABAD-E767417156E0}">
      <dsp:nvSpPr>
        <dsp:cNvPr id="0" name=""/>
        <dsp:cNvSpPr/>
      </dsp:nvSpPr>
      <dsp:spPr>
        <a:xfrm>
          <a:off x="3087428" y="2372310"/>
          <a:ext cx="1868770" cy="1287582"/>
        </a:xfrm>
        <a:prstGeom prst="roundRect">
          <a:avLst/>
        </a:prstGeom>
        <a:blipFill rotWithShape="1">
          <a:blip xmlns:r="http://schemas.openxmlformats.org/officeDocument/2006/relationships" r:embed="rId8"/>
          <a:srcRect/>
          <a:stretch>
            <a:fillRect t="-13000" b="-1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6B55579-9E24-42BF-96C0-EB836152648A}">
      <dsp:nvSpPr>
        <dsp:cNvPr id="0" name=""/>
        <dsp:cNvSpPr/>
      </dsp:nvSpPr>
      <dsp:spPr>
        <a:xfrm>
          <a:off x="3087428" y="3659892"/>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err="1">
              <a:solidFill>
                <a:srgbClr val="002060"/>
              </a:solidFill>
              <a:latin typeface="Lato Light"/>
              <a:ea typeface="+mn-ea"/>
              <a:cs typeface="+mn-cs"/>
            </a:rPr>
            <a:t>Kaporit</a:t>
          </a:r>
          <a:endParaRPr lang="en-ID" sz="1800" b="1" kern="1200" dirty="0">
            <a:solidFill>
              <a:srgbClr val="002060"/>
            </a:solidFill>
            <a:latin typeface="Lato Light"/>
            <a:ea typeface="+mn-ea"/>
            <a:cs typeface="+mn-cs"/>
          </a:endParaRPr>
        </a:p>
      </dsp:txBody>
      <dsp:txXfrm>
        <a:off x="3087428" y="3659892"/>
        <a:ext cx="1868770" cy="693313"/>
      </dsp:txXfrm>
    </dsp:sp>
    <dsp:sp modelId="{D2EEC86C-E4DE-4079-98BA-BB2BA6CB72DE}">
      <dsp:nvSpPr>
        <dsp:cNvPr id="0" name=""/>
        <dsp:cNvSpPr/>
      </dsp:nvSpPr>
      <dsp:spPr>
        <a:xfrm>
          <a:off x="5143153" y="2372310"/>
          <a:ext cx="1868770" cy="1287582"/>
        </a:xfrm>
        <a:prstGeom prst="roundRect">
          <a:avLst/>
        </a:prstGeom>
        <a:blipFill rotWithShape="1">
          <a:blip xmlns:r="http://schemas.openxmlformats.org/officeDocument/2006/relationships" r:embed="rId9"/>
          <a:srcRect/>
          <a:stretch>
            <a:fillRect t="-47000" b="-47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C6C0B9-01DA-4499-93E4-BD066359B2D4}">
      <dsp:nvSpPr>
        <dsp:cNvPr id="0" name=""/>
        <dsp:cNvSpPr/>
      </dsp:nvSpPr>
      <dsp:spPr>
        <a:xfrm>
          <a:off x="5143153" y="3659892"/>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a:solidFill>
                <a:srgbClr val="002060"/>
              </a:solidFill>
              <a:latin typeface="Lato Light"/>
              <a:ea typeface="+mn-ea"/>
              <a:cs typeface="+mn-cs"/>
            </a:rPr>
            <a:t>Natrium </a:t>
          </a:r>
          <a:r>
            <a:rPr lang="en-ID" sz="1800" b="1" kern="1200" dirty="0" err="1">
              <a:solidFill>
                <a:srgbClr val="002060"/>
              </a:solidFill>
              <a:latin typeface="Lato Light"/>
              <a:ea typeface="+mn-ea"/>
              <a:cs typeface="+mn-cs"/>
            </a:rPr>
            <a:t>Metabisulfit</a:t>
          </a:r>
          <a:endParaRPr lang="en-ID" sz="1800" b="1" kern="1200" dirty="0">
            <a:solidFill>
              <a:srgbClr val="002060"/>
            </a:solidFill>
            <a:latin typeface="Lato Light"/>
            <a:ea typeface="+mn-ea"/>
            <a:cs typeface="+mn-cs"/>
          </a:endParaRPr>
        </a:p>
      </dsp:txBody>
      <dsp:txXfrm>
        <a:off x="5143153" y="3659892"/>
        <a:ext cx="1868770" cy="693313"/>
      </dsp:txXfrm>
    </dsp:sp>
    <dsp:sp modelId="{D9DC86A2-36B7-464D-AF57-B77C9F583342}">
      <dsp:nvSpPr>
        <dsp:cNvPr id="0" name=""/>
        <dsp:cNvSpPr/>
      </dsp:nvSpPr>
      <dsp:spPr>
        <a:xfrm>
          <a:off x="7198879" y="2372310"/>
          <a:ext cx="1868770" cy="1287582"/>
        </a:xfrm>
        <a:prstGeom prst="roundRect">
          <a:avLst/>
        </a:prstGeom>
        <a:blipFill rotWithShape="1">
          <a:blip xmlns:r="http://schemas.openxmlformats.org/officeDocument/2006/relationships" r:embed="rId10"/>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68ADADE-BB4B-4DD9-82D7-F95C884139E0}">
      <dsp:nvSpPr>
        <dsp:cNvPr id="0" name=""/>
        <dsp:cNvSpPr/>
      </dsp:nvSpPr>
      <dsp:spPr>
        <a:xfrm>
          <a:off x="7198879" y="3659892"/>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err="1">
              <a:solidFill>
                <a:srgbClr val="002060"/>
              </a:solidFill>
              <a:latin typeface="Lato Light"/>
              <a:ea typeface="+mn-ea"/>
              <a:cs typeface="+mn-cs"/>
            </a:rPr>
            <a:t>Nitrat</a:t>
          </a:r>
          <a:r>
            <a:rPr lang="en-ID" sz="1800" b="1" kern="1200" dirty="0">
              <a:solidFill>
                <a:srgbClr val="002060"/>
              </a:solidFill>
              <a:latin typeface="Lato Light"/>
              <a:ea typeface="+mn-ea"/>
              <a:cs typeface="+mn-cs"/>
            </a:rPr>
            <a:t> </a:t>
          </a:r>
          <a:r>
            <a:rPr lang="en-ID" sz="1800" b="1" kern="1200" dirty="0" err="1">
              <a:solidFill>
                <a:srgbClr val="002060"/>
              </a:solidFill>
              <a:latin typeface="Lato Light"/>
              <a:ea typeface="+mn-ea"/>
              <a:cs typeface="+mn-cs"/>
            </a:rPr>
            <a:t>Nitrit</a:t>
          </a:r>
          <a:endParaRPr lang="en-ID" sz="1800" b="1" kern="1200" dirty="0">
            <a:solidFill>
              <a:srgbClr val="002060"/>
            </a:solidFill>
            <a:latin typeface="Lato Light"/>
            <a:ea typeface="+mn-ea"/>
            <a:cs typeface="+mn-cs"/>
          </a:endParaRPr>
        </a:p>
      </dsp:txBody>
      <dsp:txXfrm>
        <a:off x="7198879" y="3659892"/>
        <a:ext cx="1868770" cy="693313"/>
      </dsp:txXfrm>
    </dsp:sp>
    <dsp:sp modelId="{7918EE38-480B-4FDD-9091-4A0C95F47192}">
      <dsp:nvSpPr>
        <dsp:cNvPr id="0" name=""/>
        <dsp:cNvSpPr/>
      </dsp:nvSpPr>
      <dsp:spPr>
        <a:xfrm>
          <a:off x="9254605" y="2372310"/>
          <a:ext cx="1868770" cy="1287582"/>
        </a:xfrm>
        <a:prstGeom prst="roundRect">
          <a:avLst/>
        </a:prstGeom>
        <a:blipFill rotWithShape="1">
          <a:blip xmlns:r="http://schemas.openxmlformats.org/officeDocument/2006/relationships" r:embed="rId11"/>
          <a:srcRect/>
          <a:stretch>
            <a:fillRect t="-23000" b="-2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5B8D577-4DDC-4F49-90B2-F36D7ED21B28}">
      <dsp:nvSpPr>
        <dsp:cNvPr id="0" name=""/>
        <dsp:cNvSpPr/>
      </dsp:nvSpPr>
      <dsp:spPr>
        <a:xfrm>
          <a:off x="9254605" y="3659892"/>
          <a:ext cx="1868770" cy="693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ID" sz="1800" b="1" kern="1200" dirty="0" err="1">
              <a:solidFill>
                <a:srgbClr val="002060"/>
              </a:solidFill>
              <a:latin typeface="Lato Light"/>
              <a:ea typeface="+mn-ea"/>
              <a:cs typeface="+mn-cs"/>
            </a:rPr>
            <a:t>Zat</a:t>
          </a:r>
          <a:r>
            <a:rPr lang="en-ID" sz="1800" b="1" kern="1200" dirty="0">
              <a:solidFill>
                <a:srgbClr val="002060"/>
              </a:solidFill>
              <a:latin typeface="Lato Light"/>
              <a:ea typeface="+mn-ea"/>
              <a:cs typeface="+mn-cs"/>
            </a:rPr>
            <a:t> </a:t>
          </a:r>
          <a:r>
            <a:rPr lang="en-ID" sz="1800" b="1" kern="1200" dirty="0" err="1">
              <a:solidFill>
                <a:srgbClr val="002060"/>
              </a:solidFill>
              <a:latin typeface="Lato Light"/>
              <a:ea typeface="+mn-ea"/>
              <a:cs typeface="+mn-cs"/>
            </a:rPr>
            <a:t>Pewarna</a:t>
          </a:r>
          <a:endParaRPr lang="en-ID" sz="1800" b="1" kern="1200" dirty="0">
            <a:solidFill>
              <a:srgbClr val="002060"/>
            </a:solidFill>
            <a:latin typeface="Lato Light"/>
            <a:ea typeface="+mn-ea"/>
            <a:cs typeface="+mn-cs"/>
          </a:endParaRPr>
        </a:p>
      </dsp:txBody>
      <dsp:txXfrm>
        <a:off x="9254605" y="3659892"/>
        <a:ext cx="1868770" cy="6933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900BD-7342-4CC6-9EC7-8EC121585922}">
      <dsp:nvSpPr>
        <dsp:cNvPr id="0" name=""/>
        <dsp:cNvSpPr/>
      </dsp:nvSpPr>
      <dsp:spPr>
        <a:xfrm>
          <a:off x="140734" y="63992"/>
          <a:ext cx="3802724" cy="4794194"/>
        </a:xfrm>
        <a:prstGeom prst="rect">
          <a:avLst/>
        </a:prstGeom>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D" sz="2000" b="0" i="0" kern="1200" dirty="0" err="1">
              <a:solidFill>
                <a:schemeClr val="tx1"/>
              </a:solidFill>
              <a:effectLst/>
              <a:latin typeface="Lato Light"/>
              <a:ea typeface="+mn-ea"/>
              <a:cs typeface="+mn-cs"/>
            </a:rPr>
            <a:t>Iradiasi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merupakan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penggunaan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energi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buatan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untuk</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mempengaruhi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atau</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mengubah</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sebagian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keseimbangan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materi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dengan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tujuan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tertentu</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Tujuan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iradiasi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adalah</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untuk</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pengawetan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membantu</a:t>
          </a:r>
          <a:r>
            <a:rPr lang="en-ID" sz="2000" b="0" i="0" kern="1200" dirty="0">
              <a:solidFill>
                <a:schemeClr val="tx1"/>
              </a:solidFill>
              <a:effectLst/>
              <a:latin typeface="Lato Light"/>
              <a:ea typeface="+mn-ea"/>
              <a:cs typeface="+mn-cs"/>
            </a:rPr>
            <a:t> proses </a:t>
          </a:r>
          <a:r>
            <a:rPr lang="en-ID" sz="2000" b="0" i="0" kern="1200" dirty="0" err="1">
              <a:solidFill>
                <a:schemeClr val="tx1"/>
              </a:solidFill>
              <a:effectLst/>
              <a:latin typeface="Lato Light"/>
              <a:ea typeface="+mn-ea"/>
              <a:cs typeface="+mn-cs"/>
            </a:rPr>
            <a:t>pengolahan</a:t>
          </a:r>
          <a:r>
            <a:rPr lang="en-ID" sz="2000" b="0" i="0" kern="1200" dirty="0">
              <a:solidFill>
                <a:schemeClr val="tx1"/>
              </a:solidFill>
              <a:effectLst/>
              <a:latin typeface="Lato Light"/>
              <a:ea typeface="+mn-ea"/>
              <a:cs typeface="+mn-cs"/>
            </a:rPr>
            <a:t> dan </a:t>
          </a:r>
          <a:r>
            <a:rPr lang="en-ID" sz="2000" b="0" i="0" kern="1200" dirty="0" err="1">
              <a:solidFill>
                <a:schemeClr val="tx1"/>
              </a:solidFill>
              <a:effectLst/>
              <a:latin typeface="Lato Light"/>
              <a:ea typeface="+mn-ea"/>
              <a:cs typeface="+mn-cs"/>
            </a:rPr>
            <a:t>penelitian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tentang</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mekanisme</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perubahan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atau</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struktur</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senyawa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bahan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pangan</a:t>
          </a:r>
          <a:r>
            <a:rPr lang="en-ID" sz="2000" b="0" i="0" kern="1200" dirty="0">
              <a:solidFill>
                <a:schemeClr val="tx1"/>
              </a:solidFill>
              <a:effectLst/>
              <a:latin typeface="Lato Light"/>
              <a:ea typeface="+mn-ea"/>
              <a:cs typeface="+mn-cs"/>
            </a:rPr>
            <a:t>.</a:t>
          </a:r>
          <a:endParaRPr lang="en-ID" sz="2000" kern="1200" dirty="0"/>
        </a:p>
      </dsp:txBody>
      <dsp:txXfrm>
        <a:off x="140734" y="63992"/>
        <a:ext cx="3802724" cy="4794194"/>
      </dsp:txXfrm>
    </dsp:sp>
    <dsp:sp modelId="{0AE31BFD-7B03-46A1-9CC5-759D29471FEC}">
      <dsp:nvSpPr>
        <dsp:cNvPr id="0" name=""/>
        <dsp:cNvSpPr/>
      </dsp:nvSpPr>
      <dsp:spPr>
        <a:xfrm>
          <a:off x="4188050" y="30076"/>
          <a:ext cx="3802724" cy="4862027"/>
        </a:xfrm>
        <a:prstGeom prst="rect">
          <a:avLst/>
        </a:prstGeom>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D" sz="2000" b="0" i="0" kern="1200" dirty="0" err="1">
              <a:solidFill>
                <a:schemeClr val="tx1"/>
              </a:solidFill>
              <a:effectLst/>
              <a:latin typeface="Lato Light"/>
              <a:ea typeface="+mn-ea"/>
              <a:cs typeface="+mn-cs"/>
            </a:rPr>
            <a:t>keuntungan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iradiasi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adalah</a:t>
          </a:r>
          <a:r>
            <a:rPr lang="en-ID" sz="2000" b="0" i="0" kern="1200" dirty="0">
              <a:solidFill>
                <a:schemeClr val="tx1"/>
              </a:solidFill>
              <a:effectLst/>
              <a:latin typeface="Lato Light"/>
              <a:ea typeface="+mn-ea"/>
              <a:cs typeface="+mn-cs"/>
            </a:rPr>
            <a:t>:</a:t>
          </a:r>
        </a:p>
        <a:p>
          <a:pPr marL="0" lvl="0" indent="0" algn="ctr" defTabSz="889000">
            <a:lnSpc>
              <a:spcPct val="90000"/>
            </a:lnSpc>
            <a:spcBef>
              <a:spcPct val="0"/>
            </a:spcBef>
            <a:spcAft>
              <a:spcPct val="35000"/>
            </a:spcAft>
            <a:buNone/>
          </a:pPr>
          <a:r>
            <a:rPr lang="en-ID" sz="2000" b="0" i="0" kern="1200" dirty="0">
              <a:solidFill>
                <a:schemeClr val="tx1"/>
              </a:solidFill>
              <a:effectLst/>
              <a:latin typeface="Lato Light"/>
              <a:ea typeface="+mn-ea"/>
              <a:cs typeface="+mn-cs"/>
            </a:rPr>
            <a:t>1. </a:t>
          </a:r>
          <a:r>
            <a:rPr lang="en-ID" sz="2000" b="0" i="0" kern="1200" dirty="0" err="1">
              <a:solidFill>
                <a:schemeClr val="tx1"/>
              </a:solidFill>
              <a:effectLst/>
              <a:latin typeface="Lato Light"/>
              <a:ea typeface="+mn-ea"/>
              <a:cs typeface="+mn-cs"/>
            </a:rPr>
            <a:t>mutu</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bahan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pangan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tidak</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berbahaya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bagi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kesehatan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konsumen</a:t>
          </a:r>
          <a:r>
            <a:rPr lang="en-ID" sz="2000" b="0" i="0" kern="1200" dirty="0">
              <a:solidFill>
                <a:schemeClr val="tx1"/>
              </a:solidFill>
              <a:effectLst/>
              <a:latin typeface="Lato Light"/>
              <a:ea typeface="+mn-ea"/>
              <a:cs typeface="+mn-cs"/>
            </a:rPr>
            <a:t>.</a:t>
          </a:r>
        </a:p>
        <a:p>
          <a:pPr marL="0" lvl="0" indent="0" algn="ctr" defTabSz="889000">
            <a:lnSpc>
              <a:spcPct val="90000"/>
            </a:lnSpc>
            <a:spcBef>
              <a:spcPct val="0"/>
            </a:spcBef>
            <a:spcAft>
              <a:spcPct val="35000"/>
            </a:spcAft>
            <a:buNone/>
          </a:pPr>
          <a:r>
            <a:rPr lang="en-ID" sz="2000" b="0" i="0" kern="1200" dirty="0">
              <a:solidFill>
                <a:schemeClr val="tx1"/>
              </a:solidFill>
              <a:effectLst/>
              <a:latin typeface="Lato Light"/>
              <a:ea typeface="+mn-ea"/>
              <a:cs typeface="+mn-cs"/>
            </a:rPr>
            <a:t>2. </a:t>
          </a:r>
          <a:r>
            <a:rPr lang="en-ID" sz="2000" b="0" i="0" kern="1200" dirty="0" err="1">
              <a:solidFill>
                <a:schemeClr val="tx1"/>
              </a:solidFill>
              <a:effectLst/>
              <a:latin typeface="Lato Light"/>
              <a:ea typeface="+mn-ea"/>
              <a:cs typeface="+mn-cs"/>
            </a:rPr>
            <a:t>Bahan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tetap</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dalam</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keadaan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segar</a:t>
          </a:r>
          <a:endParaRPr lang="en-ID" sz="2000" b="0" i="0" kern="1200" dirty="0">
            <a:solidFill>
              <a:schemeClr val="tx1"/>
            </a:solidFill>
            <a:effectLst/>
            <a:latin typeface="Lato Light"/>
            <a:ea typeface="+mn-ea"/>
            <a:cs typeface="+mn-cs"/>
          </a:endParaRPr>
        </a:p>
        <a:p>
          <a:pPr marL="0" lvl="0" indent="0" algn="ctr" defTabSz="889000">
            <a:lnSpc>
              <a:spcPct val="90000"/>
            </a:lnSpc>
            <a:spcBef>
              <a:spcPct val="0"/>
            </a:spcBef>
            <a:spcAft>
              <a:spcPct val="35000"/>
            </a:spcAft>
            <a:buNone/>
          </a:pPr>
          <a:r>
            <a:rPr lang="en-ID" sz="2000" b="0" i="0" kern="1200" dirty="0">
              <a:solidFill>
                <a:schemeClr val="tx1"/>
              </a:solidFill>
              <a:effectLst/>
              <a:latin typeface="Lato Light"/>
              <a:ea typeface="+mn-ea"/>
              <a:cs typeface="+mn-cs"/>
            </a:rPr>
            <a:t>3. </a:t>
          </a:r>
          <a:r>
            <a:rPr lang="en-ID" sz="2000" b="0" i="0" kern="1200" dirty="0" err="1">
              <a:solidFill>
                <a:schemeClr val="tx1"/>
              </a:solidFill>
              <a:effectLst/>
              <a:latin typeface="Lato Light"/>
              <a:ea typeface="+mn-ea"/>
              <a:cs typeface="+mn-cs"/>
            </a:rPr>
            <a:t>Kenaikan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suhu</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bahan</a:t>
          </a:r>
          <a:r>
            <a:rPr lang="en-ID" sz="2000" b="0" i="0" kern="1200" dirty="0">
              <a:solidFill>
                <a:schemeClr val="tx1"/>
              </a:solidFill>
              <a:effectLst/>
              <a:latin typeface="Lato Light"/>
              <a:ea typeface="+mn-ea"/>
              <a:cs typeface="+mn-cs"/>
            </a:rPr>
            <a:t> yang </a:t>
          </a:r>
          <a:r>
            <a:rPr lang="en-ID" sz="2000" b="0" i="0" kern="1200" dirty="0" err="1">
              <a:solidFill>
                <a:schemeClr val="tx1"/>
              </a:solidFill>
              <a:effectLst/>
              <a:latin typeface="Lato Light"/>
              <a:ea typeface="+mn-ea"/>
              <a:cs typeface="+mn-cs"/>
            </a:rPr>
            <a:t>disterilkan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tidak</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melebihi</a:t>
          </a:r>
          <a:r>
            <a:rPr lang="en-ID" sz="2000" b="0" i="0" kern="1200" dirty="0">
              <a:solidFill>
                <a:schemeClr val="tx1"/>
              </a:solidFill>
              <a:effectLst/>
              <a:latin typeface="Lato Light"/>
              <a:ea typeface="+mn-ea"/>
              <a:cs typeface="+mn-cs"/>
            </a:rPr>
            <a:t> 4</a:t>
          </a:r>
          <a:r>
            <a:rPr lang="en-ID" sz="2000" b="0" i="0" kern="1200" baseline="30000" dirty="0">
              <a:solidFill>
                <a:schemeClr val="tx1"/>
              </a:solidFill>
              <a:effectLst/>
              <a:latin typeface="Lato Light"/>
              <a:ea typeface="+mn-ea"/>
              <a:cs typeface="+mn-cs"/>
            </a:rPr>
            <a:t>0</a:t>
          </a:r>
          <a:r>
            <a:rPr lang="en-ID" sz="2000" b="0" i="0" kern="1200" dirty="0">
              <a:solidFill>
                <a:schemeClr val="tx1"/>
              </a:solidFill>
              <a:effectLst/>
              <a:latin typeface="Lato Light"/>
              <a:ea typeface="+mn-ea"/>
              <a:cs typeface="+mn-cs"/>
            </a:rPr>
            <a:t>C</a:t>
          </a:r>
        </a:p>
        <a:p>
          <a:pPr marL="0" lvl="0" indent="0" algn="ctr" defTabSz="889000">
            <a:lnSpc>
              <a:spcPct val="90000"/>
            </a:lnSpc>
            <a:spcBef>
              <a:spcPct val="0"/>
            </a:spcBef>
            <a:spcAft>
              <a:spcPct val="35000"/>
            </a:spcAft>
            <a:buNone/>
          </a:pPr>
          <a:r>
            <a:rPr lang="en-ID" sz="2000" b="0" i="0" kern="1200" dirty="0">
              <a:solidFill>
                <a:schemeClr val="tx1"/>
              </a:solidFill>
              <a:effectLst/>
              <a:latin typeface="Lato Light"/>
              <a:ea typeface="+mn-ea"/>
              <a:cs typeface="+mn-cs"/>
            </a:rPr>
            <a:t>4. </a:t>
          </a:r>
          <a:r>
            <a:rPr lang="en-ID" sz="2000" b="0" i="0" kern="1200" dirty="0" err="1">
              <a:solidFill>
                <a:schemeClr val="tx1"/>
              </a:solidFill>
              <a:effectLst/>
              <a:latin typeface="Lato Light"/>
              <a:ea typeface="+mn-ea"/>
              <a:cs typeface="+mn-cs"/>
            </a:rPr>
            <a:t>Dapat</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ditempatkan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dalam</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wadah</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atau</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kaleng</a:t>
          </a:r>
          <a:endParaRPr lang="en-ID" sz="2000" kern="1200" dirty="0"/>
        </a:p>
      </dsp:txBody>
      <dsp:txXfrm>
        <a:off x="4188050" y="30076"/>
        <a:ext cx="3802724" cy="4862027"/>
      </dsp:txXfrm>
    </dsp:sp>
    <dsp:sp modelId="{3BA4D612-1D69-4975-A430-0ACA708CA937}">
      <dsp:nvSpPr>
        <dsp:cNvPr id="0" name=""/>
        <dsp:cNvSpPr/>
      </dsp:nvSpPr>
      <dsp:spPr>
        <a:xfrm>
          <a:off x="8269287" y="84664"/>
          <a:ext cx="3773634" cy="4752851"/>
        </a:xfrm>
        <a:prstGeom prst="rect">
          <a:avLst/>
        </a:prstGeom>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D" sz="2000" b="0" i="0" kern="1200" dirty="0" err="1">
              <a:solidFill>
                <a:schemeClr val="tx1"/>
              </a:solidFill>
              <a:effectLst/>
              <a:latin typeface="Lato Light"/>
              <a:ea typeface="+mn-ea"/>
              <a:cs typeface="+mn-cs"/>
            </a:rPr>
            <a:t>Dua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jenis</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radiasi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pengion</a:t>
          </a:r>
          <a:r>
            <a:rPr lang="en-ID" sz="2000" b="0" i="0" kern="1200" dirty="0">
              <a:solidFill>
                <a:schemeClr val="tx1"/>
              </a:solidFill>
              <a:effectLst/>
              <a:latin typeface="Lato Light"/>
              <a:ea typeface="+mn-ea"/>
              <a:cs typeface="+mn-cs"/>
            </a:rPr>
            <a:t> yang </a:t>
          </a:r>
          <a:r>
            <a:rPr lang="en-ID" sz="2000" b="0" i="0" kern="1200" dirty="0" err="1">
              <a:solidFill>
                <a:schemeClr val="tx1"/>
              </a:solidFill>
              <a:effectLst/>
              <a:latin typeface="Lato Light"/>
              <a:ea typeface="+mn-ea"/>
              <a:cs typeface="+mn-cs"/>
            </a:rPr>
            <a:t>umum</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digunakan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untuk</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pengawetan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makanan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adalah</a:t>
          </a:r>
          <a:r>
            <a:rPr lang="en-ID" sz="2000" b="0" i="0" kern="1200" dirty="0">
              <a:solidFill>
                <a:schemeClr val="tx1"/>
              </a:solidFill>
              <a:effectLst/>
              <a:latin typeface="Lato Light"/>
              <a:ea typeface="+mn-ea"/>
              <a:cs typeface="+mn-cs"/>
            </a:rPr>
            <a:t> : </a:t>
          </a:r>
        </a:p>
        <a:p>
          <a:pPr marL="0" lvl="0" indent="0" algn="ctr" defTabSz="889000">
            <a:lnSpc>
              <a:spcPct val="90000"/>
            </a:lnSpc>
            <a:spcBef>
              <a:spcPct val="0"/>
            </a:spcBef>
            <a:spcAft>
              <a:spcPct val="35000"/>
            </a:spcAft>
            <a:buNone/>
          </a:pPr>
          <a:r>
            <a:rPr lang="en-ID" sz="2000" b="0" i="0" kern="1200" dirty="0">
              <a:solidFill>
                <a:schemeClr val="tx1"/>
              </a:solidFill>
              <a:effectLst/>
              <a:latin typeface="Lato Light"/>
              <a:ea typeface="+mn-ea"/>
              <a:cs typeface="+mn-cs"/>
            </a:rPr>
            <a:t>1. </a:t>
          </a:r>
          <a:r>
            <a:rPr lang="en-ID" sz="2000" b="0" i="0" kern="1200" dirty="0" err="1">
              <a:solidFill>
                <a:schemeClr val="tx1"/>
              </a:solidFill>
              <a:effectLst/>
              <a:latin typeface="Lato Light"/>
              <a:ea typeface="+mn-ea"/>
              <a:cs typeface="+mn-cs"/>
            </a:rPr>
            <a:t>Sinar</a:t>
          </a:r>
          <a:r>
            <a:rPr lang="en-ID" sz="2000" b="0" i="0" kern="1200" dirty="0">
              <a:solidFill>
                <a:schemeClr val="tx1"/>
              </a:solidFill>
              <a:effectLst/>
              <a:latin typeface="Lato Light"/>
              <a:ea typeface="+mn-ea"/>
              <a:cs typeface="+mn-cs"/>
            </a:rPr>
            <a:t> gamma yang </a:t>
          </a:r>
          <a:r>
            <a:rPr lang="en-ID" sz="2000" b="0" i="0" kern="1200" dirty="0" err="1">
              <a:solidFill>
                <a:schemeClr val="tx1"/>
              </a:solidFill>
              <a:effectLst/>
              <a:latin typeface="Lato Light"/>
              <a:ea typeface="+mn-ea"/>
              <a:cs typeface="+mn-cs"/>
            </a:rPr>
            <a:t>dipancarkan</a:t>
          </a:r>
          <a:r>
            <a:rPr lang="en-ID" sz="2000" b="0" i="0" kern="1200" dirty="0">
              <a:solidFill>
                <a:schemeClr val="tx1"/>
              </a:solidFill>
              <a:effectLst/>
              <a:latin typeface="Lato Light"/>
              <a:ea typeface="+mn-ea"/>
              <a:cs typeface="+mn-cs"/>
            </a:rPr>
            <a:t> oleh radio </a:t>
          </a:r>
          <a:r>
            <a:rPr lang="en-ID" sz="2000" b="0" i="0" kern="1200" dirty="0" err="1">
              <a:solidFill>
                <a:schemeClr val="tx1"/>
              </a:solidFill>
              <a:effectLst/>
              <a:latin typeface="Lato Light"/>
              <a:ea typeface="+mn-ea"/>
              <a:cs typeface="+mn-cs"/>
            </a:rPr>
            <a:t>nuklida</a:t>
          </a:r>
          <a:r>
            <a:rPr lang="en-ID" sz="2000" b="0" i="0" kern="1200" dirty="0">
              <a:solidFill>
                <a:schemeClr val="tx1"/>
              </a:solidFill>
              <a:effectLst/>
              <a:latin typeface="Lato Light"/>
              <a:ea typeface="+mn-ea"/>
              <a:cs typeface="+mn-cs"/>
            </a:rPr>
            <a:t> </a:t>
          </a:r>
        </a:p>
        <a:p>
          <a:pPr marL="0" lvl="0" indent="0" algn="ctr" defTabSz="889000">
            <a:lnSpc>
              <a:spcPct val="90000"/>
            </a:lnSpc>
            <a:spcBef>
              <a:spcPct val="0"/>
            </a:spcBef>
            <a:spcAft>
              <a:spcPct val="35000"/>
            </a:spcAft>
            <a:buNone/>
          </a:pPr>
          <a:r>
            <a:rPr lang="en-ID" sz="2000" b="0" i="0" kern="1200" dirty="0">
              <a:solidFill>
                <a:schemeClr val="tx1"/>
              </a:solidFill>
              <a:effectLst/>
              <a:latin typeface="Lato Light"/>
              <a:ea typeface="+mn-ea"/>
              <a:cs typeface="+mn-cs"/>
            </a:rPr>
            <a:t>2. </a:t>
          </a:r>
          <a:r>
            <a:rPr lang="en-ID" sz="2000" b="0" i="0" kern="1200" dirty="0" err="1">
              <a:solidFill>
                <a:schemeClr val="tx1"/>
              </a:solidFill>
              <a:effectLst/>
              <a:latin typeface="Lato Light"/>
              <a:ea typeface="+mn-ea"/>
              <a:cs typeface="+mn-cs"/>
            </a:rPr>
            <a:t>Berkas</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elektron</a:t>
          </a:r>
          <a:r>
            <a:rPr lang="en-ID" sz="2000" b="0" i="0" kern="1200" dirty="0">
              <a:solidFill>
                <a:schemeClr val="tx1"/>
              </a:solidFill>
              <a:effectLst/>
              <a:latin typeface="Lato Light"/>
              <a:ea typeface="+mn-ea"/>
              <a:cs typeface="+mn-cs"/>
            </a:rPr>
            <a:t> yang </a:t>
          </a:r>
          <a:r>
            <a:rPr lang="en-ID" sz="2000" b="0" i="0" kern="1200" dirty="0" err="1">
              <a:solidFill>
                <a:schemeClr val="tx1"/>
              </a:solidFill>
              <a:effectLst/>
              <a:latin typeface="Lato Light"/>
              <a:ea typeface="+mn-ea"/>
              <a:cs typeface="+mn-cs"/>
            </a:rPr>
            <a:t>terdiri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dari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partikel-pertikel</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bermuatan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listrik</a:t>
          </a:r>
          <a:r>
            <a:rPr lang="en-ID" sz="2000" b="0" i="0" kern="1200" dirty="0">
              <a:solidFill>
                <a:schemeClr val="tx1"/>
              </a:solidFill>
              <a:effectLst/>
              <a:latin typeface="Lato Light"/>
              <a:ea typeface="+mn-ea"/>
              <a:cs typeface="+mn-cs"/>
            </a:rPr>
            <a:t>.</a:t>
          </a:r>
          <a:endParaRPr lang="en-ID" sz="2000" kern="1200" dirty="0"/>
        </a:p>
      </dsp:txBody>
      <dsp:txXfrm>
        <a:off x="8269287" y="84664"/>
        <a:ext cx="3773634" cy="47528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211D1-CA1D-4F38-8CB4-2B3355696F02}">
      <dsp:nvSpPr>
        <dsp:cNvPr id="0" name=""/>
        <dsp:cNvSpPr/>
      </dsp:nvSpPr>
      <dsp:spPr>
        <a:xfrm>
          <a:off x="0" y="0"/>
          <a:ext cx="12149736" cy="1974817"/>
        </a:xfrm>
        <a:prstGeom prst="roundRect">
          <a:avLst>
            <a:gd name="adj" fmla="val 10000"/>
          </a:avLst>
        </a:prstGeom>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89DA1124-2C5D-4E00-9FA1-7C76AF822EA8}">
      <dsp:nvSpPr>
        <dsp:cNvPr id="0" name=""/>
        <dsp:cNvSpPr/>
      </dsp:nvSpPr>
      <dsp:spPr>
        <a:xfrm>
          <a:off x="364492" y="263309"/>
          <a:ext cx="3568984" cy="1448199"/>
        </a:xfrm>
        <a:prstGeom prst="roundRect">
          <a:avLst>
            <a:gd name="adj" fmla="val 10000"/>
          </a:avLst>
        </a:prstGeom>
        <a:blipFill rotWithShape="1">
          <a:blip xmlns:r="http://schemas.openxmlformats.org/officeDocument/2006/relationships" r:embed="rId1"/>
          <a:srcRect/>
          <a:stretch>
            <a:fillRect l="-1000" r="-1000"/>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93B850B6-A6A7-4C77-BA7F-D4633AF6AC37}">
      <dsp:nvSpPr>
        <dsp:cNvPr id="0" name=""/>
        <dsp:cNvSpPr/>
      </dsp:nvSpPr>
      <dsp:spPr>
        <a:xfrm rot="10800000">
          <a:off x="364492" y="1974817"/>
          <a:ext cx="3568984" cy="2413666"/>
        </a:xfrm>
        <a:prstGeom prst="round2SameRect">
          <a:avLst>
            <a:gd name="adj1" fmla="val 10500"/>
            <a:gd name="adj2" fmla="val 0"/>
          </a:avLst>
        </a:prstGeom>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ID" sz="1600" b="1" i="0" kern="1200" dirty="0">
              <a:solidFill>
                <a:schemeClr val="tx1"/>
              </a:solidFill>
              <a:effectLst/>
              <a:latin typeface="Lato Light"/>
              <a:ea typeface="+mn-ea"/>
              <a:cs typeface="+mn-cs"/>
            </a:rPr>
            <a:t>1. </a:t>
          </a:r>
          <a:r>
            <a:rPr lang="en-ID" sz="1600" b="1" i="0" kern="1200" dirty="0" err="1">
              <a:solidFill>
                <a:schemeClr val="tx1"/>
              </a:solidFill>
              <a:effectLst/>
              <a:latin typeface="Lato Light"/>
              <a:ea typeface="+mn-ea"/>
              <a:cs typeface="+mn-cs"/>
            </a:rPr>
            <a:t>Aspek</a:t>
          </a:r>
          <a:r>
            <a:rPr lang="en-ID" sz="1600" b="1" i="0" kern="1200" dirty="0">
              <a:solidFill>
                <a:schemeClr val="tx1"/>
              </a:solidFill>
              <a:effectLst/>
              <a:latin typeface="Lato Light"/>
              <a:ea typeface="+mn-ea"/>
              <a:cs typeface="+mn-cs"/>
            </a:rPr>
            <a:t> </a:t>
          </a:r>
          <a:r>
            <a:rPr lang="en-ID" sz="1600" b="1" i="0" kern="1200" dirty="0" err="1">
              <a:solidFill>
                <a:schemeClr val="tx1"/>
              </a:solidFill>
              <a:effectLst/>
              <a:latin typeface="Lato Light"/>
              <a:ea typeface="+mn-ea"/>
              <a:cs typeface="+mn-cs"/>
            </a:rPr>
            <a:t>Gizi</a:t>
          </a:r>
          <a:endParaRPr lang="en-ID" sz="1600" b="1" i="0" kern="1200" dirty="0">
            <a:solidFill>
              <a:schemeClr val="tx1"/>
            </a:solidFill>
            <a:effectLst/>
            <a:latin typeface="Lato Light"/>
            <a:ea typeface="+mn-ea"/>
            <a:cs typeface="+mn-cs"/>
          </a:endParaRPr>
        </a:p>
        <a:p>
          <a:pPr marL="0" lvl="0" indent="0" algn="ctr" defTabSz="711200">
            <a:lnSpc>
              <a:spcPct val="90000"/>
            </a:lnSpc>
            <a:spcBef>
              <a:spcPct val="0"/>
            </a:spcBef>
            <a:spcAft>
              <a:spcPct val="35000"/>
            </a:spcAft>
            <a:buNone/>
          </a:pPr>
          <a:r>
            <a:rPr lang="en-ID" sz="1600" b="1"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Masalah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gizi</a:t>
          </a:r>
          <a:r>
            <a:rPr lang="en-ID" sz="1600" b="0" i="0" kern="1200" dirty="0">
              <a:solidFill>
                <a:schemeClr val="tx1"/>
              </a:solidFill>
              <a:effectLst/>
              <a:latin typeface="Lato Light"/>
              <a:ea typeface="+mn-ea"/>
              <a:cs typeface="+mn-cs"/>
            </a:rPr>
            <a:t> pada </a:t>
          </a:r>
          <a:r>
            <a:rPr lang="en-ID" sz="1600" b="0" i="0" kern="1200" dirty="0" err="1">
              <a:solidFill>
                <a:schemeClr val="tx1"/>
              </a:solidFill>
              <a:effectLst/>
              <a:latin typeface="Lato Light"/>
              <a:ea typeface="+mn-ea"/>
              <a:cs typeface="+mn-cs"/>
            </a:rPr>
            <a:t>makanan</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diiradiasi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ialah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kekhawatiran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akan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adanya</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perubahan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kimia</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mengakibatkan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penurunan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nilai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gizi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makanan</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menyangkut</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perubahan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komposisi</a:t>
          </a:r>
          <a:r>
            <a:rPr lang="en-ID" sz="1600" b="0" i="0" kern="1200" dirty="0">
              <a:solidFill>
                <a:schemeClr val="tx1"/>
              </a:solidFill>
              <a:effectLst/>
              <a:latin typeface="Lato Light"/>
              <a:ea typeface="+mn-ea"/>
              <a:cs typeface="+mn-cs"/>
            </a:rPr>
            <a:t> protein, vitamin dan lain-lain.</a:t>
          </a:r>
          <a:endParaRPr lang="en-ID" sz="1600" kern="1200" dirty="0"/>
        </a:p>
      </dsp:txBody>
      <dsp:txXfrm rot="10800000">
        <a:off x="438721" y="1974817"/>
        <a:ext cx="3420526" cy="2339437"/>
      </dsp:txXfrm>
    </dsp:sp>
    <dsp:sp modelId="{87E3EF69-8104-4B1C-AFC8-B5ED66EFAF32}">
      <dsp:nvSpPr>
        <dsp:cNvPr id="0" name=""/>
        <dsp:cNvSpPr/>
      </dsp:nvSpPr>
      <dsp:spPr>
        <a:xfrm>
          <a:off x="4290375" y="263309"/>
          <a:ext cx="3568984" cy="1448199"/>
        </a:xfrm>
        <a:prstGeom prst="roundRect">
          <a:avLst>
            <a:gd name="adj" fmla="val 10000"/>
          </a:avLst>
        </a:prstGeom>
        <a:blipFill rotWithShape="1">
          <a:blip xmlns:r="http://schemas.openxmlformats.org/officeDocument/2006/relationships" r:embed="rId2"/>
          <a:srcRect/>
          <a:stretch>
            <a:fillRect t="-32000" b="-32000"/>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8B71A188-F9D5-4399-80B7-184A9A288816}">
      <dsp:nvSpPr>
        <dsp:cNvPr id="0" name=""/>
        <dsp:cNvSpPr/>
      </dsp:nvSpPr>
      <dsp:spPr>
        <a:xfrm rot="10800000">
          <a:off x="4290375" y="1974817"/>
          <a:ext cx="3568984" cy="2413666"/>
        </a:xfrm>
        <a:prstGeom prst="round2SameRect">
          <a:avLst>
            <a:gd name="adj1" fmla="val 10500"/>
            <a:gd name="adj2" fmla="val 0"/>
          </a:avLst>
        </a:prstGeom>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ID" sz="1600" b="1" i="0" kern="1200" dirty="0">
              <a:solidFill>
                <a:schemeClr val="tx1"/>
              </a:solidFill>
              <a:effectLst/>
              <a:latin typeface="Lato Light"/>
              <a:ea typeface="+mn-ea"/>
              <a:cs typeface="+mn-cs"/>
            </a:rPr>
            <a:t>2. </a:t>
          </a:r>
          <a:r>
            <a:rPr lang="en-ID" sz="1600" b="1" i="0" kern="1200" dirty="0" err="1">
              <a:solidFill>
                <a:schemeClr val="tx1"/>
              </a:solidFill>
              <a:effectLst/>
              <a:latin typeface="Lato Light"/>
              <a:ea typeface="+mn-ea"/>
              <a:cs typeface="+mn-cs"/>
            </a:rPr>
            <a:t>Aspek</a:t>
          </a:r>
          <a:r>
            <a:rPr lang="en-ID" sz="1600" b="1" i="0" kern="1200" dirty="0">
              <a:solidFill>
                <a:schemeClr val="tx1"/>
              </a:solidFill>
              <a:effectLst/>
              <a:latin typeface="Lato Light"/>
              <a:ea typeface="+mn-ea"/>
              <a:cs typeface="+mn-cs"/>
            </a:rPr>
            <a:t> </a:t>
          </a:r>
          <a:r>
            <a:rPr lang="en-ID" sz="1600" b="1" i="0" kern="1200" dirty="0" err="1">
              <a:solidFill>
                <a:schemeClr val="tx1"/>
              </a:solidFill>
              <a:effectLst/>
              <a:latin typeface="Lato Light"/>
              <a:ea typeface="+mn-ea"/>
              <a:cs typeface="+mn-cs"/>
            </a:rPr>
            <a:t>Mikrobiologi</a:t>
          </a:r>
          <a:r>
            <a:rPr lang="en-ID" sz="1600" b="1" i="0" kern="1200" dirty="0">
              <a:solidFill>
                <a:schemeClr val="tx1"/>
              </a:solidFill>
              <a:effectLst/>
              <a:latin typeface="Lato Light"/>
              <a:ea typeface="+mn-ea"/>
              <a:cs typeface="+mn-cs"/>
            </a:rPr>
            <a:t> </a:t>
          </a:r>
        </a:p>
        <a:p>
          <a:pPr marL="0" lvl="0" indent="0" algn="ctr" defTabSz="711200">
            <a:lnSpc>
              <a:spcPct val="90000"/>
            </a:lnSpc>
            <a:spcBef>
              <a:spcPct val="0"/>
            </a:spcBef>
            <a:spcAft>
              <a:spcPct val="35000"/>
            </a:spcAft>
            <a:buNone/>
          </a:pPr>
          <a:r>
            <a:rPr lang="en-ID" sz="1600" b="0" i="0" kern="1200" dirty="0" err="1">
              <a:solidFill>
                <a:schemeClr val="tx1"/>
              </a:solidFill>
              <a:effectLst/>
              <a:latin typeface="Lato Light"/>
              <a:ea typeface="+mn-ea"/>
              <a:cs typeface="+mn-cs"/>
            </a:rPr>
            <a:t>Dalam</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makanan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iradiasi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masalah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mikrobiologi</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mungkin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timbul</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adalah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sifat</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resistensi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atau</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efek</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mutagenik</a:t>
          </a:r>
          <a:r>
            <a:rPr lang="en-ID" sz="1600" b="0" i="0" kern="1200" dirty="0">
              <a:solidFill>
                <a:schemeClr val="tx1"/>
              </a:solidFill>
              <a:effectLst/>
              <a:latin typeface="Lato Light"/>
              <a:ea typeface="+mn-ea"/>
              <a:cs typeface="+mn-cs"/>
            </a:rPr>
            <a:t> dan </a:t>
          </a:r>
          <a:r>
            <a:rPr lang="en-ID" sz="1600" b="0" i="0" kern="1200" dirty="0" err="1">
              <a:solidFill>
                <a:schemeClr val="tx1"/>
              </a:solidFill>
              <a:effectLst/>
              <a:latin typeface="Lato Light"/>
              <a:ea typeface="+mn-ea"/>
              <a:cs typeface="+mn-cs"/>
            </a:rPr>
            <a:t>peningkatan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patogenitas</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mikroba</a:t>
          </a:r>
          <a:endParaRPr lang="en-ID" sz="1600" b="0" i="0" kern="1200" dirty="0">
            <a:solidFill>
              <a:schemeClr val="tx1"/>
            </a:solidFill>
            <a:effectLst/>
            <a:latin typeface="Lato Light"/>
            <a:ea typeface="+mn-ea"/>
            <a:cs typeface="+mn-cs"/>
          </a:endParaRPr>
        </a:p>
      </dsp:txBody>
      <dsp:txXfrm rot="10800000">
        <a:off x="4364604" y="1974817"/>
        <a:ext cx="3420526" cy="2339437"/>
      </dsp:txXfrm>
    </dsp:sp>
    <dsp:sp modelId="{68201541-1264-46C6-A33E-BFB066FB76F0}">
      <dsp:nvSpPr>
        <dsp:cNvPr id="0" name=""/>
        <dsp:cNvSpPr/>
      </dsp:nvSpPr>
      <dsp:spPr>
        <a:xfrm>
          <a:off x="8216258" y="263309"/>
          <a:ext cx="3568984" cy="1448199"/>
        </a:xfrm>
        <a:prstGeom prst="roundRect">
          <a:avLst>
            <a:gd name="adj" fmla="val 10000"/>
          </a:avLst>
        </a:prstGeom>
        <a:blipFill rotWithShape="1">
          <a:blip xmlns:r="http://schemas.openxmlformats.org/officeDocument/2006/relationships" r:embed="rId3"/>
          <a:srcRect/>
          <a:stretch>
            <a:fillRect l="-17000" r="-17000"/>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79389CCA-F42D-49B7-BB57-8F96FF808B75}">
      <dsp:nvSpPr>
        <dsp:cNvPr id="0" name=""/>
        <dsp:cNvSpPr/>
      </dsp:nvSpPr>
      <dsp:spPr>
        <a:xfrm rot="10800000">
          <a:off x="8216258" y="1974817"/>
          <a:ext cx="3568984" cy="2413666"/>
        </a:xfrm>
        <a:prstGeom prst="round2SameRect">
          <a:avLst>
            <a:gd name="adj1" fmla="val 10500"/>
            <a:gd name="adj2" fmla="val 0"/>
          </a:avLst>
        </a:prstGeom>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ID" sz="1600" b="1" i="0" kern="1200" dirty="0">
              <a:solidFill>
                <a:schemeClr val="tx1"/>
              </a:solidFill>
              <a:effectLst/>
              <a:latin typeface="Lato Light"/>
              <a:ea typeface="+mn-ea"/>
              <a:cs typeface="+mn-cs"/>
            </a:rPr>
            <a:t>3. </a:t>
          </a:r>
          <a:r>
            <a:rPr lang="en-ID" sz="1600" b="1" i="0" kern="1200" dirty="0" err="1">
              <a:solidFill>
                <a:schemeClr val="tx1"/>
              </a:solidFill>
              <a:effectLst/>
              <a:latin typeface="Lato Light"/>
              <a:ea typeface="+mn-ea"/>
              <a:cs typeface="+mn-cs"/>
            </a:rPr>
            <a:t>Aspek</a:t>
          </a:r>
          <a:r>
            <a:rPr lang="en-ID" sz="1600" b="1" i="0" kern="1200" dirty="0">
              <a:solidFill>
                <a:schemeClr val="tx1"/>
              </a:solidFill>
              <a:effectLst/>
              <a:latin typeface="Lato Light"/>
              <a:ea typeface="+mn-ea"/>
              <a:cs typeface="+mn-cs"/>
            </a:rPr>
            <a:t> </a:t>
          </a:r>
          <a:r>
            <a:rPr lang="en-ID" sz="1600" b="1" i="0" kern="1200" dirty="0" err="1">
              <a:solidFill>
                <a:schemeClr val="tx1"/>
              </a:solidFill>
              <a:effectLst/>
              <a:latin typeface="Lato Light"/>
              <a:ea typeface="+mn-ea"/>
              <a:cs typeface="+mn-cs"/>
            </a:rPr>
            <a:t>Toksikologi</a:t>
          </a:r>
          <a:r>
            <a:rPr lang="en-ID" sz="1600" b="1" i="0" kern="1200" dirty="0">
              <a:solidFill>
                <a:schemeClr val="tx1"/>
              </a:solidFill>
              <a:effectLst/>
              <a:latin typeface="Lato Light"/>
              <a:ea typeface="+mn-ea"/>
              <a:cs typeface="+mn-cs"/>
            </a:rPr>
            <a:t> </a:t>
          </a:r>
        </a:p>
        <a:p>
          <a:pPr marL="0" lvl="0" indent="0" algn="ctr" defTabSz="711200">
            <a:lnSpc>
              <a:spcPct val="90000"/>
            </a:lnSpc>
            <a:spcBef>
              <a:spcPct val="0"/>
            </a:spcBef>
            <a:spcAft>
              <a:spcPct val="35000"/>
            </a:spcAft>
            <a:buNone/>
          </a:pPr>
          <a:r>
            <a:rPr lang="en-ID" sz="1600" b="0" i="0" kern="1200" dirty="0">
              <a:solidFill>
                <a:schemeClr val="tx1"/>
              </a:solidFill>
              <a:effectLst/>
              <a:latin typeface="Lato Light"/>
              <a:ea typeface="+mn-ea"/>
              <a:cs typeface="+mn-cs"/>
            </a:rPr>
            <a:t> Uji </a:t>
          </a:r>
          <a:r>
            <a:rPr lang="en-ID" sz="1600" b="0" i="0" kern="1200" dirty="0" err="1">
              <a:solidFill>
                <a:schemeClr val="tx1"/>
              </a:solidFill>
              <a:effectLst/>
              <a:latin typeface="Lato Light"/>
              <a:ea typeface="+mn-ea"/>
              <a:cs typeface="+mn-cs"/>
            </a:rPr>
            <a:t>toksikologi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terhadap</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makanan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iradiasi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dilakukan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dengan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prosedur</a:t>
          </a:r>
          <a:r>
            <a:rPr lang="en-ID" sz="1600" b="0" i="0" kern="1200" dirty="0">
              <a:solidFill>
                <a:schemeClr val="tx1"/>
              </a:solidFill>
              <a:effectLst/>
              <a:latin typeface="Lato Light"/>
              <a:ea typeface="+mn-ea"/>
              <a:cs typeface="+mn-cs"/>
            </a:rPr>
            <a:t> yang </a:t>
          </a:r>
          <a:r>
            <a:rPr lang="en-ID" sz="1600" b="0" i="0" kern="1200" dirty="0" err="1">
              <a:solidFill>
                <a:schemeClr val="tx1"/>
              </a:solidFill>
              <a:effectLst/>
              <a:latin typeface="Lato Light"/>
              <a:ea typeface="+mn-ea"/>
              <a:cs typeface="+mn-cs"/>
            </a:rPr>
            <a:t>jauh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lebih</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teliti</a:t>
          </a:r>
          <a:r>
            <a:rPr lang="en-ID" sz="1600" b="0" i="0" kern="1200" dirty="0">
              <a:solidFill>
                <a:schemeClr val="tx1"/>
              </a:solidFill>
              <a:effectLst/>
              <a:latin typeface="Lato Light"/>
              <a:ea typeface="+mn-ea"/>
              <a:cs typeface="+mn-cs"/>
            </a:rPr>
            <a:t> dan </a:t>
          </a:r>
          <a:r>
            <a:rPr lang="en-ID" sz="1600" b="0" i="0" kern="1200" dirty="0" err="1">
              <a:solidFill>
                <a:schemeClr val="tx1"/>
              </a:solidFill>
              <a:effectLst/>
              <a:latin typeface="Lato Light"/>
              <a:ea typeface="+mn-ea"/>
              <a:cs typeface="+mn-cs"/>
            </a:rPr>
            <a:t>kompleks</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bila</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dibandingkan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dengan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pengujian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sebelumnya</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karena</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sejak</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awal</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keamanan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makanan</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iradiasi</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sangat</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banyak</a:t>
          </a:r>
          <a:r>
            <a:rPr lang="en-ID" sz="1600" b="0" i="0" kern="1200" dirty="0">
              <a:solidFill>
                <a:schemeClr val="tx1"/>
              </a:solidFill>
              <a:effectLst/>
              <a:latin typeface="Lato Light"/>
              <a:ea typeface="+mn-ea"/>
              <a:cs typeface="+mn-cs"/>
            </a:rPr>
            <a:t> </a:t>
          </a:r>
          <a:r>
            <a:rPr lang="en-ID" sz="1600" b="0" i="0" kern="1200" dirty="0" err="1">
              <a:solidFill>
                <a:schemeClr val="tx1"/>
              </a:solidFill>
              <a:effectLst/>
              <a:latin typeface="Lato Light"/>
              <a:ea typeface="+mn-ea"/>
              <a:cs typeface="+mn-cs"/>
            </a:rPr>
            <a:t>dipertanyakan</a:t>
          </a:r>
          <a:r>
            <a:rPr lang="en-ID" sz="1600" b="0" i="0" kern="1200" dirty="0">
              <a:solidFill>
                <a:schemeClr val="tx1"/>
              </a:solidFill>
              <a:effectLst/>
              <a:latin typeface="Lato Light"/>
              <a:ea typeface="+mn-ea"/>
              <a:cs typeface="+mn-cs"/>
            </a:rPr>
            <a:t>.</a:t>
          </a:r>
        </a:p>
      </dsp:txBody>
      <dsp:txXfrm rot="10800000">
        <a:off x="8290487" y="1974817"/>
        <a:ext cx="3420526" cy="23394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900BD-7342-4CC6-9EC7-8EC121585922}">
      <dsp:nvSpPr>
        <dsp:cNvPr id="0" name=""/>
        <dsp:cNvSpPr/>
      </dsp:nvSpPr>
      <dsp:spPr>
        <a:xfrm>
          <a:off x="0" y="16954"/>
          <a:ext cx="6107050" cy="2798066"/>
        </a:xfrm>
        <a:prstGeom prst="rect">
          <a:avLst/>
        </a:prstGeom>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2889250">
            <a:lnSpc>
              <a:spcPct val="90000"/>
            </a:lnSpc>
            <a:spcBef>
              <a:spcPct val="0"/>
            </a:spcBef>
            <a:spcAft>
              <a:spcPct val="35000"/>
            </a:spcAft>
            <a:buNone/>
          </a:pPr>
          <a:r>
            <a:rPr lang="en-ID" b="0" i="0" kern="1200" dirty="0" err="1">
              <a:solidFill>
                <a:schemeClr val="tx1"/>
              </a:solidFill>
              <a:effectLst/>
              <a:latin typeface="Lato Light"/>
              <a:ea typeface="+mn-ea"/>
              <a:cs typeface="+mn-cs"/>
            </a:rPr>
            <a:t>Pengalengan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didefinisikan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sebagai</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suatu</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cara</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pengawetan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bahan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pangan</a:t>
          </a:r>
          <a:r>
            <a:rPr lang="en-ID" b="0" i="0" kern="1200" dirty="0">
              <a:solidFill>
                <a:schemeClr val="tx1"/>
              </a:solidFill>
              <a:effectLst/>
              <a:latin typeface="Lato Light"/>
              <a:ea typeface="+mn-ea"/>
              <a:cs typeface="+mn-cs"/>
            </a:rPr>
            <a:t> yang </a:t>
          </a:r>
          <a:r>
            <a:rPr lang="en-ID" b="0" i="0" kern="1200" dirty="0" err="1">
              <a:solidFill>
                <a:schemeClr val="tx1"/>
              </a:solidFill>
              <a:effectLst/>
              <a:latin typeface="Lato Light"/>
              <a:ea typeface="+mn-ea"/>
              <a:cs typeface="+mn-cs"/>
            </a:rPr>
            <a:t>dipak</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secara</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hermetis</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kedap</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terhadap</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udara</a:t>
          </a:r>
          <a:r>
            <a:rPr lang="en-ID" b="0" i="0" kern="1200" dirty="0">
              <a:solidFill>
                <a:schemeClr val="tx1"/>
              </a:solidFill>
              <a:effectLst/>
              <a:latin typeface="Lato Light"/>
              <a:ea typeface="+mn-ea"/>
              <a:cs typeface="+mn-cs"/>
            </a:rPr>
            <a:t>, air, </a:t>
          </a:r>
          <a:r>
            <a:rPr lang="en-ID" b="0" i="0" kern="1200" dirty="0" err="1">
              <a:solidFill>
                <a:schemeClr val="tx1"/>
              </a:solidFill>
              <a:effectLst/>
              <a:latin typeface="Lato Light"/>
              <a:ea typeface="+mn-ea"/>
              <a:cs typeface="+mn-cs"/>
            </a:rPr>
            <a:t>mikroba</a:t>
          </a:r>
          <a:r>
            <a:rPr lang="en-ID" b="0" i="0" kern="1200" dirty="0">
              <a:solidFill>
                <a:schemeClr val="tx1"/>
              </a:solidFill>
              <a:effectLst/>
              <a:latin typeface="Lato Light"/>
              <a:ea typeface="+mn-ea"/>
              <a:cs typeface="+mn-cs"/>
            </a:rPr>
            <a:t>, dan </a:t>
          </a:r>
          <a:r>
            <a:rPr lang="en-ID" b="0" i="0" kern="1200" dirty="0" err="1">
              <a:solidFill>
                <a:schemeClr val="tx1"/>
              </a:solidFill>
              <a:effectLst/>
              <a:latin typeface="Lato Light"/>
              <a:ea typeface="+mn-ea"/>
              <a:cs typeface="+mn-cs"/>
            </a:rPr>
            <a:t>benda</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asing</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lainnya</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dalam</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suatu</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wadah</a:t>
          </a:r>
          <a:r>
            <a:rPr lang="en-ID" b="0" i="0" kern="1200" dirty="0">
              <a:solidFill>
                <a:schemeClr val="tx1"/>
              </a:solidFill>
              <a:effectLst/>
              <a:latin typeface="Lato Light"/>
              <a:ea typeface="+mn-ea"/>
              <a:cs typeface="+mn-cs"/>
            </a:rPr>
            <a:t>, yang </a:t>
          </a:r>
          <a:r>
            <a:rPr lang="en-ID" b="0" i="0" kern="1200" dirty="0" err="1">
              <a:solidFill>
                <a:schemeClr val="tx1"/>
              </a:solidFill>
              <a:effectLst/>
              <a:latin typeface="Lato Light"/>
              <a:ea typeface="+mn-ea"/>
              <a:cs typeface="+mn-cs"/>
            </a:rPr>
            <a:t>kemudian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disterilkan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secara</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komersial</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untuk</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membunuh</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semua</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mikroba</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patogen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penyebab</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penyakit</a:t>
          </a:r>
          <a:r>
            <a:rPr lang="en-ID" b="0" i="0" kern="1200" dirty="0">
              <a:solidFill>
                <a:schemeClr val="tx1"/>
              </a:solidFill>
              <a:effectLst/>
              <a:latin typeface="Lato Light"/>
              <a:ea typeface="+mn-ea"/>
              <a:cs typeface="+mn-cs"/>
            </a:rPr>
            <a:t>) dan </a:t>
          </a:r>
          <a:r>
            <a:rPr lang="en-ID" b="0" i="0" kern="1200" dirty="0" err="1">
              <a:solidFill>
                <a:schemeClr val="tx1"/>
              </a:solidFill>
              <a:effectLst/>
              <a:latin typeface="Lato Light"/>
              <a:ea typeface="+mn-ea"/>
              <a:cs typeface="+mn-cs"/>
            </a:rPr>
            <a:t>pembusuk</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Pengalengan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secara</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hermetis</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memungkinkan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makanan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dapat</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terhindar</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dari</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kebusukan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perubahan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kadar</a:t>
          </a:r>
          <a:r>
            <a:rPr lang="en-ID" b="0" i="0" kern="1200" dirty="0">
              <a:solidFill>
                <a:schemeClr val="tx1"/>
              </a:solidFill>
              <a:effectLst/>
              <a:latin typeface="Lato Light"/>
              <a:ea typeface="+mn-ea"/>
              <a:cs typeface="+mn-cs"/>
            </a:rPr>
            <a:t> air, </a:t>
          </a:r>
          <a:r>
            <a:rPr lang="en-ID" b="0" i="0" kern="1200" dirty="0" err="1">
              <a:solidFill>
                <a:schemeClr val="tx1"/>
              </a:solidFill>
              <a:effectLst/>
              <a:latin typeface="Lato Light"/>
              <a:ea typeface="+mn-ea"/>
              <a:cs typeface="+mn-cs"/>
            </a:rPr>
            <a:t>kerusakan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akibat</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oksidasi</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atau</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perubahan</a:t>
          </a:r>
          <a:r>
            <a:rPr lang="en-ID" b="0" i="0" kern="1200" dirty="0">
              <a:solidFill>
                <a:schemeClr val="tx1"/>
              </a:solidFill>
              <a:effectLst/>
              <a:latin typeface="Lato Light"/>
              <a:ea typeface="+mn-ea"/>
              <a:cs typeface="+mn-cs"/>
            </a:rPr>
            <a:t> </a:t>
          </a:r>
          <a:r>
            <a:rPr lang="en-ID" b="0" i="0" kern="1200" dirty="0" err="1">
              <a:solidFill>
                <a:schemeClr val="tx1"/>
              </a:solidFill>
              <a:effectLst/>
              <a:latin typeface="Lato Light"/>
              <a:ea typeface="+mn-ea"/>
              <a:cs typeface="+mn-cs"/>
            </a:rPr>
            <a:t>cita</a:t>
          </a:r>
          <a:r>
            <a:rPr lang="en-ID" b="0" i="0" kern="1200" dirty="0">
              <a:solidFill>
                <a:schemeClr val="tx1"/>
              </a:solidFill>
              <a:effectLst/>
              <a:latin typeface="Lato Light"/>
              <a:ea typeface="+mn-ea"/>
              <a:cs typeface="+mn-cs"/>
            </a:rPr>
            <a:t> rasa..</a:t>
          </a:r>
          <a:endParaRPr lang="en-ID" sz="2000" kern="1200" dirty="0"/>
        </a:p>
      </dsp:txBody>
      <dsp:txXfrm>
        <a:off x="0" y="16954"/>
        <a:ext cx="6107050" cy="2798066"/>
      </dsp:txXfrm>
    </dsp:sp>
    <dsp:sp modelId="{F5CD909B-122D-465A-9F84-107AF29B0C53}">
      <dsp:nvSpPr>
        <dsp:cNvPr id="0" name=""/>
        <dsp:cNvSpPr/>
      </dsp:nvSpPr>
      <dsp:spPr>
        <a:xfrm>
          <a:off x="6306965" y="0"/>
          <a:ext cx="5841000" cy="2831949"/>
        </a:xfrm>
        <a:prstGeom prst="rect">
          <a:avLst/>
        </a:prstGeom>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b="0" i="0" kern="1200" dirty="0" err="1">
              <a:solidFill>
                <a:schemeClr val="tx1"/>
              </a:solidFill>
              <a:effectLst/>
              <a:latin typeface="Lato Light"/>
              <a:ea typeface="+mn-ea"/>
              <a:cs typeface="+mn-cs"/>
            </a:rPr>
            <a:t>Metoda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pengalengan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secara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umum</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dapat</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digolongkan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menjadi</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dua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yaitu</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metoda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pengalengan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konvensional</a:t>
          </a:r>
          <a:r>
            <a:rPr lang="en-ID" sz="1800" b="0" i="0" kern="1200" dirty="0">
              <a:solidFill>
                <a:schemeClr val="tx1"/>
              </a:solidFill>
              <a:effectLst/>
              <a:latin typeface="Lato Light"/>
              <a:ea typeface="+mn-ea"/>
              <a:cs typeface="+mn-cs"/>
            </a:rPr>
            <a:t> dan </a:t>
          </a:r>
          <a:r>
            <a:rPr lang="en-ID" sz="1800" b="0" i="0" kern="1200" dirty="0" err="1">
              <a:solidFill>
                <a:schemeClr val="tx1"/>
              </a:solidFill>
              <a:effectLst/>
              <a:latin typeface="Lato Light"/>
              <a:ea typeface="+mn-ea"/>
              <a:cs typeface="+mn-cs"/>
            </a:rPr>
            <a:t>metoda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aseptik</a:t>
          </a:r>
          <a:r>
            <a:rPr lang="en-ID" sz="1800" b="0" i="0" kern="1200" dirty="0">
              <a:solidFill>
                <a:schemeClr val="tx1"/>
              </a:solidFill>
              <a:effectLst/>
              <a:latin typeface="Lato Light"/>
              <a:ea typeface="+mn-ea"/>
              <a:cs typeface="+mn-cs"/>
            </a:rPr>
            <a:t>. Pada </a:t>
          </a:r>
          <a:r>
            <a:rPr lang="en-ID" sz="1800" b="0" i="0" kern="1200" dirty="0" err="1">
              <a:solidFill>
                <a:schemeClr val="tx1"/>
              </a:solidFill>
              <a:effectLst/>
              <a:latin typeface="Lato Light"/>
              <a:ea typeface="+mn-ea"/>
              <a:cs typeface="+mn-cs"/>
            </a:rPr>
            <a:t>metoda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pengalengan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konvensional</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bahan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pangan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berupa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padatan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atau</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caiaran</a:t>
          </a:r>
          <a:r>
            <a:rPr lang="en-ID" sz="1800" b="0" i="0" kern="1200" dirty="0">
              <a:solidFill>
                <a:schemeClr val="tx1"/>
              </a:solidFill>
              <a:effectLst/>
              <a:latin typeface="Lato Light"/>
              <a:ea typeface="+mn-ea"/>
              <a:cs typeface="+mn-cs"/>
            </a:rPr>
            <a:t> yang </a:t>
          </a:r>
          <a:r>
            <a:rPr lang="en-ID" sz="1800" b="0" i="0" kern="1200" dirty="0" err="1">
              <a:solidFill>
                <a:schemeClr val="tx1"/>
              </a:solidFill>
              <a:effectLst/>
              <a:latin typeface="Lato Light"/>
              <a:ea typeface="+mn-ea"/>
              <a:cs typeface="+mn-cs"/>
            </a:rPr>
            <a:t>telah</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disiapkan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dalam</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kaleng</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atau</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botol</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ditutup</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rapat</a:t>
          </a:r>
          <a:r>
            <a:rPr lang="en-ID" sz="1800" b="0" i="0" kern="1200" dirty="0">
              <a:solidFill>
                <a:schemeClr val="tx1"/>
              </a:solidFill>
              <a:effectLst/>
              <a:latin typeface="Lato Light"/>
              <a:ea typeface="+mn-ea"/>
              <a:cs typeface="+mn-cs"/>
            </a:rPr>
            <a:t> dan </a:t>
          </a:r>
          <a:r>
            <a:rPr lang="en-ID" sz="1800" b="0" i="0" kern="1200" dirty="0" err="1">
              <a:solidFill>
                <a:schemeClr val="tx1"/>
              </a:solidFill>
              <a:effectLst/>
              <a:latin typeface="Lato Light"/>
              <a:ea typeface="+mn-ea"/>
              <a:cs typeface="+mn-cs"/>
            </a:rPr>
            <a:t>disterilisasi</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dalam</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autoklaf</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Sedangkan</a:t>
          </a:r>
          <a:r>
            <a:rPr lang="en-ID" sz="1800" b="0" i="0" kern="1200" dirty="0">
              <a:solidFill>
                <a:schemeClr val="tx1"/>
              </a:solidFill>
              <a:effectLst/>
              <a:latin typeface="Lato Light"/>
              <a:ea typeface="+mn-ea"/>
              <a:cs typeface="+mn-cs"/>
            </a:rPr>
            <a:t> pada </a:t>
          </a:r>
          <a:r>
            <a:rPr lang="en-ID" sz="1800" b="0" i="0" kern="1200" dirty="0" err="1">
              <a:solidFill>
                <a:schemeClr val="tx1"/>
              </a:solidFill>
              <a:effectLst/>
              <a:latin typeface="Lato Light"/>
              <a:ea typeface="+mn-ea"/>
              <a:cs typeface="+mn-cs"/>
            </a:rPr>
            <a:t>metoda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pengalengan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aseptik</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bahan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pangan</a:t>
          </a:r>
          <a:r>
            <a:rPr lang="en-ID" sz="1800" b="0" i="0" kern="1200" dirty="0">
              <a:solidFill>
                <a:schemeClr val="tx1"/>
              </a:solidFill>
              <a:effectLst/>
              <a:latin typeface="Lato Light"/>
              <a:ea typeface="+mn-ea"/>
              <a:cs typeface="+mn-cs"/>
            </a:rPr>
            <a:t> dan </a:t>
          </a:r>
          <a:r>
            <a:rPr lang="en-ID" sz="1800" b="0" i="0" kern="1200" dirty="0" err="1">
              <a:solidFill>
                <a:schemeClr val="tx1"/>
              </a:solidFill>
              <a:effectLst/>
              <a:latin typeface="Lato Light"/>
              <a:ea typeface="+mn-ea"/>
              <a:cs typeface="+mn-cs"/>
            </a:rPr>
            <a:t>kemasan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dikerjakan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secara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terpisah</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Bahan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pangan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diperlakukan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sesuai</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dengan</a:t>
          </a:r>
          <a:r>
            <a:rPr lang="en-ID" sz="1800" b="0" i="0" kern="1200" dirty="0">
              <a:solidFill>
                <a:schemeClr val="tx1"/>
              </a:solidFill>
              <a:effectLst/>
              <a:latin typeface="Lato Light"/>
              <a:ea typeface="+mn-ea"/>
              <a:cs typeface="+mn-cs"/>
            </a:rPr>
            <a:t> proses </a:t>
          </a:r>
          <a:r>
            <a:rPr lang="en-ID" sz="1800" b="0" i="0" kern="1200" dirty="0" err="1">
              <a:solidFill>
                <a:schemeClr val="tx1"/>
              </a:solidFill>
              <a:effectLst/>
              <a:latin typeface="Lato Light"/>
              <a:ea typeface="+mn-ea"/>
              <a:cs typeface="+mn-cs"/>
            </a:rPr>
            <a:t>termalnya</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sedangkan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kemasan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dilakukan</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sterilisasi</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terlebih</a:t>
          </a:r>
          <a:r>
            <a:rPr lang="en-ID" sz="1800" b="0" i="0" kern="1200" dirty="0">
              <a:solidFill>
                <a:schemeClr val="tx1"/>
              </a:solidFill>
              <a:effectLst/>
              <a:latin typeface="Lato Light"/>
              <a:ea typeface="+mn-ea"/>
              <a:cs typeface="+mn-cs"/>
            </a:rPr>
            <a:t> </a:t>
          </a:r>
          <a:r>
            <a:rPr lang="en-ID" sz="1800" b="0" i="0" kern="1200" dirty="0" err="1">
              <a:solidFill>
                <a:schemeClr val="tx1"/>
              </a:solidFill>
              <a:effectLst/>
              <a:latin typeface="Lato Light"/>
              <a:ea typeface="+mn-ea"/>
              <a:cs typeface="+mn-cs"/>
            </a:rPr>
            <a:t>dahulu</a:t>
          </a:r>
          <a:r>
            <a:rPr lang="en-ID" sz="1800" b="0" i="0" kern="1200" dirty="0">
              <a:solidFill>
                <a:schemeClr val="tx1"/>
              </a:solidFill>
              <a:effectLst/>
              <a:latin typeface="Lato Light"/>
              <a:ea typeface="+mn-ea"/>
              <a:cs typeface="+mn-cs"/>
            </a:rPr>
            <a:t>.</a:t>
          </a:r>
        </a:p>
      </dsp:txBody>
      <dsp:txXfrm>
        <a:off x="6306965" y="0"/>
        <a:ext cx="5841000" cy="28319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49340-0A9D-4580-97FA-D0CDD5A53A95}">
      <dsp:nvSpPr>
        <dsp:cNvPr id="0" name=""/>
        <dsp:cNvSpPr/>
      </dsp:nvSpPr>
      <dsp:spPr>
        <a:xfrm>
          <a:off x="0" y="0"/>
          <a:ext cx="12090537" cy="2447350"/>
        </a:xfrm>
        <a:prstGeom prst="roundRect">
          <a:avLst>
            <a:gd name="adj" fmla="val 10000"/>
          </a:avLst>
        </a:prstGeom>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1905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d-ID" sz="1800" b="1" i="0" kern="1200" dirty="0">
              <a:solidFill>
                <a:schemeClr val="tx1"/>
              </a:solidFill>
              <a:effectLst/>
              <a:latin typeface="Lato Light"/>
              <a:ea typeface="+mn-ea"/>
              <a:cs typeface="+mn-cs"/>
            </a:rPr>
            <a:t>Keuntungan </a:t>
          </a:r>
          <a:r>
            <a:rPr lang="en-ID" sz="1800" b="1" i="0" kern="1200" dirty="0" err="1">
              <a:solidFill>
                <a:schemeClr val="tx1"/>
              </a:solidFill>
              <a:effectLst/>
              <a:latin typeface="Lato Light"/>
              <a:ea typeface="+mn-ea"/>
              <a:cs typeface="+mn-cs"/>
            </a:rPr>
            <a:t>Produk</a:t>
          </a:r>
          <a:r>
            <a:rPr lang="en-ID" sz="1800" b="1" i="0" kern="1200" dirty="0">
              <a:solidFill>
                <a:schemeClr val="tx1"/>
              </a:solidFill>
              <a:effectLst/>
              <a:latin typeface="Lato Light"/>
              <a:ea typeface="+mn-ea"/>
              <a:cs typeface="+mn-cs"/>
            </a:rPr>
            <a:t> </a:t>
          </a:r>
          <a:r>
            <a:rPr lang="en-ID" sz="1800" b="1" i="0" kern="1200" dirty="0" err="1">
              <a:solidFill>
                <a:schemeClr val="tx1"/>
              </a:solidFill>
              <a:effectLst/>
              <a:latin typeface="Lato Light"/>
              <a:ea typeface="+mn-ea"/>
              <a:cs typeface="+mn-cs"/>
            </a:rPr>
            <a:t>Kaleng</a:t>
          </a:r>
          <a:r>
            <a:rPr lang="en-ID" sz="1800" b="1" i="0" kern="1200" dirty="0">
              <a:solidFill>
                <a:schemeClr val="tx1"/>
              </a:solidFill>
              <a:effectLst/>
              <a:latin typeface="Lato Light"/>
              <a:ea typeface="+mn-ea"/>
              <a:cs typeface="+mn-cs"/>
            </a:rPr>
            <a:t>, </a:t>
          </a:r>
          <a:r>
            <a:rPr lang="en-ID" sz="1800" b="1" i="0" kern="1200" dirty="0" err="1">
              <a:solidFill>
                <a:schemeClr val="tx1"/>
              </a:solidFill>
              <a:effectLst/>
              <a:latin typeface="Lato Light"/>
              <a:ea typeface="+mn-ea"/>
              <a:cs typeface="+mn-cs"/>
            </a:rPr>
            <a:t>Adalah</a:t>
          </a:r>
          <a:r>
            <a:rPr lang="id-ID" sz="1800" b="1" i="0" kern="1200" dirty="0">
              <a:solidFill>
                <a:schemeClr val="tx1"/>
              </a:solidFill>
              <a:effectLst/>
              <a:latin typeface="Lato Light"/>
              <a:ea typeface="+mn-ea"/>
              <a:cs typeface="+mn-cs"/>
            </a:rPr>
            <a:t>:</a:t>
          </a:r>
        </a:p>
        <a:p>
          <a:pPr marL="0" lvl="0" indent="0" algn="l" defTabSz="800100">
            <a:lnSpc>
              <a:spcPct val="90000"/>
            </a:lnSpc>
            <a:spcBef>
              <a:spcPct val="0"/>
            </a:spcBef>
            <a:spcAft>
              <a:spcPct val="35000"/>
            </a:spcAft>
            <a:buNone/>
          </a:pPr>
          <a:r>
            <a:rPr lang="id-ID" sz="1400" b="0" i="0" kern="1200" dirty="0">
              <a:solidFill>
                <a:schemeClr val="tx1"/>
              </a:solidFill>
              <a:effectLst/>
              <a:latin typeface="Lato Light"/>
              <a:ea typeface="+mn-ea"/>
              <a:cs typeface="+mn-cs"/>
            </a:rPr>
            <a:t>a.    Kaleng dapat menjaga bahan pangan yang ada di dalamnya. Makanan yang ada di dalam wadah yang tertutup secara hermetis dapat dijaga terhadap kontaminasi oleh mikroba, serangga, atau bahan asing lain yang mungkin dapat menyebabkan kebusukan atau penyimpangan penampakan dan cita rasanya.</a:t>
          </a:r>
        </a:p>
        <a:p>
          <a:pPr marL="0" lvl="0" indent="0" algn="l" defTabSz="800100">
            <a:lnSpc>
              <a:spcPct val="90000"/>
            </a:lnSpc>
            <a:spcBef>
              <a:spcPct val="0"/>
            </a:spcBef>
            <a:spcAft>
              <a:spcPct val="35000"/>
            </a:spcAft>
            <a:buNone/>
          </a:pPr>
          <a:r>
            <a:rPr lang="id-ID" sz="1400" b="0" i="0" kern="1200" dirty="0">
              <a:solidFill>
                <a:schemeClr val="tx1"/>
              </a:solidFill>
              <a:effectLst/>
              <a:latin typeface="Lato Light"/>
              <a:ea typeface="+mn-ea"/>
              <a:cs typeface="+mn-cs"/>
            </a:rPr>
            <a:t>b.    Kaleng dapat juga menjaga bahan pangan terhadap perubahan kadar air yang tidak diinginkan.</a:t>
          </a:r>
        </a:p>
        <a:p>
          <a:pPr marL="0" lvl="0" indent="0" algn="l" defTabSz="800100">
            <a:lnSpc>
              <a:spcPct val="90000"/>
            </a:lnSpc>
            <a:spcBef>
              <a:spcPct val="0"/>
            </a:spcBef>
            <a:spcAft>
              <a:spcPct val="35000"/>
            </a:spcAft>
            <a:buNone/>
          </a:pPr>
          <a:r>
            <a:rPr lang="id-ID" sz="1400" b="0" i="0" kern="1200" dirty="0">
              <a:solidFill>
                <a:schemeClr val="tx1"/>
              </a:solidFill>
              <a:effectLst/>
              <a:latin typeface="Lato Light"/>
              <a:ea typeface="+mn-ea"/>
              <a:cs typeface="+mn-cs"/>
            </a:rPr>
            <a:t>c.    Kaleng dapat menjaga bahan pangan terhadap penyerapan oksigen, gas-gas lain, bau-bauan, dan partikel-partikel radioaktif yang terdapat di atmosfer.</a:t>
          </a:r>
        </a:p>
        <a:p>
          <a:pPr marL="0" lvl="0" indent="0" algn="l" defTabSz="800100">
            <a:lnSpc>
              <a:spcPct val="90000"/>
            </a:lnSpc>
            <a:spcBef>
              <a:spcPct val="0"/>
            </a:spcBef>
            <a:spcAft>
              <a:spcPct val="35000"/>
            </a:spcAft>
            <a:buNone/>
          </a:pPr>
          <a:r>
            <a:rPr lang="id-ID" sz="1400" b="0" i="0" kern="1200" dirty="0">
              <a:solidFill>
                <a:schemeClr val="tx1"/>
              </a:solidFill>
              <a:effectLst/>
              <a:latin typeface="Lato Light"/>
              <a:ea typeface="+mn-ea"/>
              <a:cs typeface="+mn-cs"/>
            </a:rPr>
            <a:t>d.   Kaleng dapat menjaga terhadap cahaya, khususnya untuk bahan pangan berwarna yang peka terhadap reaksi fotokimia.</a:t>
          </a:r>
          <a:endParaRPr lang="en-ID" sz="1400" kern="1200" dirty="0"/>
        </a:p>
      </dsp:txBody>
      <dsp:txXfrm>
        <a:off x="2662842" y="0"/>
        <a:ext cx="9427695" cy="2447350"/>
      </dsp:txXfrm>
    </dsp:sp>
    <dsp:sp modelId="{BB27CF0A-2E0F-47C0-9525-D094FA92D87C}">
      <dsp:nvSpPr>
        <dsp:cNvPr id="0" name=""/>
        <dsp:cNvSpPr/>
      </dsp:nvSpPr>
      <dsp:spPr>
        <a:xfrm>
          <a:off x="244735" y="244735"/>
          <a:ext cx="2418107" cy="1957880"/>
        </a:xfrm>
        <a:prstGeom prst="roundRect">
          <a:avLst>
            <a:gd name="adj" fmla="val 10000"/>
          </a:avLst>
        </a:prstGeom>
        <a:blipFill rotWithShape="1">
          <a:blip xmlns:r="http://schemas.openxmlformats.org/officeDocument/2006/relationships" r:embed="rId1"/>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16B6B-A14E-49BC-8255-F5353DD93CEF}">
      <dsp:nvSpPr>
        <dsp:cNvPr id="0" name=""/>
        <dsp:cNvSpPr/>
      </dsp:nvSpPr>
      <dsp:spPr>
        <a:xfrm>
          <a:off x="0" y="2692086"/>
          <a:ext cx="12090537" cy="2447350"/>
        </a:xfrm>
        <a:prstGeom prst="roundRect">
          <a:avLst>
            <a:gd name="adj" fmla="val 10000"/>
          </a:avLst>
        </a:prstGeom>
        <a:gradFill flip="none" rotWithShape="0">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d-ID" sz="1800" b="1" i="0" kern="1200" dirty="0">
              <a:solidFill>
                <a:schemeClr val="tx1"/>
              </a:solidFill>
              <a:effectLst/>
              <a:latin typeface="Lato Light"/>
              <a:ea typeface="+mn-ea"/>
              <a:cs typeface="+mn-cs"/>
            </a:rPr>
            <a:t>Kelemahan produk kaleng, adalah :</a:t>
          </a:r>
          <a:endParaRPr lang="id-ID" sz="1600" b="1" i="0" kern="1200" dirty="0">
            <a:solidFill>
              <a:schemeClr val="tx1"/>
            </a:solidFill>
            <a:effectLst/>
            <a:latin typeface="Lato Light"/>
            <a:ea typeface="+mn-ea"/>
            <a:cs typeface="+mn-cs"/>
          </a:endParaRPr>
        </a:p>
        <a:p>
          <a:pPr marL="0" lvl="0" indent="0" algn="l" defTabSz="800100">
            <a:lnSpc>
              <a:spcPct val="90000"/>
            </a:lnSpc>
            <a:spcBef>
              <a:spcPct val="0"/>
            </a:spcBef>
            <a:spcAft>
              <a:spcPct val="35000"/>
            </a:spcAft>
            <a:buNone/>
          </a:pPr>
          <a:r>
            <a:rPr lang="id-ID" sz="1600" b="0" i="0" kern="1200" dirty="0">
              <a:solidFill>
                <a:schemeClr val="tx1"/>
              </a:solidFill>
              <a:effectLst/>
              <a:latin typeface="Lato Light"/>
              <a:ea typeface="+mn-ea"/>
              <a:cs typeface="+mn-cs"/>
            </a:rPr>
            <a:t>a.  </a:t>
          </a:r>
          <a:r>
            <a:rPr lang="id-ID" sz="1400" b="0" i="0" kern="1200" dirty="0">
              <a:solidFill>
                <a:schemeClr val="tx1"/>
              </a:solidFill>
              <a:effectLst/>
              <a:latin typeface="Lato Light"/>
              <a:ea typeface="+mn-ea"/>
              <a:cs typeface="+mn-cs"/>
            </a:rPr>
            <a:t>   Karena diolah dengan suhu tinggi, produk pengalengan aseptik umumnya kehilangan cita rasa segarnya.</a:t>
          </a:r>
        </a:p>
        <a:p>
          <a:pPr marL="0" lvl="0" indent="0" algn="l" defTabSz="800100">
            <a:lnSpc>
              <a:spcPct val="90000"/>
            </a:lnSpc>
            <a:spcBef>
              <a:spcPct val="0"/>
            </a:spcBef>
            <a:spcAft>
              <a:spcPct val="35000"/>
            </a:spcAft>
            <a:buNone/>
          </a:pPr>
          <a:r>
            <a:rPr lang="id-ID" sz="1400" b="0" i="0" kern="1200" dirty="0">
              <a:solidFill>
                <a:schemeClr val="tx1"/>
              </a:solidFill>
              <a:effectLst/>
              <a:latin typeface="Lato Light"/>
              <a:ea typeface="+mn-ea"/>
              <a:cs typeface="+mn-cs"/>
            </a:rPr>
            <a:t>b.    Pemanasan suhu tinggi juga menurunkan nilai gizi produk. Khususnya komponen yang mudah rusak oleh panas. Misalnya, vitamin dan lemak tak jenuh. Fortifikasi (penambahan) vitamin dapat dilakukan untuk mengganti kehilangan selama proses.</a:t>
          </a:r>
        </a:p>
        <a:p>
          <a:pPr marL="0" lvl="0" indent="0" algn="l" defTabSz="800100">
            <a:lnSpc>
              <a:spcPct val="90000"/>
            </a:lnSpc>
            <a:spcBef>
              <a:spcPct val="0"/>
            </a:spcBef>
            <a:spcAft>
              <a:spcPct val="35000"/>
            </a:spcAft>
            <a:buNone/>
          </a:pPr>
          <a:r>
            <a:rPr lang="id-ID" sz="1400" b="0" i="0" kern="1200" dirty="0">
              <a:solidFill>
                <a:schemeClr val="tx1"/>
              </a:solidFill>
              <a:effectLst/>
              <a:latin typeface="Lato Light"/>
              <a:ea typeface="+mn-ea"/>
              <a:cs typeface="+mn-cs"/>
            </a:rPr>
            <a:t>c.     Produk kaleng juga umumnya kehilangan sifat segar. Satu lagi yang tidak menguntungkan ialah timbulnya rasa </a:t>
          </a:r>
          <a:r>
            <a:rPr lang="id-ID" sz="1400" b="0" i="1" kern="1200" dirty="0">
              <a:solidFill>
                <a:schemeClr val="tx1"/>
              </a:solidFill>
              <a:effectLst/>
              <a:latin typeface="Lato Light"/>
              <a:ea typeface="+mn-ea"/>
              <a:cs typeface="+mn-cs"/>
            </a:rPr>
            <a:t>“taint”</a:t>
          </a:r>
          <a:r>
            <a:rPr lang="id-ID" sz="1400" b="0" i="0" kern="1200" dirty="0">
              <a:solidFill>
                <a:schemeClr val="tx1"/>
              </a:solidFill>
              <a:effectLst/>
              <a:latin typeface="Lato Light"/>
              <a:ea typeface="+mn-ea"/>
              <a:cs typeface="+mn-cs"/>
            </a:rPr>
            <a:t> kaleng (rasa seperti besi) yang terkadang cukup mengganggu. Rasa ini timbul terutama bila </a:t>
          </a:r>
          <a:r>
            <a:rPr lang="id-ID" sz="1400" b="0" i="1" kern="1200" dirty="0">
              <a:solidFill>
                <a:schemeClr val="tx1"/>
              </a:solidFill>
              <a:effectLst/>
              <a:latin typeface="Lato Light"/>
              <a:ea typeface="+mn-ea"/>
              <a:cs typeface="+mn-cs"/>
            </a:rPr>
            <a:t>coating</a:t>
          </a:r>
          <a:r>
            <a:rPr lang="id-ID" sz="1400" b="0" i="0" kern="1200" dirty="0">
              <a:solidFill>
                <a:schemeClr val="tx1"/>
              </a:solidFill>
              <a:effectLst/>
              <a:latin typeface="Lato Light"/>
              <a:ea typeface="+mn-ea"/>
              <a:cs typeface="+mn-cs"/>
            </a:rPr>
            <a:t> kaleng tidak sempurna.</a:t>
          </a:r>
          <a:endParaRPr lang="en-ID" sz="1400" b="0" i="0" kern="1200" dirty="0">
            <a:solidFill>
              <a:schemeClr val="tx1"/>
            </a:solidFill>
            <a:effectLst/>
            <a:latin typeface="Lato Light"/>
            <a:ea typeface="+mn-ea"/>
            <a:cs typeface="+mn-cs"/>
          </a:endParaRPr>
        </a:p>
      </dsp:txBody>
      <dsp:txXfrm>
        <a:off x="2662842" y="2692086"/>
        <a:ext cx="9427695" cy="2447350"/>
      </dsp:txXfrm>
    </dsp:sp>
    <dsp:sp modelId="{5FBDBD62-A0B4-4FC0-B56A-8E261D4A6576}">
      <dsp:nvSpPr>
        <dsp:cNvPr id="0" name=""/>
        <dsp:cNvSpPr/>
      </dsp:nvSpPr>
      <dsp:spPr>
        <a:xfrm>
          <a:off x="244735" y="2936821"/>
          <a:ext cx="2418107" cy="1957880"/>
        </a:xfrm>
        <a:prstGeom prst="roundRect">
          <a:avLst>
            <a:gd name="adj" fmla="val 10000"/>
          </a:avLst>
        </a:prstGeom>
        <a:blipFill rotWithShape="1">
          <a:blip xmlns:r="http://schemas.openxmlformats.org/officeDocument/2006/relationships" r:embed="rId2"/>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A6DC6-30E0-4E76-A992-4CD3C6371BD5}">
      <dsp:nvSpPr>
        <dsp:cNvPr id="0" name=""/>
        <dsp:cNvSpPr/>
      </dsp:nvSpPr>
      <dsp:spPr>
        <a:xfrm>
          <a:off x="2079188" y="191569"/>
          <a:ext cx="3783545" cy="1182358"/>
        </a:xfrm>
        <a:prstGeom prst="rect">
          <a:avLst/>
        </a:prstGeom>
        <a:solidFill>
          <a:schemeClr val="lt1">
            <a:alpha val="40000"/>
            <a:hueOff val="0"/>
            <a:satOff val="0"/>
            <a:lumOff val="0"/>
            <a:alphaOff val="0"/>
          </a:schemeClr>
        </a:solidFill>
        <a:ln w="28575"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85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0" i="0" kern="1200" dirty="0" err="1"/>
            <a:t>Memperpanjang</a:t>
          </a:r>
          <a:r>
            <a:rPr lang="en-ID" sz="1600" b="0" i="0" kern="1200" dirty="0"/>
            <a:t> </a:t>
          </a:r>
          <a:r>
            <a:rPr lang="en-ID" sz="1600" b="0" i="0" kern="1200" dirty="0" err="1"/>
            <a:t>umur</a:t>
          </a:r>
          <a:r>
            <a:rPr lang="en-ID" sz="1600" b="0" i="0" kern="1200" dirty="0"/>
            <a:t> </a:t>
          </a:r>
          <a:r>
            <a:rPr lang="en-ID" sz="1600" b="0" i="0" kern="1200" dirty="0" err="1"/>
            <a:t>simpan</a:t>
          </a:r>
          <a:r>
            <a:rPr lang="en-ID" sz="1600" b="0" i="0" kern="1200" dirty="0"/>
            <a:t> </a:t>
          </a:r>
          <a:r>
            <a:rPr lang="en-ID" sz="1600" b="0" i="0" kern="1200" dirty="0" err="1"/>
            <a:t>bahan</a:t>
          </a:r>
          <a:r>
            <a:rPr lang="en-ID" sz="1600" b="0" i="0" kern="1200" dirty="0"/>
            <a:t> </a:t>
          </a:r>
          <a:r>
            <a:rPr lang="en-ID" sz="1600" b="0" i="0" kern="1200" dirty="0" err="1"/>
            <a:t>makanan</a:t>
          </a:r>
          <a:r>
            <a:rPr lang="en-ID" sz="1600" b="0" i="0" kern="1200" dirty="0"/>
            <a:t> (</a:t>
          </a:r>
          <a:r>
            <a:rPr lang="en-ID" sz="1600" b="0" i="0" kern="1200" dirty="0" err="1"/>
            <a:t>lamanya</a:t>
          </a:r>
          <a:r>
            <a:rPr lang="en-ID" sz="1600" b="0" i="0" kern="1200" dirty="0"/>
            <a:t> </a:t>
          </a:r>
          <a:r>
            <a:rPr lang="en-ID" sz="1600" b="0" i="0" kern="1200" dirty="0" err="1"/>
            <a:t>suatu</a:t>
          </a:r>
          <a:r>
            <a:rPr lang="en-ID" sz="1600" b="0" i="0" kern="1200" dirty="0"/>
            <a:t> </a:t>
          </a:r>
          <a:r>
            <a:rPr lang="en-ID" sz="1600" b="0" i="0" kern="1200" dirty="0" err="1"/>
            <a:t>produk</a:t>
          </a:r>
          <a:r>
            <a:rPr lang="en-ID" sz="1600" b="0" i="0" kern="1200" dirty="0"/>
            <a:t> </a:t>
          </a:r>
          <a:r>
            <a:rPr lang="en-ID" sz="1600" b="0" i="0" kern="1200" dirty="0" err="1"/>
            <a:t>dapat</a:t>
          </a:r>
          <a:r>
            <a:rPr lang="en-ID" sz="1600" b="0" i="0" kern="1200" dirty="0"/>
            <a:t> </a:t>
          </a:r>
          <a:r>
            <a:rPr lang="en-ID" sz="1600" b="0" i="0" kern="1200" dirty="0" err="1"/>
            <a:t>disimpan</a:t>
          </a:r>
          <a:r>
            <a:rPr lang="en-ID" sz="1600" b="0" i="0" kern="1200" dirty="0"/>
            <a:t> </a:t>
          </a:r>
          <a:r>
            <a:rPr lang="en-ID" sz="1600" b="0" i="0" kern="1200" dirty="0" err="1"/>
            <a:t>tanpa</a:t>
          </a:r>
          <a:r>
            <a:rPr lang="en-ID" sz="1600" b="0" i="0" kern="1200" dirty="0"/>
            <a:t> </a:t>
          </a:r>
          <a:r>
            <a:rPr lang="en-ID" sz="1600" b="0" i="0" kern="1200" dirty="0" err="1"/>
            <a:t>mengalami</a:t>
          </a:r>
          <a:r>
            <a:rPr lang="en-ID" sz="1600" b="0" i="0" kern="1200" dirty="0"/>
            <a:t> </a:t>
          </a:r>
          <a:r>
            <a:rPr lang="en-ID" sz="1600" b="0" i="0" kern="1200" dirty="0" err="1"/>
            <a:t>kerusakan</a:t>
          </a:r>
          <a:r>
            <a:rPr lang="en-ID" sz="1600" b="0" i="0" kern="1200" dirty="0"/>
            <a:t>)</a:t>
          </a:r>
          <a:endParaRPr lang="en-ID" sz="1600" kern="1200" dirty="0"/>
        </a:p>
      </dsp:txBody>
      <dsp:txXfrm>
        <a:off x="2079188" y="191569"/>
        <a:ext cx="3783545" cy="1182358"/>
      </dsp:txXfrm>
    </dsp:sp>
    <dsp:sp modelId="{BDB526FF-C776-4ADA-9EDF-7FD9DBC4DDFA}">
      <dsp:nvSpPr>
        <dsp:cNvPr id="0" name=""/>
        <dsp:cNvSpPr/>
      </dsp:nvSpPr>
      <dsp:spPr>
        <a:xfrm>
          <a:off x="1921541" y="10640"/>
          <a:ext cx="827650" cy="1241475"/>
        </a:xfrm>
        <a:prstGeom prst="rect">
          <a:avLst/>
        </a:prstGeom>
        <a:blipFill rotWithShape="1">
          <a:blip xmlns:r="http://schemas.openxmlformats.org/officeDocument/2006/relationships" r:embed="rId1"/>
          <a:srcRect/>
          <a:stretch>
            <a:fillRect l="-87000" r="-87000"/>
          </a:stretch>
        </a:blipFill>
        <a:ln w="28575" cap="flat" cmpd="sng" algn="ctr">
          <a:solidFill>
            <a:srgbClr val="C00000"/>
          </a:solidFill>
          <a:prstDash val="solid"/>
          <a:miter lim="800000"/>
        </a:ln>
        <a:effectLst/>
      </dsp:spPr>
      <dsp:style>
        <a:lnRef idx="1">
          <a:scrgbClr r="0" g="0" b="0"/>
        </a:lnRef>
        <a:fillRef idx="1">
          <a:scrgbClr r="0" g="0" b="0"/>
        </a:fillRef>
        <a:effectRef idx="1">
          <a:scrgbClr r="0" g="0" b="0"/>
        </a:effectRef>
        <a:fontRef idx="minor"/>
      </dsp:style>
    </dsp:sp>
    <dsp:sp modelId="{B5C62822-BC36-4FC0-966B-29345F85B309}">
      <dsp:nvSpPr>
        <dsp:cNvPr id="0" name=""/>
        <dsp:cNvSpPr/>
      </dsp:nvSpPr>
      <dsp:spPr>
        <a:xfrm>
          <a:off x="6164860" y="181425"/>
          <a:ext cx="3783545" cy="1182358"/>
        </a:xfrm>
        <a:prstGeom prst="rect">
          <a:avLst/>
        </a:prstGeom>
        <a:solidFill>
          <a:schemeClr val="lt1">
            <a:alpha val="40000"/>
            <a:hueOff val="0"/>
            <a:satOff val="0"/>
            <a:lumOff val="0"/>
            <a:alphaOff val="0"/>
          </a:schemeClr>
        </a:solidFill>
        <a:ln w="28575"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85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b="0" i="0" kern="1200" dirty="0"/>
            <a:t>Mempertahankan sifat fisik dan kimia bahan makanan</a:t>
          </a:r>
          <a:endParaRPr lang="en-ID" sz="1600" kern="1200" dirty="0"/>
        </a:p>
      </dsp:txBody>
      <dsp:txXfrm>
        <a:off x="6164860" y="181425"/>
        <a:ext cx="3783545" cy="1182358"/>
      </dsp:txXfrm>
    </dsp:sp>
    <dsp:sp modelId="{4C2001F6-BD87-4133-8653-531A04960CE6}">
      <dsp:nvSpPr>
        <dsp:cNvPr id="0" name=""/>
        <dsp:cNvSpPr/>
      </dsp:nvSpPr>
      <dsp:spPr>
        <a:xfrm>
          <a:off x="6007212" y="10640"/>
          <a:ext cx="827650" cy="1241475"/>
        </a:xfrm>
        <a:prstGeom prst="rect">
          <a:avLst/>
        </a:prstGeom>
        <a:blipFill rotWithShape="1">
          <a:blip xmlns:r="http://schemas.openxmlformats.org/officeDocument/2006/relationships" r:embed="rId2"/>
          <a:srcRect/>
          <a:stretch>
            <a:fillRect l="-63000" r="-63000"/>
          </a:stretch>
        </a:blipFill>
        <a:ln w="28575" cap="flat" cmpd="sng" algn="ctr">
          <a:solidFill>
            <a:srgbClr val="C00000"/>
          </a:solidFill>
          <a:prstDash val="solid"/>
          <a:miter lim="800000"/>
        </a:ln>
        <a:effectLst/>
      </dsp:spPr>
      <dsp:style>
        <a:lnRef idx="1">
          <a:scrgbClr r="0" g="0" b="0"/>
        </a:lnRef>
        <a:fillRef idx="1">
          <a:scrgbClr r="0" g="0" b="0"/>
        </a:fillRef>
        <a:effectRef idx="1">
          <a:scrgbClr r="0" g="0" b="0"/>
        </a:effectRef>
        <a:fontRef idx="minor"/>
      </dsp:style>
    </dsp:sp>
    <dsp:sp modelId="{8A02895F-6E49-4EFE-B0EB-FCB23767FF53}">
      <dsp:nvSpPr>
        <dsp:cNvPr id="0" name=""/>
        <dsp:cNvSpPr/>
      </dsp:nvSpPr>
      <dsp:spPr>
        <a:xfrm>
          <a:off x="2079188" y="1669882"/>
          <a:ext cx="3783545" cy="1182358"/>
        </a:xfrm>
        <a:prstGeom prst="rect">
          <a:avLst/>
        </a:prstGeom>
        <a:solidFill>
          <a:schemeClr val="lt1">
            <a:alpha val="40000"/>
            <a:hueOff val="0"/>
            <a:satOff val="0"/>
            <a:lumOff val="0"/>
            <a:alphaOff val="0"/>
          </a:schemeClr>
        </a:solidFill>
        <a:ln w="28575"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85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0" i="0" kern="1200" dirty="0" err="1"/>
            <a:t>Mencegah</a:t>
          </a:r>
          <a:r>
            <a:rPr lang="en-ID" sz="1600" b="0" i="0" kern="1200" dirty="0"/>
            <a:t> </a:t>
          </a:r>
          <a:r>
            <a:rPr lang="en-ID" sz="1600" b="0" i="0" kern="1200" dirty="0" err="1"/>
            <a:t>atau</a:t>
          </a:r>
          <a:r>
            <a:rPr lang="en-ID" sz="1600" b="0" i="0" kern="1200" dirty="0"/>
            <a:t> </a:t>
          </a:r>
          <a:r>
            <a:rPr lang="en-ID" sz="1600" b="0" i="0" kern="1200" dirty="0" err="1"/>
            <a:t>memperlambat</a:t>
          </a:r>
          <a:r>
            <a:rPr lang="en-ID" sz="1600" b="0" i="0" kern="1200" dirty="0"/>
            <a:t> </a:t>
          </a:r>
          <a:r>
            <a:rPr lang="en-ID" sz="1600" b="0" i="0" kern="1200" dirty="0" err="1"/>
            <a:t>laju</a:t>
          </a:r>
          <a:r>
            <a:rPr lang="en-ID" sz="1600" b="0" i="0" kern="1200" dirty="0"/>
            <a:t> proses </a:t>
          </a:r>
          <a:r>
            <a:rPr lang="en-ID" sz="1600" b="0" i="0" kern="1200" dirty="0" err="1"/>
            <a:t>dekomposisi</a:t>
          </a:r>
          <a:r>
            <a:rPr lang="en-ID" sz="1600" b="0" i="0" kern="1200" dirty="0"/>
            <a:t> (</a:t>
          </a:r>
          <a:r>
            <a:rPr lang="en-ID" sz="1600" b="0" i="0" kern="1200" dirty="0" err="1"/>
            <a:t>autolisis</a:t>
          </a:r>
          <a:r>
            <a:rPr lang="en-ID" sz="1600" b="0" i="0" kern="1200" dirty="0"/>
            <a:t>) </a:t>
          </a:r>
          <a:r>
            <a:rPr lang="en-ID" sz="1600" b="0" i="0" kern="1200" dirty="0" err="1"/>
            <a:t>bahan</a:t>
          </a:r>
          <a:r>
            <a:rPr lang="en-ID" sz="1600" b="0" i="0" kern="1200" dirty="0"/>
            <a:t> </a:t>
          </a:r>
          <a:r>
            <a:rPr lang="en-ID" sz="1600" b="0" i="0" kern="1200" dirty="0" err="1"/>
            <a:t>makanan</a:t>
          </a:r>
          <a:endParaRPr lang="en-ID" sz="1600" kern="1200" dirty="0"/>
        </a:p>
      </dsp:txBody>
      <dsp:txXfrm>
        <a:off x="2079188" y="1669882"/>
        <a:ext cx="3783545" cy="1182358"/>
      </dsp:txXfrm>
    </dsp:sp>
    <dsp:sp modelId="{087E4E02-E917-4557-AB85-092F3D021011}">
      <dsp:nvSpPr>
        <dsp:cNvPr id="0" name=""/>
        <dsp:cNvSpPr/>
      </dsp:nvSpPr>
      <dsp:spPr>
        <a:xfrm>
          <a:off x="1921541" y="1499097"/>
          <a:ext cx="827650" cy="1241475"/>
        </a:xfrm>
        <a:prstGeom prst="rect">
          <a:avLst/>
        </a:prstGeom>
        <a:blipFill rotWithShape="1">
          <a:blip xmlns:r="http://schemas.openxmlformats.org/officeDocument/2006/relationships" r:embed="rId3"/>
          <a:srcRect/>
          <a:stretch>
            <a:fillRect l="-84000" r="-84000"/>
          </a:stretch>
        </a:blipFill>
        <a:ln w="28575" cap="flat" cmpd="sng" algn="ctr">
          <a:solidFill>
            <a:srgbClr val="C00000"/>
          </a:solidFill>
          <a:prstDash val="solid"/>
          <a:miter lim="800000"/>
        </a:ln>
        <a:effectLst/>
      </dsp:spPr>
      <dsp:style>
        <a:lnRef idx="1">
          <a:scrgbClr r="0" g="0" b="0"/>
        </a:lnRef>
        <a:fillRef idx="1">
          <a:scrgbClr r="0" g="0" b="0"/>
        </a:fillRef>
        <a:effectRef idx="1">
          <a:scrgbClr r="0" g="0" b="0"/>
        </a:effectRef>
        <a:fontRef idx="minor"/>
      </dsp:style>
    </dsp:sp>
    <dsp:sp modelId="{2DA5E5A0-1445-4373-AF91-771E358F28A4}">
      <dsp:nvSpPr>
        <dsp:cNvPr id="0" name=""/>
        <dsp:cNvSpPr/>
      </dsp:nvSpPr>
      <dsp:spPr>
        <a:xfrm>
          <a:off x="6164860" y="1669882"/>
          <a:ext cx="3783545" cy="1182358"/>
        </a:xfrm>
        <a:prstGeom prst="rect">
          <a:avLst/>
        </a:prstGeom>
        <a:solidFill>
          <a:schemeClr val="lt1">
            <a:alpha val="40000"/>
            <a:hueOff val="0"/>
            <a:satOff val="0"/>
            <a:lumOff val="0"/>
            <a:alphaOff val="0"/>
          </a:schemeClr>
        </a:solidFill>
        <a:ln w="28575"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85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0" i="0" kern="1200" dirty="0" err="1"/>
            <a:t>Mencegah</a:t>
          </a:r>
          <a:r>
            <a:rPr lang="en-ID" sz="1600" b="0" i="0" kern="1200" dirty="0"/>
            <a:t> </a:t>
          </a:r>
          <a:r>
            <a:rPr lang="en-ID" sz="1600" b="0" i="0" kern="1200" dirty="0" err="1"/>
            <a:t>pertumbuhan</a:t>
          </a:r>
          <a:r>
            <a:rPr lang="en-ID" sz="1600" b="0" i="0" kern="1200" dirty="0"/>
            <a:t> </a:t>
          </a:r>
          <a:r>
            <a:rPr lang="en-ID" sz="1600" b="0" i="0" kern="1200" dirty="0" err="1"/>
            <a:t>mikroba</a:t>
          </a:r>
          <a:r>
            <a:rPr lang="en-ID" sz="1600" b="0" i="0" kern="1200" dirty="0"/>
            <a:t> yang </a:t>
          </a:r>
          <a:r>
            <a:rPr lang="en-ID" sz="1600" b="0" i="0" kern="1200" dirty="0" err="1"/>
            <a:t>menggunakan</a:t>
          </a:r>
          <a:r>
            <a:rPr lang="en-ID" sz="1600" b="0" i="0" kern="1200" dirty="0"/>
            <a:t> </a:t>
          </a:r>
          <a:r>
            <a:rPr lang="en-ID" sz="1600" b="0" i="0" kern="1200" dirty="0" err="1"/>
            <a:t>pangan</a:t>
          </a:r>
          <a:r>
            <a:rPr lang="en-ID" sz="1600" b="0" i="0" kern="1200" dirty="0"/>
            <a:t> </a:t>
          </a:r>
          <a:r>
            <a:rPr lang="en-ID" sz="1600" b="0" i="0" kern="1200" dirty="0" err="1"/>
            <a:t>sebagai</a:t>
          </a:r>
          <a:r>
            <a:rPr lang="en-ID" sz="1600" b="0" i="0" kern="1200" dirty="0"/>
            <a:t> </a:t>
          </a:r>
          <a:r>
            <a:rPr lang="en-ID" sz="1600" b="0" i="0" kern="1200" dirty="0" err="1"/>
            <a:t>substrat</a:t>
          </a:r>
          <a:r>
            <a:rPr lang="en-ID" sz="1600" b="0" i="0" kern="1200" dirty="0"/>
            <a:t> </a:t>
          </a:r>
          <a:r>
            <a:rPr lang="en-ID" sz="1600" b="0" i="0" kern="1200" dirty="0" err="1"/>
            <a:t>untuk</a:t>
          </a:r>
          <a:r>
            <a:rPr lang="en-ID" sz="1600" b="0" i="0" kern="1200" dirty="0"/>
            <a:t> </a:t>
          </a:r>
          <a:r>
            <a:rPr lang="en-ID" sz="1600" b="0" i="0" kern="1200" dirty="0" err="1"/>
            <a:t>memproduksi</a:t>
          </a:r>
          <a:r>
            <a:rPr lang="en-ID" sz="1600" b="0" i="0" kern="1200" dirty="0"/>
            <a:t> </a:t>
          </a:r>
          <a:r>
            <a:rPr lang="en-ID" sz="1600" b="0" i="0" kern="1200" dirty="0" err="1"/>
            <a:t>toksin</a:t>
          </a:r>
          <a:r>
            <a:rPr lang="en-ID" sz="1600" b="0" i="0" kern="1200" dirty="0"/>
            <a:t> </a:t>
          </a:r>
          <a:r>
            <a:rPr lang="en-ID" sz="1600" b="0" i="0" kern="1200" dirty="0" err="1"/>
            <a:t>didalam</a:t>
          </a:r>
          <a:r>
            <a:rPr lang="en-ID" sz="1600" b="0" i="0" kern="1200" dirty="0"/>
            <a:t> </a:t>
          </a:r>
          <a:r>
            <a:rPr lang="en-ID" sz="1600" b="0" i="0" kern="1200" dirty="0" err="1"/>
            <a:t>pangan</a:t>
          </a:r>
          <a:endParaRPr lang="en-ID" sz="1600" kern="1200" dirty="0"/>
        </a:p>
      </dsp:txBody>
      <dsp:txXfrm>
        <a:off x="6164860" y="1669882"/>
        <a:ext cx="3783545" cy="1182358"/>
      </dsp:txXfrm>
    </dsp:sp>
    <dsp:sp modelId="{530D3D7F-CE88-4907-8327-124483BDB6F9}">
      <dsp:nvSpPr>
        <dsp:cNvPr id="0" name=""/>
        <dsp:cNvSpPr/>
      </dsp:nvSpPr>
      <dsp:spPr>
        <a:xfrm>
          <a:off x="6007212" y="1499097"/>
          <a:ext cx="827650" cy="1241475"/>
        </a:xfrm>
        <a:prstGeom prst="rect">
          <a:avLst/>
        </a:prstGeom>
        <a:blipFill rotWithShape="1">
          <a:blip xmlns:r="http://schemas.openxmlformats.org/officeDocument/2006/relationships" r:embed="rId4"/>
          <a:srcRect/>
          <a:stretch>
            <a:fillRect l="-84000" r="-84000"/>
          </a:stretch>
        </a:blipFill>
        <a:ln w="28575" cap="flat" cmpd="sng" algn="ctr">
          <a:solidFill>
            <a:srgbClr val="C00000"/>
          </a:solidFill>
          <a:prstDash val="solid"/>
          <a:miter lim="800000"/>
        </a:ln>
        <a:effectLst/>
      </dsp:spPr>
      <dsp:style>
        <a:lnRef idx="1">
          <a:scrgbClr r="0" g="0" b="0"/>
        </a:lnRef>
        <a:fillRef idx="1">
          <a:scrgbClr r="0" g="0" b="0"/>
        </a:fillRef>
        <a:effectRef idx="1">
          <a:scrgbClr r="0" g="0" b="0"/>
        </a:effectRef>
        <a:fontRef idx="minor"/>
      </dsp:style>
    </dsp:sp>
    <dsp:sp modelId="{D5A6E45E-4BBB-4BC4-A8D9-81199C83E75F}">
      <dsp:nvSpPr>
        <dsp:cNvPr id="0" name=""/>
        <dsp:cNvSpPr/>
      </dsp:nvSpPr>
      <dsp:spPr>
        <a:xfrm>
          <a:off x="2079188" y="3158339"/>
          <a:ext cx="3783545" cy="1182358"/>
        </a:xfrm>
        <a:prstGeom prst="rect">
          <a:avLst/>
        </a:prstGeom>
        <a:solidFill>
          <a:schemeClr val="lt1">
            <a:alpha val="40000"/>
            <a:hueOff val="0"/>
            <a:satOff val="0"/>
            <a:lumOff val="0"/>
            <a:alphaOff val="0"/>
          </a:schemeClr>
        </a:solidFill>
        <a:ln w="28575"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850" tIns="60960" rIns="60960" bIns="60960" numCol="1" spcCol="1270" anchor="ctr" anchorCtr="0">
          <a:noAutofit/>
        </a:bodyPr>
        <a:lstStyle/>
        <a:p>
          <a:pPr marL="0" lvl="0" indent="0" algn="ctr" defTabSz="711200">
            <a:lnSpc>
              <a:spcPct val="90000"/>
            </a:lnSpc>
            <a:spcBef>
              <a:spcPct val="0"/>
            </a:spcBef>
            <a:spcAft>
              <a:spcPct val="35000"/>
            </a:spcAft>
            <a:buFont typeface="+mj-lt"/>
            <a:buNone/>
          </a:pPr>
          <a:r>
            <a:rPr lang="en-ID" sz="1600" b="0" i="0" kern="1200" dirty="0" err="1"/>
            <a:t>Mencegah</a:t>
          </a:r>
          <a:r>
            <a:rPr lang="en-ID" sz="1600" b="0" i="0" kern="1200" dirty="0"/>
            <a:t> </a:t>
          </a:r>
          <a:r>
            <a:rPr lang="en-ID" sz="1600" b="0" i="0" kern="1200" dirty="0" err="1"/>
            <a:t>kerusakan</a:t>
          </a:r>
          <a:r>
            <a:rPr lang="en-ID" sz="1600" b="0" i="0" kern="1200" dirty="0"/>
            <a:t> yang </a:t>
          </a:r>
          <a:r>
            <a:rPr lang="en-ID" sz="1600" b="0" i="0" kern="1200" dirty="0" err="1"/>
            <a:t>disebabkan</a:t>
          </a:r>
          <a:r>
            <a:rPr lang="en-ID" sz="1600" b="0" i="0" kern="1200" dirty="0"/>
            <a:t> oleh </a:t>
          </a:r>
          <a:r>
            <a:rPr lang="en-ID" sz="1600" b="0" i="0" kern="1200" dirty="0" err="1"/>
            <a:t>faktor</a:t>
          </a:r>
          <a:r>
            <a:rPr lang="en-ID" sz="1600" b="0" i="0" kern="1200" dirty="0"/>
            <a:t> </a:t>
          </a:r>
          <a:r>
            <a:rPr lang="en-ID" sz="1600" b="0" i="0" kern="1200" dirty="0" err="1"/>
            <a:t>lingkungan</a:t>
          </a:r>
          <a:r>
            <a:rPr lang="en-ID" sz="1600" b="0" i="0" kern="1200" dirty="0"/>
            <a:t> </a:t>
          </a:r>
          <a:r>
            <a:rPr lang="en-ID" sz="1600" b="0" i="0" kern="1200" dirty="0" err="1"/>
            <a:t>termasuk</a:t>
          </a:r>
          <a:r>
            <a:rPr lang="en-ID" sz="1600" b="0" i="0" kern="1200" dirty="0"/>
            <a:t> </a:t>
          </a:r>
          <a:r>
            <a:rPr lang="en-ID" sz="1600" b="0" i="0" kern="1200" dirty="0" err="1"/>
            <a:t>serangan</a:t>
          </a:r>
          <a:r>
            <a:rPr lang="en-ID" sz="1600" b="0" i="0" kern="1200" dirty="0"/>
            <a:t> </a:t>
          </a:r>
          <a:r>
            <a:rPr lang="en-ID" sz="1600" b="0" i="0" kern="1200" dirty="0" err="1"/>
            <a:t>hama</a:t>
          </a:r>
          <a:r>
            <a:rPr lang="en-ID" sz="1600" b="0" i="0" kern="1200" dirty="0"/>
            <a:t>;</a:t>
          </a:r>
        </a:p>
      </dsp:txBody>
      <dsp:txXfrm>
        <a:off x="2079188" y="3158339"/>
        <a:ext cx="3783545" cy="1182358"/>
      </dsp:txXfrm>
    </dsp:sp>
    <dsp:sp modelId="{01F2B6F1-AD57-4B4C-9377-BE24AC41C036}">
      <dsp:nvSpPr>
        <dsp:cNvPr id="0" name=""/>
        <dsp:cNvSpPr/>
      </dsp:nvSpPr>
      <dsp:spPr>
        <a:xfrm>
          <a:off x="1921541" y="2987554"/>
          <a:ext cx="827650" cy="1241475"/>
        </a:xfrm>
        <a:prstGeom prst="rect">
          <a:avLst/>
        </a:prstGeom>
        <a:blipFill rotWithShape="1">
          <a:blip xmlns:r="http://schemas.openxmlformats.org/officeDocument/2006/relationships" r:embed="rId5"/>
          <a:srcRect/>
          <a:stretch>
            <a:fillRect l="-84000" r="-84000"/>
          </a:stretch>
        </a:blipFill>
        <a:ln w="28575" cap="flat" cmpd="sng" algn="ctr">
          <a:solidFill>
            <a:srgbClr val="C00000"/>
          </a:solidFill>
          <a:prstDash val="solid"/>
          <a:miter lim="800000"/>
        </a:ln>
        <a:effectLst/>
      </dsp:spPr>
      <dsp:style>
        <a:lnRef idx="1">
          <a:scrgbClr r="0" g="0" b="0"/>
        </a:lnRef>
        <a:fillRef idx="1">
          <a:scrgbClr r="0" g="0" b="0"/>
        </a:fillRef>
        <a:effectRef idx="1">
          <a:scrgbClr r="0" g="0" b="0"/>
        </a:effectRef>
        <a:fontRef idx="minor"/>
      </dsp:style>
    </dsp:sp>
    <dsp:sp modelId="{C777B08F-3158-4BD0-A819-9F194DB89D3F}">
      <dsp:nvSpPr>
        <dsp:cNvPr id="0" name=""/>
        <dsp:cNvSpPr/>
      </dsp:nvSpPr>
      <dsp:spPr>
        <a:xfrm>
          <a:off x="6164860" y="3158339"/>
          <a:ext cx="3783545" cy="1182358"/>
        </a:xfrm>
        <a:prstGeom prst="rect">
          <a:avLst/>
        </a:prstGeom>
        <a:solidFill>
          <a:schemeClr val="lt1">
            <a:alpha val="40000"/>
            <a:hueOff val="0"/>
            <a:satOff val="0"/>
            <a:lumOff val="0"/>
            <a:alphaOff val="0"/>
          </a:schemeClr>
        </a:solidFill>
        <a:ln w="28575"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850" tIns="60960" rIns="60960" bIns="60960" numCol="1" spcCol="1270" anchor="ctr" anchorCtr="0">
          <a:noAutofit/>
        </a:bodyPr>
        <a:lstStyle/>
        <a:p>
          <a:pPr marL="0" lvl="0" indent="0" algn="ctr" defTabSz="711200">
            <a:lnSpc>
              <a:spcPct val="90000"/>
            </a:lnSpc>
            <a:spcBef>
              <a:spcPct val="0"/>
            </a:spcBef>
            <a:spcAft>
              <a:spcPct val="35000"/>
            </a:spcAft>
            <a:buNone/>
          </a:pPr>
          <a:r>
            <a:rPr lang="en-ID" sz="1600" b="0" i="0" kern="1200" dirty="0" err="1"/>
            <a:t>Mencegah</a:t>
          </a:r>
          <a:r>
            <a:rPr lang="en-ID" sz="1600" b="0" i="0" kern="1200" dirty="0"/>
            <a:t> </a:t>
          </a:r>
          <a:r>
            <a:rPr lang="en-ID" sz="1600" b="0" i="0" kern="1200" dirty="0" err="1"/>
            <a:t>atau</a:t>
          </a:r>
          <a:r>
            <a:rPr lang="en-ID" sz="1600" b="0" i="0" kern="1200" dirty="0"/>
            <a:t> </a:t>
          </a:r>
          <a:r>
            <a:rPr lang="en-ID" sz="1600" b="0" i="0" kern="1200" dirty="0" err="1"/>
            <a:t>memperlambat</a:t>
          </a:r>
          <a:r>
            <a:rPr lang="en-ID" sz="1600" b="0" i="0" kern="1200" dirty="0"/>
            <a:t> </a:t>
          </a:r>
          <a:r>
            <a:rPr lang="en-ID" sz="1600" b="0" i="0" kern="1200" dirty="0" err="1"/>
            <a:t>kerusakan</a:t>
          </a:r>
          <a:r>
            <a:rPr lang="en-ID" sz="1600" b="0" i="0" kern="1200" dirty="0"/>
            <a:t> </a:t>
          </a:r>
          <a:r>
            <a:rPr lang="en-ID" sz="1600" b="0" i="0" kern="1200" dirty="0" err="1"/>
            <a:t>mikrobia</a:t>
          </a:r>
          <a:endParaRPr lang="en-ID" sz="1600" kern="1200" dirty="0"/>
        </a:p>
      </dsp:txBody>
      <dsp:txXfrm>
        <a:off x="6164860" y="3158339"/>
        <a:ext cx="3783545" cy="1182358"/>
      </dsp:txXfrm>
    </dsp:sp>
    <dsp:sp modelId="{8BF099AF-7750-4D6E-BE65-3BB15033F32F}">
      <dsp:nvSpPr>
        <dsp:cNvPr id="0" name=""/>
        <dsp:cNvSpPr/>
      </dsp:nvSpPr>
      <dsp:spPr>
        <a:xfrm>
          <a:off x="6007212" y="2987554"/>
          <a:ext cx="827650" cy="1241475"/>
        </a:xfrm>
        <a:prstGeom prst="rect">
          <a:avLst/>
        </a:prstGeom>
        <a:blipFill rotWithShape="1">
          <a:blip xmlns:r="http://schemas.openxmlformats.org/officeDocument/2006/relationships" r:embed="rId6"/>
          <a:srcRect/>
          <a:stretch>
            <a:fillRect l="-63000" r="-63000"/>
          </a:stretch>
        </a:blipFill>
        <a:ln w="28575" cap="flat" cmpd="sng" algn="ctr">
          <a:solidFill>
            <a:srgbClr val="C00000"/>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49AD7-F066-40D3-B130-60245F63274B}">
      <dsp:nvSpPr>
        <dsp:cNvPr id="0" name=""/>
        <dsp:cNvSpPr/>
      </dsp:nvSpPr>
      <dsp:spPr>
        <a:xfrm>
          <a:off x="5794" y="600890"/>
          <a:ext cx="2757676" cy="1900039"/>
        </a:xfrm>
        <a:prstGeom prst="roundRect">
          <a:avLst/>
        </a:prstGeom>
        <a:blipFill rotWithShape="1">
          <a:blip xmlns:r="http://schemas.openxmlformats.org/officeDocument/2006/relationships" r:embed="rId1"/>
          <a:srcRect/>
          <a:stretch>
            <a:fillRect l="-11000" r="-11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16E71-5DAA-4FE3-B55E-A573532BA74C}">
      <dsp:nvSpPr>
        <dsp:cNvPr id="0" name=""/>
        <dsp:cNvSpPr/>
      </dsp:nvSpPr>
      <dsp:spPr>
        <a:xfrm>
          <a:off x="5794" y="2500929"/>
          <a:ext cx="2757676" cy="1023098"/>
        </a:xfrm>
        <a:prstGeom prst="rect">
          <a:avLst/>
        </a:prstGeom>
        <a:no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kern="1200" dirty="0" err="1">
              <a:latin typeface="Lato Light"/>
            </a:rPr>
            <a:t>Menghasilkan</a:t>
          </a:r>
          <a:r>
            <a:rPr lang="en-ID" sz="2000" kern="1200" dirty="0">
              <a:latin typeface="Lato Light"/>
            </a:rPr>
            <a:t> gas </a:t>
          </a:r>
          <a:r>
            <a:rPr lang="en-ID" sz="2000" kern="1200" dirty="0" err="1">
              <a:latin typeface="Lato Light"/>
            </a:rPr>
            <a:t>berbau</a:t>
          </a:r>
          <a:r>
            <a:rPr lang="en-ID" sz="2000" kern="1200" dirty="0">
              <a:latin typeface="Lato Light"/>
            </a:rPr>
            <a:t> </a:t>
          </a:r>
          <a:r>
            <a:rPr lang="en-ID" sz="2000" kern="1200" dirty="0" err="1">
              <a:latin typeface="Lato Light"/>
            </a:rPr>
            <a:t>busuk</a:t>
          </a:r>
          <a:r>
            <a:rPr lang="en-ID" sz="2000" kern="1200" dirty="0">
              <a:latin typeface="Lato Light"/>
            </a:rPr>
            <a:t> </a:t>
          </a:r>
          <a:endParaRPr lang="en-ID" sz="2000" kern="1200" dirty="0"/>
        </a:p>
      </dsp:txBody>
      <dsp:txXfrm>
        <a:off x="5794" y="2500929"/>
        <a:ext cx="2757676" cy="1023098"/>
      </dsp:txXfrm>
    </dsp:sp>
    <dsp:sp modelId="{795F1D1A-FEC9-492E-8BE2-29C9262E9DAA}">
      <dsp:nvSpPr>
        <dsp:cNvPr id="0" name=""/>
        <dsp:cNvSpPr/>
      </dsp:nvSpPr>
      <dsp:spPr>
        <a:xfrm>
          <a:off x="3039355" y="600890"/>
          <a:ext cx="2757676" cy="1900039"/>
        </a:xfrm>
        <a:prstGeom prst="roundRect">
          <a:avLst/>
        </a:prstGeom>
        <a:blipFill rotWithShape="1">
          <a:blip xmlns:r="http://schemas.openxmlformats.org/officeDocument/2006/relationships" r:embed="rId2"/>
          <a:srcRect/>
          <a:stretch>
            <a:fillRect t="-4000" b="-4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19B36-C65C-4E7A-9721-BBA74FCC3152}">
      <dsp:nvSpPr>
        <dsp:cNvPr id="0" name=""/>
        <dsp:cNvSpPr/>
      </dsp:nvSpPr>
      <dsp:spPr>
        <a:xfrm>
          <a:off x="3039355" y="2500929"/>
          <a:ext cx="2757676" cy="1023098"/>
        </a:xfrm>
        <a:prstGeom prst="rect">
          <a:avLst/>
        </a:prstGeom>
        <a:no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kern="1200" dirty="0" err="1">
              <a:latin typeface="Lato Light"/>
            </a:rPr>
            <a:t>Berlendir</a:t>
          </a:r>
          <a:r>
            <a:rPr lang="en-ID" sz="2000" kern="1200" dirty="0">
              <a:latin typeface="Lato Light"/>
            </a:rPr>
            <a:t>.</a:t>
          </a:r>
          <a:endParaRPr lang="en-ID" sz="2000" kern="1200" dirty="0"/>
        </a:p>
      </dsp:txBody>
      <dsp:txXfrm>
        <a:off x="3039355" y="2500929"/>
        <a:ext cx="2757676" cy="1023098"/>
      </dsp:txXfrm>
    </dsp:sp>
    <dsp:sp modelId="{BE67F403-943D-4FA8-8EAA-421F8213AE62}">
      <dsp:nvSpPr>
        <dsp:cNvPr id="0" name=""/>
        <dsp:cNvSpPr/>
      </dsp:nvSpPr>
      <dsp:spPr>
        <a:xfrm>
          <a:off x="6072915" y="600890"/>
          <a:ext cx="2757676" cy="1900039"/>
        </a:xfrm>
        <a:prstGeom prst="roundRect">
          <a:avLst/>
        </a:prstGeom>
        <a:blipFill rotWithShape="1">
          <a:blip xmlns:r="http://schemas.openxmlformats.org/officeDocument/2006/relationships" r:embed="rId3"/>
          <a:srcRect/>
          <a:stretch>
            <a:fillRect l="-12000" r="-12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6A419-F617-4B50-94A3-3125FF72F586}">
      <dsp:nvSpPr>
        <dsp:cNvPr id="0" name=""/>
        <dsp:cNvSpPr/>
      </dsp:nvSpPr>
      <dsp:spPr>
        <a:xfrm>
          <a:off x="6072915" y="2500929"/>
          <a:ext cx="2757676" cy="1023098"/>
        </a:xfrm>
        <a:prstGeom prst="rect">
          <a:avLst/>
        </a:prstGeom>
        <a:no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kern="1200" dirty="0" err="1">
              <a:latin typeface="Lato Light"/>
            </a:rPr>
            <a:t>Terjadi</a:t>
          </a:r>
          <a:r>
            <a:rPr lang="en-ID" sz="2000" kern="1200" dirty="0">
              <a:latin typeface="Lato Light"/>
            </a:rPr>
            <a:t> </a:t>
          </a:r>
          <a:r>
            <a:rPr lang="en-ID" sz="2000" kern="1200" dirty="0" err="1">
              <a:latin typeface="Lato Light"/>
            </a:rPr>
            <a:t>pemudaran</a:t>
          </a:r>
          <a:r>
            <a:rPr lang="en-ID" sz="2000" kern="1200" dirty="0">
              <a:latin typeface="Lato Light"/>
            </a:rPr>
            <a:t> dan </a:t>
          </a:r>
          <a:r>
            <a:rPr lang="en-ID" sz="2000" kern="1200" dirty="0" err="1">
              <a:latin typeface="Lato Light"/>
            </a:rPr>
            <a:t>perubahan</a:t>
          </a:r>
          <a:r>
            <a:rPr lang="en-ID" sz="2000" kern="1200" dirty="0">
              <a:latin typeface="Lato Light"/>
            </a:rPr>
            <a:t> </a:t>
          </a:r>
          <a:r>
            <a:rPr lang="en-ID" sz="2000" kern="1200" dirty="0" err="1">
              <a:latin typeface="Lato Light"/>
            </a:rPr>
            <a:t>warna</a:t>
          </a:r>
          <a:endParaRPr lang="en-ID" sz="2000" kern="1200" dirty="0"/>
        </a:p>
      </dsp:txBody>
      <dsp:txXfrm>
        <a:off x="6072915" y="2500929"/>
        <a:ext cx="2757676" cy="1023098"/>
      </dsp:txXfrm>
    </dsp:sp>
    <dsp:sp modelId="{A7A4C2C1-4D47-4C3A-A046-D1AD5B5C9F53}">
      <dsp:nvSpPr>
        <dsp:cNvPr id="0" name=""/>
        <dsp:cNvSpPr/>
      </dsp:nvSpPr>
      <dsp:spPr>
        <a:xfrm>
          <a:off x="9106475" y="600890"/>
          <a:ext cx="2757676" cy="1900039"/>
        </a:xfrm>
        <a:prstGeom prst="roundRect">
          <a:avLst/>
        </a:prstGeom>
        <a:blipFill rotWithShape="1">
          <a:blip xmlns:r="http://schemas.openxmlformats.org/officeDocument/2006/relationships" r:embed="rId4"/>
          <a:srcRect/>
          <a:stretch>
            <a:fillRect l="-11000" r="-11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F6C62-DD21-4E90-866A-20F873AC2113}">
      <dsp:nvSpPr>
        <dsp:cNvPr id="0" name=""/>
        <dsp:cNvSpPr/>
      </dsp:nvSpPr>
      <dsp:spPr>
        <a:xfrm>
          <a:off x="9106475" y="2500929"/>
          <a:ext cx="2757676" cy="1023098"/>
        </a:xfrm>
        <a:prstGeom prst="rect">
          <a:avLst/>
        </a:prstGeom>
        <a:no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kern="1200" dirty="0" err="1">
              <a:latin typeface="Lato Light"/>
            </a:rPr>
            <a:t>Adaya</a:t>
          </a:r>
          <a:r>
            <a:rPr lang="en-ID" sz="2000" kern="1200" dirty="0">
              <a:latin typeface="Lato Light"/>
            </a:rPr>
            <a:t> </a:t>
          </a:r>
          <a:r>
            <a:rPr lang="en-ID" sz="2000" kern="1200" dirty="0" err="1">
              <a:latin typeface="Lato Light"/>
            </a:rPr>
            <a:t>Perubahan</a:t>
          </a:r>
          <a:r>
            <a:rPr lang="en-ID" sz="2000" kern="1200" dirty="0">
              <a:latin typeface="Lato Light"/>
            </a:rPr>
            <a:t> rasa.</a:t>
          </a:r>
          <a:endParaRPr lang="en-ID" sz="2000" kern="1200" dirty="0"/>
        </a:p>
      </dsp:txBody>
      <dsp:txXfrm>
        <a:off x="9106475" y="2500929"/>
        <a:ext cx="2757676" cy="1023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D3309-67C1-42D2-AEA9-362EC4B3B9C5}">
      <dsp:nvSpPr>
        <dsp:cNvPr id="0" name=""/>
        <dsp:cNvSpPr/>
      </dsp:nvSpPr>
      <dsp:spPr>
        <a:xfrm>
          <a:off x="2400" y="157217"/>
          <a:ext cx="3808399" cy="2623987"/>
        </a:xfrm>
        <a:prstGeom prst="roundRect">
          <a:avLst/>
        </a:prstGeom>
        <a:blipFill rotWithShape="1">
          <a:blip xmlns:r="http://schemas.openxmlformats.org/officeDocument/2006/relationships" r:embed="rId1"/>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0D698-ED4E-485B-917E-EBC11C62907C}">
      <dsp:nvSpPr>
        <dsp:cNvPr id="0" name=""/>
        <dsp:cNvSpPr/>
      </dsp:nvSpPr>
      <dsp:spPr>
        <a:xfrm>
          <a:off x="2400" y="2781204"/>
          <a:ext cx="3808399" cy="141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marL="0" lvl="0" indent="0" algn="ctr" defTabSz="1778000">
            <a:lnSpc>
              <a:spcPct val="90000"/>
            </a:lnSpc>
            <a:spcBef>
              <a:spcPct val="0"/>
            </a:spcBef>
            <a:spcAft>
              <a:spcPct val="35000"/>
            </a:spcAft>
            <a:buNone/>
          </a:pPr>
          <a:r>
            <a:rPr lang="en-ID" sz="4000" kern="1200" dirty="0"/>
            <a:t>FISIKA</a:t>
          </a:r>
        </a:p>
      </dsp:txBody>
      <dsp:txXfrm>
        <a:off x="2400" y="2781204"/>
        <a:ext cx="3808399" cy="1412916"/>
      </dsp:txXfrm>
    </dsp:sp>
    <dsp:sp modelId="{61A05FBC-924D-436D-A74A-999DAA866052}">
      <dsp:nvSpPr>
        <dsp:cNvPr id="0" name=""/>
        <dsp:cNvSpPr/>
      </dsp:nvSpPr>
      <dsp:spPr>
        <a:xfrm>
          <a:off x="4191800" y="157217"/>
          <a:ext cx="3808399" cy="2623987"/>
        </a:xfrm>
        <a:prstGeom prst="roundRect">
          <a:avLst/>
        </a:prstGeom>
        <a:blipFill rotWithShape="1">
          <a:blip xmlns:r="http://schemas.openxmlformats.org/officeDocument/2006/relationships" r:embed="rId2"/>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DC0EA-487F-4B34-9221-7A8C29FE2B87}">
      <dsp:nvSpPr>
        <dsp:cNvPr id="0" name=""/>
        <dsp:cNvSpPr/>
      </dsp:nvSpPr>
      <dsp:spPr>
        <a:xfrm>
          <a:off x="4191800" y="2781204"/>
          <a:ext cx="3808399" cy="141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marL="0" lvl="0" indent="0" algn="ctr" defTabSz="1778000">
            <a:lnSpc>
              <a:spcPct val="90000"/>
            </a:lnSpc>
            <a:spcBef>
              <a:spcPct val="0"/>
            </a:spcBef>
            <a:spcAft>
              <a:spcPct val="35000"/>
            </a:spcAft>
            <a:buNone/>
          </a:pPr>
          <a:r>
            <a:rPr lang="en-ID" sz="4000" kern="1200" dirty="0"/>
            <a:t>KIMIA</a:t>
          </a:r>
        </a:p>
      </dsp:txBody>
      <dsp:txXfrm>
        <a:off x="4191800" y="2781204"/>
        <a:ext cx="3808399" cy="1412916"/>
      </dsp:txXfrm>
    </dsp:sp>
    <dsp:sp modelId="{35D626AC-60A1-4968-90AB-7998655B36A3}">
      <dsp:nvSpPr>
        <dsp:cNvPr id="0" name=""/>
        <dsp:cNvSpPr/>
      </dsp:nvSpPr>
      <dsp:spPr>
        <a:xfrm>
          <a:off x="8381199" y="157217"/>
          <a:ext cx="3808399" cy="2623987"/>
        </a:xfrm>
        <a:prstGeom prst="roundRect">
          <a:avLst/>
        </a:prstGeom>
        <a:blipFill rotWithShape="1">
          <a:blip xmlns:r="http://schemas.openxmlformats.org/officeDocument/2006/relationships" r:embed="rId3"/>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692B7-0F55-498C-BB0E-E5F62362E872}">
      <dsp:nvSpPr>
        <dsp:cNvPr id="0" name=""/>
        <dsp:cNvSpPr/>
      </dsp:nvSpPr>
      <dsp:spPr>
        <a:xfrm>
          <a:off x="8381199" y="2781204"/>
          <a:ext cx="3808399" cy="141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0" numCol="1" spcCol="1270" anchor="t" anchorCtr="0">
          <a:noAutofit/>
        </a:bodyPr>
        <a:lstStyle/>
        <a:p>
          <a:pPr marL="0" lvl="0" indent="0" algn="ctr" defTabSz="1778000">
            <a:lnSpc>
              <a:spcPct val="90000"/>
            </a:lnSpc>
            <a:spcBef>
              <a:spcPct val="0"/>
            </a:spcBef>
            <a:spcAft>
              <a:spcPct val="35000"/>
            </a:spcAft>
            <a:buNone/>
          </a:pPr>
          <a:r>
            <a:rPr lang="en-ID" sz="4000" kern="1200" dirty="0"/>
            <a:t>PENGALENGAN</a:t>
          </a:r>
        </a:p>
      </dsp:txBody>
      <dsp:txXfrm>
        <a:off x="8381199" y="2781204"/>
        <a:ext cx="3808399" cy="14129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9881B-E1B9-49CD-B5EC-1FAAA38AEDFD}">
      <dsp:nvSpPr>
        <dsp:cNvPr id="0" name=""/>
        <dsp:cNvSpPr/>
      </dsp:nvSpPr>
      <dsp:spPr>
        <a:xfrm>
          <a:off x="0" y="973402"/>
          <a:ext cx="2255286" cy="1553892"/>
        </a:xfrm>
        <a:prstGeom prst="roundRect">
          <a:avLst/>
        </a:prstGeom>
        <a:blipFill rotWithShape="1">
          <a:blip xmlns:r="http://schemas.openxmlformats.org/officeDocument/2006/relationships" r:embed="rId1"/>
          <a:srcRect/>
          <a:stretch>
            <a:fillRect l="-2000" r="-2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16437-F4B9-4B6F-B909-02C75B2EDEF1}">
      <dsp:nvSpPr>
        <dsp:cNvPr id="0" name=""/>
        <dsp:cNvSpPr/>
      </dsp:nvSpPr>
      <dsp:spPr>
        <a:xfrm>
          <a:off x="6536" y="2579055"/>
          <a:ext cx="2255286" cy="836711"/>
        </a:xfrm>
        <a:prstGeom prst="rect">
          <a:avLst/>
        </a:prstGeom>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b="1" i="0" kern="1200" dirty="0">
              <a:solidFill>
                <a:schemeClr val="bg2"/>
              </a:solidFill>
              <a:effectLst/>
              <a:latin typeface="Lato Light"/>
              <a:ea typeface="+mn-ea"/>
              <a:cs typeface="+mn-cs"/>
            </a:rPr>
            <a:t>1. </a:t>
          </a:r>
          <a:r>
            <a:rPr lang="en-ID" sz="2000" b="1" i="0" kern="1200" dirty="0" err="1">
              <a:solidFill>
                <a:schemeClr val="bg2"/>
              </a:solidFill>
              <a:effectLst/>
              <a:latin typeface="Lato Light"/>
              <a:ea typeface="+mn-ea"/>
              <a:cs typeface="+mn-cs"/>
            </a:rPr>
            <a:t>Pemanasan</a:t>
          </a:r>
          <a:endParaRPr lang="en-ID" sz="2000" b="1" kern="1200" dirty="0">
            <a:solidFill>
              <a:schemeClr val="bg2"/>
            </a:solidFill>
          </a:endParaRPr>
        </a:p>
      </dsp:txBody>
      <dsp:txXfrm>
        <a:off x="6536" y="2579055"/>
        <a:ext cx="2255286" cy="836711"/>
      </dsp:txXfrm>
    </dsp:sp>
    <dsp:sp modelId="{1E40CD95-332E-4000-9D6E-9378096A8CBF}">
      <dsp:nvSpPr>
        <dsp:cNvPr id="0" name=""/>
        <dsp:cNvSpPr/>
      </dsp:nvSpPr>
      <dsp:spPr>
        <a:xfrm>
          <a:off x="2487446" y="1025162"/>
          <a:ext cx="2255286" cy="1553892"/>
        </a:xfrm>
        <a:prstGeom prst="roundRect">
          <a:avLst/>
        </a:prstGeom>
        <a:blipFill rotWithShape="1">
          <a:blip xmlns:r="http://schemas.openxmlformats.org/officeDocument/2006/relationships" r:embed="rId2"/>
          <a:srcRect/>
          <a:stretch>
            <a:fillRect/>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3A52B-30EC-4220-8295-835EC24EB94A}">
      <dsp:nvSpPr>
        <dsp:cNvPr id="0" name=""/>
        <dsp:cNvSpPr/>
      </dsp:nvSpPr>
      <dsp:spPr>
        <a:xfrm>
          <a:off x="2487446" y="2579055"/>
          <a:ext cx="2255286" cy="836711"/>
        </a:xfrm>
        <a:prstGeom prst="rect">
          <a:avLst/>
        </a:prstGeom>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b="1" i="0" kern="1200" dirty="0">
              <a:solidFill>
                <a:schemeClr val="bg2"/>
              </a:solidFill>
              <a:effectLst/>
              <a:latin typeface="Lato Light"/>
              <a:ea typeface="+mn-ea"/>
              <a:cs typeface="+mn-cs"/>
            </a:rPr>
            <a:t>2. </a:t>
          </a:r>
          <a:r>
            <a:rPr lang="en-ID" sz="2000" b="1" i="0" kern="1200" dirty="0" err="1">
              <a:solidFill>
                <a:schemeClr val="bg2"/>
              </a:solidFill>
              <a:effectLst/>
              <a:latin typeface="Lato Light"/>
              <a:ea typeface="+mn-ea"/>
              <a:cs typeface="+mn-cs"/>
            </a:rPr>
            <a:t>pengeringan</a:t>
          </a:r>
          <a:endParaRPr lang="en-ID" sz="2000" b="1" i="0" kern="1200" dirty="0">
            <a:solidFill>
              <a:schemeClr val="bg2"/>
            </a:solidFill>
            <a:effectLst/>
            <a:latin typeface="Lato Light"/>
            <a:ea typeface="+mn-ea"/>
            <a:cs typeface="+mn-cs"/>
          </a:endParaRPr>
        </a:p>
      </dsp:txBody>
      <dsp:txXfrm>
        <a:off x="2487446" y="2579055"/>
        <a:ext cx="2255286" cy="836711"/>
      </dsp:txXfrm>
    </dsp:sp>
    <dsp:sp modelId="{7AAAE48F-DDEB-4832-AEF7-EAB7C07271D2}">
      <dsp:nvSpPr>
        <dsp:cNvPr id="0" name=""/>
        <dsp:cNvSpPr/>
      </dsp:nvSpPr>
      <dsp:spPr>
        <a:xfrm>
          <a:off x="4968356" y="1025162"/>
          <a:ext cx="2255286" cy="1553892"/>
        </a:xfrm>
        <a:prstGeom prst="roundRect">
          <a:avLst/>
        </a:prstGeom>
        <a:blipFill rotWithShape="1">
          <a:blip xmlns:r="http://schemas.openxmlformats.org/officeDocument/2006/relationships" r:embed="rId3"/>
          <a:srcRect/>
          <a:stretch>
            <a:fillRect l="-10000" r="-10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81090-087D-4C0F-9ED8-4C941B3BA903}">
      <dsp:nvSpPr>
        <dsp:cNvPr id="0" name=""/>
        <dsp:cNvSpPr/>
      </dsp:nvSpPr>
      <dsp:spPr>
        <a:xfrm>
          <a:off x="4968356" y="2579055"/>
          <a:ext cx="2255286" cy="836711"/>
        </a:xfrm>
        <a:prstGeom prst="rect">
          <a:avLst/>
        </a:prstGeom>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b="1" i="0" kern="1200" dirty="0">
              <a:solidFill>
                <a:schemeClr val="bg2"/>
              </a:solidFill>
              <a:effectLst/>
              <a:latin typeface="Lato Light"/>
              <a:ea typeface="+mn-ea"/>
              <a:cs typeface="+mn-cs"/>
            </a:rPr>
            <a:t>3. </a:t>
          </a:r>
          <a:r>
            <a:rPr lang="en-ID" sz="2000" b="1" i="0" kern="1200" dirty="0" err="1">
              <a:solidFill>
                <a:schemeClr val="bg2"/>
              </a:solidFill>
              <a:effectLst/>
              <a:latin typeface="Lato Light"/>
              <a:ea typeface="+mn-ea"/>
              <a:cs typeface="+mn-cs"/>
            </a:rPr>
            <a:t>Pengasapan</a:t>
          </a:r>
          <a:endParaRPr lang="en-ID" sz="2000" b="1" i="0" kern="1200" dirty="0">
            <a:solidFill>
              <a:schemeClr val="bg2"/>
            </a:solidFill>
            <a:effectLst/>
            <a:latin typeface="Lato Light"/>
            <a:ea typeface="+mn-ea"/>
            <a:cs typeface="+mn-cs"/>
          </a:endParaRPr>
        </a:p>
      </dsp:txBody>
      <dsp:txXfrm>
        <a:off x="4968356" y="2579055"/>
        <a:ext cx="2255286" cy="836711"/>
      </dsp:txXfrm>
    </dsp:sp>
    <dsp:sp modelId="{E16B91AA-E307-4F15-8730-95ED0277D97B}">
      <dsp:nvSpPr>
        <dsp:cNvPr id="0" name=""/>
        <dsp:cNvSpPr/>
      </dsp:nvSpPr>
      <dsp:spPr>
        <a:xfrm>
          <a:off x="7449266" y="1025162"/>
          <a:ext cx="2255286" cy="1553892"/>
        </a:xfrm>
        <a:prstGeom prst="roundRect">
          <a:avLst/>
        </a:prstGeom>
        <a:blipFill rotWithShape="1">
          <a:blip xmlns:r="http://schemas.openxmlformats.org/officeDocument/2006/relationships" r:embed="rId4"/>
          <a:srcRect/>
          <a:stretch>
            <a:fillRect l="-2000" r="-2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FB67F-A433-4D97-B244-F210EBDD2667}">
      <dsp:nvSpPr>
        <dsp:cNvPr id="0" name=""/>
        <dsp:cNvSpPr/>
      </dsp:nvSpPr>
      <dsp:spPr>
        <a:xfrm>
          <a:off x="7449266" y="2579055"/>
          <a:ext cx="2255286" cy="836711"/>
        </a:xfrm>
        <a:prstGeom prst="rect">
          <a:avLst/>
        </a:prstGeom>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b="1" i="0" kern="1200" dirty="0">
              <a:solidFill>
                <a:schemeClr val="bg2"/>
              </a:solidFill>
              <a:effectLst/>
              <a:latin typeface="Lato Light"/>
              <a:ea typeface="+mn-ea"/>
              <a:cs typeface="+mn-cs"/>
            </a:rPr>
            <a:t>4. </a:t>
          </a:r>
          <a:r>
            <a:rPr lang="en-ID" sz="2000" b="1" i="0" kern="1200" dirty="0" err="1">
              <a:solidFill>
                <a:schemeClr val="bg2"/>
              </a:solidFill>
              <a:effectLst/>
              <a:latin typeface="Lato Light"/>
              <a:ea typeface="+mn-ea"/>
              <a:cs typeface="+mn-cs"/>
            </a:rPr>
            <a:t>Pembekuan</a:t>
          </a:r>
          <a:endParaRPr lang="en-ID" sz="2000" b="1" i="0" kern="1200" dirty="0">
            <a:solidFill>
              <a:schemeClr val="bg2"/>
            </a:solidFill>
            <a:effectLst/>
            <a:latin typeface="Lato Light"/>
            <a:ea typeface="+mn-ea"/>
            <a:cs typeface="+mn-cs"/>
          </a:endParaRPr>
        </a:p>
      </dsp:txBody>
      <dsp:txXfrm>
        <a:off x="7449266" y="2579055"/>
        <a:ext cx="2255286" cy="836711"/>
      </dsp:txXfrm>
    </dsp:sp>
    <dsp:sp modelId="{19C65E27-246E-4B44-B72B-C297A76360F7}">
      <dsp:nvSpPr>
        <dsp:cNvPr id="0" name=""/>
        <dsp:cNvSpPr/>
      </dsp:nvSpPr>
      <dsp:spPr>
        <a:xfrm>
          <a:off x="9930177" y="1025162"/>
          <a:ext cx="2255286" cy="1553892"/>
        </a:xfrm>
        <a:prstGeom prst="roundRect">
          <a:avLst/>
        </a:prstGeom>
        <a:blipFill rotWithShape="1">
          <a:blip xmlns:r="http://schemas.openxmlformats.org/officeDocument/2006/relationships" r:embed="rId5"/>
          <a:srcRect/>
          <a:stretch>
            <a:fillRect l="-2000" r="-2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8DCE7-616A-496E-AD43-3756EB818F6E}">
      <dsp:nvSpPr>
        <dsp:cNvPr id="0" name=""/>
        <dsp:cNvSpPr/>
      </dsp:nvSpPr>
      <dsp:spPr>
        <a:xfrm>
          <a:off x="9930177" y="2579055"/>
          <a:ext cx="2255286" cy="836711"/>
        </a:xfrm>
        <a:prstGeom prst="rect">
          <a:avLst/>
        </a:prstGeom>
        <a:gradFill flip="none" rotWithShape="0">
          <a:gsLst>
            <a:gs pos="0">
              <a:srgbClr val="D00A0F">
                <a:shade val="30000"/>
                <a:satMod val="115000"/>
              </a:srgbClr>
            </a:gs>
            <a:gs pos="50000">
              <a:srgbClr val="D00A0F">
                <a:shade val="67500"/>
                <a:satMod val="115000"/>
              </a:srgbClr>
            </a:gs>
            <a:gs pos="100000">
              <a:srgbClr val="D00A0F">
                <a:shade val="100000"/>
                <a:satMod val="115000"/>
              </a:srgbClr>
            </a:gs>
          </a:gsLst>
          <a:lin ang="5400000" scaled="1"/>
          <a:tileRect/>
        </a:grad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b="1" i="0" kern="1200" dirty="0">
              <a:solidFill>
                <a:schemeClr val="bg2"/>
              </a:solidFill>
              <a:effectLst/>
              <a:latin typeface="Lato Light"/>
              <a:ea typeface="+mn-ea"/>
              <a:cs typeface="+mn-cs"/>
            </a:rPr>
            <a:t>5. </a:t>
          </a:r>
          <a:r>
            <a:rPr lang="en-ID" sz="2000" b="1" i="0" kern="1200" dirty="0" err="1">
              <a:solidFill>
                <a:schemeClr val="bg2"/>
              </a:solidFill>
              <a:effectLst/>
              <a:latin typeface="Lato Light"/>
              <a:ea typeface="+mn-ea"/>
              <a:cs typeface="+mn-cs"/>
            </a:rPr>
            <a:t>Radiasi</a:t>
          </a:r>
          <a:endParaRPr lang="en-ID" sz="2200" b="1" i="0" kern="1200" dirty="0">
            <a:solidFill>
              <a:schemeClr val="bg2"/>
            </a:solidFill>
            <a:effectLst/>
            <a:latin typeface="Lato Light"/>
            <a:ea typeface="+mn-ea"/>
            <a:cs typeface="+mn-cs"/>
          </a:endParaRPr>
        </a:p>
      </dsp:txBody>
      <dsp:txXfrm>
        <a:off x="9930177" y="2579055"/>
        <a:ext cx="2255286" cy="836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9881B-E1B9-49CD-B5EC-1FAAA38AEDFD}">
      <dsp:nvSpPr>
        <dsp:cNvPr id="0" name=""/>
        <dsp:cNvSpPr/>
      </dsp:nvSpPr>
      <dsp:spPr>
        <a:xfrm>
          <a:off x="1884266" y="69021"/>
          <a:ext cx="3701700" cy="1986110"/>
        </a:xfrm>
        <a:prstGeom prst="roundRect">
          <a:avLst/>
        </a:prstGeom>
        <a:blipFill rotWithShape="1">
          <a:blip xmlns:r="http://schemas.openxmlformats.org/officeDocument/2006/relationships" r:embed="rId1"/>
          <a:srcRect/>
          <a:stretch>
            <a:fillRect t="-74000" b="-74000"/>
          </a:stretch>
        </a:blip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16437-F4B9-4B6F-B909-02C75B2EDEF1}">
      <dsp:nvSpPr>
        <dsp:cNvPr id="0" name=""/>
        <dsp:cNvSpPr/>
      </dsp:nvSpPr>
      <dsp:spPr>
        <a:xfrm>
          <a:off x="1647555" y="2077410"/>
          <a:ext cx="4270181" cy="2363518"/>
        </a:xfrm>
        <a:prstGeom prst="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just" defTabSz="889000">
            <a:lnSpc>
              <a:spcPct val="90000"/>
            </a:lnSpc>
            <a:spcBef>
              <a:spcPct val="0"/>
            </a:spcBef>
            <a:spcAft>
              <a:spcPct val="35000"/>
            </a:spcAft>
            <a:buNone/>
          </a:pPr>
          <a:r>
            <a:rPr lang="en-ID" sz="2000" b="1" i="0" kern="1200" dirty="0" err="1">
              <a:solidFill>
                <a:schemeClr val="tx1"/>
              </a:solidFill>
              <a:effectLst/>
              <a:latin typeface="Lato Light"/>
              <a:ea typeface="+mn-ea"/>
              <a:cs typeface="+mn-cs"/>
            </a:rPr>
            <a:t>Pasteurisasi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adalah</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pemanasan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dengan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suhu</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lebih</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dari</a:t>
          </a:r>
          <a:r>
            <a:rPr lang="en-ID" sz="2000" b="0" i="0" kern="1200" dirty="0">
              <a:solidFill>
                <a:schemeClr val="tx1"/>
              </a:solidFill>
              <a:effectLst/>
              <a:latin typeface="Lato Light"/>
              <a:ea typeface="+mn-ea"/>
              <a:cs typeface="+mn-cs"/>
            </a:rPr>
            <a:t> 70</a:t>
          </a:r>
          <a:r>
            <a:rPr lang="en-ID" sz="2000" b="0" i="0" kern="1200" baseline="30000" dirty="0">
              <a:solidFill>
                <a:schemeClr val="tx1"/>
              </a:solidFill>
              <a:effectLst/>
              <a:latin typeface="Lato Light"/>
              <a:ea typeface="+mn-ea"/>
              <a:cs typeface="+mn-cs"/>
            </a:rPr>
            <a:t>0</a:t>
          </a:r>
          <a:r>
            <a:rPr lang="en-ID" sz="2000" b="0" i="0" kern="1200" dirty="0">
              <a:solidFill>
                <a:schemeClr val="tx1"/>
              </a:solidFill>
              <a:effectLst/>
              <a:latin typeface="Lato Light"/>
              <a:ea typeface="+mn-ea"/>
              <a:cs typeface="+mn-cs"/>
            </a:rPr>
            <a:t>C </a:t>
          </a:r>
          <a:r>
            <a:rPr lang="en-ID" sz="2000" b="0" i="0" kern="1200" dirty="0" err="1">
              <a:solidFill>
                <a:schemeClr val="tx1"/>
              </a:solidFill>
              <a:effectLst/>
              <a:latin typeface="Lato Light"/>
              <a:ea typeface="+mn-ea"/>
              <a:cs typeface="+mn-cs"/>
            </a:rPr>
            <a:t>secara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berulang-ulang</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sehingga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tidak</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merusak</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bahan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makanan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tetapi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dapat</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mematikan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mikroba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patogen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contohnya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pasteurisasi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susu</a:t>
          </a:r>
          <a:r>
            <a:rPr lang="en-ID" sz="2000" b="0" i="0" kern="1200" dirty="0">
              <a:solidFill>
                <a:schemeClr val="tx1"/>
              </a:solidFill>
              <a:effectLst/>
              <a:latin typeface="Lato Light"/>
              <a:ea typeface="+mn-ea"/>
              <a:cs typeface="+mn-cs"/>
            </a:rPr>
            <a:t>.</a:t>
          </a:r>
          <a:endParaRPr lang="en-ID" sz="2000" b="1" kern="1200" dirty="0">
            <a:solidFill>
              <a:schemeClr val="bg2"/>
            </a:solidFill>
          </a:endParaRPr>
        </a:p>
      </dsp:txBody>
      <dsp:txXfrm>
        <a:off x="1647555" y="2077410"/>
        <a:ext cx="4270181" cy="2363518"/>
      </dsp:txXfrm>
    </dsp:sp>
    <dsp:sp modelId="{E8963E17-0089-47DA-865A-48AA354C5F69}">
      <dsp:nvSpPr>
        <dsp:cNvPr id="0" name=""/>
        <dsp:cNvSpPr/>
      </dsp:nvSpPr>
      <dsp:spPr>
        <a:xfrm>
          <a:off x="6437758" y="86395"/>
          <a:ext cx="4013503" cy="1995282"/>
        </a:xfrm>
        <a:prstGeom prst="roundRect">
          <a:avLst/>
        </a:prstGeom>
        <a:blipFill rotWithShape="1">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1665F-6B4F-4A9C-9E3E-C6EC4358A771}">
      <dsp:nvSpPr>
        <dsp:cNvPr id="0" name=""/>
        <dsp:cNvSpPr/>
      </dsp:nvSpPr>
      <dsp:spPr>
        <a:xfrm>
          <a:off x="6326997" y="2077410"/>
          <a:ext cx="4270181" cy="2363518"/>
        </a:xfrm>
        <a:prstGeom prst="rect">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ID" sz="2000" b="1" i="0" kern="1200" dirty="0" err="1">
              <a:solidFill>
                <a:schemeClr val="tx1"/>
              </a:solidFill>
              <a:effectLst/>
              <a:latin typeface="Lato Light"/>
              <a:ea typeface="+mn-ea"/>
              <a:cs typeface="+mn-cs"/>
            </a:rPr>
            <a:t>Sterilisasi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adalah</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pemanasan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sampai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mendidih</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atau</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hingga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suhu</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mencapai</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lebih</a:t>
          </a:r>
          <a:r>
            <a:rPr lang="en-ID" sz="2000" b="0" i="0" kern="1200" dirty="0">
              <a:solidFill>
                <a:schemeClr val="tx1"/>
              </a:solidFill>
              <a:effectLst/>
              <a:latin typeface="Lato Light"/>
              <a:ea typeface="+mn-ea"/>
              <a:cs typeface="+mn-cs"/>
            </a:rPr>
            <a:t> dan 100</a:t>
          </a:r>
          <a:r>
            <a:rPr lang="en-ID" sz="2000" b="0" i="0" kern="1200" baseline="30000" dirty="0">
              <a:solidFill>
                <a:schemeClr val="tx1"/>
              </a:solidFill>
              <a:effectLst/>
              <a:latin typeface="Lato Light"/>
              <a:ea typeface="+mn-ea"/>
              <a:cs typeface="+mn-cs"/>
            </a:rPr>
            <a:t>0</a:t>
          </a:r>
          <a:r>
            <a:rPr lang="en-ID" sz="2000" b="0" i="0" kern="1200" dirty="0">
              <a:solidFill>
                <a:schemeClr val="tx1"/>
              </a:solidFill>
              <a:effectLst/>
              <a:latin typeface="Lato Light"/>
              <a:ea typeface="+mn-ea"/>
              <a:cs typeface="+mn-cs"/>
            </a:rPr>
            <a:t>C, </a:t>
          </a:r>
          <a:r>
            <a:rPr lang="en-ID" sz="2000" b="0" i="0" kern="1200" dirty="0" err="1">
              <a:solidFill>
                <a:schemeClr val="tx1"/>
              </a:solidFill>
              <a:effectLst/>
              <a:latin typeface="Lato Light"/>
              <a:ea typeface="+mn-ea"/>
              <a:cs typeface="+mn-cs"/>
            </a:rPr>
            <a:t>dengan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tujuan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mematikan</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semua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mikroba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beserta</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sporanya</a:t>
          </a:r>
          <a:r>
            <a:rPr lang="en-ID" sz="2000" b="0" i="0" kern="1200" dirty="0">
              <a:solidFill>
                <a:schemeClr val="tx1"/>
              </a:solidFill>
              <a:effectLst/>
              <a:latin typeface="Lato Light"/>
              <a:ea typeface="+mn-ea"/>
              <a:cs typeface="+mn-cs"/>
            </a:rPr>
            <a:t>.</a:t>
          </a:r>
          <a:endParaRPr lang="en-ID" sz="2000" b="1" kern="1200" dirty="0">
            <a:solidFill>
              <a:schemeClr val="bg2"/>
            </a:solidFill>
          </a:endParaRPr>
        </a:p>
      </dsp:txBody>
      <dsp:txXfrm>
        <a:off x="6326997" y="2077410"/>
        <a:ext cx="4270181" cy="2363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C551C-49D2-4F2D-977C-06C56E4464C4}">
      <dsp:nvSpPr>
        <dsp:cNvPr id="0" name=""/>
        <dsp:cNvSpPr/>
      </dsp:nvSpPr>
      <dsp:spPr>
        <a:xfrm>
          <a:off x="1559340" y="122988"/>
          <a:ext cx="4000218" cy="2273617"/>
        </a:xfrm>
        <a:prstGeom prst="roundRect">
          <a:avLst/>
        </a:prstGeom>
        <a:blipFill rotWithShape="1">
          <a:blip xmlns:r="http://schemas.openxmlformats.org/officeDocument/2006/relationships" r:embed="rId1"/>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8D110-FE36-4761-AFC2-BFA355799463}">
      <dsp:nvSpPr>
        <dsp:cNvPr id="0" name=""/>
        <dsp:cNvSpPr/>
      </dsp:nvSpPr>
      <dsp:spPr>
        <a:xfrm>
          <a:off x="1288078" y="2574650"/>
          <a:ext cx="4611734" cy="1710953"/>
        </a:xfrm>
        <a:prstGeom prst="rect">
          <a:avLst/>
        </a:prstGeom>
        <a:no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d-ID" sz="2000" b="0" i="0" kern="1200" dirty="0">
              <a:solidFill>
                <a:schemeClr val="tx1"/>
              </a:solidFill>
              <a:effectLst/>
              <a:latin typeface="Lato Light"/>
              <a:ea typeface="+mn-ea"/>
              <a:cs typeface="+mn-cs"/>
            </a:rPr>
            <a:t>Drying : suatu proses kehilangan air yang disebabkan oleh daya atau kekuatan alam, misalnya matahari (dijemur) dan angin (diangin-anginkan).</a:t>
          </a:r>
        </a:p>
      </dsp:txBody>
      <dsp:txXfrm>
        <a:off x="1288078" y="2574650"/>
        <a:ext cx="4611734" cy="1710953"/>
      </dsp:txXfrm>
    </dsp:sp>
    <dsp:sp modelId="{6AA0CD92-09E2-479A-90EB-5FC7A8709250}">
      <dsp:nvSpPr>
        <dsp:cNvPr id="0" name=""/>
        <dsp:cNvSpPr/>
      </dsp:nvSpPr>
      <dsp:spPr>
        <a:xfrm>
          <a:off x="6563473" y="202957"/>
          <a:ext cx="4135019" cy="2225478"/>
        </a:xfrm>
        <a:prstGeom prst="roundRect">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10C6C9-23CD-4A6E-9F7B-D617D9A2E544}">
      <dsp:nvSpPr>
        <dsp:cNvPr id="0" name=""/>
        <dsp:cNvSpPr/>
      </dsp:nvSpPr>
      <dsp:spPr>
        <a:xfrm>
          <a:off x="6326683" y="2604448"/>
          <a:ext cx="4611734" cy="1710953"/>
        </a:xfrm>
        <a:prstGeom prst="rect">
          <a:avLst/>
        </a:prstGeom>
        <a:noFill/>
        <a:ln>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id-ID" sz="2000" b="0" i="0" kern="1200" dirty="0">
              <a:solidFill>
                <a:schemeClr val="tx1"/>
              </a:solidFill>
              <a:effectLst/>
              <a:latin typeface="Lato Light"/>
              <a:ea typeface="+mn-ea"/>
              <a:cs typeface="+mn-cs"/>
            </a:rPr>
            <a:t>Dehydration (dehidrasi) : suatu proses pengeringan dengan panas buatan, dengan menggunakan peralatan/alat-alat pengering</a:t>
          </a:r>
          <a:r>
            <a:rPr lang="en-ID" sz="2000" b="0" i="0" kern="1200" dirty="0">
              <a:solidFill>
                <a:schemeClr val="tx1"/>
              </a:solidFill>
              <a:effectLst/>
              <a:latin typeface="Lato Light"/>
              <a:ea typeface="+mn-ea"/>
              <a:cs typeface="+mn-cs"/>
            </a:rPr>
            <a:t> </a:t>
          </a:r>
          <a:r>
            <a:rPr lang="en-ID" sz="2000" b="0" i="0" kern="1200" dirty="0" err="1">
              <a:solidFill>
                <a:schemeClr val="tx1"/>
              </a:solidFill>
              <a:effectLst/>
              <a:latin typeface="Lato Light"/>
              <a:ea typeface="+mn-ea"/>
              <a:cs typeface="+mn-cs"/>
            </a:rPr>
            <a:t>seperti</a:t>
          </a:r>
          <a:r>
            <a:rPr lang="en-ID" sz="2000" b="0" i="0" kern="1200" dirty="0">
              <a:solidFill>
                <a:schemeClr val="tx1"/>
              </a:solidFill>
              <a:effectLst/>
              <a:latin typeface="Lato Light"/>
              <a:ea typeface="+mn-ea"/>
              <a:cs typeface="+mn-cs"/>
            </a:rPr>
            <a:t> oven.</a:t>
          </a:r>
          <a:endParaRPr lang="id-ID" sz="2000" b="0" i="0" kern="1200" dirty="0">
            <a:solidFill>
              <a:schemeClr val="tx1"/>
            </a:solidFill>
            <a:effectLst/>
            <a:latin typeface="Lato Light"/>
            <a:ea typeface="+mn-ea"/>
            <a:cs typeface="+mn-cs"/>
          </a:endParaRPr>
        </a:p>
      </dsp:txBody>
      <dsp:txXfrm>
        <a:off x="6326683" y="2604448"/>
        <a:ext cx="4611734" cy="17109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9C0B2-7A4E-474E-BC29-9179873589BB}">
      <dsp:nvSpPr>
        <dsp:cNvPr id="0" name=""/>
        <dsp:cNvSpPr/>
      </dsp:nvSpPr>
      <dsp:spPr>
        <a:xfrm>
          <a:off x="0" y="0"/>
          <a:ext cx="12181936" cy="2130086"/>
        </a:xfrm>
        <a:prstGeom prst="roundRect">
          <a:avLst>
            <a:gd name="adj" fmla="val 1000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4B803B-5F56-42E0-A37D-36304F7EB42B}">
      <dsp:nvSpPr>
        <dsp:cNvPr id="0" name=""/>
        <dsp:cNvSpPr/>
      </dsp:nvSpPr>
      <dsp:spPr>
        <a:xfrm>
          <a:off x="365458" y="284011"/>
          <a:ext cx="3578443" cy="1562063"/>
        </a:xfrm>
        <a:prstGeom prst="roundRect">
          <a:avLst>
            <a:gd name="adj" fmla="val 10000"/>
          </a:avLst>
        </a:prstGeom>
        <a:blipFill rotWithShape="1">
          <a:blip xmlns:r="http://schemas.openxmlformats.org/officeDocument/2006/relationships" r:embed="rId1"/>
          <a:srcRect/>
          <a:stretch>
            <a:fillRect t="-26000" b="-26000"/>
          </a:stretch>
        </a:blipFill>
        <a:ln w="6350" cap="flat" cmpd="sng" algn="ctr">
          <a:solidFill>
            <a:schemeClr val="lt2">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8161A30-D9E7-45DE-95A4-7AEFF0730832}">
      <dsp:nvSpPr>
        <dsp:cNvPr id="0" name=""/>
        <dsp:cNvSpPr/>
      </dsp:nvSpPr>
      <dsp:spPr>
        <a:xfrm rot="10800000">
          <a:off x="365458" y="2130086"/>
          <a:ext cx="3578443" cy="2603439"/>
        </a:xfrm>
        <a:prstGeom prst="round2SameRect">
          <a:avLst>
            <a:gd name="adj1" fmla="val 10500"/>
            <a:gd name="adj2" fmla="val 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err="1"/>
            <a:t>Metode</a:t>
          </a:r>
          <a:r>
            <a:rPr lang="en-US" sz="1600" kern="1200" dirty="0"/>
            <a:t> </a:t>
          </a:r>
          <a:r>
            <a:rPr lang="en-US" sz="1600" kern="1200" dirty="0" err="1"/>
            <a:t>ini</a:t>
          </a:r>
          <a:r>
            <a:rPr lang="en-US" sz="1600" kern="1200" dirty="0"/>
            <a:t> </a:t>
          </a:r>
          <a:r>
            <a:rPr lang="en-US" sz="1600" kern="1200" dirty="0" err="1"/>
            <a:t>cocok</a:t>
          </a:r>
          <a:r>
            <a:rPr lang="en-US" sz="1600" kern="1200" dirty="0"/>
            <a:t> </a:t>
          </a:r>
          <a:r>
            <a:rPr lang="en-US" sz="1600" kern="1200" dirty="0" err="1"/>
            <a:t>digunakan</a:t>
          </a:r>
          <a:r>
            <a:rPr lang="en-US" sz="1600" kern="1200" dirty="0"/>
            <a:t> </a:t>
          </a:r>
          <a:r>
            <a:rPr lang="en-US" sz="1600" kern="1200" dirty="0" err="1"/>
            <a:t>untuk</a:t>
          </a:r>
          <a:r>
            <a:rPr lang="en-US" sz="1600" kern="1200" dirty="0"/>
            <a:t> </a:t>
          </a:r>
          <a:r>
            <a:rPr lang="en-US" sz="1600" kern="1200" dirty="0" err="1"/>
            <a:t>mengawetkan</a:t>
          </a:r>
          <a:r>
            <a:rPr lang="en-US" sz="1600" kern="1200" dirty="0"/>
            <a:t> </a:t>
          </a:r>
          <a:r>
            <a:rPr lang="en-US" sz="1600" kern="1200" dirty="0" err="1"/>
            <a:t>rempah-rempah</a:t>
          </a:r>
          <a:r>
            <a:rPr lang="en-US" sz="1600" kern="1200" dirty="0"/>
            <a:t>, </a:t>
          </a:r>
          <a:r>
            <a:rPr lang="en-US" sz="1600" kern="1200" dirty="0" err="1"/>
            <a:t>buah</a:t>
          </a:r>
          <a:r>
            <a:rPr lang="en-US" sz="1600" kern="1200" dirty="0"/>
            <a:t>, </a:t>
          </a:r>
          <a:r>
            <a:rPr lang="en-US" sz="1600" kern="1200" dirty="0" err="1"/>
            <a:t>ikan</a:t>
          </a:r>
          <a:r>
            <a:rPr lang="en-US" sz="1600" kern="1200" dirty="0"/>
            <a:t>, </a:t>
          </a:r>
          <a:r>
            <a:rPr lang="en-US" sz="1600" kern="1200" dirty="0" err="1"/>
            <a:t>sayur-sayuran</a:t>
          </a:r>
          <a:r>
            <a:rPr lang="en-US" sz="1600" kern="1200" dirty="0"/>
            <a:t>, </a:t>
          </a:r>
          <a:r>
            <a:rPr lang="en-US" sz="1600" kern="1200" dirty="0" err="1"/>
            <a:t>serta</a:t>
          </a:r>
          <a:r>
            <a:rPr lang="en-US" sz="1600" kern="1200" dirty="0"/>
            <a:t> </a:t>
          </a:r>
          <a:r>
            <a:rPr lang="en-US" sz="1600" kern="1200" dirty="0" err="1"/>
            <a:t>daging</a:t>
          </a:r>
          <a:r>
            <a:rPr lang="en-US" sz="1600" kern="1200" dirty="0"/>
            <a:t>.</a:t>
          </a:r>
          <a:endParaRPr lang="en-ID" sz="1600" kern="1200" dirty="0"/>
        </a:p>
      </dsp:txBody>
      <dsp:txXfrm rot="10800000">
        <a:off x="445523" y="2130086"/>
        <a:ext cx="3418313" cy="2523374"/>
      </dsp:txXfrm>
    </dsp:sp>
    <dsp:sp modelId="{70567DB5-466D-4F8C-936F-700E06F5BF8F}">
      <dsp:nvSpPr>
        <dsp:cNvPr id="0" name=""/>
        <dsp:cNvSpPr/>
      </dsp:nvSpPr>
      <dsp:spPr>
        <a:xfrm>
          <a:off x="4301746" y="273747"/>
          <a:ext cx="3578443" cy="1562063"/>
        </a:xfrm>
        <a:prstGeom prst="roundRect">
          <a:avLst>
            <a:gd name="adj" fmla="val 10000"/>
          </a:avLst>
        </a:prstGeom>
        <a:blipFill rotWithShape="1">
          <a:blip xmlns:r="http://schemas.openxmlformats.org/officeDocument/2006/relationships" r:embed="rId2"/>
          <a:srcRect/>
          <a:stretch>
            <a:fillRect t="-65000" b="-65000"/>
          </a:stretch>
        </a:blipFill>
        <a:ln w="6350" cap="flat" cmpd="sng" algn="ctr">
          <a:solidFill>
            <a:schemeClr val="lt2">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8424A14-52FD-426E-BAB5-F9D0C688A80A}">
      <dsp:nvSpPr>
        <dsp:cNvPr id="0" name=""/>
        <dsp:cNvSpPr/>
      </dsp:nvSpPr>
      <dsp:spPr>
        <a:xfrm rot="10800000">
          <a:off x="4301746" y="2099294"/>
          <a:ext cx="3578443" cy="2644495"/>
        </a:xfrm>
        <a:prstGeom prst="round2SameRect">
          <a:avLst>
            <a:gd name="adj1" fmla="val 10500"/>
            <a:gd name="adj2" fmla="val 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sv-SE" sz="1600" kern="1200" dirty="0"/>
            <a:t>Keuntungan pengawetan dengan cara pengeringan : antara lain ;</a:t>
          </a:r>
          <a:r>
            <a:rPr lang="en-ID" sz="1600" kern="1200" dirty="0"/>
            <a:t>1. </a:t>
          </a:r>
          <a:r>
            <a:rPr lang="en-ID" sz="1600" kern="1200" dirty="0" err="1"/>
            <a:t>Bahan</a:t>
          </a:r>
          <a:r>
            <a:rPr lang="en-ID" sz="1600" kern="1200" dirty="0"/>
            <a:t> </a:t>
          </a:r>
          <a:r>
            <a:rPr lang="en-ID" sz="1600" kern="1200" dirty="0" err="1"/>
            <a:t>lebih</a:t>
          </a:r>
          <a:r>
            <a:rPr lang="en-ID" sz="1600" kern="1200" dirty="0"/>
            <a:t> </a:t>
          </a:r>
          <a:r>
            <a:rPr lang="en-ID" sz="1600" kern="1200" dirty="0" err="1"/>
            <a:t>awet</a:t>
          </a:r>
          <a:r>
            <a:rPr lang="en-ID" sz="1600" kern="1200" dirty="0"/>
            <a:t> , 2. Volume dan </a:t>
          </a:r>
          <a:r>
            <a:rPr lang="en-ID" sz="1600" kern="1200" dirty="0" err="1"/>
            <a:t>berat</a:t>
          </a:r>
          <a:r>
            <a:rPr lang="en-ID" sz="1600" kern="1200" dirty="0"/>
            <a:t> </a:t>
          </a:r>
          <a:r>
            <a:rPr lang="en-ID" sz="1600" kern="1200" dirty="0" err="1"/>
            <a:t>berkurang</a:t>
          </a:r>
          <a:r>
            <a:rPr lang="en-ID" sz="1600" kern="1200" dirty="0"/>
            <a:t>, </a:t>
          </a:r>
          <a:r>
            <a:rPr lang="en-ID" sz="1600" kern="1200" dirty="0" err="1"/>
            <a:t>sehingga</a:t>
          </a:r>
          <a:r>
            <a:rPr lang="en-ID" sz="1600" kern="1200" dirty="0"/>
            <a:t> </a:t>
          </a:r>
          <a:r>
            <a:rPr lang="en-ID" sz="1600" kern="1200" dirty="0" err="1"/>
            <a:t>biaya</a:t>
          </a:r>
          <a:r>
            <a:rPr lang="en-ID" sz="1600" kern="1200" dirty="0"/>
            <a:t> </a:t>
          </a:r>
          <a:r>
            <a:rPr lang="en-ID" sz="1600" kern="1200" dirty="0" err="1"/>
            <a:t>lebih</a:t>
          </a:r>
          <a:r>
            <a:rPr lang="en-ID" sz="1600" kern="1200" dirty="0"/>
            <a:t> </a:t>
          </a:r>
          <a:r>
            <a:rPr lang="en-ID" sz="1600" kern="1200" dirty="0" err="1"/>
            <a:t>rendah</a:t>
          </a:r>
          <a:r>
            <a:rPr lang="en-ID" sz="1600" kern="1200" dirty="0"/>
            <a:t> </a:t>
          </a:r>
          <a:r>
            <a:rPr lang="en-ID" sz="1600" kern="1200" dirty="0" err="1"/>
            <a:t>untuk</a:t>
          </a:r>
          <a:r>
            <a:rPr lang="en-ID" sz="1600" kern="1200" dirty="0"/>
            <a:t> </a:t>
          </a:r>
          <a:r>
            <a:rPr lang="en-ID" sz="1600" kern="1200" dirty="0" err="1"/>
            <a:t>pengemasan</a:t>
          </a:r>
          <a:r>
            <a:rPr lang="en-ID" sz="1600" kern="1200" dirty="0"/>
            <a:t>, </a:t>
          </a:r>
          <a:r>
            <a:rPr lang="en-ID" sz="1600" kern="1200" dirty="0" err="1"/>
            <a:t>pengangkutan</a:t>
          </a:r>
          <a:r>
            <a:rPr lang="en-ID" sz="1600" kern="1200" dirty="0"/>
            <a:t>, dan </a:t>
          </a:r>
          <a:r>
            <a:rPr lang="en-ID" sz="1600" kern="1200" dirty="0" err="1"/>
            <a:t>penyimpanan</a:t>
          </a:r>
          <a:r>
            <a:rPr lang="en-ID" sz="1600" kern="1200" dirty="0"/>
            <a:t>., 3. </a:t>
          </a:r>
          <a:r>
            <a:rPr lang="en-ID" sz="1600" kern="1200" dirty="0" err="1"/>
            <a:t>Kemudahan</a:t>
          </a:r>
          <a:r>
            <a:rPr lang="en-ID" sz="1600" kern="1200" dirty="0"/>
            <a:t> </a:t>
          </a:r>
          <a:r>
            <a:rPr lang="en-ID" sz="1600" kern="1200" dirty="0" err="1"/>
            <a:t>dalam</a:t>
          </a:r>
          <a:r>
            <a:rPr lang="en-ID" sz="1600" kern="1200" dirty="0"/>
            <a:t> </a:t>
          </a:r>
          <a:r>
            <a:rPr lang="en-ID" sz="1600" kern="1200" dirty="0" err="1"/>
            <a:t>penyajian</a:t>
          </a:r>
          <a:r>
            <a:rPr lang="en-ID" sz="1600" kern="1200" dirty="0"/>
            <a:t> ,4. </a:t>
          </a:r>
          <a:r>
            <a:rPr lang="sv-SE" sz="1600" kern="1200" dirty="0"/>
            <a:t>Penganekaragaman pangan, misalnya makanan ringan /camilan</a:t>
          </a:r>
          <a:endParaRPr lang="en-ID" sz="2000" kern="1200" dirty="0"/>
        </a:p>
      </dsp:txBody>
      <dsp:txXfrm rot="10800000">
        <a:off x="4383073" y="2099294"/>
        <a:ext cx="3415789" cy="2563168"/>
      </dsp:txXfrm>
    </dsp:sp>
    <dsp:sp modelId="{F92AD2DF-CA6E-4B9F-A8AC-045DE4C29A9C}">
      <dsp:nvSpPr>
        <dsp:cNvPr id="0" name=""/>
        <dsp:cNvSpPr/>
      </dsp:nvSpPr>
      <dsp:spPr>
        <a:xfrm>
          <a:off x="8238034" y="284011"/>
          <a:ext cx="3578443" cy="1562063"/>
        </a:xfrm>
        <a:prstGeom prst="roundRect">
          <a:avLst>
            <a:gd name="adj" fmla="val 10000"/>
          </a:avLst>
        </a:prstGeom>
        <a:blipFill rotWithShape="1">
          <a:blip xmlns:r="http://schemas.openxmlformats.org/officeDocument/2006/relationships" r:embed="rId3"/>
          <a:srcRect/>
          <a:stretch>
            <a:fillRect t="-26000" b="-26000"/>
          </a:stretch>
        </a:blipFill>
        <a:ln w="6350" cap="flat" cmpd="sng" algn="ctr">
          <a:solidFill>
            <a:schemeClr val="lt2">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F6A2B47-B3A3-4B70-81EC-14099FD0513D}">
      <dsp:nvSpPr>
        <dsp:cNvPr id="0" name=""/>
        <dsp:cNvSpPr/>
      </dsp:nvSpPr>
      <dsp:spPr>
        <a:xfrm rot="10800000">
          <a:off x="8288848" y="2130086"/>
          <a:ext cx="3578443" cy="2603439"/>
        </a:xfrm>
        <a:prstGeom prst="round2SameRect">
          <a:avLst>
            <a:gd name="adj1" fmla="val 10500"/>
            <a:gd name="adj2" fmla="val 0"/>
          </a:avLst>
        </a:prstGeom>
        <a:gradFill flip="none" rotWithShape="0">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ID" sz="1600" kern="1200" dirty="0" err="1"/>
            <a:t>Kerugian</a:t>
          </a:r>
          <a:r>
            <a:rPr lang="en-ID" sz="1600" kern="1200" dirty="0"/>
            <a:t> </a:t>
          </a:r>
          <a:r>
            <a:rPr lang="en-ID" sz="1600" kern="1200" dirty="0" err="1"/>
            <a:t>pengawetan</a:t>
          </a:r>
          <a:r>
            <a:rPr lang="en-ID" sz="1600" kern="1200" dirty="0"/>
            <a:t> </a:t>
          </a:r>
          <a:r>
            <a:rPr lang="en-ID" sz="1600" kern="1200" dirty="0" err="1"/>
            <a:t>dengan</a:t>
          </a:r>
          <a:r>
            <a:rPr lang="en-ID" sz="1600" kern="1200" dirty="0"/>
            <a:t> </a:t>
          </a:r>
          <a:r>
            <a:rPr lang="en-ID" sz="1600" kern="1200" dirty="0" err="1"/>
            <a:t>cara</a:t>
          </a:r>
          <a:r>
            <a:rPr lang="en-ID" sz="1600" kern="1200" dirty="0"/>
            <a:t> </a:t>
          </a:r>
          <a:r>
            <a:rPr lang="en-ID" sz="1600" kern="1200" dirty="0" err="1"/>
            <a:t>pengeringan</a:t>
          </a:r>
          <a:r>
            <a:rPr lang="en-ID" sz="1600" kern="1200" dirty="0"/>
            <a:t> : 1. </a:t>
          </a:r>
          <a:r>
            <a:rPr lang="en-ID" sz="1600" kern="1200" dirty="0" err="1"/>
            <a:t>Sifat</a:t>
          </a:r>
          <a:r>
            <a:rPr lang="en-ID" sz="1600" kern="1200" dirty="0"/>
            <a:t> </a:t>
          </a:r>
          <a:r>
            <a:rPr lang="en-ID" sz="1600" kern="1200" dirty="0" err="1"/>
            <a:t>asal</a:t>
          </a:r>
          <a:r>
            <a:rPr lang="en-ID" sz="1600" kern="1200" dirty="0"/>
            <a:t> </a:t>
          </a:r>
          <a:r>
            <a:rPr lang="en-ID" sz="1600" kern="1200" dirty="0" err="1"/>
            <a:t>dari</a:t>
          </a:r>
          <a:r>
            <a:rPr lang="en-ID" sz="1600" kern="1200" dirty="0"/>
            <a:t> </a:t>
          </a:r>
          <a:r>
            <a:rPr lang="en-ID" sz="1600" kern="1200" dirty="0" err="1"/>
            <a:t>bahan</a:t>
          </a:r>
          <a:r>
            <a:rPr lang="en-ID" sz="1600" kern="1200" dirty="0"/>
            <a:t> yang </a:t>
          </a:r>
          <a:r>
            <a:rPr lang="en-ID" sz="1600" kern="1200" dirty="0" err="1"/>
            <a:t>dikeringkan</a:t>
          </a:r>
          <a:r>
            <a:rPr lang="en-ID" sz="1600" kern="1200" dirty="0"/>
            <a:t> </a:t>
          </a:r>
          <a:r>
            <a:rPr lang="en-ID" sz="1600" kern="1200" dirty="0" err="1"/>
            <a:t>dapat</a:t>
          </a:r>
          <a:r>
            <a:rPr lang="en-ID" sz="1600" kern="1200" dirty="0"/>
            <a:t> </a:t>
          </a:r>
          <a:r>
            <a:rPr lang="en-ID" sz="1600" kern="1200" dirty="0" err="1"/>
            <a:t>berubah</a:t>
          </a:r>
          <a:r>
            <a:rPr lang="en-ID" sz="1600" kern="1200" dirty="0"/>
            <a:t>, </a:t>
          </a:r>
          <a:r>
            <a:rPr lang="en-ID" sz="1600" kern="1200" dirty="0" err="1"/>
            <a:t>misalnya</a:t>
          </a:r>
          <a:r>
            <a:rPr lang="en-ID" sz="1600" kern="1200" dirty="0"/>
            <a:t> </a:t>
          </a:r>
          <a:r>
            <a:rPr lang="en-ID" sz="1600" kern="1200" dirty="0" err="1"/>
            <a:t>bentuknya</a:t>
          </a:r>
          <a:r>
            <a:rPr lang="en-ID" sz="1600" kern="1200" dirty="0"/>
            <a:t>, </a:t>
          </a:r>
          <a:r>
            <a:rPr lang="en-ID" sz="1600" kern="1200" dirty="0" err="1"/>
            <a:t>sifat</a:t>
          </a:r>
          <a:r>
            <a:rPr lang="en-ID" sz="1600" kern="1200" dirty="0"/>
            <a:t> </a:t>
          </a:r>
          <a:r>
            <a:rPr lang="en-ID" sz="1600" kern="1200" dirty="0" err="1"/>
            <a:t>fisik</a:t>
          </a:r>
          <a:r>
            <a:rPr lang="en-ID" sz="1600" kern="1200" dirty="0"/>
            <a:t> dan </a:t>
          </a:r>
          <a:r>
            <a:rPr lang="en-ID" sz="1600" kern="1200" dirty="0" err="1"/>
            <a:t>kimianya</a:t>
          </a:r>
          <a:r>
            <a:rPr lang="en-ID" sz="1600" kern="1200" dirty="0"/>
            <a:t>, </a:t>
          </a:r>
          <a:r>
            <a:rPr lang="en-ID" sz="1600" kern="1200" dirty="0" err="1"/>
            <a:t>penurunan</a:t>
          </a:r>
          <a:r>
            <a:rPr lang="en-ID" sz="1600" kern="1200" dirty="0"/>
            <a:t> </a:t>
          </a:r>
          <a:r>
            <a:rPr lang="en-ID" sz="1600" kern="1200" dirty="0" err="1"/>
            <a:t>mutu</a:t>
          </a:r>
          <a:r>
            <a:rPr lang="en-ID" sz="1600" kern="1200" dirty="0"/>
            <a:t>, </a:t>
          </a:r>
          <a:r>
            <a:rPr lang="en-ID" sz="1600" kern="1200" dirty="0" err="1"/>
            <a:t>dll</a:t>
          </a:r>
          <a:r>
            <a:rPr lang="en-ID" sz="1600" kern="1200" dirty="0"/>
            <a:t>. 2. </a:t>
          </a:r>
          <a:r>
            <a:rPr lang="en-ID" sz="1600" kern="1200" dirty="0" err="1"/>
            <a:t>Beberapa</a:t>
          </a:r>
          <a:r>
            <a:rPr lang="en-ID" sz="1600" kern="1200" dirty="0"/>
            <a:t> </a:t>
          </a:r>
          <a:r>
            <a:rPr lang="en-ID" sz="1600" kern="1200" dirty="0" err="1"/>
            <a:t>bahan</a:t>
          </a:r>
          <a:r>
            <a:rPr lang="en-ID" sz="1600" kern="1200" dirty="0"/>
            <a:t> </a:t>
          </a:r>
          <a:r>
            <a:rPr lang="en-ID" sz="1600" kern="1200" dirty="0" err="1"/>
            <a:t>kering</a:t>
          </a:r>
          <a:r>
            <a:rPr lang="en-ID" sz="1600" kern="1200" dirty="0"/>
            <a:t> </a:t>
          </a:r>
          <a:r>
            <a:rPr lang="en-ID" sz="1600" kern="1200" dirty="0" err="1"/>
            <a:t>perlu</a:t>
          </a:r>
          <a:r>
            <a:rPr lang="en-ID" sz="1600" kern="1200" dirty="0"/>
            <a:t> </a:t>
          </a:r>
          <a:r>
            <a:rPr lang="en-ID" sz="1600" kern="1200" dirty="0" err="1"/>
            <a:t>pekerjaan</a:t>
          </a:r>
          <a:r>
            <a:rPr lang="en-ID" sz="1600" kern="1200" dirty="0"/>
            <a:t> </a:t>
          </a:r>
          <a:r>
            <a:rPr lang="en-ID" sz="1600" kern="1200" dirty="0" err="1"/>
            <a:t>tambahan</a:t>
          </a:r>
          <a:r>
            <a:rPr lang="en-ID" sz="1600" kern="1200" dirty="0"/>
            <a:t> </a:t>
          </a:r>
          <a:r>
            <a:rPr lang="en-ID" sz="1600" kern="1200" dirty="0" err="1"/>
            <a:t>sebelum</a:t>
          </a:r>
          <a:r>
            <a:rPr lang="en-ID" sz="1600" kern="1200" dirty="0"/>
            <a:t> </a:t>
          </a:r>
          <a:r>
            <a:rPr lang="en-ID" sz="1600" kern="1200" dirty="0" err="1"/>
            <a:t>dipakai</a:t>
          </a:r>
          <a:r>
            <a:rPr lang="en-ID" sz="1600" kern="1200" dirty="0"/>
            <a:t>, </a:t>
          </a:r>
          <a:r>
            <a:rPr lang="en-ID" sz="1600" kern="1200" dirty="0" err="1"/>
            <a:t>misalnya</a:t>
          </a:r>
          <a:r>
            <a:rPr lang="en-ID" sz="1600" kern="1200" dirty="0"/>
            <a:t> </a:t>
          </a:r>
          <a:r>
            <a:rPr lang="en-ID" sz="1600" kern="1200" dirty="0" err="1"/>
            <a:t>harus</a:t>
          </a:r>
          <a:r>
            <a:rPr lang="en-ID" sz="1600" kern="1200" dirty="0"/>
            <a:t> </a:t>
          </a:r>
          <a:r>
            <a:rPr lang="en-ID" sz="1600" kern="1200" dirty="0" err="1"/>
            <a:t>dibasahkan</a:t>
          </a:r>
          <a:r>
            <a:rPr lang="en-ID" sz="1600" kern="1200" dirty="0"/>
            <a:t> </a:t>
          </a:r>
          <a:r>
            <a:rPr lang="en-ID" sz="1600" kern="1200" dirty="0" err="1"/>
            <a:t>kembali</a:t>
          </a:r>
          <a:r>
            <a:rPr lang="en-ID" sz="1600" kern="1200" dirty="0"/>
            <a:t> (</a:t>
          </a:r>
          <a:r>
            <a:rPr lang="en-ID" sz="1600" kern="1200" dirty="0" err="1"/>
            <a:t>rehidrasi</a:t>
          </a:r>
          <a:r>
            <a:rPr lang="en-ID" sz="1600" kern="1200" dirty="0"/>
            <a:t>) </a:t>
          </a:r>
          <a:r>
            <a:rPr lang="en-ID" sz="1600" kern="1200" dirty="0" err="1"/>
            <a:t>sebelum</a:t>
          </a:r>
          <a:r>
            <a:rPr lang="en-ID" sz="1600" kern="1200" dirty="0"/>
            <a:t> </a:t>
          </a:r>
          <a:r>
            <a:rPr lang="en-ID" sz="1600" kern="1200" dirty="0" err="1"/>
            <a:t>digunakan</a:t>
          </a:r>
          <a:r>
            <a:rPr lang="en-ID" sz="1600" kern="1200" dirty="0"/>
            <a:t>.</a:t>
          </a:r>
        </a:p>
      </dsp:txBody>
      <dsp:txXfrm rot="10800000">
        <a:off x="8368913" y="2130086"/>
        <a:ext cx="3418313" cy="25233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3D55E-7F03-4A5F-BB6F-BB341B111862}">
      <dsp:nvSpPr>
        <dsp:cNvPr id="0" name=""/>
        <dsp:cNvSpPr/>
      </dsp:nvSpPr>
      <dsp:spPr>
        <a:xfrm>
          <a:off x="128182" y="437135"/>
          <a:ext cx="3448098" cy="3904576"/>
        </a:xfrm>
        <a:prstGeom prst="rect">
          <a:avLst/>
        </a:prstGeom>
        <a:gradFill flip="none" rotWithShape="0">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b="0" i="0" kern="1200" dirty="0" err="1">
              <a:solidFill>
                <a:srgbClr val="002060"/>
              </a:solidFill>
              <a:effectLst/>
              <a:latin typeface="Lato Light"/>
              <a:ea typeface="+mn-ea"/>
              <a:cs typeface="+mn-cs"/>
            </a:rPr>
            <a:t>Faktor-faktor</a:t>
          </a:r>
          <a:r>
            <a:rPr lang="en-ID" sz="1800" b="0" i="0" kern="1200" dirty="0">
              <a:solidFill>
                <a:srgbClr val="002060"/>
              </a:solidFill>
              <a:effectLst/>
              <a:latin typeface="Lato Light"/>
              <a:ea typeface="+mn-ea"/>
              <a:cs typeface="+mn-cs"/>
            </a:rPr>
            <a:t> yang </a:t>
          </a:r>
          <a:r>
            <a:rPr lang="en-ID" sz="1800" b="0" i="0" kern="1200" dirty="0" err="1">
              <a:solidFill>
                <a:srgbClr val="002060"/>
              </a:solidFill>
              <a:effectLst/>
              <a:latin typeface="Lato Light"/>
              <a:ea typeface="+mn-ea"/>
              <a:cs typeface="+mn-cs"/>
            </a:rPr>
            <a:t>mempengaruhi</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pendinginan</a:t>
          </a:r>
          <a:endParaRPr lang="en-ID" sz="1800" b="0" i="0" kern="1200" dirty="0">
            <a:solidFill>
              <a:srgbClr val="002060"/>
            </a:solidFill>
            <a:effectLst/>
            <a:latin typeface="Lato Light"/>
            <a:ea typeface="+mn-ea"/>
            <a:cs typeface="+mn-cs"/>
          </a:endParaRPr>
        </a:p>
        <a:p>
          <a:pPr marL="0" lvl="0" indent="0" algn="ctr" defTabSz="800100">
            <a:lnSpc>
              <a:spcPct val="90000"/>
            </a:lnSpc>
            <a:spcBef>
              <a:spcPct val="0"/>
            </a:spcBef>
            <a:spcAft>
              <a:spcPct val="35000"/>
            </a:spcAft>
            <a:buNone/>
          </a:pPr>
          <a:br>
            <a:rPr lang="en-ID" sz="1800" b="0" i="0" kern="1200" dirty="0">
              <a:solidFill>
                <a:srgbClr val="002060"/>
              </a:solidFill>
              <a:effectLst/>
              <a:latin typeface="Lato Light"/>
              <a:ea typeface="+mn-ea"/>
              <a:cs typeface="+mn-cs"/>
            </a:rPr>
          </a:br>
          <a:r>
            <a:rPr lang="en-ID" sz="1800" b="0" i="0" kern="1200" dirty="0">
              <a:solidFill>
                <a:srgbClr val="002060"/>
              </a:solidFill>
              <a:effectLst/>
              <a:latin typeface="Lato Light"/>
              <a:ea typeface="+mn-ea"/>
              <a:cs typeface="+mn-cs"/>
            </a:rPr>
            <a:t>1.  </a:t>
          </a:r>
          <a:r>
            <a:rPr lang="en-ID" sz="1800" b="0" i="0" kern="1200" dirty="0" err="1">
              <a:solidFill>
                <a:srgbClr val="002060"/>
              </a:solidFill>
              <a:effectLst/>
              <a:latin typeface="Lato Light"/>
              <a:ea typeface="+mn-ea"/>
              <a:cs typeface="+mn-cs"/>
            </a:rPr>
            <a:t>Suhu</a:t>
          </a:r>
          <a:endParaRPr lang="en-ID" sz="1800" b="0" i="0" kern="1200" dirty="0">
            <a:solidFill>
              <a:srgbClr val="002060"/>
            </a:solidFill>
            <a:effectLst/>
            <a:latin typeface="Lato Light"/>
            <a:ea typeface="+mn-ea"/>
            <a:cs typeface="+mn-cs"/>
          </a:endParaRPr>
        </a:p>
        <a:p>
          <a:pPr marL="0" lvl="0" indent="0" algn="ctr" defTabSz="800100">
            <a:lnSpc>
              <a:spcPct val="90000"/>
            </a:lnSpc>
            <a:spcBef>
              <a:spcPct val="0"/>
            </a:spcBef>
            <a:spcAft>
              <a:spcPct val="35000"/>
            </a:spcAft>
            <a:buNone/>
          </a:pPr>
          <a:r>
            <a:rPr lang="en-ID" sz="1800" b="0" i="0" kern="1200" dirty="0">
              <a:solidFill>
                <a:srgbClr val="002060"/>
              </a:solidFill>
              <a:effectLst/>
              <a:latin typeface="Lato Light"/>
              <a:ea typeface="+mn-ea"/>
              <a:cs typeface="+mn-cs"/>
            </a:rPr>
            <a:t>2. </a:t>
          </a:r>
          <a:r>
            <a:rPr lang="en-ID" sz="1800" b="0" i="0" kern="1200" dirty="0" err="1">
              <a:solidFill>
                <a:srgbClr val="002060"/>
              </a:solidFill>
              <a:effectLst/>
              <a:latin typeface="Lato Light"/>
              <a:ea typeface="+mn-ea"/>
              <a:cs typeface="+mn-cs"/>
            </a:rPr>
            <a:t>Kualitas</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bahan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mentah</a:t>
          </a:r>
          <a:endParaRPr lang="en-ID" sz="1800" b="0" i="0" kern="1200" dirty="0">
            <a:solidFill>
              <a:srgbClr val="002060"/>
            </a:solidFill>
            <a:effectLst/>
            <a:latin typeface="Lato Light"/>
            <a:ea typeface="+mn-ea"/>
            <a:cs typeface="+mn-cs"/>
          </a:endParaRPr>
        </a:p>
        <a:p>
          <a:pPr marL="0" lvl="0" indent="0" algn="ctr" defTabSz="800100">
            <a:lnSpc>
              <a:spcPct val="90000"/>
            </a:lnSpc>
            <a:spcBef>
              <a:spcPct val="0"/>
            </a:spcBef>
            <a:spcAft>
              <a:spcPct val="35000"/>
            </a:spcAft>
            <a:buNone/>
          </a:pPr>
          <a:r>
            <a:rPr lang="en-ID" sz="1800" b="0" i="0" kern="1200" dirty="0">
              <a:solidFill>
                <a:srgbClr val="002060"/>
              </a:solidFill>
              <a:effectLst/>
              <a:latin typeface="Lato Light"/>
              <a:ea typeface="+mn-ea"/>
              <a:cs typeface="+mn-cs"/>
            </a:rPr>
            <a:t> 3. </a:t>
          </a:r>
          <a:r>
            <a:rPr lang="en-ID" sz="1800" b="0" i="0" kern="1200" dirty="0" err="1">
              <a:solidFill>
                <a:srgbClr val="002060"/>
              </a:solidFill>
              <a:effectLst/>
              <a:latin typeface="Lato Light"/>
              <a:ea typeface="+mn-ea"/>
              <a:cs typeface="+mn-cs"/>
            </a:rPr>
            <a:t>Perlakuan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pendahuluan</a:t>
          </a:r>
          <a:r>
            <a:rPr lang="en-ID" sz="1800" b="0" i="0" kern="1200" dirty="0">
              <a:solidFill>
                <a:srgbClr val="002060"/>
              </a:solidFill>
              <a:effectLst/>
              <a:latin typeface="Lato Light"/>
              <a:ea typeface="+mn-ea"/>
              <a:cs typeface="+mn-cs"/>
            </a:rPr>
            <a:t> yang </a:t>
          </a:r>
          <a:r>
            <a:rPr lang="en-ID" sz="1800" b="0" i="0" kern="1200" dirty="0" err="1">
              <a:solidFill>
                <a:srgbClr val="002060"/>
              </a:solidFill>
              <a:effectLst/>
              <a:latin typeface="Lato Light"/>
              <a:ea typeface="+mn-ea"/>
              <a:cs typeface="+mn-cs"/>
            </a:rPr>
            <a:t>tepat</a:t>
          </a:r>
          <a:r>
            <a:rPr lang="en-ID" sz="1800" b="0" i="0" kern="1200" dirty="0">
              <a:solidFill>
                <a:srgbClr val="002060"/>
              </a:solidFill>
              <a:effectLst/>
              <a:latin typeface="Lato Light"/>
              <a:ea typeface="+mn-ea"/>
              <a:cs typeface="+mn-cs"/>
            </a:rPr>
            <a:t> </a:t>
          </a:r>
        </a:p>
        <a:p>
          <a:pPr marL="0" lvl="0" indent="0" algn="ctr" defTabSz="800100">
            <a:lnSpc>
              <a:spcPct val="90000"/>
            </a:lnSpc>
            <a:spcBef>
              <a:spcPct val="0"/>
            </a:spcBef>
            <a:spcAft>
              <a:spcPct val="35000"/>
            </a:spcAft>
            <a:buNone/>
          </a:pPr>
          <a:r>
            <a:rPr lang="en-ID" sz="1800" b="0" i="0" kern="1200" dirty="0">
              <a:solidFill>
                <a:srgbClr val="002060"/>
              </a:solidFill>
              <a:effectLst/>
              <a:latin typeface="Lato Light"/>
              <a:ea typeface="+mn-ea"/>
              <a:cs typeface="+mn-cs"/>
            </a:rPr>
            <a:t>4. </a:t>
          </a:r>
          <a:r>
            <a:rPr lang="en-ID" sz="1800" b="0" i="0" kern="1200" dirty="0" err="1">
              <a:solidFill>
                <a:srgbClr val="002060"/>
              </a:solidFill>
              <a:effectLst/>
              <a:latin typeface="Lato Light"/>
              <a:ea typeface="+mn-ea"/>
              <a:cs typeface="+mn-cs"/>
            </a:rPr>
            <a:t>Kelembaban</a:t>
          </a:r>
          <a:r>
            <a:rPr lang="en-ID" sz="1800" b="0" i="0" kern="1200" dirty="0">
              <a:solidFill>
                <a:srgbClr val="002060"/>
              </a:solidFill>
              <a:effectLst/>
              <a:latin typeface="Lato Light"/>
              <a:ea typeface="+mn-ea"/>
              <a:cs typeface="+mn-cs"/>
            </a:rPr>
            <a:t> </a:t>
          </a:r>
        </a:p>
        <a:p>
          <a:pPr marL="0" lvl="0" indent="0" algn="ctr" defTabSz="800100">
            <a:lnSpc>
              <a:spcPct val="90000"/>
            </a:lnSpc>
            <a:spcBef>
              <a:spcPct val="0"/>
            </a:spcBef>
            <a:spcAft>
              <a:spcPct val="35000"/>
            </a:spcAft>
            <a:buNone/>
          </a:pPr>
          <a:r>
            <a:rPr lang="en-ID" sz="1800" b="0" i="0" kern="1200" dirty="0">
              <a:solidFill>
                <a:srgbClr val="002060"/>
              </a:solidFill>
              <a:effectLst/>
              <a:latin typeface="Lato Light"/>
              <a:ea typeface="+mn-ea"/>
              <a:cs typeface="+mn-cs"/>
            </a:rPr>
            <a:t>5. </a:t>
          </a:r>
          <a:r>
            <a:rPr lang="en-ID" sz="1800" b="0" i="0" kern="1200" dirty="0" err="1">
              <a:solidFill>
                <a:srgbClr val="002060"/>
              </a:solidFill>
              <a:effectLst/>
              <a:latin typeface="Lato Light"/>
              <a:ea typeface="+mn-ea"/>
              <a:cs typeface="+mn-cs"/>
            </a:rPr>
            <a:t>Aliran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udara</a:t>
          </a:r>
          <a:r>
            <a:rPr lang="en-ID" sz="1800" b="0" i="0" kern="1200" dirty="0">
              <a:solidFill>
                <a:srgbClr val="002060"/>
              </a:solidFill>
              <a:effectLst/>
              <a:latin typeface="Lato Light"/>
              <a:ea typeface="+mn-ea"/>
              <a:cs typeface="+mn-cs"/>
            </a:rPr>
            <a:t> yang optimal</a:t>
          </a:r>
          <a:endParaRPr lang="en-ID" sz="1800" b="0" kern="1200" dirty="0">
            <a:solidFill>
              <a:srgbClr val="002060"/>
            </a:solidFill>
          </a:endParaRPr>
        </a:p>
      </dsp:txBody>
      <dsp:txXfrm>
        <a:off x="128182" y="437135"/>
        <a:ext cx="3448098" cy="3904576"/>
      </dsp:txXfrm>
    </dsp:sp>
    <dsp:sp modelId="{54301116-CAE2-4924-8F3F-155867BA76F4}">
      <dsp:nvSpPr>
        <dsp:cNvPr id="0" name=""/>
        <dsp:cNvSpPr/>
      </dsp:nvSpPr>
      <dsp:spPr>
        <a:xfrm>
          <a:off x="3751632" y="373363"/>
          <a:ext cx="4012293" cy="4114833"/>
        </a:xfrm>
        <a:prstGeom prst="rect">
          <a:avLst/>
        </a:prstGeom>
        <a:gradFill flip="none" rotWithShape="0">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b="0" i="0" kern="1200" dirty="0" err="1">
              <a:solidFill>
                <a:srgbClr val="002060"/>
              </a:solidFill>
              <a:effectLst/>
              <a:latin typeface="Lato Light"/>
              <a:ea typeface="+mn-ea"/>
              <a:cs typeface="+mn-cs"/>
            </a:rPr>
            <a:t>Keuntungan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Pengawetan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makanan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dengan</a:t>
          </a:r>
          <a:r>
            <a:rPr lang="en-ID" sz="1800" b="0" i="0" kern="1200" dirty="0">
              <a:solidFill>
                <a:srgbClr val="002060"/>
              </a:solidFill>
              <a:effectLst/>
              <a:latin typeface="Lato Light"/>
              <a:ea typeface="+mn-ea"/>
              <a:cs typeface="+mn-cs"/>
            </a:rPr>
            <a:t> proses </a:t>
          </a:r>
          <a:r>
            <a:rPr lang="en-ID" sz="1800" b="0" i="0" kern="1200" dirty="0" err="1">
              <a:solidFill>
                <a:srgbClr val="002060"/>
              </a:solidFill>
              <a:effectLst/>
              <a:latin typeface="Lato Light"/>
              <a:ea typeface="+mn-ea"/>
              <a:cs typeface="+mn-cs"/>
            </a:rPr>
            <a:t>pendinginan</a:t>
          </a:r>
          <a:br>
            <a:rPr lang="en-ID" sz="1800" b="0" i="0" kern="1200" dirty="0">
              <a:solidFill>
                <a:srgbClr val="002060"/>
              </a:solidFill>
              <a:effectLst/>
              <a:latin typeface="Lato Light"/>
              <a:ea typeface="+mn-ea"/>
              <a:cs typeface="+mn-cs"/>
            </a:rPr>
          </a:br>
          <a:endParaRPr lang="en-ID" sz="1800" b="0" i="0" kern="1200" dirty="0">
            <a:solidFill>
              <a:srgbClr val="002060"/>
            </a:solidFill>
            <a:effectLst/>
            <a:latin typeface="Lato Light"/>
            <a:ea typeface="+mn-ea"/>
            <a:cs typeface="+mn-cs"/>
          </a:endParaRPr>
        </a:p>
        <a:p>
          <a:pPr marL="0" lvl="0" indent="0" algn="ctr" defTabSz="800100">
            <a:lnSpc>
              <a:spcPct val="90000"/>
            </a:lnSpc>
            <a:spcBef>
              <a:spcPct val="0"/>
            </a:spcBef>
            <a:spcAft>
              <a:spcPct val="35000"/>
            </a:spcAft>
            <a:buNone/>
          </a:pPr>
          <a:r>
            <a:rPr lang="en-ID" sz="1800" b="0" i="0" kern="1200" dirty="0">
              <a:solidFill>
                <a:srgbClr val="002060"/>
              </a:solidFill>
              <a:effectLst/>
              <a:latin typeface="Lato Light"/>
              <a:ea typeface="+mn-ea"/>
              <a:cs typeface="+mn-cs"/>
            </a:rPr>
            <a:t>1. </a:t>
          </a:r>
          <a:r>
            <a:rPr lang="en-ID" sz="1800" b="0" i="0" kern="1200" dirty="0" err="1">
              <a:solidFill>
                <a:srgbClr val="002060"/>
              </a:solidFill>
              <a:effectLst/>
              <a:latin typeface="Lato Light"/>
              <a:ea typeface="+mn-ea"/>
              <a:cs typeface="+mn-cs"/>
            </a:rPr>
            <a:t>Dapat</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menahan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kecepatan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reaksi</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kimia</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enzimatis</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pertumbuhan</a:t>
          </a:r>
          <a:r>
            <a:rPr lang="en-ID" sz="1800" b="0" i="0" kern="1200" dirty="0">
              <a:solidFill>
                <a:srgbClr val="002060"/>
              </a:solidFill>
              <a:effectLst/>
              <a:latin typeface="Lato Light"/>
              <a:ea typeface="+mn-ea"/>
              <a:cs typeface="+mn-cs"/>
            </a:rPr>
            <a:t> dan </a:t>
          </a:r>
          <a:r>
            <a:rPr lang="en-ID" sz="1800" b="0" i="0" kern="1200" dirty="0" err="1">
              <a:solidFill>
                <a:srgbClr val="002060"/>
              </a:solidFill>
              <a:effectLst/>
              <a:latin typeface="Lato Light"/>
              <a:ea typeface="+mn-ea"/>
              <a:cs typeface="+mn-cs"/>
            </a:rPr>
            <a:t>metabolisme</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mikroba</a:t>
          </a:r>
          <a:r>
            <a:rPr lang="en-ID" sz="1800" b="0" i="0" kern="1200" dirty="0">
              <a:solidFill>
                <a:srgbClr val="002060"/>
              </a:solidFill>
              <a:effectLst/>
              <a:latin typeface="Lato Light"/>
              <a:ea typeface="+mn-ea"/>
              <a:cs typeface="+mn-cs"/>
            </a:rPr>
            <a:t> yang </a:t>
          </a:r>
          <a:r>
            <a:rPr lang="en-ID" sz="1800" b="0" i="0" kern="1200" dirty="0" err="1">
              <a:solidFill>
                <a:srgbClr val="002060"/>
              </a:solidFill>
              <a:effectLst/>
              <a:latin typeface="Lato Light"/>
              <a:ea typeface="+mn-ea"/>
              <a:cs typeface="+mn-cs"/>
            </a:rPr>
            <a:t>diinginkan</a:t>
          </a:r>
          <a:r>
            <a:rPr lang="en-ID" sz="1800" b="0" i="0" kern="1200" dirty="0">
              <a:solidFill>
                <a:srgbClr val="002060"/>
              </a:solidFill>
              <a:effectLst/>
              <a:latin typeface="Lato Light"/>
              <a:ea typeface="+mn-ea"/>
              <a:cs typeface="+mn-cs"/>
            </a:rPr>
            <a:t>. </a:t>
          </a:r>
        </a:p>
        <a:p>
          <a:pPr marL="0" lvl="0" indent="0" algn="ctr" defTabSz="800100">
            <a:lnSpc>
              <a:spcPct val="90000"/>
            </a:lnSpc>
            <a:spcBef>
              <a:spcPct val="0"/>
            </a:spcBef>
            <a:spcAft>
              <a:spcPct val="35000"/>
            </a:spcAft>
            <a:buNone/>
          </a:pPr>
          <a:r>
            <a:rPr lang="en-ID" sz="1800" b="0" i="0" kern="1200" dirty="0">
              <a:solidFill>
                <a:srgbClr val="002060"/>
              </a:solidFill>
              <a:effectLst/>
              <a:latin typeface="Lato Light"/>
              <a:ea typeface="+mn-ea"/>
              <a:cs typeface="+mn-cs"/>
            </a:rPr>
            <a:t>2. </a:t>
          </a:r>
          <a:r>
            <a:rPr lang="en-ID" sz="1800" b="0" i="0" kern="1200" dirty="0" err="1">
              <a:solidFill>
                <a:srgbClr val="002060"/>
              </a:solidFill>
              <a:effectLst/>
              <a:latin typeface="Lato Light"/>
              <a:ea typeface="+mn-ea"/>
              <a:cs typeface="+mn-cs"/>
            </a:rPr>
            <a:t>Mengurangi</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perubahan</a:t>
          </a:r>
          <a:r>
            <a:rPr lang="en-ID" sz="1800" b="0" i="0" kern="1200" dirty="0">
              <a:solidFill>
                <a:srgbClr val="002060"/>
              </a:solidFill>
              <a:effectLst/>
              <a:latin typeface="Lato Light"/>
              <a:ea typeface="+mn-ea"/>
              <a:cs typeface="+mn-cs"/>
            </a:rPr>
            <a:t> flavour</a:t>
          </a:r>
        </a:p>
        <a:p>
          <a:pPr marL="0" lvl="0" indent="0" algn="ctr" defTabSz="800100">
            <a:lnSpc>
              <a:spcPct val="90000"/>
            </a:lnSpc>
            <a:spcBef>
              <a:spcPct val="0"/>
            </a:spcBef>
            <a:spcAft>
              <a:spcPct val="35000"/>
            </a:spcAft>
            <a:buNone/>
          </a:pPr>
          <a:r>
            <a:rPr lang="en-ID" sz="1800" b="0" i="0" kern="1200" dirty="0">
              <a:solidFill>
                <a:srgbClr val="002060"/>
              </a:solidFill>
              <a:effectLst/>
              <a:latin typeface="Lato Light"/>
              <a:ea typeface="+mn-ea"/>
              <a:cs typeface="+mn-cs"/>
            </a:rPr>
            <a:t>3. </a:t>
          </a:r>
          <a:r>
            <a:rPr lang="en-ID" sz="1800" b="0" i="0" kern="1200" dirty="0" err="1">
              <a:solidFill>
                <a:srgbClr val="002060"/>
              </a:solidFill>
              <a:effectLst/>
              <a:latin typeface="Lato Light"/>
              <a:ea typeface="+mn-ea"/>
              <a:cs typeface="+mn-cs"/>
            </a:rPr>
            <a:t>Mempermudah</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pengupasan</a:t>
          </a:r>
          <a:r>
            <a:rPr lang="en-ID" sz="1800" b="0" i="0" kern="1200" dirty="0">
              <a:solidFill>
                <a:srgbClr val="002060"/>
              </a:solidFill>
              <a:effectLst/>
              <a:latin typeface="Lato Light"/>
              <a:ea typeface="+mn-ea"/>
              <a:cs typeface="+mn-cs"/>
            </a:rPr>
            <a:t> dan </a:t>
          </a:r>
          <a:r>
            <a:rPr lang="en-ID" sz="1800" b="0" i="0" kern="1200" dirty="0" err="1">
              <a:solidFill>
                <a:srgbClr val="002060"/>
              </a:solidFill>
              <a:effectLst/>
              <a:latin typeface="Lato Light"/>
              <a:ea typeface="+mn-ea"/>
              <a:cs typeface="+mn-cs"/>
            </a:rPr>
            <a:t>pembuangan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biji</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buah</a:t>
          </a:r>
          <a:r>
            <a:rPr lang="en-ID" sz="1800" b="0" i="0" kern="1200" dirty="0">
              <a:solidFill>
                <a:srgbClr val="002060"/>
              </a:solidFill>
              <a:effectLst/>
              <a:latin typeface="Lato Light"/>
              <a:ea typeface="+mn-ea"/>
              <a:cs typeface="+mn-cs"/>
            </a:rPr>
            <a:t> yang </a:t>
          </a:r>
          <a:r>
            <a:rPr lang="en-ID" sz="1800" b="0" i="0" kern="1200" dirty="0" err="1">
              <a:solidFill>
                <a:srgbClr val="002060"/>
              </a:solidFill>
              <a:effectLst/>
              <a:latin typeface="Lato Light"/>
              <a:ea typeface="+mn-ea"/>
              <a:cs typeface="+mn-cs"/>
            </a:rPr>
            <a:t>akan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dikalengkan</a:t>
          </a:r>
          <a:r>
            <a:rPr lang="en-ID" sz="1800" b="0" i="0" kern="1200" dirty="0">
              <a:solidFill>
                <a:srgbClr val="002060"/>
              </a:solidFill>
              <a:effectLst/>
              <a:latin typeface="Lato Light"/>
              <a:ea typeface="+mn-ea"/>
              <a:cs typeface="+mn-cs"/>
            </a:rPr>
            <a:t>.</a:t>
          </a:r>
          <a:br>
            <a:rPr lang="en-ID" sz="1800" b="0" i="0" kern="1200" dirty="0">
              <a:solidFill>
                <a:srgbClr val="002060"/>
              </a:solidFill>
              <a:effectLst/>
              <a:latin typeface="Lato Light"/>
              <a:ea typeface="+mn-ea"/>
              <a:cs typeface="+mn-cs"/>
            </a:rPr>
          </a:br>
          <a:r>
            <a:rPr lang="en-ID" sz="1800" b="0" i="0" kern="1200" dirty="0">
              <a:solidFill>
                <a:srgbClr val="002060"/>
              </a:solidFill>
              <a:effectLst/>
              <a:latin typeface="Lato Light"/>
              <a:ea typeface="+mn-ea"/>
              <a:cs typeface="+mn-cs"/>
            </a:rPr>
            <a:t>4. </a:t>
          </a:r>
          <a:r>
            <a:rPr lang="en-ID" sz="1800" b="0" i="0" kern="1200" dirty="0" err="1">
              <a:solidFill>
                <a:srgbClr val="002060"/>
              </a:solidFill>
              <a:effectLst/>
              <a:latin typeface="Lato Light"/>
              <a:ea typeface="+mn-ea"/>
              <a:cs typeface="+mn-cs"/>
            </a:rPr>
            <a:t>Mempermudah</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pemotongan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daging</a:t>
          </a:r>
          <a:r>
            <a:rPr lang="en-ID" sz="1800" b="0" i="0" kern="1200" dirty="0">
              <a:solidFill>
                <a:srgbClr val="002060"/>
              </a:solidFill>
              <a:effectLst/>
              <a:latin typeface="Lato Light"/>
              <a:ea typeface="+mn-ea"/>
              <a:cs typeface="+mn-cs"/>
            </a:rPr>
            <a:t> dan </a:t>
          </a:r>
          <a:r>
            <a:rPr lang="en-ID" sz="1800" b="0" i="0" kern="1200" dirty="0" err="1">
              <a:solidFill>
                <a:srgbClr val="002060"/>
              </a:solidFill>
              <a:effectLst/>
              <a:latin typeface="Lato Light"/>
              <a:ea typeface="+mn-ea"/>
              <a:cs typeface="+mn-cs"/>
            </a:rPr>
            <a:t>pengirisan</a:t>
          </a:r>
          <a:r>
            <a:rPr lang="en-ID" sz="1800" b="0" i="0" kern="1200" dirty="0">
              <a:solidFill>
                <a:srgbClr val="002060"/>
              </a:solidFill>
              <a:effectLst/>
              <a:latin typeface="Lato Light"/>
              <a:ea typeface="+mn-ea"/>
              <a:cs typeface="+mn-cs"/>
            </a:rPr>
            <a:t> roti</a:t>
          </a:r>
          <a:br>
            <a:rPr lang="en-ID" sz="1800" b="0" i="0" kern="1200" dirty="0">
              <a:solidFill>
                <a:srgbClr val="002060"/>
              </a:solidFill>
              <a:effectLst/>
              <a:latin typeface="Lato Light"/>
              <a:ea typeface="+mn-ea"/>
              <a:cs typeface="+mn-cs"/>
            </a:rPr>
          </a:br>
          <a:r>
            <a:rPr lang="en-ID" sz="1800" b="0" i="0" kern="1200" dirty="0">
              <a:solidFill>
                <a:srgbClr val="002060"/>
              </a:solidFill>
              <a:effectLst/>
              <a:latin typeface="Lato Light"/>
              <a:ea typeface="+mn-ea"/>
              <a:cs typeface="+mn-cs"/>
            </a:rPr>
            <a:t>5. </a:t>
          </a:r>
          <a:r>
            <a:rPr lang="en-ID" sz="1800" b="0" i="0" kern="1200" dirty="0" err="1">
              <a:solidFill>
                <a:srgbClr val="002060"/>
              </a:solidFill>
              <a:effectLst/>
              <a:latin typeface="Lato Light"/>
              <a:ea typeface="+mn-ea"/>
              <a:cs typeface="+mn-cs"/>
            </a:rPr>
            <a:t>Menaikkan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kelarutan</a:t>
          </a:r>
          <a:r>
            <a:rPr lang="en-ID" sz="1800" b="0" i="0" kern="1200" dirty="0">
              <a:solidFill>
                <a:srgbClr val="002060"/>
              </a:solidFill>
              <a:effectLst/>
              <a:latin typeface="Lato Light"/>
              <a:ea typeface="+mn-ea"/>
              <a:cs typeface="+mn-cs"/>
            </a:rPr>
            <a:t> CO2</a:t>
          </a:r>
          <a:endParaRPr lang="en-ID" sz="1800" kern="1200" dirty="0">
            <a:solidFill>
              <a:srgbClr val="002060"/>
            </a:solidFill>
          </a:endParaRPr>
        </a:p>
      </dsp:txBody>
      <dsp:txXfrm>
        <a:off x="3751632" y="373363"/>
        <a:ext cx="4012293" cy="4114833"/>
      </dsp:txXfrm>
    </dsp:sp>
    <dsp:sp modelId="{D03C3FC3-1196-4FFC-B2EB-C5050ADFA915}">
      <dsp:nvSpPr>
        <dsp:cNvPr id="0" name=""/>
        <dsp:cNvSpPr/>
      </dsp:nvSpPr>
      <dsp:spPr>
        <a:xfrm>
          <a:off x="7952046" y="404830"/>
          <a:ext cx="3979531" cy="3987616"/>
        </a:xfrm>
        <a:prstGeom prst="rect">
          <a:avLst/>
        </a:prstGeom>
        <a:gradFill flip="none" rotWithShape="0">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l="50000" t="50000" r="50000" b="50000"/>
          </a:path>
          <a:tileRect/>
        </a:gra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b="0" i="0" kern="1200" dirty="0" err="1">
              <a:solidFill>
                <a:srgbClr val="002060"/>
              </a:solidFill>
              <a:effectLst/>
              <a:latin typeface="Lato Light"/>
              <a:ea typeface="+mn-ea"/>
              <a:cs typeface="+mn-cs"/>
            </a:rPr>
            <a:t>Kerugian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Pengawetan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makanan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dengan</a:t>
          </a:r>
          <a:r>
            <a:rPr lang="en-ID" sz="1800" b="0" i="0" kern="1200" dirty="0">
              <a:solidFill>
                <a:srgbClr val="002060"/>
              </a:solidFill>
              <a:effectLst/>
              <a:latin typeface="Lato Light"/>
              <a:ea typeface="+mn-ea"/>
              <a:cs typeface="+mn-cs"/>
            </a:rPr>
            <a:t> proses </a:t>
          </a:r>
          <a:r>
            <a:rPr lang="en-ID" sz="1800" b="0" i="0" kern="1200" dirty="0" err="1">
              <a:solidFill>
                <a:srgbClr val="002060"/>
              </a:solidFill>
              <a:effectLst/>
              <a:latin typeface="Lato Light"/>
              <a:ea typeface="+mn-ea"/>
              <a:cs typeface="+mn-cs"/>
            </a:rPr>
            <a:t>pendinginan</a:t>
          </a:r>
          <a:br>
            <a:rPr lang="en-ID" sz="1800" b="0" i="0" kern="1200" dirty="0">
              <a:solidFill>
                <a:srgbClr val="002060"/>
              </a:solidFill>
              <a:effectLst/>
              <a:latin typeface="Lato Light"/>
              <a:ea typeface="+mn-ea"/>
              <a:cs typeface="+mn-cs"/>
            </a:rPr>
          </a:br>
          <a:endParaRPr lang="en-ID" sz="1800" b="0" i="0" kern="1200" dirty="0">
            <a:solidFill>
              <a:srgbClr val="002060"/>
            </a:solidFill>
            <a:effectLst/>
            <a:latin typeface="Lato Light"/>
            <a:ea typeface="+mn-ea"/>
            <a:cs typeface="+mn-cs"/>
          </a:endParaRPr>
        </a:p>
        <a:p>
          <a:pPr marL="0" lvl="0" indent="0" algn="ctr" defTabSz="800100">
            <a:lnSpc>
              <a:spcPct val="90000"/>
            </a:lnSpc>
            <a:spcBef>
              <a:spcPct val="0"/>
            </a:spcBef>
            <a:spcAft>
              <a:spcPct val="35000"/>
            </a:spcAft>
            <a:buNone/>
          </a:pPr>
          <a:r>
            <a:rPr lang="en-ID" sz="1800" b="0" i="0" kern="1200" dirty="0">
              <a:solidFill>
                <a:srgbClr val="002060"/>
              </a:solidFill>
              <a:effectLst/>
              <a:latin typeface="Lato Light"/>
              <a:ea typeface="+mn-ea"/>
              <a:cs typeface="+mn-cs"/>
            </a:rPr>
            <a:t>1. </a:t>
          </a:r>
          <a:r>
            <a:rPr lang="en-ID" sz="1800" b="0" i="0" kern="1200" dirty="0" err="1">
              <a:solidFill>
                <a:srgbClr val="002060"/>
              </a:solidFill>
              <a:effectLst/>
              <a:latin typeface="Lato Light"/>
              <a:ea typeface="+mn-ea"/>
              <a:cs typeface="+mn-cs"/>
            </a:rPr>
            <a:t>Terjadinya</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penurunan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kandungan</a:t>
          </a:r>
          <a:r>
            <a:rPr lang="en-ID" sz="1800" b="0" i="0" kern="1200" dirty="0">
              <a:solidFill>
                <a:srgbClr val="002060"/>
              </a:solidFill>
              <a:effectLst/>
              <a:latin typeface="Lato Light"/>
              <a:ea typeface="+mn-ea"/>
              <a:cs typeface="+mn-cs"/>
            </a:rPr>
            <a:t> vitamin, </a:t>
          </a:r>
          <a:r>
            <a:rPr lang="en-ID" sz="1800" b="0" i="0" kern="1200" dirty="0" err="1">
              <a:solidFill>
                <a:srgbClr val="002060"/>
              </a:solidFill>
              <a:effectLst/>
              <a:latin typeface="Lato Light"/>
              <a:ea typeface="+mn-ea"/>
              <a:cs typeface="+mn-cs"/>
            </a:rPr>
            <a:t>antara</a:t>
          </a:r>
          <a:r>
            <a:rPr lang="en-ID" sz="1800" b="0" i="0" kern="1200" dirty="0">
              <a:solidFill>
                <a:srgbClr val="002060"/>
              </a:solidFill>
              <a:effectLst/>
              <a:latin typeface="Lato Light"/>
              <a:ea typeface="+mn-ea"/>
              <a:cs typeface="+mn-cs"/>
            </a:rPr>
            <a:t> lain vitamin C</a:t>
          </a:r>
          <a:br>
            <a:rPr lang="en-ID" sz="1800" b="0" i="0" kern="1200" dirty="0">
              <a:solidFill>
                <a:srgbClr val="002060"/>
              </a:solidFill>
              <a:effectLst/>
              <a:latin typeface="Lato Light"/>
              <a:ea typeface="+mn-ea"/>
              <a:cs typeface="+mn-cs"/>
            </a:rPr>
          </a:br>
          <a:r>
            <a:rPr lang="en-ID" sz="1800" b="0" i="0" kern="1200" dirty="0">
              <a:solidFill>
                <a:srgbClr val="002060"/>
              </a:solidFill>
              <a:effectLst/>
              <a:latin typeface="Lato Light"/>
              <a:ea typeface="+mn-ea"/>
              <a:cs typeface="+mn-cs"/>
            </a:rPr>
            <a:t>2. </a:t>
          </a:r>
          <a:r>
            <a:rPr lang="en-ID" sz="1800" b="0" i="0" kern="1200" dirty="0" err="1">
              <a:solidFill>
                <a:srgbClr val="002060"/>
              </a:solidFill>
              <a:effectLst/>
              <a:latin typeface="Lato Light"/>
              <a:ea typeface="+mn-ea"/>
              <a:cs typeface="+mn-cs"/>
            </a:rPr>
            <a:t>Berkurangnya</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kerenyahan</a:t>
          </a:r>
          <a:r>
            <a:rPr lang="en-ID" sz="1800" b="0" i="0" kern="1200" dirty="0">
              <a:solidFill>
                <a:srgbClr val="002060"/>
              </a:solidFill>
              <a:effectLst/>
              <a:latin typeface="Lato Light"/>
              <a:ea typeface="+mn-ea"/>
              <a:cs typeface="+mn-cs"/>
            </a:rPr>
            <a:t> dan </a:t>
          </a:r>
          <a:r>
            <a:rPr lang="en-ID" sz="1800" b="0" i="0" kern="1200" dirty="0" err="1">
              <a:solidFill>
                <a:srgbClr val="002060"/>
              </a:solidFill>
              <a:effectLst/>
              <a:latin typeface="Lato Light"/>
              <a:ea typeface="+mn-ea"/>
              <a:cs typeface="+mn-cs"/>
            </a:rPr>
            <a:t>kekerasan</a:t>
          </a:r>
          <a:r>
            <a:rPr lang="en-ID" sz="1800" b="0" i="0" kern="1200" dirty="0">
              <a:solidFill>
                <a:srgbClr val="002060"/>
              </a:solidFill>
              <a:effectLst/>
              <a:latin typeface="Lato Light"/>
              <a:ea typeface="+mn-ea"/>
              <a:cs typeface="+mn-cs"/>
            </a:rPr>
            <a:t> pada </a:t>
          </a:r>
          <a:r>
            <a:rPr lang="en-ID" sz="1800" b="0" i="0" kern="1200" dirty="0" err="1">
              <a:solidFill>
                <a:srgbClr val="002060"/>
              </a:solidFill>
              <a:effectLst/>
              <a:latin typeface="Lato Light"/>
              <a:ea typeface="+mn-ea"/>
              <a:cs typeface="+mn-cs"/>
            </a:rPr>
            <a:t>buah-buahan</a:t>
          </a:r>
          <a:r>
            <a:rPr lang="en-ID" sz="1800" b="0" i="0" kern="1200" dirty="0">
              <a:solidFill>
                <a:srgbClr val="002060"/>
              </a:solidFill>
              <a:effectLst/>
              <a:latin typeface="Lato Light"/>
              <a:ea typeface="+mn-ea"/>
              <a:cs typeface="+mn-cs"/>
            </a:rPr>
            <a:t> dan </a:t>
          </a:r>
          <a:r>
            <a:rPr lang="en-ID" sz="1800" b="0" i="0" kern="1200" dirty="0" err="1">
              <a:solidFill>
                <a:srgbClr val="002060"/>
              </a:solidFill>
              <a:effectLst/>
              <a:latin typeface="Lato Light"/>
              <a:ea typeface="+mn-ea"/>
              <a:cs typeface="+mn-cs"/>
            </a:rPr>
            <a:t>sayur-sayuran</a:t>
          </a:r>
          <a:br>
            <a:rPr lang="en-ID" sz="1800" b="0" i="0" kern="1200" dirty="0">
              <a:solidFill>
                <a:srgbClr val="002060"/>
              </a:solidFill>
              <a:effectLst/>
              <a:latin typeface="Lato Light"/>
              <a:ea typeface="+mn-ea"/>
              <a:cs typeface="+mn-cs"/>
            </a:rPr>
          </a:br>
          <a:r>
            <a:rPr lang="en-ID" sz="1800" b="0" i="0" kern="1200" dirty="0">
              <a:solidFill>
                <a:srgbClr val="002060"/>
              </a:solidFill>
              <a:effectLst/>
              <a:latin typeface="Lato Light"/>
              <a:ea typeface="+mn-ea"/>
              <a:cs typeface="+mn-cs"/>
            </a:rPr>
            <a:t>3. </a:t>
          </a:r>
          <a:r>
            <a:rPr lang="en-ID" sz="1800" b="0" i="0" kern="1200" dirty="0" err="1">
              <a:solidFill>
                <a:srgbClr val="002060"/>
              </a:solidFill>
              <a:effectLst/>
              <a:latin typeface="Lato Light"/>
              <a:ea typeface="+mn-ea"/>
              <a:cs typeface="+mn-cs"/>
            </a:rPr>
            <a:t>Perubahan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warna</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merah</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daging</a:t>
          </a:r>
          <a:br>
            <a:rPr lang="en-ID" sz="1800" b="0" i="0" kern="1200" dirty="0">
              <a:solidFill>
                <a:srgbClr val="002060"/>
              </a:solidFill>
              <a:effectLst/>
              <a:latin typeface="Lato Light"/>
              <a:ea typeface="+mn-ea"/>
              <a:cs typeface="+mn-cs"/>
            </a:rPr>
          </a:br>
          <a:r>
            <a:rPr lang="en-ID" sz="1800" b="0" i="0" kern="1200" dirty="0">
              <a:solidFill>
                <a:srgbClr val="002060"/>
              </a:solidFill>
              <a:effectLst/>
              <a:latin typeface="Lato Light"/>
              <a:ea typeface="+mn-ea"/>
              <a:cs typeface="+mn-cs"/>
            </a:rPr>
            <a:t>4. </a:t>
          </a:r>
          <a:r>
            <a:rPr lang="en-ID" sz="1800" b="0" i="0" kern="1200" dirty="0" err="1">
              <a:solidFill>
                <a:srgbClr val="002060"/>
              </a:solidFill>
              <a:effectLst/>
              <a:latin typeface="Lato Light"/>
              <a:ea typeface="+mn-ea"/>
              <a:cs typeface="+mn-cs"/>
            </a:rPr>
            <a:t>Oksidasi</a:t>
          </a:r>
          <a:r>
            <a:rPr lang="en-ID" sz="1800" b="0" i="0" kern="1200" dirty="0">
              <a:solidFill>
                <a:srgbClr val="002060"/>
              </a:solidFill>
              <a:effectLst/>
              <a:latin typeface="Lato Light"/>
              <a:ea typeface="+mn-ea"/>
              <a:cs typeface="+mn-cs"/>
            </a:rPr>
            <a:t> lemak</a:t>
          </a:r>
          <a:br>
            <a:rPr lang="en-ID" sz="1800" b="0" i="0" kern="1200" dirty="0">
              <a:solidFill>
                <a:srgbClr val="002060"/>
              </a:solidFill>
              <a:effectLst/>
              <a:latin typeface="Lato Light"/>
              <a:ea typeface="+mn-ea"/>
              <a:cs typeface="+mn-cs"/>
            </a:rPr>
          </a:br>
          <a:r>
            <a:rPr lang="en-ID" sz="1800" b="0" i="0" kern="1200" dirty="0">
              <a:solidFill>
                <a:srgbClr val="002060"/>
              </a:solidFill>
              <a:effectLst/>
              <a:latin typeface="Lato Light"/>
              <a:ea typeface="+mn-ea"/>
              <a:cs typeface="+mn-cs"/>
            </a:rPr>
            <a:t>5. </a:t>
          </a:r>
          <a:r>
            <a:rPr lang="en-ID" sz="1800" b="0" i="0" kern="1200" dirty="0" err="1">
              <a:solidFill>
                <a:srgbClr val="002060"/>
              </a:solidFill>
              <a:effectLst/>
              <a:latin typeface="Lato Light"/>
              <a:ea typeface="+mn-ea"/>
              <a:cs typeface="+mn-cs"/>
            </a:rPr>
            <a:t>Pelunakan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jaringan</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ikan</a:t>
          </a:r>
          <a:br>
            <a:rPr lang="en-ID" sz="1800" b="0" i="0" kern="1200" dirty="0">
              <a:solidFill>
                <a:srgbClr val="002060"/>
              </a:solidFill>
              <a:effectLst/>
              <a:latin typeface="Lato Light"/>
              <a:ea typeface="+mn-ea"/>
              <a:cs typeface="+mn-cs"/>
            </a:rPr>
          </a:br>
          <a:r>
            <a:rPr lang="en-ID" sz="1800" b="0" i="0" kern="1200" dirty="0">
              <a:solidFill>
                <a:srgbClr val="002060"/>
              </a:solidFill>
              <a:effectLst/>
              <a:latin typeface="Lato Light"/>
              <a:ea typeface="+mn-ea"/>
              <a:cs typeface="+mn-cs"/>
            </a:rPr>
            <a:t>6. </a:t>
          </a:r>
          <a:r>
            <a:rPr lang="en-ID" sz="1800" b="0" i="0" kern="1200" dirty="0" err="1">
              <a:solidFill>
                <a:srgbClr val="002060"/>
              </a:solidFill>
              <a:effectLst/>
              <a:latin typeface="Lato Light"/>
              <a:ea typeface="+mn-ea"/>
              <a:cs typeface="+mn-cs"/>
            </a:rPr>
            <a:t>Hilangnya</a:t>
          </a:r>
          <a:r>
            <a:rPr lang="en-ID" sz="1800" b="0" i="0" kern="1200" dirty="0">
              <a:solidFill>
                <a:srgbClr val="002060"/>
              </a:solidFill>
              <a:effectLst/>
              <a:latin typeface="Lato Light"/>
              <a:ea typeface="+mn-ea"/>
              <a:cs typeface="+mn-cs"/>
            </a:rPr>
            <a:t> </a:t>
          </a:r>
          <a:r>
            <a:rPr lang="en-ID" sz="1800" b="0" i="0" kern="1200" dirty="0" err="1">
              <a:solidFill>
                <a:srgbClr val="002060"/>
              </a:solidFill>
              <a:effectLst/>
              <a:latin typeface="Lato Light"/>
              <a:ea typeface="+mn-ea"/>
              <a:cs typeface="+mn-cs"/>
            </a:rPr>
            <a:t>flavor</a:t>
          </a:r>
          <a:endParaRPr lang="en-ID" sz="1800" kern="1200" dirty="0">
            <a:solidFill>
              <a:srgbClr val="002060"/>
            </a:solidFill>
          </a:endParaRPr>
        </a:p>
      </dsp:txBody>
      <dsp:txXfrm>
        <a:off x="7952046" y="404830"/>
        <a:ext cx="3979531" cy="3987616"/>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08C14-9C86-47E7-80F0-EC2BF666792F}" type="datetimeFigureOut">
              <a:rPr lang="en-ID" smtClean="0"/>
              <a:t>06/06/2019</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B60B9-3250-48D4-9D53-AEB2A58650AF}" type="slidenum">
              <a:rPr lang="en-ID" smtClean="0"/>
              <a:t>‹#›</a:t>
            </a:fld>
            <a:endParaRPr lang="en-ID"/>
          </a:p>
        </p:txBody>
      </p:sp>
    </p:spTree>
    <p:extLst>
      <p:ext uri="{BB962C8B-B14F-4D97-AF65-F5344CB8AC3E}">
        <p14:creationId xmlns:p14="http://schemas.microsoft.com/office/powerpoint/2010/main" val="281907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id-ID" dirty="0"/>
              <a:t>Kurikulum adalah seperangkat rencana dan pengaturan mengenai capaian pembelajaran lulusan, bahan kajian, proses, dan penilaian yang digunakan sebagai pedoman penyelenggaraan program studi (Permen 44 2015 – SN Dikti)</a:t>
            </a:r>
          </a:p>
          <a:p>
            <a:r>
              <a:rPr lang="id-ID" dirty="0"/>
              <a:t>9</a:t>
            </a:r>
          </a:p>
        </p:txBody>
      </p:sp>
      <p:sp>
        <p:nvSpPr>
          <p:cNvPr id="4" name="Slide Number Placeholder 3"/>
          <p:cNvSpPr>
            <a:spLocks noGrp="1"/>
          </p:cNvSpPr>
          <p:nvPr>
            <p:ph type="sldNum" sz="quarter" idx="10"/>
          </p:nvPr>
        </p:nvSpPr>
        <p:spPr/>
        <p:txBody>
          <a:bodyPr/>
          <a:lstStyle/>
          <a:p>
            <a:fld id="{FCF3A42C-5758-4B9F-BABC-49582DD64C75}" type="slidenum">
              <a:rPr lang="id-ID" smtClean="0">
                <a:solidFill>
                  <a:prstClr val="black"/>
                </a:solidFill>
              </a:rPr>
              <a:pPr/>
              <a:t>1</a:t>
            </a:fld>
            <a:endParaRPr lang="id-ID">
              <a:solidFill>
                <a:prstClr val="black"/>
              </a:solidFill>
            </a:endParaRPr>
          </a:p>
        </p:txBody>
      </p:sp>
    </p:spTree>
    <p:extLst>
      <p:ext uri="{BB962C8B-B14F-4D97-AF65-F5344CB8AC3E}">
        <p14:creationId xmlns:p14="http://schemas.microsoft.com/office/powerpoint/2010/main" val="162008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dirty="0" err="1">
                <a:solidFill>
                  <a:schemeClr val="bg2"/>
                </a:solidFill>
              </a:rPr>
              <a:t>Pengawetan</a:t>
            </a:r>
            <a:r>
              <a:rPr lang="en-ID" sz="1200" dirty="0">
                <a:solidFill>
                  <a:schemeClr val="bg2"/>
                </a:solidFill>
              </a:rPr>
              <a:t> </a:t>
            </a:r>
            <a:r>
              <a:rPr lang="en-ID" sz="1200" dirty="0" err="1">
                <a:solidFill>
                  <a:schemeClr val="bg2"/>
                </a:solidFill>
              </a:rPr>
              <a:t>makanan</a:t>
            </a:r>
            <a:r>
              <a:rPr lang="en-ID" sz="1200" dirty="0">
                <a:solidFill>
                  <a:schemeClr val="bg2"/>
                </a:solidFill>
              </a:rPr>
              <a:t> </a:t>
            </a:r>
            <a:r>
              <a:rPr lang="en-ID" sz="1200" dirty="0" err="1">
                <a:solidFill>
                  <a:schemeClr val="bg2"/>
                </a:solidFill>
              </a:rPr>
              <a:t>dengan</a:t>
            </a:r>
            <a:r>
              <a:rPr lang="en-ID" sz="1200" dirty="0">
                <a:solidFill>
                  <a:schemeClr val="bg2"/>
                </a:solidFill>
              </a:rPr>
              <a:t> </a:t>
            </a:r>
            <a:r>
              <a:rPr lang="en-ID" sz="1200" dirty="0" err="1">
                <a:solidFill>
                  <a:schemeClr val="bg2"/>
                </a:solidFill>
              </a:rPr>
              <a:t>Pengasapan</a:t>
            </a:r>
            <a:r>
              <a:rPr lang="en-ID" sz="1200" dirty="0">
                <a:solidFill>
                  <a:schemeClr val="bg2"/>
                </a:solidFill>
              </a:rPr>
              <a:t> </a:t>
            </a:r>
          </a:p>
          <a:p>
            <a:pPr marL="0" indent="0" algn="just">
              <a:buNone/>
            </a:pPr>
            <a:r>
              <a:rPr lang="en-ID" sz="1200" dirty="0" err="1">
                <a:latin typeface="Lato Light"/>
              </a:rPr>
              <a:t>Pengasapan</a:t>
            </a:r>
            <a:r>
              <a:rPr lang="en-ID" sz="1200" dirty="0">
                <a:latin typeface="Lato Light"/>
              </a:rPr>
              <a:t> </a:t>
            </a:r>
            <a:r>
              <a:rPr lang="en-ID" sz="1200" dirty="0" err="1">
                <a:latin typeface="Lato Light"/>
              </a:rPr>
              <a:t>merupakan</a:t>
            </a:r>
            <a:r>
              <a:rPr lang="en-ID" sz="1200" dirty="0">
                <a:latin typeface="Lato Light"/>
              </a:rPr>
              <a:t> </a:t>
            </a:r>
            <a:r>
              <a:rPr lang="en-ID" sz="1200" dirty="0" err="1">
                <a:latin typeface="Lato Light"/>
              </a:rPr>
              <a:t>cara</a:t>
            </a:r>
            <a:r>
              <a:rPr lang="en-ID" sz="1200" dirty="0">
                <a:latin typeface="Lato Light"/>
              </a:rPr>
              <a:t> </a:t>
            </a:r>
            <a:r>
              <a:rPr lang="en-ID" sz="1200" dirty="0" err="1">
                <a:latin typeface="Lato Light"/>
              </a:rPr>
              <a:t>pengolahan</a:t>
            </a:r>
            <a:r>
              <a:rPr lang="en-ID" sz="1200" dirty="0">
                <a:latin typeface="Lato Light"/>
              </a:rPr>
              <a:t> </a:t>
            </a:r>
            <a:r>
              <a:rPr lang="en-ID" sz="1200" dirty="0" err="1">
                <a:latin typeface="Lato Light"/>
              </a:rPr>
              <a:t>atau</a:t>
            </a:r>
            <a:r>
              <a:rPr lang="en-ID" sz="1200" dirty="0">
                <a:latin typeface="Lato Light"/>
              </a:rPr>
              <a:t> </a:t>
            </a:r>
            <a:r>
              <a:rPr lang="en-ID" sz="1200" dirty="0" err="1">
                <a:latin typeface="Lato Light"/>
              </a:rPr>
              <a:t>pengawetan</a:t>
            </a:r>
            <a:r>
              <a:rPr lang="en-ID" sz="1200" dirty="0">
                <a:latin typeface="Lato Light"/>
              </a:rPr>
              <a:t> </a:t>
            </a:r>
            <a:r>
              <a:rPr lang="en-ID" sz="1200" dirty="0" err="1">
                <a:latin typeface="Lato Light"/>
              </a:rPr>
              <a:t>dengan</a:t>
            </a:r>
            <a:r>
              <a:rPr lang="en-ID" sz="1200" dirty="0">
                <a:latin typeface="Lato Light"/>
              </a:rPr>
              <a:t> </a:t>
            </a:r>
            <a:r>
              <a:rPr lang="en-ID" sz="1200" dirty="0" err="1">
                <a:latin typeface="Lato Light"/>
              </a:rPr>
              <a:t>memanfaatkan</a:t>
            </a:r>
            <a:r>
              <a:rPr lang="en-ID" sz="1200" dirty="0">
                <a:latin typeface="Lato Light"/>
              </a:rPr>
              <a:t> </a:t>
            </a:r>
            <a:r>
              <a:rPr lang="en-ID" sz="1200" dirty="0" err="1">
                <a:latin typeface="Lato Light"/>
              </a:rPr>
              <a:t>kombinasi</a:t>
            </a:r>
            <a:r>
              <a:rPr lang="en-ID" sz="1200" dirty="0">
                <a:latin typeface="Lato Light"/>
              </a:rPr>
              <a:t> </a:t>
            </a:r>
            <a:r>
              <a:rPr lang="en-ID" sz="1200" dirty="0" err="1">
                <a:latin typeface="Lato Light"/>
              </a:rPr>
              <a:t>perlakuan</a:t>
            </a:r>
            <a:r>
              <a:rPr lang="en-ID" sz="1200" dirty="0">
                <a:latin typeface="Lato Light"/>
              </a:rPr>
              <a:t> </a:t>
            </a:r>
            <a:r>
              <a:rPr lang="en-ID" sz="1200" dirty="0" err="1">
                <a:latin typeface="Lato Light"/>
              </a:rPr>
              <a:t>perlakuan</a:t>
            </a:r>
            <a:r>
              <a:rPr lang="en-ID" sz="1200" dirty="0">
                <a:latin typeface="Lato Light"/>
              </a:rPr>
              <a:t> </a:t>
            </a:r>
            <a:r>
              <a:rPr lang="en-ID" sz="1200" dirty="0" err="1">
                <a:latin typeface="Lato Light"/>
              </a:rPr>
              <a:t>pengeringan</a:t>
            </a:r>
            <a:r>
              <a:rPr lang="en-ID" sz="1200" dirty="0">
                <a:latin typeface="Lato Light"/>
              </a:rPr>
              <a:t> dan </a:t>
            </a:r>
            <a:r>
              <a:rPr lang="en-ID" sz="1200" dirty="0" err="1">
                <a:latin typeface="Lato Light"/>
              </a:rPr>
              <a:t>pemberian</a:t>
            </a:r>
            <a:r>
              <a:rPr lang="en-ID" sz="1200" dirty="0">
                <a:latin typeface="Lato Light"/>
              </a:rPr>
              <a:t> </a:t>
            </a:r>
            <a:r>
              <a:rPr lang="en-ID" sz="1200" dirty="0" err="1">
                <a:latin typeface="Lato Light"/>
              </a:rPr>
              <a:t>senyawa</a:t>
            </a:r>
            <a:r>
              <a:rPr lang="en-ID" sz="1200" dirty="0">
                <a:latin typeface="Lato Light"/>
              </a:rPr>
              <a:t> </a:t>
            </a:r>
            <a:r>
              <a:rPr lang="en-ID" sz="1200" dirty="0" err="1">
                <a:latin typeface="Lato Light"/>
              </a:rPr>
              <a:t>kimia</a:t>
            </a:r>
            <a:r>
              <a:rPr lang="en-ID" sz="1200" dirty="0">
                <a:latin typeface="Lato Light"/>
              </a:rPr>
              <a:t> </a:t>
            </a:r>
            <a:r>
              <a:rPr lang="en-ID" sz="1200" dirty="0" err="1">
                <a:latin typeface="Lato Light"/>
              </a:rPr>
              <a:t>alami</a:t>
            </a:r>
            <a:r>
              <a:rPr lang="en-ID" sz="1200" dirty="0">
                <a:latin typeface="Lato Light"/>
              </a:rPr>
              <a:t> </a:t>
            </a:r>
            <a:r>
              <a:rPr lang="en-ID" sz="1200" dirty="0" err="1">
                <a:latin typeface="Lato Light"/>
              </a:rPr>
              <a:t>dari</a:t>
            </a:r>
            <a:r>
              <a:rPr lang="en-ID" sz="1200" dirty="0">
                <a:latin typeface="Lato Light"/>
              </a:rPr>
              <a:t> </a:t>
            </a:r>
            <a:r>
              <a:rPr lang="en-ID" sz="1200" dirty="0" err="1">
                <a:latin typeface="Lato Light"/>
              </a:rPr>
              <a:t>hasil</a:t>
            </a:r>
            <a:r>
              <a:rPr lang="en-ID" sz="1200" dirty="0">
                <a:latin typeface="Lato Light"/>
              </a:rPr>
              <a:t> </a:t>
            </a:r>
            <a:r>
              <a:rPr lang="en-ID" sz="1200" dirty="0" err="1">
                <a:latin typeface="Lato Light"/>
              </a:rPr>
              <a:t>pembakaran</a:t>
            </a:r>
            <a:r>
              <a:rPr lang="en-ID" sz="1200" dirty="0">
                <a:latin typeface="Lato Light"/>
              </a:rPr>
              <a:t> </a:t>
            </a:r>
            <a:r>
              <a:rPr lang="en-ID" sz="1200" dirty="0" err="1">
                <a:latin typeface="Lato Light"/>
              </a:rPr>
              <a:t>bahan</a:t>
            </a:r>
            <a:r>
              <a:rPr lang="en-ID" sz="1200" dirty="0">
                <a:latin typeface="Lato Light"/>
              </a:rPr>
              <a:t> </a:t>
            </a:r>
            <a:r>
              <a:rPr lang="en-ID" sz="1200" dirty="0" err="1">
                <a:latin typeface="Lato Light"/>
              </a:rPr>
              <a:t>bakar</a:t>
            </a:r>
            <a:r>
              <a:rPr lang="en-ID" sz="1200" dirty="0">
                <a:latin typeface="Lato Light"/>
              </a:rPr>
              <a:t> </a:t>
            </a:r>
            <a:r>
              <a:rPr lang="en-ID" sz="1200" dirty="0" err="1">
                <a:latin typeface="Lato Light"/>
              </a:rPr>
              <a:t>alami</a:t>
            </a:r>
            <a:r>
              <a:rPr lang="en-ID" sz="1200" dirty="0">
                <a:latin typeface="Lato Light"/>
              </a:rPr>
              <a:t>. </a:t>
            </a:r>
            <a:r>
              <a:rPr lang="en-ID" sz="1200" dirty="0" err="1">
                <a:latin typeface="Lato Light"/>
              </a:rPr>
              <a:t>Melalui</a:t>
            </a:r>
            <a:r>
              <a:rPr lang="en-ID" sz="1200" dirty="0">
                <a:latin typeface="Lato Light"/>
              </a:rPr>
              <a:t> </a:t>
            </a:r>
            <a:r>
              <a:rPr lang="en-ID" sz="1200" dirty="0" err="1">
                <a:latin typeface="Lato Light"/>
              </a:rPr>
              <a:t>pembakaran</a:t>
            </a:r>
            <a:r>
              <a:rPr lang="en-ID" sz="1200" dirty="0">
                <a:latin typeface="Lato Light"/>
              </a:rPr>
              <a:t> </a:t>
            </a:r>
            <a:r>
              <a:rPr lang="en-ID" sz="1200" dirty="0" err="1">
                <a:latin typeface="Lato Light"/>
              </a:rPr>
              <a:t>akan</a:t>
            </a:r>
            <a:r>
              <a:rPr lang="en-ID" sz="1200" dirty="0">
                <a:latin typeface="Lato Light"/>
              </a:rPr>
              <a:t> </a:t>
            </a:r>
            <a:r>
              <a:rPr lang="en-ID" sz="1200" dirty="0" err="1">
                <a:latin typeface="Lato Light"/>
              </a:rPr>
              <a:t>terbentuk</a:t>
            </a:r>
            <a:r>
              <a:rPr lang="en-ID" sz="1200" dirty="0">
                <a:latin typeface="Lato Light"/>
              </a:rPr>
              <a:t> </a:t>
            </a:r>
            <a:r>
              <a:rPr lang="en-ID" sz="1200" dirty="0" err="1">
                <a:latin typeface="Lato Light"/>
              </a:rPr>
              <a:t>senyawa</a:t>
            </a:r>
            <a:r>
              <a:rPr lang="en-ID" sz="1200" dirty="0">
                <a:latin typeface="Lato Light"/>
              </a:rPr>
              <a:t> asap </a:t>
            </a:r>
            <a:r>
              <a:rPr lang="en-ID" sz="1200" dirty="0" err="1">
                <a:latin typeface="Lato Light"/>
              </a:rPr>
              <a:t>dalam</a:t>
            </a:r>
            <a:r>
              <a:rPr lang="en-ID" sz="1200" dirty="0">
                <a:latin typeface="Lato Light"/>
              </a:rPr>
              <a:t> </a:t>
            </a:r>
            <a:r>
              <a:rPr lang="en-ID" sz="1200" dirty="0" err="1">
                <a:latin typeface="Lato Light"/>
              </a:rPr>
              <a:t>bentuk</a:t>
            </a:r>
            <a:r>
              <a:rPr lang="en-ID" sz="1200" dirty="0">
                <a:latin typeface="Lato Light"/>
              </a:rPr>
              <a:t> </a:t>
            </a:r>
            <a:r>
              <a:rPr lang="en-ID" sz="1200" dirty="0" err="1">
                <a:latin typeface="Lato Light"/>
              </a:rPr>
              <a:t>uap</a:t>
            </a:r>
            <a:r>
              <a:rPr lang="en-ID" sz="1200" dirty="0">
                <a:latin typeface="Lato Light"/>
              </a:rPr>
              <a:t> dan </a:t>
            </a:r>
            <a:r>
              <a:rPr lang="en-ID" sz="1200" dirty="0" err="1">
                <a:latin typeface="Lato Light"/>
              </a:rPr>
              <a:t>butiran-butiran</a:t>
            </a:r>
            <a:r>
              <a:rPr lang="en-ID" sz="1200" dirty="0">
                <a:latin typeface="Lato Light"/>
              </a:rPr>
              <a:t> tar </a:t>
            </a:r>
            <a:r>
              <a:rPr lang="en-ID" sz="1200" dirty="0" err="1">
                <a:latin typeface="Lato Light"/>
              </a:rPr>
              <a:t>serta</a:t>
            </a:r>
            <a:r>
              <a:rPr lang="en-ID" sz="1200" dirty="0">
                <a:latin typeface="Lato Light"/>
              </a:rPr>
              <a:t> </a:t>
            </a:r>
            <a:r>
              <a:rPr lang="en-ID" sz="1200" dirty="0" err="1">
                <a:latin typeface="Lato Light"/>
              </a:rPr>
              <a:t>dihasilkan</a:t>
            </a:r>
            <a:r>
              <a:rPr lang="en-ID" sz="1200" dirty="0">
                <a:latin typeface="Lato Light"/>
              </a:rPr>
              <a:t> </a:t>
            </a:r>
            <a:r>
              <a:rPr lang="en-ID" sz="1200" dirty="0" err="1">
                <a:latin typeface="Lato Light"/>
              </a:rPr>
              <a:t>panas</a:t>
            </a:r>
            <a:r>
              <a:rPr lang="en-ID" sz="1200" dirty="0">
                <a:latin typeface="Lato Light"/>
              </a:rPr>
              <a:t>. </a:t>
            </a:r>
            <a:r>
              <a:rPr lang="en-ID" sz="1200" dirty="0" err="1">
                <a:latin typeface="Lato Light"/>
              </a:rPr>
              <a:t>Senyawa</a:t>
            </a:r>
            <a:r>
              <a:rPr lang="en-ID" sz="1200" dirty="0">
                <a:latin typeface="Lato Light"/>
              </a:rPr>
              <a:t> asap </a:t>
            </a:r>
            <a:r>
              <a:rPr lang="en-ID" sz="1200" dirty="0" err="1">
                <a:latin typeface="Lato Light"/>
              </a:rPr>
              <a:t>tersebut</a:t>
            </a:r>
            <a:r>
              <a:rPr lang="en-ID" sz="1200" dirty="0">
                <a:latin typeface="Lato Light"/>
              </a:rPr>
              <a:t> </a:t>
            </a:r>
            <a:r>
              <a:rPr lang="en-ID" sz="1200" dirty="0" err="1">
                <a:latin typeface="Lato Light"/>
              </a:rPr>
              <a:t>menempel</a:t>
            </a:r>
            <a:r>
              <a:rPr lang="en-ID" sz="1200" dirty="0">
                <a:latin typeface="Lato Light"/>
              </a:rPr>
              <a:t> pada </a:t>
            </a:r>
            <a:r>
              <a:rPr lang="en-ID" sz="1200" dirty="0" err="1">
                <a:latin typeface="Lato Light"/>
              </a:rPr>
              <a:t>daging</a:t>
            </a:r>
            <a:r>
              <a:rPr lang="en-ID" sz="1200" dirty="0">
                <a:latin typeface="Lato Light"/>
              </a:rPr>
              <a:t> dan </a:t>
            </a:r>
            <a:r>
              <a:rPr lang="en-ID" sz="1200" dirty="0" err="1">
                <a:latin typeface="Lato Light"/>
              </a:rPr>
              <a:t>terlarut</a:t>
            </a:r>
            <a:r>
              <a:rPr lang="en-ID" sz="1200" dirty="0">
                <a:latin typeface="Lato Light"/>
              </a:rPr>
              <a:t> </a:t>
            </a:r>
            <a:r>
              <a:rPr lang="en-ID" sz="1200" dirty="0" err="1">
                <a:latin typeface="Lato Light"/>
              </a:rPr>
              <a:t>dalam</a:t>
            </a:r>
            <a:r>
              <a:rPr lang="en-ID" sz="1200" dirty="0">
                <a:latin typeface="Lato Light"/>
              </a:rPr>
              <a:t> </a:t>
            </a:r>
            <a:r>
              <a:rPr lang="en-ID" sz="1200" dirty="0" err="1">
                <a:latin typeface="Lato Light"/>
              </a:rPr>
              <a:t>lapisan</a:t>
            </a:r>
            <a:r>
              <a:rPr lang="en-ID" sz="1200" dirty="0">
                <a:latin typeface="Lato Light"/>
              </a:rPr>
              <a:t> air yang </a:t>
            </a:r>
            <a:r>
              <a:rPr lang="en-ID" sz="1200" dirty="0" err="1">
                <a:latin typeface="Lato Light"/>
              </a:rPr>
              <a:t>ada</a:t>
            </a:r>
            <a:r>
              <a:rPr lang="en-ID" sz="1200" dirty="0">
                <a:latin typeface="Lato Light"/>
              </a:rPr>
              <a:t> </a:t>
            </a:r>
            <a:r>
              <a:rPr lang="en-ID" sz="1200" dirty="0" err="1">
                <a:latin typeface="Lato Light"/>
              </a:rPr>
              <a:t>dipermukaan</a:t>
            </a:r>
            <a:r>
              <a:rPr lang="en-ID" sz="1200" dirty="0">
                <a:latin typeface="Lato Light"/>
              </a:rPr>
              <a:t> </a:t>
            </a:r>
            <a:r>
              <a:rPr lang="en-ID" sz="1200" dirty="0" err="1">
                <a:latin typeface="Lato Light"/>
              </a:rPr>
              <a:t>daging</a:t>
            </a:r>
            <a:r>
              <a:rPr lang="en-ID" sz="1200" dirty="0">
                <a:latin typeface="Lato Light"/>
              </a:rPr>
              <a:t>, </a:t>
            </a:r>
            <a:r>
              <a:rPr lang="en-ID" sz="1200" dirty="0" err="1">
                <a:latin typeface="Lato Light"/>
              </a:rPr>
              <a:t>sehingga</a:t>
            </a:r>
            <a:r>
              <a:rPr lang="en-ID" sz="1200" dirty="0">
                <a:latin typeface="Lato Light"/>
              </a:rPr>
              <a:t> </a:t>
            </a:r>
            <a:r>
              <a:rPr lang="en-ID" sz="1200" dirty="0" err="1">
                <a:latin typeface="Lato Light"/>
              </a:rPr>
              <a:t>terbentuk</a:t>
            </a:r>
            <a:r>
              <a:rPr lang="en-ID" sz="1200" dirty="0">
                <a:latin typeface="Lato Light"/>
              </a:rPr>
              <a:t> aroma dan rasa yang </a:t>
            </a:r>
            <a:r>
              <a:rPr lang="en-ID" sz="1200" dirty="0" err="1">
                <a:latin typeface="Lato Light"/>
              </a:rPr>
              <a:t>khas</a:t>
            </a:r>
            <a:r>
              <a:rPr lang="en-ID" sz="1200" dirty="0">
                <a:latin typeface="Lato Light"/>
              </a:rPr>
              <a:t> pada </a:t>
            </a:r>
            <a:r>
              <a:rPr lang="en-ID" sz="1200" dirty="0" err="1">
                <a:latin typeface="Lato Light"/>
              </a:rPr>
              <a:t>produk</a:t>
            </a:r>
            <a:r>
              <a:rPr lang="en-ID" sz="1200" dirty="0">
                <a:latin typeface="Lato Light"/>
              </a:rPr>
              <a:t>, dan </a:t>
            </a:r>
            <a:r>
              <a:rPr lang="en-ID" sz="1200" dirty="0" err="1">
                <a:latin typeface="Lato Light"/>
              </a:rPr>
              <a:t>warnanya</a:t>
            </a:r>
            <a:r>
              <a:rPr lang="en-ID" sz="1200" dirty="0">
                <a:latin typeface="Lato Light"/>
              </a:rPr>
              <a:t> </a:t>
            </a:r>
            <a:r>
              <a:rPr lang="en-ID" sz="1200" dirty="0" err="1">
                <a:latin typeface="Lato Light"/>
              </a:rPr>
              <a:t>menjadi</a:t>
            </a:r>
            <a:r>
              <a:rPr lang="en-ID" sz="1200" dirty="0">
                <a:latin typeface="Lato Light"/>
              </a:rPr>
              <a:t> </a:t>
            </a:r>
            <a:r>
              <a:rPr lang="en-ID" sz="1200" dirty="0" err="1">
                <a:latin typeface="Lato Light"/>
              </a:rPr>
              <a:t>keemasan</a:t>
            </a:r>
            <a:r>
              <a:rPr lang="en-ID" sz="1200" dirty="0">
                <a:latin typeface="Lato Light"/>
              </a:rPr>
              <a:t> </a:t>
            </a:r>
            <a:r>
              <a:rPr lang="en-ID" sz="1200" dirty="0" err="1">
                <a:latin typeface="Lato Light"/>
              </a:rPr>
              <a:t>atau</a:t>
            </a:r>
            <a:r>
              <a:rPr lang="en-ID" sz="1200" dirty="0">
                <a:latin typeface="Lato Light"/>
              </a:rPr>
              <a:t> </a:t>
            </a:r>
            <a:r>
              <a:rPr lang="en-ID" sz="1200" dirty="0" err="1">
                <a:latin typeface="Lato Light"/>
              </a:rPr>
              <a:t>kecoklatan</a:t>
            </a:r>
            <a:r>
              <a:rPr lang="en-ID" sz="1200" dirty="0">
                <a:latin typeface="Lato Light"/>
              </a:rPr>
              <a:t>.</a:t>
            </a:r>
            <a:endParaRPr lang="en-ID" sz="1200" dirty="0"/>
          </a:p>
          <a:p>
            <a:pPr marL="0" indent="0" algn="just">
              <a:buNone/>
            </a:pPr>
            <a:r>
              <a:rPr lang="en-ID" sz="1200" b="1" dirty="0" err="1">
                <a:latin typeface="Lato Light"/>
              </a:rPr>
              <a:t>Faktor</a:t>
            </a:r>
            <a:r>
              <a:rPr lang="en-ID" sz="1200" b="1" dirty="0">
                <a:latin typeface="Lato Light"/>
              </a:rPr>
              <a:t> - </a:t>
            </a:r>
            <a:r>
              <a:rPr lang="en-ID" sz="1200" b="1" dirty="0" err="1">
                <a:latin typeface="Lato Light"/>
              </a:rPr>
              <a:t>faktor</a:t>
            </a:r>
            <a:r>
              <a:rPr lang="en-ID" sz="1200" b="1" dirty="0">
                <a:latin typeface="Lato Light"/>
              </a:rPr>
              <a:t> yang </a:t>
            </a:r>
            <a:r>
              <a:rPr lang="en-ID" sz="1200" b="1" dirty="0" err="1">
                <a:latin typeface="Lato Light"/>
              </a:rPr>
              <a:t>Mempengaruhi</a:t>
            </a:r>
            <a:r>
              <a:rPr lang="en-ID" sz="1200" b="1" dirty="0">
                <a:latin typeface="Lato Light"/>
              </a:rPr>
              <a:t> </a:t>
            </a:r>
            <a:r>
              <a:rPr lang="en-ID" sz="1200" b="1" dirty="0" err="1">
                <a:latin typeface="Lato Light"/>
              </a:rPr>
              <a:t>Pengasapan</a:t>
            </a:r>
            <a:r>
              <a:rPr lang="en-ID" sz="1200" b="1" dirty="0">
                <a:latin typeface="Lato Light"/>
              </a:rPr>
              <a:t>, </a:t>
            </a:r>
            <a:r>
              <a:rPr lang="en-ID" sz="1200" b="1" dirty="0" err="1">
                <a:latin typeface="Lato Light"/>
              </a:rPr>
              <a:t>antara</a:t>
            </a:r>
            <a:r>
              <a:rPr lang="en-ID" sz="1200" b="1" dirty="0">
                <a:latin typeface="Lato Light"/>
              </a:rPr>
              <a:t> lain </a:t>
            </a:r>
            <a:endParaRPr lang="en-ID" sz="1200" b="1" dirty="0"/>
          </a:p>
          <a:p>
            <a:r>
              <a:rPr lang="en-ID" sz="1200" dirty="0">
                <a:latin typeface="Lato Light"/>
              </a:rPr>
              <a:t>1. </a:t>
            </a:r>
            <a:r>
              <a:rPr lang="en-ID" sz="1200" dirty="0" err="1">
                <a:latin typeface="Lato Light"/>
              </a:rPr>
              <a:t>Jenis</a:t>
            </a:r>
            <a:r>
              <a:rPr lang="en-ID" sz="1200" dirty="0">
                <a:latin typeface="Lato Light"/>
              </a:rPr>
              <a:t> </a:t>
            </a:r>
            <a:r>
              <a:rPr lang="en-ID" sz="1200" dirty="0" err="1">
                <a:latin typeface="Lato Light"/>
              </a:rPr>
              <a:t>bahan</a:t>
            </a:r>
            <a:r>
              <a:rPr lang="en-ID" sz="1200" dirty="0">
                <a:latin typeface="Lato Light"/>
              </a:rPr>
              <a:t> </a:t>
            </a:r>
            <a:r>
              <a:rPr lang="en-ID" sz="1200" dirty="0" err="1">
                <a:latin typeface="Lato Light"/>
              </a:rPr>
              <a:t>bakar</a:t>
            </a:r>
            <a:endParaRPr lang="en-ID" sz="1200" dirty="0">
              <a:latin typeface="Lato Light"/>
            </a:endParaRPr>
          </a:p>
          <a:p>
            <a:r>
              <a:rPr lang="en-ID" sz="1200" dirty="0">
                <a:latin typeface="Lato Light"/>
              </a:rPr>
              <a:t>2. Kadar air </a:t>
            </a:r>
            <a:r>
              <a:rPr lang="en-ID" sz="1200" dirty="0" err="1">
                <a:latin typeface="Lato Light"/>
              </a:rPr>
              <a:t>kayu</a:t>
            </a:r>
            <a:r>
              <a:rPr lang="en-ID" sz="1200" dirty="0">
                <a:latin typeface="Lato Light"/>
              </a:rPr>
              <a:t> </a:t>
            </a:r>
            <a:r>
              <a:rPr lang="en-ID" sz="1200" dirty="0" err="1">
                <a:latin typeface="Lato Light"/>
              </a:rPr>
              <a:t>pengasap</a:t>
            </a:r>
            <a:endParaRPr lang="en-ID" sz="1200" dirty="0">
              <a:latin typeface="Lato Light"/>
            </a:endParaRPr>
          </a:p>
          <a:p>
            <a:r>
              <a:rPr lang="en-ID" sz="1200" dirty="0">
                <a:latin typeface="Lato Light"/>
              </a:rPr>
              <a:t>3. </a:t>
            </a:r>
            <a:r>
              <a:rPr lang="en-ID" sz="1200" dirty="0" err="1">
                <a:latin typeface="Lato Light"/>
              </a:rPr>
              <a:t>Kepekatan</a:t>
            </a:r>
            <a:r>
              <a:rPr lang="en-ID" sz="1200" dirty="0">
                <a:latin typeface="Lato Light"/>
              </a:rPr>
              <a:t> asap</a:t>
            </a:r>
          </a:p>
          <a:p>
            <a:r>
              <a:rPr lang="en-ID" sz="1200" dirty="0">
                <a:latin typeface="Lato Light"/>
              </a:rPr>
              <a:t>4. </a:t>
            </a:r>
            <a:r>
              <a:rPr lang="en-ID" sz="1200" dirty="0" err="1">
                <a:latin typeface="Lato Light"/>
              </a:rPr>
              <a:t>Suhu</a:t>
            </a:r>
            <a:endParaRPr lang="en-ID" sz="1200" dirty="0">
              <a:latin typeface="Lato Light"/>
            </a:endParaRPr>
          </a:p>
          <a:p>
            <a:r>
              <a:rPr lang="en-ID" sz="1200" dirty="0">
                <a:latin typeface="Lato Light"/>
              </a:rPr>
              <a:t>5. </a:t>
            </a:r>
            <a:r>
              <a:rPr lang="en-ID" sz="1200" dirty="0" err="1">
                <a:latin typeface="Lato Light"/>
              </a:rPr>
              <a:t>Kelembaban</a:t>
            </a:r>
            <a:endParaRPr lang="en-ID" sz="1200" dirty="0">
              <a:latin typeface="Lato Light"/>
            </a:endParaRPr>
          </a:p>
          <a:p>
            <a:r>
              <a:rPr lang="en-ID" sz="1200" dirty="0">
                <a:latin typeface="Lato Light"/>
              </a:rPr>
              <a:t>6. </a:t>
            </a:r>
            <a:r>
              <a:rPr lang="en-ID" sz="1200" dirty="0" err="1">
                <a:latin typeface="Lato Light"/>
              </a:rPr>
              <a:t>Jenis</a:t>
            </a:r>
            <a:r>
              <a:rPr lang="en-ID" sz="1200" dirty="0">
                <a:latin typeface="Lato Light"/>
              </a:rPr>
              <a:t> </a:t>
            </a:r>
            <a:r>
              <a:rPr lang="en-ID" sz="1200" dirty="0" err="1">
                <a:latin typeface="Lato Light"/>
              </a:rPr>
              <a:t>bahan</a:t>
            </a:r>
            <a:r>
              <a:rPr lang="en-ID" sz="1200" dirty="0">
                <a:latin typeface="Lato Light"/>
              </a:rPr>
              <a:t> </a:t>
            </a:r>
            <a:r>
              <a:rPr lang="en-ID" sz="1200" dirty="0" err="1">
                <a:latin typeface="Lato Light"/>
              </a:rPr>
              <a:t>atau</a:t>
            </a:r>
            <a:r>
              <a:rPr lang="en-ID" sz="1200" dirty="0">
                <a:latin typeface="Lato Light"/>
              </a:rPr>
              <a:t> </a:t>
            </a:r>
            <a:r>
              <a:rPr lang="en-ID" sz="1200" dirty="0" err="1">
                <a:latin typeface="Lato Light"/>
              </a:rPr>
              <a:t>Makanan</a:t>
            </a:r>
            <a:r>
              <a:rPr lang="en-ID" sz="1200" dirty="0">
                <a:latin typeface="Lato Light"/>
              </a:rPr>
              <a:t> yang </a:t>
            </a:r>
            <a:r>
              <a:rPr lang="en-ID" sz="1200" dirty="0" err="1">
                <a:latin typeface="Lato Light"/>
              </a:rPr>
              <a:t>akan</a:t>
            </a:r>
            <a:r>
              <a:rPr lang="en-ID" sz="1200" dirty="0">
                <a:latin typeface="Lato Light"/>
              </a:rPr>
              <a:t> di asap</a:t>
            </a: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10</a:t>
            </a:fld>
            <a:endParaRPr lang="en-ID"/>
          </a:p>
        </p:txBody>
      </p:sp>
    </p:spTree>
    <p:extLst>
      <p:ext uri="{BB962C8B-B14F-4D97-AF65-F5344CB8AC3E}">
        <p14:creationId xmlns:p14="http://schemas.microsoft.com/office/powerpoint/2010/main" val="398761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dirty="0" err="1">
                <a:solidFill>
                  <a:schemeClr val="bg2"/>
                </a:solidFill>
              </a:rPr>
              <a:t>Pengawetan</a:t>
            </a:r>
            <a:r>
              <a:rPr lang="en-ID" sz="1200" dirty="0">
                <a:solidFill>
                  <a:schemeClr val="bg2"/>
                </a:solidFill>
              </a:rPr>
              <a:t> </a:t>
            </a:r>
            <a:r>
              <a:rPr lang="en-ID" sz="1200" dirty="0" err="1">
                <a:solidFill>
                  <a:schemeClr val="bg2"/>
                </a:solidFill>
              </a:rPr>
              <a:t>makanan</a:t>
            </a:r>
            <a:r>
              <a:rPr lang="en-ID" sz="1200" dirty="0">
                <a:solidFill>
                  <a:schemeClr val="bg2"/>
                </a:solidFill>
              </a:rPr>
              <a:t> </a:t>
            </a:r>
            <a:r>
              <a:rPr lang="en-ID" sz="1200" dirty="0" err="1">
                <a:solidFill>
                  <a:schemeClr val="bg2"/>
                </a:solidFill>
              </a:rPr>
              <a:t>dengan</a:t>
            </a:r>
            <a:r>
              <a:rPr lang="en-ID" sz="1200" dirty="0">
                <a:solidFill>
                  <a:schemeClr val="bg2"/>
                </a:solidFill>
              </a:rPr>
              <a:t> </a:t>
            </a:r>
            <a:r>
              <a:rPr lang="en-ID" sz="1200" dirty="0" err="1">
                <a:solidFill>
                  <a:schemeClr val="bg2"/>
                </a:solidFill>
              </a:rPr>
              <a:t>Pengasapan</a:t>
            </a:r>
            <a:r>
              <a:rPr lang="en-ID" sz="1200" dirty="0">
                <a:solidFill>
                  <a:schemeClr val="bg2"/>
                </a:solidFill>
              </a:rPr>
              <a:t> </a:t>
            </a:r>
          </a:p>
          <a:p>
            <a:pPr marL="0" indent="0" algn="just">
              <a:buNone/>
            </a:pPr>
            <a:r>
              <a:rPr lang="en-ID" sz="1200" dirty="0" err="1">
                <a:latin typeface="Lato Light"/>
              </a:rPr>
              <a:t>Pengasapan</a:t>
            </a:r>
            <a:r>
              <a:rPr lang="en-ID" sz="1200" dirty="0">
                <a:latin typeface="Lato Light"/>
              </a:rPr>
              <a:t> </a:t>
            </a:r>
            <a:r>
              <a:rPr lang="en-ID" sz="1200" dirty="0" err="1">
                <a:latin typeface="Lato Light"/>
              </a:rPr>
              <a:t>merupakan</a:t>
            </a:r>
            <a:r>
              <a:rPr lang="en-ID" sz="1200" dirty="0">
                <a:latin typeface="Lato Light"/>
              </a:rPr>
              <a:t> </a:t>
            </a:r>
            <a:r>
              <a:rPr lang="en-ID" sz="1200" dirty="0" err="1">
                <a:latin typeface="Lato Light"/>
              </a:rPr>
              <a:t>cara</a:t>
            </a:r>
            <a:r>
              <a:rPr lang="en-ID" sz="1200" dirty="0">
                <a:latin typeface="Lato Light"/>
              </a:rPr>
              <a:t> </a:t>
            </a:r>
            <a:r>
              <a:rPr lang="en-ID" sz="1200" dirty="0" err="1">
                <a:latin typeface="Lato Light"/>
              </a:rPr>
              <a:t>pengolahan</a:t>
            </a:r>
            <a:r>
              <a:rPr lang="en-ID" sz="1200" dirty="0">
                <a:latin typeface="Lato Light"/>
              </a:rPr>
              <a:t> </a:t>
            </a:r>
            <a:r>
              <a:rPr lang="en-ID" sz="1200" dirty="0" err="1">
                <a:latin typeface="Lato Light"/>
              </a:rPr>
              <a:t>atau</a:t>
            </a:r>
            <a:r>
              <a:rPr lang="en-ID" sz="1200" dirty="0">
                <a:latin typeface="Lato Light"/>
              </a:rPr>
              <a:t> </a:t>
            </a:r>
            <a:r>
              <a:rPr lang="en-ID" sz="1200" dirty="0" err="1">
                <a:latin typeface="Lato Light"/>
              </a:rPr>
              <a:t>pengawetan</a:t>
            </a:r>
            <a:r>
              <a:rPr lang="en-ID" sz="1200" dirty="0">
                <a:latin typeface="Lato Light"/>
              </a:rPr>
              <a:t> </a:t>
            </a:r>
            <a:r>
              <a:rPr lang="en-ID" sz="1200" dirty="0" err="1">
                <a:latin typeface="Lato Light"/>
              </a:rPr>
              <a:t>dengan</a:t>
            </a:r>
            <a:r>
              <a:rPr lang="en-ID" sz="1200" dirty="0">
                <a:latin typeface="Lato Light"/>
              </a:rPr>
              <a:t> </a:t>
            </a:r>
            <a:r>
              <a:rPr lang="en-ID" sz="1200" dirty="0" err="1">
                <a:latin typeface="Lato Light"/>
              </a:rPr>
              <a:t>memanfaatkan</a:t>
            </a:r>
            <a:r>
              <a:rPr lang="en-ID" sz="1200" dirty="0">
                <a:latin typeface="Lato Light"/>
              </a:rPr>
              <a:t> </a:t>
            </a:r>
            <a:r>
              <a:rPr lang="en-ID" sz="1200" dirty="0" err="1">
                <a:latin typeface="Lato Light"/>
              </a:rPr>
              <a:t>kombinasi</a:t>
            </a:r>
            <a:r>
              <a:rPr lang="en-ID" sz="1200" dirty="0">
                <a:latin typeface="Lato Light"/>
              </a:rPr>
              <a:t> </a:t>
            </a:r>
            <a:r>
              <a:rPr lang="en-ID" sz="1200" dirty="0" err="1">
                <a:latin typeface="Lato Light"/>
              </a:rPr>
              <a:t>perlakuan</a:t>
            </a:r>
            <a:r>
              <a:rPr lang="en-ID" sz="1200" dirty="0">
                <a:latin typeface="Lato Light"/>
              </a:rPr>
              <a:t> </a:t>
            </a:r>
            <a:r>
              <a:rPr lang="en-ID" sz="1200" dirty="0" err="1">
                <a:latin typeface="Lato Light"/>
              </a:rPr>
              <a:t>perlakuan</a:t>
            </a:r>
            <a:r>
              <a:rPr lang="en-ID" sz="1200" dirty="0">
                <a:latin typeface="Lato Light"/>
              </a:rPr>
              <a:t> </a:t>
            </a:r>
            <a:r>
              <a:rPr lang="en-ID" sz="1200" dirty="0" err="1">
                <a:latin typeface="Lato Light"/>
              </a:rPr>
              <a:t>pengeringan</a:t>
            </a:r>
            <a:r>
              <a:rPr lang="en-ID" sz="1200" dirty="0">
                <a:latin typeface="Lato Light"/>
              </a:rPr>
              <a:t> dan </a:t>
            </a:r>
            <a:r>
              <a:rPr lang="en-ID" sz="1200" dirty="0" err="1">
                <a:latin typeface="Lato Light"/>
              </a:rPr>
              <a:t>pemberian</a:t>
            </a:r>
            <a:r>
              <a:rPr lang="en-ID" sz="1200" dirty="0">
                <a:latin typeface="Lato Light"/>
              </a:rPr>
              <a:t> </a:t>
            </a:r>
            <a:r>
              <a:rPr lang="en-ID" sz="1200" dirty="0" err="1">
                <a:latin typeface="Lato Light"/>
              </a:rPr>
              <a:t>senyawa</a:t>
            </a:r>
            <a:r>
              <a:rPr lang="en-ID" sz="1200" dirty="0">
                <a:latin typeface="Lato Light"/>
              </a:rPr>
              <a:t> </a:t>
            </a:r>
            <a:r>
              <a:rPr lang="en-ID" sz="1200" dirty="0" err="1">
                <a:latin typeface="Lato Light"/>
              </a:rPr>
              <a:t>kimia</a:t>
            </a:r>
            <a:r>
              <a:rPr lang="en-ID" sz="1200" dirty="0">
                <a:latin typeface="Lato Light"/>
              </a:rPr>
              <a:t> </a:t>
            </a:r>
            <a:r>
              <a:rPr lang="en-ID" sz="1200" dirty="0" err="1">
                <a:latin typeface="Lato Light"/>
              </a:rPr>
              <a:t>alami</a:t>
            </a:r>
            <a:r>
              <a:rPr lang="en-ID" sz="1200" dirty="0">
                <a:latin typeface="Lato Light"/>
              </a:rPr>
              <a:t> </a:t>
            </a:r>
            <a:r>
              <a:rPr lang="en-ID" sz="1200" dirty="0" err="1">
                <a:latin typeface="Lato Light"/>
              </a:rPr>
              <a:t>dari</a:t>
            </a:r>
            <a:r>
              <a:rPr lang="en-ID" sz="1200" dirty="0">
                <a:latin typeface="Lato Light"/>
              </a:rPr>
              <a:t> </a:t>
            </a:r>
            <a:r>
              <a:rPr lang="en-ID" sz="1200" dirty="0" err="1">
                <a:latin typeface="Lato Light"/>
              </a:rPr>
              <a:t>hasil</a:t>
            </a:r>
            <a:r>
              <a:rPr lang="en-ID" sz="1200" dirty="0">
                <a:latin typeface="Lato Light"/>
              </a:rPr>
              <a:t> </a:t>
            </a:r>
            <a:r>
              <a:rPr lang="en-ID" sz="1200" dirty="0" err="1">
                <a:latin typeface="Lato Light"/>
              </a:rPr>
              <a:t>pembakaran</a:t>
            </a:r>
            <a:r>
              <a:rPr lang="en-ID" sz="1200" dirty="0">
                <a:latin typeface="Lato Light"/>
              </a:rPr>
              <a:t> </a:t>
            </a:r>
            <a:r>
              <a:rPr lang="en-ID" sz="1200" dirty="0" err="1">
                <a:latin typeface="Lato Light"/>
              </a:rPr>
              <a:t>bahan</a:t>
            </a:r>
            <a:r>
              <a:rPr lang="en-ID" sz="1200" dirty="0">
                <a:latin typeface="Lato Light"/>
              </a:rPr>
              <a:t> </a:t>
            </a:r>
            <a:r>
              <a:rPr lang="en-ID" sz="1200" dirty="0" err="1">
                <a:latin typeface="Lato Light"/>
              </a:rPr>
              <a:t>bakar</a:t>
            </a:r>
            <a:r>
              <a:rPr lang="en-ID" sz="1200" dirty="0">
                <a:latin typeface="Lato Light"/>
              </a:rPr>
              <a:t> </a:t>
            </a:r>
            <a:r>
              <a:rPr lang="en-ID" sz="1200" dirty="0" err="1">
                <a:latin typeface="Lato Light"/>
              </a:rPr>
              <a:t>alami</a:t>
            </a:r>
            <a:r>
              <a:rPr lang="en-ID" sz="1200" dirty="0">
                <a:latin typeface="Lato Light"/>
              </a:rPr>
              <a:t>. </a:t>
            </a:r>
            <a:r>
              <a:rPr lang="en-ID" sz="1200" dirty="0" err="1">
                <a:latin typeface="Lato Light"/>
              </a:rPr>
              <a:t>Melalui</a:t>
            </a:r>
            <a:r>
              <a:rPr lang="en-ID" sz="1200" dirty="0">
                <a:latin typeface="Lato Light"/>
              </a:rPr>
              <a:t> </a:t>
            </a:r>
            <a:r>
              <a:rPr lang="en-ID" sz="1200" dirty="0" err="1">
                <a:latin typeface="Lato Light"/>
              </a:rPr>
              <a:t>pembakaran</a:t>
            </a:r>
            <a:r>
              <a:rPr lang="en-ID" sz="1200" dirty="0">
                <a:latin typeface="Lato Light"/>
              </a:rPr>
              <a:t> </a:t>
            </a:r>
            <a:r>
              <a:rPr lang="en-ID" sz="1200" dirty="0" err="1">
                <a:latin typeface="Lato Light"/>
              </a:rPr>
              <a:t>akan</a:t>
            </a:r>
            <a:r>
              <a:rPr lang="en-ID" sz="1200" dirty="0">
                <a:latin typeface="Lato Light"/>
              </a:rPr>
              <a:t> </a:t>
            </a:r>
            <a:r>
              <a:rPr lang="en-ID" sz="1200" dirty="0" err="1">
                <a:latin typeface="Lato Light"/>
              </a:rPr>
              <a:t>terbentuk</a:t>
            </a:r>
            <a:r>
              <a:rPr lang="en-ID" sz="1200" dirty="0">
                <a:latin typeface="Lato Light"/>
              </a:rPr>
              <a:t> </a:t>
            </a:r>
            <a:r>
              <a:rPr lang="en-ID" sz="1200" dirty="0" err="1">
                <a:latin typeface="Lato Light"/>
              </a:rPr>
              <a:t>senyawa</a:t>
            </a:r>
            <a:r>
              <a:rPr lang="en-ID" sz="1200" dirty="0">
                <a:latin typeface="Lato Light"/>
              </a:rPr>
              <a:t> asap </a:t>
            </a:r>
            <a:r>
              <a:rPr lang="en-ID" sz="1200" dirty="0" err="1">
                <a:latin typeface="Lato Light"/>
              </a:rPr>
              <a:t>dalam</a:t>
            </a:r>
            <a:r>
              <a:rPr lang="en-ID" sz="1200" dirty="0">
                <a:latin typeface="Lato Light"/>
              </a:rPr>
              <a:t> </a:t>
            </a:r>
            <a:r>
              <a:rPr lang="en-ID" sz="1200" dirty="0" err="1">
                <a:latin typeface="Lato Light"/>
              </a:rPr>
              <a:t>bentuk</a:t>
            </a:r>
            <a:r>
              <a:rPr lang="en-ID" sz="1200" dirty="0">
                <a:latin typeface="Lato Light"/>
              </a:rPr>
              <a:t> </a:t>
            </a:r>
            <a:r>
              <a:rPr lang="en-ID" sz="1200" dirty="0" err="1">
                <a:latin typeface="Lato Light"/>
              </a:rPr>
              <a:t>uap</a:t>
            </a:r>
            <a:r>
              <a:rPr lang="en-ID" sz="1200" dirty="0">
                <a:latin typeface="Lato Light"/>
              </a:rPr>
              <a:t> dan </a:t>
            </a:r>
            <a:r>
              <a:rPr lang="en-ID" sz="1200" dirty="0" err="1">
                <a:latin typeface="Lato Light"/>
              </a:rPr>
              <a:t>butiran-butiran</a:t>
            </a:r>
            <a:r>
              <a:rPr lang="en-ID" sz="1200" dirty="0">
                <a:latin typeface="Lato Light"/>
              </a:rPr>
              <a:t> tar </a:t>
            </a:r>
            <a:r>
              <a:rPr lang="en-ID" sz="1200" dirty="0" err="1">
                <a:latin typeface="Lato Light"/>
              </a:rPr>
              <a:t>serta</a:t>
            </a:r>
            <a:r>
              <a:rPr lang="en-ID" sz="1200" dirty="0">
                <a:latin typeface="Lato Light"/>
              </a:rPr>
              <a:t> </a:t>
            </a:r>
            <a:r>
              <a:rPr lang="en-ID" sz="1200" dirty="0" err="1">
                <a:latin typeface="Lato Light"/>
              </a:rPr>
              <a:t>dihasilkan</a:t>
            </a:r>
            <a:r>
              <a:rPr lang="en-ID" sz="1200" dirty="0">
                <a:latin typeface="Lato Light"/>
              </a:rPr>
              <a:t> </a:t>
            </a:r>
            <a:r>
              <a:rPr lang="en-ID" sz="1200" dirty="0" err="1">
                <a:latin typeface="Lato Light"/>
              </a:rPr>
              <a:t>panas</a:t>
            </a:r>
            <a:r>
              <a:rPr lang="en-ID" sz="1200" dirty="0">
                <a:latin typeface="Lato Light"/>
              </a:rPr>
              <a:t>. </a:t>
            </a:r>
            <a:r>
              <a:rPr lang="en-ID" sz="1200" dirty="0" err="1">
                <a:latin typeface="Lato Light"/>
              </a:rPr>
              <a:t>Senyawa</a:t>
            </a:r>
            <a:r>
              <a:rPr lang="en-ID" sz="1200" dirty="0">
                <a:latin typeface="Lato Light"/>
              </a:rPr>
              <a:t> asap </a:t>
            </a:r>
            <a:r>
              <a:rPr lang="en-ID" sz="1200" dirty="0" err="1">
                <a:latin typeface="Lato Light"/>
              </a:rPr>
              <a:t>tersebut</a:t>
            </a:r>
            <a:r>
              <a:rPr lang="en-ID" sz="1200" dirty="0">
                <a:latin typeface="Lato Light"/>
              </a:rPr>
              <a:t> </a:t>
            </a:r>
            <a:r>
              <a:rPr lang="en-ID" sz="1200" dirty="0" err="1">
                <a:latin typeface="Lato Light"/>
              </a:rPr>
              <a:t>menempel</a:t>
            </a:r>
            <a:r>
              <a:rPr lang="en-ID" sz="1200" dirty="0">
                <a:latin typeface="Lato Light"/>
              </a:rPr>
              <a:t> pada </a:t>
            </a:r>
            <a:r>
              <a:rPr lang="en-ID" sz="1200" dirty="0" err="1">
                <a:latin typeface="Lato Light"/>
              </a:rPr>
              <a:t>daging</a:t>
            </a:r>
            <a:r>
              <a:rPr lang="en-ID" sz="1200" dirty="0">
                <a:latin typeface="Lato Light"/>
              </a:rPr>
              <a:t> dan </a:t>
            </a:r>
            <a:r>
              <a:rPr lang="en-ID" sz="1200" dirty="0" err="1">
                <a:latin typeface="Lato Light"/>
              </a:rPr>
              <a:t>terlarut</a:t>
            </a:r>
            <a:r>
              <a:rPr lang="en-ID" sz="1200" dirty="0">
                <a:latin typeface="Lato Light"/>
              </a:rPr>
              <a:t> </a:t>
            </a:r>
            <a:r>
              <a:rPr lang="en-ID" sz="1200" dirty="0" err="1">
                <a:latin typeface="Lato Light"/>
              </a:rPr>
              <a:t>dalam</a:t>
            </a:r>
            <a:r>
              <a:rPr lang="en-ID" sz="1200" dirty="0">
                <a:latin typeface="Lato Light"/>
              </a:rPr>
              <a:t> </a:t>
            </a:r>
            <a:r>
              <a:rPr lang="en-ID" sz="1200" dirty="0" err="1">
                <a:latin typeface="Lato Light"/>
              </a:rPr>
              <a:t>lapisan</a:t>
            </a:r>
            <a:r>
              <a:rPr lang="en-ID" sz="1200" dirty="0">
                <a:latin typeface="Lato Light"/>
              </a:rPr>
              <a:t> air yang </a:t>
            </a:r>
            <a:r>
              <a:rPr lang="en-ID" sz="1200" dirty="0" err="1">
                <a:latin typeface="Lato Light"/>
              </a:rPr>
              <a:t>ada</a:t>
            </a:r>
            <a:r>
              <a:rPr lang="en-ID" sz="1200" dirty="0">
                <a:latin typeface="Lato Light"/>
              </a:rPr>
              <a:t> </a:t>
            </a:r>
            <a:r>
              <a:rPr lang="en-ID" sz="1200" dirty="0" err="1">
                <a:latin typeface="Lato Light"/>
              </a:rPr>
              <a:t>dipermukaan</a:t>
            </a:r>
            <a:r>
              <a:rPr lang="en-ID" sz="1200" dirty="0">
                <a:latin typeface="Lato Light"/>
              </a:rPr>
              <a:t> </a:t>
            </a:r>
            <a:r>
              <a:rPr lang="en-ID" sz="1200" dirty="0" err="1">
                <a:latin typeface="Lato Light"/>
              </a:rPr>
              <a:t>daging</a:t>
            </a:r>
            <a:r>
              <a:rPr lang="en-ID" sz="1200" dirty="0">
                <a:latin typeface="Lato Light"/>
              </a:rPr>
              <a:t>, </a:t>
            </a:r>
            <a:r>
              <a:rPr lang="en-ID" sz="1200" dirty="0" err="1">
                <a:latin typeface="Lato Light"/>
              </a:rPr>
              <a:t>sehingga</a:t>
            </a:r>
            <a:r>
              <a:rPr lang="en-ID" sz="1200" dirty="0">
                <a:latin typeface="Lato Light"/>
              </a:rPr>
              <a:t> </a:t>
            </a:r>
            <a:r>
              <a:rPr lang="en-ID" sz="1200" dirty="0" err="1">
                <a:latin typeface="Lato Light"/>
              </a:rPr>
              <a:t>terbentuk</a:t>
            </a:r>
            <a:r>
              <a:rPr lang="en-ID" sz="1200" dirty="0">
                <a:latin typeface="Lato Light"/>
              </a:rPr>
              <a:t> aroma dan rasa yang </a:t>
            </a:r>
            <a:r>
              <a:rPr lang="en-ID" sz="1200" dirty="0" err="1">
                <a:latin typeface="Lato Light"/>
              </a:rPr>
              <a:t>khas</a:t>
            </a:r>
            <a:r>
              <a:rPr lang="en-ID" sz="1200" dirty="0">
                <a:latin typeface="Lato Light"/>
              </a:rPr>
              <a:t> pada </a:t>
            </a:r>
            <a:r>
              <a:rPr lang="en-ID" sz="1200" dirty="0" err="1">
                <a:latin typeface="Lato Light"/>
              </a:rPr>
              <a:t>produk</a:t>
            </a:r>
            <a:r>
              <a:rPr lang="en-ID" sz="1200" dirty="0">
                <a:latin typeface="Lato Light"/>
              </a:rPr>
              <a:t>, dan </a:t>
            </a:r>
            <a:r>
              <a:rPr lang="en-ID" sz="1200" dirty="0" err="1">
                <a:latin typeface="Lato Light"/>
              </a:rPr>
              <a:t>warnanya</a:t>
            </a:r>
            <a:r>
              <a:rPr lang="en-ID" sz="1200" dirty="0">
                <a:latin typeface="Lato Light"/>
              </a:rPr>
              <a:t> </a:t>
            </a:r>
            <a:r>
              <a:rPr lang="en-ID" sz="1200" dirty="0" err="1">
                <a:latin typeface="Lato Light"/>
              </a:rPr>
              <a:t>menjadi</a:t>
            </a:r>
            <a:r>
              <a:rPr lang="en-ID" sz="1200" dirty="0">
                <a:latin typeface="Lato Light"/>
              </a:rPr>
              <a:t> </a:t>
            </a:r>
            <a:r>
              <a:rPr lang="en-ID" sz="1200" dirty="0" err="1">
                <a:latin typeface="Lato Light"/>
              </a:rPr>
              <a:t>keemasan</a:t>
            </a:r>
            <a:r>
              <a:rPr lang="en-ID" sz="1200" dirty="0">
                <a:latin typeface="Lato Light"/>
              </a:rPr>
              <a:t> </a:t>
            </a:r>
            <a:r>
              <a:rPr lang="en-ID" sz="1200" dirty="0" err="1">
                <a:latin typeface="Lato Light"/>
              </a:rPr>
              <a:t>atau</a:t>
            </a:r>
            <a:r>
              <a:rPr lang="en-ID" sz="1200" dirty="0">
                <a:latin typeface="Lato Light"/>
              </a:rPr>
              <a:t> </a:t>
            </a:r>
            <a:r>
              <a:rPr lang="en-ID" sz="1200" dirty="0" err="1">
                <a:latin typeface="Lato Light"/>
              </a:rPr>
              <a:t>kecoklatan</a:t>
            </a:r>
            <a:r>
              <a:rPr lang="en-ID" sz="1200" dirty="0">
                <a:latin typeface="Lato Light"/>
              </a:rPr>
              <a:t>.</a:t>
            </a:r>
            <a:endParaRPr lang="en-ID" sz="1200" dirty="0"/>
          </a:p>
          <a:p>
            <a:pPr marL="0" indent="0" algn="just">
              <a:buNone/>
            </a:pPr>
            <a:r>
              <a:rPr lang="en-ID" sz="1200" b="1" dirty="0" err="1">
                <a:latin typeface="Lato Light"/>
              </a:rPr>
              <a:t>Faktor</a:t>
            </a:r>
            <a:r>
              <a:rPr lang="en-ID" sz="1200" b="1" dirty="0">
                <a:latin typeface="Lato Light"/>
              </a:rPr>
              <a:t> - </a:t>
            </a:r>
            <a:r>
              <a:rPr lang="en-ID" sz="1200" b="1" dirty="0" err="1">
                <a:latin typeface="Lato Light"/>
              </a:rPr>
              <a:t>faktor</a:t>
            </a:r>
            <a:r>
              <a:rPr lang="en-ID" sz="1200" b="1" dirty="0">
                <a:latin typeface="Lato Light"/>
              </a:rPr>
              <a:t> yang </a:t>
            </a:r>
            <a:r>
              <a:rPr lang="en-ID" sz="1200" b="1" dirty="0" err="1">
                <a:latin typeface="Lato Light"/>
              </a:rPr>
              <a:t>Mempengaruhi</a:t>
            </a:r>
            <a:r>
              <a:rPr lang="en-ID" sz="1200" b="1" dirty="0">
                <a:latin typeface="Lato Light"/>
              </a:rPr>
              <a:t> </a:t>
            </a:r>
            <a:r>
              <a:rPr lang="en-ID" sz="1200" b="1" dirty="0" err="1">
                <a:latin typeface="Lato Light"/>
              </a:rPr>
              <a:t>Pengasapan</a:t>
            </a:r>
            <a:r>
              <a:rPr lang="en-ID" sz="1200" b="1" dirty="0">
                <a:latin typeface="Lato Light"/>
              </a:rPr>
              <a:t>, </a:t>
            </a:r>
            <a:r>
              <a:rPr lang="en-ID" sz="1200" b="1" dirty="0" err="1">
                <a:latin typeface="Lato Light"/>
              </a:rPr>
              <a:t>antara</a:t>
            </a:r>
            <a:r>
              <a:rPr lang="en-ID" sz="1200" b="1" dirty="0">
                <a:latin typeface="Lato Light"/>
              </a:rPr>
              <a:t> lain </a:t>
            </a:r>
            <a:endParaRPr lang="en-ID" sz="1200" b="1" dirty="0"/>
          </a:p>
          <a:p>
            <a:r>
              <a:rPr lang="en-ID" sz="1200" dirty="0">
                <a:latin typeface="Lato Light"/>
              </a:rPr>
              <a:t>1. </a:t>
            </a:r>
            <a:r>
              <a:rPr lang="en-ID" sz="1200" dirty="0" err="1">
                <a:latin typeface="Lato Light"/>
              </a:rPr>
              <a:t>Jenis</a:t>
            </a:r>
            <a:r>
              <a:rPr lang="en-ID" sz="1200" dirty="0">
                <a:latin typeface="Lato Light"/>
              </a:rPr>
              <a:t> </a:t>
            </a:r>
            <a:r>
              <a:rPr lang="en-ID" sz="1200" dirty="0" err="1">
                <a:latin typeface="Lato Light"/>
              </a:rPr>
              <a:t>bahan</a:t>
            </a:r>
            <a:r>
              <a:rPr lang="en-ID" sz="1200" dirty="0">
                <a:latin typeface="Lato Light"/>
              </a:rPr>
              <a:t> </a:t>
            </a:r>
            <a:r>
              <a:rPr lang="en-ID" sz="1200" dirty="0" err="1">
                <a:latin typeface="Lato Light"/>
              </a:rPr>
              <a:t>bakar</a:t>
            </a:r>
            <a:endParaRPr lang="en-ID" sz="1200" dirty="0">
              <a:latin typeface="Lato Light"/>
            </a:endParaRPr>
          </a:p>
          <a:p>
            <a:r>
              <a:rPr lang="en-ID" sz="1200" dirty="0">
                <a:latin typeface="Lato Light"/>
              </a:rPr>
              <a:t>2. Kadar air </a:t>
            </a:r>
            <a:r>
              <a:rPr lang="en-ID" sz="1200" dirty="0" err="1">
                <a:latin typeface="Lato Light"/>
              </a:rPr>
              <a:t>kayu</a:t>
            </a:r>
            <a:r>
              <a:rPr lang="en-ID" sz="1200" dirty="0">
                <a:latin typeface="Lato Light"/>
              </a:rPr>
              <a:t> </a:t>
            </a:r>
            <a:r>
              <a:rPr lang="en-ID" sz="1200" dirty="0" err="1">
                <a:latin typeface="Lato Light"/>
              </a:rPr>
              <a:t>pengasap</a:t>
            </a:r>
            <a:endParaRPr lang="en-ID" sz="1200" dirty="0">
              <a:latin typeface="Lato Light"/>
            </a:endParaRPr>
          </a:p>
          <a:p>
            <a:r>
              <a:rPr lang="en-ID" sz="1200" dirty="0">
                <a:latin typeface="Lato Light"/>
              </a:rPr>
              <a:t>3. </a:t>
            </a:r>
            <a:r>
              <a:rPr lang="en-ID" sz="1200" dirty="0" err="1">
                <a:latin typeface="Lato Light"/>
              </a:rPr>
              <a:t>Kepekatan</a:t>
            </a:r>
            <a:r>
              <a:rPr lang="en-ID" sz="1200" dirty="0">
                <a:latin typeface="Lato Light"/>
              </a:rPr>
              <a:t> asap</a:t>
            </a:r>
          </a:p>
          <a:p>
            <a:r>
              <a:rPr lang="en-ID" sz="1200" dirty="0">
                <a:latin typeface="Lato Light"/>
              </a:rPr>
              <a:t>4. </a:t>
            </a:r>
            <a:r>
              <a:rPr lang="en-ID" sz="1200" dirty="0" err="1">
                <a:latin typeface="Lato Light"/>
              </a:rPr>
              <a:t>Suhu</a:t>
            </a:r>
            <a:endParaRPr lang="en-ID" sz="1200" dirty="0">
              <a:latin typeface="Lato Light"/>
            </a:endParaRPr>
          </a:p>
          <a:p>
            <a:r>
              <a:rPr lang="en-ID" sz="1200" dirty="0">
                <a:latin typeface="Lato Light"/>
              </a:rPr>
              <a:t>5. </a:t>
            </a:r>
            <a:r>
              <a:rPr lang="en-ID" sz="1200" dirty="0" err="1">
                <a:latin typeface="Lato Light"/>
              </a:rPr>
              <a:t>Kelembaban</a:t>
            </a:r>
            <a:endParaRPr lang="en-ID" sz="1200" dirty="0">
              <a:latin typeface="Lato Light"/>
            </a:endParaRPr>
          </a:p>
          <a:p>
            <a:r>
              <a:rPr lang="en-ID" sz="1200" dirty="0">
                <a:latin typeface="Lato Light"/>
              </a:rPr>
              <a:t>6. </a:t>
            </a:r>
            <a:r>
              <a:rPr lang="en-ID" sz="1200" dirty="0" err="1">
                <a:latin typeface="Lato Light"/>
              </a:rPr>
              <a:t>Jenis</a:t>
            </a:r>
            <a:r>
              <a:rPr lang="en-ID" sz="1200" dirty="0">
                <a:latin typeface="Lato Light"/>
              </a:rPr>
              <a:t> </a:t>
            </a:r>
            <a:r>
              <a:rPr lang="en-ID" sz="1200" dirty="0" err="1">
                <a:latin typeface="Lato Light"/>
              </a:rPr>
              <a:t>bahan</a:t>
            </a:r>
            <a:r>
              <a:rPr lang="en-ID" sz="1200" dirty="0">
                <a:latin typeface="Lato Light"/>
              </a:rPr>
              <a:t> </a:t>
            </a:r>
            <a:r>
              <a:rPr lang="en-ID" sz="1200" dirty="0" err="1">
                <a:latin typeface="Lato Light"/>
              </a:rPr>
              <a:t>atau</a:t>
            </a:r>
            <a:r>
              <a:rPr lang="en-ID" sz="1200" dirty="0">
                <a:latin typeface="Lato Light"/>
              </a:rPr>
              <a:t> </a:t>
            </a:r>
            <a:r>
              <a:rPr lang="en-ID" sz="1200" dirty="0" err="1">
                <a:latin typeface="Lato Light"/>
              </a:rPr>
              <a:t>Makanan</a:t>
            </a:r>
            <a:r>
              <a:rPr lang="en-ID" sz="1200" dirty="0">
                <a:latin typeface="Lato Light"/>
              </a:rPr>
              <a:t> yang </a:t>
            </a:r>
            <a:r>
              <a:rPr lang="en-ID" sz="1200" dirty="0" err="1">
                <a:latin typeface="Lato Light"/>
              </a:rPr>
              <a:t>akan</a:t>
            </a:r>
            <a:r>
              <a:rPr lang="en-ID" sz="1200" dirty="0">
                <a:latin typeface="Lato Light"/>
              </a:rPr>
              <a:t> di asap</a:t>
            </a: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11</a:t>
            </a:fld>
            <a:endParaRPr lang="en-ID"/>
          </a:p>
        </p:txBody>
      </p:sp>
    </p:spTree>
    <p:extLst>
      <p:ext uri="{BB962C8B-B14F-4D97-AF65-F5344CB8AC3E}">
        <p14:creationId xmlns:p14="http://schemas.microsoft.com/office/powerpoint/2010/main" val="1827425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1" dirty="0" err="1">
                <a:solidFill>
                  <a:srgbClr val="002060"/>
                </a:solidFill>
              </a:rPr>
              <a:t>Pengawetan</a:t>
            </a:r>
            <a:r>
              <a:rPr lang="en-ID" sz="1200" b="1" dirty="0">
                <a:solidFill>
                  <a:srgbClr val="002060"/>
                </a:solidFill>
              </a:rPr>
              <a:t> </a:t>
            </a:r>
            <a:r>
              <a:rPr lang="en-ID" sz="1200" b="1" dirty="0" err="1">
                <a:solidFill>
                  <a:srgbClr val="002060"/>
                </a:solidFill>
              </a:rPr>
              <a:t>makanan</a:t>
            </a:r>
            <a:r>
              <a:rPr lang="en-ID" sz="1200" b="1" dirty="0">
                <a:solidFill>
                  <a:srgbClr val="002060"/>
                </a:solidFill>
              </a:rPr>
              <a:t> </a:t>
            </a:r>
            <a:r>
              <a:rPr lang="en-ID" sz="1200" b="1" dirty="0" err="1">
                <a:solidFill>
                  <a:srgbClr val="002060"/>
                </a:solidFill>
              </a:rPr>
              <a:t>dengan</a:t>
            </a:r>
            <a:r>
              <a:rPr lang="en-ID" sz="1200" b="1" dirty="0">
                <a:solidFill>
                  <a:srgbClr val="002060"/>
                </a:solidFill>
              </a:rPr>
              <a:t> </a:t>
            </a:r>
            <a:r>
              <a:rPr lang="en-ID" sz="1200" b="1" dirty="0" err="1">
                <a:solidFill>
                  <a:srgbClr val="002060"/>
                </a:solidFill>
              </a:rPr>
              <a:t>Pendinginan</a:t>
            </a:r>
            <a:r>
              <a:rPr lang="en-ID" sz="1200" b="1" dirty="0">
                <a:solidFill>
                  <a:srgbClr val="002060"/>
                </a:solidFill>
              </a:rPr>
              <a:t> </a:t>
            </a:r>
          </a:p>
          <a:p>
            <a:endParaRPr lang="en-ID" sz="1200" b="1" dirty="0">
              <a:solidFill>
                <a:srgbClr val="002060"/>
              </a:solidFill>
            </a:endParaRPr>
          </a:p>
          <a:p>
            <a:pPr lvl="0"/>
            <a:r>
              <a:rPr lang="en-ID" sz="1200" b="0" i="0" dirty="0" err="1">
                <a:solidFill>
                  <a:srgbClr val="002060"/>
                </a:solidFill>
                <a:effectLst/>
                <a:latin typeface="Lato Light"/>
                <a:ea typeface="+mn-ea"/>
                <a:cs typeface="+mn-cs"/>
              </a:rPr>
              <a:t>Faktor-faktor</a:t>
            </a:r>
            <a:r>
              <a:rPr lang="en-ID" sz="1200" b="0" i="0" dirty="0">
                <a:solidFill>
                  <a:srgbClr val="002060"/>
                </a:solidFill>
                <a:effectLst/>
                <a:latin typeface="Lato Light"/>
                <a:ea typeface="+mn-ea"/>
                <a:cs typeface="+mn-cs"/>
              </a:rPr>
              <a:t> yang </a:t>
            </a:r>
            <a:r>
              <a:rPr lang="en-ID" sz="1200" b="0" i="0" dirty="0" err="1">
                <a:solidFill>
                  <a:srgbClr val="002060"/>
                </a:solidFill>
                <a:effectLst/>
                <a:latin typeface="Lato Light"/>
                <a:ea typeface="+mn-ea"/>
                <a:cs typeface="+mn-cs"/>
              </a:rPr>
              <a:t>mempengaruhi</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pendinginan</a:t>
            </a:r>
            <a:endParaRPr lang="en-ID" sz="1200" b="0" i="0" dirty="0">
              <a:solidFill>
                <a:srgbClr val="002060"/>
              </a:solidFill>
              <a:effectLst/>
              <a:latin typeface="Lato Light"/>
              <a:ea typeface="+mn-ea"/>
              <a:cs typeface="+mn-cs"/>
            </a:endParaRPr>
          </a:p>
          <a:p>
            <a:pPr lvl="0"/>
            <a:br>
              <a:rPr lang="en-ID" sz="1200" b="0" i="0" dirty="0">
                <a:solidFill>
                  <a:srgbClr val="002060"/>
                </a:solidFill>
                <a:effectLst/>
                <a:latin typeface="Lato Light"/>
                <a:ea typeface="+mn-ea"/>
                <a:cs typeface="+mn-cs"/>
              </a:rPr>
            </a:br>
            <a:r>
              <a:rPr lang="en-ID" sz="1200" b="0" i="0" dirty="0">
                <a:solidFill>
                  <a:srgbClr val="002060"/>
                </a:solidFill>
                <a:effectLst/>
                <a:latin typeface="Lato Light"/>
                <a:ea typeface="+mn-ea"/>
                <a:cs typeface="+mn-cs"/>
              </a:rPr>
              <a:t>1.  </a:t>
            </a:r>
            <a:r>
              <a:rPr lang="en-ID" sz="1200" b="0" i="0" dirty="0" err="1">
                <a:solidFill>
                  <a:srgbClr val="002060"/>
                </a:solidFill>
                <a:effectLst/>
                <a:latin typeface="Lato Light"/>
                <a:ea typeface="+mn-ea"/>
                <a:cs typeface="+mn-cs"/>
              </a:rPr>
              <a:t>Suhu</a:t>
            </a:r>
            <a:endParaRPr lang="en-ID" sz="1200" b="0" i="0" dirty="0">
              <a:solidFill>
                <a:srgbClr val="002060"/>
              </a:solidFill>
              <a:effectLst/>
              <a:latin typeface="Lato Light"/>
              <a:ea typeface="+mn-ea"/>
              <a:cs typeface="+mn-cs"/>
            </a:endParaRPr>
          </a:p>
          <a:p>
            <a:pPr lvl="0"/>
            <a:r>
              <a:rPr lang="en-ID" sz="1200" b="0" i="0" dirty="0">
                <a:solidFill>
                  <a:srgbClr val="002060"/>
                </a:solidFill>
                <a:effectLst/>
                <a:latin typeface="Lato Light"/>
                <a:ea typeface="+mn-ea"/>
                <a:cs typeface="+mn-cs"/>
              </a:rPr>
              <a:t>2. </a:t>
            </a:r>
            <a:r>
              <a:rPr lang="en-ID" sz="1200" b="0" i="0" dirty="0" err="1">
                <a:solidFill>
                  <a:srgbClr val="002060"/>
                </a:solidFill>
                <a:effectLst/>
                <a:latin typeface="Lato Light"/>
                <a:ea typeface="+mn-ea"/>
                <a:cs typeface="+mn-cs"/>
              </a:rPr>
              <a:t>Kualitas</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bahan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mentah</a:t>
            </a:r>
            <a:endParaRPr lang="en-ID" sz="1200" b="0" i="0" dirty="0">
              <a:solidFill>
                <a:srgbClr val="002060"/>
              </a:solidFill>
              <a:effectLst/>
              <a:latin typeface="Lato Light"/>
              <a:ea typeface="+mn-ea"/>
              <a:cs typeface="+mn-cs"/>
            </a:endParaRPr>
          </a:p>
          <a:p>
            <a:pPr lvl="0"/>
            <a:r>
              <a:rPr lang="en-ID" sz="1200" b="0" i="0" dirty="0">
                <a:solidFill>
                  <a:srgbClr val="002060"/>
                </a:solidFill>
                <a:effectLst/>
                <a:latin typeface="Lato Light"/>
                <a:ea typeface="+mn-ea"/>
                <a:cs typeface="+mn-cs"/>
              </a:rPr>
              <a:t> 3. </a:t>
            </a:r>
            <a:r>
              <a:rPr lang="en-ID" sz="1200" b="0" i="0" dirty="0" err="1">
                <a:solidFill>
                  <a:srgbClr val="002060"/>
                </a:solidFill>
                <a:effectLst/>
                <a:latin typeface="Lato Light"/>
                <a:ea typeface="+mn-ea"/>
                <a:cs typeface="+mn-cs"/>
              </a:rPr>
              <a:t>Perlakuan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pendahuluan</a:t>
            </a:r>
            <a:r>
              <a:rPr lang="en-ID" sz="1200" b="0" i="0" dirty="0">
                <a:solidFill>
                  <a:srgbClr val="002060"/>
                </a:solidFill>
                <a:effectLst/>
                <a:latin typeface="Lato Light"/>
                <a:ea typeface="+mn-ea"/>
                <a:cs typeface="+mn-cs"/>
              </a:rPr>
              <a:t> yang </a:t>
            </a:r>
            <a:r>
              <a:rPr lang="en-ID" sz="1200" b="0" i="0" dirty="0" err="1">
                <a:solidFill>
                  <a:srgbClr val="002060"/>
                </a:solidFill>
                <a:effectLst/>
                <a:latin typeface="Lato Light"/>
                <a:ea typeface="+mn-ea"/>
                <a:cs typeface="+mn-cs"/>
              </a:rPr>
              <a:t>tepat</a:t>
            </a:r>
            <a:r>
              <a:rPr lang="en-ID" sz="1200" b="0" i="0" dirty="0">
                <a:solidFill>
                  <a:srgbClr val="002060"/>
                </a:solidFill>
                <a:effectLst/>
                <a:latin typeface="Lato Light"/>
                <a:ea typeface="+mn-ea"/>
                <a:cs typeface="+mn-cs"/>
              </a:rPr>
              <a:t> </a:t>
            </a:r>
          </a:p>
          <a:p>
            <a:pPr lvl="0"/>
            <a:r>
              <a:rPr lang="en-ID" sz="1200" b="0" i="0" dirty="0">
                <a:solidFill>
                  <a:srgbClr val="002060"/>
                </a:solidFill>
                <a:effectLst/>
                <a:latin typeface="Lato Light"/>
                <a:ea typeface="+mn-ea"/>
                <a:cs typeface="+mn-cs"/>
              </a:rPr>
              <a:t>4. </a:t>
            </a:r>
            <a:r>
              <a:rPr lang="en-ID" sz="1200" b="0" i="0" dirty="0" err="1">
                <a:solidFill>
                  <a:srgbClr val="002060"/>
                </a:solidFill>
                <a:effectLst/>
                <a:latin typeface="Lato Light"/>
                <a:ea typeface="+mn-ea"/>
                <a:cs typeface="+mn-cs"/>
              </a:rPr>
              <a:t>Kelembaban</a:t>
            </a:r>
            <a:r>
              <a:rPr lang="en-ID" sz="1200" b="0" i="0" dirty="0">
                <a:solidFill>
                  <a:srgbClr val="002060"/>
                </a:solidFill>
                <a:effectLst/>
                <a:latin typeface="Lato Light"/>
                <a:ea typeface="+mn-ea"/>
                <a:cs typeface="+mn-cs"/>
              </a:rPr>
              <a:t> </a:t>
            </a:r>
          </a:p>
          <a:p>
            <a:pPr lvl="0"/>
            <a:r>
              <a:rPr lang="en-ID" sz="1200" b="0" i="0" dirty="0">
                <a:solidFill>
                  <a:srgbClr val="002060"/>
                </a:solidFill>
                <a:effectLst/>
                <a:latin typeface="Lato Light"/>
                <a:ea typeface="+mn-ea"/>
                <a:cs typeface="+mn-cs"/>
              </a:rPr>
              <a:t>5. </a:t>
            </a:r>
            <a:r>
              <a:rPr lang="en-ID" sz="1200" b="0" i="0" dirty="0" err="1">
                <a:solidFill>
                  <a:srgbClr val="002060"/>
                </a:solidFill>
                <a:effectLst/>
                <a:latin typeface="Lato Light"/>
                <a:ea typeface="+mn-ea"/>
                <a:cs typeface="+mn-cs"/>
              </a:rPr>
              <a:t>Aliran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udara</a:t>
            </a:r>
            <a:r>
              <a:rPr lang="en-ID" sz="1200" b="0" i="0" dirty="0">
                <a:solidFill>
                  <a:srgbClr val="002060"/>
                </a:solidFill>
                <a:effectLst/>
                <a:latin typeface="Lato Light"/>
                <a:ea typeface="+mn-ea"/>
                <a:cs typeface="+mn-cs"/>
              </a:rPr>
              <a:t> yang optimal</a:t>
            </a:r>
          </a:p>
          <a:p>
            <a:pPr lvl="0"/>
            <a:endParaRPr lang="en-ID" sz="1200" b="0" dirty="0">
              <a:solidFill>
                <a:srgbClr val="002060"/>
              </a:solidFill>
            </a:endParaRPr>
          </a:p>
          <a:p>
            <a:pPr lvl="0"/>
            <a:r>
              <a:rPr lang="en-ID" sz="1200" b="0" i="0" dirty="0" err="1">
                <a:solidFill>
                  <a:srgbClr val="002060"/>
                </a:solidFill>
                <a:effectLst/>
                <a:latin typeface="Lato Light"/>
                <a:ea typeface="+mn-ea"/>
                <a:cs typeface="+mn-cs"/>
              </a:rPr>
              <a:t>Keuntungan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Pengawetan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makanan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dengan</a:t>
            </a:r>
            <a:r>
              <a:rPr lang="en-ID" sz="1200" b="0" i="0" dirty="0">
                <a:solidFill>
                  <a:srgbClr val="002060"/>
                </a:solidFill>
                <a:effectLst/>
                <a:latin typeface="Lato Light"/>
                <a:ea typeface="+mn-ea"/>
                <a:cs typeface="+mn-cs"/>
              </a:rPr>
              <a:t> proses </a:t>
            </a:r>
            <a:r>
              <a:rPr lang="en-ID" sz="1200" b="0" i="0" dirty="0" err="1">
                <a:solidFill>
                  <a:srgbClr val="002060"/>
                </a:solidFill>
                <a:effectLst/>
                <a:latin typeface="Lato Light"/>
                <a:ea typeface="+mn-ea"/>
                <a:cs typeface="+mn-cs"/>
              </a:rPr>
              <a:t>pendinginan</a:t>
            </a:r>
            <a:br>
              <a:rPr lang="en-ID" sz="1200" b="0" i="0" dirty="0">
                <a:solidFill>
                  <a:srgbClr val="002060"/>
                </a:solidFill>
                <a:effectLst/>
                <a:latin typeface="Lato Light"/>
                <a:ea typeface="+mn-ea"/>
                <a:cs typeface="+mn-cs"/>
              </a:rPr>
            </a:br>
            <a:endParaRPr lang="en-ID" sz="1200" b="0" i="0" dirty="0">
              <a:solidFill>
                <a:srgbClr val="002060"/>
              </a:solidFill>
              <a:effectLst/>
              <a:latin typeface="Lato Light"/>
              <a:ea typeface="+mn-ea"/>
              <a:cs typeface="+mn-cs"/>
            </a:endParaRPr>
          </a:p>
          <a:p>
            <a:pPr lvl="0"/>
            <a:r>
              <a:rPr lang="en-ID" sz="1200" b="0" i="0" dirty="0">
                <a:solidFill>
                  <a:srgbClr val="002060"/>
                </a:solidFill>
                <a:effectLst/>
                <a:latin typeface="Lato Light"/>
                <a:ea typeface="+mn-ea"/>
                <a:cs typeface="+mn-cs"/>
              </a:rPr>
              <a:t>1. </a:t>
            </a:r>
            <a:r>
              <a:rPr lang="en-ID" sz="1200" b="0" i="0" dirty="0" err="1">
                <a:solidFill>
                  <a:srgbClr val="002060"/>
                </a:solidFill>
                <a:effectLst/>
                <a:latin typeface="Lato Light"/>
                <a:ea typeface="+mn-ea"/>
                <a:cs typeface="+mn-cs"/>
              </a:rPr>
              <a:t>Dapat</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menahan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kecepatan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reaksi</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kimia</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enzimatis</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pertumbuhan</a:t>
            </a:r>
            <a:r>
              <a:rPr lang="en-ID" sz="1200" b="0" i="0" dirty="0">
                <a:solidFill>
                  <a:srgbClr val="002060"/>
                </a:solidFill>
                <a:effectLst/>
                <a:latin typeface="Lato Light"/>
                <a:ea typeface="+mn-ea"/>
                <a:cs typeface="+mn-cs"/>
              </a:rPr>
              <a:t> dan </a:t>
            </a:r>
            <a:r>
              <a:rPr lang="en-ID" sz="1200" b="0" i="0" dirty="0" err="1">
                <a:solidFill>
                  <a:srgbClr val="002060"/>
                </a:solidFill>
                <a:effectLst/>
                <a:latin typeface="Lato Light"/>
                <a:ea typeface="+mn-ea"/>
                <a:cs typeface="+mn-cs"/>
              </a:rPr>
              <a:t>metabolisme</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mikroba</a:t>
            </a:r>
            <a:r>
              <a:rPr lang="en-ID" sz="1200" b="0" i="0" dirty="0">
                <a:solidFill>
                  <a:srgbClr val="002060"/>
                </a:solidFill>
                <a:effectLst/>
                <a:latin typeface="Lato Light"/>
                <a:ea typeface="+mn-ea"/>
                <a:cs typeface="+mn-cs"/>
              </a:rPr>
              <a:t> yang </a:t>
            </a:r>
            <a:r>
              <a:rPr lang="en-ID" sz="1200" b="0" i="0" dirty="0" err="1">
                <a:solidFill>
                  <a:srgbClr val="002060"/>
                </a:solidFill>
                <a:effectLst/>
                <a:latin typeface="Lato Light"/>
                <a:ea typeface="+mn-ea"/>
                <a:cs typeface="+mn-cs"/>
              </a:rPr>
              <a:t>diinginkan</a:t>
            </a:r>
            <a:r>
              <a:rPr lang="en-ID" sz="1200" b="0" i="0" dirty="0">
                <a:solidFill>
                  <a:srgbClr val="002060"/>
                </a:solidFill>
                <a:effectLst/>
                <a:latin typeface="Lato Light"/>
                <a:ea typeface="+mn-ea"/>
                <a:cs typeface="+mn-cs"/>
              </a:rPr>
              <a:t>. </a:t>
            </a:r>
          </a:p>
          <a:p>
            <a:pPr lvl="0"/>
            <a:r>
              <a:rPr lang="en-ID" sz="1200" b="0" i="0" dirty="0">
                <a:solidFill>
                  <a:srgbClr val="002060"/>
                </a:solidFill>
                <a:effectLst/>
                <a:latin typeface="Lato Light"/>
                <a:ea typeface="+mn-ea"/>
                <a:cs typeface="+mn-cs"/>
              </a:rPr>
              <a:t>2. </a:t>
            </a:r>
            <a:r>
              <a:rPr lang="en-ID" sz="1200" b="0" i="0" dirty="0" err="1">
                <a:solidFill>
                  <a:srgbClr val="002060"/>
                </a:solidFill>
                <a:effectLst/>
                <a:latin typeface="Lato Light"/>
                <a:ea typeface="+mn-ea"/>
                <a:cs typeface="+mn-cs"/>
              </a:rPr>
              <a:t>Mengurangi</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perubahan</a:t>
            </a:r>
            <a:r>
              <a:rPr lang="en-ID" sz="1200" b="0" i="0" dirty="0">
                <a:solidFill>
                  <a:srgbClr val="002060"/>
                </a:solidFill>
                <a:effectLst/>
                <a:latin typeface="Lato Light"/>
                <a:ea typeface="+mn-ea"/>
                <a:cs typeface="+mn-cs"/>
              </a:rPr>
              <a:t> flavour</a:t>
            </a:r>
          </a:p>
          <a:p>
            <a:pPr lvl="0"/>
            <a:r>
              <a:rPr lang="en-ID" sz="1200" b="0" i="0" dirty="0">
                <a:solidFill>
                  <a:srgbClr val="002060"/>
                </a:solidFill>
                <a:effectLst/>
                <a:latin typeface="Lato Light"/>
                <a:ea typeface="+mn-ea"/>
                <a:cs typeface="+mn-cs"/>
              </a:rPr>
              <a:t>3. </a:t>
            </a:r>
            <a:r>
              <a:rPr lang="en-ID" sz="1200" b="0" i="0" dirty="0" err="1">
                <a:solidFill>
                  <a:srgbClr val="002060"/>
                </a:solidFill>
                <a:effectLst/>
                <a:latin typeface="Lato Light"/>
                <a:ea typeface="+mn-ea"/>
                <a:cs typeface="+mn-cs"/>
              </a:rPr>
              <a:t>Mempermudah</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pengupasan</a:t>
            </a:r>
            <a:r>
              <a:rPr lang="en-ID" sz="1200" b="0" i="0" dirty="0">
                <a:solidFill>
                  <a:srgbClr val="002060"/>
                </a:solidFill>
                <a:effectLst/>
                <a:latin typeface="Lato Light"/>
                <a:ea typeface="+mn-ea"/>
                <a:cs typeface="+mn-cs"/>
              </a:rPr>
              <a:t> dan </a:t>
            </a:r>
            <a:r>
              <a:rPr lang="en-ID" sz="1200" b="0" i="0" dirty="0" err="1">
                <a:solidFill>
                  <a:srgbClr val="002060"/>
                </a:solidFill>
                <a:effectLst/>
                <a:latin typeface="Lato Light"/>
                <a:ea typeface="+mn-ea"/>
                <a:cs typeface="+mn-cs"/>
              </a:rPr>
              <a:t>pembuangan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biji</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buah</a:t>
            </a:r>
            <a:r>
              <a:rPr lang="en-ID" sz="1200" b="0" i="0" dirty="0">
                <a:solidFill>
                  <a:srgbClr val="002060"/>
                </a:solidFill>
                <a:effectLst/>
                <a:latin typeface="Lato Light"/>
                <a:ea typeface="+mn-ea"/>
                <a:cs typeface="+mn-cs"/>
              </a:rPr>
              <a:t> yang </a:t>
            </a:r>
            <a:r>
              <a:rPr lang="en-ID" sz="1200" b="0" i="0" dirty="0" err="1">
                <a:solidFill>
                  <a:srgbClr val="002060"/>
                </a:solidFill>
                <a:effectLst/>
                <a:latin typeface="Lato Light"/>
                <a:ea typeface="+mn-ea"/>
                <a:cs typeface="+mn-cs"/>
              </a:rPr>
              <a:t>akan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dikalengkan</a:t>
            </a:r>
            <a:r>
              <a:rPr lang="en-ID" sz="1200" b="0" i="0" dirty="0">
                <a:solidFill>
                  <a:srgbClr val="002060"/>
                </a:solidFill>
                <a:effectLst/>
                <a:latin typeface="Lato Light"/>
                <a:ea typeface="+mn-ea"/>
                <a:cs typeface="+mn-cs"/>
              </a:rPr>
              <a:t>.</a:t>
            </a:r>
            <a:br>
              <a:rPr lang="en-ID" sz="1200" b="0" i="0" dirty="0">
                <a:solidFill>
                  <a:srgbClr val="002060"/>
                </a:solidFill>
                <a:effectLst/>
                <a:latin typeface="Lato Light"/>
                <a:ea typeface="+mn-ea"/>
                <a:cs typeface="+mn-cs"/>
              </a:rPr>
            </a:br>
            <a:r>
              <a:rPr lang="en-ID" sz="1200" b="0" i="0" dirty="0">
                <a:solidFill>
                  <a:srgbClr val="002060"/>
                </a:solidFill>
                <a:effectLst/>
                <a:latin typeface="Lato Light"/>
                <a:ea typeface="+mn-ea"/>
                <a:cs typeface="+mn-cs"/>
              </a:rPr>
              <a:t>4. </a:t>
            </a:r>
            <a:r>
              <a:rPr lang="en-ID" sz="1200" b="0" i="0" dirty="0" err="1">
                <a:solidFill>
                  <a:srgbClr val="002060"/>
                </a:solidFill>
                <a:effectLst/>
                <a:latin typeface="Lato Light"/>
                <a:ea typeface="+mn-ea"/>
                <a:cs typeface="+mn-cs"/>
              </a:rPr>
              <a:t>Mempermudah</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pemotongan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daging</a:t>
            </a:r>
            <a:r>
              <a:rPr lang="en-ID" sz="1200" b="0" i="0" dirty="0">
                <a:solidFill>
                  <a:srgbClr val="002060"/>
                </a:solidFill>
                <a:effectLst/>
                <a:latin typeface="Lato Light"/>
                <a:ea typeface="+mn-ea"/>
                <a:cs typeface="+mn-cs"/>
              </a:rPr>
              <a:t> dan </a:t>
            </a:r>
            <a:r>
              <a:rPr lang="en-ID" sz="1200" b="0" i="0" dirty="0" err="1">
                <a:solidFill>
                  <a:srgbClr val="002060"/>
                </a:solidFill>
                <a:effectLst/>
                <a:latin typeface="Lato Light"/>
                <a:ea typeface="+mn-ea"/>
                <a:cs typeface="+mn-cs"/>
              </a:rPr>
              <a:t>pengirisan</a:t>
            </a:r>
            <a:r>
              <a:rPr lang="en-ID" sz="1200" b="0" i="0" dirty="0">
                <a:solidFill>
                  <a:srgbClr val="002060"/>
                </a:solidFill>
                <a:effectLst/>
                <a:latin typeface="Lato Light"/>
                <a:ea typeface="+mn-ea"/>
                <a:cs typeface="+mn-cs"/>
              </a:rPr>
              <a:t> roti</a:t>
            </a:r>
            <a:br>
              <a:rPr lang="en-ID" sz="1200" b="0" i="0" dirty="0">
                <a:solidFill>
                  <a:srgbClr val="002060"/>
                </a:solidFill>
                <a:effectLst/>
                <a:latin typeface="Lato Light"/>
                <a:ea typeface="+mn-ea"/>
                <a:cs typeface="+mn-cs"/>
              </a:rPr>
            </a:br>
            <a:r>
              <a:rPr lang="en-ID" sz="1200" b="0" i="0" dirty="0">
                <a:solidFill>
                  <a:srgbClr val="002060"/>
                </a:solidFill>
                <a:effectLst/>
                <a:latin typeface="Lato Light"/>
                <a:ea typeface="+mn-ea"/>
                <a:cs typeface="+mn-cs"/>
              </a:rPr>
              <a:t>5. </a:t>
            </a:r>
            <a:r>
              <a:rPr lang="en-ID" sz="1200" b="0" i="0" dirty="0" err="1">
                <a:solidFill>
                  <a:srgbClr val="002060"/>
                </a:solidFill>
                <a:effectLst/>
                <a:latin typeface="Lato Light"/>
                <a:ea typeface="+mn-ea"/>
                <a:cs typeface="+mn-cs"/>
              </a:rPr>
              <a:t>Menaikkan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kelarutan</a:t>
            </a:r>
            <a:r>
              <a:rPr lang="en-ID" sz="1200" b="0" i="0" dirty="0">
                <a:solidFill>
                  <a:srgbClr val="002060"/>
                </a:solidFill>
                <a:effectLst/>
                <a:latin typeface="Lato Light"/>
                <a:ea typeface="+mn-ea"/>
                <a:cs typeface="+mn-cs"/>
              </a:rPr>
              <a:t> CO2</a:t>
            </a:r>
            <a:endParaRPr lang="en-ID" sz="1200" dirty="0">
              <a:solidFill>
                <a:srgbClr val="002060"/>
              </a:solidFill>
            </a:endParaRPr>
          </a:p>
          <a:p>
            <a:pPr lvl="0"/>
            <a:r>
              <a:rPr lang="en-ID" sz="1200" b="0" i="0" dirty="0" err="1">
                <a:solidFill>
                  <a:srgbClr val="002060"/>
                </a:solidFill>
                <a:effectLst/>
                <a:latin typeface="Lato Light"/>
                <a:ea typeface="+mn-ea"/>
                <a:cs typeface="+mn-cs"/>
              </a:rPr>
              <a:t>Kerugian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Pengawetan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makanan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dengan</a:t>
            </a:r>
            <a:r>
              <a:rPr lang="en-ID" sz="1200" b="0" i="0" dirty="0">
                <a:solidFill>
                  <a:srgbClr val="002060"/>
                </a:solidFill>
                <a:effectLst/>
                <a:latin typeface="Lato Light"/>
                <a:ea typeface="+mn-ea"/>
                <a:cs typeface="+mn-cs"/>
              </a:rPr>
              <a:t> proses </a:t>
            </a:r>
            <a:r>
              <a:rPr lang="en-ID" sz="1200" b="0" i="0" dirty="0" err="1">
                <a:solidFill>
                  <a:srgbClr val="002060"/>
                </a:solidFill>
                <a:effectLst/>
                <a:latin typeface="Lato Light"/>
                <a:ea typeface="+mn-ea"/>
                <a:cs typeface="+mn-cs"/>
              </a:rPr>
              <a:t>pendinginan</a:t>
            </a:r>
            <a:br>
              <a:rPr lang="en-ID" sz="1200" b="0" i="0" dirty="0">
                <a:solidFill>
                  <a:srgbClr val="002060"/>
                </a:solidFill>
                <a:effectLst/>
                <a:latin typeface="Lato Light"/>
                <a:ea typeface="+mn-ea"/>
                <a:cs typeface="+mn-cs"/>
              </a:rPr>
            </a:br>
            <a:endParaRPr lang="en-ID" sz="1200" b="0" i="0" dirty="0">
              <a:solidFill>
                <a:srgbClr val="002060"/>
              </a:solidFill>
              <a:effectLst/>
              <a:latin typeface="Lato Light"/>
              <a:ea typeface="+mn-ea"/>
              <a:cs typeface="+mn-cs"/>
            </a:endParaRPr>
          </a:p>
          <a:p>
            <a:pPr lvl="0"/>
            <a:r>
              <a:rPr lang="en-ID" sz="1200" b="0" i="0" dirty="0">
                <a:solidFill>
                  <a:srgbClr val="002060"/>
                </a:solidFill>
                <a:effectLst/>
                <a:latin typeface="Lato Light"/>
                <a:ea typeface="+mn-ea"/>
                <a:cs typeface="+mn-cs"/>
              </a:rPr>
              <a:t>1. </a:t>
            </a:r>
            <a:r>
              <a:rPr lang="en-ID" sz="1200" b="0" i="0" dirty="0" err="1">
                <a:solidFill>
                  <a:srgbClr val="002060"/>
                </a:solidFill>
                <a:effectLst/>
                <a:latin typeface="Lato Light"/>
                <a:ea typeface="+mn-ea"/>
                <a:cs typeface="+mn-cs"/>
              </a:rPr>
              <a:t>Terjadinya</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penurunan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kandungan</a:t>
            </a:r>
            <a:r>
              <a:rPr lang="en-ID" sz="1200" b="0" i="0" dirty="0">
                <a:solidFill>
                  <a:srgbClr val="002060"/>
                </a:solidFill>
                <a:effectLst/>
                <a:latin typeface="Lato Light"/>
                <a:ea typeface="+mn-ea"/>
                <a:cs typeface="+mn-cs"/>
              </a:rPr>
              <a:t> vitamin, </a:t>
            </a:r>
            <a:r>
              <a:rPr lang="en-ID" sz="1200" b="0" i="0" dirty="0" err="1">
                <a:solidFill>
                  <a:srgbClr val="002060"/>
                </a:solidFill>
                <a:effectLst/>
                <a:latin typeface="Lato Light"/>
                <a:ea typeface="+mn-ea"/>
                <a:cs typeface="+mn-cs"/>
              </a:rPr>
              <a:t>antara</a:t>
            </a:r>
            <a:r>
              <a:rPr lang="en-ID" sz="1200" b="0" i="0" dirty="0">
                <a:solidFill>
                  <a:srgbClr val="002060"/>
                </a:solidFill>
                <a:effectLst/>
                <a:latin typeface="Lato Light"/>
                <a:ea typeface="+mn-ea"/>
                <a:cs typeface="+mn-cs"/>
              </a:rPr>
              <a:t> lain vitamin C</a:t>
            </a:r>
            <a:br>
              <a:rPr lang="en-ID" sz="1200" b="0" i="0" dirty="0">
                <a:solidFill>
                  <a:srgbClr val="002060"/>
                </a:solidFill>
                <a:effectLst/>
                <a:latin typeface="Lato Light"/>
                <a:ea typeface="+mn-ea"/>
                <a:cs typeface="+mn-cs"/>
              </a:rPr>
            </a:br>
            <a:r>
              <a:rPr lang="en-ID" sz="1200" b="0" i="0" dirty="0">
                <a:solidFill>
                  <a:srgbClr val="002060"/>
                </a:solidFill>
                <a:effectLst/>
                <a:latin typeface="Lato Light"/>
                <a:ea typeface="+mn-ea"/>
                <a:cs typeface="+mn-cs"/>
              </a:rPr>
              <a:t>2. </a:t>
            </a:r>
            <a:r>
              <a:rPr lang="en-ID" sz="1200" b="0" i="0" dirty="0" err="1">
                <a:solidFill>
                  <a:srgbClr val="002060"/>
                </a:solidFill>
                <a:effectLst/>
                <a:latin typeface="Lato Light"/>
                <a:ea typeface="+mn-ea"/>
                <a:cs typeface="+mn-cs"/>
              </a:rPr>
              <a:t>Berkurangnya</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kerenyahan</a:t>
            </a:r>
            <a:r>
              <a:rPr lang="en-ID" sz="1200" b="0" i="0" dirty="0">
                <a:solidFill>
                  <a:srgbClr val="002060"/>
                </a:solidFill>
                <a:effectLst/>
                <a:latin typeface="Lato Light"/>
                <a:ea typeface="+mn-ea"/>
                <a:cs typeface="+mn-cs"/>
              </a:rPr>
              <a:t> dan </a:t>
            </a:r>
            <a:r>
              <a:rPr lang="en-ID" sz="1200" b="0" i="0" dirty="0" err="1">
                <a:solidFill>
                  <a:srgbClr val="002060"/>
                </a:solidFill>
                <a:effectLst/>
                <a:latin typeface="Lato Light"/>
                <a:ea typeface="+mn-ea"/>
                <a:cs typeface="+mn-cs"/>
              </a:rPr>
              <a:t>kekerasan</a:t>
            </a:r>
            <a:r>
              <a:rPr lang="en-ID" sz="1200" b="0" i="0" dirty="0">
                <a:solidFill>
                  <a:srgbClr val="002060"/>
                </a:solidFill>
                <a:effectLst/>
                <a:latin typeface="Lato Light"/>
                <a:ea typeface="+mn-ea"/>
                <a:cs typeface="+mn-cs"/>
              </a:rPr>
              <a:t> pada </a:t>
            </a:r>
            <a:r>
              <a:rPr lang="en-ID" sz="1200" b="0" i="0" dirty="0" err="1">
                <a:solidFill>
                  <a:srgbClr val="002060"/>
                </a:solidFill>
                <a:effectLst/>
                <a:latin typeface="Lato Light"/>
                <a:ea typeface="+mn-ea"/>
                <a:cs typeface="+mn-cs"/>
              </a:rPr>
              <a:t>buah-buahan</a:t>
            </a:r>
            <a:r>
              <a:rPr lang="en-ID" sz="1200" b="0" i="0" dirty="0">
                <a:solidFill>
                  <a:srgbClr val="002060"/>
                </a:solidFill>
                <a:effectLst/>
                <a:latin typeface="Lato Light"/>
                <a:ea typeface="+mn-ea"/>
                <a:cs typeface="+mn-cs"/>
              </a:rPr>
              <a:t> dan </a:t>
            </a:r>
            <a:r>
              <a:rPr lang="en-ID" sz="1200" b="0" i="0" dirty="0" err="1">
                <a:solidFill>
                  <a:srgbClr val="002060"/>
                </a:solidFill>
                <a:effectLst/>
                <a:latin typeface="Lato Light"/>
                <a:ea typeface="+mn-ea"/>
                <a:cs typeface="+mn-cs"/>
              </a:rPr>
              <a:t>sayur-sayuran</a:t>
            </a:r>
            <a:br>
              <a:rPr lang="en-ID" sz="1200" b="0" i="0" dirty="0">
                <a:solidFill>
                  <a:srgbClr val="002060"/>
                </a:solidFill>
                <a:effectLst/>
                <a:latin typeface="Lato Light"/>
                <a:ea typeface="+mn-ea"/>
                <a:cs typeface="+mn-cs"/>
              </a:rPr>
            </a:br>
            <a:r>
              <a:rPr lang="en-ID" sz="1200" b="0" i="0" dirty="0">
                <a:solidFill>
                  <a:srgbClr val="002060"/>
                </a:solidFill>
                <a:effectLst/>
                <a:latin typeface="Lato Light"/>
                <a:ea typeface="+mn-ea"/>
                <a:cs typeface="+mn-cs"/>
              </a:rPr>
              <a:t>3. </a:t>
            </a:r>
            <a:r>
              <a:rPr lang="en-ID" sz="1200" b="0" i="0" dirty="0" err="1">
                <a:solidFill>
                  <a:srgbClr val="002060"/>
                </a:solidFill>
                <a:effectLst/>
                <a:latin typeface="Lato Light"/>
                <a:ea typeface="+mn-ea"/>
                <a:cs typeface="+mn-cs"/>
              </a:rPr>
              <a:t>Perubahan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warna</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merah</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daging</a:t>
            </a:r>
            <a:br>
              <a:rPr lang="en-ID" sz="1200" b="0" i="0" dirty="0">
                <a:solidFill>
                  <a:srgbClr val="002060"/>
                </a:solidFill>
                <a:effectLst/>
                <a:latin typeface="Lato Light"/>
                <a:ea typeface="+mn-ea"/>
                <a:cs typeface="+mn-cs"/>
              </a:rPr>
            </a:br>
            <a:r>
              <a:rPr lang="en-ID" sz="1200" b="0" i="0" dirty="0">
                <a:solidFill>
                  <a:srgbClr val="002060"/>
                </a:solidFill>
                <a:effectLst/>
                <a:latin typeface="Lato Light"/>
                <a:ea typeface="+mn-ea"/>
                <a:cs typeface="+mn-cs"/>
              </a:rPr>
              <a:t>4. </a:t>
            </a:r>
            <a:r>
              <a:rPr lang="en-ID" sz="1200" b="0" i="0" dirty="0" err="1">
                <a:solidFill>
                  <a:srgbClr val="002060"/>
                </a:solidFill>
                <a:effectLst/>
                <a:latin typeface="Lato Light"/>
                <a:ea typeface="+mn-ea"/>
                <a:cs typeface="+mn-cs"/>
              </a:rPr>
              <a:t>Oksidasi</a:t>
            </a:r>
            <a:r>
              <a:rPr lang="en-ID" sz="1200" b="0" i="0" dirty="0">
                <a:solidFill>
                  <a:srgbClr val="002060"/>
                </a:solidFill>
                <a:effectLst/>
                <a:latin typeface="Lato Light"/>
                <a:ea typeface="+mn-ea"/>
                <a:cs typeface="+mn-cs"/>
              </a:rPr>
              <a:t> lemak</a:t>
            </a:r>
            <a:br>
              <a:rPr lang="en-ID" sz="1200" b="0" i="0" dirty="0">
                <a:solidFill>
                  <a:srgbClr val="002060"/>
                </a:solidFill>
                <a:effectLst/>
                <a:latin typeface="Lato Light"/>
                <a:ea typeface="+mn-ea"/>
                <a:cs typeface="+mn-cs"/>
              </a:rPr>
            </a:br>
            <a:r>
              <a:rPr lang="en-ID" sz="1200" b="0" i="0" dirty="0">
                <a:solidFill>
                  <a:srgbClr val="002060"/>
                </a:solidFill>
                <a:effectLst/>
                <a:latin typeface="Lato Light"/>
                <a:ea typeface="+mn-ea"/>
                <a:cs typeface="+mn-cs"/>
              </a:rPr>
              <a:t>5. </a:t>
            </a:r>
            <a:r>
              <a:rPr lang="en-ID" sz="1200" b="0" i="0" dirty="0" err="1">
                <a:solidFill>
                  <a:srgbClr val="002060"/>
                </a:solidFill>
                <a:effectLst/>
                <a:latin typeface="Lato Light"/>
                <a:ea typeface="+mn-ea"/>
                <a:cs typeface="+mn-cs"/>
              </a:rPr>
              <a:t>Pelunakan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jaringan</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ikan</a:t>
            </a:r>
            <a:br>
              <a:rPr lang="en-ID" sz="1200" b="0" i="0" dirty="0">
                <a:solidFill>
                  <a:srgbClr val="002060"/>
                </a:solidFill>
                <a:effectLst/>
                <a:latin typeface="Lato Light"/>
                <a:ea typeface="+mn-ea"/>
                <a:cs typeface="+mn-cs"/>
              </a:rPr>
            </a:br>
            <a:r>
              <a:rPr lang="en-ID" sz="1200" b="0" i="0" dirty="0">
                <a:solidFill>
                  <a:srgbClr val="002060"/>
                </a:solidFill>
                <a:effectLst/>
                <a:latin typeface="Lato Light"/>
                <a:ea typeface="+mn-ea"/>
                <a:cs typeface="+mn-cs"/>
              </a:rPr>
              <a:t>6. </a:t>
            </a:r>
            <a:r>
              <a:rPr lang="en-ID" sz="1200" b="0" i="0" dirty="0" err="1">
                <a:solidFill>
                  <a:srgbClr val="002060"/>
                </a:solidFill>
                <a:effectLst/>
                <a:latin typeface="Lato Light"/>
                <a:ea typeface="+mn-ea"/>
                <a:cs typeface="+mn-cs"/>
              </a:rPr>
              <a:t>Hilangnya</a:t>
            </a:r>
            <a:r>
              <a:rPr lang="en-ID" sz="1200" b="0" i="0" dirty="0">
                <a:solidFill>
                  <a:srgbClr val="002060"/>
                </a:solidFill>
                <a:effectLst/>
                <a:latin typeface="Lato Light"/>
                <a:ea typeface="+mn-ea"/>
                <a:cs typeface="+mn-cs"/>
              </a:rPr>
              <a:t> </a:t>
            </a:r>
            <a:r>
              <a:rPr lang="en-ID" sz="1200" b="0" i="0" dirty="0" err="1">
                <a:solidFill>
                  <a:srgbClr val="002060"/>
                </a:solidFill>
                <a:effectLst/>
                <a:latin typeface="Lato Light"/>
                <a:ea typeface="+mn-ea"/>
                <a:cs typeface="+mn-cs"/>
              </a:rPr>
              <a:t>flavor</a:t>
            </a:r>
            <a:endParaRPr lang="en-ID" sz="1200" dirty="0">
              <a:solidFill>
                <a:srgbClr val="002060"/>
              </a:solidFill>
            </a:endParaRP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12</a:t>
            </a:fld>
            <a:endParaRPr lang="en-ID"/>
          </a:p>
        </p:txBody>
      </p:sp>
    </p:spTree>
    <p:extLst>
      <p:ext uri="{BB962C8B-B14F-4D97-AF65-F5344CB8AC3E}">
        <p14:creationId xmlns:p14="http://schemas.microsoft.com/office/powerpoint/2010/main" val="3982953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1" dirty="0" err="1">
                <a:solidFill>
                  <a:srgbClr val="7030A0"/>
                </a:solidFill>
              </a:rPr>
              <a:t>Pengawetan</a:t>
            </a:r>
            <a:r>
              <a:rPr lang="en-ID" sz="1200" b="1" dirty="0">
                <a:solidFill>
                  <a:srgbClr val="7030A0"/>
                </a:solidFill>
              </a:rPr>
              <a:t> </a:t>
            </a:r>
            <a:r>
              <a:rPr lang="en-ID" sz="1200" b="1" dirty="0" err="1">
                <a:solidFill>
                  <a:srgbClr val="7030A0"/>
                </a:solidFill>
              </a:rPr>
              <a:t>makanan</a:t>
            </a:r>
            <a:r>
              <a:rPr lang="en-ID" sz="1200" b="1" dirty="0">
                <a:solidFill>
                  <a:srgbClr val="7030A0"/>
                </a:solidFill>
              </a:rPr>
              <a:t> </a:t>
            </a:r>
            <a:r>
              <a:rPr lang="en-ID" sz="1200" b="1" dirty="0" err="1">
                <a:solidFill>
                  <a:srgbClr val="7030A0"/>
                </a:solidFill>
              </a:rPr>
              <a:t>dengan</a:t>
            </a:r>
            <a:r>
              <a:rPr lang="en-ID" sz="1200" b="1" dirty="0">
                <a:solidFill>
                  <a:srgbClr val="7030A0"/>
                </a:solidFill>
              </a:rPr>
              <a:t> Garam, </a:t>
            </a:r>
            <a:r>
              <a:rPr lang="en-ID" sz="1200" b="1" dirty="0" err="1">
                <a:solidFill>
                  <a:srgbClr val="7030A0"/>
                </a:solidFill>
              </a:rPr>
              <a:t>Asam</a:t>
            </a:r>
            <a:r>
              <a:rPr lang="en-ID" sz="1200" b="1" dirty="0">
                <a:solidFill>
                  <a:srgbClr val="7030A0"/>
                </a:solidFill>
              </a:rPr>
              <a:t> dan </a:t>
            </a:r>
            <a:r>
              <a:rPr lang="en-ID" sz="1200" b="1" dirty="0" err="1">
                <a:solidFill>
                  <a:srgbClr val="7030A0"/>
                </a:solidFill>
              </a:rPr>
              <a:t>Gula</a:t>
            </a:r>
            <a:endParaRPr lang="en-ID" sz="1200" b="1" dirty="0">
              <a:solidFill>
                <a:srgbClr val="7030A0"/>
              </a:solidFill>
            </a:endParaRPr>
          </a:p>
          <a:p>
            <a:pPr marL="228600" lvl="0" indent="-228600">
              <a:buFont typeface="+mj-lt"/>
              <a:buAutoNum type="arabicPeriod"/>
            </a:pPr>
            <a:r>
              <a:rPr lang="en-ID" b="0" i="0" dirty="0" err="1">
                <a:solidFill>
                  <a:srgbClr val="7030A0"/>
                </a:solidFill>
                <a:effectLst/>
                <a:latin typeface="Lato Light"/>
                <a:ea typeface="+mn-ea"/>
                <a:cs typeface="+mn-cs"/>
              </a:rPr>
              <a:t>Fungsi</a:t>
            </a:r>
            <a:r>
              <a:rPr lang="en-ID" b="0" i="0" dirty="0">
                <a:solidFill>
                  <a:srgbClr val="7030A0"/>
                </a:solidFill>
                <a:effectLst/>
                <a:latin typeface="Lato Light"/>
                <a:ea typeface="+mn-ea"/>
                <a:cs typeface="+mn-cs"/>
              </a:rPr>
              <a:t>  Garam di </a:t>
            </a:r>
            <a:r>
              <a:rPr lang="en-ID" b="0" i="0" dirty="0" err="1">
                <a:solidFill>
                  <a:srgbClr val="7030A0"/>
                </a:solidFill>
                <a:effectLst/>
                <a:latin typeface="Lato Light"/>
                <a:ea typeface="+mn-ea"/>
                <a:cs typeface="+mn-cs"/>
              </a:rPr>
              <a:t>dalam</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pengawetan</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pangan</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dapat</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mengikat</a:t>
            </a:r>
            <a:r>
              <a:rPr lang="en-ID" b="0" i="0" dirty="0">
                <a:solidFill>
                  <a:srgbClr val="7030A0"/>
                </a:solidFill>
                <a:effectLst/>
                <a:latin typeface="Lato Light"/>
                <a:ea typeface="+mn-ea"/>
                <a:cs typeface="+mn-cs"/>
              </a:rPr>
              <a:t> air </a:t>
            </a:r>
            <a:r>
              <a:rPr lang="en-ID" b="0" i="0" dirty="0" err="1">
                <a:solidFill>
                  <a:srgbClr val="7030A0"/>
                </a:solidFill>
                <a:effectLst/>
                <a:latin typeface="Lato Light"/>
                <a:ea typeface="+mn-ea"/>
                <a:cs typeface="+mn-cs"/>
              </a:rPr>
              <a:t>sehingga</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tidak</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tersedia</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lagi</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untuk</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bakteri</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Bersifat</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sebagai</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bakteriostatis</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terutama</a:t>
            </a:r>
            <a:r>
              <a:rPr lang="en-ID" b="0" i="0" dirty="0">
                <a:solidFill>
                  <a:srgbClr val="7030A0"/>
                </a:solidFill>
                <a:effectLst/>
                <a:latin typeface="Lato Light"/>
                <a:ea typeface="+mn-ea"/>
                <a:cs typeface="+mn-cs"/>
              </a:rPr>
              <a:t> oleh ion </a:t>
            </a:r>
            <a:r>
              <a:rPr lang="en-ID" b="0" i="0" dirty="0" err="1">
                <a:solidFill>
                  <a:srgbClr val="7030A0"/>
                </a:solidFill>
                <a:effectLst/>
                <a:latin typeface="Lato Light"/>
                <a:ea typeface="+mn-ea"/>
                <a:cs typeface="+mn-cs"/>
              </a:rPr>
              <a:t>khlor</a:t>
            </a:r>
            <a:r>
              <a:rPr lang="en-ID" b="0" i="0" dirty="0">
                <a:solidFill>
                  <a:srgbClr val="7030A0"/>
                </a:solidFill>
                <a:effectLst/>
                <a:latin typeface="Lato Light"/>
                <a:ea typeface="+mn-ea"/>
                <a:cs typeface="+mn-cs"/>
              </a:rPr>
              <a:t>.</a:t>
            </a:r>
            <a:endParaRPr lang="en-ID" b="0" dirty="0">
              <a:solidFill>
                <a:srgbClr val="7030A0"/>
              </a:solidFill>
            </a:endParaRPr>
          </a:p>
          <a:p>
            <a:pPr marL="228600" lvl="0" indent="-228600">
              <a:buFont typeface="+mj-lt"/>
              <a:buAutoNum type="arabicPeriod"/>
            </a:pPr>
            <a:r>
              <a:rPr lang="en-ID" b="0" i="0" dirty="0" err="1">
                <a:solidFill>
                  <a:srgbClr val="7030A0"/>
                </a:solidFill>
                <a:effectLst/>
                <a:latin typeface="Lato Light"/>
                <a:ea typeface="+mn-ea"/>
                <a:cs typeface="+mn-cs"/>
              </a:rPr>
              <a:t>Asam</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mempunyai</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dua</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pengaruh</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terhadap</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pertumbuhan</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mikroba</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yaitu</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pengaruh</a:t>
            </a:r>
            <a:r>
              <a:rPr lang="en-ID" b="0" i="0" dirty="0">
                <a:solidFill>
                  <a:srgbClr val="7030A0"/>
                </a:solidFill>
                <a:effectLst/>
                <a:latin typeface="Lato Light"/>
                <a:ea typeface="+mn-ea"/>
                <a:cs typeface="+mn-cs"/>
              </a:rPr>
              <a:t> pH dan </a:t>
            </a:r>
            <a:r>
              <a:rPr lang="en-ID" b="0" i="0" dirty="0" err="1">
                <a:solidFill>
                  <a:srgbClr val="7030A0"/>
                </a:solidFill>
                <a:effectLst/>
                <a:latin typeface="Lato Light"/>
                <a:ea typeface="+mn-ea"/>
                <a:cs typeface="+mn-cs"/>
              </a:rPr>
              <a:t>daya</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racunnya</a:t>
            </a:r>
            <a:r>
              <a:rPr lang="en-ID" b="0" i="0" dirty="0">
                <a:solidFill>
                  <a:srgbClr val="7030A0"/>
                </a:solidFill>
                <a:effectLst/>
                <a:latin typeface="Lato Light"/>
                <a:ea typeface="+mn-ea"/>
                <a:cs typeface="+mn-cs"/>
              </a:rPr>
              <a:t>.</a:t>
            </a:r>
            <a:endParaRPr lang="en-ID" b="0" dirty="0">
              <a:solidFill>
                <a:srgbClr val="7030A0"/>
              </a:solidFill>
            </a:endParaRPr>
          </a:p>
          <a:p>
            <a:pPr marL="228600" lvl="0" indent="-228600">
              <a:buFont typeface="+mj-lt"/>
              <a:buAutoNum type="arabicPeriod"/>
            </a:pPr>
            <a:r>
              <a:rPr lang="en-ID" b="0" i="0" dirty="0" err="1">
                <a:solidFill>
                  <a:srgbClr val="7030A0"/>
                </a:solidFill>
                <a:effectLst/>
                <a:latin typeface="Lato Light"/>
                <a:ea typeface="+mn-ea"/>
                <a:cs typeface="+mn-cs"/>
              </a:rPr>
              <a:t>Funsi</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Gula</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dalam</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pengawetan</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makanan</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adalah</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dengan</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konsentrasi</a:t>
            </a:r>
            <a:r>
              <a:rPr lang="en-ID" b="0" i="0" dirty="0">
                <a:solidFill>
                  <a:srgbClr val="7030A0"/>
                </a:solidFill>
                <a:effectLst/>
                <a:latin typeface="Lato Light"/>
                <a:ea typeface="+mn-ea"/>
                <a:cs typeface="+mn-cs"/>
              </a:rPr>
              <a:t> yang </a:t>
            </a:r>
            <a:r>
              <a:rPr lang="en-ID" b="0" i="0" dirty="0" err="1">
                <a:solidFill>
                  <a:srgbClr val="7030A0"/>
                </a:solidFill>
                <a:effectLst/>
                <a:latin typeface="Lato Light"/>
                <a:ea typeface="+mn-ea"/>
                <a:cs typeface="+mn-cs"/>
              </a:rPr>
              <a:t>tinggi</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dapat</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menghambat</a:t>
            </a:r>
            <a:r>
              <a:rPr lang="en-ID" b="0" i="0" dirty="0">
                <a:solidFill>
                  <a:srgbClr val="7030A0"/>
                </a:solidFill>
                <a:effectLst/>
                <a:latin typeface="Lato Light"/>
                <a:ea typeface="+mn-ea"/>
                <a:cs typeface="+mn-cs"/>
              </a:rPr>
              <a:t> </a:t>
            </a:r>
            <a:r>
              <a:rPr lang="en-ID" b="0" i="0" dirty="0" err="1">
                <a:solidFill>
                  <a:srgbClr val="7030A0"/>
                </a:solidFill>
                <a:effectLst/>
                <a:latin typeface="Lato Light"/>
                <a:ea typeface="+mn-ea"/>
                <a:cs typeface="+mn-cs"/>
              </a:rPr>
              <a:t>tumbuhan</a:t>
            </a:r>
            <a:r>
              <a:rPr lang="en-ID" b="0" i="0" dirty="0">
                <a:solidFill>
                  <a:srgbClr val="7030A0"/>
                </a:solidFill>
                <a:effectLst/>
                <a:latin typeface="Lato Light"/>
                <a:ea typeface="+mn-ea"/>
                <a:cs typeface="+mn-cs"/>
              </a:rPr>
              <a:t> mi</a:t>
            </a:r>
            <a:endParaRPr lang="en-ID" b="0" dirty="0"/>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13</a:t>
            </a:fld>
            <a:endParaRPr lang="en-ID"/>
          </a:p>
        </p:txBody>
      </p:sp>
    </p:spTree>
    <p:extLst>
      <p:ext uri="{BB962C8B-B14F-4D97-AF65-F5344CB8AC3E}">
        <p14:creationId xmlns:p14="http://schemas.microsoft.com/office/powerpoint/2010/main" val="3815618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1" dirty="0" err="1">
                <a:solidFill>
                  <a:srgbClr val="002060"/>
                </a:solidFill>
              </a:rPr>
              <a:t>Pengawetan</a:t>
            </a:r>
            <a:r>
              <a:rPr lang="en-ID" sz="1200" b="1" dirty="0">
                <a:solidFill>
                  <a:srgbClr val="002060"/>
                </a:solidFill>
              </a:rPr>
              <a:t> </a:t>
            </a:r>
            <a:r>
              <a:rPr lang="en-ID" sz="1200" b="1" dirty="0" err="1">
                <a:solidFill>
                  <a:srgbClr val="002060"/>
                </a:solidFill>
              </a:rPr>
              <a:t>makanan</a:t>
            </a:r>
            <a:r>
              <a:rPr lang="en-ID" sz="1200" b="1" dirty="0">
                <a:solidFill>
                  <a:srgbClr val="002060"/>
                </a:solidFill>
              </a:rPr>
              <a:t> </a:t>
            </a:r>
            <a:r>
              <a:rPr lang="en-ID" sz="1200" b="1" dirty="0" err="1">
                <a:solidFill>
                  <a:srgbClr val="002060"/>
                </a:solidFill>
              </a:rPr>
              <a:t>dengan</a:t>
            </a:r>
            <a:r>
              <a:rPr lang="en-ID" sz="1200" b="1" dirty="0">
                <a:solidFill>
                  <a:srgbClr val="002060"/>
                </a:solidFill>
              </a:rPr>
              <a:t> </a:t>
            </a:r>
            <a:r>
              <a:rPr lang="en-ID" sz="1200" b="1" dirty="0" err="1">
                <a:solidFill>
                  <a:srgbClr val="002060"/>
                </a:solidFill>
              </a:rPr>
              <a:t>Bahan</a:t>
            </a:r>
            <a:r>
              <a:rPr lang="en-ID" sz="1200" b="1" dirty="0">
                <a:solidFill>
                  <a:srgbClr val="002060"/>
                </a:solidFill>
              </a:rPr>
              <a:t> Kimia </a:t>
            </a:r>
          </a:p>
          <a:p>
            <a:pPr marL="228600" lvl="0" indent="-228600">
              <a:buFont typeface="+mj-lt"/>
              <a:buAutoNum type="arabicPeriod"/>
            </a:pPr>
            <a:r>
              <a:rPr lang="en-ID" b="0" dirty="0" err="1">
                <a:solidFill>
                  <a:srgbClr val="002060"/>
                </a:solidFill>
                <a:latin typeface="Lato Light"/>
                <a:ea typeface="+mn-ea"/>
                <a:cs typeface="+mn-cs"/>
              </a:rPr>
              <a:t>Asam</a:t>
            </a:r>
            <a:r>
              <a:rPr lang="en-ID" b="0" dirty="0">
                <a:solidFill>
                  <a:srgbClr val="002060"/>
                </a:solidFill>
                <a:latin typeface="Lato Light"/>
                <a:ea typeface="+mn-ea"/>
                <a:cs typeface="+mn-cs"/>
              </a:rPr>
              <a:t> </a:t>
            </a:r>
            <a:r>
              <a:rPr lang="en-ID" b="0" dirty="0" err="1">
                <a:solidFill>
                  <a:srgbClr val="002060"/>
                </a:solidFill>
                <a:latin typeface="Lato Light"/>
                <a:ea typeface="+mn-ea"/>
                <a:cs typeface="+mn-cs"/>
              </a:rPr>
              <a:t>Propionat</a:t>
            </a:r>
            <a:endParaRPr lang="en-ID" b="0" dirty="0">
              <a:solidFill>
                <a:srgbClr val="002060"/>
              </a:solidFill>
              <a:latin typeface="Lato Light"/>
              <a:ea typeface="+mn-ea"/>
              <a:cs typeface="+mn-cs"/>
            </a:endParaRPr>
          </a:p>
          <a:p>
            <a:pPr marL="228600" lvl="0" indent="-228600">
              <a:buFont typeface="+mj-lt"/>
              <a:buAutoNum type="arabicPeriod"/>
            </a:pPr>
            <a:r>
              <a:rPr lang="en-ID" b="0" dirty="0" err="1">
                <a:solidFill>
                  <a:srgbClr val="002060"/>
                </a:solidFill>
                <a:latin typeface="Lato Light"/>
                <a:ea typeface="+mn-ea"/>
                <a:cs typeface="+mn-cs"/>
              </a:rPr>
              <a:t>Asam</a:t>
            </a:r>
            <a:r>
              <a:rPr lang="en-ID" b="0" dirty="0">
                <a:solidFill>
                  <a:srgbClr val="002060"/>
                </a:solidFill>
                <a:latin typeface="Lato Light"/>
                <a:ea typeface="+mn-ea"/>
                <a:cs typeface="+mn-cs"/>
              </a:rPr>
              <a:t> </a:t>
            </a:r>
            <a:r>
              <a:rPr lang="en-ID" b="0" dirty="0" err="1">
                <a:solidFill>
                  <a:srgbClr val="002060"/>
                </a:solidFill>
                <a:latin typeface="Lato Light"/>
                <a:ea typeface="+mn-ea"/>
                <a:cs typeface="+mn-cs"/>
              </a:rPr>
              <a:t>Sitrat</a:t>
            </a:r>
            <a:endParaRPr lang="en-ID" b="0" dirty="0">
              <a:solidFill>
                <a:srgbClr val="002060"/>
              </a:solidFill>
              <a:latin typeface="Lato Light"/>
              <a:ea typeface="+mn-ea"/>
              <a:cs typeface="+mn-cs"/>
            </a:endParaRPr>
          </a:p>
          <a:p>
            <a:pPr marL="228600" lvl="0" indent="-228600">
              <a:buFont typeface="+mj-lt"/>
              <a:buAutoNum type="arabicPeriod"/>
            </a:pPr>
            <a:r>
              <a:rPr lang="en-ID" b="0" dirty="0" err="1">
                <a:solidFill>
                  <a:srgbClr val="002060"/>
                </a:solidFill>
                <a:latin typeface="Lato Light"/>
                <a:ea typeface="+mn-ea"/>
                <a:cs typeface="+mn-cs"/>
              </a:rPr>
              <a:t>Benzoat</a:t>
            </a:r>
            <a:endParaRPr lang="en-ID" b="0" dirty="0">
              <a:solidFill>
                <a:srgbClr val="002060"/>
              </a:solidFill>
              <a:latin typeface="Lato Light"/>
              <a:ea typeface="+mn-ea"/>
              <a:cs typeface="+mn-cs"/>
            </a:endParaRPr>
          </a:p>
          <a:p>
            <a:pPr marL="228600" lvl="0" indent="-228600">
              <a:buFont typeface="+mj-lt"/>
              <a:buAutoNum type="arabicPeriod"/>
            </a:pPr>
            <a:r>
              <a:rPr lang="en-ID" b="0" dirty="0" err="1">
                <a:solidFill>
                  <a:srgbClr val="002060"/>
                </a:solidFill>
                <a:latin typeface="Lato Light"/>
                <a:ea typeface="+mn-ea"/>
                <a:cs typeface="+mn-cs"/>
              </a:rPr>
              <a:t>Bleng</a:t>
            </a:r>
            <a:r>
              <a:rPr lang="en-ID" b="0" dirty="0">
                <a:solidFill>
                  <a:srgbClr val="002060"/>
                </a:solidFill>
                <a:latin typeface="Lato Light"/>
                <a:ea typeface="+mn-ea"/>
                <a:cs typeface="+mn-cs"/>
              </a:rPr>
              <a:t> </a:t>
            </a:r>
          </a:p>
          <a:p>
            <a:pPr marL="228600" lvl="0" indent="-228600">
              <a:buFont typeface="+mj-lt"/>
              <a:buAutoNum type="arabicPeriod"/>
            </a:pPr>
            <a:r>
              <a:rPr lang="en-ID" b="0" dirty="0">
                <a:solidFill>
                  <a:srgbClr val="002060"/>
                </a:solidFill>
                <a:latin typeface="Lato Light"/>
                <a:ea typeface="+mn-ea"/>
                <a:cs typeface="+mn-cs"/>
              </a:rPr>
              <a:t>Garam </a:t>
            </a:r>
            <a:r>
              <a:rPr lang="en-ID" b="0" dirty="0" err="1">
                <a:solidFill>
                  <a:srgbClr val="002060"/>
                </a:solidFill>
                <a:latin typeface="Lato Light"/>
                <a:ea typeface="+mn-ea"/>
                <a:cs typeface="+mn-cs"/>
              </a:rPr>
              <a:t>Dapur</a:t>
            </a:r>
            <a:endParaRPr lang="en-ID" b="0" dirty="0">
              <a:solidFill>
                <a:srgbClr val="002060"/>
              </a:solidFill>
              <a:latin typeface="Lato Light"/>
              <a:ea typeface="+mn-ea"/>
              <a:cs typeface="+mn-cs"/>
            </a:endParaRPr>
          </a:p>
          <a:p>
            <a:pPr marL="228600" lvl="0" indent="-228600">
              <a:buFont typeface="+mj-lt"/>
              <a:buAutoNum type="arabicPeriod"/>
            </a:pPr>
            <a:r>
              <a:rPr lang="en-ID" b="0" dirty="0">
                <a:solidFill>
                  <a:srgbClr val="002060"/>
                </a:solidFill>
                <a:latin typeface="Lato Light"/>
                <a:ea typeface="+mn-ea"/>
                <a:cs typeface="+mn-cs"/>
              </a:rPr>
              <a:t>Garam </a:t>
            </a:r>
            <a:r>
              <a:rPr lang="en-ID" b="0" dirty="0" err="1">
                <a:solidFill>
                  <a:srgbClr val="002060"/>
                </a:solidFill>
                <a:latin typeface="Lato Light"/>
                <a:ea typeface="+mn-ea"/>
                <a:cs typeface="+mn-cs"/>
              </a:rPr>
              <a:t>Sulfat</a:t>
            </a:r>
            <a:endParaRPr lang="en-ID" b="0" dirty="0">
              <a:solidFill>
                <a:srgbClr val="002060"/>
              </a:solidFill>
              <a:latin typeface="Lato Light"/>
              <a:ea typeface="+mn-ea"/>
              <a:cs typeface="+mn-cs"/>
            </a:endParaRPr>
          </a:p>
          <a:p>
            <a:pPr marL="228600" lvl="0" indent="-228600">
              <a:buFont typeface="+mj-lt"/>
              <a:buAutoNum type="arabicPeriod"/>
            </a:pPr>
            <a:r>
              <a:rPr lang="en-ID" b="0" dirty="0" err="1">
                <a:solidFill>
                  <a:srgbClr val="002060"/>
                </a:solidFill>
                <a:latin typeface="Lato Light"/>
                <a:ea typeface="+mn-ea"/>
                <a:cs typeface="+mn-cs"/>
              </a:rPr>
              <a:t>Gula</a:t>
            </a:r>
            <a:r>
              <a:rPr lang="en-ID" b="0" dirty="0">
                <a:solidFill>
                  <a:srgbClr val="002060"/>
                </a:solidFill>
                <a:latin typeface="Lato Light"/>
                <a:ea typeface="+mn-ea"/>
                <a:cs typeface="+mn-cs"/>
              </a:rPr>
              <a:t> </a:t>
            </a:r>
            <a:r>
              <a:rPr lang="en-ID" b="0" dirty="0" err="1">
                <a:solidFill>
                  <a:srgbClr val="002060"/>
                </a:solidFill>
                <a:latin typeface="Lato Light"/>
                <a:ea typeface="+mn-ea"/>
                <a:cs typeface="+mn-cs"/>
              </a:rPr>
              <a:t>Pasir</a:t>
            </a:r>
            <a:endParaRPr lang="en-ID" b="0" dirty="0">
              <a:solidFill>
                <a:srgbClr val="002060"/>
              </a:solidFill>
              <a:latin typeface="Lato Light"/>
              <a:ea typeface="+mn-ea"/>
              <a:cs typeface="+mn-cs"/>
            </a:endParaRPr>
          </a:p>
          <a:p>
            <a:pPr marL="228600" lvl="0" indent="-228600">
              <a:buFont typeface="+mj-lt"/>
              <a:buAutoNum type="arabicPeriod"/>
            </a:pPr>
            <a:r>
              <a:rPr lang="en-ID" b="0" dirty="0" err="1">
                <a:solidFill>
                  <a:srgbClr val="002060"/>
                </a:solidFill>
                <a:latin typeface="Lato Light"/>
                <a:ea typeface="+mn-ea"/>
                <a:cs typeface="+mn-cs"/>
              </a:rPr>
              <a:t>Kaporit</a:t>
            </a:r>
            <a:endParaRPr lang="en-ID" b="0" dirty="0">
              <a:solidFill>
                <a:srgbClr val="002060"/>
              </a:solidFill>
              <a:latin typeface="Lato Light"/>
              <a:ea typeface="+mn-ea"/>
              <a:cs typeface="+mn-cs"/>
            </a:endParaRPr>
          </a:p>
          <a:p>
            <a:pPr marL="228600" lvl="0" indent="-228600">
              <a:buFont typeface="+mj-lt"/>
              <a:buAutoNum type="arabicPeriod"/>
            </a:pPr>
            <a:r>
              <a:rPr lang="en-ID" b="0" dirty="0">
                <a:solidFill>
                  <a:srgbClr val="002060"/>
                </a:solidFill>
                <a:latin typeface="Lato Light"/>
                <a:ea typeface="+mn-ea"/>
                <a:cs typeface="+mn-cs"/>
              </a:rPr>
              <a:t>Natrium </a:t>
            </a:r>
            <a:r>
              <a:rPr lang="en-ID" b="0" dirty="0" err="1">
                <a:solidFill>
                  <a:srgbClr val="002060"/>
                </a:solidFill>
                <a:latin typeface="Lato Light"/>
                <a:ea typeface="+mn-ea"/>
                <a:cs typeface="+mn-cs"/>
              </a:rPr>
              <a:t>Metabisulfit</a:t>
            </a:r>
            <a:endParaRPr lang="en-ID" b="0" dirty="0">
              <a:solidFill>
                <a:srgbClr val="002060"/>
              </a:solidFill>
              <a:latin typeface="Lato Light"/>
              <a:ea typeface="+mn-ea"/>
              <a:cs typeface="+mn-cs"/>
            </a:endParaRPr>
          </a:p>
          <a:p>
            <a:pPr marL="228600" lvl="0" indent="-228600">
              <a:buFont typeface="+mj-lt"/>
              <a:buAutoNum type="arabicPeriod"/>
            </a:pPr>
            <a:r>
              <a:rPr lang="en-ID" b="0" dirty="0" err="1">
                <a:solidFill>
                  <a:srgbClr val="002060"/>
                </a:solidFill>
                <a:latin typeface="Lato Light"/>
                <a:ea typeface="+mn-ea"/>
                <a:cs typeface="+mn-cs"/>
              </a:rPr>
              <a:t>Nitrat</a:t>
            </a:r>
            <a:r>
              <a:rPr lang="en-ID" b="0" dirty="0">
                <a:solidFill>
                  <a:srgbClr val="002060"/>
                </a:solidFill>
                <a:latin typeface="Lato Light"/>
                <a:ea typeface="+mn-ea"/>
                <a:cs typeface="+mn-cs"/>
              </a:rPr>
              <a:t> </a:t>
            </a:r>
            <a:r>
              <a:rPr lang="en-ID" b="0" dirty="0" err="1">
                <a:solidFill>
                  <a:srgbClr val="002060"/>
                </a:solidFill>
                <a:latin typeface="Lato Light"/>
                <a:ea typeface="+mn-ea"/>
                <a:cs typeface="+mn-cs"/>
              </a:rPr>
              <a:t>Nitrit</a:t>
            </a:r>
            <a:endParaRPr lang="en-ID" b="0" dirty="0">
              <a:solidFill>
                <a:srgbClr val="002060"/>
              </a:solidFill>
              <a:latin typeface="Lato Light"/>
              <a:ea typeface="+mn-ea"/>
              <a:cs typeface="+mn-cs"/>
            </a:endParaRPr>
          </a:p>
          <a:p>
            <a:pPr marL="228600" lvl="0" indent="-228600">
              <a:buFont typeface="+mj-lt"/>
              <a:buAutoNum type="arabicPeriod"/>
            </a:pPr>
            <a:r>
              <a:rPr lang="en-ID" b="0" dirty="0" err="1">
                <a:solidFill>
                  <a:srgbClr val="002060"/>
                </a:solidFill>
                <a:latin typeface="Lato Light"/>
                <a:ea typeface="+mn-ea"/>
                <a:cs typeface="+mn-cs"/>
              </a:rPr>
              <a:t>Zat</a:t>
            </a:r>
            <a:r>
              <a:rPr lang="en-ID" b="0" dirty="0">
                <a:solidFill>
                  <a:srgbClr val="002060"/>
                </a:solidFill>
                <a:latin typeface="Lato Light"/>
                <a:ea typeface="+mn-ea"/>
                <a:cs typeface="+mn-cs"/>
              </a:rPr>
              <a:t> </a:t>
            </a:r>
            <a:r>
              <a:rPr lang="en-ID" b="0" dirty="0" err="1">
                <a:solidFill>
                  <a:srgbClr val="002060"/>
                </a:solidFill>
                <a:latin typeface="Lato Light"/>
                <a:ea typeface="+mn-ea"/>
                <a:cs typeface="+mn-cs"/>
              </a:rPr>
              <a:t>Pewarna</a:t>
            </a:r>
            <a:endParaRPr lang="en-ID" b="0" dirty="0"/>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14</a:t>
            </a:fld>
            <a:endParaRPr lang="en-ID"/>
          </a:p>
        </p:txBody>
      </p:sp>
    </p:spTree>
    <p:extLst>
      <p:ext uri="{BB962C8B-B14F-4D97-AF65-F5344CB8AC3E}">
        <p14:creationId xmlns:p14="http://schemas.microsoft.com/office/powerpoint/2010/main" val="2776575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1" dirty="0" err="1">
                <a:solidFill>
                  <a:srgbClr val="002060"/>
                </a:solidFill>
              </a:rPr>
              <a:t>Pengawetan</a:t>
            </a:r>
            <a:r>
              <a:rPr lang="en-ID" sz="1200" b="1" dirty="0">
                <a:solidFill>
                  <a:srgbClr val="002060"/>
                </a:solidFill>
              </a:rPr>
              <a:t> </a:t>
            </a:r>
            <a:r>
              <a:rPr lang="en-ID" sz="1200" b="1" dirty="0" err="1">
                <a:solidFill>
                  <a:srgbClr val="002060"/>
                </a:solidFill>
              </a:rPr>
              <a:t>makanan</a:t>
            </a:r>
            <a:r>
              <a:rPr lang="en-ID" sz="1200" b="1" dirty="0">
                <a:solidFill>
                  <a:srgbClr val="002060"/>
                </a:solidFill>
              </a:rPr>
              <a:t> </a:t>
            </a:r>
            <a:r>
              <a:rPr lang="en-ID" sz="1200" b="1" dirty="0" err="1">
                <a:solidFill>
                  <a:srgbClr val="002060"/>
                </a:solidFill>
              </a:rPr>
              <a:t>dengan</a:t>
            </a:r>
            <a:r>
              <a:rPr lang="en-ID" sz="1200" b="1" dirty="0">
                <a:solidFill>
                  <a:srgbClr val="002060"/>
                </a:solidFill>
              </a:rPr>
              <a:t> I </a:t>
            </a:r>
            <a:r>
              <a:rPr lang="en-ID" sz="1200" b="1" dirty="0" err="1">
                <a:solidFill>
                  <a:srgbClr val="002060"/>
                </a:solidFill>
              </a:rPr>
              <a:t>Radiasi</a:t>
            </a:r>
            <a:r>
              <a:rPr lang="en-ID" sz="1200" b="1" dirty="0">
                <a:solidFill>
                  <a:srgbClr val="002060"/>
                </a:solidFill>
              </a:rPr>
              <a:t> </a:t>
            </a:r>
          </a:p>
          <a:p>
            <a:r>
              <a:rPr lang="en-ID" dirty="0" err="1"/>
              <a:t>Iradiasi</a:t>
            </a:r>
            <a:r>
              <a:rPr lang="en-ID" dirty="0"/>
              <a:t> </a:t>
            </a:r>
            <a:r>
              <a:rPr lang="en-ID" dirty="0" err="1"/>
              <a:t>merupakan</a:t>
            </a:r>
            <a:r>
              <a:rPr lang="en-ID" dirty="0"/>
              <a:t> </a:t>
            </a:r>
            <a:r>
              <a:rPr lang="en-ID" dirty="0" err="1"/>
              <a:t>penggunaan</a:t>
            </a:r>
            <a:r>
              <a:rPr lang="en-ID" dirty="0"/>
              <a:t> </a:t>
            </a:r>
            <a:r>
              <a:rPr lang="en-ID" dirty="0" err="1"/>
              <a:t>energi</a:t>
            </a:r>
            <a:r>
              <a:rPr lang="en-ID" dirty="0"/>
              <a:t> </a:t>
            </a:r>
            <a:r>
              <a:rPr lang="en-ID" dirty="0" err="1"/>
              <a:t>buatan</a:t>
            </a:r>
            <a:r>
              <a:rPr lang="en-ID" dirty="0"/>
              <a:t> </a:t>
            </a:r>
            <a:r>
              <a:rPr lang="en-ID" dirty="0" err="1"/>
              <a:t>untuk</a:t>
            </a:r>
            <a:r>
              <a:rPr lang="en-ID" dirty="0"/>
              <a:t> </a:t>
            </a:r>
            <a:r>
              <a:rPr lang="en-ID" dirty="0" err="1"/>
              <a:t>mempengaruhi</a:t>
            </a:r>
            <a:r>
              <a:rPr lang="en-ID" dirty="0"/>
              <a:t> </a:t>
            </a:r>
            <a:r>
              <a:rPr lang="en-ID" dirty="0" err="1"/>
              <a:t>atau</a:t>
            </a:r>
            <a:r>
              <a:rPr lang="en-ID" dirty="0"/>
              <a:t> </a:t>
            </a:r>
            <a:r>
              <a:rPr lang="en-ID" dirty="0" err="1"/>
              <a:t>mengubah</a:t>
            </a:r>
            <a:r>
              <a:rPr lang="en-ID" dirty="0"/>
              <a:t> </a:t>
            </a:r>
            <a:r>
              <a:rPr lang="en-ID" dirty="0" err="1"/>
              <a:t>sebagian</a:t>
            </a:r>
            <a:r>
              <a:rPr lang="en-ID" dirty="0"/>
              <a:t> </a:t>
            </a:r>
            <a:r>
              <a:rPr lang="en-ID" dirty="0" err="1"/>
              <a:t>keseimbangan</a:t>
            </a:r>
            <a:r>
              <a:rPr lang="en-ID" dirty="0"/>
              <a:t> </a:t>
            </a:r>
            <a:r>
              <a:rPr lang="en-ID" dirty="0" err="1"/>
              <a:t>materi</a:t>
            </a:r>
            <a:r>
              <a:rPr lang="en-ID" dirty="0"/>
              <a:t> </a:t>
            </a:r>
            <a:r>
              <a:rPr lang="en-ID" dirty="0" err="1"/>
              <a:t>dengan</a:t>
            </a:r>
            <a:r>
              <a:rPr lang="en-ID" dirty="0"/>
              <a:t> </a:t>
            </a:r>
            <a:r>
              <a:rPr lang="en-ID" dirty="0" err="1"/>
              <a:t>tujuan</a:t>
            </a:r>
            <a:r>
              <a:rPr lang="en-ID" dirty="0"/>
              <a:t> </a:t>
            </a:r>
            <a:r>
              <a:rPr lang="en-ID" dirty="0" err="1"/>
              <a:t>tertentu</a:t>
            </a:r>
            <a:r>
              <a:rPr lang="en-ID" dirty="0"/>
              <a:t>. </a:t>
            </a:r>
            <a:r>
              <a:rPr lang="en-ID" dirty="0" err="1"/>
              <a:t>Tujuan</a:t>
            </a:r>
            <a:r>
              <a:rPr lang="en-ID" dirty="0"/>
              <a:t> </a:t>
            </a:r>
            <a:r>
              <a:rPr lang="en-ID" dirty="0" err="1"/>
              <a:t>iradiasi</a:t>
            </a:r>
            <a:r>
              <a:rPr lang="en-ID" dirty="0"/>
              <a:t> </a:t>
            </a:r>
            <a:r>
              <a:rPr lang="en-ID" dirty="0" err="1"/>
              <a:t>adalah</a:t>
            </a:r>
            <a:r>
              <a:rPr lang="en-ID" dirty="0"/>
              <a:t> </a:t>
            </a:r>
            <a:r>
              <a:rPr lang="en-ID" dirty="0" err="1"/>
              <a:t>untuk</a:t>
            </a:r>
            <a:r>
              <a:rPr lang="en-ID" dirty="0"/>
              <a:t> </a:t>
            </a:r>
            <a:r>
              <a:rPr lang="en-ID" dirty="0" err="1"/>
              <a:t>pengawetan</a:t>
            </a:r>
            <a:r>
              <a:rPr lang="en-ID" dirty="0"/>
              <a:t>, </a:t>
            </a:r>
            <a:r>
              <a:rPr lang="en-ID" dirty="0" err="1"/>
              <a:t>membantu</a:t>
            </a:r>
            <a:r>
              <a:rPr lang="en-ID" dirty="0"/>
              <a:t> proses </a:t>
            </a:r>
            <a:r>
              <a:rPr lang="en-ID" dirty="0" err="1"/>
              <a:t>pengolahan</a:t>
            </a:r>
            <a:r>
              <a:rPr lang="en-ID" dirty="0"/>
              <a:t> dan </a:t>
            </a:r>
            <a:r>
              <a:rPr lang="en-ID" dirty="0" err="1"/>
              <a:t>penelitian</a:t>
            </a:r>
            <a:r>
              <a:rPr lang="en-ID" dirty="0"/>
              <a:t> </a:t>
            </a:r>
            <a:r>
              <a:rPr lang="en-ID" dirty="0" err="1"/>
              <a:t>tentang</a:t>
            </a:r>
            <a:r>
              <a:rPr lang="en-ID" dirty="0"/>
              <a:t> </a:t>
            </a:r>
            <a:r>
              <a:rPr lang="en-ID" dirty="0" err="1"/>
              <a:t>mekanisme</a:t>
            </a:r>
            <a:r>
              <a:rPr lang="en-ID" dirty="0"/>
              <a:t> </a:t>
            </a:r>
            <a:r>
              <a:rPr lang="en-ID" dirty="0" err="1"/>
              <a:t>perubahan</a:t>
            </a:r>
            <a:r>
              <a:rPr lang="en-ID" dirty="0"/>
              <a:t> </a:t>
            </a:r>
            <a:r>
              <a:rPr lang="en-ID" dirty="0" err="1"/>
              <a:t>atau</a:t>
            </a:r>
            <a:r>
              <a:rPr lang="en-ID" dirty="0"/>
              <a:t> </a:t>
            </a:r>
            <a:r>
              <a:rPr lang="en-ID" dirty="0" err="1"/>
              <a:t>struktur</a:t>
            </a:r>
            <a:r>
              <a:rPr lang="en-ID" dirty="0"/>
              <a:t> </a:t>
            </a:r>
            <a:r>
              <a:rPr lang="en-ID" dirty="0" err="1"/>
              <a:t>senyawa</a:t>
            </a:r>
            <a:r>
              <a:rPr lang="en-ID" dirty="0"/>
              <a:t> </a:t>
            </a:r>
            <a:r>
              <a:rPr lang="en-ID" dirty="0" err="1"/>
              <a:t>bahan</a:t>
            </a:r>
            <a:r>
              <a:rPr lang="en-ID" dirty="0"/>
              <a:t> </a:t>
            </a:r>
            <a:r>
              <a:rPr lang="en-ID" dirty="0" err="1"/>
              <a:t>pangan</a:t>
            </a:r>
            <a:r>
              <a:rPr lang="en-ID" dirty="0"/>
              <a:t>.</a:t>
            </a:r>
          </a:p>
          <a:p>
            <a:r>
              <a:rPr lang="en-ID" dirty="0" err="1"/>
              <a:t>keuntungan</a:t>
            </a:r>
            <a:r>
              <a:rPr lang="en-ID" dirty="0"/>
              <a:t> </a:t>
            </a:r>
            <a:r>
              <a:rPr lang="en-ID" dirty="0" err="1"/>
              <a:t>iradiasi</a:t>
            </a:r>
            <a:r>
              <a:rPr lang="en-ID" dirty="0"/>
              <a:t> </a:t>
            </a:r>
            <a:r>
              <a:rPr lang="en-ID" dirty="0" err="1"/>
              <a:t>adalah</a:t>
            </a:r>
            <a:r>
              <a:rPr lang="en-ID" dirty="0"/>
              <a:t>:</a:t>
            </a:r>
          </a:p>
          <a:p>
            <a:r>
              <a:rPr lang="en-ID" dirty="0"/>
              <a:t>1. </a:t>
            </a:r>
            <a:r>
              <a:rPr lang="en-ID" dirty="0" err="1"/>
              <a:t>mutu</a:t>
            </a:r>
            <a:r>
              <a:rPr lang="en-ID" dirty="0"/>
              <a:t> </a:t>
            </a:r>
            <a:r>
              <a:rPr lang="en-ID" dirty="0" err="1"/>
              <a:t>bahan</a:t>
            </a:r>
            <a:r>
              <a:rPr lang="en-ID" dirty="0"/>
              <a:t> </a:t>
            </a:r>
            <a:r>
              <a:rPr lang="en-ID" dirty="0" err="1"/>
              <a:t>pangan</a:t>
            </a:r>
            <a:r>
              <a:rPr lang="en-ID" dirty="0"/>
              <a:t>  </a:t>
            </a:r>
            <a:r>
              <a:rPr lang="en-ID" dirty="0" err="1"/>
              <a:t>tidak</a:t>
            </a:r>
            <a:r>
              <a:rPr lang="en-ID" dirty="0"/>
              <a:t> </a:t>
            </a:r>
            <a:r>
              <a:rPr lang="en-ID" dirty="0" err="1"/>
              <a:t>berbahaya</a:t>
            </a:r>
            <a:r>
              <a:rPr lang="en-ID" dirty="0"/>
              <a:t> </a:t>
            </a:r>
            <a:r>
              <a:rPr lang="en-ID" dirty="0" err="1"/>
              <a:t>bagi</a:t>
            </a:r>
            <a:r>
              <a:rPr lang="en-ID" dirty="0"/>
              <a:t> </a:t>
            </a:r>
            <a:r>
              <a:rPr lang="en-ID" dirty="0" err="1"/>
              <a:t>kesehatan</a:t>
            </a:r>
            <a:r>
              <a:rPr lang="en-ID" dirty="0"/>
              <a:t> </a:t>
            </a:r>
            <a:r>
              <a:rPr lang="en-ID" dirty="0" err="1"/>
              <a:t>konsumen</a:t>
            </a:r>
            <a:r>
              <a:rPr lang="en-ID" dirty="0"/>
              <a:t>.</a:t>
            </a:r>
          </a:p>
          <a:p>
            <a:r>
              <a:rPr lang="en-ID" dirty="0"/>
              <a:t>2. </a:t>
            </a:r>
            <a:r>
              <a:rPr lang="en-ID" dirty="0" err="1"/>
              <a:t>Bahan</a:t>
            </a:r>
            <a:r>
              <a:rPr lang="en-ID" dirty="0"/>
              <a:t> </a:t>
            </a:r>
            <a:r>
              <a:rPr lang="en-ID" dirty="0" err="1"/>
              <a:t>tetap</a:t>
            </a:r>
            <a:r>
              <a:rPr lang="en-ID" dirty="0"/>
              <a:t> </a:t>
            </a:r>
            <a:r>
              <a:rPr lang="en-ID" dirty="0" err="1"/>
              <a:t>dalam</a:t>
            </a:r>
            <a:r>
              <a:rPr lang="en-ID" dirty="0"/>
              <a:t> </a:t>
            </a:r>
            <a:r>
              <a:rPr lang="en-ID" dirty="0" err="1"/>
              <a:t>keadaan</a:t>
            </a:r>
            <a:r>
              <a:rPr lang="en-ID" dirty="0"/>
              <a:t> </a:t>
            </a:r>
            <a:r>
              <a:rPr lang="en-ID" dirty="0" err="1"/>
              <a:t>segar</a:t>
            </a:r>
            <a:endParaRPr lang="en-ID" dirty="0"/>
          </a:p>
          <a:p>
            <a:r>
              <a:rPr lang="en-ID" dirty="0"/>
              <a:t>3. </a:t>
            </a:r>
            <a:r>
              <a:rPr lang="en-ID" dirty="0" err="1"/>
              <a:t>Kenaikan</a:t>
            </a:r>
            <a:r>
              <a:rPr lang="en-ID" dirty="0"/>
              <a:t> </a:t>
            </a:r>
            <a:r>
              <a:rPr lang="en-ID" dirty="0" err="1"/>
              <a:t>suhu</a:t>
            </a:r>
            <a:r>
              <a:rPr lang="en-ID" dirty="0"/>
              <a:t> </a:t>
            </a:r>
            <a:r>
              <a:rPr lang="en-ID" dirty="0" err="1"/>
              <a:t>bahan</a:t>
            </a:r>
            <a:r>
              <a:rPr lang="en-ID" dirty="0"/>
              <a:t> yang </a:t>
            </a:r>
            <a:r>
              <a:rPr lang="en-ID" dirty="0" err="1"/>
              <a:t>disterilkan</a:t>
            </a:r>
            <a:r>
              <a:rPr lang="en-ID" dirty="0"/>
              <a:t> </a:t>
            </a:r>
            <a:r>
              <a:rPr lang="en-ID" dirty="0" err="1"/>
              <a:t>tidak</a:t>
            </a:r>
            <a:r>
              <a:rPr lang="en-ID" dirty="0"/>
              <a:t> </a:t>
            </a:r>
            <a:r>
              <a:rPr lang="en-ID" dirty="0" err="1"/>
              <a:t>melebihi</a:t>
            </a:r>
            <a:r>
              <a:rPr lang="en-ID" dirty="0"/>
              <a:t> 40C</a:t>
            </a:r>
          </a:p>
          <a:p>
            <a:r>
              <a:rPr lang="en-ID" dirty="0"/>
              <a:t>4. </a:t>
            </a:r>
            <a:r>
              <a:rPr lang="en-ID" dirty="0" err="1"/>
              <a:t>Dapat</a:t>
            </a:r>
            <a:r>
              <a:rPr lang="en-ID" dirty="0"/>
              <a:t> </a:t>
            </a:r>
            <a:r>
              <a:rPr lang="en-ID" dirty="0" err="1"/>
              <a:t>ditempatkan</a:t>
            </a:r>
            <a:r>
              <a:rPr lang="en-ID" dirty="0"/>
              <a:t> </a:t>
            </a:r>
            <a:r>
              <a:rPr lang="en-ID" dirty="0" err="1"/>
              <a:t>dalam</a:t>
            </a:r>
            <a:r>
              <a:rPr lang="en-ID" dirty="0"/>
              <a:t> </a:t>
            </a:r>
            <a:r>
              <a:rPr lang="en-ID" dirty="0" err="1"/>
              <a:t>wadah</a:t>
            </a:r>
            <a:r>
              <a:rPr lang="en-ID" dirty="0"/>
              <a:t> </a:t>
            </a:r>
            <a:r>
              <a:rPr lang="en-ID" dirty="0" err="1"/>
              <a:t>atau</a:t>
            </a:r>
            <a:r>
              <a:rPr lang="en-ID" dirty="0"/>
              <a:t> </a:t>
            </a:r>
            <a:r>
              <a:rPr lang="en-ID" dirty="0" err="1"/>
              <a:t>kaleng</a:t>
            </a:r>
            <a:endParaRPr lang="en-ID" dirty="0"/>
          </a:p>
          <a:p>
            <a:r>
              <a:rPr lang="en-ID" dirty="0" err="1"/>
              <a:t>Dua</a:t>
            </a:r>
            <a:r>
              <a:rPr lang="en-ID" dirty="0"/>
              <a:t> </a:t>
            </a:r>
            <a:r>
              <a:rPr lang="en-ID" dirty="0" err="1"/>
              <a:t>jenis</a:t>
            </a:r>
            <a:r>
              <a:rPr lang="en-ID" dirty="0"/>
              <a:t> </a:t>
            </a:r>
            <a:r>
              <a:rPr lang="en-ID" dirty="0" err="1"/>
              <a:t>radiasi</a:t>
            </a:r>
            <a:r>
              <a:rPr lang="en-ID" dirty="0"/>
              <a:t> </a:t>
            </a:r>
            <a:r>
              <a:rPr lang="en-ID" dirty="0" err="1"/>
              <a:t>pengion</a:t>
            </a:r>
            <a:r>
              <a:rPr lang="en-ID" dirty="0"/>
              <a:t> yang </a:t>
            </a:r>
            <a:r>
              <a:rPr lang="en-ID" dirty="0" err="1"/>
              <a:t>umum</a:t>
            </a:r>
            <a:r>
              <a:rPr lang="en-ID" dirty="0"/>
              <a:t> </a:t>
            </a:r>
            <a:r>
              <a:rPr lang="en-ID" dirty="0" err="1"/>
              <a:t>digunakan</a:t>
            </a:r>
            <a:r>
              <a:rPr lang="en-ID" dirty="0"/>
              <a:t> </a:t>
            </a:r>
            <a:r>
              <a:rPr lang="en-ID" dirty="0" err="1"/>
              <a:t>untuk</a:t>
            </a:r>
            <a:r>
              <a:rPr lang="en-ID" dirty="0"/>
              <a:t> </a:t>
            </a:r>
            <a:r>
              <a:rPr lang="en-ID" dirty="0" err="1"/>
              <a:t>pengawetan</a:t>
            </a:r>
            <a:r>
              <a:rPr lang="en-ID" dirty="0"/>
              <a:t> </a:t>
            </a:r>
            <a:r>
              <a:rPr lang="en-ID" dirty="0" err="1"/>
              <a:t>makanan</a:t>
            </a:r>
            <a:r>
              <a:rPr lang="en-ID" dirty="0"/>
              <a:t> </a:t>
            </a:r>
            <a:r>
              <a:rPr lang="en-ID" dirty="0" err="1"/>
              <a:t>adalah</a:t>
            </a:r>
            <a:r>
              <a:rPr lang="en-ID" dirty="0"/>
              <a:t> : </a:t>
            </a:r>
          </a:p>
          <a:p>
            <a:r>
              <a:rPr lang="en-ID" dirty="0"/>
              <a:t>1. </a:t>
            </a:r>
            <a:r>
              <a:rPr lang="en-ID" dirty="0" err="1"/>
              <a:t>Sinar</a:t>
            </a:r>
            <a:r>
              <a:rPr lang="en-ID" dirty="0"/>
              <a:t> gamma yang </a:t>
            </a:r>
            <a:r>
              <a:rPr lang="en-ID" dirty="0" err="1"/>
              <a:t>dipancarkan</a:t>
            </a:r>
            <a:r>
              <a:rPr lang="en-ID" dirty="0"/>
              <a:t> oleh radio </a:t>
            </a:r>
            <a:r>
              <a:rPr lang="en-ID" dirty="0" err="1"/>
              <a:t>nuklida</a:t>
            </a:r>
            <a:r>
              <a:rPr lang="en-ID" dirty="0"/>
              <a:t> </a:t>
            </a:r>
          </a:p>
          <a:p>
            <a:r>
              <a:rPr lang="en-ID" dirty="0"/>
              <a:t>2. </a:t>
            </a:r>
            <a:r>
              <a:rPr lang="en-ID" dirty="0" err="1"/>
              <a:t>Berkas</a:t>
            </a:r>
            <a:r>
              <a:rPr lang="en-ID" dirty="0"/>
              <a:t> </a:t>
            </a:r>
            <a:r>
              <a:rPr lang="en-ID" dirty="0" err="1"/>
              <a:t>elektron</a:t>
            </a:r>
            <a:r>
              <a:rPr lang="en-ID" dirty="0"/>
              <a:t> yang </a:t>
            </a:r>
            <a:r>
              <a:rPr lang="en-ID" dirty="0" err="1"/>
              <a:t>terdiri</a:t>
            </a:r>
            <a:r>
              <a:rPr lang="en-ID" dirty="0"/>
              <a:t> </a:t>
            </a:r>
            <a:r>
              <a:rPr lang="en-ID" dirty="0" err="1"/>
              <a:t>dari</a:t>
            </a:r>
            <a:r>
              <a:rPr lang="en-ID" dirty="0"/>
              <a:t> </a:t>
            </a:r>
            <a:r>
              <a:rPr lang="en-ID" dirty="0" err="1"/>
              <a:t>partikel-pertikel</a:t>
            </a:r>
            <a:r>
              <a:rPr lang="en-ID" dirty="0"/>
              <a:t> </a:t>
            </a:r>
            <a:r>
              <a:rPr lang="en-ID" dirty="0" err="1"/>
              <a:t>bermuatan</a:t>
            </a:r>
            <a:r>
              <a:rPr lang="en-ID" dirty="0"/>
              <a:t> </a:t>
            </a:r>
            <a:r>
              <a:rPr lang="en-ID" dirty="0" err="1"/>
              <a:t>listrik</a:t>
            </a:r>
            <a:r>
              <a:rPr lang="en-ID" dirty="0"/>
              <a:t>.</a:t>
            </a: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15</a:t>
            </a:fld>
            <a:endParaRPr lang="en-ID"/>
          </a:p>
        </p:txBody>
      </p:sp>
    </p:spTree>
    <p:extLst>
      <p:ext uri="{BB962C8B-B14F-4D97-AF65-F5344CB8AC3E}">
        <p14:creationId xmlns:p14="http://schemas.microsoft.com/office/powerpoint/2010/main" val="244444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dirty="0" err="1">
                <a:solidFill>
                  <a:schemeClr val="tx1"/>
                </a:solidFill>
                <a:latin typeface="Lato Light"/>
              </a:rPr>
              <a:t>Permasalahan</a:t>
            </a:r>
            <a:r>
              <a:rPr lang="en-ID" sz="1200" dirty="0">
                <a:solidFill>
                  <a:schemeClr val="tx1"/>
                </a:solidFill>
                <a:latin typeface="Lato Light"/>
              </a:rPr>
              <a:t> yang </a:t>
            </a:r>
            <a:r>
              <a:rPr lang="en-ID" sz="1200" dirty="0" err="1">
                <a:solidFill>
                  <a:schemeClr val="tx1"/>
                </a:solidFill>
                <a:latin typeface="Lato Light"/>
              </a:rPr>
              <a:t>menyangkut</a:t>
            </a:r>
            <a:r>
              <a:rPr lang="en-ID" sz="1200" dirty="0">
                <a:solidFill>
                  <a:schemeClr val="tx1"/>
                </a:solidFill>
                <a:latin typeface="Lato Light"/>
              </a:rPr>
              <a:t> </a:t>
            </a:r>
            <a:r>
              <a:rPr lang="en-ID" sz="1200" dirty="0" err="1">
                <a:solidFill>
                  <a:schemeClr val="tx1"/>
                </a:solidFill>
                <a:latin typeface="Lato Light"/>
              </a:rPr>
              <a:t>kesehatan</a:t>
            </a:r>
            <a:r>
              <a:rPr lang="en-ID" sz="1200" dirty="0">
                <a:solidFill>
                  <a:schemeClr val="tx1"/>
                </a:solidFill>
                <a:latin typeface="Lato Light"/>
              </a:rPr>
              <a:t> pada </a:t>
            </a:r>
            <a:r>
              <a:rPr lang="en-ID" sz="1200" dirty="0" err="1">
                <a:solidFill>
                  <a:schemeClr val="tx1"/>
                </a:solidFill>
                <a:latin typeface="Lato Light"/>
              </a:rPr>
              <a:t>makanan</a:t>
            </a:r>
            <a:r>
              <a:rPr lang="en-ID" sz="1200" dirty="0">
                <a:solidFill>
                  <a:schemeClr val="tx1"/>
                </a:solidFill>
                <a:latin typeface="Lato Light"/>
              </a:rPr>
              <a:t> yang </a:t>
            </a:r>
            <a:r>
              <a:rPr lang="en-ID" sz="1200" dirty="0" err="1">
                <a:solidFill>
                  <a:schemeClr val="tx1"/>
                </a:solidFill>
                <a:latin typeface="Lato Light"/>
              </a:rPr>
              <a:t>diiradiasi</a:t>
            </a:r>
            <a:r>
              <a:rPr lang="en-ID" sz="1200" dirty="0">
                <a:solidFill>
                  <a:schemeClr val="tx1"/>
                </a:solidFill>
                <a:latin typeface="Lato Light"/>
              </a:rPr>
              <a:t> :</a:t>
            </a:r>
            <a:endParaRPr lang="en-ID" sz="1200" b="1" i="0" kern="1200" dirty="0">
              <a:solidFill>
                <a:schemeClr val="tx1"/>
              </a:solidFill>
              <a:effectLst/>
              <a:latin typeface="Lato Light"/>
              <a:ea typeface="+mn-ea"/>
              <a:cs typeface="+mn-cs"/>
            </a:endParaRPr>
          </a:p>
          <a:p>
            <a:r>
              <a:rPr lang="en-ID" sz="1200" b="1" i="0" kern="1200" dirty="0">
                <a:solidFill>
                  <a:schemeClr val="tx1"/>
                </a:solidFill>
                <a:effectLst/>
                <a:latin typeface="Lato Light"/>
                <a:ea typeface="+mn-ea"/>
                <a:cs typeface="+mn-cs"/>
              </a:rPr>
              <a:t>1. </a:t>
            </a:r>
            <a:r>
              <a:rPr lang="en-ID" sz="1200" b="1" i="0" kern="1200" dirty="0" err="1">
                <a:solidFill>
                  <a:schemeClr val="tx1"/>
                </a:solidFill>
                <a:effectLst/>
                <a:latin typeface="Lato Light"/>
                <a:ea typeface="+mn-ea"/>
                <a:cs typeface="+mn-cs"/>
              </a:rPr>
              <a:t>Aspek</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Gizi</a:t>
            </a:r>
            <a:endParaRPr lang="en-ID" sz="1200" b="0" i="0" kern="1200" dirty="0">
              <a:solidFill>
                <a:schemeClr val="tx1"/>
              </a:solidFill>
              <a:effectLst/>
              <a:latin typeface="Lato Light"/>
              <a:ea typeface="+mn-ea"/>
              <a:cs typeface="+mn-cs"/>
            </a:endParaRPr>
          </a:p>
          <a:p>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Masalah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gizi</a:t>
            </a:r>
            <a:r>
              <a:rPr lang="en-ID" sz="1200" b="0" i="0" kern="1200" dirty="0">
                <a:solidFill>
                  <a:schemeClr val="tx1"/>
                </a:solidFill>
                <a:effectLst/>
                <a:latin typeface="Lato Light"/>
                <a:ea typeface="+mn-ea"/>
                <a:cs typeface="+mn-cs"/>
              </a:rPr>
              <a:t> pada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yang </a:t>
            </a:r>
            <a:r>
              <a:rPr lang="en-ID" sz="1200" b="0" i="0" kern="1200" dirty="0" err="1">
                <a:solidFill>
                  <a:schemeClr val="tx1"/>
                </a:solidFill>
                <a:effectLst/>
                <a:latin typeface="Lato Light"/>
                <a:ea typeface="+mn-ea"/>
                <a:cs typeface="+mn-cs"/>
              </a:rPr>
              <a:t>diiradiasi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ialah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kekhawatiran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adanya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perubahan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kimia</a:t>
            </a:r>
            <a:r>
              <a:rPr lang="en-ID" sz="1200" b="0" i="0" kern="1200" dirty="0">
                <a:solidFill>
                  <a:schemeClr val="tx1"/>
                </a:solidFill>
                <a:effectLst/>
                <a:latin typeface="Lato Light"/>
                <a:ea typeface="+mn-ea"/>
                <a:cs typeface="+mn-cs"/>
              </a:rPr>
              <a:t> yang </a:t>
            </a:r>
            <a:r>
              <a:rPr lang="en-ID" sz="1200" b="0" i="0" kern="1200" dirty="0" err="1">
                <a:solidFill>
                  <a:schemeClr val="tx1"/>
                </a:solidFill>
                <a:effectLst/>
                <a:latin typeface="Lato Light"/>
                <a:ea typeface="+mn-ea"/>
                <a:cs typeface="+mn-cs"/>
              </a:rPr>
              <a:t>mengakibatkan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penurunan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nilai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gizi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yang </a:t>
            </a:r>
            <a:r>
              <a:rPr lang="en-ID" sz="1200" b="0" i="0" kern="1200" dirty="0" err="1">
                <a:solidFill>
                  <a:schemeClr val="tx1"/>
                </a:solidFill>
                <a:effectLst/>
                <a:latin typeface="Lato Light"/>
                <a:ea typeface="+mn-ea"/>
                <a:cs typeface="+mn-cs"/>
              </a:rPr>
              <a:t>menyangkut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perubahan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komposisi</a:t>
            </a:r>
            <a:r>
              <a:rPr lang="en-ID" sz="1200" b="0" i="0" kern="1200" dirty="0">
                <a:solidFill>
                  <a:schemeClr val="tx1"/>
                </a:solidFill>
                <a:effectLst/>
                <a:latin typeface="Lato Light"/>
                <a:ea typeface="+mn-ea"/>
                <a:cs typeface="+mn-cs"/>
              </a:rPr>
              <a:t> protein, vitamin dan lain-lain.</a:t>
            </a:r>
          </a:p>
          <a:p>
            <a:r>
              <a:rPr lang="en-ID" sz="1200" b="1" i="0" kern="1200" dirty="0">
                <a:solidFill>
                  <a:schemeClr val="tx1"/>
                </a:solidFill>
                <a:effectLst/>
                <a:latin typeface="Lato Light"/>
                <a:ea typeface="+mn-ea"/>
                <a:cs typeface="+mn-cs"/>
              </a:rPr>
              <a:t>2. </a:t>
            </a:r>
            <a:r>
              <a:rPr lang="en-ID" sz="1200" b="1" i="0" kern="1200" dirty="0" err="1">
                <a:solidFill>
                  <a:schemeClr val="tx1"/>
                </a:solidFill>
                <a:effectLst/>
                <a:latin typeface="Lato Light"/>
                <a:ea typeface="+mn-ea"/>
                <a:cs typeface="+mn-cs"/>
              </a:rPr>
              <a:t>Aspek</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Mikrobiologi</a:t>
            </a:r>
            <a:endParaRPr lang="en-ID" sz="1200" b="0" i="0" kern="1200" dirty="0">
              <a:solidFill>
                <a:schemeClr val="tx1"/>
              </a:solidFill>
              <a:effectLst/>
              <a:latin typeface="Lato Light"/>
              <a:ea typeface="+mn-ea"/>
              <a:cs typeface="+mn-cs"/>
            </a:endParaRPr>
          </a:p>
          <a:p>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Dalam</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iradiasi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masalah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mikrobiologi</a:t>
            </a:r>
            <a:r>
              <a:rPr lang="en-ID" sz="1200" b="0" i="0" kern="1200" dirty="0">
                <a:solidFill>
                  <a:schemeClr val="tx1"/>
                </a:solidFill>
                <a:effectLst/>
                <a:latin typeface="Lato Light"/>
                <a:ea typeface="+mn-ea"/>
                <a:cs typeface="+mn-cs"/>
              </a:rPr>
              <a:t> yang </a:t>
            </a:r>
            <a:r>
              <a:rPr lang="en-ID" sz="1200" b="0" i="0" kern="1200" dirty="0" err="1">
                <a:solidFill>
                  <a:schemeClr val="tx1"/>
                </a:solidFill>
                <a:effectLst/>
                <a:latin typeface="Lato Light"/>
                <a:ea typeface="+mn-ea"/>
                <a:cs typeface="+mn-cs"/>
              </a:rPr>
              <a:t>mungkin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timbul</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adalah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sifat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resistensi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atau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efek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mutagenik</a:t>
            </a:r>
            <a:r>
              <a:rPr lang="en-ID" sz="1200" b="0" i="0" kern="1200" dirty="0">
                <a:solidFill>
                  <a:schemeClr val="tx1"/>
                </a:solidFill>
                <a:effectLst/>
                <a:latin typeface="Lato Light"/>
                <a:ea typeface="+mn-ea"/>
                <a:cs typeface="+mn-cs"/>
              </a:rPr>
              <a:t> dan </a:t>
            </a:r>
            <a:r>
              <a:rPr lang="en-ID" sz="1200" b="0" i="0" kern="1200" dirty="0" err="1">
                <a:solidFill>
                  <a:schemeClr val="tx1"/>
                </a:solidFill>
                <a:effectLst/>
                <a:latin typeface="Lato Light"/>
                <a:ea typeface="+mn-ea"/>
                <a:cs typeface="+mn-cs"/>
              </a:rPr>
              <a:t>peningkatan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patogenitas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mikroba</a:t>
            </a:r>
            <a:endParaRPr lang="en-ID" sz="1200" b="0" i="0" kern="1200" dirty="0">
              <a:solidFill>
                <a:schemeClr val="tx1"/>
              </a:solidFill>
              <a:effectLst/>
              <a:latin typeface="Lato Light"/>
              <a:ea typeface="+mn-ea"/>
              <a:cs typeface="+mn-cs"/>
            </a:endParaRPr>
          </a:p>
          <a:p>
            <a:r>
              <a:rPr lang="en-ID" sz="1200" b="1" i="0" kern="1200" dirty="0">
                <a:solidFill>
                  <a:schemeClr val="tx1"/>
                </a:solidFill>
                <a:effectLst/>
                <a:latin typeface="Lato Light"/>
                <a:ea typeface="+mn-ea"/>
                <a:cs typeface="+mn-cs"/>
              </a:rPr>
              <a:t>3. </a:t>
            </a:r>
            <a:r>
              <a:rPr lang="en-ID" sz="1200" b="1" i="0" kern="1200" dirty="0" err="1">
                <a:solidFill>
                  <a:schemeClr val="tx1"/>
                </a:solidFill>
                <a:effectLst/>
                <a:latin typeface="Lato Light"/>
                <a:ea typeface="+mn-ea"/>
                <a:cs typeface="+mn-cs"/>
              </a:rPr>
              <a:t>Aspek</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Toksikologi</a:t>
            </a:r>
            <a:endParaRPr lang="en-ID" sz="1200" b="0" i="0" kern="1200" dirty="0">
              <a:solidFill>
                <a:schemeClr val="tx1"/>
              </a:solidFill>
              <a:effectLst/>
              <a:latin typeface="Lato Light"/>
              <a:ea typeface="+mn-ea"/>
              <a:cs typeface="+mn-cs"/>
            </a:endParaRPr>
          </a:p>
          <a:p>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Analisis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kimia</a:t>
            </a:r>
            <a:r>
              <a:rPr lang="en-ID" sz="1200" b="0" i="0" kern="1200" dirty="0">
                <a:solidFill>
                  <a:schemeClr val="tx1"/>
                </a:solidFill>
                <a:effectLst/>
                <a:latin typeface="Lato Light"/>
                <a:ea typeface="+mn-ea"/>
                <a:cs typeface="+mn-cs"/>
              </a:rPr>
              <a:t> yang </a:t>
            </a:r>
            <a:r>
              <a:rPr lang="en-ID" sz="1200" b="0" i="0" kern="1200" dirty="0" err="1">
                <a:solidFill>
                  <a:schemeClr val="tx1"/>
                </a:solidFill>
                <a:effectLst/>
                <a:latin typeface="Lato Light"/>
                <a:ea typeface="+mn-ea"/>
                <a:cs typeface="+mn-cs"/>
              </a:rPr>
              <a:t>dilakukan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terhadap</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yang </a:t>
            </a:r>
            <a:r>
              <a:rPr lang="en-ID" sz="1200" b="0" i="0" kern="1200" dirty="0" err="1">
                <a:solidFill>
                  <a:schemeClr val="tx1"/>
                </a:solidFill>
                <a:effectLst/>
                <a:latin typeface="Lato Light"/>
                <a:ea typeface="+mn-ea"/>
                <a:cs typeface="+mn-cs"/>
              </a:rPr>
              <a:t>diawetkan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dengan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iradiasi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tidak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ditemukan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senyawa</a:t>
            </a:r>
            <a:r>
              <a:rPr lang="en-ID" sz="1200" b="0" i="0" kern="1200" dirty="0">
                <a:solidFill>
                  <a:schemeClr val="tx1"/>
                </a:solidFill>
                <a:effectLst/>
                <a:latin typeface="Lato Light"/>
                <a:ea typeface="+mn-ea"/>
                <a:cs typeface="+mn-cs"/>
              </a:rPr>
              <a:t> yang </a:t>
            </a:r>
            <a:r>
              <a:rPr lang="en-ID" sz="1200" b="0" i="0" kern="1200" dirty="0" err="1">
                <a:solidFill>
                  <a:schemeClr val="tx1"/>
                </a:solidFill>
                <a:effectLst/>
                <a:latin typeface="Lato Light"/>
                <a:ea typeface="+mn-ea"/>
                <a:cs typeface="+mn-cs"/>
              </a:rPr>
              <a:t>berbahaya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bagi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kesehatan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Namun</a:t>
            </a:r>
            <a:r>
              <a:rPr lang="en-ID" sz="1200" b="0" i="0" kern="1200" dirty="0">
                <a:solidFill>
                  <a:schemeClr val="tx1"/>
                </a:solidFill>
                <a:effectLst/>
                <a:latin typeface="Lato Light"/>
                <a:ea typeface="+mn-ea"/>
                <a:cs typeface="+mn-cs"/>
              </a:rPr>
              <a:t> uji </a:t>
            </a:r>
            <a:r>
              <a:rPr lang="en-ID" sz="1200" b="0" i="0" kern="1200" dirty="0" err="1">
                <a:solidFill>
                  <a:schemeClr val="tx1"/>
                </a:solidFill>
                <a:effectLst/>
                <a:latin typeface="Lato Light"/>
                <a:ea typeface="+mn-ea"/>
                <a:cs typeface="+mn-cs"/>
              </a:rPr>
              <a:t>tersebut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saja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tidak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cukup</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untuk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meyakinkan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keamanannya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sehingga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perlu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dilakukan</a:t>
            </a:r>
            <a:r>
              <a:rPr lang="en-ID" sz="1200" b="0" i="0" kern="1200" dirty="0">
                <a:solidFill>
                  <a:schemeClr val="tx1"/>
                </a:solidFill>
                <a:effectLst/>
                <a:latin typeface="Lato Light"/>
                <a:ea typeface="+mn-ea"/>
                <a:cs typeface="+mn-cs"/>
              </a:rPr>
              <a:t> uji </a:t>
            </a:r>
            <a:r>
              <a:rPr lang="en-ID" sz="1200" b="0" i="0" kern="1200" dirty="0" err="1">
                <a:solidFill>
                  <a:schemeClr val="tx1"/>
                </a:solidFill>
                <a:effectLst/>
                <a:latin typeface="Lato Light"/>
                <a:ea typeface="+mn-ea"/>
                <a:cs typeface="+mn-cs"/>
              </a:rPr>
              <a:t>toksikologi</a:t>
            </a:r>
            <a:r>
              <a:rPr lang="en-ID" sz="1200" b="0" i="0" kern="1200" dirty="0">
                <a:solidFill>
                  <a:schemeClr val="tx1"/>
                </a:solidFill>
                <a:effectLst/>
                <a:latin typeface="Lato Light"/>
                <a:ea typeface="+mn-ea"/>
                <a:cs typeface="+mn-cs"/>
              </a:rPr>
              <a:t>.  Uji </a:t>
            </a:r>
            <a:r>
              <a:rPr lang="en-ID" sz="1200" b="0" i="0" kern="1200" dirty="0" err="1">
                <a:solidFill>
                  <a:schemeClr val="tx1"/>
                </a:solidFill>
                <a:effectLst/>
                <a:latin typeface="Lato Light"/>
                <a:ea typeface="+mn-ea"/>
                <a:cs typeface="+mn-cs"/>
              </a:rPr>
              <a:t>toksikologi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terhadap</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iradiasi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dilakukan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dengan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prosedur</a:t>
            </a:r>
            <a:r>
              <a:rPr lang="en-ID" sz="1200" b="0" i="0" kern="1200" dirty="0">
                <a:solidFill>
                  <a:schemeClr val="tx1"/>
                </a:solidFill>
                <a:effectLst/>
                <a:latin typeface="Lato Light"/>
                <a:ea typeface="+mn-ea"/>
                <a:cs typeface="+mn-cs"/>
              </a:rPr>
              <a:t> yang </a:t>
            </a:r>
            <a:r>
              <a:rPr lang="en-ID" sz="1200" b="0" i="0" kern="1200" dirty="0" err="1">
                <a:solidFill>
                  <a:schemeClr val="tx1"/>
                </a:solidFill>
                <a:effectLst/>
                <a:latin typeface="Lato Light"/>
                <a:ea typeface="+mn-ea"/>
                <a:cs typeface="+mn-cs"/>
              </a:rPr>
              <a:t>jauh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lebih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teliti</a:t>
            </a:r>
            <a:r>
              <a:rPr lang="en-ID" sz="1200" b="0" i="0" kern="1200" dirty="0">
                <a:solidFill>
                  <a:schemeClr val="tx1"/>
                </a:solidFill>
                <a:effectLst/>
                <a:latin typeface="Lato Light"/>
                <a:ea typeface="+mn-ea"/>
                <a:cs typeface="+mn-cs"/>
              </a:rPr>
              <a:t> dan </a:t>
            </a:r>
            <a:r>
              <a:rPr lang="en-ID" sz="1200" b="0" i="0" kern="1200" dirty="0" err="1">
                <a:solidFill>
                  <a:schemeClr val="tx1"/>
                </a:solidFill>
                <a:effectLst/>
                <a:latin typeface="Lato Light"/>
                <a:ea typeface="+mn-ea"/>
                <a:cs typeface="+mn-cs"/>
              </a:rPr>
              <a:t>kompleks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bila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dibandingkan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dengan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pengujian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sebelumnya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karena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sejak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awal</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keamanan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iradiasi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sangat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banyak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dipertanyakan</a:t>
            </a:r>
            <a:r>
              <a:rPr lang="en-ID" sz="1200" b="0" i="0" kern="1200" dirty="0">
                <a:solidFill>
                  <a:schemeClr val="tx1"/>
                </a:solidFill>
                <a:effectLst/>
                <a:latin typeface="Lato Light"/>
                <a:ea typeface="+mn-ea"/>
                <a:cs typeface="+mn-cs"/>
              </a:rPr>
              <a:t>.</a:t>
            </a: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16</a:t>
            </a:fld>
            <a:endParaRPr lang="en-ID"/>
          </a:p>
        </p:txBody>
      </p:sp>
    </p:spTree>
    <p:extLst>
      <p:ext uri="{BB962C8B-B14F-4D97-AF65-F5344CB8AC3E}">
        <p14:creationId xmlns:p14="http://schemas.microsoft.com/office/powerpoint/2010/main" val="2047160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dirty="0">
                <a:solidFill>
                  <a:schemeClr val="accent6">
                    <a:lumMod val="50000"/>
                  </a:schemeClr>
                </a:solidFill>
                <a:latin typeface="Lato Light"/>
              </a:rPr>
              <a:t> </a:t>
            </a:r>
            <a:r>
              <a:rPr lang="en-ID" sz="1200" b="1" dirty="0" err="1">
                <a:solidFill>
                  <a:schemeClr val="accent6">
                    <a:lumMod val="50000"/>
                  </a:schemeClr>
                </a:solidFill>
              </a:rPr>
              <a:t>Pengawetan</a:t>
            </a:r>
            <a:r>
              <a:rPr lang="en-ID" sz="1200" b="1" dirty="0">
                <a:solidFill>
                  <a:schemeClr val="accent6">
                    <a:lumMod val="50000"/>
                  </a:schemeClr>
                </a:solidFill>
              </a:rPr>
              <a:t> </a:t>
            </a:r>
            <a:r>
              <a:rPr lang="en-ID" sz="1200" b="1" dirty="0" err="1">
                <a:solidFill>
                  <a:schemeClr val="accent6">
                    <a:lumMod val="50000"/>
                  </a:schemeClr>
                </a:solidFill>
              </a:rPr>
              <a:t>makanan</a:t>
            </a:r>
            <a:r>
              <a:rPr lang="en-ID" sz="1200" b="1" dirty="0">
                <a:solidFill>
                  <a:schemeClr val="accent6">
                    <a:lumMod val="50000"/>
                  </a:schemeClr>
                </a:solidFill>
              </a:rPr>
              <a:t> </a:t>
            </a:r>
            <a:r>
              <a:rPr lang="en-ID" sz="1200" b="1" dirty="0" err="1">
                <a:solidFill>
                  <a:schemeClr val="accent6">
                    <a:lumMod val="50000"/>
                  </a:schemeClr>
                </a:solidFill>
              </a:rPr>
              <a:t>dengan</a:t>
            </a:r>
            <a:r>
              <a:rPr lang="en-ID" sz="1200" b="1" dirty="0">
                <a:solidFill>
                  <a:schemeClr val="accent6">
                    <a:lumMod val="50000"/>
                  </a:schemeClr>
                </a:solidFill>
              </a:rPr>
              <a:t> </a:t>
            </a:r>
            <a:r>
              <a:rPr lang="en-ID" sz="1200" b="1" dirty="0" err="1">
                <a:solidFill>
                  <a:schemeClr val="accent6">
                    <a:lumMod val="50000"/>
                  </a:schemeClr>
                </a:solidFill>
              </a:rPr>
              <a:t>Pengalengan</a:t>
            </a:r>
            <a:endParaRPr lang="en-ID" sz="1200" b="1" dirty="0">
              <a:solidFill>
                <a:schemeClr val="accent6">
                  <a:lumMod val="50000"/>
                </a:schemeClr>
              </a:solidFill>
            </a:endParaRPr>
          </a:p>
          <a:p>
            <a:pPr lvl="0"/>
            <a:r>
              <a:rPr lang="en-ID" b="0" i="0" dirty="0" err="1">
                <a:solidFill>
                  <a:schemeClr val="tx1"/>
                </a:solidFill>
                <a:effectLst/>
                <a:latin typeface="Lato Light"/>
                <a:ea typeface="+mn-ea"/>
                <a:cs typeface="+mn-cs"/>
              </a:rPr>
              <a:t>Pengalengan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didefinisikan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sebagai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suatu</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cara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pengawetan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bahan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pangan</a:t>
            </a:r>
            <a:r>
              <a:rPr lang="en-ID" b="0" i="0" dirty="0">
                <a:solidFill>
                  <a:schemeClr val="tx1"/>
                </a:solidFill>
                <a:effectLst/>
                <a:latin typeface="Lato Light"/>
                <a:ea typeface="+mn-ea"/>
                <a:cs typeface="+mn-cs"/>
              </a:rPr>
              <a:t> yang </a:t>
            </a:r>
            <a:r>
              <a:rPr lang="en-ID" b="0" i="0" dirty="0" err="1">
                <a:solidFill>
                  <a:schemeClr val="tx1"/>
                </a:solidFill>
                <a:effectLst/>
                <a:latin typeface="Lato Light"/>
                <a:ea typeface="+mn-ea"/>
                <a:cs typeface="+mn-cs"/>
              </a:rPr>
              <a:t>dipak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secara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hermetis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kedap</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terhadap</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udara</a:t>
            </a:r>
            <a:r>
              <a:rPr lang="en-ID" b="0" i="0" dirty="0">
                <a:solidFill>
                  <a:schemeClr val="tx1"/>
                </a:solidFill>
                <a:effectLst/>
                <a:latin typeface="Lato Light"/>
                <a:ea typeface="+mn-ea"/>
                <a:cs typeface="+mn-cs"/>
              </a:rPr>
              <a:t>, air, </a:t>
            </a:r>
            <a:r>
              <a:rPr lang="en-ID" b="0" i="0" dirty="0" err="1">
                <a:solidFill>
                  <a:schemeClr val="tx1"/>
                </a:solidFill>
                <a:effectLst/>
                <a:latin typeface="Lato Light"/>
                <a:ea typeface="+mn-ea"/>
                <a:cs typeface="+mn-cs"/>
              </a:rPr>
              <a:t>mikroba</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benda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asing</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lainnya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dalam</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suatu</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wadah</a:t>
            </a:r>
            <a:r>
              <a:rPr lang="en-ID" b="0" i="0" dirty="0">
                <a:solidFill>
                  <a:schemeClr val="tx1"/>
                </a:solidFill>
                <a:effectLst/>
                <a:latin typeface="Lato Light"/>
                <a:ea typeface="+mn-ea"/>
                <a:cs typeface="+mn-cs"/>
              </a:rPr>
              <a:t>, yang </a:t>
            </a:r>
            <a:r>
              <a:rPr lang="en-ID" b="0" i="0" dirty="0" err="1">
                <a:solidFill>
                  <a:schemeClr val="tx1"/>
                </a:solidFill>
                <a:effectLst/>
                <a:latin typeface="Lato Light"/>
                <a:ea typeface="+mn-ea"/>
                <a:cs typeface="+mn-cs"/>
              </a:rPr>
              <a:t>kemudian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disterilkan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secara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komersial</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untuk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membunuh</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semua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mikroba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patogen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penyebab</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penyakit</a:t>
            </a:r>
            <a:r>
              <a:rPr lang="en-ID" b="0" i="0" dirty="0">
                <a:solidFill>
                  <a:schemeClr val="tx1"/>
                </a:solidFill>
                <a:effectLst/>
                <a:latin typeface="Lato Light"/>
                <a:ea typeface="+mn-ea"/>
                <a:cs typeface="+mn-cs"/>
              </a:rPr>
              <a:t>) dan </a:t>
            </a:r>
            <a:r>
              <a:rPr lang="en-ID" b="0" i="0" dirty="0" err="1">
                <a:solidFill>
                  <a:schemeClr val="tx1"/>
                </a:solidFill>
                <a:effectLst/>
                <a:latin typeface="Lato Light"/>
                <a:ea typeface="+mn-ea"/>
                <a:cs typeface="+mn-cs"/>
              </a:rPr>
              <a:t>pembusuk</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Pengalengan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secara</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hermetis</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memungkinkan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makanan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dapat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terhindar</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dari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kebusukan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perubahan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kadar</a:t>
            </a:r>
            <a:r>
              <a:rPr lang="en-ID" b="0" i="0" dirty="0">
                <a:solidFill>
                  <a:schemeClr val="tx1"/>
                </a:solidFill>
                <a:effectLst/>
                <a:latin typeface="Lato Light"/>
                <a:ea typeface="+mn-ea"/>
                <a:cs typeface="+mn-cs"/>
              </a:rPr>
              <a:t> air, </a:t>
            </a:r>
            <a:r>
              <a:rPr lang="en-ID" b="0" i="0" dirty="0" err="1">
                <a:solidFill>
                  <a:schemeClr val="tx1"/>
                </a:solidFill>
                <a:effectLst/>
                <a:latin typeface="Lato Light"/>
                <a:ea typeface="+mn-ea"/>
                <a:cs typeface="+mn-cs"/>
              </a:rPr>
              <a:t>kerusakan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akibat</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oksidasi</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atau</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perubahan</a:t>
            </a:r>
            <a:r>
              <a:rPr lang="en-ID" b="0" i="0" dirty="0">
                <a:solidFill>
                  <a:schemeClr val="tx1"/>
                </a:solidFill>
                <a:effectLst/>
                <a:latin typeface="Lato Light"/>
                <a:ea typeface="+mn-ea"/>
                <a:cs typeface="+mn-cs"/>
              </a:rPr>
              <a:t> </a:t>
            </a:r>
            <a:r>
              <a:rPr lang="en-ID" b="0" i="0" dirty="0" err="1">
                <a:solidFill>
                  <a:schemeClr val="tx1"/>
                </a:solidFill>
                <a:effectLst/>
                <a:latin typeface="Lato Light"/>
                <a:ea typeface="+mn-ea"/>
                <a:cs typeface="+mn-cs"/>
              </a:rPr>
              <a:t>cita</a:t>
            </a:r>
            <a:r>
              <a:rPr lang="en-ID" b="0" i="0" dirty="0">
                <a:solidFill>
                  <a:schemeClr val="tx1"/>
                </a:solidFill>
                <a:effectLst/>
                <a:latin typeface="Lato Light"/>
                <a:ea typeface="+mn-ea"/>
                <a:cs typeface="+mn-cs"/>
              </a:rPr>
              <a:t> rasa..</a:t>
            </a:r>
            <a:endParaRPr lang="en-ID" sz="1400" dirty="0"/>
          </a:p>
          <a:p>
            <a:pPr lvl="0"/>
            <a:r>
              <a:rPr lang="en-ID" sz="1200" b="0" i="0" dirty="0" err="1">
                <a:solidFill>
                  <a:schemeClr val="tx1"/>
                </a:solidFill>
                <a:effectLst/>
                <a:latin typeface="Lato Light"/>
                <a:ea typeface="+mn-ea"/>
                <a:cs typeface="+mn-cs"/>
              </a:rPr>
              <a:t>Metoda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pengalengan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secara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umum</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dapat</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digolongkan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menjadi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dua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yaitu</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metoda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pengalengan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konvensional</a:t>
            </a:r>
            <a:r>
              <a:rPr lang="en-ID" sz="1200" b="0" i="0" dirty="0">
                <a:solidFill>
                  <a:schemeClr val="tx1"/>
                </a:solidFill>
                <a:effectLst/>
                <a:latin typeface="Lato Light"/>
                <a:ea typeface="+mn-ea"/>
                <a:cs typeface="+mn-cs"/>
              </a:rPr>
              <a:t> dan </a:t>
            </a:r>
            <a:r>
              <a:rPr lang="en-ID" sz="1200" b="0" i="0" dirty="0" err="1">
                <a:solidFill>
                  <a:schemeClr val="tx1"/>
                </a:solidFill>
                <a:effectLst/>
                <a:latin typeface="Lato Light"/>
                <a:ea typeface="+mn-ea"/>
                <a:cs typeface="+mn-cs"/>
              </a:rPr>
              <a:t>metoda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aseptik</a:t>
            </a:r>
            <a:r>
              <a:rPr lang="en-ID" sz="1200" b="0" i="0" dirty="0">
                <a:solidFill>
                  <a:schemeClr val="tx1"/>
                </a:solidFill>
                <a:effectLst/>
                <a:latin typeface="Lato Light"/>
                <a:ea typeface="+mn-ea"/>
                <a:cs typeface="+mn-cs"/>
              </a:rPr>
              <a:t>. Pada </a:t>
            </a:r>
            <a:r>
              <a:rPr lang="en-ID" sz="1200" b="0" i="0" dirty="0" err="1">
                <a:solidFill>
                  <a:schemeClr val="tx1"/>
                </a:solidFill>
                <a:effectLst/>
                <a:latin typeface="Lato Light"/>
                <a:ea typeface="+mn-ea"/>
                <a:cs typeface="+mn-cs"/>
              </a:rPr>
              <a:t>metoda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pengalengan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konvensional</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bahan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pangan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berupa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padatan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atau</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caiaran</a:t>
            </a:r>
            <a:r>
              <a:rPr lang="en-ID" sz="1200" b="0" i="0" dirty="0">
                <a:solidFill>
                  <a:schemeClr val="tx1"/>
                </a:solidFill>
                <a:effectLst/>
                <a:latin typeface="Lato Light"/>
                <a:ea typeface="+mn-ea"/>
                <a:cs typeface="+mn-cs"/>
              </a:rPr>
              <a:t> yang </a:t>
            </a:r>
            <a:r>
              <a:rPr lang="en-ID" sz="1200" b="0" i="0" dirty="0" err="1">
                <a:solidFill>
                  <a:schemeClr val="tx1"/>
                </a:solidFill>
                <a:effectLst/>
                <a:latin typeface="Lato Light"/>
                <a:ea typeface="+mn-ea"/>
                <a:cs typeface="+mn-cs"/>
              </a:rPr>
              <a:t>telah</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disiapkan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dalam</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kaleng</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atau</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botol</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ditutup</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rapat</a:t>
            </a:r>
            <a:r>
              <a:rPr lang="en-ID" sz="1200" b="0" i="0" dirty="0">
                <a:solidFill>
                  <a:schemeClr val="tx1"/>
                </a:solidFill>
                <a:effectLst/>
                <a:latin typeface="Lato Light"/>
                <a:ea typeface="+mn-ea"/>
                <a:cs typeface="+mn-cs"/>
              </a:rPr>
              <a:t> dan </a:t>
            </a:r>
            <a:r>
              <a:rPr lang="en-ID" sz="1200" b="0" i="0" dirty="0" err="1">
                <a:solidFill>
                  <a:schemeClr val="tx1"/>
                </a:solidFill>
                <a:effectLst/>
                <a:latin typeface="Lato Light"/>
                <a:ea typeface="+mn-ea"/>
                <a:cs typeface="+mn-cs"/>
              </a:rPr>
              <a:t>disterilisasi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dalam</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autoklaf</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Sedangkan</a:t>
            </a:r>
            <a:r>
              <a:rPr lang="en-ID" sz="1200" b="0" i="0" dirty="0">
                <a:solidFill>
                  <a:schemeClr val="tx1"/>
                </a:solidFill>
                <a:effectLst/>
                <a:latin typeface="Lato Light"/>
                <a:ea typeface="+mn-ea"/>
                <a:cs typeface="+mn-cs"/>
              </a:rPr>
              <a:t> pada </a:t>
            </a:r>
            <a:r>
              <a:rPr lang="en-ID" sz="1200" b="0" i="0" dirty="0" err="1">
                <a:solidFill>
                  <a:schemeClr val="tx1"/>
                </a:solidFill>
                <a:effectLst/>
                <a:latin typeface="Lato Light"/>
                <a:ea typeface="+mn-ea"/>
                <a:cs typeface="+mn-cs"/>
              </a:rPr>
              <a:t>metoda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pengalengan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aseptik</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bahan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pangan</a:t>
            </a:r>
            <a:r>
              <a:rPr lang="en-ID" sz="1200" b="0" i="0" dirty="0">
                <a:solidFill>
                  <a:schemeClr val="tx1"/>
                </a:solidFill>
                <a:effectLst/>
                <a:latin typeface="Lato Light"/>
                <a:ea typeface="+mn-ea"/>
                <a:cs typeface="+mn-cs"/>
              </a:rPr>
              <a:t> dan </a:t>
            </a:r>
            <a:r>
              <a:rPr lang="en-ID" sz="1200" b="0" i="0" dirty="0" err="1">
                <a:solidFill>
                  <a:schemeClr val="tx1"/>
                </a:solidFill>
                <a:effectLst/>
                <a:latin typeface="Lato Light"/>
                <a:ea typeface="+mn-ea"/>
                <a:cs typeface="+mn-cs"/>
              </a:rPr>
              <a:t>kemasan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dikerjakan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secara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terpisah</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Bahan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pangan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diperlakukan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sesuai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dengan</a:t>
            </a:r>
            <a:r>
              <a:rPr lang="en-ID" sz="1200" b="0" i="0" dirty="0">
                <a:solidFill>
                  <a:schemeClr val="tx1"/>
                </a:solidFill>
                <a:effectLst/>
                <a:latin typeface="Lato Light"/>
                <a:ea typeface="+mn-ea"/>
                <a:cs typeface="+mn-cs"/>
              </a:rPr>
              <a:t> proses </a:t>
            </a:r>
            <a:r>
              <a:rPr lang="en-ID" sz="1200" b="0" i="0" dirty="0" err="1">
                <a:solidFill>
                  <a:schemeClr val="tx1"/>
                </a:solidFill>
                <a:effectLst/>
                <a:latin typeface="Lato Light"/>
                <a:ea typeface="+mn-ea"/>
                <a:cs typeface="+mn-cs"/>
              </a:rPr>
              <a:t>termalnya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sedangkan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kemasan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dilakukan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sterilisasi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terlebih</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dahulu</a:t>
            </a:r>
            <a:r>
              <a:rPr lang="en-ID" sz="1200" b="0" i="0" dirty="0">
                <a:solidFill>
                  <a:schemeClr val="tx1"/>
                </a:solidFill>
                <a:effectLst/>
                <a:latin typeface="Lato Light"/>
                <a:ea typeface="+mn-ea"/>
                <a:cs typeface="+mn-cs"/>
              </a:rPr>
              <a:t>.</a:t>
            </a: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17</a:t>
            </a:fld>
            <a:endParaRPr lang="en-ID"/>
          </a:p>
        </p:txBody>
      </p:sp>
    </p:spTree>
    <p:extLst>
      <p:ext uri="{BB962C8B-B14F-4D97-AF65-F5344CB8AC3E}">
        <p14:creationId xmlns:p14="http://schemas.microsoft.com/office/powerpoint/2010/main" val="379350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1" dirty="0" err="1">
                <a:solidFill>
                  <a:schemeClr val="accent6">
                    <a:lumMod val="50000"/>
                  </a:schemeClr>
                </a:solidFill>
                <a:latin typeface="Lato Light"/>
              </a:rPr>
              <a:t>Kelebihan</a:t>
            </a:r>
            <a:r>
              <a:rPr lang="en-ID" sz="1200" b="1" dirty="0">
                <a:solidFill>
                  <a:schemeClr val="accent6">
                    <a:lumMod val="50000"/>
                  </a:schemeClr>
                </a:solidFill>
                <a:latin typeface="Lato Light"/>
              </a:rPr>
              <a:t> dan </a:t>
            </a:r>
            <a:r>
              <a:rPr lang="en-ID" sz="1200" b="1" dirty="0" err="1">
                <a:solidFill>
                  <a:schemeClr val="accent6">
                    <a:lumMod val="50000"/>
                  </a:schemeClr>
                </a:solidFill>
                <a:latin typeface="Lato Light"/>
              </a:rPr>
              <a:t>kekurangan</a:t>
            </a:r>
            <a:r>
              <a:rPr lang="en-ID" sz="1200" b="1" dirty="0">
                <a:solidFill>
                  <a:schemeClr val="accent6">
                    <a:lumMod val="50000"/>
                  </a:schemeClr>
                </a:solidFill>
                <a:latin typeface="Lato Light"/>
              </a:rPr>
              <a:t> </a:t>
            </a:r>
            <a:r>
              <a:rPr lang="en-ID" sz="1200" b="1" dirty="0" err="1">
                <a:solidFill>
                  <a:schemeClr val="accent6">
                    <a:lumMod val="50000"/>
                  </a:schemeClr>
                </a:solidFill>
                <a:latin typeface="Lato Light"/>
              </a:rPr>
              <a:t>Pengawetan</a:t>
            </a:r>
            <a:r>
              <a:rPr lang="en-ID" sz="1200" b="1" dirty="0">
                <a:solidFill>
                  <a:schemeClr val="accent6">
                    <a:lumMod val="50000"/>
                  </a:schemeClr>
                </a:solidFill>
                <a:latin typeface="Lato Light"/>
              </a:rPr>
              <a:t> </a:t>
            </a:r>
            <a:r>
              <a:rPr lang="en-ID" sz="1200" b="1" dirty="0" err="1">
                <a:solidFill>
                  <a:schemeClr val="accent6">
                    <a:lumMod val="50000"/>
                  </a:schemeClr>
                </a:solidFill>
                <a:latin typeface="Lato Light"/>
              </a:rPr>
              <a:t>makanan</a:t>
            </a:r>
            <a:r>
              <a:rPr lang="en-ID" sz="1200" b="1" dirty="0">
                <a:solidFill>
                  <a:schemeClr val="accent6">
                    <a:lumMod val="50000"/>
                  </a:schemeClr>
                </a:solidFill>
                <a:latin typeface="Lato Light"/>
              </a:rPr>
              <a:t> </a:t>
            </a:r>
            <a:r>
              <a:rPr lang="en-ID" sz="1200" b="1" dirty="0" err="1">
                <a:solidFill>
                  <a:schemeClr val="accent6">
                    <a:lumMod val="50000"/>
                  </a:schemeClr>
                </a:solidFill>
                <a:latin typeface="Lato Light"/>
              </a:rPr>
              <a:t>dengan</a:t>
            </a:r>
            <a:r>
              <a:rPr lang="en-ID" sz="1200" b="1" dirty="0">
                <a:solidFill>
                  <a:schemeClr val="accent6">
                    <a:lumMod val="50000"/>
                  </a:schemeClr>
                </a:solidFill>
                <a:latin typeface="Lato Light"/>
              </a:rPr>
              <a:t> </a:t>
            </a:r>
            <a:r>
              <a:rPr lang="en-ID" sz="1200" b="1" dirty="0" err="1">
                <a:solidFill>
                  <a:schemeClr val="accent6">
                    <a:lumMod val="50000"/>
                  </a:schemeClr>
                </a:solidFill>
                <a:latin typeface="Lato Light"/>
              </a:rPr>
              <a:t>Pengalengan</a:t>
            </a:r>
            <a:r>
              <a:rPr lang="en-ID" sz="1200" b="1" dirty="0">
                <a:solidFill>
                  <a:schemeClr val="accent6">
                    <a:lumMod val="50000"/>
                  </a:schemeClr>
                </a:solidFill>
                <a:latin typeface="Lato Light"/>
              </a:rPr>
              <a:t> </a:t>
            </a:r>
          </a:p>
          <a:p>
            <a:pPr lvl="0"/>
            <a:r>
              <a:rPr lang="id-ID" sz="1600" b="1" i="0" dirty="0">
                <a:solidFill>
                  <a:schemeClr val="tx1"/>
                </a:solidFill>
                <a:effectLst/>
                <a:latin typeface="Lato Light"/>
                <a:ea typeface="+mn-ea"/>
                <a:cs typeface="+mn-cs"/>
              </a:rPr>
              <a:t>Keuntungan </a:t>
            </a:r>
            <a:r>
              <a:rPr lang="en-ID" sz="1600" b="1" i="0" dirty="0" err="1">
                <a:solidFill>
                  <a:schemeClr val="tx1"/>
                </a:solidFill>
                <a:effectLst/>
                <a:latin typeface="Lato Light"/>
                <a:ea typeface="+mn-ea"/>
                <a:cs typeface="+mn-cs"/>
              </a:rPr>
              <a:t>Produk</a:t>
            </a:r>
            <a:r>
              <a:rPr lang="en-ID" sz="1600" b="1" i="0" dirty="0">
                <a:solidFill>
                  <a:schemeClr val="tx1"/>
                </a:solidFill>
                <a:effectLst/>
                <a:latin typeface="Lato Light"/>
                <a:ea typeface="+mn-ea"/>
                <a:cs typeface="+mn-cs"/>
              </a:rPr>
              <a:t> </a:t>
            </a:r>
            <a:r>
              <a:rPr lang="en-ID" sz="1600" b="1" i="0" dirty="0" err="1">
                <a:solidFill>
                  <a:schemeClr val="tx1"/>
                </a:solidFill>
                <a:effectLst/>
                <a:latin typeface="Lato Light"/>
                <a:ea typeface="+mn-ea"/>
                <a:cs typeface="+mn-cs"/>
              </a:rPr>
              <a:t>Kaleng</a:t>
            </a:r>
            <a:r>
              <a:rPr lang="en-ID" sz="1600" b="1" i="0" dirty="0">
                <a:solidFill>
                  <a:schemeClr val="tx1"/>
                </a:solidFill>
                <a:effectLst/>
                <a:latin typeface="Lato Light"/>
                <a:ea typeface="+mn-ea"/>
                <a:cs typeface="+mn-cs"/>
              </a:rPr>
              <a:t>, </a:t>
            </a:r>
            <a:r>
              <a:rPr lang="en-ID" sz="1600" b="1" i="0" dirty="0" err="1">
                <a:solidFill>
                  <a:schemeClr val="tx1"/>
                </a:solidFill>
                <a:effectLst/>
                <a:latin typeface="Lato Light"/>
                <a:ea typeface="+mn-ea"/>
                <a:cs typeface="+mn-cs"/>
              </a:rPr>
              <a:t>Adalah</a:t>
            </a:r>
            <a:r>
              <a:rPr lang="id-ID" sz="1600" b="1" i="0" dirty="0">
                <a:solidFill>
                  <a:schemeClr val="tx1"/>
                </a:solidFill>
                <a:effectLst/>
                <a:latin typeface="Lato Light"/>
                <a:ea typeface="+mn-ea"/>
                <a:cs typeface="+mn-cs"/>
              </a:rPr>
              <a:t>:</a:t>
            </a:r>
          </a:p>
          <a:p>
            <a:pPr lvl="0"/>
            <a:r>
              <a:rPr lang="id-ID" sz="1200" b="0" i="0" dirty="0">
                <a:solidFill>
                  <a:schemeClr val="tx1"/>
                </a:solidFill>
                <a:effectLst/>
                <a:latin typeface="Lato Light"/>
                <a:ea typeface="+mn-ea"/>
                <a:cs typeface="+mn-cs"/>
              </a:rPr>
              <a:t>a.    Kaleng dapat menjaga bahan pangan yang ada di dalamnya. Makanan yang ada di dalam wadah yang tertutup secara hermetis dapat dijaga terhadap kontaminasi oleh mikroba, serangga, atau bahan asing lain yang mungkin dapat menyebabkan kebusukan atau penyimpangan penampakan dan cita rasanya.</a:t>
            </a:r>
          </a:p>
          <a:p>
            <a:pPr lvl="0"/>
            <a:r>
              <a:rPr lang="id-ID" sz="1200" b="0" i="0" dirty="0">
                <a:solidFill>
                  <a:schemeClr val="tx1"/>
                </a:solidFill>
                <a:effectLst/>
                <a:latin typeface="Lato Light"/>
                <a:ea typeface="+mn-ea"/>
                <a:cs typeface="+mn-cs"/>
              </a:rPr>
              <a:t>b.    Kaleng dapat juga menjaga bahan pangan terhadap perubahan kadar air yang tidak diinginkan.</a:t>
            </a:r>
          </a:p>
          <a:p>
            <a:pPr lvl="0"/>
            <a:r>
              <a:rPr lang="id-ID" sz="1200" b="0" i="0" dirty="0">
                <a:solidFill>
                  <a:schemeClr val="tx1"/>
                </a:solidFill>
                <a:effectLst/>
                <a:latin typeface="Lato Light"/>
                <a:ea typeface="+mn-ea"/>
                <a:cs typeface="+mn-cs"/>
              </a:rPr>
              <a:t>c.    Kaleng dapat menjaga bahan pangan terhadap penyerapan oksigen, gas-gas lain, bau-bauan, dan partikel-partikel radioaktif yang terdapat di atmosfer.</a:t>
            </a:r>
          </a:p>
          <a:p>
            <a:pPr lvl="0"/>
            <a:r>
              <a:rPr lang="id-ID" sz="1200" b="0" i="0" dirty="0">
                <a:solidFill>
                  <a:schemeClr val="tx1"/>
                </a:solidFill>
                <a:effectLst/>
                <a:latin typeface="Lato Light"/>
                <a:ea typeface="+mn-ea"/>
                <a:cs typeface="+mn-cs"/>
              </a:rPr>
              <a:t>d.   Kaleng dapat menjaga terhadap cahaya, khususnya untuk bahan pangan berwarna yang peka terhadap reaksi fotokimia.</a:t>
            </a:r>
            <a:endParaRPr lang="en-ID" sz="1200" dirty="0"/>
          </a:p>
          <a:p>
            <a:pPr lvl="0"/>
            <a:r>
              <a:rPr lang="id-ID" sz="1600" b="1" i="0" dirty="0">
                <a:solidFill>
                  <a:schemeClr val="tx1"/>
                </a:solidFill>
                <a:effectLst/>
                <a:latin typeface="Lato Light"/>
                <a:ea typeface="+mn-ea"/>
                <a:cs typeface="+mn-cs"/>
              </a:rPr>
              <a:t>Kelemahan produk kaleng, adalah :</a:t>
            </a:r>
            <a:endParaRPr lang="id-ID" sz="1400" b="1" i="0" dirty="0">
              <a:solidFill>
                <a:schemeClr val="tx1"/>
              </a:solidFill>
              <a:effectLst/>
              <a:latin typeface="Lato Light"/>
              <a:ea typeface="+mn-ea"/>
              <a:cs typeface="+mn-cs"/>
            </a:endParaRPr>
          </a:p>
          <a:p>
            <a:pPr lvl="0"/>
            <a:r>
              <a:rPr lang="id-ID" sz="1400" b="0" i="0" dirty="0">
                <a:solidFill>
                  <a:schemeClr val="tx1"/>
                </a:solidFill>
                <a:effectLst/>
                <a:latin typeface="Lato Light"/>
                <a:ea typeface="+mn-ea"/>
                <a:cs typeface="+mn-cs"/>
              </a:rPr>
              <a:t>a.  </a:t>
            </a:r>
            <a:r>
              <a:rPr lang="id-ID" sz="1200" b="0" i="0" dirty="0">
                <a:solidFill>
                  <a:schemeClr val="tx1"/>
                </a:solidFill>
                <a:effectLst/>
                <a:latin typeface="Lato Light"/>
                <a:ea typeface="+mn-ea"/>
                <a:cs typeface="+mn-cs"/>
              </a:rPr>
              <a:t>   Karena diolah dengan suhu tinggi, produk pengalengan aseptik umumnya kehilangan cita rasa segarnya.</a:t>
            </a:r>
          </a:p>
          <a:p>
            <a:pPr lvl="0"/>
            <a:r>
              <a:rPr lang="id-ID" sz="1200" b="0" i="0" dirty="0">
                <a:solidFill>
                  <a:schemeClr val="tx1"/>
                </a:solidFill>
                <a:effectLst/>
                <a:latin typeface="Lato Light"/>
                <a:ea typeface="+mn-ea"/>
                <a:cs typeface="+mn-cs"/>
              </a:rPr>
              <a:t>b.    Pemanasan suhu tinggi juga menurunkan nilai gizi produk. Khususnya komponen yang mudah rusak oleh panas. Misalnya, vitamin dan lemak tak jenuh. Fortifikasi (penambahan) vitamin dapat dilakukan untuk mengganti kehilangan selama proses.</a:t>
            </a:r>
          </a:p>
          <a:p>
            <a:pPr lvl="0"/>
            <a:r>
              <a:rPr lang="id-ID" sz="1200" b="0" i="0" dirty="0">
                <a:solidFill>
                  <a:schemeClr val="tx1"/>
                </a:solidFill>
                <a:effectLst/>
                <a:latin typeface="Lato Light"/>
                <a:ea typeface="+mn-ea"/>
                <a:cs typeface="+mn-cs"/>
              </a:rPr>
              <a:t>c.     Produk kaleng juga umumnya kehilangan sifat segar. Satu lagi yang tidak menguntungkan ialah timbulnya rasa </a:t>
            </a:r>
            <a:r>
              <a:rPr lang="id-ID" sz="1200" b="0" i="1" dirty="0">
                <a:solidFill>
                  <a:schemeClr val="tx1"/>
                </a:solidFill>
                <a:effectLst/>
                <a:latin typeface="Lato Light"/>
                <a:ea typeface="+mn-ea"/>
                <a:cs typeface="+mn-cs"/>
              </a:rPr>
              <a:t>“taint”</a:t>
            </a:r>
            <a:r>
              <a:rPr lang="id-ID" sz="1200" b="0" i="0" dirty="0">
                <a:solidFill>
                  <a:schemeClr val="tx1"/>
                </a:solidFill>
                <a:effectLst/>
                <a:latin typeface="Lato Light"/>
                <a:ea typeface="+mn-ea"/>
                <a:cs typeface="+mn-cs"/>
              </a:rPr>
              <a:t> kaleng (rasa seperti besi) yang terkadang cukup mengganggu. Rasa ini timbul terutama bila </a:t>
            </a:r>
            <a:r>
              <a:rPr lang="id-ID" sz="1200" b="0" i="1" dirty="0">
                <a:solidFill>
                  <a:schemeClr val="tx1"/>
                </a:solidFill>
                <a:effectLst/>
                <a:latin typeface="Lato Light"/>
                <a:ea typeface="+mn-ea"/>
                <a:cs typeface="+mn-cs"/>
              </a:rPr>
              <a:t>coating</a:t>
            </a:r>
            <a:r>
              <a:rPr lang="id-ID" sz="1200" b="0" i="0" dirty="0">
                <a:solidFill>
                  <a:schemeClr val="tx1"/>
                </a:solidFill>
                <a:effectLst/>
                <a:latin typeface="Lato Light"/>
                <a:ea typeface="+mn-ea"/>
                <a:cs typeface="+mn-cs"/>
              </a:rPr>
              <a:t> kaleng tidak sempurna.</a:t>
            </a:r>
            <a:endParaRPr lang="en-ID" sz="1200" b="0" i="0" dirty="0">
              <a:solidFill>
                <a:schemeClr val="tx1"/>
              </a:solidFill>
              <a:effectLst/>
              <a:latin typeface="Lato Light"/>
              <a:ea typeface="+mn-ea"/>
              <a:cs typeface="+mn-cs"/>
            </a:endParaRP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18</a:t>
            </a:fld>
            <a:endParaRPr lang="en-ID"/>
          </a:p>
        </p:txBody>
      </p:sp>
    </p:spTree>
    <p:extLst>
      <p:ext uri="{BB962C8B-B14F-4D97-AF65-F5344CB8AC3E}">
        <p14:creationId xmlns:p14="http://schemas.microsoft.com/office/powerpoint/2010/main" val="132411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sz="1100" b="1" i="0" dirty="0" err="1">
                <a:solidFill>
                  <a:schemeClr val="tx1"/>
                </a:solidFill>
                <a:effectLst/>
                <a:latin typeface="Lato Light"/>
                <a:ea typeface="+mn-ea"/>
                <a:cs typeface="+mn-cs"/>
              </a:rPr>
              <a:t>Pengawetan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makanan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adalah</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cara</a:t>
            </a:r>
            <a:r>
              <a:rPr lang="en-ID" sz="1100" b="0" i="0" dirty="0">
                <a:solidFill>
                  <a:schemeClr val="tx1"/>
                </a:solidFill>
                <a:effectLst/>
                <a:latin typeface="Lato Light"/>
                <a:ea typeface="+mn-ea"/>
                <a:cs typeface="+mn-cs"/>
              </a:rPr>
              <a:t> yang </a:t>
            </a:r>
            <a:r>
              <a:rPr lang="en-ID" sz="1100" b="0" i="0" dirty="0" err="1">
                <a:solidFill>
                  <a:schemeClr val="tx1"/>
                </a:solidFill>
                <a:effectLst/>
                <a:latin typeface="Lato Light"/>
                <a:ea typeface="+mn-ea"/>
                <a:cs typeface="+mn-cs"/>
              </a:rPr>
              <a:t>digunakan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untuk</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membuat</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makanan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memiliki</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daya</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simpan</a:t>
            </a:r>
            <a:r>
              <a:rPr lang="en-ID" sz="1100" b="0" i="0" dirty="0">
                <a:solidFill>
                  <a:schemeClr val="tx1"/>
                </a:solidFill>
                <a:effectLst/>
                <a:latin typeface="Lato Light"/>
                <a:ea typeface="+mn-ea"/>
                <a:cs typeface="+mn-cs"/>
              </a:rPr>
              <a:t> yang lama dan </a:t>
            </a:r>
            <a:r>
              <a:rPr lang="en-ID" sz="1100" b="0" i="0" dirty="0" err="1">
                <a:solidFill>
                  <a:schemeClr val="tx1"/>
                </a:solidFill>
                <a:effectLst/>
                <a:latin typeface="Lato Light"/>
                <a:ea typeface="+mn-ea"/>
                <a:cs typeface="+mn-cs"/>
              </a:rPr>
              <a:t>mempertahankan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sifat-sifat</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fisik</a:t>
            </a:r>
            <a:r>
              <a:rPr lang="en-ID" sz="1100" b="0" i="0" dirty="0">
                <a:solidFill>
                  <a:schemeClr val="tx1"/>
                </a:solidFill>
                <a:effectLst/>
                <a:latin typeface="Lato Light"/>
                <a:ea typeface="+mn-ea"/>
                <a:cs typeface="+mn-cs"/>
              </a:rPr>
              <a:t> dan </a:t>
            </a:r>
            <a:r>
              <a:rPr lang="en-ID" sz="1100" b="0" i="0" dirty="0" err="1">
                <a:solidFill>
                  <a:schemeClr val="tx1"/>
                </a:solidFill>
                <a:effectLst/>
                <a:latin typeface="Lato Light"/>
                <a:ea typeface="+mn-ea"/>
                <a:cs typeface="+mn-cs"/>
              </a:rPr>
              <a:t>kimia</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makanan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Dalam</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mengawetkan</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makanan</a:t>
            </a:r>
            <a:r>
              <a:rPr lang="en-ID" sz="1100" b="0" i="0" dirty="0" err="1">
                <a:solidFill>
                  <a:schemeClr val="tx1"/>
                </a:solidFill>
                <a:effectLst/>
                <a:latin typeface="Lato Light"/>
                <a:ea typeface="+mn-ea"/>
                <a:cs typeface="+mn-cs"/>
              </a:rPr>
              <a:t>harus</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diperhatikan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jenis</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bahan</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makanan</a:t>
            </a:r>
            <a:r>
              <a:rPr lang="en-ID" sz="1100" b="0" i="0" dirty="0">
                <a:solidFill>
                  <a:schemeClr val="tx1"/>
                </a:solidFill>
                <a:effectLst/>
                <a:latin typeface="Lato Light"/>
                <a:ea typeface="+mn-ea"/>
                <a:cs typeface="+mn-cs"/>
              </a:rPr>
              <a:t> yang </a:t>
            </a:r>
            <a:r>
              <a:rPr lang="en-ID" sz="1100" b="0" i="0" dirty="0" err="1">
                <a:solidFill>
                  <a:schemeClr val="tx1"/>
                </a:solidFill>
                <a:effectLst/>
                <a:latin typeface="Lato Light"/>
                <a:ea typeface="+mn-ea"/>
                <a:cs typeface="+mn-cs"/>
              </a:rPr>
              <a:t>diawetkan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keadaan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bahan</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makanan</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cara</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pengawetan</a:t>
            </a:r>
            <a:r>
              <a:rPr lang="en-ID" sz="1100" b="0" i="0" dirty="0">
                <a:solidFill>
                  <a:schemeClr val="tx1"/>
                </a:solidFill>
                <a:effectLst/>
                <a:latin typeface="Lato Light"/>
                <a:ea typeface="+mn-ea"/>
                <a:cs typeface="+mn-cs"/>
              </a:rPr>
              <a:t>, dan </a:t>
            </a:r>
            <a:r>
              <a:rPr lang="en-ID" sz="1100" b="0" i="0" dirty="0" err="1">
                <a:solidFill>
                  <a:schemeClr val="tx1"/>
                </a:solidFill>
                <a:effectLst/>
                <a:latin typeface="Lato Light"/>
                <a:ea typeface="+mn-ea"/>
                <a:cs typeface="+mn-cs"/>
              </a:rPr>
              <a:t>daya</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tarik</a:t>
            </a:r>
            <a:r>
              <a:rPr lang="en-ID" sz="1100" b="0" i="0" dirty="0">
                <a:solidFill>
                  <a:schemeClr val="tx1"/>
                </a:solidFill>
                <a:effectLst/>
                <a:latin typeface="Lato Light"/>
                <a:ea typeface="+mn-ea"/>
                <a:cs typeface="+mn-cs"/>
              </a:rPr>
              <a:t> </a:t>
            </a:r>
            <a:r>
              <a:rPr lang="en-ID" sz="1100" b="0" i="0" dirty="0" err="1">
                <a:solidFill>
                  <a:schemeClr val="tx1"/>
                </a:solidFill>
                <a:effectLst/>
                <a:latin typeface="Lato Light"/>
                <a:ea typeface="+mn-ea"/>
                <a:cs typeface="+mn-cs"/>
              </a:rPr>
              <a:t>produk</a:t>
            </a:r>
            <a:r>
              <a:rPr lang="en-ID" sz="1100" b="0"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pengawetan</a:t>
            </a:r>
            <a:r>
              <a:rPr lang="en-ID" sz="1100" b="1" i="0" dirty="0">
                <a:solidFill>
                  <a:schemeClr val="tx1"/>
                </a:solidFill>
                <a:effectLst/>
                <a:latin typeface="Lato Light"/>
                <a:ea typeface="+mn-ea"/>
                <a:cs typeface="+mn-cs"/>
              </a:rPr>
              <a:t> </a:t>
            </a:r>
            <a:r>
              <a:rPr lang="en-ID" sz="1100" b="1" i="0" dirty="0" err="1">
                <a:solidFill>
                  <a:schemeClr val="tx1"/>
                </a:solidFill>
                <a:effectLst/>
                <a:latin typeface="Lato Light"/>
                <a:ea typeface="+mn-ea"/>
                <a:cs typeface="+mn-cs"/>
              </a:rPr>
              <a:t>makanan</a:t>
            </a:r>
            <a:endParaRPr lang="en-ID" sz="1100" dirty="0"/>
          </a:p>
          <a:p>
            <a:endParaRPr lang="en-US" sz="1100" i="0" dirty="0"/>
          </a:p>
          <a:p>
            <a:pPr lvl="0" algn="just"/>
            <a:r>
              <a:rPr lang="en-ID" b="0" i="0" dirty="0" err="1"/>
              <a:t>Dalam</a:t>
            </a:r>
            <a:r>
              <a:rPr lang="en-ID" b="0" i="0" dirty="0"/>
              <a:t> </a:t>
            </a:r>
            <a:r>
              <a:rPr lang="en-ID" b="0" i="0" dirty="0" err="1"/>
              <a:t>mengawetkan</a:t>
            </a:r>
            <a:r>
              <a:rPr lang="en-ID" b="0" i="0" dirty="0"/>
              <a:t> </a:t>
            </a:r>
            <a:r>
              <a:rPr lang="en-ID" b="0" i="0" dirty="0" err="1"/>
              <a:t>makanan</a:t>
            </a:r>
            <a:r>
              <a:rPr lang="en-ID" b="0" i="0" dirty="0"/>
              <a:t> yang </a:t>
            </a:r>
            <a:r>
              <a:rPr lang="en-ID" b="0" i="0" dirty="0" err="1"/>
              <a:t>harus</a:t>
            </a:r>
            <a:r>
              <a:rPr lang="en-ID" b="0" i="0" dirty="0"/>
              <a:t> </a:t>
            </a:r>
            <a:r>
              <a:rPr lang="en-ID" b="0" i="0" dirty="0" err="1"/>
              <a:t>diperhatikan</a:t>
            </a:r>
            <a:r>
              <a:rPr lang="en-ID" b="0" i="0" dirty="0"/>
              <a:t> :</a:t>
            </a:r>
            <a:endParaRPr lang="en-ID" dirty="0"/>
          </a:p>
          <a:p>
            <a:pPr marL="685800" lvl="1" indent="-228600" algn="just">
              <a:buFont typeface="+mj-lt"/>
              <a:buAutoNum type="arabicPeriod"/>
            </a:pPr>
            <a:r>
              <a:rPr lang="en-ID" b="0" i="0" dirty="0" err="1"/>
              <a:t>Jenis</a:t>
            </a:r>
            <a:r>
              <a:rPr lang="en-ID" b="0" i="0" dirty="0"/>
              <a:t> </a:t>
            </a:r>
            <a:r>
              <a:rPr lang="en-ID" b="0" i="0" dirty="0" err="1"/>
              <a:t>bahan</a:t>
            </a:r>
            <a:r>
              <a:rPr lang="en-ID" b="0" i="0" dirty="0"/>
              <a:t> </a:t>
            </a:r>
            <a:r>
              <a:rPr lang="en-ID" b="0" i="0" dirty="0" err="1"/>
              <a:t>makanan</a:t>
            </a:r>
            <a:r>
              <a:rPr lang="en-ID" b="0" i="0" dirty="0"/>
              <a:t> yang </a:t>
            </a:r>
            <a:r>
              <a:rPr lang="en-ID" b="0" i="0" dirty="0" err="1"/>
              <a:t>diawetkan</a:t>
            </a:r>
            <a:r>
              <a:rPr lang="en-ID" b="0" i="0" dirty="0"/>
              <a:t>,</a:t>
            </a:r>
            <a:endParaRPr lang="en-ID" dirty="0"/>
          </a:p>
          <a:p>
            <a:pPr marL="685800" lvl="1" indent="-228600" algn="just">
              <a:buFont typeface="+mj-lt"/>
              <a:buAutoNum type="arabicPeriod"/>
            </a:pPr>
            <a:r>
              <a:rPr lang="en-ID" b="0" i="0" dirty="0" err="1"/>
              <a:t>Keadaan</a:t>
            </a:r>
            <a:r>
              <a:rPr lang="en-ID" b="0" i="0" dirty="0"/>
              <a:t> </a:t>
            </a:r>
            <a:r>
              <a:rPr lang="en-ID" b="0" i="0" dirty="0" err="1"/>
              <a:t>bahan</a:t>
            </a:r>
            <a:r>
              <a:rPr lang="en-ID" b="0" i="0" dirty="0"/>
              <a:t> </a:t>
            </a:r>
            <a:r>
              <a:rPr lang="en-ID" b="0" i="0" dirty="0" err="1"/>
              <a:t>makanan</a:t>
            </a:r>
            <a:r>
              <a:rPr lang="en-ID" b="0" i="0" dirty="0"/>
              <a:t>, </a:t>
            </a:r>
            <a:endParaRPr lang="en-ID" dirty="0"/>
          </a:p>
          <a:p>
            <a:pPr marL="685800" lvl="1" indent="-228600" algn="just">
              <a:buFont typeface="+mj-lt"/>
              <a:buAutoNum type="arabicPeriod"/>
            </a:pPr>
            <a:r>
              <a:rPr lang="en-ID" b="0" i="0" dirty="0"/>
              <a:t>Cara </a:t>
            </a:r>
            <a:r>
              <a:rPr lang="en-ID" b="0" i="0" dirty="0" err="1"/>
              <a:t>pengawetan</a:t>
            </a:r>
            <a:r>
              <a:rPr lang="en-ID" b="0" i="0" dirty="0"/>
              <a:t>, </a:t>
            </a:r>
            <a:endParaRPr lang="en-ID" dirty="0"/>
          </a:p>
          <a:p>
            <a:pPr marL="685800" lvl="1" indent="-228600" algn="just">
              <a:buFont typeface="+mj-lt"/>
              <a:buAutoNum type="arabicPeriod"/>
            </a:pPr>
            <a:r>
              <a:rPr lang="en-ID" b="0" i="0" dirty="0" err="1"/>
              <a:t>Daya</a:t>
            </a:r>
            <a:r>
              <a:rPr lang="en-ID" b="0" i="0" dirty="0"/>
              <a:t> </a:t>
            </a:r>
            <a:r>
              <a:rPr lang="en-ID" b="0" i="0" dirty="0" err="1"/>
              <a:t>tarik</a:t>
            </a:r>
            <a:r>
              <a:rPr lang="en-ID" b="0" i="0" dirty="0"/>
              <a:t> </a:t>
            </a:r>
            <a:r>
              <a:rPr lang="en-ID" b="0" i="0" dirty="0" err="1"/>
              <a:t>produk</a:t>
            </a:r>
            <a:r>
              <a:rPr lang="en-ID" b="0" i="0" dirty="0"/>
              <a:t> </a:t>
            </a:r>
            <a:r>
              <a:rPr lang="en-ID" b="0" i="0" dirty="0" err="1"/>
              <a:t>pengawetan</a:t>
            </a:r>
            <a:r>
              <a:rPr lang="en-ID" b="0" i="0" dirty="0"/>
              <a:t> </a:t>
            </a:r>
            <a:r>
              <a:rPr lang="en-ID" b="0" i="0" dirty="0" err="1"/>
              <a:t>makanan</a:t>
            </a:r>
            <a:r>
              <a:rPr lang="en-ID" b="0" i="0" dirty="0"/>
              <a:t>.</a:t>
            </a:r>
            <a:endParaRPr lang="en-ID" dirty="0"/>
          </a:p>
          <a:p>
            <a:endParaRPr lang="en-US" sz="1100" i="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4901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b="1" dirty="0" err="1"/>
              <a:t>Tujuan</a:t>
            </a:r>
            <a:r>
              <a:rPr lang="en-ID" b="1" dirty="0"/>
              <a:t> </a:t>
            </a:r>
            <a:r>
              <a:rPr lang="en-ID" b="1" dirty="0" err="1"/>
              <a:t>Pengawetan</a:t>
            </a:r>
            <a:r>
              <a:rPr lang="en-ID" b="1" dirty="0"/>
              <a:t> </a:t>
            </a:r>
            <a:r>
              <a:rPr lang="en-ID" b="1" dirty="0" err="1"/>
              <a:t>Makanan</a:t>
            </a:r>
            <a:endParaRPr lang="en-ID" b="1" dirty="0"/>
          </a:p>
          <a:p>
            <a:endParaRPr lang="en-ID" b="1" dirty="0"/>
          </a:p>
          <a:p>
            <a:pPr marL="228600" lvl="0" indent="-228600" algn="just">
              <a:buFont typeface="+mj-lt"/>
              <a:buAutoNum type="arabicPeriod"/>
            </a:pPr>
            <a:r>
              <a:rPr lang="en-ID" b="0" i="0" dirty="0" err="1"/>
              <a:t>Memperpanjang</a:t>
            </a:r>
            <a:r>
              <a:rPr lang="en-ID" b="0" i="0" dirty="0"/>
              <a:t> </a:t>
            </a:r>
            <a:r>
              <a:rPr lang="en-ID" b="0" i="0" dirty="0" err="1"/>
              <a:t>umur</a:t>
            </a:r>
            <a:r>
              <a:rPr lang="en-ID" b="0" i="0" dirty="0"/>
              <a:t> </a:t>
            </a:r>
            <a:r>
              <a:rPr lang="en-ID" b="0" i="0" dirty="0" err="1"/>
              <a:t>simpan</a:t>
            </a:r>
            <a:r>
              <a:rPr lang="en-ID" b="0" i="0" dirty="0"/>
              <a:t> </a:t>
            </a:r>
            <a:r>
              <a:rPr lang="en-ID" b="0" i="0" dirty="0" err="1"/>
              <a:t>bahan</a:t>
            </a:r>
            <a:r>
              <a:rPr lang="en-ID" b="0" i="0" dirty="0"/>
              <a:t> </a:t>
            </a:r>
            <a:r>
              <a:rPr lang="en-ID" b="0" i="0" dirty="0" err="1"/>
              <a:t>makanan</a:t>
            </a:r>
            <a:r>
              <a:rPr lang="en-ID" b="0" i="0" dirty="0"/>
              <a:t> (</a:t>
            </a:r>
            <a:r>
              <a:rPr lang="en-ID" b="0" i="0" dirty="0" err="1"/>
              <a:t>lamanya</a:t>
            </a:r>
            <a:r>
              <a:rPr lang="en-ID" b="0" i="0" dirty="0"/>
              <a:t> </a:t>
            </a:r>
            <a:r>
              <a:rPr lang="en-ID" b="0" i="0" dirty="0" err="1"/>
              <a:t>suatu</a:t>
            </a:r>
            <a:r>
              <a:rPr lang="en-ID" b="0" i="0" dirty="0"/>
              <a:t> </a:t>
            </a:r>
            <a:r>
              <a:rPr lang="en-ID" b="0" i="0" dirty="0" err="1"/>
              <a:t>produk</a:t>
            </a:r>
            <a:r>
              <a:rPr lang="en-ID" b="0" i="0" dirty="0"/>
              <a:t> </a:t>
            </a:r>
            <a:r>
              <a:rPr lang="en-ID" b="0" i="0" dirty="0" err="1"/>
              <a:t>dapat</a:t>
            </a:r>
            <a:r>
              <a:rPr lang="en-ID" b="0" i="0" dirty="0"/>
              <a:t> </a:t>
            </a:r>
            <a:r>
              <a:rPr lang="en-ID" b="0" i="0" dirty="0" err="1"/>
              <a:t>disimpan</a:t>
            </a:r>
            <a:r>
              <a:rPr lang="en-ID" b="0" i="0" dirty="0"/>
              <a:t> </a:t>
            </a:r>
            <a:r>
              <a:rPr lang="en-ID" b="0" i="0" dirty="0" err="1"/>
              <a:t>tanpa</a:t>
            </a:r>
            <a:r>
              <a:rPr lang="en-ID" b="0" i="0" dirty="0"/>
              <a:t> </a:t>
            </a:r>
            <a:r>
              <a:rPr lang="en-ID" b="0" i="0" dirty="0" err="1"/>
              <a:t>mengalami</a:t>
            </a:r>
            <a:r>
              <a:rPr lang="en-ID" b="0" i="0" dirty="0"/>
              <a:t> </a:t>
            </a:r>
            <a:r>
              <a:rPr lang="en-ID" b="0" i="0" dirty="0" err="1"/>
              <a:t>kerusakan</a:t>
            </a:r>
            <a:r>
              <a:rPr lang="en-ID" b="0" i="0" dirty="0"/>
              <a:t>)</a:t>
            </a:r>
            <a:endParaRPr lang="en-ID" dirty="0"/>
          </a:p>
          <a:p>
            <a:pPr marL="228600" lvl="0" indent="-228600" algn="just">
              <a:buFont typeface="+mj-lt"/>
              <a:buAutoNum type="arabicPeriod"/>
            </a:pPr>
            <a:r>
              <a:rPr lang="fi-FI" b="0" i="0" dirty="0"/>
              <a:t>Mempertahankan sifat fisik dan kimia bahan makanan</a:t>
            </a:r>
            <a:endParaRPr lang="en-ID" dirty="0"/>
          </a:p>
          <a:p>
            <a:pPr marL="228600" lvl="0" indent="-228600" algn="just">
              <a:buFont typeface="+mj-lt"/>
              <a:buAutoNum type="arabicPeriod"/>
            </a:pPr>
            <a:r>
              <a:rPr lang="en-ID" b="0" i="0" dirty="0" err="1"/>
              <a:t>Mencegah</a:t>
            </a:r>
            <a:r>
              <a:rPr lang="en-ID" b="0" i="0" dirty="0"/>
              <a:t> </a:t>
            </a:r>
            <a:r>
              <a:rPr lang="en-ID" b="0" i="0" dirty="0" err="1"/>
              <a:t>atau</a:t>
            </a:r>
            <a:r>
              <a:rPr lang="en-ID" b="0" i="0" dirty="0"/>
              <a:t> </a:t>
            </a:r>
            <a:r>
              <a:rPr lang="en-ID" b="0" i="0" dirty="0" err="1"/>
              <a:t>memperlambat</a:t>
            </a:r>
            <a:r>
              <a:rPr lang="en-ID" b="0" i="0" dirty="0"/>
              <a:t> </a:t>
            </a:r>
            <a:r>
              <a:rPr lang="en-ID" b="0" i="0" dirty="0" err="1"/>
              <a:t>laju</a:t>
            </a:r>
            <a:r>
              <a:rPr lang="en-ID" b="0" i="0" dirty="0"/>
              <a:t> proses </a:t>
            </a:r>
            <a:r>
              <a:rPr lang="en-ID" b="0" i="0" dirty="0" err="1"/>
              <a:t>dekomposisi</a:t>
            </a:r>
            <a:r>
              <a:rPr lang="en-ID" b="0" i="0" dirty="0"/>
              <a:t> (</a:t>
            </a:r>
            <a:r>
              <a:rPr lang="en-ID" b="0" i="0" dirty="0" err="1"/>
              <a:t>autolisis</a:t>
            </a:r>
            <a:r>
              <a:rPr lang="en-ID" b="0" i="0" dirty="0"/>
              <a:t>) </a:t>
            </a:r>
            <a:r>
              <a:rPr lang="en-ID" b="0" i="0" dirty="0" err="1"/>
              <a:t>bahan</a:t>
            </a:r>
            <a:r>
              <a:rPr lang="en-ID" b="0" i="0" dirty="0"/>
              <a:t> </a:t>
            </a:r>
            <a:r>
              <a:rPr lang="en-ID" b="0" i="0" dirty="0" err="1"/>
              <a:t>makanan</a:t>
            </a:r>
            <a:endParaRPr lang="en-ID" dirty="0"/>
          </a:p>
          <a:p>
            <a:pPr marL="228600" lvl="0" indent="-228600" algn="just">
              <a:buFont typeface="+mj-lt"/>
              <a:buAutoNum type="arabicPeriod"/>
            </a:pPr>
            <a:r>
              <a:rPr lang="en-ID" b="0" i="0" dirty="0" err="1"/>
              <a:t>Mencegah</a:t>
            </a:r>
            <a:r>
              <a:rPr lang="en-ID" b="0" i="0" dirty="0"/>
              <a:t> </a:t>
            </a:r>
            <a:r>
              <a:rPr lang="en-ID" b="0" i="0" dirty="0" err="1"/>
              <a:t>pertumbuhan</a:t>
            </a:r>
            <a:r>
              <a:rPr lang="en-ID" b="0" i="0" dirty="0"/>
              <a:t> </a:t>
            </a:r>
            <a:r>
              <a:rPr lang="en-ID" b="0" i="0" dirty="0" err="1"/>
              <a:t>mikroba</a:t>
            </a:r>
            <a:r>
              <a:rPr lang="en-ID" b="0" i="0" dirty="0"/>
              <a:t> yang </a:t>
            </a:r>
            <a:r>
              <a:rPr lang="en-ID" b="0" i="0" dirty="0" err="1"/>
              <a:t>menggunakan</a:t>
            </a:r>
            <a:r>
              <a:rPr lang="en-ID" b="0" i="0" dirty="0"/>
              <a:t> </a:t>
            </a:r>
            <a:r>
              <a:rPr lang="en-ID" b="0" i="0" dirty="0" err="1"/>
              <a:t>pangan</a:t>
            </a:r>
            <a:r>
              <a:rPr lang="en-ID" b="0" i="0" dirty="0"/>
              <a:t> </a:t>
            </a:r>
            <a:r>
              <a:rPr lang="en-ID" b="0" i="0" dirty="0" err="1"/>
              <a:t>sebagai</a:t>
            </a:r>
            <a:r>
              <a:rPr lang="en-ID" b="0" i="0" dirty="0"/>
              <a:t> </a:t>
            </a:r>
            <a:r>
              <a:rPr lang="en-ID" b="0" i="0" dirty="0" err="1"/>
              <a:t>substrat</a:t>
            </a:r>
            <a:r>
              <a:rPr lang="en-ID" b="0" i="0" dirty="0"/>
              <a:t> </a:t>
            </a:r>
            <a:r>
              <a:rPr lang="en-ID" b="0" i="0" dirty="0" err="1"/>
              <a:t>untuk</a:t>
            </a:r>
            <a:r>
              <a:rPr lang="en-ID" b="0" i="0" dirty="0"/>
              <a:t> </a:t>
            </a:r>
            <a:r>
              <a:rPr lang="en-ID" b="0" i="0" dirty="0" err="1"/>
              <a:t>memproduksi</a:t>
            </a:r>
            <a:r>
              <a:rPr lang="en-ID" b="0" i="0" dirty="0"/>
              <a:t> </a:t>
            </a:r>
            <a:r>
              <a:rPr lang="en-ID" b="0" i="0" dirty="0" err="1"/>
              <a:t>toksin</a:t>
            </a:r>
            <a:r>
              <a:rPr lang="en-ID" b="0" i="0" dirty="0"/>
              <a:t> </a:t>
            </a:r>
            <a:r>
              <a:rPr lang="en-ID" b="0" i="0" dirty="0" err="1"/>
              <a:t>didalam</a:t>
            </a:r>
            <a:r>
              <a:rPr lang="en-ID" b="0" i="0" dirty="0"/>
              <a:t> </a:t>
            </a:r>
            <a:r>
              <a:rPr lang="en-ID" b="0" i="0" dirty="0" err="1"/>
              <a:t>pangan</a:t>
            </a:r>
            <a:endParaRPr lang="en-ID" b="0" i="0" dirty="0"/>
          </a:p>
          <a:p>
            <a:pPr marL="228600" lvl="0" indent="-228600" algn="just">
              <a:buFont typeface="+mj-lt"/>
              <a:buAutoNum type="arabicPeriod"/>
            </a:pPr>
            <a:r>
              <a:rPr lang="en-ID" b="0" i="0" dirty="0" err="1"/>
              <a:t>Mencegah</a:t>
            </a:r>
            <a:r>
              <a:rPr lang="en-ID" b="0" i="0" dirty="0"/>
              <a:t> </a:t>
            </a:r>
            <a:r>
              <a:rPr lang="en-ID" b="0" i="0" dirty="0" err="1"/>
              <a:t>kerusakan</a:t>
            </a:r>
            <a:r>
              <a:rPr lang="en-ID" b="0" i="0" dirty="0"/>
              <a:t> yang </a:t>
            </a:r>
            <a:r>
              <a:rPr lang="en-ID" b="0" i="0" dirty="0" err="1"/>
              <a:t>disebabkan</a:t>
            </a:r>
            <a:r>
              <a:rPr lang="en-ID" b="0" i="0" dirty="0"/>
              <a:t> oleh </a:t>
            </a:r>
            <a:r>
              <a:rPr lang="en-ID" b="0" i="0" dirty="0" err="1"/>
              <a:t>faktor</a:t>
            </a:r>
            <a:r>
              <a:rPr lang="en-ID" b="0" i="0" dirty="0"/>
              <a:t> </a:t>
            </a:r>
            <a:r>
              <a:rPr lang="en-ID" b="0" i="0" dirty="0" err="1"/>
              <a:t>lingkungan</a:t>
            </a:r>
            <a:r>
              <a:rPr lang="en-ID" b="0" i="0" dirty="0"/>
              <a:t> </a:t>
            </a:r>
            <a:r>
              <a:rPr lang="en-ID" b="0" i="0" dirty="0" err="1"/>
              <a:t>termasuk</a:t>
            </a:r>
            <a:r>
              <a:rPr lang="en-ID" b="0" i="0" dirty="0"/>
              <a:t> </a:t>
            </a:r>
            <a:r>
              <a:rPr lang="en-ID" b="0" i="0" dirty="0" err="1"/>
              <a:t>serangan</a:t>
            </a:r>
            <a:r>
              <a:rPr lang="en-ID" b="0" i="0" dirty="0"/>
              <a:t> </a:t>
            </a:r>
            <a:r>
              <a:rPr lang="en-ID" b="0" i="0" dirty="0" err="1"/>
              <a:t>hama</a:t>
            </a:r>
            <a:r>
              <a:rPr lang="en-ID" b="0" i="0" dirty="0"/>
              <a:t>;</a:t>
            </a:r>
          </a:p>
          <a:p>
            <a:pPr marL="228600" lvl="0" indent="-228600" algn="just">
              <a:buFont typeface="+mj-lt"/>
              <a:buAutoNum type="arabicPeriod"/>
            </a:pPr>
            <a:r>
              <a:rPr lang="en-ID" b="0" i="0" dirty="0" err="1"/>
              <a:t>Mencegah</a:t>
            </a:r>
            <a:r>
              <a:rPr lang="en-ID" b="0" i="0" dirty="0"/>
              <a:t> </a:t>
            </a:r>
            <a:r>
              <a:rPr lang="en-ID" b="0" i="0" dirty="0" err="1"/>
              <a:t>atau</a:t>
            </a:r>
            <a:r>
              <a:rPr lang="en-ID" b="0" i="0" dirty="0"/>
              <a:t> </a:t>
            </a:r>
            <a:r>
              <a:rPr lang="en-ID" b="0" i="0" dirty="0" err="1"/>
              <a:t>memperlambat</a:t>
            </a:r>
            <a:r>
              <a:rPr lang="en-ID" b="0" i="0" dirty="0"/>
              <a:t> </a:t>
            </a:r>
            <a:r>
              <a:rPr lang="en-ID" b="0" i="0" dirty="0" err="1"/>
              <a:t>kerusakan</a:t>
            </a:r>
            <a:r>
              <a:rPr lang="en-ID" b="0" i="0" dirty="0"/>
              <a:t> </a:t>
            </a:r>
            <a:r>
              <a:rPr lang="en-ID" b="0" i="0" dirty="0" err="1"/>
              <a:t>mikrobia</a:t>
            </a:r>
            <a:endParaRPr lang="en-ID" dirty="0"/>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3</a:t>
            </a:fld>
            <a:endParaRPr lang="en-ID"/>
          </a:p>
        </p:txBody>
      </p:sp>
    </p:spTree>
    <p:extLst>
      <p:ext uri="{BB962C8B-B14F-4D97-AF65-F5344CB8AC3E}">
        <p14:creationId xmlns:p14="http://schemas.microsoft.com/office/powerpoint/2010/main" val="415824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D" b="1" dirty="0">
                <a:latin typeface="Lato Light"/>
              </a:rPr>
              <a:t>Proses </a:t>
            </a:r>
            <a:r>
              <a:rPr lang="en-ID" b="1" dirty="0" err="1">
                <a:latin typeface="Lato Light"/>
              </a:rPr>
              <a:t>Pembusukan</a:t>
            </a:r>
            <a:r>
              <a:rPr lang="en-ID" b="1" dirty="0">
                <a:latin typeface="Lato Light"/>
              </a:rPr>
              <a:t> </a:t>
            </a:r>
            <a:r>
              <a:rPr lang="en-ID" b="1" dirty="0" err="1">
                <a:latin typeface="Lato Light"/>
              </a:rPr>
              <a:t>Makanan</a:t>
            </a:r>
            <a:endParaRPr lang="en-ID" dirty="0"/>
          </a:p>
          <a:p>
            <a:pPr fontAlgn="base"/>
            <a:r>
              <a:rPr lang="en-ID" dirty="0" err="1">
                <a:latin typeface="Lato Light"/>
              </a:rPr>
              <a:t>Indikator</a:t>
            </a:r>
            <a:r>
              <a:rPr lang="en-ID" dirty="0">
                <a:latin typeface="Lato Light"/>
              </a:rPr>
              <a:t> </a:t>
            </a:r>
            <a:r>
              <a:rPr lang="en-ID" dirty="0" err="1">
                <a:latin typeface="Lato Light"/>
              </a:rPr>
              <a:t>terjadinya</a:t>
            </a:r>
            <a:r>
              <a:rPr lang="en-ID" dirty="0">
                <a:latin typeface="Lato Light"/>
              </a:rPr>
              <a:t> proses </a:t>
            </a:r>
            <a:r>
              <a:rPr lang="en-ID" dirty="0" err="1">
                <a:latin typeface="Lato Light"/>
              </a:rPr>
              <a:t>kerusakan</a:t>
            </a:r>
            <a:r>
              <a:rPr lang="en-ID" dirty="0">
                <a:latin typeface="Lato Light"/>
              </a:rPr>
              <a:t> pada </a:t>
            </a:r>
            <a:r>
              <a:rPr lang="en-ID" dirty="0" err="1">
                <a:latin typeface="Lato Light"/>
              </a:rPr>
              <a:t>makanan</a:t>
            </a:r>
            <a:r>
              <a:rPr lang="en-ID" dirty="0">
                <a:latin typeface="Lato Light"/>
              </a:rPr>
              <a:t> </a:t>
            </a:r>
            <a:r>
              <a:rPr lang="en-ID" dirty="0" err="1">
                <a:latin typeface="Lato Light"/>
              </a:rPr>
              <a:t>atau</a:t>
            </a:r>
            <a:r>
              <a:rPr lang="en-ID" dirty="0">
                <a:latin typeface="Lato Light"/>
              </a:rPr>
              <a:t> </a:t>
            </a:r>
            <a:r>
              <a:rPr lang="en-ID" dirty="0" err="1">
                <a:latin typeface="Lato Light"/>
              </a:rPr>
              <a:t>pembusukan</a:t>
            </a:r>
            <a:r>
              <a:rPr lang="en-ID" dirty="0">
                <a:latin typeface="Lato Light"/>
              </a:rPr>
              <a:t> </a:t>
            </a:r>
            <a:r>
              <a:rPr lang="en-ID" dirty="0" err="1">
                <a:latin typeface="Lato Light"/>
              </a:rPr>
              <a:t>dapat</a:t>
            </a:r>
            <a:r>
              <a:rPr lang="en-ID" dirty="0">
                <a:latin typeface="Lato Light"/>
              </a:rPr>
              <a:t> </a:t>
            </a:r>
            <a:r>
              <a:rPr lang="en-ID" dirty="0" err="1">
                <a:latin typeface="Lato Light"/>
              </a:rPr>
              <a:t>dilihat</a:t>
            </a:r>
            <a:r>
              <a:rPr lang="en-ID" dirty="0">
                <a:latin typeface="Lato Light"/>
              </a:rPr>
              <a:t> </a:t>
            </a:r>
            <a:r>
              <a:rPr lang="en-ID" dirty="0" err="1">
                <a:latin typeface="Lato Light"/>
              </a:rPr>
              <a:t>secara</a:t>
            </a:r>
            <a:r>
              <a:rPr lang="en-ID" dirty="0">
                <a:latin typeface="Lato Light"/>
              </a:rPr>
              <a:t> </a:t>
            </a:r>
            <a:r>
              <a:rPr lang="en-ID" dirty="0" err="1">
                <a:latin typeface="Lato Light"/>
              </a:rPr>
              <a:t>fisik</a:t>
            </a:r>
            <a:r>
              <a:rPr lang="en-ID" dirty="0">
                <a:latin typeface="Lato Light"/>
              </a:rPr>
              <a:t>, </a:t>
            </a:r>
            <a:r>
              <a:rPr lang="en-ID" dirty="0" err="1">
                <a:latin typeface="Lato Light"/>
              </a:rPr>
              <a:t>antara</a:t>
            </a:r>
            <a:r>
              <a:rPr lang="en-ID" dirty="0">
                <a:latin typeface="Lato Light"/>
              </a:rPr>
              <a:t> lain </a:t>
            </a:r>
            <a:r>
              <a:rPr lang="en-ID" dirty="0" err="1">
                <a:latin typeface="Lato Light"/>
              </a:rPr>
              <a:t>seperti</a:t>
            </a:r>
            <a:r>
              <a:rPr lang="en-ID" dirty="0">
                <a:latin typeface="Lato Light"/>
              </a:rPr>
              <a:t> :</a:t>
            </a:r>
          </a:p>
          <a:p>
            <a:pPr fontAlgn="base"/>
            <a:r>
              <a:rPr lang="en-ID" dirty="0">
                <a:latin typeface="Lato Light"/>
              </a:rPr>
              <a:t>a. </a:t>
            </a:r>
            <a:r>
              <a:rPr lang="en-ID" dirty="0" err="1">
                <a:latin typeface="Lato Light"/>
              </a:rPr>
              <a:t>Menghasilkan</a:t>
            </a:r>
            <a:r>
              <a:rPr lang="en-ID" dirty="0">
                <a:latin typeface="Lato Light"/>
              </a:rPr>
              <a:t> gas </a:t>
            </a:r>
            <a:r>
              <a:rPr lang="en-ID" dirty="0" err="1">
                <a:latin typeface="Lato Light"/>
              </a:rPr>
              <a:t>berbau</a:t>
            </a:r>
            <a:r>
              <a:rPr lang="en-ID" dirty="0">
                <a:latin typeface="Lato Light"/>
              </a:rPr>
              <a:t> </a:t>
            </a:r>
            <a:r>
              <a:rPr lang="en-ID" dirty="0" err="1">
                <a:latin typeface="Lato Light"/>
              </a:rPr>
              <a:t>busuk</a:t>
            </a:r>
            <a:r>
              <a:rPr lang="en-ID" dirty="0">
                <a:latin typeface="Lato Light"/>
              </a:rPr>
              <a:t> yang </a:t>
            </a:r>
            <a:r>
              <a:rPr lang="en-ID" dirty="0" err="1">
                <a:latin typeface="Lato Light"/>
              </a:rPr>
              <a:t>ditimbulkan</a:t>
            </a:r>
            <a:r>
              <a:rPr lang="en-ID" dirty="0">
                <a:latin typeface="Lato Light"/>
              </a:rPr>
              <a:t> </a:t>
            </a:r>
            <a:r>
              <a:rPr lang="en-ID" dirty="0" err="1">
                <a:latin typeface="Lato Light"/>
              </a:rPr>
              <a:t>adanya</a:t>
            </a:r>
            <a:r>
              <a:rPr lang="en-ID" dirty="0">
                <a:latin typeface="Lato Light"/>
              </a:rPr>
              <a:t> </a:t>
            </a:r>
            <a:r>
              <a:rPr lang="en-ID" dirty="0" err="1">
                <a:latin typeface="Lato Light"/>
              </a:rPr>
              <a:t>penguraian</a:t>
            </a:r>
            <a:r>
              <a:rPr lang="en-ID" dirty="0">
                <a:latin typeface="Lato Light"/>
              </a:rPr>
              <a:t> </a:t>
            </a:r>
            <a:r>
              <a:rPr lang="en-ID" dirty="0" err="1">
                <a:latin typeface="Lato Light"/>
              </a:rPr>
              <a:t>zat</a:t>
            </a:r>
            <a:r>
              <a:rPr lang="en-ID" dirty="0">
                <a:latin typeface="Lato Light"/>
              </a:rPr>
              <a:t> </a:t>
            </a:r>
            <a:r>
              <a:rPr lang="en-ID" dirty="0" err="1">
                <a:latin typeface="Lato Light"/>
              </a:rPr>
              <a:t>makanan</a:t>
            </a:r>
            <a:r>
              <a:rPr lang="en-ID" dirty="0">
                <a:latin typeface="Lato Light"/>
              </a:rPr>
              <a:t> </a:t>
            </a:r>
            <a:r>
              <a:rPr lang="en-ID" dirty="0" err="1">
                <a:latin typeface="Lato Light"/>
              </a:rPr>
              <a:t>sehingga</a:t>
            </a:r>
            <a:r>
              <a:rPr lang="en-ID" dirty="0">
                <a:latin typeface="Lato Light"/>
              </a:rPr>
              <a:t> </a:t>
            </a:r>
            <a:r>
              <a:rPr lang="en-ID" dirty="0" err="1">
                <a:latin typeface="Lato Light"/>
              </a:rPr>
              <a:t>menghasilkan</a:t>
            </a:r>
            <a:r>
              <a:rPr lang="en-ID" dirty="0">
                <a:latin typeface="Lato Light"/>
              </a:rPr>
              <a:t> gas CH4 (</a:t>
            </a:r>
            <a:r>
              <a:rPr lang="en-ID" dirty="0" err="1">
                <a:latin typeface="Lato Light"/>
              </a:rPr>
              <a:t>metana</a:t>
            </a:r>
            <a:r>
              <a:rPr lang="en-ID" dirty="0">
                <a:latin typeface="Lato Light"/>
              </a:rPr>
              <a:t>), NH3 (</a:t>
            </a:r>
            <a:r>
              <a:rPr lang="en-ID" dirty="0" err="1">
                <a:latin typeface="Lato Light"/>
              </a:rPr>
              <a:t>amoniak</a:t>
            </a:r>
            <a:r>
              <a:rPr lang="en-ID" dirty="0">
                <a:latin typeface="Lato Light"/>
              </a:rPr>
              <a:t>) dan H2S (</a:t>
            </a:r>
            <a:r>
              <a:rPr lang="en-ID" dirty="0" err="1">
                <a:latin typeface="Lato Light"/>
              </a:rPr>
              <a:t>asam</a:t>
            </a:r>
            <a:r>
              <a:rPr lang="en-ID" dirty="0">
                <a:latin typeface="Lato Light"/>
              </a:rPr>
              <a:t> </a:t>
            </a:r>
            <a:r>
              <a:rPr lang="en-ID" dirty="0" err="1">
                <a:latin typeface="Lato Light"/>
              </a:rPr>
              <a:t>sulfida</a:t>
            </a:r>
            <a:r>
              <a:rPr lang="en-ID" dirty="0">
                <a:latin typeface="Lato Light"/>
              </a:rPr>
              <a:t>).</a:t>
            </a:r>
          </a:p>
          <a:p>
            <a:pPr fontAlgn="base"/>
            <a:r>
              <a:rPr lang="en-ID" dirty="0">
                <a:latin typeface="Lato Light"/>
              </a:rPr>
              <a:t>b. </a:t>
            </a:r>
            <a:r>
              <a:rPr lang="en-ID" dirty="0" err="1">
                <a:latin typeface="Lato Light"/>
              </a:rPr>
              <a:t>Berlendir</a:t>
            </a:r>
            <a:r>
              <a:rPr lang="en-ID" dirty="0">
                <a:latin typeface="Lato Light"/>
              </a:rPr>
              <a:t>.</a:t>
            </a:r>
          </a:p>
          <a:p>
            <a:pPr fontAlgn="base"/>
            <a:r>
              <a:rPr lang="en-ID" dirty="0">
                <a:latin typeface="Lato Light"/>
              </a:rPr>
              <a:t>c. </a:t>
            </a:r>
            <a:r>
              <a:rPr lang="en-ID" dirty="0" err="1">
                <a:latin typeface="Lato Light"/>
              </a:rPr>
              <a:t>Terjadi</a:t>
            </a:r>
            <a:r>
              <a:rPr lang="en-ID" dirty="0">
                <a:latin typeface="Lato Light"/>
              </a:rPr>
              <a:t> </a:t>
            </a:r>
            <a:r>
              <a:rPr lang="en-ID" dirty="0" err="1">
                <a:latin typeface="Lato Light"/>
              </a:rPr>
              <a:t>pemudaran</a:t>
            </a:r>
            <a:r>
              <a:rPr lang="en-ID" dirty="0">
                <a:latin typeface="Lato Light"/>
              </a:rPr>
              <a:t> dan </a:t>
            </a:r>
            <a:r>
              <a:rPr lang="en-ID" dirty="0" err="1">
                <a:latin typeface="Lato Light"/>
              </a:rPr>
              <a:t>perubahan</a:t>
            </a:r>
            <a:r>
              <a:rPr lang="en-ID" dirty="0">
                <a:latin typeface="Lato Light"/>
              </a:rPr>
              <a:t> </a:t>
            </a:r>
            <a:r>
              <a:rPr lang="en-ID" dirty="0" err="1">
                <a:latin typeface="Lato Light"/>
              </a:rPr>
              <a:t>warna</a:t>
            </a:r>
            <a:r>
              <a:rPr lang="en-ID" dirty="0">
                <a:latin typeface="Lato Light"/>
              </a:rPr>
              <a:t>.</a:t>
            </a:r>
          </a:p>
          <a:p>
            <a:pPr fontAlgn="base"/>
            <a:r>
              <a:rPr lang="en-ID" dirty="0">
                <a:latin typeface="Lato Light"/>
              </a:rPr>
              <a:t>d. </a:t>
            </a:r>
            <a:r>
              <a:rPr lang="en-ID" dirty="0" err="1">
                <a:latin typeface="Lato Light"/>
              </a:rPr>
              <a:t>Adaya</a:t>
            </a:r>
            <a:r>
              <a:rPr lang="en-ID" dirty="0">
                <a:latin typeface="Lato Light"/>
              </a:rPr>
              <a:t> </a:t>
            </a:r>
            <a:r>
              <a:rPr lang="en-ID" dirty="0" err="1">
                <a:latin typeface="Lato Light"/>
              </a:rPr>
              <a:t>Perubahan</a:t>
            </a:r>
            <a:r>
              <a:rPr lang="en-ID" dirty="0">
                <a:latin typeface="Lato Light"/>
              </a:rPr>
              <a:t> rasa.</a:t>
            </a: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4</a:t>
            </a:fld>
            <a:endParaRPr lang="en-ID"/>
          </a:p>
        </p:txBody>
      </p:sp>
    </p:spTree>
    <p:extLst>
      <p:ext uri="{BB962C8B-B14F-4D97-AF65-F5344CB8AC3E}">
        <p14:creationId xmlns:p14="http://schemas.microsoft.com/office/powerpoint/2010/main" val="1427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ID" sz="1200" b="1" i="0" kern="1200" dirty="0">
                <a:solidFill>
                  <a:schemeClr val="tx1"/>
                </a:solidFill>
                <a:effectLst/>
                <a:latin typeface="Lato Light"/>
                <a:ea typeface="+mn-ea"/>
                <a:cs typeface="+mn-cs"/>
              </a:rPr>
              <a:t>Proses-proses </a:t>
            </a:r>
            <a:r>
              <a:rPr lang="en-ID" sz="1200" b="1" i="0" kern="1200" dirty="0" err="1">
                <a:solidFill>
                  <a:schemeClr val="tx1"/>
                </a:solidFill>
                <a:effectLst/>
                <a:latin typeface="Lato Light"/>
                <a:ea typeface="+mn-ea"/>
                <a:cs typeface="+mn-cs"/>
              </a:rPr>
              <a:t>pengawetan</a:t>
            </a:r>
            <a:endParaRPr lang="en-ID" sz="1200" b="1" i="0" kern="1200" dirty="0">
              <a:solidFill>
                <a:schemeClr val="tx1"/>
              </a:solidFill>
              <a:effectLst/>
              <a:latin typeface="Lato Light"/>
              <a:ea typeface="+mn-ea"/>
              <a:cs typeface="+mn-cs"/>
            </a:endParaRPr>
          </a:p>
          <a:p>
            <a:pPr fontAlgn="base"/>
            <a:r>
              <a:rPr lang="en-ID" sz="1200" b="0" i="0" kern="1200" dirty="0" err="1">
                <a:solidFill>
                  <a:schemeClr val="tx1"/>
                </a:solidFill>
                <a:effectLst/>
                <a:latin typeface="Lato Light"/>
                <a:ea typeface="+mn-ea"/>
                <a:cs typeface="+mn-cs"/>
              </a:rPr>
              <a:t>Adapun</a:t>
            </a:r>
            <a:r>
              <a:rPr lang="en-ID" sz="1200" b="0" i="0" kern="1200" dirty="0">
                <a:solidFill>
                  <a:schemeClr val="tx1"/>
                </a:solidFill>
                <a:effectLst/>
                <a:latin typeface="Lato Light"/>
                <a:ea typeface="+mn-ea"/>
                <a:cs typeface="+mn-cs"/>
              </a:rPr>
              <a:t> proses-proses </a:t>
            </a:r>
            <a:r>
              <a:rPr lang="en-ID" sz="1200" b="0" i="0" kern="1200" dirty="0" err="1">
                <a:solidFill>
                  <a:schemeClr val="tx1"/>
                </a:solidFill>
                <a:effectLst/>
                <a:latin typeface="Lato Light"/>
                <a:ea typeface="+mn-ea"/>
                <a:cs typeface="+mn-cs"/>
              </a:rPr>
              <a:t>pengawetan</a:t>
            </a:r>
            <a:r>
              <a:rPr lang="en-ID" sz="1200" b="0" i="0" kern="1200" dirty="0">
                <a:solidFill>
                  <a:schemeClr val="tx1"/>
                </a:solidFill>
                <a:effectLst/>
                <a:latin typeface="Lato Light"/>
                <a:ea typeface="+mn-ea"/>
                <a:cs typeface="+mn-cs"/>
              </a:rPr>
              <a:t> pada </a:t>
            </a:r>
            <a:r>
              <a:rPr lang="en-ID" sz="1200" b="0" i="0" kern="1200" dirty="0" err="1">
                <a:solidFill>
                  <a:schemeClr val="tx1"/>
                </a:solidFill>
                <a:effectLst/>
                <a:latin typeface="Lato Light"/>
                <a:ea typeface="+mn-ea"/>
                <a:cs typeface="+mn-cs"/>
              </a:rPr>
              <a:t>suatu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dapat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dilakukan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dengan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tiga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cara</a:t>
            </a:r>
            <a:r>
              <a:rPr lang="en-ID" sz="1200" b="0" i="0" kern="1200" dirty="0">
                <a:solidFill>
                  <a:schemeClr val="tx1"/>
                </a:solidFill>
                <a:effectLst/>
                <a:latin typeface="Lato Light"/>
                <a:ea typeface="+mn-ea"/>
                <a:cs typeface="+mn-cs"/>
              </a:rPr>
              <a:t> yang </a:t>
            </a:r>
            <a:r>
              <a:rPr lang="en-ID" sz="1200" b="0" i="0" kern="1200" dirty="0" err="1">
                <a:solidFill>
                  <a:schemeClr val="tx1"/>
                </a:solidFill>
                <a:effectLst/>
                <a:latin typeface="Lato Light"/>
                <a:ea typeface="+mn-ea"/>
                <a:cs typeface="+mn-cs"/>
              </a:rPr>
              <a:t>diantaranya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adalah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sebagai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berikut</a:t>
            </a:r>
            <a:r>
              <a:rPr lang="en-ID" sz="1200" b="0" i="0" kern="1200" dirty="0">
                <a:solidFill>
                  <a:schemeClr val="tx1"/>
                </a:solidFill>
                <a:effectLst/>
                <a:latin typeface="Lato Light"/>
                <a:ea typeface="+mn-ea"/>
                <a:cs typeface="+mn-cs"/>
              </a:rPr>
              <a:t> :</a:t>
            </a:r>
          </a:p>
          <a:p>
            <a:pPr fontAlgn="base"/>
            <a:br>
              <a:rPr lang="en-ID" sz="1200" b="0" i="0" kern="1200" dirty="0">
                <a:solidFill>
                  <a:schemeClr val="tx1"/>
                </a:solidFill>
                <a:effectLst/>
                <a:latin typeface="Lato Light"/>
                <a:ea typeface="+mn-ea"/>
                <a:cs typeface="+mn-cs"/>
              </a:rPr>
            </a:br>
            <a:r>
              <a:rPr lang="en-ID" sz="1200" b="1" i="0" kern="1200" dirty="0">
                <a:solidFill>
                  <a:schemeClr val="tx1"/>
                </a:solidFill>
                <a:effectLst/>
                <a:latin typeface="Lato Light"/>
                <a:ea typeface="+mn-ea"/>
                <a:cs typeface="+mn-cs"/>
              </a:rPr>
              <a:t>a. </a:t>
            </a:r>
            <a:r>
              <a:rPr lang="en-ID" sz="1200" b="1" i="0" kern="1200" dirty="0" err="1">
                <a:solidFill>
                  <a:schemeClr val="tx1"/>
                </a:solidFill>
                <a:effectLst/>
                <a:latin typeface="Lato Light"/>
                <a:ea typeface="+mn-ea"/>
                <a:cs typeface="+mn-cs"/>
              </a:rPr>
              <a:t>Pengawetan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makanan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secara</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fisika</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Proses </a:t>
            </a:r>
            <a:r>
              <a:rPr lang="en-ID" sz="1200" b="0" i="0" kern="1200" dirty="0" err="1">
                <a:solidFill>
                  <a:schemeClr val="tx1"/>
                </a:solidFill>
                <a:effectLst/>
                <a:latin typeface="Lato Light"/>
                <a:ea typeface="+mn-ea"/>
                <a:cs typeface="+mn-cs"/>
              </a:rPr>
              <a:t>pengawetan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secara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fisika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antara</a:t>
            </a:r>
            <a:r>
              <a:rPr lang="en-ID" sz="1200" b="0" i="0" kern="1200" dirty="0">
                <a:solidFill>
                  <a:schemeClr val="tx1"/>
                </a:solidFill>
                <a:effectLst/>
                <a:latin typeface="Lato Light"/>
                <a:ea typeface="+mn-ea"/>
                <a:cs typeface="+mn-cs"/>
              </a:rPr>
              <a:t> lain </a:t>
            </a:r>
            <a:r>
              <a:rPr lang="en-ID" sz="1200" b="0" i="0" kern="1200" dirty="0" err="1">
                <a:solidFill>
                  <a:schemeClr val="tx1"/>
                </a:solidFill>
                <a:effectLst/>
                <a:latin typeface="Lato Light"/>
                <a:ea typeface="+mn-ea"/>
                <a:cs typeface="+mn-cs"/>
              </a:rPr>
              <a:t>yaitu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sebagai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berikut</a:t>
            </a:r>
            <a:r>
              <a:rPr lang="en-ID" sz="1200" b="0" i="0" kern="1200" dirty="0">
                <a:solidFill>
                  <a:schemeClr val="tx1"/>
                </a:solidFill>
                <a:effectLst/>
                <a:latin typeface="Lato Light"/>
                <a:ea typeface="+mn-ea"/>
                <a:cs typeface="+mn-cs"/>
              </a:rPr>
              <a:t> :</a:t>
            </a:r>
          </a:p>
          <a:p>
            <a:pPr fontAlgn="base"/>
            <a:r>
              <a:rPr lang="en-ID" sz="1200" b="0" i="0" kern="1200" dirty="0">
                <a:solidFill>
                  <a:schemeClr val="tx1"/>
                </a:solidFill>
                <a:effectLst/>
                <a:latin typeface="Lato Light"/>
                <a:ea typeface="+mn-ea"/>
                <a:cs typeface="+mn-cs"/>
              </a:rPr>
              <a:t>1. </a:t>
            </a:r>
            <a:r>
              <a:rPr lang="en-ID" sz="1200" b="0" i="0" kern="1200" dirty="0" err="1">
                <a:solidFill>
                  <a:schemeClr val="tx1"/>
                </a:solidFill>
                <a:effectLst/>
                <a:latin typeface="Lato Light"/>
                <a:ea typeface="+mn-ea"/>
                <a:cs typeface="+mn-cs"/>
              </a:rPr>
              <a:t>Pemanasan</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2. </a:t>
            </a:r>
            <a:r>
              <a:rPr lang="en-ID" sz="1200" b="0" i="0" kern="1200" dirty="0" err="1">
                <a:solidFill>
                  <a:schemeClr val="tx1"/>
                </a:solidFill>
                <a:effectLst/>
                <a:latin typeface="Lato Light"/>
                <a:ea typeface="+mn-ea"/>
                <a:cs typeface="+mn-cs"/>
              </a:rPr>
              <a:t>pengeringan</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3. </a:t>
            </a:r>
            <a:r>
              <a:rPr lang="en-ID" sz="1200" b="0" i="0" kern="1200" dirty="0" err="1">
                <a:solidFill>
                  <a:schemeClr val="tx1"/>
                </a:solidFill>
                <a:effectLst/>
                <a:latin typeface="Lato Light"/>
                <a:ea typeface="+mn-ea"/>
                <a:cs typeface="+mn-cs"/>
              </a:rPr>
              <a:t>Pengasapan</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4. </a:t>
            </a:r>
            <a:r>
              <a:rPr lang="en-ID" sz="1200" b="0" i="0" kern="1200" dirty="0" err="1">
                <a:solidFill>
                  <a:schemeClr val="tx1"/>
                </a:solidFill>
                <a:effectLst/>
                <a:latin typeface="Lato Light"/>
                <a:ea typeface="+mn-ea"/>
                <a:cs typeface="+mn-cs"/>
              </a:rPr>
              <a:t>Pembekuan</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5. </a:t>
            </a:r>
            <a:r>
              <a:rPr lang="en-ID" sz="1200" b="0" i="0" kern="1200" dirty="0" err="1">
                <a:solidFill>
                  <a:schemeClr val="tx1"/>
                </a:solidFill>
                <a:effectLst/>
                <a:latin typeface="Lato Light"/>
                <a:ea typeface="+mn-ea"/>
                <a:cs typeface="+mn-cs"/>
              </a:rPr>
              <a:t>Radiasi</a:t>
            </a:r>
            <a:endParaRPr lang="en-ID" sz="1200" b="0" i="0" kern="1200" dirty="0">
              <a:solidFill>
                <a:schemeClr val="tx1"/>
              </a:solidFill>
              <a:effectLst/>
              <a:latin typeface="Lato Light"/>
              <a:ea typeface="+mn-ea"/>
              <a:cs typeface="+mn-cs"/>
            </a:endParaRPr>
          </a:p>
          <a:p>
            <a:pPr fontAlgn="base"/>
            <a:endParaRPr lang="en-ID" sz="1200" b="0" i="0" kern="1200" dirty="0">
              <a:solidFill>
                <a:schemeClr val="tx1"/>
              </a:solidFill>
              <a:effectLst/>
              <a:latin typeface="Lato Light"/>
              <a:ea typeface="+mn-ea"/>
              <a:cs typeface="+mn-cs"/>
            </a:endParaRPr>
          </a:p>
          <a:p>
            <a:pPr fontAlgn="base"/>
            <a:r>
              <a:rPr lang="en-ID" sz="1200" b="1" i="0" kern="1200" dirty="0">
                <a:solidFill>
                  <a:schemeClr val="tx1"/>
                </a:solidFill>
                <a:effectLst/>
                <a:latin typeface="Lato Light"/>
                <a:ea typeface="+mn-ea"/>
                <a:cs typeface="+mn-cs"/>
              </a:rPr>
              <a:t>b. </a:t>
            </a:r>
            <a:r>
              <a:rPr lang="en-ID" sz="1200" b="1" i="0" kern="1200" dirty="0" err="1">
                <a:solidFill>
                  <a:schemeClr val="tx1"/>
                </a:solidFill>
                <a:effectLst/>
                <a:latin typeface="Lato Light"/>
                <a:ea typeface="+mn-ea"/>
                <a:cs typeface="+mn-cs"/>
              </a:rPr>
              <a:t>Pengawetan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makanan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secara</a:t>
            </a:r>
            <a:r>
              <a:rPr lang="en-ID" sz="1200" b="1" i="0" kern="1200" dirty="0">
                <a:solidFill>
                  <a:schemeClr val="tx1"/>
                </a:solidFill>
                <a:effectLst/>
                <a:latin typeface="Lato Light"/>
                <a:ea typeface="+mn-ea"/>
                <a:cs typeface="+mn-cs"/>
              </a:rPr>
              <a:t> Kimia</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Proses </a:t>
            </a:r>
            <a:r>
              <a:rPr lang="en-ID" sz="1200" b="0" i="0" kern="1200" dirty="0" err="1">
                <a:solidFill>
                  <a:schemeClr val="tx1"/>
                </a:solidFill>
                <a:effectLst/>
                <a:latin typeface="Lato Light"/>
                <a:ea typeface="+mn-ea"/>
                <a:cs typeface="+mn-cs"/>
              </a:rPr>
              <a:t>pengawetan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secara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kimia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biasanya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pengawetan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dengan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gula</a:t>
            </a:r>
            <a:r>
              <a:rPr lang="en-ID" sz="1200" b="0" i="0" kern="1200" dirty="0">
                <a:solidFill>
                  <a:schemeClr val="tx1"/>
                </a:solidFill>
                <a:effectLst/>
                <a:latin typeface="Lato Light"/>
                <a:ea typeface="+mn-ea"/>
                <a:cs typeface="+mn-cs"/>
              </a:rPr>
              <a:t>, garam, dan </a:t>
            </a:r>
            <a:r>
              <a:rPr lang="en-ID" sz="1200" b="0" i="0" kern="1200" dirty="0" err="1">
                <a:solidFill>
                  <a:schemeClr val="tx1"/>
                </a:solidFill>
                <a:effectLst/>
                <a:latin typeface="Lato Light"/>
                <a:ea typeface="+mn-ea"/>
                <a:cs typeface="+mn-cs"/>
              </a:rPr>
              <a:t>Asam</a:t>
            </a:r>
            <a:r>
              <a:rPr lang="en-ID" sz="1200" b="0" i="0" kern="1200" dirty="0">
                <a:solidFill>
                  <a:schemeClr val="tx1"/>
                </a:solidFill>
                <a:effectLst/>
                <a:latin typeface="Lato Light"/>
                <a:ea typeface="+mn-ea"/>
                <a:cs typeface="+mn-cs"/>
              </a:rPr>
              <a:t> </a:t>
            </a:r>
          </a:p>
          <a:p>
            <a:pPr fontAlgn="base"/>
            <a:endParaRPr lang="en-ID" sz="1200" b="0" i="0" kern="1200" dirty="0">
              <a:solidFill>
                <a:schemeClr val="tx1"/>
              </a:solidFill>
              <a:effectLst/>
              <a:latin typeface="Lato Light"/>
              <a:ea typeface="+mn-ea"/>
              <a:cs typeface="+mn-cs"/>
            </a:endParaRPr>
          </a:p>
          <a:p>
            <a:r>
              <a:rPr lang="en-ID" b="1" dirty="0"/>
              <a:t>c. </a:t>
            </a:r>
            <a:r>
              <a:rPr lang="en-ID" b="1" dirty="0" err="1"/>
              <a:t>Pengawetan</a:t>
            </a:r>
            <a:r>
              <a:rPr lang="en-ID" b="1" dirty="0"/>
              <a:t> </a:t>
            </a:r>
            <a:r>
              <a:rPr lang="en-ID" b="1" dirty="0" err="1"/>
              <a:t>Makanan</a:t>
            </a:r>
            <a:r>
              <a:rPr lang="en-ID" b="1" dirty="0"/>
              <a:t> </a:t>
            </a:r>
            <a:r>
              <a:rPr lang="en-ID" b="1" dirty="0" err="1"/>
              <a:t>dengan</a:t>
            </a:r>
            <a:r>
              <a:rPr lang="en-ID" b="1" dirty="0"/>
              <a:t> </a:t>
            </a:r>
            <a:r>
              <a:rPr lang="en-ID" b="1" dirty="0" err="1"/>
              <a:t>cara</a:t>
            </a:r>
            <a:r>
              <a:rPr lang="en-ID" b="1" dirty="0"/>
              <a:t> </a:t>
            </a:r>
            <a:r>
              <a:rPr lang="en-ID" b="1" dirty="0" err="1"/>
              <a:t>Pengalengan</a:t>
            </a:r>
            <a:endParaRPr lang="en-ID" b="1" dirty="0"/>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5</a:t>
            </a:fld>
            <a:endParaRPr lang="en-ID"/>
          </a:p>
        </p:txBody>
      </p:sp>
    </p:spTree>
    <p:extLst>
      <p:ext uri="{BB962C8B-B14F-4D97-AF65-F5344CB8AC3E}">
        <p14:creationId xmlns:p14="http://schemas.microsoft.com/office/powerpoint/2010/main" val="257808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r>
              <a:rPr lang="en-ID" sz="1200" b="0" i="0" kern="1200" dirty="0">
                <a:solidFill>
                  <a:schemeClr val="tx1"/>
                </a:solidFill>
                <a:effectLst/>
                <a:latin typeface="Lato Light"/>
                <a:ea typeface="+mn-ea"/>
                <a:cs typeface="+mn-cs"/>
              </a:rPr>
            </a:br>
            <a:r>
              <a:rPr lang="en-ID" sz="1200" b="1" i="0" kern="1200" dirty="0">
                <a:solidFill>
                  <a:schemeClr val="tx1"/>
                </a:solidFill>
                <a:effectLst/>
                <a:latin typeface="Lato Light"/>
                <a:ea typeface="+mn-ea"/>
                <a:cs typeface="+mn-cs"/>
              </a:rPr>
              <a:t>a. </a:t>
            </a:r>
            <a:r>
              <a:rPr lang="en-ID" sz="1200" b="1" i="0" kern="1200" dirty="0" err="1">
                <a:solidFill>
                  <a:schemeClr val="tx1"/>
                </a:solidFill>
                <a:effectLst/>
                <a:latin typeface="Lato Light"/>
                <a:ea typeface="+mn-ea"/>
                <a:cs typeface="+mn-cs"/>
              </a:rPr>
              <a:t>Pengawetan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makanan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secara</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fisika</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Proses </a:t>
            </a:r>
            <a:r>
              <a:rPr lang="en-ID" sz="1200" b="0" i="0" kern="1200" dirty="0" err="1">
                <a:solidFill>
                  <a:schemeClr val="tx1"/>
                </a:solidFill>
                <a:effectLst/>
                <a:latin typeface="Lato Light"/>
                <a:ea typeface="+mn-ea"/>
                <a:cs typeface="+mn-cs"/>
              </a:rPr>
              <a:t>pengawetan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makanan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secara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fisika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antara</a:t>
            </a:r>
            <a:r>
              <a:rPr lang="en-ID" sz="1200" b="0" i="0" kern="1200" dirty="0">
                <a:solidFill>
                  <a:schemeClr val="tx1"/>
                </a:solidFill>
                <a:effectLst/>
                <a:latin typeface="Lato Light"/>
                <a:ea typeface="+mn-ea"/>
                <a:cs typeface="+mn-cs"/>
              </a:rPr>
              <a:t> lain </a:t>
            </a:r>
            <a:r>
              <a:rPr lang="en-ID" sz="1200" b="0" i="0" kern="1200" dirty="0" err="1">
                <a:solidFill>
                  <a:schemeClr val="tx1"/>
                </a:solidFill>
                <a:effectLst/>
                <a:latin typeface="Lato Light"/>
                <a:ea typeface="+mn-ea"/>
                <a:cs typeface="+mn-cs"/>
              </a:rPr>
              <a:t>yaitu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sebagai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berikut</a:t>
            </a:r>
            <a:r>
              <a:rPr lang="en-ID" sz="1200" b="0" i="0" kern="1200" dirty="0">
                <a:solidFill>
                  <a:schemeClr val="tx1"/>
                </a:solidFill>
                <a:effectLst/>
                <a:latin typeface="Lato Light"/>
                <a:ea typeface="+mn-ea"/>
                <a:cs typeface="+mn-cs"/>
              </a:rPr>
              <a:t> :</a:t>
            </a:r>
          </a:p>
          <a:p>
            <a:pPr fontAlgn="base"/>
            <a:r>
              <a:rPr lang="en-ID" sz="1200" b="0" i="0" kern="1200" dirty="0">
                <a:solidFill>
                  <a:schemeClr val="tx1"/>
                </a:solidFill>
                <a:effectLst/>
                <a:latin typeface="Lato Light"/>
                <a:ea typeface="+mn-ea"/>
                <a:cs typeface="+mn-cs"/>
              </a:rPr>
              <a:t>1. </a:t>
            </a:r>
            <a:r>
              <a:rPr lang="en-ID" sz="1200" b="0" i="0" kern="1200" dirty="0" err="1">
                <a:solidFill>
                  <a:schemeClr val="tx1"/>
                </a:solidFill>
                <a:effectLst/>
                <a:latin typeface="Lato Light"/>
                <a:ea typeface="+mn-ea"/>
                <a:cs typeface="+mn-cs"/>
              </a:rPr>
              <a:t>Pemanasan</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2. </a:t>
            </a:r>
            <a:r>
              <a:rPr lang="en-ID" sz="1200" b="0" i="0" kern="1200" dirty="0" err="1">
                <a:solidFill>
                  <a:schemeClr val="tx1"/>
                </a:solidFill>
                <a:effectLst/>
                <a:latin typeface="Lato Light"/>
                <a:ea typeface="+mn-ea"/>
                <a:cs typeface="+mn-cs"/>
              </a:rPr>
              <a:t>pengeringan</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3. </a:t>
            </a:r>
            <a:r>
              <a:rPr lang="en-ID" sz="1200" b="0" i="0" kern="1200" dirty="0" err="1">
                <a:solidFill>
                  <a:schemeClr val="tx1"/>
                </a:solidFill>
                <a:effectLst/>
                <a:latin typeface="Lato Light"/>
                <a:ea typeface="+mn-ea"/>
                <a:cs typeface="+mn-cs"/>
              </a:rPr>
              <a:t>Pengasapan</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4. </a:t>
            </a:r>
            <a:r>
              <a:rPr lang="en-ID" sz="1200" b="0" i="0" kern="1200" dirty="0" err="1">
                <a:solidFill>
                  <a:schemeClr val="tx1"/>
                </a:solidFill>
                <a:effectLst/>
                <a:latin typeface="Lato Light"/>
                <a:ea typeface="+mn-ea"/>
                <a:cs typeface="+mn-cs"/>
              </a:rPr>
              <a:t>Pembekuan</a:t>
            </a:r>
            <a:endParaRPr lang="en-ID" sz="1200" b="0" i="0" kern="1200" dirty="0">
              <a:solidFill>
                <a:schemeClr val="tx1"/>
              </a:solidFill>
              <a:effectLst/>
              <a:latin typeface="Lato Light"/>
              <a:ea typeface="+mn-ea"/>
              <a:cs typeface="+mn-cs"/>
            </a:endParaRPr>
          </a:p>
          <a:p>
            <a:pPr fontAlgn="base"/>
            <a:r>
              <a:rPr lang="en-ID" sz="1200" b="0" i="0" kern="1200" dirty="0">
                <a:solidFill>
                  <a:schemeClr val="tx1"/>
                </a:solidFill>
                <a:effectLst/>
                <a:latin typeface="Lato Light"/>
                <a:ea typeface="+mn-ea"/>
                <a:cs typeface="+mn-cs"/>
              </a:rPr>
              <a:t>5. </a:t>
            </a:r>
            <a:r>
              <a:rPr lang="en-ID" sz="1200" b="0" i="0" kern="1200" dirty="0" err="1">
                <a:solidFill>
                  <a:schemeClr val="tx1"/>
                </a:solidFill>
                <a:effectLst/>
                <a:latin typeface="Lato Light"/>
                <a:ea typeface="+mn-ea"/>
                <a:cs typeface="+mn-cs"/>
              </a:rPr>
              <a:t>Radiasi</a:t>
            </a:r>
            <a:endParaRPr lang="en-ID" sz="1200" b="0" i="0" kern="1200" dirty="0">
              <a:solidFill>
                <a:schemeClr val="tx1"/>
              </a:solidFill>
              <a:effectLst/>
              <a:latin typeface="Lato Light"/>
              <a:ea typeface="+mn-ea"/>
              <a:cs typeface="+mn-cs"/>
            </a:endParaRP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6</a:t>
            </a:fld>
            <a:endParaRPr lang="en-ID"/>
          </a:p>
        </p:txBody>
      </p:sp>
    </p:spTree>
    <p:extLst>
      <p:ext uri="{BB962C8B-B14F-4D97-AF65-F5344CB8AC3E}">
        <p14:creationId xmlns:p14="http://schemas.microsoft.com/office/powerpoint/2010/main" val="4001240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r>
              <a:rPr lang="en-ID" sz="1200" b="0" i="0" kern="1200" dirty="0">
                <a:solidFill>
                  <a:schemeClr val="tx1"/>
                </a:solidFill>
                <a:effectLst/>
                <a:latin typeface="Lato Light"/>
                <a:ea typeface="+mn-ea"/>
                <a:cs typeface="+mn-cs"/>
              </a:rPr>
            </a:br>
            <a:r>
              <a:rPr lang="en-ID" sz="1200" b="1" i="0" kern="1200" dirty="0">
                <a:solidFill>
                  <a:schemeClr val="tx1"/>
                </a:solidFill>
                <a:effectLst/>
                <a:latin typeface="Lato Light"/>
                <a:ea typeface="+mn-ea"/>
                <a:cs typeface="+mn-cs"/>
              </a:rPr>
              <a:t>a. </a:t>
            </a:r>
            <a:r>
              <a:rPr lang="en-ID" sz="1200" b="1" i="0" kern="1200" dirty="0" err="1">
                <a:solidFill>
                  <a:schemeClr val="tx1"/>
                </a:solidFill>
                <a:effectLst/>
                <a:latin typeface="Lato Light"/>
                <a:ea typeface="+mn-ea"/>
                <a:cs typeface="+mn-cs"/>
              </a:rPr>
              <a:t>Pengawetan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makanan</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secara</a:t>
            </a:r>
            <a:r>
              <a:rPr lang="en-ID" sz="1200" b="1" i="0" kern="1200" dirty="0">
                <a:solidFill>
                  <a:schemeClr val="tx1"/>
                </a:solidFill>
                <a:effectLst/>
                <a:latin typeface="Lato Light"/>
                <a:ea typeface="+mn-ea"/>
                <a:cs typeface="+mn-cs"/>
              </a:rPr>
              <a:t> </a:t>
            </a:r>
            <a:r>
              <a:rPr lang="en-ID" sz="1200" b="1" i="0" kern="1200" dirty="0" err="1">
                <a:solidFill>
                  <a:schemeClr val="tx1"/>
                </a:solidFill>
                <a:effectLst/>
                <a:latin typeface="Lato Light"/>
                <a:ea typeface="+mn-ea"/>
                <a:cs typeface="+mn-cs"/>
              </a:rPr>
              <a:t>Pemanasan</a:t>
            </a:r>
            <a:endParaRPr lang="en-ID" sz="1200" b="0" i="0" kern="1200" dirty="0">
              <a:solidFill>
                <a:schemeClr val="tx1"/>
              </a:solidFill>
              <a:effectLst/>
              <a:latin typeface="Lato Light"/>
              <a:ea typeface="+mn-ea"/>
              <a:cs typeface="+mn-cs"/>
            </a:endParaRPr>
          </a:p>
          <a:p>
            <a:pPr lvl="0" algn="just"/>
            <a:r>
              <a:rPr lang="en-ID" sz="1200" b="1" i="0" dirty="0" err="1">
                <a:solidFill>
                  <a:schemeClr val="tx1"/>
                </a:solidFill>
                <a:effectLst/>
                <a:latin typeface="Lato Light"/>
                <a:ea typeface="+mn-ea"/>
                <a:cs typeface="+mn-cs"/>
              </a:rPr>
              <a:t>Pasteurisasi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adalah</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pemanasan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dengan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suhu</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lebih</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dari</a:t>
            </a:r>
            <a:r>
              <a:rPr lang="en-ID" sz="1200" b="0" i="0" dirty="0">
                <a:solidFill>
                  <a:schemeClr val="tx1"/>
                </a:solidFill>
                <a:effectLst/>
                <a:latin typeface="Lato Light"/>
                <a:ea typeface="+mn-ea"/>
                <a:cs typeface="+mn-cs"/>
              </a:rPr>
              <a:t> 70</a:t>
            </a:r>
            <a:r>
              <a:rPr lang="en-ID" sz="1200" b="0" i="0" baseline="30000" dirty="0">
                <a:solidFill>
                  <a:schemeClr val="tx1"/>
                </a:solidFill>
                <a:effectLst/>
                <a:latin typeface="Lato Light"/>
                <a:ea typeface="+mn-ea"/>
                <a:cs typeface="+mn-cs"/>
              </a:rPr>
              <a:t>0</a:t>
            </a:r>
            <a:r>
              <a:rPr lang="en-ID" sz="1200" b="0" i="0" dirty="0">
                <a:solidFill>
                  <a:schemeClr val="tx1"/>
                </a:solidFill>
                <a:effectLst/>
                <a:latin typeface="Lato Light"/>
                <a:ea typeface="+mn-ea"/>
                <a:cs typeface="+mn-cs"/>
              </a:rPr>
              <a:t>C </a:t>
            </a:r>
            <a:r>
              <a:rPr lang="en-ID" sz="1200" b="0" i="0" dirty="0" err="1">
                <a:solidFill>
                  <a:schemeClr val="tx1"/>
                </a:solidFill>
                <a:effectLst/>
                <a:latin typeface="Lato Light"/>
                <a:ea typeface="+mn-ea"/>
                <a:cs typeface="+mn-cs"/>
              </a:rPr>
              <a:t>secara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berulang-ulang</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sehingga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tidak</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merusak</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bahan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makanan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tetapi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dapat</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mematikan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mikroba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patogen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contohnya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pasteurisasi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susu</a:t>
            </a:r>
            <a:r>
              <a:rPr lang="en-ID" sz="1200" b="0" i="0" dirty="0">
                <a:solidFill>
                  <a:schemeClr val="tx1"/>
                </a:solidFill>
                <a:effectLst/>
                <a:latin typeface="Lato Light"/>
                <a:ea typeface="+mn-ea"/>
                <a:cs typeface="+mn-cs"/>
              </a:rPr>
              <a:t>.</a:t>
            </a:r>
            <a:endParaRPr lang="en-ID" sz="1200" b="1" dirty="0">
              <a:solidFill>
                <a:schemeClr val="bg2"/>
              </a:solidFill>
            </a:endParaRPr>
          </a:p>
          <a:p>
            <a:pPr lvl="0"/>
            <a:r>
              <a:rPr lang="en-ID" sz="1200" b="1" i="0" dirty="0" err="1">
                <a:solidFill>
                  <a:schemeClr val="tx1"/>
                </a:solidFill>
                <a:effectLst/>
                <a:latin typeface="Lato Light"/>
                <a:ea typeface="+mn-ea"/>
                <a:cs typeface="+mn-cs"/>
              </a:rPr>
              <a:t>Sterilisasi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adalah</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pemanasan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sampai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mendidih</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atau</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hingga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suhu</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mencapai</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lebih</a:t>
            </a:r>
            <a:r>
              <a:rPr lang="en-ID" sz="1200" b="0" i="0" dirty="0">
                <a:solidFill>
                  <a:schemeClr val="tx1"/>
                </a:solidFill>
                <a:effectLst/>
                <a:latin typeface="Lato Light"/>
                <a:ea typeface="+mn-ea"/>
                <a:cs typeface="+mn-cs"/>
              </a:rPr>
              <a:t> dan 100</a:t>
            </a:r>
            <a:r>
              <a:rPr lang="en-ID" sz="1200" b="0" i="0" baseline="30000" dirty="0">
                <a:solidFill>
                  <a:schemeClr val="tx1"/>
                </a:solidFill>
                <a:effectLst/>
                <a:latin typeface="Lato Light"/>
                <a:ea typeface="+mn-ea"/>
                <a:cs typeface="+mn-cs"/>
              </a:rPr>
              <a:t>0</a:t>
            </a:r>
            <a:r>
              <a:rPr lang="en-ID" sz="1200" b="0" i="0" dirty="0">
                <a:solidFill>
                  <a:schemeClr val="tx1"/>
                </a:solidFill>
                <a:effectLst/>
                <a:latin typeface="Lato Light"/>
                <a:ea typeface="+mn-ea"/>
                <a:cs typeface="+mn-cs"/>
              </a:rPr>
              <a:t>C, </a:t>
            </a:r>
            <a:r>
              <a:rPr lang="en-ID" sz="1200" b="0" i="0" dirty="0" err="1">
                <a:solidFill>
                  <a:schemeClr val="tx1"/>
                </a:solidFill>
                <a:effectLst/>
                <a:latin typeface="Lato Light"/>
                <a:ea typeface="+mn-ea"/>
                <a:cs typeface="+mn-cs"/>
              </a:rPr>
              <a:t>dengan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tujuan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mematikan</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semua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mikroba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beserta</a:t>
            </a:r>
            <a:r>
              <a:rPr lang="en-ID" sz="1200" b="0" i="0" dirty="0">
                <a:solidFill>
                  <a:schemeClr val="tx1"/>
                </a:solidFill>
                <a:effectLst/>
                <a:latin typeface="Lato Light"/>
                <a:ea typeface="+mn-ea"/>
                <a:cs typeface="+mn-cs"/>
              </a:rPr>
              <a:t> </a:t>
            </a:r>
            <a:r>
              <a:rPr lang="en-ID" sz="1200" b="0" i="0" dirty="0" err="1">
                <a:solidFill>
                  <a:schemeClr val="tx1"/>
                </a:solidFill>
                <a:effectLst/>
                <a:latin typeface="Lato Light"/>
                <a:ea typeface="+mn-ea"/>
                <a:cs typeface="+mn-cs"/>
              </a:rPr>
              <a:t>sporanya</a:t>
            </a:r>
            <a:r>
              <a:rPr lang="en-ID" sz="1200" b="0" i="0" dirty="0">
                <a:solidFill>
                  <a:schemeClr val="tx1"/>
                </a:solidFill>
                <a:effectLst/>
                <a:latin typeface="Lato Light"/>
                <a:ea typeface="+mn-ea"/>
                <a:cs typeface="+mn-cs"/>
              </a:rPr>
              <a:t>.</a:t>
            </a:r>
            <a:endParaRPr lang="en-ID" sz="1200" b="1" dirty="0">
              <a:solidFill>
                <a:schemeClr val="bg2"/>
              </a:solidFill>
            </a:endParaRP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7</a:t>
            </a:fld>
            <a:endParaRPr lang="en-ID"/>
          </a:p>
        </p:txBody>
      </p:sp>
    </p:spTree>
    <p:extLst>
      <p:ext uri="{BB962C8B-B14F-4D97-AF65-F5344CB8AC3E}">
        <p14:creationId xmlns:p14="http://schemas.microsoft.com/office/powerpoint/2010/main" val="331459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D" sz="1200" b="0" i="0" kern="1200" dirty="0" err="1">
                <a:solidFill>
                  <a:schemeClr val="tx1"/>
                </a:solidFill>
                <a:effectLst/>
                <a:latin typeface="Lato Light"/>
                <a:ea typeface="+mn-ea"/>
                <a:cs typeface="+mn-cs"/>
              </a:rPr>
              <a:t>Pengeringan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merupakan</a:t>
            </a:r>
            <a:r>
              <a:rPr lang="en-ID" sz="1200" b="0" i="0" kern="1200" dirty="0">
                <a:solidFill>
                  <a:schemeClr val="tx1"/>
                </a:solidFill>
                <a:effectLst/>
                <a:latin typeface="Lato Light"/>
                <a:ea typeface="+mn-ea"/>
                <a:cs typeface="+mn-cs"/>
              </a:rPr>
              <a:t> salah </a:t>
            </a:r>
            <a:r>
              <a:rPr lang="en-ID" sz="1200" b="0" i="0" kern="1200" dirty="0" err="1">
                <a:solidFill>
                  <a:schemeClr val="tx1"/>
                </a:solidFill>
                <a:effectLst/>
                <a:latin typeface="Lato Light"/>
                <a:ea typeface="+mn-ea"/>
                <a:cs typeface="+mn-cs"/>
              </a:rPr>
              <a:t>satu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cara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pengawetan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bahan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pangan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secara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fisik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Pengeringan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adalah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suatu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cara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untuk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mengeluarkan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atau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mengilangkan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sebagian</a:t>
            </a:r>
            <a:r>
              <a:rPr lang="en-ID" sz="1200" b="0" i="0" kern="1200" dirty="0">
                <a:solidFill>
                  <a:schemeClr val="tx1"/>
                </a:solidFill>
                <a:effectLst/>
                <a:latin typeface="Lato Light"/>
                <a:ea typeface="+mn-ea"/>
                <a:cs typeface="+mn-cs"/>
              </a:rPr>
              <a:t> air </a:t>
            </a:r>
            <a:r>
              <a:rPr lang="en-ID" sz="1200" b="0" i="0" kern="1200" dirty="0" err="1">
                <a:solidFill>
                  <a:schemeClr val="tx1"/>
                </a:solidFill>
                <a:effectLst/>
                <a:latin typeface="Lato Light"/>
                <a:ea typeface="+mn-ea"/>
                <a:cs typeface="+mn-cs"/>
              </a:rPr>
              <a:t>dari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suatu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bahan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dengan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menguapkan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sebagian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besar</a:t>
            </a:r>
            <a:r>
              <a:rPr lang="en-ID" sz="1200" b="0" i="0" kern="1200" dirty="0">
                <a:solidFill>
                  <a:schemeClr val="tx1"/>
                </a:solidFill>
                <a:effectLst/>
                <a:latin typeface="Lato Light"/>
                <a:ea typeface="+mn-ea"/>
                <a:cs typeface="+mn-cs"/>
              </a:rPr>
              <a:t> air yang di </a:t>
            </a:r>
            <a:r>
              <a:rPr lang="en-ID" sz="1200" b="0" i="0" kern="1200" dirty="0" err="1">
                <a:solidFill>
                  <a:schemeClr val="tx1"/>
                </a:solidFill>
                <a:effectLst/>
                <a:latin typeface="Lato Light"/>
                <a:ea typeface="+mn-ea"/>
                <a:cs typeface="+mn-cs"/>
              </a:rPr>
              <a:t>kandung</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melalui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penggunaan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energi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panas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Biasanya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kandungan</a:t>
            </a:r>
            <a:r>
              <a:rPr lang="en-ID" sz="1200" b="0" i="0" kern="1200" dirty="0">
                <a:solidFill>
                  <a:schemeClr val="tx1"/>
                </a:solidFill>
                <a:effectLst/>
                <a:latin typeface="Lato Light"/>
                <a:ea typeface="+mn-ea"/>
                <a:cs typeface="+mn-cs"/>
              </a:rPr>
              <a:t> air </a:t>
            </a:r>
            <a:r>
              <a:rPr lang="en-ID" sz="1200" b="0" i="0" kern="1200" dirty="0" err="1">
                <a:solidFill>
                  <a:schemeClr val="tx1"/>
                </a:solidFill>
                <a:effectLst/>
                <a:latin typeface="Lato Light"/>
                <a:ea typeface="+mn-ea"/>
                <a:cs typeface="+mn-cs"/>
              </a:rPr>
              <a:t>bahan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tersebut</a:t>
            </a:r>
            <a:r>
              <a:rPr lang="en-ID" sz="1200" b="0" i="0" kern="1200" dirty="0">
                <a:solidFill>
                  <a:schemeClr val="tx1"/>
                </a:solidFill>
                <a:effectLst/>
                <a:latin typeface="Lato Light"/>
                <a:ea typeface="+mn-ea"/>
                <a:cs typeface="+mn-cs"/>
              </a:rPr>
              <a:t> di </a:t>
            </a:r>
            <a:r>
              <a:rPr lang="en-ID" sz="1200" b="0" i="0" kern="1200" dirty="0" err="1">
                <a:solidFill>
                  <a:schemeClr val="tx1"/>
                </a:solidFill>
                <a:effectLst/>
                <a:latin typeface="Lato Light"/>
                <a:ea typeface="+mn-ea"/>
                <a:cs typeface="+mn-cs"/>
              </a:rPr>
              <a:t>kurangi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sampai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batas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sehingga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mikroorganisme</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tidak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dapat</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tumbuh</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lagi</a:t>
            </a:r>
            <a:r>
              <a:rPr lang="en-ID" sz="1200" b="0" i="0" kern="1200" dirty="0">
                <a:solidFill>
                  <a:schemeClr val="tx1"/>
                </a:solidFill>
                <a:effectLst/>
                <a:latin typeface="Lato Light"/>
                <a:ea typeface="+mn-ea"/>
                <a:cs typeface="+mn-cs"/>
              </a:rPr>
              <a:t> di </a:t>
            </a:r>
            <a:r>
              <a:rPr lang="en-ID" sz="1200" b="0" i="0" kern="1200" dirty="0" err="1">
                <a:solidFill>
                  <a:schemeClr val="tx1"/>
                </a:solidFill>
                <a:effectLst/>
                <a:latin typeface="Lato Light"/>
                <a:ea typeface="+mn-ea"/>
                <a:cs typeface="+mn-cs"/>
              </a:rPr>
              <a:t>dalamya</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Pengeringan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dapat</a:t>
            </a:r>
            <a:r>
              <a:rPr lang="en-ID" sz="1200" b="0" i="0" kern="1200" dirty="0">
                <a:solidFill>
                  <a:schemeClr val="tx1"/>
                </a:solidFill>
                <a:effectLst/>
                <a:latin typeface="Lato Light"/>
                <a:ea typeface="+mn-ea"/>
                <a:cs typeface="+mn-cs"/>
              </a:rPr>
              <a:t> pula </a:t>
            </a:r>
            <a:r>
              <a:rPr lang="en-ID" sz="1200" b="0" i="0" kern="1200" dirty="0" err="1">
                <a:solidFill>
                  <a:schemeClr val="tx1"/>
                </a:solidFill>
                <a:effectLst/>
                <a:latin typeface="Lato Light"/>
                <a:ea typeface="+mn-ea"/>
                <a:cs typeface="+mn-cs"/>
              </a:rPr>
              <a:t>diartikan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sebagai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suatu</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penerapan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panas</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dalam</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kondisi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terkendali</a:t>
            </a:r>
            <a:r>
              <a:rPr lang="en-ID" sz="1200" b="0" i="0" kern="1200" dirty="0">
                <a:solidFill>
                  <a:schemeClr val="tx1"/>
                </a:solidFill>
                <a:effectLst/>
                <a:latin typeface="Lato Light"/>
                <a:ea typeface="+mn-ea"/>
                <a:cs typeface="+mn-cs"/>
              </a:rPr>
              <a:t> , </a:t>
            </a:r>
            <a:r>
              <a:rPr lang="en-ID" sz="1200" b="0" i="0" kern="1200" dirty="0" err="1">
                <a:solidFill>
                  <a:schemeClr val="tx1"/>
                </a:solidFill>
                <a:effectLst/>
                <a:latin typeface="Lato Light"/>
                <a:ea typeface="+mn-ea"/>
                <a:cs typeface="+mn-cs"/>
              </a:rPr>
              <a:t>untuk</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mengeluarkan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sebagian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besar</a:t>
            </a:r>
            <a:r>
              <a:rPr lang="en-ID" sz="1200" b="0" i="0" kern="1200" dirty="0">
                <a:solidFill>
                  <a:schemeClr val="tx1"/>
                </a:solidFill>
                <a:effectLst/>
                <a:latin typeface="Lato Light"/>
                <a:ea typeface="+mn-ea"/>
                <a:cs typeface="+mn-cs"/>
              </a:rPr>
              <a:t> air </a:t>
            </a:r>
            <a:r>
              <a:rPr lang="en-ID" sz="1200" b="0" i="0" kern="1200" dirty="0" err="1">
                <a:solidFill>
                  <a:schemeClr val="tx1"/>
                </a:solidFill>
                <a:effectLst/>
                <a:latin typeface="Lato Light"/>
                <a:ea typeface="+mn-ea"/>
                <a:cs typeface="+mn-cs"/>
              </a:rPr>
              <a:t>dalam</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bahan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pangan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melalui</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evaporasi</a:t>
            </a:r>
            <a:r>
              <a:rPr lang="en-ID" sz="1200" b="0" i="0" kern="1200" dirty="0">
                <a:solidFill>
                  <a:schemeClr val="tx1"/>
                </a:solidFill>
                <a:effectLst/>
                <a:latin typeface="Lato Light"/>
                <a:ea typeface="+mn-ea"/>
                <a:cs typeface="+mn-cs"/>
              </a:rPr>
              <a:t> (pada </a:t>
            </a:r>
            <a:r>
              <a:rPr lang="en-ID" sz="1200" b="0" i="0" kern="1200" dirty="0" err="1">
                <a:solidFill>
                  <a:schemeClr val="tx1"/>
                </a:solidFill>
                <a:effectLst/>
                <a:latin typeface="Lato Light"/>
                <a:ea typeface="+mn-ea"/>
                <a:cs typeface="+mn-cs"/>
              </a:rPr>
              <a:t>pengeringan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umum</a:t>
            </a:r>
            <a:r>
              <a:rPr lang="en-ID" sz="1200" b="0" i="0" kern="1200" dirty="0">
                <a:solidFill>
                  <a:schemeClr val="tx1"/>
                </a:solidFill>
                <a:effectLst/>
                <a:latin typeface="Lato Light"/>
                <a:ea typeface="+mn-ea"/>
                <a:cs typeface="+mn-cs"/>
              </a:rPr>
              <a:t>) dan </a:t>
            </a:r>
            <a:r>
              <a:rPr lang="en-ID" sz="1200" b="0" i="0" kern="1200" dirty="0" err="1">
                <a:solidFill>
                  <a:schemeClr val="tx1"/>
                </a:solidFill>
                <a:effectLst/>
                <a:latin typeface="Lato Light"/>
                <a:ea typeface="+mn-ea"/>
                <a:cs typeface="+mn-cs"/>
              </a:rPr>
              <a:t>sublimasi</a:t>
            </a:r>
            <a:r>
              <a:rPr lang="en-ID" sz="1200" b="0" i="0" kern="1200" dirty="0">
                <a:solidFill>
                  <a:schemeClr val="tx1"/>
                </a:solidFill>
                <a:effectLst/>
                <a:latin typeface="Lato Light"/>
                <a:ea typeface="+mn-ea"/>
                <a:cs typeface="+mn-cs"/>
              </a:rPr>
              <a:t> (pada </a:t>
            </a:r>
            <a:r>
              <a:rPr lang="en-ID" sz="1200" b="0" i="0" kern="1200" dirty="0" err="1">
                <a:solidFill>
                  <a:schemeClr val="tx1"/>
                </a:solidFill>
                <a:effectLst/>
                <a:latin typeface="Lato Light"/>
                <a:ea typeface="+mn-ea"/>
                <a:cs typeface="+mn-cs"/>
              </a:rPr>
              <a:t>pengeringan</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beku</a:t>
            </a:r>
            <a:r>
              <a:rPr lang="en-ID" sz="1200" b="0" i="0" kern="1200" dirty="0">
                <a:solidFill>
                  <a:schemeClr val="tx1"/>
                </a:solidFill>
                <a:effectLst/>
                <a:latin typeface="Lato Light"/>
                <a:ea typeface="+mn-ea"/>
                <a:cs typeface="+mn-cs"/>
              </a:rPr>
              <a:t>)</a:t>
            </a:r>
            <a:endParaRPr lang="en-ID" b="0" dirty="0">
              <a:solidFill>
                <a:schemeClr val="tx1"/>
              </a:solidFill>
            </a:endParaRPr>
          </a:p>
          <a:p>
            <a:pPr fontAlgn="base"/>
            <a:endParaRPr lang="en-ID" dirty="0"/>
          </a:p>
          <a:p>
            <a:r>
              <a:rPr lang="id-ID" sz="1200" b="0" i="0" kern="1200" dirty="0">
                <a:solidFill>
                  <a:schemeClr val="tx1"/>
                </a:solidFill>
                <a:effectLst/>
                <a:latin typeface="Lato Light"/>
                <a:ea typeface="+mn-ea"/>
                <a:cs typeface="+mn-cs"/>
              </a:rPr>
              <a:t>Ada 2 istilah yang dipakai untuk pengeringan yaitu :</a:t>
            </a:r>
          </a:p>
          <a:p>
            <a:r>
              <a:rPr lang="id-ID" sz="1200" b="0" i="0" kern="1200" dirty="0">
                <a:solidFill>
                  <a:schemeClr val="tx1"/>
                </a:solidFill>
                <a:effectLst/>
                <a:latin typeface="Lato Light"/>
                <a:ea typeface="+mn-ea"/>
                <a:cs typeface="+mn-cs"/>
              </a:rPr>
              <a:t>a.       Drying : suatu proses kehilangan air yang disebabkan oleh daya atau kekuatan alam, misalnya matahari (dijemur) dan angin (diangin-anginkan).</a:t>
            </a:r>
          </a:p>
          <a:p>
            <a:r>
              <a:rPr lang="id-ID" sz="1200" b="0" i="0" kern="1200" dirty="0">
                <a:solidFill>
                  <a:schemeClr val="tx1"/>
                </a:solidFill>
                <a:effectLst/>
                <a:latin typeface="Lato Light"/>
                <a:ea typeface="+mn-ea"/>
                <a:cs typeface="+mn-cs"/>
              </a:rPr>
              <a:t>b.      Dehydration (dehidrasi) : suatu proses pengeringan dengan panas buatan, dengan menggunakan peralatan/alat-alat pengering</a:t>
            </a:r>
            <a:r>
              <a:rPr lang="en-ID" sz="1200" b="0" i="0" kern="1200" dirty="0">
                <a:solidFill>
                  <a:schemeClr val="tx1"/>
                </a:solidFill>
                <a:effectLst/>
                <a:latin typeface="Lato Light"/>
                <a:ea typeface="+mn-ea"/>
                <a:cs typeface="+mn-cs"/>
              </a:rPr>
              <a:t> </a:t>
            </a:r>
            <a:r>
              <a:rPr lang="en-ID" sz="1200" b="0" i="0" kern="1200" dirty="0" err="1">
                <a:solidFill>
                  <a:schemeClr val="tx1"/>
                </a:solidFill>
                <a:effectLst/>
                <a:latin typeface="Lato Light"/>
                <a:ea typeface="+mn-ea"/>
                <a:cs typeface="+mn-cs"/>
              </a:rPr>
              <a:t>seperti</a:t>
            </a:r>
            <a:r>
              <a:rPr lang="en-ID" sz="1200" b="0" i="0" kern="1200" dirty="0">
                <a:solidFill>
                  <a:schemeClr val="tx1"/>
                </a:solidFill>
                <a:effectLst/>
                <a:latin typeface="Lato Light"/>
                <a:ea typeface="+mn-ea"/>
                <a:cs typeface="+mn-cs"/>
              </a:rPr>
              <a:t> oven.</a:t>
            </a:r>
            <a:endParaRPr lang="id-ID" sz="1200" b="0" i="0" kern="1200" dirty="0">
              <a:solidFill>
                <a:schemeClr val="tx1"/>
              </a:solidFill>
              <a:effectLst/>
              <a:latin typeface="Lato Light"/>
              <a:ea typeface="+mn-ea"/>
              <a:cs typeface="+mn-cs"/>
            </a:endParaRPr>
          </a:p>
          <a:p>
            <a:pPr fontAlgn="base"/>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8</a:t>
            </a:fld>
            <a:endParaRPr lang="en-ID"/>
          </a:p>
        </p:txBody>
      </p:sp>
    </p:spTree>
    <p:extLst>
      <p:ext uri="{BB962C8B-B14F-4D97-AF65-F5344CB8AC3E}">
        <p14:creationId xmlns:p14="http://schemas.microsoft.com/office/powerpoint/2010/main" val="307523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dirty="0" err="1">
                <a:solidFill>
                  <a:schemeClr val="bg2"/>
                </a:solidFill>
              </a:rPr>
              <a:t>Keuntungan</a:t>
            </a:r>
            <a:r>
              <a:rPr lang="en-ID" sz="1200" dirty="0">
                <a:solidFill>
                  <a:schemeClr val="bg2"/>
                </a:solidFill>
              </a:rPr>
              <a:t> dan </a:t>
            </a:r>
            <a:r>
              <a:rPr lang="en-ID" sz="1200" dirty="0" err="1">
                <a:solidFill>
                  <a:schemeClr val="bg2"/>
                </a:solidFill>
              </a:rPr>
              <a:t>Kerugian</a:t>
            </a:r>
            <a:r>
              <a:rPr lang="en-ID" sz="1200" dirty="0">
                <a:solidFill>
                  <a:schemeClr val="bg2"/>
                </a:solidFill>
              </a:rPr>
              <a:t> </a:t>
            </a:r>
            <a:r>
              <a:rPr lang="en-ID" sz="1200" dirty="0" err="1">
                <a:solidFill>
                  <a:schemeClr val="bg2"/>
                </a:solidFill>
              </a:rPr>
              <a:t>Pengawetan</a:t>
            </a:r>
            <a:r>
              <a:rPr lang="en-ID" sz="1200" dirty="0">
                <a:solidFill>
                  <a:schemeClr val="bg2"/>
                </a:solidFill>
              </a:rPr>
              <a:t> </a:t>
            </a:r>
            <a:r>
              <a:rPr lang="en-ID" sz="1200" dirty="0" err="1">
                <a:solidFill>
                  <a:schemeClr val="bg2"/>
                </a:solidFill>
              </a:rPr>
              <a:t>dengan</a:t>
            </a:r>
            <a:r>
              <a:rPr lang="en-ID" sz="1200" dirty="0">
                <a:solidFill>
                  <a:schemeClr val="bg2"/>
                </a:solidFill>
              </a:rPr>
              <a:t> </a:t>
            </a:r>
            <a:r>
              <a:rPr lang="en-ID" sz="1200" dirty="0" err="1">
                <a:solidFill>
                  <a:schemeClr val="bg2"/>
                </a:solidFill>
              </a:rPr>
              <a:t>Pengeringan</a:t>
            </a:r>
            <a:r>
              <a:rPr lang="en-ID" sz="1200" dirty="0">
                <a:solidFill>
                  <a:schemeClr val="bg2"/>
                </a:solidFill>
              </a:rPr>
              <a:t> </a:t>
            </a:r>
          </a:p>
          <a:p>
            <a:pPr lvl="0" algn="just"/>
            <a:r>
              <a:rPr lang="en-US" dirty="0" err="1"/>
              <a:t>Metode</a:t>
            </a:r>
            <a:r>
              <a:rPr lang="en-US" dirty="0"/>
              <a:t> </a:t>
            </a:r>
            <a:r>
              <a:rPr lang="en-US" dirty="0" err="1"/>
              <a:t>ini</a:t>
            </a:r>
            <a:r>
              <a:rPr lang="en-US" dirty="0"/>
              <a:t> </a:t>
            </a:r>
            <a:r>
              <a:rPr lang="en-US" dirty="0" err="1"/>
              <a:t>cocok</a:t>
            </a:r>
            <a:r>
              <a:rPr lang="en-US" dirty="0"/>
              <a:t> </a:t>
            </a:r>
            <a:r>
              <a:rPr lang="en-US" dirty="0" err="1"/>
              <a:t>digunakan</a:t>
            </a:r>
            <a:r>
              <a:rPr lang="en-US" dirty="0"/>
              <a:t> </a:t>
            </a:r>
            <a:r>
              <a:rPr lang="en-US" dirty="0" err="1"/>
              <a:t>untuk</a:t>
            </a:r>
            <a:r>
              <a:rPr lang="en-US" dirty="0"/>
              <a:t> </a:t>
            </a:r>
            <a:r>
              <a:rPr lang="en-US" dirty="0" err="1"/>
              <a:t>mengawetkan</a:t>
            </a:r>
            <a:r>
              <a:rPr lang="en-US" dirty="0"/>
              <a:t> </a:t>
            </a:r>
            <a:r>
              <a:rPr lang="en-US" dirty="0" err="1"/>
              <a:t>rempah-rempah</a:t>
            </a:r>
            <a:r>
              <a:rPr lang="en-US" dirty="0"/>
              <a:t>, </a:t>
            </a:r>
            <a:r>
              <a:rPr lang="en-US" dirty="0" err="1"/>
              <a:t>buah</a:t>
            </a:r>
            <a:r>
              <a:rPr lang="en-US" dirty="0"/>
              <a:t>, </a:t>
            </a:r>
            <a:r>
              <a:rPr lang="en-US" dirty="0" err="1"/>
              <a:t>ikan</a:t>
            </a:r>
            <a:r>
              <a:rPr lang="en-US" dirty="0"/>
              <a:t>, </a:t>
            </a:r>
            <a:r>
              <a:rPr lang="en-US" dirty="0" err="1"/>
              <a:t>sayur-sayuran</a:t>
            </a:r>
            <a:r>
              <a:rPr lang="en-US" dirty="0"/>
              <a:t>, </a:t>
            </a:r>
            <a:r>
              <a:rPr lang="en-US" dirty="0" err="1"/>
              <a:t>serta</a:t>
            </a:r>
            <a:r>
              <a:rPr lang="en-US" dirty="0"/>
              <a:t> </a:t>
            </a:r>
            <a:r>
              <a:rPr lang="en-US" dirty="0" err="1"/>
              <a:t>daging</a:t>
            </a:r>
            <a:r>
              <a:rPr lang="en-US" dirty="0"/>
              <a:t>.</a:t>
            </a:r>
            <a:endParaRPr lang="en-ID" dirty="0"/>
          </a:p>
          <a:p>
            <a:pPr lvl="0" algn="just"/>
            <a:r>
              <a:rPr lang="sv-SE" sz="1100" dirty="0"/>
              <a:t>Keuntungan pengawetan dengan cara pengeringan : antara lain ;</a:t>
            </a:r>
            <a:r>
              <a:rPr lang="en-ID" sz="1100" dirty="0"/>
              <a:t>1. </a:t>
            </a:r>
            <a:r>
              <a:rPr lang="en-ID" sz="1100" dirty="0" err="1"/>
              <a:t>Bahan</a:t>
            </a:r>
            <a:r>
              <a:rPr lang="en-ID" sz="1100" dirty="0"/>
              <a:t> </a:t>
            </a:r>
            <a:r>
              <a:rPr lang="en-ID" sz="1100" dirty="0" err="1"/>
              <a:t>lebih</a:t>
            </a:r>
            <a:r>
              <a:rPr lang="en-ID" sz="1100" dirty="0"/>
              <a:t> </a:t>
            </a:r>
            <a:r>
              <a:rPr lang="en-ID" sz="1100" dirty="0" err="1"/>
              <a:t>awet</a:t>
            </a:r>
            <a:r>
              <a:rPr lang="en-ID" sz="1100" dirty="0"/>
              <a:t> , 2. Volume dan </a:t>
            </a:r>
            <a:r>
              <a:rPr lang="en-ID" sz="1100" dirty="0" err="1"/>
              <a:t>berat</a:t>
            </a:r>
            <a:r>
              <a:rPr lang="en-ID" sz="1100" dirty="0"/>
              <a:t> </a:t>
            </a:r>
            <a:r>
              <a:rPr lang="en-ID" sz="1100" dirty="0" err="1"/>
              <a:t>berkurang</a:t>
            </a:r>
            <a:r>
              <a:rPr lang="en-ID" sz="1100" dirty="0"/>
              <a:t>, </a:t>
            </a:r>
            <a:r>
              <a:rPr lang="en-ID" sz="1100" dirty="0" err="1"/>
              <a:t>sehingga</a:t>
            </a:r>
            <a:r>
              <a:rPr lang="en-ID" sz="1100" dirty="0"/>
              <a:t> </a:t>
            </a:r>
            <a:r>
              <a:rPr lang="en-ID" sz="1100" dirty="0" err="1"/>
              <a:t>biaya</a:t>
            </a:r>
            <a:r>
              <a:rPr lang="en-ID" sz="1100" dirty="0"/>
              <a:t> </a:t>
            </a:r>
            <a:r>
              <a:rPr lang="en-ID" sz="1100" dirty="0" err="1"/>
              <a:t>lebih</a:t>
            </a:r>
            <a:r>
              <a:rPr lang="en-ID" sz="1100" dirty="0"/>
              <a:t> </a:t>
            </a:r>
            <a:r>
              <a:rPr lang="en-ID" sz="1100" dirty="0" err="1"/>
              <a:t>rendah</a:t>
            </a:r>
            <a:r>
              <a:rPr lang="en-ID" sz="1100" dirty="0"/>
              <a:t> </a:t>
            </a:r>
            <a:r>
              <a:rPr lang="en-ID" sz="1100" dirty="0" err="1"/>
              <a:t>untuk</a:t>
            </a:r>
            <a:r>
              <a:rPr lang="en-ID" sz="1100" dirty="0"/>
              <a:t> </a:t>
            </a:r>
            <a:r>
              <a:rPr lang="en-ID" sz="1100" dirty="0" err="1"/>
              <a:t>pengemasan</a:t>
            </a:r>
            <a:r>
              <a:rPr lang="en-ID" sz="1100" dirty="0"/>
              <a:t>, </a:t>
            </a:r>
            <a:r>
              <a:rPr lang="en-ID" sz="1100" dirty="0" err="1"/>
              <a:t>pengangkutan</a:t>
            </a:r>
            <a:r>
              <a:rPr lang="en-ID" sz="1100" dirty="0"/>
              <a:t>, dan </a:t>
            </a:r>
            <a:r>
              <a:rPr lang="en-ID" sz="1100" dirty="0" err="1"/>
              <a:t>penyimpanan</a:t>
            </a:r>
            <a:r>
              <a:rPr lang="en-ID" sz="1100" dirty="0"/>
              <a:t>., 3. </a:t>
            </a:r>
            <a:r>
              <a:rPr lang="en-ID" sz="1100" dirty="0" err="1"/>
              <a:t>Kemudahan</a:t>
            </a:r>
            <a:r>
              <a:rPr lang="en-ID" sz="1100" dirty="0"/>
              <a:t> </a:t>
            </a:r>
            <a:r>
              <a:rPr lang="en-ID" sz="1100" dirty="0" err="1"/>
              <a:t>dalam</a:t>
            </a:r>
            <a:r>
              <a:rPr lang="en-ID" sz="1100" dirty="0"/>
              <a:t> </a:t>
            </a:r>
            <a:r>
              <a:rPr lang="en-ID" sz="1100" dirty="0" err="1"/>
              <a:t>penyajian</a:t>
            </a:r>
            <a:r>
              <a:rPr lang="en-ID" sz="1100" dirty="0"/>
              <a:t> ,4. </a:t>
            </a:r>
            <a:r>
              <a:rPr lang="sv-SE" sz="1100" dirty="0"/>
              <a:t>Penganekaragaman pangan, misalnya makanan ringan /camilan</a:t>
            </a:r>
            <a:endParaRPr lang="en-ID" sz="1400" dirty="0"/>
          </a:p>
          <a:p>
            <a:pPr lvl="0" algn="just"/>
            <a:r>
              <a:rPr lang="en-ID" dirty="0" err="1"/>
              <a:t>Kerugian</a:t>
            </a:r>
            <a:r>
              <a:rPr lang="en-ID" dirty="0"/>
              <a:t> </a:t>
            </a:r>
            <a:r>
              <a:rPr lang="en-ID" dirty="0" err="1"/>
              <a:t>pengawetan</a:t>
            </a:r>
            <a:r>
              <a:rPr lang="en-ID" dirty="0"/>
              <a:t> </a:t>
            </a:r>
            <a:r>
              <a:rPr lang="en-ID" dirty="0" err="1"/>
              <a:t>dengan</a:t>
            </a:r>
            <a:r>
              <a:rPr lang="en-ID" dirty="0"/>
              <a:t> </a:t>
            </a:r>
            <a:r>
              <a:rPr lang="en-ID" dirty="0" err="1"/>
              <a:t>cara</a:t>
            </a:r>
            <a:r>
              <a:rPr lang="en-ID" dirty="0"/>
              <a:t> </a:t>
            </a:r>
            <a:r>
              <a:rPr lang="en-ID" dirty="0" err="1"/>
              <a:t>pengeringan</a:t>
            </a:r>
            <a:r>
              <a:rPr lang="en-ID" dirty="0"/>
              <a:t> : 1. </a:t>
            </a:r>
            <a:r>
              <a:rPr lang="en-ID" dirty="0" err="1"/>
              <a:t>Sifat</a:t>
            </a:r>
            <a:r>
              <a:rPr lang="en-ID" dirty="0"/>
              <a:t> </a:t>
            </a:r>
            <a:r>
              <a:rPr lang="en-ID" dirty="0" err="1"/>
              <a:t>asal</a:t>
            </a:r>
            <a:r>
              <a:rPr lang="en-ID" dirty="0"/>
              <a:t> </a:t>
            </a:r>
            <a:r>
              <a:rPr lang="en-ID" dirty="0" err="1"/>
              <a:t>dari</a:t>
            </a:r>
            <a:r>
              <a:rPr lang="en-ID" dirty="0"/>
              <a:t> </a:t>
            </a:r>
            <a:r>
              <a:rPr lang="en-ID" dirty="0" err="1"/>
              <a:t>bahan</a:t>
            </a:r>
            <a:r>
              <a:rPr lang="en-ID" dirty="0"/>
              <a:t> yang </a:t>
            </a:r>
            <a:r>
              <a:rPr lang="en-ID" dirty="0" err="1"/>
              <a:t>dikeringkan</a:t>
            </a:r>
            <a:r>
              <a:rPr lang="en-ID" dirty="0"/>
              <a:t> </a:t>
            </a:r>
            <a:r>
              <a:rPr lang="en-ID" dirty="0" err="1"/>
              <a:t>dapat</a:t>
            </a:r>
            <a:r>
              <a:rPr lang="en-ID" dirty="0"/>
              <a:t> </a:t>
            </a:r>
            <a:r>
              <a:rPr lang="en-ID" dirty="0" err="1"/>
              <a:t>berubah</a:t>
            </a:r>
            <a:r>
              <a:rPr lang="en-ID" dirty="0"/>
              <a:t>, </a:t>
            </a:r>
            <a:r>
              <a:rPr lang="en-ID" dirty="0" err="1"/>
              <a:t>misalnya</a:t>
            </a:r>
            <a:r>
              <a:rPr lang="en-ID" dirty="0"/>
              <a:t> </a:t>
            </a:r>
            <a:r>
              <a:rPr lang="en-ID" dirty="0" err="1"/>
              <a:t>bentuknya</a:t>
            </a:r>
            <a:r>
              <a:rPr lang="en-ID" dirty="0"/>
              <a:t>, </a:t>
            </a:r>
            <a:r>
              <a:rPr lang="en-ID" dirty="0" err="1"/>
              <a:t>sifat</a:t>
            </a:r>
            <a:r>
              <a:rPr lang="en-ID" dirty="0"/>
              <a:t> </a:t>
            </a:r>
            <a:r>
              <a:rPr lang="en-ID" dirty="0" err="1"/>
              <a:t>fisik</a:t>
            </a:r>
            <a:r>
              <a:rPr lang="en-ID" dirty="0"/>
              <a:t> dan </a:t>
            </a:r>
            <a:r>
              <a:rPr lang="en-ID" dirty="0" err="1"/>
              <a:t>kimianya</a:t>
            </a:r>
            <a:r>
              <a:rPr lang="en-ID" dirty="0"/>
              <a:t>, </a:t>
            </a:r>
            <a:r>
              <a:rPr lang="en-ID" dirty="0" err="1"/>
              <a:t>penurunan</a:t>
            </a:r>
            <a:r>
              <a:rPr lang="en-ID" dirty="0"/>
              <a:t> </a:t>
            </a:r>
            <a:r>
              <a:rPr lang="en-ID" dirty="0" err="1"/>
              <a:t>mutu</a:t>
            </a:r>
            <a:r>
              <a:rPr lang="en-ID" dirty="0"/>
              <a:t>, </a:t>
            </a:r>
            <a:r>
              <a:rPr lang="en-ID" dirty="0" err="1"/>
              <a:t>dll</a:t>
            </a:r>
            <a:r>
              <a:rPr lang="en-ID" dirty="0"/>
              <a:t>. 2. </a:t>
            </a:r>
            <a:r>
              <a:rPr lang="en-ID" dirty="0" err="1"/>
              <a:t>Beberapa</a:t>
            </a:r>
            <a:r>
              <a:rPr lang="en-ID" dirty="0"/>
              <a:t> </a:t>
            </a:r>
            <a:r>
              <a:rPr lang="en-ID" dirty="0" err="1"/>
              <a:t>bahan</a:t>
            </a:r>
            <a:r>
              <a:rPr lang="en-ID" dirty="0"/>
              <a:t> </a:t>
            </a:r>
            <a:r>
              <a:rPr lang="en-ID" dirty="0" err="1"/>
              <a:t>kering</a:t>
            </a:r>
            <a:r>
              <a:rPr lang="en-ID" dirty="0"/>
              <a:t> </a:t>
            </a:r>
            <a:r>
              <a:rPr lang="en-ID" dirty="0" err="1"/>
              <a:t>perlu</a:t>
            </a:r>
            <a:r>
              <a:rPr lang="en-ID" dirty="0"/>
              <a:t> </a:t>
            </a:r>
            <a:r>
              <a:rPr lang="en-ID" dirty="0" err="1"/>
              <a:t>pekerjaan</a:t>
            </a:r>
            <a:r>
              <a:rPr lang="en-ID" dirty="0"/>
              <a:t> </a:t>
            </a:r>
            <a:r>
              <a:rPr lang="en-ID" dirty="0" err="1"/>
              <a:t>tambahan</a:t>
            </a:r>
            <a:r>
              <a:rPr lang="en-ID" dirty="0"/>
              <a:t> </a:t>
            </a:r>
            <a:r>
              <a:rPr lang="en-ID" dirty="0" err="1"/>
              <a:t>sebelum</a:t>
            </a:r>
            <a:r>
              <a:rPr lang="en-ID" dirty="0"/>
              <a:t> </a:t>
            </a:r>
            <a:r>
              <a:rPr lang="en-ID" dirty="0" err="1"/>
              <a:t>dipakai</a:t>
            </a:r>
            <a:r>
              <a:rPr lang="en-ID" dirty="0"/>
              <a:t>, </a:t>
            </a:r>
            <a:r>
              <a:rPr lang="en-ID" dirty="0" err="1"/>
              <a:t>misalnya</a:t>
            </a:r>
            <a:r>
              <a:rPr lang="en-ID" dirty="0"/>
              <a:t> </a:t>
            </a:r>
            <a:r>
              <a:rPr lang="en-ID" dirty="0" err="1"/>
              <a:t>harus</a:t>
            </a:r>
            <a:r>
              <a:rPr lang="en-ID" dirty="0"/>
              <a:t> </a:t>
            </a:r>
            <a:r>
              <a:rPr lang="en-ID" dirty="0" err="1"/>
              <a:t>dibasahkan</a:t>
            </a:r>
            <a:r>
              <a:rPr lang="en-ID" dirty="0"/>
              <a:t> </a:t>
            </a:r>
            <a:r>
              <a:rPr lang="en-ID" dirty="0" err="1"/>
              <a:t>kembali</a:t>
            </a:r>
            <a:r>
              <a:rPr lang="en-ID" dirty="0"/>
              <a:t> (</a:t>
            </a:r>
            <a:r>
              <a:rPr lang="en-ID" dirty="0" err="1"/>
              <a:t>rehidrasi</a:t>
            </a:r>
            <a:r>
              <a:rPr lang="en-ID" dirty="0"/>
              <a:t>) </a:t>
            </a:r>
            <a:r>
              <a:rPr lang="en-ID" dirty="0" err="1"/>
              <a:t>sebelum</a:t>
            </a:r>
            <a:r>
              <a:rPr lang="en-ID" dirty="0"/>
              <a:t> </a:t>
            </a:r>
            <a:r>
              <a:rPr lang="en-ID" dirty="0" err="1"/>
              <a:t>digunakan</a:t>
            </a:r>
            <a:r>
              <a:rPr lang="en-ID" dirty="0"/>
              <a:t>.</a:t>
            </a:r>
          </a:p>
          <a:p>
            <a:endParaRPr lang="en-ID" dirty="0"/>
          </a:p>
        </p:txBody>
      </p:sp>
      <p:sp>
        <p:nvSpPr>
          <p:cNvPr id="4" name="Slide Number Placeholder 3"/>
          <p:cNvSpPr>
            <a:spLocks noGrp="1"/>
          </p:cNvSpPr>
          <p:nvPr>
            <p:ph type="sldNum" sz="quarter" idx="5"/>
          </p:nvPr>
        </p:nvSpPr>
        <p:spPr/>
        <p:txBody>
          <a:bodyPr/>
          <a:lstStyle/>
          <a:p>
            <a:fld id="{8E7B60B9-3250-48D4-9D53-AEB2A58650AF}" type="slidenum">
              <a:rPr lang="en-ID" smtClean="0"/>
              <a:t>9</a:t>
            </a:fld>
            <a:endParaRPr lang="en-ID"/>
          </a:p>
        </p:txBody>
      </p:sp>
    </p:spTree>
    <p:extLst>
      <p:ext uri="{BB962C8B-B14F-4D97-AF65-F5344CB8AC3E}">
        <p14:creationId xmlns:p14="http://schemas.microsoft.com/office/powerpoint/2010/main" val="300229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1F11-3383-43E6-B9B2-EA6AD2D821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B9EF3C91-DE41-49FD-A90B-8B5660551E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3626D410-94D5-4601-BC41-E96AAC5F6331}"/>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5" name="Footer Placeholder 4">
            <a:extLst>
              <a:ext uri="{FF2B5EF4-FFF2-40B4-BE49-F238E27FC236}">
                <a16:creationId xmlns:a16="http://schemas.microsoft.com/office/drawing/2014/main" id="{564B10A3-CC70-4533-A3EE-CA4DE2AC051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E5015DC-3B03-4E58-A261-90AD9A2C3C8E}"/>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235317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B78C-756D-4987-BB54-97496FD3AC40}"/>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52FCF96-6F44-4D7F-9667-D276E1F3D1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BE7A7CD-42A9-494B-A2CB-6E71F0B0A1DE}"/>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5" name="Footer Placeholder 4">
            <a:extLst>
              <a:ext uri="{FF2B5EF4-FFF2-40B4-BE49-F238E27FC236}">
                <a16:creationId xmlns:a16="http://schemas.microsoft.com/office/drawing/2014/main" id="{041FBB58-EAD1-4AC1-A3F2-3EE1E514636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03B5666-7F55-4947-8277-C7C6376033E4}"/>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358208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CE6835-F755-4B39-8C4E-5195B27EF7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CB28C927-134D-4B72-ACC5-F4CEB0EFA0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2664862-5705-496B-83CE-5BFAFDC01B1E}"/>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5" name="Footer Placeholder 4">
            <a:extLst>
              <a:ext uri="{FF2B5EF4-FFF2-40B4-BE49-F238E27FC236}">
                <a16:creationId xmlns:a16="http://schemas.microsoft.com/office/drawing/2014/main" id="{D07BC470-91B1-42EA-A0A4-8521CD28AAC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2E1F182-14CE-4196-A5F9-31236CFA6822}"/>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376057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4295" t="9216" r="24483" b="80170"/>
          <a:stretch/>
        </p:blipFill>
        <p:spPr>
          <a:xfrm>
            <a:off x="72573" y="4946097"/>
            <a:ext cx="12061371" cy="1868001"/>
          </a:xfrm>
          <a:prstGeom prst="rect">
            <a:avLst/>
          </a:prstGeom>
        </p:spPr>
      </p:pic>
      <p:sp>
        <p:nvSpPr>
          <p:cNvPr id="2" name="Title 1"/>
          <p:cNvSpPr>
            <a:spLocks noGrp="1"/>
          </p:cNvSpPr>
          <p:nvPr>
            <p:ph type="ctrTitle"/>
          </p:nvPr>
        </p:nvSpPr>
        <p:spPr>
          <a:xfrm>
            <a:off x="420917" y="1611110"/>
            <a:ext cx="11190515" cy="1614773"/>
          </a:xfrm>
        </p:spPr>
        <p:txBody>
          <a:bodyPr anchor="b"/>
          <a:lstStyle>
            <a:lvl1pPr algn="ctr">
              <a:defRPr sz="6000">
                <a:latin typeface="Cambria" panose="020405030504060302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20915" y="3492065"/>
            <a:ext cx="11190516" cy="615478"/>
          </a:xfrm>
        </p:spPr>
        <p:txBody>
          <a:bodyPr/>
          <a:lstStyle>
            <a:lvl1pPr marL="0" indent="0" algn="ctr">
              <a:buNone/>
              <a:defRPr sz="2400">
                <a:solidFill>
                  <a:schemeClr val="tx1"/>
                </a:solidFill>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246743" y="6322604"/>
            <a:ext cx="2743200" cy="365125"/>
          </a:xfrm>
        </p:spPr>
        <p:txBody>
          <a:bodyPr/>
          <a:lstStyle>
            <a:lvl1pPr>
              <a:defRPr>
                <a:latin typeface="Cambria" panose="02040503050406030204" pitchFamily="18" charset="0"/>
              </a:defRPr>
            </a:lvl1pPr>
          </a:lstStyle>
          <a:p>
            <a:fld id="{68FCC2D2-0905-49BF-8554-9E90397E9D80}" type="datetimeFigureOut">
              <a:rPr lang="en-US" smtClean="0">
                <a:solidFill>
                  <a:prstClr val="black">
                    <a:tint val="75000"/>
                  </a:prstClr>
                </a:solidFill>
              </a:rPr>
              <a:pPr/>
              <a:t>6/6/2019</a:t>
            </a:fld>
            <a:endParaRPr lang="en-US">
              <a:solidFill>
                <a:prstClr val="black">
                  <a:tint val="75000"/>
                </a:prstClr>
              </a:solidFill>
            </a:endParaRPr>
          </a:p>
        </p:txBody>
      </p:sp>
      <p:pic>
        <p:nvPicPr>
          <p:cNvPr id="1030" name="Picture 6" descr="https://upload.wikimedia.org/wikipedia/id/c/c3/TU-logo-primer-utama.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603" t="13777" b="15010"/>
          <a:stretch/>
        </p:blipFill>
        <p:spPr bwMode="auto">
          <a:xfrm>
            <a:off x="4644571" y="290309"/>
            <a:ext cx="2917372" cy="9426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420915" y="3353103"/>
            <a:ext cx="1119051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p:nvPr>
        </p:nvSpPr>
        <p:spPr>
          <a:xfrm>
            <a:off x="7741828" y="5267508"/>
            <a:ext cx="4228501" cy="1152081"/>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2394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8FDE-DD62-4415-BB6A-0E4746B3015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E60C800-588D-4876-B652-9A1FBEB13A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C74D8EF-6A46-4768-B0D8-BAE1B21B9899}"/>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5" name="Footer Placeholder 4">
            <a:extLst>
              <a:ext uri="{FF2B5EF4-FFF2-40B4-BE49-F238E27FC236}">
                <a16:creationId xmlns:a16="http://schemas.microsoft.com/office/drawing/2014/main" id="{A3C80B75-398D-4ED3-805D-D163CADB526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AD70DED-3356-4F1F-9BAA-6E42BDC341B2}"/>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12761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1BB7-F48B-4696-AE1E-7A6AF10109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49011209-04E1-4B88-9601-768CB67A0B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150774-747A-4F25-9CC0-ABAEE004AC14}"/>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5" name="Footer Placeholder 4">
            <a:extLst>
              <a:ext uri="{FF2B5EF4-FFF2-40B4-BE49-F238E27FC236}">
                <a16:creationId xmlns:a16="http://schemas.microsoft.com/office/drawing/2014/main" id="{0851D890-AE29-4C91-BAAB-AD706842903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640A0A2-7B36-4B93-9269-9B5CA00541A2}"/>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176629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867A-5A5E-4F50-BB7D-35F848765B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6310075-842A-460F-894A-DC24A9ACE8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A563863-C074-4CF6-B128-E24BB5AAF9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CBCB0D5A-04BE-40CC-B979-D4603EFC02BD}"/>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6" name="Footer Placeholder 5">
            <a:extLst>
              <a:ext uri="{FF2B5EF4-FFF2-40B4-BE49-F238E27FC236}">
                <a16:creationId xmlns:a16="http://schemas.microsoft.com/office/drawing/2014/main" id="{B67ECBD2-A608-44FC-A5F3-27E185C467B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9D93D27-952B-4FAE-9B07-4E5DDFC96FC5}"/>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234960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731F-ED2A-40AB-A520-E3F779155FE6}"/>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3E19D9D6-EE7B-4148-B9B2-1B3691FAC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A42D03-4423-4D30-AD10-B85B7FC869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FA4355B7-9B51-473E-852E-6A04A9F00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8A8C73-C555-46D0-9A30-4CE52DC8CD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9644156-3E49-4579-A81A-0D2194A2A9CB}"/>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8" name="Footer Placeholder 7">
            <a:extLst>
              <a:ext uri="{FF2B5EF4-FFF2-40B4-BE49-F238E27FC236}">
                <a16:creationId xmlns:a16="http://schemas.microsoft.com/office/drawing/2014/main" id="{8E646EC4-77B6-44B0-B8B9-768EC2E055DD}"/>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4A60E5AB-906E-4AB2-8C6D-C3B0FD52B8FB}"/>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16610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840B-6699-4671-9638-60DCE0F0361C}"/>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164643C0-8280-43D0-986D-9F74C8C2688C}"/>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4" name="Footer Placeholder 3">
            <a:extLst>
              <a:ext uri="{FF2B5EF4-FFF2-40B4-BE49-F238E27FC236}">
                <a16:creationId xmlns:a16="http://schemas.microsoft.com/office/drawing/2014/main" id="{6FF9CFE8-6AE4-419C-B195-7884CB89AB5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52657DDB-AC86-495C-B9A5-4966CD9A18D2}"/>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236889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5FAF8F-C366-43AF-B379-8AB5C24F60A4}"/>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3" name="Footer Placeholder 2">
            <a:extLst>
              <a:ext uri="{FF2B5EF4-FFF2-40B4-BE49-F238E27FC236}">
                <a16:creationId xmlns:a16="http://schemas.microsoft.com/office/drawing/2014/main" id="{24C2310D-EC5F-40F5-AF19-2E203261A52C}"/>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82890D69-4B9E-4828-8090-DA482EC17BFE}"/>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57610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ACFB-C9E4-404D-B0BE-8C761B17D1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A4031440-792E-4CEA-B9BF-458B0AA8B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DB1FC16-9059-4674-8DE3-2AAE246DF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4B9A7A-9291-47FD-8F3C-BF50173E0165}"/>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6" name="Footer Placeholder 5">
            <a:extLst>
              <a:ext uri="{FF2B5EF4-FFF2-40B4-BE49-F238E27FC236}">
                <a16:creationId xmlns:a16="http://schemas.microsoft.com/office/drawing/2014/main" id="{5D97093F-756A-42AB-8602-55E4271998D2}"/>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BC9DF34-BECB-46EF-A68A-3421E4DE0235}"/>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370909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01E-652B-4771-B1F8-0FC94FB87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089F34BB-138C-432C-B21A-CCFCCFD36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995E3A6F-11C0-416E-8AE2-5642F00F4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DABEB6-2904-4420-B5C1-70A0BD1FFBBD}"/>
              </a:ext>
            </a:extLst>
          </p:cNvPr>
          <p:cNvSpPr>
            <a:spLocks noGrp="1"/>
          </p:cNvSpPr>
          <p:nvPr>
            <p:ph type="dt" sz="half" idx="10"/>
          </p:nvPr>
        </p:nvSpPr>
        <p:spPr/>
        <p:txBody>
          <a:bodyPr/>
          <a:lstStyle/>
          <a:p>
            <a:fld id="{F91CA9A1-B32D-4CCE-A68A-1935BE9D1406}" type="datetimeFigureOut">
              <a:rPr lang="en-ID" smtClean="0"/>
              <a:t>06/06/2019</a:t>
            </a:fld>
            <a:endParaRPr lang="en-ID"/>
          </a:p>
        </p:txBody>
      </p:sp>
      <p:sp>
        <p:nvSpPr>
          <p:cNvPr id="6" name="Footer Placeholder 5">
            <a:extLst>
              <a:ext uri="{FF2B5EF4-FFF2-40B4-BE49-F238E27FC236}">
                <a16:creationId xmlns:a16="http://schemas.microsoft.com/office/drawing/2014/main" id="{39484016-BCD8-43B3-A879-5AB5B42FA87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48405453-F448-4A66-9C39-CCFA8C9D61C6}"/>
              </a:ext>
            </a:extLst>
          </p:cNvPr>
          <p:cNvSpPr>
            <a:spLocks noGrp="1"/>
          </p:cNvSpPr>
          <p:nvPr>
            <p:ph type="sldNum" sz="quarter" idx="12"/>
          </p:nvPr>
        </p:nvSpPr>
        <p:spPr/>
        <p:txBody>
          <a:bodyPr/>
          <a:lstStyle/>
          <a:p>
            <a:fld id="{CCF75E79-92D2-4C55-8DED-8EEF21404D65}" type="slidenum">
              <a:rPr lang="en-ID" smtClean="0"/>
              <a:t>‹#›</a:t>
            </a:fld>
            <a:endParaRPr lang="en-ID"/>
          </a:p>
        </p:txBody>
      </p:sp>
    </p:spTree>
    <p:extLst>
      <p:ext uri="{BB962C8B-B14F-4D97-AF65-F5344CB8AC3E}">
        <p14:creationId xmlns:p14="http://schemas.microsoft.com/office/powerpoint/2010/main" val="70050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76D17-5FEC-4D6C-82A4-5CB1672278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7192CE48-589C-4B0C-8ED6-EF580205C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31FA7955-6BD3-425B-8DC0-4B0DDBDB8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CA9A1-B32D-4CCE-A68A-1935BE9D1406}" type="datetimeFigureOut">
              <a:rPr lang="en-ID" smtClean="0"/>
              <a:t>06/06/2019</a:t>
            </a:fld>
            <a:endParaRPr lang="en-ID"/>
          </a:p>
        </p:txBody>
      </p:sp>
      <p:sp>
        <p:nvSpPr>
          <p:cNvPr id="5" name="Footer Placeholder 4">
            <a:extLst>
              <a:ext uri="{FF2B5EF4-FFF2-40B4-BE49-F238E27FC236}">
                <a16:creationId xmlns:a16="http://schemas.microsoft.com/office/drawing/2014/main" id="{130FE297-1A0A-420F-82C6-65EC1872F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36B7E3BF-7F13-4D20-9697-16F745410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75E79-92D2-4C55-8DED-8EEF21404D65}" type="slidenum">
              <a:rPr lang="en-ID" smtClean="0"/>
              <a:t>‹#›</a:t>
            </a:fld>
            <a:endParaRPr lang="en-ID"/>
          </a:p>
        </p:txBody>
      </p:sp>
    </p:spTree>
    <p:extLst>
      <p:ext uri="{BB962C8B-B14F-4D97-AF65-F5344CB8AC3E}">
        <p14:creationId xmlns:p14="http://schemas.microsoft.com/office/powerpoint/2010/main" val="289626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9.png"/><Relationship Id="rId7" Type="http://schemas.openxmlformats.org/officeDocument/2006/relationships/diagramLayout" Target="../diagrams/layout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20.png"/><Relationship Id="rId10" Type="http://schemas.microsoft.com/office/2007/relationships/diagramDrawing" Target="../diagrams/drawing9.xml"/><Relationship Id="rId4" Type="http://schemas.openxmlformats.org/officeDocument/2006/relationships/image" Target="../media/image15.png"/><Relationship Id="rId9" Type="http://schemas.openxmlformats.org/officeDocument/2006/relationships/diagramColors" Target="../diagrams/colors9.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9.png"/><Relationship Id="rId7" Type="http://schemas.openxmlformats.org/officeDocument/2006/relationships/diagramLayout" Target="../diagrams/layout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20.png"/><Relationship Id="rId10" Type="http://schemas.microsoft.com/office/2007/relationships/diagramDrawing" Target="../diagrams/drawing10.xml"/><Relationship Id="rId4" Type="http://schemas.openxmlformats.org/officeDocument/2006/relationships/image" Target="../media/image15.png"/><Relationship Id="rId9" Type="http://schemas.openxmlformats.org/officeDocument/2006/relationships/diagramColors" Target="../diagrams/colors10.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9.png"/><Relationship Id="rId7" Type="http://schemas.openxmlformats.org/officeDocument/2006/relationships/diagramLayout" Target="../diagrams/layout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media/image20.png"/><Relationship Id="rId10" Type="http://schemas.microsoft.com/office/2007/relationships/diagramDrawing" Target="../diagrams/drawing11.xml"/><Relationship Id="rId4" Type="http://schemas.openxmlformats.org/officeDocument/2006/relationships/image" Target="../media/image15.png"/><Relationship Id="rId9" Type="http://schemas.openxmlformats.org/officeDocument/2006/relationships/diagramColors" Target="../diagrams/colors1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20.png"/><Relationship Id="rId4" Type="http://schemas.openxmlformats.org/officeDocument/2006/relationships/diagramLayout" Target="../diagrams/layout12.xml"/><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20.png"/><Relationship Id="rId4" Type="http://schemas.openxmlformats.org/officeDocument/2006/relationships/diagramLayout" Target="../diagrams/layout13.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8.pn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56.png"/><Relationship Id="rId5" Type="http://schemas.openxmlformats.org/officeDocument/2006/relationships/diagramQuickStyle" Target="../diagrams/quickStyle14.xml"/><Relationship Id="rId10" Type="http://schemas.openxmlformats.org/officeDocument/2006/relationships/image" Target="../media/image20.png"/><Relationship Id="rId4" Type="http://schemas.openxmlformats.org/officeDocument/2006/relationships/diagramLayout" Target="../diagrams/layout14.xml"/><Relationship Id="rId9" Type="http://schemas.openxmlformats.org/officeDocument/2006/relationships/image" Target="../media/image15.png"/><Relationship Id="rId14"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20.png"/><Relationship Id="rId4" Type="http://schemas.openxmlformats.org/officeDocument/2006/relationships/diagramLayout" Target="../diagrams/layout15.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0.png"/><Relationship Id="rId4" Type="http://schemas.openxmlformats.org/officeDocument/2006/relationships/diagramLayout" Target="../diagrams/layout4.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0.png"/><Relationship Id="rId4" Type="http://schemas.openxmlformats.org/officeDocument/2006/relationships/diagramLayout" Target="../diagrams/layout5.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0.png"/><Relationship Id="rId4" Type="http://schemas.openxmlformats.org/officeDocument/2006/relationships/diagramLayout" Target="../diagrams/layout6.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0.png"/><Relationship Id="rId4" Type="http://schemas.openxmlformats.org/officeDocument/2006/relationships/diagramLayout" Target="../diagrams/layout7.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0.png"/><Relationship Id="rId4" Type="http://schemas.openxmlformats.org/officeDocument/2006/relationships/diagramLayout" Target="../diagrams/layout8.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latin typeface="Aharoni" pitchFamily="2" charset="-79"/>
                <a:cs typeface="Aharoni" pitchFamily="2" charset="-79"/>
              </a:rPr>
              <a:t>KEAMANAN, KEBERSIHAN DAN SANITASI</a:t>
            </a:r>
            <a:br>
              <a:rPr lang="en-US" sz="3200" dirty="0">
                <a:latin typeface="Aharoni" pitchFamily="2" charset="-79"/>
                <a:cs typeface="Aharoni" pitchFamily="2" charset="-79"/>
              </a:rPr>
            </a:br>
            <a:br>
              <a:rPr lang="en-US" sz="3200" dirty="0">
                <a:latin typeface="Aharoni" pitchFamily="2" charset="-79"/>
                <a:cs typeface="Aharoni" pitchFamily="2" charset="-79"/>
              </a:rPr>
            </a:br>
            <a:r>
              <a:rPr lang="en-US" sz="2400" dirty="0">
                <a:latin typeface="Aharoni" pitchFamily="2" charset="-79"/>
                <a:cs typeface="Aharoni" pitchFamily="2" charset="-79"/>
              </a:rPr>
              <a:t>(3) Food Preservative </a:t>
            </a:r>
            <a:endParaRPr lang="en-US" sz="4000" dirty="0"/>
          </a:p>
        </p:txBody>
      </p:sp>
      <p:sp>
        <p:nvSpPr>
          <p:cNvPr id="3" name="Subtitle 2"/>
          <p:cNvSpPr>
            <a:spLocks noGrp="1"/>
          </p:cNvSpPr>
          <p:nvPr>
            <p:ph type="subTitle" idx="1"/>
          </p:nvPr>
        </p:nvSpPr>
        <p:spPr>
          <a:xfrm>
            <a:off x="420915" y="3492064"/>
            <a:ext cx="11413276" cy="1490753"/>
          </a:xfrm>
        </p:spPr>
        <p:txBody>
          <a:bodyPr>
            <a:noAutofit/>
          </a:bodyPr>
          <a:lstStyle/>
          <a:p>
            <a:r>
              <a:rPr lang="id-ID" sz="1800" b="1" dirty="0"/>
              <a:t>D3 PERHOTELAN </a:t>
            </a:r>
            <a:r>
              <a:rPr lang="en-US" sz="1800" b="1" dirty="0"/>
              <a:t>FAKULTAS ILMU TERAPAN </a:t>
            </a:r>
            <a:r>
              <a:rPr lang="id-ID" sz="1800" b="1" dirty="0"/>
              <a:t>                                                                                      </a:t>
            </a:r>
            <a:endParaRPr lang="en-ID" sz="1800" b="1" dirty="0"/>
          </a:p>
          <a:p>
            <a:r>
              <a:rPr lang="id-ID" sz="1800" b="1" dirty="0"/>
              <a:t>          </a:t>
            </a:r>
            <a:r>
              <a:rPr lang="en-US" sz="1800" b="1" dirty="0"/>
              <a:t>TELKOM UNIVERSITY</a:t>
            </a:r>
            <a:endParaRPr lang="id-ID" sz="1800" b="1" dirty="0"/>
          </a:p>
        </p:txBody>
      </p:sp>
      <p:sp>
        <p:nvSpPr>
          <p:cNvPr id="4" name="Text Placeholder 9"/>
          <p:cNvSpPr>
            <a:spLocks noGrp="1"/>
          </p:cNvSpPr>
          <p:nvPr>
            <p:ph type="body" sz="quarter" idx="11"/>
          </p:nvPr>
        </p:nvSpPr>
        <p:spPr>
          <a:xfrm>
            <a:off x="6096001" y="5867400"/>
            <a:ext cx="4429125" cy="685800"/>
          </a:xfrm>
        </p:spPr>
        <p:txBody>
          <a:bodyPr>
            <a:noAutofit/>
          </a:bodyPr>
          <a:lstStyle>
            <a:lvl1pPr marL="0" indent="0">
              <a:buNone/>
              <a:defRPr>
                <a:solidFill>
                  <a:schemeClr val="bg1"/>
                </a:solidFill>
              </a:defRPr>
            </a:lvl1pPr>
          </a:lstStyle>
          <a:p>
            <a:pPr algn="ctr"/>
            <a:r>
              <a:rPr lang="en-US" dirty="0" err="1"/>
              <a:t>Dendi</a:t>
            </a:r>
            <a:r>
              <a:rPr lang="en-US" dirty="0"/>
              <a:t> </a:t>
            </a:r>
            <a:r>
              <a:rPr lang="en-US" dirty="0" err="1"/>
              <a:t>Gusnadi</a:t>
            </a:r>
            <a:r>
              <a:rPr lang="id-ID" dirty="0"/>
              <a:t>, MM.Par</a:t>
            </a:r>
            <a:endParaRPr lang="en-US" dirty="0"/>
          </a:p>
        </p:txBody>
      </p:sp>
    </p:spTree>
    <p:extLst>
      <p:ext uri="{BB962C8B-B14F-4D97-AF65-F5344CB8AC3E}">
        <p14:creationId xmlns:p14="http://schemas.microsoft.com/office/powerpoint/2010/main" val="141997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1" y="365125"/>
            <a:ext cx="12149737" cy="1325563"/>
          </a:xfrm>
          <a:solidFill>
            <a:srgbClr val="C00000"/>
          </a:solidFill>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4000" dirty="0" err="1">
                <a:solidFill>
                  <a:schemeClr val="bg2"/>
                </a:solidFill>
              </a:rPr>
              <a:t>Pengawetan</a:t>
            </a:r>
            <a:r>
              <a:rPr lang="en-ID" sz="4000" dirty="0">
                <a:solidFill>
                  <a:schemeClr val="bg2"/>
                </a:solidFill>
              </a:rPr>
              <a:t> </a:t>
            </a:r>
            <a:r>
              <a:rPr lang="en-ID" sz="4000" dirty="0" err="1">
                <a:solidFill>
                  <a:schemeClr val="bg2"/>
                </a:solidFill>
              </a:rPr>
              <a:t>makanan</a:t>
            </a:r>
            <a:r>
              <a:rPr lang="en-ID" sz="4000" dirty="0">
                <a:solidFill>
                  <a:schemeClr val="bg2"/>
                </a:solidFill>
              </a:rPr>
              <a:t> </a:t>
            </a:r>
            <a:r>
              <a:rPr lang="en-ID" sz="4000" dirty="0" err="1">
                <a:solidFill>
                  <a:schemeClr val="bg2"/>
                </a:solidFill>
              </a:rPr>
              <a:t>dengan</a:t>
            </a:r>
            <a:r>
              <a:rPr lang="en-ID" sz="4000" dirty="0">
                <a:solidFill>
                  <a:schemeClr val="bg2"/>
                </a:solidFill>
              </a:rPr>
              <a:t> </a:t>
            </a:r>
            <a:r>
              <a:rPr lang="en-ID" sz="4000" dirty="0" err="1">
                <a:solidFill>
                  <a:schemeClr val="bg2"/>
                </a:solidFill>
              </a:rPr>
              <a:t>Pengasapan</a:t>
            </a:r>
            <a:r>
              <a:rPr lang="en-ID" sz="4000" dirty="0">
                <a:solidFill>
                  <a:schemeClr val="bg2"/>
                </a:solidFill>
              </a:rPr>
              <a:t> </a:t>
            </a:r>
          </a:p>
        </p:txBody>
      </p:sp>
      <p:sp>
        <p:nvSpPr>
          <p:cNvPr id="10" name="Content Placeholder 9">
            <a:extLst>
              <a:ext uri="{FF2B5EF4-FFF2-40B4-BE49-F238E27FC236}">
                <a16:creationId xmlns:a16="http://schemas.microsoft.com/office/drawing/2014/main" id="{A5EE7757-24D0-4A2B-92BB-CF8DE0AE034A}"/>
              </a:ext>
            </a:extLst>
          </p:cNvPr>
          <p:cNvSpPr>
            <a:spLocks noGrp="1"/>
          </p:cNvSpPr>
          <p:nvPr>
            <p:ph idx="1"/>
          </p:nvPr>
        </p:nvSpPr>
        <p:spPr>
          <a:xfrm>
            <a:off x="84665" y="1738313"/>
            <a:ext cx="6956405" cy="4532503"/>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a:solidFill>
              <a:srgbClr val="C00000"/>
            </a:solidFill>
          </a:ln>
        </p:spPr>
        <p:txBody>
          <a:bodyPr>
            <a:normAutofit lnSpcReduction="10000"/>
          </a:bodyPr>
          <a:lstStyle/>
          <a:p>
            <a:pPr marL="0" indent="0" algn="just">
              <a:buNone/>
            </a:pPr>
            <a:r>
              <a:rPr lang="en-ID" sz="1800" dirty="0" err="1">
                <a:latin typeface="Lato Light"/>
              </a:rPr>
              <a:t>Pengasapan</a:t>
            </a:r>
            <a:r>
              <a:rPr lang="en-ID" sz="1800" dirty="0">
                <a:latin typeface="Lato Light"/>
              </a:rPr>
              <a:t> </a:t>
            </a:r>
            <a:r>
              <a:rPr lang="en-ID" sz="1800" dirty="0" err="1">
                <a:latin typeface="Lato Light"/>
              </a:rPr>
              <a:t>merupakan</a:t>
            </a:r>
            <a:r>
              <a:rPr lang="en-ID" sz="1800" dirty="0">
                <a:latin typeface="Lato Light"/>
              </a:rPr>
              <a:t> </a:t>
            </a:r>
            <a:r>
              <a:rPr lang="en-ID" sz="1800" dirty="0" err="1">
                <a:latin typeface="Lato Light"/>
              </a:rPr>
              <a:t>cara</a:t>
            </a:r>
            <a:r>
              <a:rPr lang="en-ID" sz="1800" dirty="0">
                <a:latin typeface="Lato Light"/>
              </a:rPr>
              <a:t> </a:t>
            </a:r>
            <a:r>
              <a:rPr lang="en-ID" sz="1800" dirty="0" err="1">
                <a:latin typeface="Lato Light"/>
              </a:rPr>
              <a:t>pengolahan</a:t>
            </a:r>
            <a:r>
              <a:rPr lang="en-ID" sz="1800" dirty="0">
                <a:latin typeface="Lato Light"/>
              </a:rPr>
              <a:t> </a:t>
            </a:r>
            <a:r>
              <a:rPr lang="en-ID" sz="1800" dirty="0" err="1">
                <a:latin typeface="Lato Light"/>
              </a:rPr>
              <a:t>atau</a:t>
            </a:r>
            <a:r>
              <a:rPr lang="en-ID" sz="1800" dirty="0">
                <a:latin typeface="Lato Light"/>
              </a:rPr>
              <a:t> </a:t>
            </a:r>
            <a:r>
              <a:rPr lang="en-ID" sz="1800" dirty="0" err="1">
                <a:latin typeface="Lato Light"/>
              </a:rPr>
              <a:t>pengawetan</a:t>
            </a:r>
            <a:r>
              <a:rPr lang="en-ID" sz="1800" dirty="0">
                <a:latin typeface="Lato Light"/>
              </a:rPr>
              <a:t> </a:t>
            </a:r>
            <a:r>
              <a:rPr lang="en-ID" sz="1800" dirty="0" err="1">
                <a:latin typeface="Lato Light"/>
              </a:rPr>
              <a:t>dengan</a:t>
            </a:r>
            <a:r>
              <a:rPr lang="en-ID" sz="1800" dirty="0">
                <a:latin typeface="Lato Light"/>
              </a:rPr>
              <a:t> </a:t>
            </a:r>
            <a:r>
              <a:rPr lang="en-ID" sz="1800" dirty="0" err="1">
                <a:latin typeface="Lato Light"/>
              </a:rPr>
              <a:t>memanfaatkan</a:t>
            </a:r>
            <a:r>
              <a:rPr lang="en-ID" sz="1800" dirty="0">
                <a:latin typeface="Lato Light"/>
              </a:rPr>
              <a:t> </a:t>
            </a:r>
            <a:r>
              <a:rPr lang="en-ID" sz="1800" dirty="0" err="1">
                <a:latin typeface="Lato Light"/>
              </a:rPr>
              <a:t>kombinasi</a:t>
            </a:r>
            <a:r>
              <a:rPr lang="en-ID" sz="1800" dirty="0">
                <a:latin typeface="Lato Light"/>
              </a:rPr>
              <a:t> </a:t>
            </a:r>
            <a:r>
              <a:rPr lang="en-ID" sz="1800" dirty="0" err="1">
                <a:latin typeface="Lato Light"/>
              </a:rPr>
              <a:t>perlakuan</a:t>
            </a:r>
            <a:r>
              <a:rPr lang="en-ID" sz="1800" dirty="0">
                <a:latin typeface="Lato Light"/>
              </a:rPr>
              <a:t> </a:t>
            </a:r>
            <a:r>
              <a:rPr lang="en-ID" sz="1800" dirty="0" err="1">
                <a:latin typeface="Lato Light"/>
              </a:rPr>
              <a:t>perlakuan</a:t>
            </a:r>
            <a:r>
              <a:rPr lang="en-ID" sz="1800" dirty="0">
                <a:latin typeface="Lato Light"/>
              </a:rPr>
              <a:t> </a:t>
            </a:r>
            <a:r>
              <a:rPr lang="en-ID" sz="1800" dirty="0" err="1">
                <a:latin typeface="Lato Light"/>
              </a:rPr>
              <a:t>pengeringan</a:t>
            </a:r>
            <a:r>
              <a:rPr lang="en-ID" sz="1800" dirty="0">
                <a:latin typeface="Lato Light"/>
              </a:rPr>
              <a:t> dan </a:t>
            </a:r>
            <a:r>
              <a:rPr lang="en-ID" sz="1800" dirty="0" err="1">
                <a:latin typeface="Lato Light"/>
              </a:rPr>
              <a:t>pemberian</a:t>
            </a:r>
            <a:r>
              <a:rPr lang="en-ID" sz="1800" dirty="0">
                <a:latin typeface="Lato Light"/>
              </a:rPr>
              <a:t> </a:t>
            </a:r>
            <a:r>
              <a:rPr lang="en-ID" sz="1800" dirty="0" err="1">
                <a:latin typeface="Lato Light"/>
              </a:rPr>
              <a:t>senyawa</a:t>
            </a:r>
            <a:r>
              <a:rPr lang="en-ID" sz="1800" dirty="0">
                <a:latin typeface="Lato Light"/>
              </a:rPr>
              <a:t> </a:t>
            </a:r>
            <a:r>
              <a:rPr lang="en-ID" sz="1800" dirty="0" err="1">
                <a:latin typeface="Lato Light"/>
              </a:rPr>
              <a:t>kimia</a:t>
            </a:r>
            <a:r>
              <a:rPr lang="en-ID" sz="1800" dirty="0">
                <a:latin typeface="Lato Light"/>
              </a:rPr>
              <a:t> </a:t>
            </a:r>
            <a:r>
              <a:rPr lang="en-ID" sz="1800" dirty="0" err="1">
                <a:latin typeface="Lato Light"/>
              </a:rPr>
              <a:t>alami</a:t>
            </a:r>
            <a:r>
              <a:rPr lang="en-ID" sz="1800" dirty="0">
                <a:latin typeface="Lato Light"/>
              </a:rPr>
              <a:t> </a:t>
            </a:r>
            <a:r>
              <a:rPr lang="en-ID" sz="1800" dirty="0" err="1">
                <a:latin typeface="Lato Light"/>
              </a:rPr>
              <a:t>dari</a:t>
            </a:r>
            <a:r>
              <a:rPr lang="en-ID" sz="1800" dirty="0">
                <a:latin typeface="Lato Light"/>
              </a:rPr>
              <a:t> </a:t>
            </a:r>
            <a:r>
              <a:rPr lang="en-ID" sz="1800" dirty="0" err="1">
                <a:latin typeface="Lato Light"/>
              </a:rPr>
              <a:t>hasil</a:t>
            </a:r>
            <a:r>
              <a:rPr lang="en-ID" sz="1800" dirty="0">
                <a:latin typeface="Lato Light"/>
              </a:rPr>
              <a:t> </a:t>
            </a:r>
            <a:r>
              <a:rPr lang="en-ID" sz="1800" dirty="0" err="1">
                <a:latin typeface="Lato Light"/>
              </a:rPr>
              <a:t>pembakaran</a:t>
            </a:r>
            <a:r>
              <a:rPr lang="en-ID" sz="1800" dirty="0">
                <a:latin typeface="Lato Light"/>
              </a:rPr>
              <a:t> </a:t>
            </a:r>
            <a:r>
              <a:rPr lang="en-ID" sz="1800" dirty="0" err="1">
                <a:latin typeface="Lato Light"/>
              </a:rPr>
              <a:t>bahan</a:t>
            </a:r>
            <a:r>
              <a:rPr lang="en-ID" sz="1800" dirty="0">
                <a:latin typeface="Lato Light"/>
              </a:rPr>
              <a:t> </a:t>
            </a:r>
            <a:r>
              <a:rPr lang="en-ID" sz="1800" dirty="0" err="1">
                <a:latin typeface="Lato Light"/>
              </a:rPr>
              <a:t>bakar</a:t>
            </a:r>
            <a:r>
              <a:rPr lang="en-ID" sz="1800" dirty="0">
                <a:latin typeface="Lato Light"/>
              </a:rPr>
              <a:t> </a:t>
            </a:r>
            <a:r>
              <a:rPr lang="en-ID" sz="1800" dirty="0" err="1">
                <a:latin typeface="Lato Light"/>
              </a:rPr>
              <a:t>alami</a:t>
            </a:r>
            <a:r>
              <a:rPr lang="en-ID" sz="1800" dirty="0">
                <a:latin typeface="Lato Light"/>
              </a:rPr>
              <a:t>. </a:t>
            </a:r>
            <a:r>
              <a:rPr lang="en-ID" sz="1800" dirty="0" err="1">
                <a:latin typeface="Lato Light"/>
              </a:rPr>
              <a:t>Melalui</a:t>
            </a:r>
            <a:r>
              <a:rPr lang="en-ID" sz="1800" dirty="0">
                <a:latin typeface="Lato Light"/>
              </a:rPr>
              <a:t> </a:t>
            </a:r>
            <a:r>
              <a:rPr lang="en-ID" sz="1800" dirty="0" err="1">
                <a:latin typeface="Lato Light"/>
              </a:rPr>
              <a:t>pembakaran</a:t>
            </a:r>
            <a:r>
              <a:rPr lang="en-ID" sz="1800" dirty="0">
                <a:latin typeface="Lato Light"/>
              </a:rPr>
              <a:t> </a:t>
            </a:r>
            <a:r>
              <a:rPr lang="en-ID" sz="1800" dirty="0" err="1">
                <a:latin typeface="Lato Light"/>
              </a:rPr>
              <a:t>akan</a:t>
            </a:r>
            <a:r>
              <a:rPr lang="en-ID" sz="1800" dirty="0">
                <a:latin typeface="Lato Light"/>
              </a:rPr>
              <a:t> </a:t>
            </a:r>
            <a:r>
              <a:rPr lang="en-ID" sz="1800" dirty="0" err="1">
                <a:latin typeface="Lato Light"/>
              </a:rPr>
              <a:t>terbentuk</a:t>
            </a:r>
            <a:r>
              <a:rPr lang="en-ID" sz="1800" dirty="0">
                <a:latin typeface="Lato Light"/>
              </a:rPr>
              <a:t> </a:t>
            </a:r>
            <a:r>
              <a:rPr lang="en-ID" sz="1800" dirty="0" err="1">
                <a:latin typeface="Lato Light"/>
              </a:rPr>
              <a:t>senyawa</a:t>
            </a:r>
            <a:r>
              <a:rPr lang="en-ID" sz="1800" dirty="0">
                <a:latin typeface="Lato Light"/>
              </a:rPr>
              <a:t> asap </a:t>
            </a:r>
            <a:r>
              <a:rPr lang="en-ID" sz="1800" dirty="0" err="1">
                <a:latin typeface="Lato Light"/>
              </a:rPr>
              <a:t>dalam</a:t>
            </a:r>
            <a:r>
              <a:rPr lang="en-ID" sz="1800" dirty="0">
                <a:latin typeface="Lato Light"/>
              </a:rPr>
              <a:t> </a:t>
            </a:r>
            <a:r>
              <a:rPr lang="en-ID" sz="1800" dirty="0" err="1">
                <a:latin typeface="Lato Light"/>
              </a:rPr>
              <a:t>bentuk</a:t>
            </a:r>
            <a:r>
              <a:rPr lang="en-ID" sz="1800" dirty="0">
                <a:latin typeface="Lato Light"/>
              </a:rPr>
              <a:t> </a:t>
            </a:r>
            <a:r>
              <a:rPr lang="en-ID" sz="1800" dirty="0" err="1">
                <a:latin typeface="Lato Light"/>
              </a:rPr>
              <a:t>uap</a:t>
            </a:r>
            <a:r>
              <a:rPr lang="en-ID" sz="1800" dirty="0">
                <a:latin typeface="Lato Light"/>
              </a:rPr>
              <a:t> dan </a:t>
            </a:r>
            <a:r>
              <a:rPr lang="en-ID" sz="1800" dirty="0" err="1">
                <a:latin typeface="Lato Light"/>
              </a:rPr>
              <a:t>butiran-butiran</a:t>
            </a:r>
            <a:r>
              <a:rPr lang="en-ID" sz="1800" dirty="0">
                <a:latin typeface="Lato Light"/>
              </a:rPr>
              <a:t> tar </a:t>
            </a:r>
            <a:r>
              <a:rPr lang="en-ID" sz="1800" dirty="0" err="1">
                <a:latin typeface="Lato Light"/>
              </a:rPr>
              <a:t>serta</a:t>
            </a:r>
            <a:r>
              <a:rPr lang="en-ID" sz="1800" dirty="0">
                <a:latin typeface="Lato Light"/>
              </a:rPr>
              <a:t> </a:t>
            </a:r>
            <a:r>
              <a:rPr lang="en-ID" sz="1800" dirty="0" err="1">
                <a:latin typeface="Lato Light"/>
              </a:rPr>
              <a:t>dihasilkan</a:t>
            </a:r>
            <a:r>
              <a:rPr lang="en-ID" sz="1800" dirty="0">
                <a:latin typeface="Lato Light"/>
              </a:rPr>
              <a:t> </a:t>
            </a:r>
            <a:r>
              <a:rPr lang="en-ID" sz="1800" dirty="0" err="1">
                <a:latin typeface="Lato Light"/>
              </a:rPr>
              <a:t>panas</a:t>
            </a:r>
            <a:r>
              <a:rPr lang="en-ID" sz="1800" dirty="0">
                <a:latin typeface="Lato Light"/>
              </a:rPr>
              <a:t>. </a:t>
            </a:r>
            <a:r>
              <a:rPr lang="en-ID" sz="1800" dirty="0" err="1">
                <a:latin typeface="Lato Light"/>
              </a:rPr>
              <a:t>Senyawa</a:t>
            </a:r>
            <a:r>
              <a:rPr lang="en-ID" sz="1800" dirty="0">
                <a:latin typeface="Lato Light"/>
              </a:rPr>
              <a:t> asap </a:t>
            </a:r>
            <a:r>
              <a:rPr lang="en-ID" sz="1800" dirty="0" err="1">
                <a:latin typeface="Lato Light"/>
              </a:rPr>
              <a:t>tersebut</a:t>
            </a:r>
            <a:r>
              <a:rPr lang="en-ID" sz="1800" dirty="0">
                <a:latin typeface="Lato Light"/>
              </a:rPr>
              <a:t> </a:t>
            </a:r>
            <a:r>
              <a:rPr lang="en-ID" sz="1800" dirty="0" err="1">
                <a:latin typeface="Lato Light"/>
              </a:rPr>
              <a:t>menempel</a:t>
            </a:r>
            <a:r>
              <a:rPr lang="en-ID" sz="1800" dirty="0">
                <a:latin typeface="Lato Light"/>
              </a:rPr>
              <a:t> pada </a:t>
            </a:r>
            <a:r>
              <a:rPr lang="en-ID" sz="1800" dirty="0" err="1">
                <a:latin typeface="Lato Light"/>
              </a:rPr>
              <a:t>daging</a:t>
            </a:r>
            <a:r>
              <a:rPr lang="en-ID" sz="1800" dirty="0">
                <a:latin typeface="Lato Light"/>
              </a:rPr>
              <a:t> dan </a:t>
            </a:r>
            <a:r>
              <a:rPr lang="en-ID" sz="1800" dirty="0" err="1">
                <a:latin typeface="Lato Light"/>
              </a:rPr>
              <a:t>terlarut</a:t>
            </a:r>
            <a:r>
              <a:rPr lang="en-ID" sz="1800" dirty="0">
                <a:latin typeface="Lato Light"/>
              </a:rPr>
              <a:t> </a:t>
            </a:r>
            <a:r>
              <a:rPr lang="en-ID" sz="1800" dirty="0" err="1">
                <a:latin typeface="Lato Light"/>
              </a:rPr>
              <a:t>dalam</a:t>
            </a:r>
            <a:r>
              <a:rPr lang="en-ID" sz="1800" dirty="0">
                <a:latin typeface="Lato Light"/>
              </a:rPr>
              <a:t> </a:t>
            </a:r>
            <a:r>
              <a:rPr lang="en-ID" sz="1800" dirty="0" err="1">
                <a:latin typeface="Lato Light"/>
              </a:rPr>
              <a:t>lapisan</a:t>
            </a:r>
            <a:r>
              <a:rPr lang="en-ID" sz="1800" dirty="0">
                <a:latin typeface="Lato Light"/>
              </a:rPr>
              <a:t> air yang </a:t>
            </a:r>
            <a:r>
              <a:rPr lang="en-ID" sz="1800" dirty="0" err="1">
                <a:latin typeface="Lato Light"/>
              </a:rPr>
              <a:t>ada</a:t>
            </a:r>
            <a:r>
              <a:rPr lang="en-ID" sz="1800" dirty="0">
                <a:latin typeface="Lato Light"/>
              </a:rPr>
              <a:t> </a:t>
            </a:r>
            <a:r>
              <a:rPr lang="en-ID" sz="1800" dirty="0" err="1">
                <a:latin typeface="Lato Light"/>
              </a:rPr>
              <a:t>dipermukaan</a:t>
            </a:r>
            <a:r>
              <a:rPr lang="en-ID" sz="1800" dirty="0">
                <a:latin typeface="Lato Light"/>
              </a:rPr>
              <a:t> </a:t>
            </a:r>
            <a:r>
              <a:rPr lang="en-ID" sz="1800" dirty="0" err="1">
                <a:latin typeface="Lato Light"/>
              </a:rPr>
              <a:t>daging</a:t>
            </a:r>
            <a:r>
              <a:rPr lang="en-ID" sz="1800" dirty="0">
                <a:latin typeface="Lato Light"/>
              </a:rPr>
              <a:t>, </a:t>
            </a:r>
            <a:r>
              <a:rPr lang="en-ID" sz="1800" dirty="0" err="1">
                <a:latin typeface="Lato Light"/>
              </a:rPr>
              <a:t>sehingga</a:t>
            </a:r>
            <a:r>
              <a:rPr lang="en-ID" sz="1800" dirty="0">
                <a:latin typeface="Lato Light"/>
              </a:rPr>
              <a:t> </a:t>
            </a:r>
            <a:r>
              <a:rPr lang="en-ID" sz="1800" dirty="0" err="1">
                <a:latin typeface="Lato Light"/>
              </a:rPr>
              <a:t>terbentuk</a:t>
            </a:r>
            <a:r>
              <a:rPr lang="en-ID" sz="1800" dirty="0">
                <a:latin typeface="Lato Light"/>
              </a:rPr>
              <a:t> aroma dan rasa yang </a:t>
            </a:r>
            <a:r>
              <a:rPr lang="en-ID" sz="1800" dirty="0" err="1">
                <a:latin typeface="Lato Light"/>
              </a:rPr>
              <a:t>khas</a:t>
            </a:r>
            <a:r>
              <a:rPr lang="en-ID" sz="1800" dirty="0">
                <a:latin typeface="Lato Light"/>
              </a:rPr>
              <a:t> pada </a:t>
            </a:r>
            <a:r>
              <a:rPr lang="en-ID" sz="1800" dirty="0" err="1">
                <a:latin typeface="Lato Light"/>
              </a:rPr>
              <a:t>produk</a:t>
            </a:r>
            <a:r>
              <a:rPr lang="en-ID" sz="1800" dirty="0">
                <a:latin typeface="Lato Light"/>
              </a:rPr>
              <a:t>, dan </a:t>
            </a:r>
            <a:r>
              <a:rPr lang="en-ID" sz="1800" dirty="0" err="1">
                <a:latin typeface="Lato Light"/>
              </a:rPr>
              <a:t>warnanya</a:t>
            </a:r>
            <a:r>
              <a:rPr lang="en-ID" sz="1800" dirty="0">
                <a:latin typeface="Lato Light"/>
              </a:rPr>
              <a:t> </a:t>
            </a:r>
            <a:r>
              <a:rPr lang="en-ID" sz="1800" dirty="0" err="1">
                <a:latin typeface="Lato Light"/>
              </a:rPr>
              <a:t>menjadi</a:t>
            </a:r>
            <a:r>
              <a:rPr lang="en-ID" sz="1800" dirty="0">
                <a:latin typeface="Lato Light"/>
              </a:rPr>
              <a:t> </a:t>
            </a:r>
            <a:r>
              <a:rPr lang="en-ID" sz="1800" dirty="0" err="1">
                <a:latin typeface="Lato Light"/>
              </a:rPr>
              <a:t>keemasan</a:t>
            </a:r>
            <a:r>
              <a:rPr lang="en-ID" sz="1800" dirty="0">
                <a:latin typeface="Lato Light"/>
              </a:rPr>
              <a:t> </a:t>
            </a:r>
            <a:r>
              <a:rPr lang="en-ID" sz="1800" dirty="0" err="1">
                <a:latin typeface="Lato Light"/>
              </a:rPr>
              <a:t>atau</a:t>
            </a:r>
            <a:r>
              <a:rPr lang="en-ID" sz="1800" dirty="0">
                <a:latin typeface="Lato Light"/>
              </a:rPr>
              <a:t> </a:t>
            </a:r>
            <a:r>
              <a:rPr lang="en-ID" sz="1800" dirty="0" err="1">
                <a:latin typeface="Lato Light"/>
              </a:rPr>
              <a:t>kecoklatan</a:t>
            </a:r>
            <a:r>
              <a:rPr lang="en-ID" sz="1800" dirty="0">
                <a:latin typeface="Lato Light"/>
              </a:rPr>
              <a:t>.</a:t>
            </a:r>
            <a:endParaRPr lang="en-ID" sz="1800" dirty="0"/>
          </a:p>
          <a:p>
            <a:pPr marL="0" indent="0" algn="just">
              <a:buNone/>
            </a:pPr>
            <a:r>
              <a:rPr lang="en-ID" sz="1800" b="1" dirty="0" err="1">
                <a:latin typeface="Lato Light"/>
              </a:rPr>
              <a:t>Faktor</a:t>
            </a:r>
            <a:r>
              <a:rPr lang="en-ID" sz="1800" b="1" dirty="0">
                <a:latin typeface="Lato Light"/>
              </a:rPr>
              <a:t> - </a:t>
            </a:r>
            <a:r>
              <a:rPr lang="en-ID" sz="1800" b="1" dirty="0" err="1">
                <a:latin typeface="Lato Light"/>
              </a:rPr>
              <a:t>faktor</a:t>
            </a:r>
            <a:r>
              <a:rPr lang="en-ID" sz="1800" b="1" dirty="0">
                <a:latin typeface="Lato Light"/>
              </a:rPr>
              <a:t> yang </a:t>
            </a:r>
            <a:r>
              <a:rPr lang="en-ID" sz="1800" b="1" dirty="0" err="1">
                <a:latin typeface="Lato Light"/>
              </a:rPr>
              <a:t>Mempengaruhi</a:t>
            </a:r>
            <a:r>
              <a:rPr lang="en-ID" sz="1800" b="1" dirty="0">
                <a:latin typeface="Lato Light"/>
              </a:rPr>
              <a:t> </a:t>
            </a:r>
            <a:r>
              <a:rPr lang="en-ID" sz="1800" b="1" dirty="0" err="1">
                <a:latin typeface="Lato Light"/>
              </a:rPr>
              <a:t>Pengasapan</a:t>
            </a:r>
            <a:r>
              <a:rPr lang="en-ID" sz="1800" b="1" dirty="0">
                <a:latin typeface="Lato Light"/>
              </a:rPr>
              <a:t>, </a:t>
            </a:r>
            <a:r>
              <a:rPr lang="en-ID" sz="1800" b="1" dirty="0" err="1">
                <a:latin typeface="Lato Light"/>
              </a:rPr>
              <a:t>antara</a:t>
            </a:r>
            <a:r>
              <a:rPr lang="en-ID" sz="1800" b="1" dirty="0">
                <a:latin typeface="Lato Light"/>
              </a:rPr>
              <a:t> lain </a:t>
            </a:r>
            <a:endParaRPr lang="en-ID" sz="1800" b="1" dirty="0"/>
          </a:p>
          <a:p>
            <a:r>
              <a:rPr lang="en-ID" sz="1800" dirty="0">
                <a:latin typeface="Lato Light"/>
              </a:rPr>
              <a:t>1. </a:t>
            </a:r>
            <a:r>
              <a:rPr lang="en-ID" sz="1800" dirty="0" err="1">
                <a:latin typeface="Lato Light"/>
              </a:rPr>
              <a:t>Jenis</a:t>
            </a:r>
            <a:r>
              <a:rPr lang="en-ID" sz="1800" dirty="0">
                <a:latin typeface="Lato Light"/>
              </a:rPr>
              <a:t> </a:t>
            </a:r>
            <a:r>
              <a:rPr lang="en-ID" sz="1800" dirty="0" err="1">
                <a:latin typeface="Lato Light"/>
              </a:rPr>
              <a:t>bahan</a:t>
            </a:r>
            <a:r>
              <a:rPr lang="en-ID" sz="1800" dirty="0">
                <a:latin typeface="Lato Light"/>
              </a:rPr>
              <a:t> </a:t>
            </a:r>
            <a:r>
              <a:rPr lang="en-ID" sz="1800" dirty="0" err="1">
                <a:latin typeface="Lato Light"/>
              </a:rPr>
              <a:t>bakar</a:t>
            </a:r>
            <a:endParaRPr lang="en-ID" sz="1800" dirty="0">
              <a:latin typeface="Lato Light"/>
            </a:endParaRPr>
          </a:p>
          <a:p>
            <a:r>
              <a:rPr lang="en-ID" sz="1800" dirty="0">
                <a:latin typeface="Lato Light"/>
              </a:rPr>
              <a:t>2. Kadar air </a:t>
            </a:r>
            <a:r>
              <a:rPr lang="en-ID" sz="1800" dirty="0" err="1">
                <a:latin typeface="Lato Light"/>
              </a:rPr>
              <a:t>kayu</a:t>
            </a:r>
            <a:r>
              <a:rPr lang="en-ID" sz="1800" dirty="0">
                <a:latin typeface="Lato Light"/>
              </a:rPr>
              <a:t> </a:t>
            </a:r>
            <a:r>
              <a:rPr lang="en-ID" sz="1800" dirty="0" err="1">
                <a:latin typeface="Lato Light"/>
              </a:rPr>
              <a:t>pengasap</a:t>
            </a:r>
            <a:endParaRPr lang="en-ID" sz="1800" dirty="0">
              <a:latin typeface="Lato Light"/>
            </a:endParaRPr>
          </a:p>
          <a:p>
            <a:r>
              <a:rPr lang="en-ID" sz="1800" dirty="0">
                <a:latin typeface="Lato Light"/>
              </a:rPr>
              <a:t>3. </a:t>
            </a:r>
            <a:r>
              <a:rPr lang="en-ID" sz="1800" dirty="0" err="1">
                <a:latin typeface="Lato Light"/>
              </a:rPr>
              <a:t>Kepekatan</a:t>
            </a:r>
            <a:r>
              <a:rPr lang="en-ID" sz="1800" dirty="0">
                <a:latin typeface="Lato Light"/>
              </a:rPr>
              <a:t> asap</a:t>
            </a:r>
          </a:p>
          <a:p>
            <a:r>
              <a:rPr lang="en-ID" sz="1800" dirty="0">
                <a:latin typeface="Lato Light"/>
              </a:rPr>
              <a:t>4. </a:t>
            </a:r>
            <a:r>
              <a:rPr lang="en-ID" sz="1800" dirty="0" err="1">
                <a:latin typeface="Lato Light"/>
              </a:rPr>
              <a:t>Suhu</a:t>
            </a:r>
            <a:endParaRPr lang="en-ID" sz="1800" dirty="0">
              <a:latin typeface="Lato Light"/>
            </a:endParaRPr>
          </a:p>
          <a:p>
            <a:r>
              <a:rPr lang="en-ID" sz="1800" dirty="0">
                <a:latin typeface="Lato Light"/>
              </a:rPr>
              <a:t>5. </a:t>
            </a:r>
            <a:r>
              <a:rPr lang="en-ID" sz="1800" dirty="0" err="1">
                <a:latin typeface="Lato Light"/>
              </a:rPr>
              <a:t>Kelembaban</a:t>
            </a:r>
            <a:endParaRPr lang="en-ID" sz="1800" dirty="0">
              <a:latin typeface="Lato Light"/>
            </a:endParaRPr>
          </a:p>
          <a:p>
            <a:r>
              <a:rPr lang="en-ID" sz="1800" dirty="0">
                <a:latin typeface="Lato Light"/>
              </a:rPr>
              <a:t>6. </a:t>
            </a:r>
            <a:r>
              <a:rPr lang="en-ID" sz="1800" dirty="0" err="1">
                <a:latin typeface="Lato Light"/>
              </a:rPr>
              <a:t>Jenis</a:t>
            </a:r>
            <a:r>
              <a:rPr lang="en-ID" sz="1800" dirty="0">
                <a:latin typeface="Lato Light"/>
              </a:rPr>
              <a:t> </a:t>
            </a:r>
            <a:r>
              <a:rPr lang="en-ID" sz="1800" dirty="0" err="1">
                <a:latin typeface="Lato Light"/>
              </a:rPr>
              <a:t>bahan</a:t>
            </a:r>
            <a:r>
              <a:rPr lang="en-ID" sz="1800" dirty="0">
                <a:latin typeface="Lato Light"/>
              </a:rPr>
              <a:t> </a:t>
            </a:r>
            <a:r>
              <a:rPr lang="en-ID" sz="1800" dirty="0" err="1">
                <a:latin typeface="Lato Light"/>
              </a:rPr>
              <a:t>atau</a:t>
            </a:r>
            <a:r>
              <a:rPr lang="en-ID" sz="1800" dirty="0">
                <a:latin typeface="Lato Light"/>
              </a:rPr>
              <a:t> </a:t>
            </a:r>
            <a:r>
              <a:rPr lang="en-ID" sz="1800" dirty="0" err="1">
                <a:latin typeface="Lato Light"/>
              </a:rPr>
              <a:t>Makanan</a:t>
            </a:r>
            <a:r>
              <a:rPr lang="en-ID" sz="1800" dirty="0">
                <a:latin typeface="Lato Light"/>
              </a:rPr>
              <a:t> yang </a:t>
            </a:r>
            <a:r>
              <a:rPr lang="en-ID" sz="1800" dirty="0" err="1">
                <a:latin typeface="Lato Light"/>
              </a:rPr>
              <a:t>akan</a:t>
            </a:r>
            <a:r>
              <a:rPr lang="en-ID" sz="1800" dirty="0">
                <a:latin typeface="Lato Light"/>
              </a:rPr>
              <a:t> di asap</a:t>
            </a:r>
          </a:p>
          <a:p>
            <a:pPr marL="0" indent="0" algn="just">
              <a:buNone/>
            </a:pPr>
            <a:endParaRPr lang="en-ID" sz="2400" dirty="0"/>
          </a:p>
        </p:txBody>
      </p:sp>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3"/>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4"/>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5"/>
          <a:stretch>
            <a:fillRect/>
          </a:stretch>
        </p:blipFill>
        <p:spPr>
          <a:xfrm>
            <a:off x="20128" y="6358128"/>
            <a:ext cx="12192000" cy="499872"/>
          </a:xfrm>
          <a:prstGeom prst="rect">
            <a:avLst/>
          </a:prstGeom>
        </p:spPr>
      </p:pic>
      <p:pic>
        <p:nvPicPr>
          <p:cNvPr id="1026" name="Picture 2" descr="Hasil gambar untuk pengasapan makanan">
            <a:extLst>
              <a:ext uri="{FF2B5EF4-FFF2-40B4-BE49-F238E27FC236}">
                <a16:creationId xmlns:a16="http://schemas.microsoft.com/office/drawing/2014/main" id="{163655C1-D795-4275-8A94-1347A1E581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5122" y="1778000"/>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4489C42-5A6F-4019-B113-831CC9CBF9BC}"/>
              </a:ext>
            </a:extLst>
          </p:cNvPr>
          <p:cNvPicPr>
            <a:picLocks noChangeAspect="1"/>
          </p:cNvPicPr>
          <p:nvPr/>
        </p:nvPicPr>
        <p:blipFill>
          <a:blip r:embed="rId7"/>
          <a:stretch>
            <a:fillRect/>
          </a:stretch>
        </p:blipFill>
        <p:spPr>
          <a:xfrm>
            <a:off x="9592753" y="2496502"/>
            <a:ext cx="2533653" cy="1686031"/>
          </a:xfrm>
          <a:prstGeom prst="rect">
            <a:avLst/>
          </a:prstGeom>
        </p:spPr>
      </p:pic>
      <p:pic>
        <p:nvPicPr>
          <p:cNvPr id="17" name="Picture 16">
            <a:extLst>
              <a:ext uri="{FF2B5EF4-FFF2-40B4-BE49-F238E27FC236}">
                <a16:creationId xmlns:a16="http://schemas.microsoft.com/office/drawing/2014/main" id="{F9D38B69-9552-474D-9360-6B24FA5558E5}"/>
              </a:ext>
            </a:extLst>
          </p:cNvPr>
          <p:cNvPicPr>
            <a:picLocks noChangeAspect="1"/>
          </p:cNvPicPr>
          <p:nvPr/>
        </p:nvPicPr>
        <p:blipFill>
          <a:blip r:embed="rId8"/>
          <a:stretch>
            <a:fillRect/>
          </a:stretch>
        </p:blipFill>
        <p:spPr>
          <a:xfrm>
            <a:off x="7105121" y="3703637"/>
            <a:ext cx="2377546" cy="1730129"/>
          </a:xfrm>
          <a:prstGeom prst="rect">
            <a:avLst/>
          </a:prstGeom>
        </p:spPr>
      </p:pic>
      <p:pic>
        <p:nvPicPr>
          <p:cNvPr id="18" name="Picture 17">
            <a:extLst>
              <a:ext uri="{FF2B5EF4-FFF2-40B4-BE49-F238E27FC236}">
                <a16:creationId xmlns:a16="http://schemas.microsoft.com/office/drawing/2014/main" id="{74B03369-B5F4-4F54-9506-6135797B184D}"/>
              </a:ext>
            </a:extLst>
          </p:cNvPr>
          <p:cNvPicPr>
            <a:picLocks noChangeAspect="1"/>
          </p:cNvPicPr>
          <p:nvPr/>
        </p:nvPicPr>
        <p:blipFill>
          <a:blip r:embed="rId9"/>
          <a:stretch>
            <a:fillRect/>
          </a:stretch>
        </p:blipFill>
        <p:spPr>
          <a:xfrm>
            <a:off x="9591147" y="4346405"/>
            <a:ext cx="2466975" cy="1847850"/>
          </a:xfrm>
          <a:prstGeom prst="rect">
            <a:avLst/>
          </a:prstGeom>
        </p:spPr>
      </p:pic>
    </p:spTree>
    <p:extLst>
      <p:ext uri="{BB962C8B-B14F-4D97-AF65-F5344CB8AC3E}">
        <p14:creationId xmlns:p14="http://schemas.microsoft.com/office/powerpoint/2010/main" val="50645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50797" y="484374"/>
            <a:ext cx="12149737" cy="1325563"/>
          </a:xfrm>
          <a:solidFill>
            <a:schemeClr val="accent5">
              <a:lumMod val="60000"/>
              <a:lumOff val="40000"/>
            </a:schemeClr>
          </a:solidFill>
          <a:ln w="38100">
            <a:solidFill>
              <a:srgbClr val="002060"/>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4000" b="1" dirty="0" err="1">
                <a:solidFill>
                  <a:srgbClr val="002060"/>
                </a:solidFill>
              </a:rPr>
              <a:t>Pengawetan</a:t>
            </a:r>
            <a:r>
              <a:rPr lang="en-ID" sz="4000" b="1" dirty="0">
                <a:solidFill>
                  <a:srgbClr val="002060"/>
                </a:solidFill>
              </a:rPr>
              <a:t> </a:t>
            </a:r>
            <a:r>
              <a:rPr lang="en-ID" sz="4000" b="1" dirty="0" err="1">
                <a:solidFill>
                  <a:srgbClr val="002060"/>
                </a:solidFill>
              </a:rPr>
              <a:t>makanan</a:t>
            </a:r>
            <a:r>
              <a:rPr lang="en-ID" sz="4000" b="1" dirty="0">
                <a:solidFill>
                  <a:srgbClr val="002060"/>
                </a:solidFill>
              </a:rPr>
              <a:t> </a:t>
            </a:r>
            <a:r>
              <a:rPr lang="en-ID" sz="4000" b="1" dirty="0" err="1">
                <a:solidFill>
                  <a:srgbClr val="002060"/>
                </a:solidFill>
              </a:rPr>
              <a:t>dengan</a:t>
            </a:r>
            <a:r>
              <a:rPr lang="en-ID" sz="4000" b="1" dirty="0">
                <a:solidFill>
                  <a:srgbClr val="002060"/>
                </a:solidFill>
              </a:rPr>
              <a:t> </a:t>
            </a:r>
            <a:r>
              <a:rPr lang="en-ID" sz="4000" b="1" dirty="0" err="1">
                <a:solidFill>
                  <a:srgbClr val="002060"/>
                </a:solidFill>
              </a:rPr>
              <a:t>Pendinginan</a:t>
            </a:r>
            <a:r>
              <a:rPr lang="en-ID" sz="4000" b="1" dirty="0">
                <a:solidFill>
                  <a:srgbClr val="002060"/>
                </a:solidFill>
              </a:rPr>
              <a:t> </a:t>
            </a:r>
          </a:p>
        </p:txBody>
      </p:sp>
      <p:sp>
        <p:nvSpPr>
          <p:cNvPr id="10" name="Content Placeholder 9">
            <a:extLst>
              <a:ext uri="{FF2B5EF4-FFF2-40B4-BE49-F238E27FC236}">
                <a16:creationId xmlns:a16="http://schemas.microsoft.com/office/drawing/2014/main" id="{A5EE7757-24D0-4A2B-92BB-CF8DE0AE034A}"/>
              </a:ext>
            </a:extLst>
          </p:cNvPr>
          <p:cNvSpPr>
            <a:spLocks noGrp="1"/>
          </p:cNvSpPr>
          <p:nvPr>
            <p:ph idx="1"/>
          </p:nvPr>
        </p:nvSpPr>
        <p:spPr>
          <a:xfrm>
            <a:off x="84665" y="1894603"/>
            <a:ext cx="6995035" cy="4384318"/>
          </a:xfr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0800000" scaled="1"/>
            <a:tileRect/>
          </a:gradFill>
          <a:ln>
            <a:solidFill>
              <a:srgbClr val="002060"/>
            </a:solidFill>
          </a:ln>
        </p:spPr>
        <p:txBody>
          <a:bodyPr>
            <a:normAutofit lnSpcReduction="10000"/>
          </a:bodyPr>
          <a:lstStyle/>
          <a:p>
            <a:pPr marL="0" indent="0" algn="just">
              <a:buNone/>
            </a:pPr>
            <a:r>
              <a:rPr lang="en-ID" sz="2000" b="1" dirty="0">
                <a:solidFill>
                  <a:srgbClr val="002060"/>
                </a:solidFill>
                <a:latin typeface="Lato Light"/>
              </a:rPr>
              <a:t>Pada </a:t>
            </a:r>
            <a:r>
              <a:rPr lang="en-ID" sz="2000" b="1" dirty="0" err="1">
                <a:solidFill>
                  <a:srgbClr val="002060"/>
                </a:solidFill>
                <a:latin typeface="Lato Light"/>
              </a:rPr>
              <a:t>pengawetan</a:t>
            </a:r>
            <a:r>
              <a:rPr lang="en-ID" sz="2000" b="1" dirty="0">
                <a:solidFill>
                  <a:srgbClr val="002060"/>
                </a:solidFill>
                <a:latin typeface="Lato Light"/>
              </a:rPr>
              <a:t> </a:t>
            </a:r>
            <a:r>
              <a:rPr lang="en-ID" sz="2000" b="1" dirty="0" err="1">
                <a:solidFill>
                  <a:srgbClr val="002060"/>
                </a:solidFill>
                <a:latin typeface="Lato Light"/>
              </a:rPr>
              <a:t>dengan</a:t>
            </a:r>
            <a:r>
              <a:rPr lang="en-ID" sz="2000" b="1" dirty="0">
                <a:solidFill>
                  <a:srgbClr val="002060"/>
                </a:solidFill>
                <a:latin typeface="Lato Light"/>
              </a:rPr>
              <a:t> </a:t>
            </a:r>
            <a:r>
              <a:rPr lang="en-ID" sz="2000" b="1" dirty="0" err="1">
                <a:solidFill>
                  <a:srgbClr val="002060"/>
                </a:solidFill>
                <a:latin typeface="Lato Light"/>
              </a:rPr>
              <a:t>suhu</a:t>
            </a:r>
            <a:r>
              <a:rPr lang="en-ID" sz="2000" b="1" dirty="0">
                <a:solidFill>
                  <a:srgbClr val="002060"/>
                </a:solidFill>
                <a:latin typeface="Lato Light"/>
              </a:rPr>
              <a:t> </a:t>
            </a:r>
            <a:r>
              <a:rPr lang="en-ID" sz="2000" b="1" dirty="0" err="1">
                <a:solidFill>
                  <a:srgbClr val="002060"/>
                </a:solidFill>
                <a:latin typeface="Lato Light"/>
              </a:rPr>
              <a:t>rendah</a:t>
            </a:r>
            <a:r>
              <a:rPr lang="en-ID" sz="2000" b="1" dirty="0">
                <a:solidFill>
                  <a:srgbClr val="002060"/>
                </a:solidFill>
                <a:latin typeface="Lato Light"/>
              </a:rPr>
              <a:t> </a:t>
            </a:r>
            <a:r>
              <a:rPr lang="en-ID" sz="2000" b="1" dirty="0" err="1">
                <a:solidFill>
                  <a:srgbClr val="002060"/>
                </a:solidFill>
                <a:latin typeface="Lato Light"/>
              </a:rPr>
              <a:t>dibedakan</a:t>
            </a:r>
            <a:r>
              <a:rPr lang="en-ID" sz="2000" b="1" dirty="0">
                <a:solidFill>
                  <a:srgbClr val="002060"/>
                </a:solidFill>
                <a:latin typeface="Lato Light"/>
              </a:rPr>
              <a:t> </a:t>
            </a:r>
            <a:r>
              <a:rPr lang="en-ID" sz="2000" b="1" dirty="0" err="1">
                <a:solidFill>
                  <a:srgbClr val="002060"/>
                </a:solidFill>
                <a:latin typeface="Lato Light"/>
              </a:rPr>
              <a:t>menjadi</a:t>
            </a:r>
            <a:r>
              <a:rPr lang="en-ID" sz="2000" b="1" dirty="0">
                <a:solidFill>
                  <a:srgbClr val="002060"/>
                </a:solidFill>
                <a:latin typeface="Lato Light"/>
              </a:rPr>
              <a:t> 2 </a:t>
            </a:r>
            <a:r>
              <a:rPr lang="en-ID" sz="2000" b="1" dirty="0" err="1">
                <a:solidFill>
                  <a:srgbClr val="002060"/>
                </a:solidFill>
                <a:latin typeface="Lato Light"/>
              </a:rPr>
              <a:t>cara</a:t>
            </a:r>
            <a:r>
              <a:rPr lang="en-ID" sz="2000" b="1" dirty="0">
                <a:solidFill>
                  <a:srgbClr val="002060"/>
                </a:solidFill>
                <a:latin typeface="Lato Light"/>
              </a:rPr>
              <a:t> </a:t>
            </a:r>
            <a:r>
              <a:rPr lang="en-ID" sz="2000" b="1" dirty="0" err="1">
                <a:solidFill>
                  <a:srgbClr val="002060"/>
                </a:solidFill>
                <a:latin typeface="Lato Light"/>
              </a:rPr>
              <a:t>yaitu</a:t>
            </a:r>
            <a:r>
              <a:rPr lang="en-ID" sz="2000" b="1" dirty="0">
                <a:solidFill>
                  <a:srgbClr val="002060"/>
                </a:solidFill>
                <a:latin typeface="Lato Light"/>
              </a:rPr>
              <a:t> </a:t>
            </a:r>
            <a:r>
              <a:rPr lang="en-ID" sz="2000" b="1" dirty="0" err="1">
                <a:solidFill>
                  <a:srgbClr val="002060"/>
                </a:solidFill>
                <a:latin typeface="Lato Light"/>
              </a:rPr>
              <a:t>pendinginan</a:t>
            </a:r>
            <a:r>
              <a:rPr lang="en-ID" sz="2000" b="1" dirty="0">
                <a:solidFill>
                  <a:srgbClr val="002060"/>
                </a:solidFill>
                <a:latin typeface="Lato Light"/>
              </a:rPr>
              <a:t> dan </a:t>
            </a:r>
            <a:r>
              <a:rPr lang="en-ID" sz="2000" b="1" dirty="0" err="1">
                <a:solidFill>
                  <a:srgbClr val="002060"/>
                </a:solidFill>
                <a:latin typeface="Lato Light"/>
              </a:rPr>
              <a:t>pembekuan</a:t>
            </a:r>
            <a:r>
              <a:rPr lang="en-ID" sz="2000" b="1" dirty="0">
                <a:solidFill>
                  <a:srgbClr val="002060"/>
                </a:solidFill>
                <a:latin typeface="Lato Light"/>
              </a:rPr>
              <a:t>. </a:t>
            </a:r>
          </a:p>
          <a:p>
            <a:pPr marL="457200" indent="-457200" algn="just">
              <a:buAutoNum type="arabicPeriod"/>
            </a:pPr>
            <a:r>
              <a:rPr lang="en-ID" sz="1800" dirty="0" err="1">
                <a:solidFill>
                  <a:srgbClr val="002060"/>
                </a:solidFill>
                <a:latin typeface="Lato Light"/>
              </a:rPr>
              <a:t>Pendinginan</a:t>
            </a:r>
            <a:r>
              <a:rPr lang="en-ID" sz="1800" dirty="0">
                <a:solidFill>
                  <a:srgbClr val="002060"/>
                </a:solidFill>
                <a:latin typeface="Lato Light"/>
              </a:rPr>
              <a:t> </a:t>
            </a:r>
            <a:r>
              <a:rPr lang="en-ID" sz="1800" dirty="0" err="1">
                <a:solidFill>
                  <a:srgbClr val="002060"/>
                </a:solidFill>
                <a:latin typeface="Lato Light"/>
              </a:rPr>
              <a:t>atau</a:t>
            </a:r>
            <a:r>
              <a:rPr lang="en-ID" sz="1800" dirty="0">
                <a:solidFill>
                  <a:srgbClr val="002060"/>
                </a:solidFill>
                <a:latin typeface="Lato Light"/>
              </a:rPr>
              <a:t> </a:t>
            </a:r>
            <a:r>
              <a:rPr lang="en-ID" sz="1800" dirty="0" err="1">
                <a:solidFill>
                  <a:srgbClr val="002060"/>
                </a:solidFill>
                <a:latin typeface="Lato Light"/>
              </a:rPr>
              <a:t>refrigerasi</a:t>
            </a:r>
            <a:r>
              <a:rPr lang="en-ID" sz="1800" dirty="0">
                <a:solidFill>
                  <a:srgbClr val="002060"/>
                </a:solidFill>
                <a:latin typeface="Lato Light"/>
              </a:rPr>
              <a:t> </a:t>
            </a:r>
            <a:r>
              <a:rPr lang="en-ID" sz="1800" dirty="0" err="1">
                <a:solidFill>
                  <a:srgbClr val="002060"/>
                </a:solidFill>
                <a:latin typeface="Lato Light"/>
              </a:rPr>
              <a:t>ialah</a:t>
            </a:r>
            <a:r>
              <a:rPr lang="en-ID" sz="1800" dirty="0">
                <a:solidFill>
                  <a:srgbClr val="002060"/>
                </a:solidFill>
                <a:latin typeface="Lato Light"/>
              </a:rPr>
              <a:t> </a:t>
            </a:r>
            <a:r>
              <a:rPr lang="en-ID" sz="1800" dirty="0" err="1">
                <a:solidFill>
                  <a:srgbClr val="002060"/>
                </a:solidFill>
                <a:latin typeface="Lato Light"/>
              </a:rPr>
              <a:t>penyimpanan</a:t>
            </a:r>
            <a:r>
              <a:rPr lang="en-ID" sz="1800" dirty="0">
                <a:solidFill>
                  <a:srgbClr val="002060"/>
                </a:solidFill>
                <a:latin typeface="Lato Light"/>
              </a:rPr>
              <a:t> </a:t>
            </a:r>
            <a:r>
              <a:rPr lang="en-ID" sz="1800" dirty="0" err="1">
                <a:solidFill>
                  <a:srgbClr val="002060"/>
                </a:solidFill>
                <a:latin typeface="Lato Light"/>
              </a:rPr>
              <a:t>dengan</a:t>
            </a:r>
            <a:r>
              <a:rPr lang="en-ID" sz="1800" dirty="0">
                <a:solidFill>
                  <a:srgbClr val="002060"/>
                </a:solidFill>
                <a:latin typeface="Lato Light"/>
              </a:rPr>
              <a:t> </a:t>
            </a:r>
            <a:r>
              <a:rPr lang="en-ID" sz="1800" dirty="0" err="1">
                <a:solidFill>
                  <a:srgbClr val="002060"/>
                </a:solidFill>
                <a:latin typeface="Lato Light"/>
              </a:rPr>
              <a:t>suhu</a:t>
            </a:r>
            <a:r>
              <a:rPr lang="en-ID" sz="1800" dirty="0">
                <a:solidFill>
                  <a:srgbClr val="002060"/>
                </a:solidFill>
                <a:latin typeface="Lato Light"/>
              </a:rPr>
              <a:t> rata-rata yang </a:t>
            </a:r>
            <a:r>
              <a:rPr lang="en-ID" sz="1800" dirty="0" err="1">
                <a:solidFill>
                  <a:srgbClr val="002060"/>
                </a:solidFill>
                <a:latin typeface="Lato Light"/>
              </a:rPr>
              <a:t>digunakan</a:t>
            </a:r>
            <a:r>
              <a:rPr lang="en-ID" sz="1800" dirty="0">
                <a:solidFill>
                  <a:srgbClr val="002060"/>
                </a:solidFill>
                <a:latin typeface="Lato Light"/>
              </a:rPr>
              <a:t> </a:t>
            </a:r>
            <a:r>
              <a:rPr lang="en-ID" sz="1800" dirty="0" err="1">
                <a:solidFill>
                  <a:srgbClr val="002060"/>
                </a:solidFill>
                <a:latin typeface="Lato Light"/>
              </a:rPr>
              <a:t>masih</a:t>
            </a:r>
            <a:r>
              <a:rPr lang="en-ID" sz="1800" dirty="0">
                <a:solidFill>
                  <a:srgbClr val="002060"/>
                </a:solidFill>
                <a:latin typeface="Lato Light"/>
              </a:rPr>
              <a:t> di </a:t>
            </a:r>
            <a:r>
              <a:rPr lang="en-ID" sz="1800" dirty="0" err="1">
                <a:solidFill>
                  <a:srgbClr val="002060"/>
                </a:solidFill>
                <a:latin typeface="Lato Light"/>
              </a:rPr>
              <a:t>atas</a:t>
            </a:r>
            <a:r>
              <a:rPr lang="en-ID" sz="1800" dirty="0">
                <a:solidFill>
                  <a:srgbClr val="002060"/>
                </a:solidFill>
                <a:latin typeface="Lato Light"/>
              </a:rPr>
              <a:t> </a:t>
            </a:r>
            <a:r>
              <a:rPr lang="en-ID" sz="1800" dirty="0" err="1">
                <a:solidFill>
                  <a:srgbClr val="002060"/>
                </a:solidFill>
                <a:latin typeface="Lato Light"/>
              </a:rPr>
              <a:t>titik</a:t>
            </a:r>
            <a:r>
              <a:rPr lang="en-ID" sz="1800" dirty="0">
                <a:solidFill>
                  <a:srgbClr val="002060"/>
                </a:solidFill>
                <a:latin typeface="Lato Light"/>
              </a:rPr>
              <a:t> </a:t>
            </a:r>
            <a:r>
              <a:rPr lang="en-ID" sz="1800" dirty="0" err="1">
                <a:solidFill>
                  <a:srgbClr val="002060"/>
                </a:solidFill>
                <a:latin typeface="Lato Light"/>
              </a:rPr>
              <a:t>beku</a:t>
            </a:r>
            <a:r>
              <a:rPr lang="en-ID" sz="1800" dirty="0">
                <a:solidFill>
                  <a:srgbClr val="002060"/>
                </a:solidFill>
                <a:latin typeface="Lato Light"/>
              </a:rPr>
              <a:t> </a:t>
            </a:r>
            <a:r>
              <a:rPr lang="en-ID" sz="1800" dirty="0" err="1">
                <a:solidFill>
                  <a:srgbClr val="002060"/>
                </a:solidFill>
                <a:latin typeface="Lato Light"/>
              </a:rPr>
              <a:t>bahan</a:t>
            </a:r>
            <a:r>
              <a:rPr lang="en-ID" sz="1800" dirty="0">
                <a:solidFill>
                  <a:srgbClr val="002060"/>
                </a:solidFill>
                <a:latin typeface="Lato Light"/>
              </a:rPr>
              <a:t>. </a:t>
            </a:r>
            <a:r>
              <a:rPr lang="en-ID" sz="1800" dirty="0" err="1">
                <a:solidFill>
                  <a:srgbClr val="002060"/>
                </a:solidFill>
                <a:latin typeface="Lato Light"/>
              </a:rPr>
              <a:t>Kisaran</a:t>
            </a:r>
            <a:r>
              <a:rPr lang="en-ID" sz="1800" dirty="0">
                <a:solidFill>
                  <a:srgbClr val="002060"/>
                </a:solidFill>
                <a:latin typeface="Lato Light"/>
              </a:rPr>
              <a:t> </a:t>
            </a:r>
            <a:r>
              <a:rPr lang="en-ID" sz="1800" dirty="0" err="1">
                <a:solidFill>
                  <a:srgbClr val="002060"/>
                </a:solidFill>
                <a:latin typeface="Lato Light"/>
              </a:rPr>
              <a:t>suhu</a:t>
            </a:r>
            <a:r>
              <a:rPr lang="en-ID" sz="1800" dirty="0">
                <a:solidFill>
                  <a:srgbClr val="002060"/>
                </a:solidFill>
                <a:latin typeface="Lato Light"/>
              </a:rPr>
              <a:t> yang </a:t>
            </a:r>
            <a:r>
              <a:rPr lang="en-ID" sz="1800" dirty="0" err="1">
                <a:solidFill>
                  <a:srgbClr val="002060"/>
                </a:solidFill>
                <a:latin typeface="Lato Light"/>
              </a:rPr>
              <a:t>digunakan</a:t>
            </a:r>
            <a:r>
              <a:rPr lang="en-ID" sz="1800" dirty="0">
                <a:solidFill>
                  <a:srgbClr val="002060"/>
                </a:solidFill>
                <a:latin typeface="Lato Light"/>
              </a:rPr>
              <a:t> </a:t>
            </a:r>
            <a:r>
              <a:rPr lang="en-ID" sz="1800" dirty="0" err="1">
                <a:solidFill>
                  <a:srgbClr val="002060"/>
                </a:solidFill>
                <a:latin typeface="Lato Light"/>
              </a:rPr>
              <a:t>biasanya</a:t>
            </a:r>
            <a:r>
              <a:rPr lang="en-ID" sz="1800" dirty="0">
                <a:solidFill>
                  <a:srgbClr val="002060"/>
                </a:solidFill>
                <a:latin typeface="Lato Light"/>
              </a:rPr>
              <a:t> </a:t>
            </a:r>
            <a:r>
              <a:rPr lang="en-ID" sz="1800" dirty="0" err="1">
                <a:solidFill>
                  <a:srgbClr val="002060"/>
                </a:solidFill>
                <a:latin typeface="Lato Light"/>
              </a:rPr>
              <a:t>antara</a:t>
            </a:r>
            <a:r>
              <a:rPr lang="en-ID" sz="1800" dirty="0">
                <a:solidFill>
                  <a:srgbClr val="002060"/>
                </a:solidFill>
                <a:latin typeface="Lato Light"/>
              </a:rPr>
              <a:t>  minus1 </a:t>
            </a:r>
            <a:r>
              <a:rPr lang="en-ID" sz="1800" dirty="0" err="1">
                <a:solidFill>
                  <a:srgbClr val="002060"/>
                </a:solidFill>
                <a:latin typeface="Lato Light"/>
              </a:rPr>
              <a:t>derajat</a:t>
            </a:r>
            <a:r>
              <a:rPr lang="en-ID" sz="1800" dirty="0">
                <a:solidFill>
                  <a:srgbClr val="002060"/>
                </a:solidFill>
                <a:latin typeface="Lato Light"/>
              </a:rPr>
              <a:t> </a:t>
            </a:r>
            <a:r>
              <a:rPr lang="en-ID" sz="1800" dirty="0" err="1">
                <a:solidFill>
                  <a:srgbClr val="002060"/>
                </a:solidFill>
                <a:latin typeface="Lato Light"/>
              </a:rPr>
              <a:t>Celcius</a:t>
            </a:r>
            <a:r>
              <a:rPr lang="en-ID" sz="1800" dirty="0">
                <a:solidFill>
                  <a:srgbClr val="002060"/>
                </a:solidFill>
                <a:latin typeface="Lato Light"/>
              </a:rPr>
              <a:t> </a:t>
            </a:r>
            <a:r>
              <a:rPr lang="en-ID" sz="1800" dirty="0" err="1">
                <a:solidFill>
                  <a:srgbClr val="002060"/>
                </a:solidFill>
                <a:latin typeface="Lato Light"/>
              </a:rPr>
              <a:t>sampai</a:t>
            </a:r>
            <a:r>
              <a:rPr lang="en-ID" sz="1800" dirty="0">
                <a:solidFill>
                  <a:srgbClr val="002060"/>
                </a:solidFill>
                <a:latin typeface="Lato Light"/>
              </a:rPr>
              <a:t> 4 </a:t>
            </a:r>
            <a:r>
              <a:rPr lang="en-ID" sz="1800" dirty="0" err="1">
                <a:solidFill>
                  <a:srgbClr val="002060"/>
                </a:solidFill>
                <a:latin typeface="Lato Light"/>
              </a:rPr>
              <a:t>derajat</a:t>
            </a:r>
            <a:r>
              <a:rPr lang="en-ID" sz="1800" dirty="0">
                <a:solidFill>
                  <a:srgbClr val="002060"/>
                </a:solidFill>
                <a:latin typeface="Lato Light"/>
              </a:rPr>
              <a:t> </a:t>
            </a:r>
            <a:r>
              <a:rPr lang="en-ID" sz="1800" dirty="0" err="1">
                <a:solidFill>
                  <a:srgbClr val="002060"/>
                </a:solidFill>
                <a:latin typeface="Lato Light"/>
              </a:rPr>
              <a:t>celcius</a:t>
            </a:r>
            <a:r>
              <a:rPr lang="en-ID" sz="1800" dirty="0">
                <a:solidFill>
                  <a:srgbClr val="002060"/>
                </a:solidFill>
                <a:latin typeface="Lato Light"/>
              </a:rPr>
              <a:t>. Pada </a:t>
            </a:r>
            <a:r>
              <a:rPr lang="en-ID" sz="1800" dirty="0" err="1">
                <a:solidFill>
                  <a:srgbClr val="002060"/>
                </a:solidFill>
                <a:latin typeface="Lato Light"/>
              </a:rPr>
              <a:t>suhu</a:t>
            </a:r>
            <a:r>
              <a:rPr lang="en-ID" sz="1800" dirty="0">
                <a:solidFill>
                  <a:srgbClr val="002060"/>
                </a:solidFill>
                <a:latin typeface="Lato Light"/>
              </a:rPr>
              <a:t> </a:t>
            </a:r>
            <a:r>
              <a:rPr lang="en-ID" sz="1800" dirty="0" err="1">
                <a:solidFill>
                  <a:srgbClr val="002060"/>
                </a:solidFill>
                <a:latin typeface="Lato Light"/>
              </a:rPr>
              <a:t>tersebut</a:t>
            </a:r>
            <a:r>
              <a:rPr lang="en-ID" sz="1800" dirty="0">
                <a:solidFill>
                  <a:srgbClr val="002060"/>
                </a:solidFill>
                <a:latin typeface="Lato Light"/>
              </a:rPr>
              <a:t>, </a:t>
            </a:r>
            <a:r>
              <a:rPr lang="en-ID" sz="1800" dirty="0" err="1">
                <a:solidFill>
                  <a:srgbClr val="002060"/>
                </a:solidFill>
                <a:latin typeface="Lato Light"/>
              </a:rPr>
              <a:t>pertumbuhan</a:t>
            </a:r>
            <a:r>
              <a:rPr lang="en-ID" sz="1800" dirty="0">
                <a:solidFill>
                  <a:srgbClr val="002060"/>
                </a:solidFill>
                <a:latin typeface="Lato Light"/>
              </a:rPr>
              <a:t> </a:t>
            </a:r>
            <a:r>
              <a:rPr lang="en-ID" sz="1800" dirty="0" err="1">
                <a:solidFill>
                  <a:srgbClr val="002060"/>
                </a:solidFill>
                <a:latin typeface="Lato Light"/>
              </a:rPr>
              <a:t>bakteri</a:t>
            </a:r>
            <a:r>
              <a:rPr lang="en-ID" sz="1800" dirty="0">
                <a:solidFill>
                  <a:srgbClr val="002060"/>
                </a:solidFill>
                <a:latin typeface="Lato Light"/>
              </a:rPr>
              <a:t> dan proses </a:t>
            </a:r>
            <a:r>
              <a:rPr lang="en-ID" sz="1800" dirty="0" err="1">
                <a:solidFill>
                  <a:srgbClr val="002060"/>
                </a:solidFill>
                <a:latin typeface="Lato Light"/>
              </a:rPr>
              <a:t>biokimia</a:t>
            </a:r>
            <a:r>
              <a:rPr lang="en-ID" sz="1800" dirty="0">
                <a:solidFill>
                  <a:srgbClr val="002060"/>
                </a:solidFill>
                <a:latin typeface="Lato Light"/>
              </a:rPr>
              <a:t> </a:t>
            </a:r>
            <a:r>
              <a:rPr lang="en-ID" sz="1800" dirty="0" err="1">
                <a:solidFill>
                  <a:srgbClr val="002060"/>
                </a:solidFill>
                <a:latin typeface="Lato Light"/>
              </a:rPr>
              <a:t>akan</a:t>
            </a:r>
            <a:r>
              <a:rPr lang="en-ID" sz="1800" dirty="0">
                <a:solidFill>
                  <a:srgbClr val="002060"/>
                </a:solidFill>
                <a:latin typeface="Lato Light"/>
              </a:rPr>
              <a:t> </a:t>
            </a:r>
            <a:r>
              <a:rPr lang="en-ID" sz="1800" dirty="0" err="1">
                <a:solidFill>
                  <a:srgbClr val="002060"/>
                </a:solidFill>
                <a:latin typeface="Lato Light"/>
              </a:rPr>
              <a:t>terhambat</a:t>
            </a:r>
            <a:r>
              <a:rPr lang="en-ID" sz="1800" dirty="0">
                <a:solidFill>
                  <a:srgbClr val="002060"/>
                </a:solidFill>
                <a:latin typeface="Lato Light"/>
              </a:rPr>
              <a:t>. </a:t>
            </a:r>
            <a:r>
              <a:rPr lang="en-ID" sz="1800" dirty="0" err="1">
                <a:solidFill>
                  <a:srgbClr val="002060"/>
                </a:solidFill>
                <a:latin typeface="Lato Light"/>
              </a:rPr>
              <a:t>Pendinginan</a:t>
            </a:r>
            <a:r>
              <a:rPr lang="en-ID" sz="1800" dirty="0">
                <a:solidFill>
                  <a:srgbClr val="002060"/>
                </a:solidFill>
                <a:latin typeface="Lato Light"/>
              </a:rPr>
              <a:t> </a:t>
            </a:r>
            <a:r>
              <a:rPr lang="en-ID" sz="1800" dirty="0" err="1">
                <a:solidFill>
                  <a:srgbClr val="002060"/>
                </a:solidFill>
                <a:latin typeface="Lato Light"/>
              </a:rPr>
              <a:t>biasanya</a:t>
            </a:r>
            <a:r>
              <a:rPr lang="en-ID" sz="1800" dirty="0">
                <a:solidFill>
                  <a:srgbClr val="002060"/>
                </a:solidFill>
                <a:latin typeface="Lato Light"/>
              </a:rPr>
              <a:t> </a:t>
            </a:r>
            <a:r>
              <a:rPr lang="en-ID" sz="1800" dirty="0" err="1">
                <a:solidFill>
                  <a:srgbClr val="002060"/>
                </a:solidFill>
                <a:latin typeface="Lato Light"/>
              </a:rPr>
              <a:t>akan</a:t>
            </a:r>
            <a:r>
              <a:rPr lang="en-ID" sz="1800" dirty="0">
                <a:solidFill>
                  <a:srgbClr val="002060"/>
                </a:solidFill>
                <a:latin typeface="Lato Light"/>
              </a:rPr>
              <a:t> </a:t>
            </a:r>
            <a:r>
              <a:rPr lang="en-ID" sz="1800" dirty="0" err="1">
                <a:solidFill>
                  <a:srgbClr val="002060"/>
                </a:solidFill>
                <a:latin typeface="Lato Light"/>
              </a:rPr>
              <a:t>mengawetkan</a:t>
            </a:r>
            <a:r>
              <a:rPr lang="en-ID" sz="1800" dirty="0">
                <a:solidFill>
                  <a:srgbClr val="002060"/>
                </a:solidFill>
                <a:latin typeface="Lato Light"/>
              </a:rPr>
              <a:t> </a:t>
            </a:r>
            <a:r>
              <a:rPr lang="en-ID" sz="1800" dirty="0" err="1">
                <a:solidFill>
                  <a:srgbClr val="002060"/>
                </a:solidFill>
                <a:latin typeface="Lato Light"/>
              </a:rPr>
              <a:t>bahan</a:t>
            </a:r>
            <a:r>
              <a:rPr lang="en-ID" sz="1800" dirty="0">
                <a:solidFill>
                  <a:srgbClr val="002060"/>
                </a:solidFill>
                <a:latin typeface="Lato Light"/>
              </a:rPr>
              <a:t> </a:t>
            </a:r>
            <a:r>
              <a:rPr lang="en-ID" sz="1800" dirty="0" err="1">
                <a:solidFill>
                  <a:srgbClr val="002060"/>
                </a:solidFill>
                <a:latin typeface="Lato Light"/>
              </a:rPr>
              <a:t>pangan</a:t>
            </a:r>
            <a:r>
              <a:rPr lang="en-ID" sz="1800" dirty="0">
                <a:solidFill>
                  <a:srgbClr val="002060"/>
                </a:solidFill>
                <a:latin typeface="Lato Light"/>
              </a:rPr>
              <a:t> </a:t>
            </a:r>
            <a:r>
              <a:rPr lang="en-ID" sz="1800" dirty="0" err="1">
                <a:solidFill>
                  <a:srgbClr val="002060"/>
                </a:solidFill>
                <a:latin typeface="Lato Light"/>
              </a:rPr>
              <a:t>selama</a:t>
            </a:r>
            <a:r>
              <a:rPr lang="en-ID" sz="1800" dirty="0">
                <a:solidFill>
                  <a:srgbClr val="002060"/>
                </a:solidFill>
                <a:latin typeface="Lato Light"/>
              </a:rPr>
              <a:t> </a:t>
            </a:r>
            <a:r>
              <a:rPr lang="en-ID" sz="1800" dirty="0" err="1">
                <a:solidFill>
                  <a:srgbClr val="002060"/>
                </a:solidFill>
                <a:latin typeface="Lato Light"/>
              </a:rPr>
              <a:t>beberapa</a:t>
            </a:r>
            <a:r>
              <a:rPr lang="en-ID" sz="1800" dirty="0">
                <a:solidFill>
                  <a:srgbClr val="002060"/>
                </a:solidFill>
                <a:latin typeface="Lato Light"/>
              </a:rPr>
              <a:t> </a:t>
            </a:r>
            <a:r>
              <a:rPr lang="en-ID" sz="1800" dirty="0" err="1">
                <a:solidFill>
                  <a:srgbClr val="002060"/>
                </a:solidFill>
                <a:latin typeface="Lato Light"/>
              </a:rPr>
              <a:t>hari</a:t>
            </a:r>
            <a:r>
              <a:rPr lang="en-ID" sz="1800" dirty="0">
                <a:solidFill>
                  <a:srgbClr val="002060"/>
                </a:solidFill>
                <a:latin typeface="Lato Light"/>
              </a:rPr>
              <a:t> </a:t>
            </a:r>
            <a:r>
              <a:rPr lang="en-ID" sz="1800" dirty="0" err="1">
                <a:solidFill>
                  <a:srgbClr val="002060"/>
                </a:solidFill>
                <a:latin typeface="Lato Light"/>
              </a:rPr>
              <a:t>atau</a:t>
            </a:r>
            <a:r>
              <a:rPr lang="en-ID" sz="1800" dirty="0">
                <a:solidFill>
                  <a:srgbClr val="002060"/>
                </a:solidFill>
                <a:latin typeface="Lato Light"/>
              </a:rPr>
              <a:t> </a:t>
            </a:r>
            <a:r>
              <a:rPr lang="en-ID" sz="1800" dirty="0" err="1">
                <a:solidFill>
                  <a:srgbClr val="002060"/>
                </a:solidFill>
                <a:latin typeface="Lato Light"/>
              </a:rPr>
              <a:t>beberapa</a:t>
            </a:r>
            <a:r>
              <a:rPr lang="en-ID" sz="1800" dirty="0">
                <a:solidFill>
                  <a:srgbClr val="002060"/>
                </a:solidFill>
                <a:latin typeface="Lato Light"/>
              </a:rPr>
              <a:t> </a:t>
            </a:r>
            <a:r>
              <a:rPr lang="en-ID" sz="1800" dirty="0" err="1">
                <a:solidFill>
                  <a:srgbClr val="002060"/>
                </a:solidFill>
                <a:latin typeface="Lato Light"/>
              </a:rPr>
              <a:t>minggu</a:t>
            </a:r>
            <a:r>
              <a:rPr lang="en-ID" sz="1800" dirty="0">
                <a:solidFill>
                  <a:srgbClr val="002060"/>
                </a:solidFill>
                <a:latin typeface="Lato Light"/>
              </a:rPr>
              <a:t>, </a:t>
            </a:r>
            <a:r>
              <a:rPr lang="en-ID" sz="1800" dirty="0" err="1">
                <a:solidFill>
                  <a:srgbClr val="002060"/>
                </a:solidFill>
                <a:latin typeface="Lato Light"/>
              </a:rPr>
              <a:t>tergantung</a:t>
            </a:r>
            <a:r>
              <a:rPr lang="en-ID" sz="1800" dirty="0">
                <a:solidFill>
                  <a:srgbClr val="002060"/>
                </a:solidFill>
                <a:latin typeface="Lato Light"/>
              </a:rPr>
              <a:t> </a:t>
            </a:r>
            <a:r>
              <a:rPr lang="en-ID" sz="1800" dirty="0" err="1">
                <a:solidFill>
                  <a:srgbClr val="002060"/>
                </a:solidFill>
                <a:latin typeface="Lato Light"/>
              </a:rPr>
              <a:t>kepada</a:t>
            </a:r>
            <a:r>
              <a:rPr lang="en-ID" sz="1800" dirty="0">
                <a:solidFill>
                  <a:srgbClr val="002060"/>
                </a:solidFill>
                <a:latin typeface="Lato Light"/>
              </a:rPr>
              <a:t> </a:t>
            </a:r>
            <a:r>
              <a:rPr lang="en-ID" sz="1800" dirty="0" err="1">
                <a:solidFill>
                  <a:srgbClr val="002060"/>
                </a:solidFill>
                <a:latin typeface="Lato Light"/>
              </a:rPr>
              <a:t>jenis</a:t>
            </a:r>
            <a:r>
              <a:rPr lang="en-ID" sz="1800" dirty="0">
                <a:solidFill>
                  <a:srgbClr val="002060"/>
                </a:solidFill>
                <a:latin typeface="Lato Light"/>
              </a:rPr>
              <a:t> </a:t>
            </a:r>
            <a:r>
              <a:rPr lang="en-ID" sz="1800" dirty="0" err="1">
                <a:solidFill>
                  <a:srgbClr val="002060"/>
                </a:solidFill>
                <a:latin typeface="Lato Light"/>
              </a:rPr>
              <a:t>bahan</a:t>
            </a:r>
            <a:r>
              <a:rPr lang="en-ID" sz="1800" dirty="0">
                <a:solidFill>
                  <a:srgbClr val="002060"/>
                </a:solidFill>
                <a:latin typeface="Lato Light"/>
              </a:rPr>
              <a:t> </a:t>
            </a:r>
            <a:r>
              <a:rPr lang="en-ID" sz="1800" dirty="0" err="1">
                <a:solidFill>
                  <a:srgbClr val="002060"/>
                </a:solidFill>
                <a:latin typeface="Lato Light"/>
              </a:rPr>
              <a:t>pangannya</a:t>
            </a:r>
            <a:r>
              <a:rPr lang="en-ID" sz="1800" dirty="0">
                <a:solidFill>
                  <a:srgbClr val="002060"/>
                </a:solidFill>
                <a:latin typeface="Lato Light"/>
              </a:rPr>
              <a:t>. </a:t>
            </a:r>
          </a:p>
          <a:p>
            <a:pPr marL="457200" indent="-457200" algn="just">
              <a:buAutoNum type="arabicPeriod"/>
            </a:pPr>
            <a:r>
              <a:rPr lang="en-ID" sz="1800" dirty="0" err="1">
                <a:solidFill>
                  <a:srgbClr val="002060"/>
                </a:solidFill>
                <a:latin typeface="Lato Light"/>
              </a:rPr>
              <a:t>Pembekuan</a:t>
            </a:r>
            <a:r>
              <a:rPr lang="en-ID" sz="1800" dirty="0">
                <a:solidFill>
                  <a:srgbClr val="002060"/>
                </a:solidFill>
                <a:latin typeface="Lato Light"/>
              </a:rPr>
              <a:t> </a:t>
            </a:r>
            <a:r>
              <a:rPr lang="en-ID" sz="1800" dirty="0" err="1">
                <a:solidFill>
                  <a:srgbClr val="002060"/>
                </a:solidFill>
                <a:latin typeface="Lato Light"/>
              </a:rPr>
              <a:t>atau</a:t>
            </a:r>
            <a:r>
              <a:rPr lang="en-ID" sz="1800" dirty="0">
                <a:solidFill>
                  <a:srgbClr val="002060"/>
                </a:solidFill>
                <a:latin typeface="Lato Light"/>
              </a:rPr>
              <a:t> freezing </a:t>
            </a:r>
            <a:r>
              <a:rPr lang="en-ID" sz="1800" dirty="0" err="1">
                <a:solidFill>
                  <a:srgbClr val="002060"/>
                </a:solidFill>
                <a:latin typeface="Lato Light"/>
              </a:rPr>
              <a:t>ialah</a:t>
            </a:r>
            <a:r>
              <a:rPr lang="en-ID" sz="1800" dirty="0">
                <a:solidFill>
                  <a:srgbClr val="002060"/>
                </a:solidFill>
                <a:latin typeface="Lato Light"/>
              </a:rPr>
              <a:t> </a:t>
            </a:r>
            <a:r>
              <a:rPr lang="en-ID" sz="1800" dirty="0" err="1">
                <a:solidFill>
                  <a:srgbClr val="002060"/>
                </a:solidFill>
                <a:latin typeface="Lato Light"/>
              </a:rPr>
              <a:t>penyimpanan</a:t>
            </a:r>
            <a:r>
              <a:rPr lang="en-ID" sz="1800" dirty="0">
                <a:solidFill>
                  <a:srgbClr val="002060"/>
                </a:solidFill>
                <a:latin typeface="Lato Light"/>
              </a:rPr>
              <a:t> di </a:t>
            </a:r>
            <a:r>
              <a:rPr lang="en-ID" sz="1800" dirty="0" err="1">
                <a:solidFill>
                  <a:srgbClr val="002060"/>
                </a:solidFill>
                <a:latin typeface="Lato Light"/>
              </a:rPr>
              <a:t>bawah</a:t>
            </a:r>
            <a:r>
              <a:rPr lang="en-ID" sz="1800" dirty="0">
                <a:solidFill>
                  <a:srgbClr val="002060"/>
                </a:solidFill>
                <a:latin typeface="Lato Light"/>
              </a:rPr>
              <a:t> </a:t>
            </a:r>
            <a:r>
              <a:rPr lang="en-ID" sz="1800" dirty="0" err="1">
                <a:solidFill>
                  <a:srgbClr val="002060"/>
                </a:solidFill>
                <a:latin typeface="Lato Light"/>
              </a:rPr>
              <a:t>titik</a:t>
            </a:r>
            <a:r>
              <a:rPr lang="en-ID" sz="1800" dirty="0">
                <a:solidFill>
                  <a:srgbClr val="002060"/>
                </a:solidFill>
                <a:latin typeface="Lato Light"/>
              </a:rPr>
              <a:t> </a:t>
            </a:r>
            <a:r>
              <a:rPr lang="en-ID" sz="1800" dirty="0" err="1">
                <a:solidFill>
                  <a:srgbClr val="002060"/>
                </a:solidFill>
                <a:latin typeface="Lato Light"/>
              </a:rPr>
              <a:t>beku</a:t>
            </a:r>
            <a:r>
              <a:rPr lang="en-ID" sz="1800" dirty="0">
                <a:solidFill>
                  <a:srgbClr val="002060"/>
                </a:solidFill>
                <a:latin typeface="Lato Light"/>
              </a:rPr>
              <a:t> </a:t>
            </a:r>
            <a:r>
              <a:rPr lang="en-ID" sz="1800" dirty="0" err="1">
                <a:solidFill>
                  <a:srgbClr val="002060"/>
                </a:solidFill>
                <a:latin typeface="Lato Light"/>
              </a:rPr>
              <a:t>bahan</a:t>
            </a:r>
            <a:r>
              <a:rPr lang="en-ID" sz="1800" dirty="0">
                <a:solidFill>
                  <a:srgbClr val="002060"/>
                </a:solidFill>
                <a:latin typeface="Lato Light"/>
              </a:rPr>
              <a:t>, </a:t>
            </a:r>
            <a:r>
              <a:rPr lang="en-ID" sz="1800" dirty="0" err="1">
                <a:solidFill>
                  <a:srgbClr val="002060"/>
                </a:solidFill>
                <a:latin typeface="Lato Light"/>
              </a:rPr>
              <a:t>jadi</a:t>
            </a:r>
            <a:r>
              <a:rPr lang="en-ID" sz="1800" dirty="0">
                <a:solidFill>
                  <a:srgbClr val="002060"/>
                </a:solidFill>
                <a:latin typeface="Lato Light"/>
              </a:rPr>
              <a:t> </a:t>
            </a:r>
            <a:r>
              <a:rPr lang="en-ID" sz="1800" dirty="0" err="1">
                <a:solidFill>
                  <a:srgbClr val="002060"/>
                </a:solidFill>
                <a:latin typeface="Lato Light"/>
              </a:rPr>
              <a:t>bahan</a:t>
            </a:r>
            <a:r>
              <a:rPr lang="en-ID" sz="1800" dirty="0">
                <a:solidFill>
                  <a:srgbClr val="002060"/>
                </a:solidFill>
                <a:latin typeface="Lato Light"/>
              </a:rPr>
              <a:t> </a:t>
            </a:r>
            <a:r>
              <a:rPr lang="en-ID" sz="1800" dirty="0" err="1">
                <a:solidFill>
                  <a:srgbClr val="002060"/>
                </a:solidFill>
                <a:latin typeface="Lato Light"/>
              </a:rPr>
              <a:t>disimpan</a:t>
            </a:r>
            <a:r>
              <a:rPr lang="en-ID" sz="1800" dirty="0">
                <a:solidFill>
                  <a:srgbClr val="002060"/>
                </a:solidFill>
                <a:latin typeface="Lato Light"/>
              </a:rPr>
              <a:t> </a:t>
            </a:r>
            <a:r>
              <a:rPr lang="en-ID" sz="1800" dirty="0" err="1">
                <a:solidFill>
                  <a:srgbClr val="002060"/>
                </a:solidFill>
                <a:latin typeface="Lato Light"/>
              </a:rPr>
              <a:t>dalam</a:t>
            </a:r>
            <a:r>
              <a:rPr lang="en-ID" sz="1800" dirty="0">
                <a:solidFill>
                  <a:srgbClr val="002060"/>
                </a:solidFill>
                <a:latin typeface="Lato Light"/>
              </a:rPr>
              <a:t> </a:t>
            </a:r>
            <a:r>
              <a:rPr lang="en-ID" sz="1800" dirty="0" err="1">
                <a:solidFill>
                  <a:srgbClr val="002060"/>
                </a:solidFill>
                <a:latin typeface="Lato Light"/>
              </a:rPr>
              <a:t>keadaan</a:t>
            </a:r>
            <a:r>
              <a:rPr lang="en-ID" sz="1800" dirty="0">
                <a:solidFill>
                  <a:srgbClr val="002060"/>
                </a:solidFill>
                <a:latin typeface="Lato Light"/>
              </a:rPr>
              <a:t> </a:t>
            </a:r>
            <a:r>
              <a:rPr lang="en-ID" sz="1800" dirty="0" err="1">
                <a:solidFill>
                  <a:srgbClr val="002060"/>
                </a:solidFill>
                <a:latin typeface="Lato Light"/>
              </a:rPr>
              <a:t>beku</a:t>
            </a:r>
            <a:r>
              <a:rPr lang="en-ID" sz="1800" dirty="0">
                <a:solidFill>
                  <a:srgbClr val="002060"/>
                </a:solidFill>
                <a:latin typeface="Lato Light"/>
              </a:rPr>
              <a:t>. </a:t>
            </a:r>
            <a:r>
              <a:rPr lang="en-ID" sz="1800" dirty="0" err="1">
                <a:solidFill>
                  <a:srgbClr val="002060"/>
                </a:solidFill>
                <a:latin typeface="Lato Light"/>
              </a:rPr>
              <a:t>Pembekuan</a:t>
            </a:r>
            <a:r>
              <a:rPr lang="en-ID" sz="1800" dirty="0">
                <a:solidFill>
                  <a:srgbClr val="002060"/>
                </a:solidFill>
                <a:latin typeface="Lato Light"/>
              </a:rPr>
              <a:t> yang </a:t>
            </a:r>
            <a:r>
              <a:rPr lang="en-ID" sz="1800" dirty="0" err="1">
                <a:solidFill>
                  <a:srgbClr val="002060"/>
                </a:solidFill>
                <a:latin typeface="Lato Light"/>
              </a:rPr>
              <a:t>baik</a:t>
            </a:r>
            <a:r>
              <a:rPr lang="en-ID" sz="1800" dirty="0">
                <a:solidFill>
                  <a:srgbClr val="002060"/>
                </a:solidFill>
                <a:latin typeface="Lato Light"/>
              </a:rPr>
              <a:t> </a:t>
            </a:r>
            <a:r>
              <a:rPr lang="en-ID" sz="1800" dirty="0" err="1">
                <a:solidFill>
                  <a:srgbClr val="002060"/>
                </a:solidFill>
                <a:latin typeface="Lato Light"/>
              </a:rPr>
              <a:t>dapat</a:t>
            </a:r>
            <a:r>
              <a:rPr lang="en-ID" sz="1800" dirty="0">
                <a:solidFill>
                  <a:srgbClr val="002060"/>
                </a:solidFill>
                <a:latin typeface="Lato Light"/>
              </a:rPr>
              <a:t> </a:t>
            </a:r>
            <a:r>
              <a:rPr lang="en-ID" sz="1800" dirty="0" err="1">
                <a:solidFill>
                  <a:srgbClr val="002060"/>
                </a:solidFill>
                <a:latin typeface="Lato Light"/>
              </a:rPr>
              <a:t>dilakukan</a:t>
            </a:r>
            <a:r>
              <a:rPr lang="en-ID" sz="1800" dirty="0">
                <a:solidFill>
                  <a:srgbClr val="002060"/>
                </a:solidFill>
                <a:latin typeface="Lato Light"/>
              </a:rPr>
              <a:t> pada </a:t>
            </a:r>
            <a:r>
              <a:rPr lang="en-ID" sz="1800" dirty="0" err="1">
                <a:solidFill>
                  <a:srgbClr val="002060"/>
                </a:solidFill>
                <a:latin typeface="Lato Light"/>
              </a:rPr>
              <a:t>suhu</a:t>
            </a:r>
            <a:r>
              <a:rPr lang="en-ID" sz="1800" dirty="0">
                <a:solidFill>
                  <a:srgbClr val="002060"/>
                </a:solidFill>
                <a:latin typeface="Lato Light"/>
              </a:rPr>
              <a:t> </a:t>
            </a:r>
            <a:r>
              <a:rPr lang="en-ID" sz="1800" dirty="0" err="1">
                <a:solidFill>
                  <a:srgbClr val="002060"/>
                </a:solidFill>
                <a:latin typeface="Lato Light"/>
              </a:rPr>
              <a:t>kira-kira</a:t>
            </a:r>
            <a:r>
              <a:rPr lang="en-ID" sz="1800" dirty="0">
                <a:solidFill>
                  <a:srgbClr val="002060"/>
                </a:solidFill>
                <a:latin typeface="Lato Light"/>
              </a:rPr>
              <a:t> minus 17 </a:t>
            </a:r>
            <a:r>
              <a:rPr lang="en-ID" sz="1800" dirty="0" err="1">
                <a:solidFill>
                  <a:srgbClr val="002060"/>
                </a:solidFill>
                <a:latin typeface="Lato Light"/>
              </a:rPr>
              <a:t>derajat</a:t>
            </a:r>
            <a:r>
              <a:rPr lang="en-ID" sz="1800" dirty="0">
                <a:solidFill>
                  <a:srgbClr val="002060"/>
                </a:solidFill>
                <a:latin typeface="Lato Light"/>
              </a:rPr>
              <a:t> </a:t>
            </a:r>
            <a:r>
              <a:rPr lang="en-ID" sz="1800" dirty="0" err="1">
                <a:solidFill>
                  <a:srgbClr val="002060"/>
                </a:solidFill>
                <a:latin typeface="Lato Light"/>
              </a:rPr>
              <a:t>celcius</a:t>
            </a:r>
            <a:r>
              <a:rPr lang="en-ID" sz="1800" dirty="0">
                <a:solidFill>
                  <a:srgbClr val="002060"/>
                </a:solidFill>
                <a:latin typeface="Lato Light"/>
              </a:rPr>
              <a:t> </a:t>
            </a:r>
            <a:r>
              <a:rPr lang="en-ID" sz="1800" dirty="0" err="1">
                <a:solidFill>
                  <a:srgbClr val="002060"/>
                </a:solidFill>
                <a:latin typeface="Lato Light"/>
              </a:rPr>
              <a:t>atau</a:t>
            </a:r>
            <a:r>
              <a:rPr lang="en-ID" sz="1800" dirty="0">
                <a:solidFill>
                  <a:srgbClr val="002060"/>
                </a:solidFill>
                <a:latin typeface="Lato Light"/>
              </a:rPr>
              <a:t> </a:t>
            </a:r>
            <a:r>
              <a:rPr lang="en-ID" sz="1800" dirty="0" err="1">
                <a:solidFill>
                  <a:srgbClr val="002060"/>
                </a:solidFill>
                <a:latin typeface="Lato Light"/>
              </a:rPr>
              <a:t>lebih</a:t>
            </a:r>
            <a:r>
              <a:rPr lang="en-ID" sz="1800" dirty="0">
                <a:solidFill>
                  <a:srgbClr val="002060"/>
                </a:solidFill>
                <a:latin typeface="Lato Light"/>
              </a:rPr>
              <a:t> </a:t>
            </a:r>
            <a:r>
              <a:rPr lang="en-ID" sz="1800" dirty="0" err="1">
                <a:solidFill>
                  <a:srgbClr val="002060"/>
                </a:solidFill>
                <a:latin typeface="Lato Light"/>
              </a:rPr>
              <a:t>rendah</a:t>
            </a:r>
            <a:r>
              <a:rPr lang="en-ID" sz="1800" dirty="0">
                <a:solidFill>
                  <a:srgbClr val="002060"/>
                </a:solidFill>
                <a:latin typeface="Lato Light"/>
              </a:rPr>
              <a:t> </a:t>
            </a:r>
            <a:r>
              <a:rPr lang="en-ID" sz="1800" dirty="0" err="1">
                <a:solidFill>
                  <a:srgbClr val="002060"/>
                </a:solidFill>
                <a:latin typeface="Lato Light"/>
              </a:rPr>
              <a:t>lagi</a:t>
            </a:r>
            <a:r>
              <a:rPr lang="en-ID" sz="1800" dirty="0">
                <a:solidFill>
                  <a:srgbClr val="002060"/>
                </a:solidFill>
                <a:latin typeface="Lato Light"/>
              </a:rPr>
              <a:t>. Pada </a:t>
            </a:r>
            <a:r>
              <a:rPr lang="en-ID" sz="1800" dirty="0" err="1">
                <a:solidFill>
                  <a:srgbClr val="002060"/>
                </a:solidFill>
                <a:latin typeface="Lato Light"/>
              </a:rPr>
              <a:t>suhu</a:t>
            </a:r>
            <a:r>
              <a:rPr lang="en-ID" sz="1800" dirty="0">
                <a:solidFill>
                  <a:srgbClr val="002060"/>
                </a:solidFill>
                <a:latin typeface="Lato Light"/>
              </a:rPr>
              <a:t> </a:t>
            </a:r>
            <a:r>
              <a:rPr lang="en-ID" sz="1800" dirty="0" err="1">
                <a:solidFill>
                  <a:srgbClr val="002060"/>
                </a:solidFill>
                <a:latin typeface="Lato Light"/>
              </a:rPr>
              <a:t>ini</a:t>
            </a:r>
            <a:r>
              <a:rPr lang="en-ID" sz="1800" dirty="0">
                <a:solidFill>
                  <a:srgbClr val="002060"/>
                </a:solidFill>
                <a:latin typeface="Lato Light"/>
              </a:rPr>
              <a:t> </a:t>
            </a:r>
            <a:r>
              <a:rPr lang="en-ID" sz="1800" dirty="0" err="1">
                <a:solidFill>
                  <a:srgbClr val="002060"/>
                </a:solidFill>
                <a:latin typeface="Lato Light"/>
              </a:rPr>
              <a:t>pertumbuhan</a:t>
            </a:r>
            <a:r>
              <a:rPr lang="en-ID" sz="1800" dirty="0">
                <a:solidFill>
                  <a:srgbClr val="002060"/>
                </a:solidFill>
                <a:latin typeface="Lato Light"/>
              </a:rPr>
              <a:t> </a:t>
            </a:r>
            <a:r>
              <a:rPr lang="en-ID" sz="1800" dirty="0" err="1">
                <a:solidFill>
                  <a:srgbClr val="002060"/>
                </a:solidFill>
                <a:latin typeface="Lato Light"/>
              </a:rPr>
              <a:t>bakteri</a:t>
            </a:r>
            <a:r>
              <a:rPr lang="en-ID" sz="1800" dirty="0">
                <a:solidFill>
                  <a:srgbClr val="002060"/>
                </a:solidFill>
                <a:latin typeface="Lato Light"/>
              </a:rPr>
              <a:t> </a:t>
            </a:r>
            <a:r>
              <a:rPr lang="en-ID" sz="1800" dirty="0" err="1">
                <a:solidFill>
                  <a:srgbClr val="002060"/>
                </a:solidFill>
                <a:latin typeface="Lato Light"/>
              </a:rPr>
              <a:t>sama</a:t>
            </a:r>
            <a:r>
              <a:rPr lang="en-ID" sz="1800" dirty="0">
                <a:solidFill>
                  <a:srgbClr val="002060"/>
                </a:solidFill>
                <a:latin typeface="Lato Light"/>
              </a:rPr>
              <a:t> </a:t>
            </a:r>
            <a:r>
              <a:rPr lang="en-ID" sz="1800" dirty="0" err="1">
                <a:solidFill>
                  <a:srgbClr val="002060"/>
                </a:solidFill>
                <a:latin typeface="Lato Light"/>
              </a:rPr>
              <a:t>sekali</a:t>
            </a:r>
            <a:r>
              <a:rPr lang="en-ID" sz="1800" dirty="0">
                <a:solidFill>
                  <a:srgbClr val="002060"/>
                </a:solidFill>
                <a:latin typeface="Lato Light"/>
              </a:rPr>
              <a:t> </a:t>
            </a:r>
            <a:r>
              <a:rPr lang="en-ID" sz="1800" dirty="0" err="1">
                <a:solidFill>
                  <a:srgbClr val="002060"/>
                </a:solidFill>
                <a:latin typeface="Lato Light"/>
              </a:rPr>
              <a:t>berhenti</a:t>
            </a:r>
            <a:r>
              <a:rPr lang="en-ID" sz="1800" dirty="0">
                <a:solidFill>
                  <a:srgbClr val="002060"/>
                </a:solidFill>
                <a:latin typeface="Lato Light"/>
              </a:rPr>
              <a:t>. </a:t>
            </a:r>
            <a:r>
              <a:rPr lang="en-ID" sz="1800" dirty="0" err="1">
                <a:solidFill>
                  <a:srgbClr val="002060"/>
                </a:solidFill>
                <a:latin typeface="Lato Light"/>
              </a:rPr>
              <a:t>Pembekuan</a:t>
            </a:r>
            <a:r>
              <a:rPr lang="en-ID" sz="1800" dirty="0">
                <a:solidFill>
                  <a:srgbClr val="002060"/>
                </a:solidFill>
                <a:latin typeface="Lato Light"/>
              </a:rPr>
              <a:t> yang </a:t>
            </a:r>
            <a:r>
              <a:rPr lang="en-ID" sz="1800" dirty="0" err="1">
                <a:solidFill>
                  <a:srgbClr val="002060"/>
                </a:solidFill>
                <a:latin typeface="Lato Light"/>
              </a:rPr>
              <a:t>baik</a:t>
            </a:r>
            <a:r>
              <a:rPr lang="en-ID" sz="1800" dirty="0">
                <a:solidFill>
                  <a:srgbClr val="002060"/>
                </a:solidFill>
                <a:latin typeface="Lato Light"/>
              </a:rPr>
              <a:t> </a:t>
            </a:r>
            <a:r>
              <a:rPr lang="en-ID" sz="1800" dirty="0" err="1">
                <a:solidFill>
                  <a:srgbClr val="002060"/>
                </a:solidFill>
                <a:latin typeface="Lato Light"/>
              </a:rPr>
              <a:t>biasanya</a:t>
            </a:r>
            <a:r>
              <a:rPr lang="en-ID" sz="1800" dirty="0">
                <a:solidFill>
                  <a:srgbClr val="002060"/>
                </a:solidFill>
                <a:latin typeface="Lato Light"/>
              </a:rPr>
              <a:t> </a:t>
            </a:r>
            <a:r>
              <a:rPr lang="en-ID" sz="1800" dirty="0" err="1">
                <a:solidFill>
                  <a:srgbClr val="002060"/>
                </a:solidFill>
                <a:latin typeface="Lato Light"/>
              </a:rPr>
              <a:t>dilakukan</a:t>
            </a:r>
            <a:r>
              <a:rPr lang="en-ID" sz="1800" dirty="0">
                <a:solidFill>
                  <a:srgbClr val="002060"/>
                </a:solidFill>
                <a:latin typeface="Lato Light"/>
              </a:rPr>
              <a:t> pada </a:t>
            </a:r>
            <a:r>
              <a:rPr lang="en-ID" sz="1800" dirty="0" err="1">
                <a:solidFill>
                  <a:srgbClr val="002060"/>
                </a:solidFill>
                <a:latin typeface="Lato Light"/>
              </a:rPr>
              <a:t>suhu</a:t>
            </a:r>
            <a:r>
              <a:rPr lang="en-ID" sz="1800" dirty="0">
                <a:solidFill>
                  <a:srgbClr val="002060"/>
                </a:solidFill>
                <a:latin typeface="Lato Light"/>
              </a:rPr>
              <a:t> </a:t>
            </a:r>
            <a:r>
              <a:rPr lang="en-ID" sz="1800" dirty="0" err="1">
                <a:solidFill>
                  <a:srgbClr val="002060"/>
                </a:solidFill>
                <a:latin typeface="Lato Light"/>
              </a:rPr>
              <a:t>antara</a:t>
            </a:r>
            <a:r>
              <a:rPr lang="en-ID" sz="1800" dirty="0">
                <a:solidFill>
                  <a:srgbClr val="002060"/>
                </a:solidFill>
                <a:latin typeface="Lato Light"/>
              </a:rPr>
              <a:t> minus 12 </a:t>
            </a:r>
            <a:r>
              <a:rPr lang="en-ID" sz="1800" dirty="0" err="1">
                <a:solidFill>
                  <a:srgbClr val="002060"/>
                </a:solidFill>
                <a:latin typeface="Lato Light"/>
              </a:rPr>
              <a:t>sampai</a:t>
            </a:r>
            <a:r>
              <a:rPr lang="en-ID" sz="1800" dirty="0">
                <a:solidFill>
                  <a:srgbClr val="002060"/>
                </a:solidFill>
                <a:latin typeface="Lato Light"/>
              </a:rPr>
              <a:t> 24 </a:t>
            </a:r>
            <a:r>
              <a:rPr lang="en-ID" sz="1800" dirty="0" err="1">
                <a:solidFill>
                  <a:srgbClr val="002060"/>
                </a:solidFill>
                <a:latin typeface="Lato Light"/>
              </a:rPr>
              <a:t>derajat</a:t>
            </a:r>
            <a:r>
              <a:rPr lang="en-ID" sz="1800" dirty="0">
                <a:solidFill>
                  <a:srgbClr val="002060"/>
                </a:solidFill>
                <a:latin typeface="Lato Light"/>
              </a:rPr>
              <a:t> Celsius.</a:t>
            </a:r>
            <a:endParaRPr lang="en-ID" sz="1800" dirty="0">
              <a:solidFill>
                <a:srgbClr val="002060"/>
              </a:solidFill>
            </a:endParaRPr>
          </a:p>
        </p:txBody>
      </p:sp>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3"/>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4"/>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5"/>
          <a:stretch>
            <a:fillRect/>
          </a:stretch>
        </p:blipFill>
        <p:spPr>
          <a:xfrm>
            <a:off x="20128" y="6358128"/>
            <a:ext cx="12192000" cy="499872"/>
          </a:xfrm>
          <a:prstGeom prst="rect">
            <a:avLst/>
          </a:prstGeom>
        </p:spPr>
      </p:pic>
      <p:pic>
        <p:nvPicPr>
          <p:cNvPr id="4" name="Picture 3">
            <a:extLst>
              <a:ext uri="{FF2B5EF4-FFF2-40B4-BE49-F238E27FC236}">
                <a16:creationId xmlns:a16="http://schemas.microsoft.com/office/drawing/2014/main" id="{BAF8DCDD-6820-4386-BA75-A0ADA429595F}"/>
              </a:ext>
            </a:extLst>
          </p:cNvPr>
          <p:cNvPicPr>
            <a:picLocks noChangeAspect="1"/>
          </p:cNvPicPr>
          <p:nvPr/>
        </p:nvPicPr>
        <p:blipFill>
          <a:blip r:embed="rId6"/>
          <a:stretch>
            <a:fillRect/>
          </a:stretch>
        </p:blipFill>
        <p:spPr>
          <a:xfrm>
            <a:off x="7258578" y="1916359"/>
            <a:ext cx="2799822" cy="2385034"/>
          </a:xfrm>
          <a:prstGeom prst="rect">
            <a:avLst/>
          </a:prstGeom>
        </p:spPr>
      </p:pic>
      <p:pic>
        <p:nvPicPr>
          <p:cNvPr id="7" name="Picture 6">
            <a:extLst>
              <a:ext uri="{FF2B5EF4-FFF2-40B4-BE49-F238E27FC236}">
                <a16:creationId xmlns:a16="http://schemas.microsoft.com/office/drawing/2014/main" id="{2A5ABBE1-B6D5-434B-A889-3EFD4D23C64F}"/>
              </a:ext>
            </a:extLst>
          </p:cNvPr>
          <p:cNvPicPr>
            <a:picLocks noChangeAspect="1"/>
          </p:cNvPicPr>
          <p:nvPr/>
        </p:nvPicPr>
        <p:blipFill>
          <a:blip r:embed="rId7"/>
          <a:stretch>
            <a:fillRect/>
          </a:stretch>
        </p:blipFill>
        <p:spPr>
          <a:xfrm>
            <a:off x="8839200" y="4280031"/>
            <a:ext cx="3132667" cy="2084648"/>
          </a:xfrm>
          <a:prstGeom prst="rect">
            <a:avLst/>
          </a:prstGeom>
        </p:spPr>
      </p:pic>
    </p:spTree>
    <p:extLst>
      <p:ext uri="{BB962C8B-B14F-4D97-AF65-F5344CB8AC3E}">
        <p14:creationId xmlns:p14="http://schemas.microsoft.com/office/powerpoint/2010/main" val="3075379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70925" y="450508"/>
            <a:ext cx="12149737" cy="982441"/>
          </a:xfrm>
          <a:solidFill>
            <a:schemeClr val="accent5">
              <a:lumMod val="60000"/>
              <a:lumOff val="40000"/>
            </a:schemeClr>
          </a:solidFill>
          <a:ln w="38100">
            <a:solidFill>
              <a:srgbClr val="002060"/>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4000" b="1" dirty="0" err="1">
                <a:solidFill>
                  <a:srgbClr val="002060"/>
                </a:solidFill>
              </a:rPr>
              <a:t>Pengawetan</a:t>
            </a:r>
            <a:r>
              <a:rPr lang="en-ID" sz="4000" b="1" dirty="0">
                <a:solidFill>
                  <a:srgbClr val="002060"/>
                </a:solidFill>
              </a:rPr>
              <a:t> </a:t>
            </a:r>
            <a:r>
              <a:rPr lang="en-ID" sz="4000" b="1" dirty="0" err="1">
                <a:solidFill>
                  <a:srgbClr val="002060"/>
                </a:solidFill>
              </a:rPr>
              <a:t>makanan</a:t>
            </a:r>
            <a:r>
              <a:rPr lang="en-ID" sz="4000" b="1" dirty="0">
                <a:solidFill>
                  <a:srgbClr val="002060"/>
                </a:solidFill>
              </a:rPr>
              <a:t> </a:t>
            </a:r>
            <a:r>
              <a:rPr lang="en-ID" sz="4000" b="1" dirty="0" err="1">
                <a:solidFill>
                  <a:srgbClr val="002060"/>
                </a:solidFill>
              </a:rPr>
              <a:t>dengan</a:t>
            </a:r>
            <a:r>
              <a:rPr lang="en-ID" sz="4000" b="1" dirty="0">
                <a:solidFill>
                  <a:srgbClr val="002060"/>
                </a:solidFill>
              </a:rPr>
              <a:t> </a:t>
            </a:r>
            <a:r>
              <a:rPr lang="en-ID" sz="4000" b="1" dirty="0" err="1">
                <a:solidFill>
                  <a:srgbClr val="002060"/>
                </a:solidFill>
              </a:rPr>
              <a:t>Pendinginan</a:t>
            </a:r>
            <a:r>
              <a:rPr lang="en-ID" sz="4000" b="1" dirty="0">
                <a:solidFill>
                  <a:srgbClr val="002060"/>
                </a:solidFill>
              </a:rPr>
              <a:t> </a:t>
            </a:r>
          </a:p>
        </p:txBody>
      </p:sp>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3"/>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4"/>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5"/>
          <a:stretch>
            <a:fillRect/>
          </a:stretch>
        </p:blipFill>
        <p:spPr>
          <a:xfrm>
            <a:off x="20128" y="6480048"/>
            <a:ext cx="12192000" cy="377952"/>
          </a:xfrm>
          <a:prstGeom prst="rect">
            <a:avLst/>
          </a:prstGeom>
        </p:spPr>
      </p:pic>
      <p:graphicFrame>
        <p:nvGraphicFramePr>
          <p:cNvPr id="11" name="Diagram 10">
            <a:extLst>
              <a:ext uri="{FF2B5EF4-FFF2-40B4-BE49-F238E27FC236}">
                <a16:creationId xmlns:a16="http://schemas.microsoft.com/office/drawing/2014/main" id="{CBA7EE1C-B9CB-45B1-9FB8-53DC7603502B}"/>
              </a:ext>
            </a:extLst>
          </p:cNvPr>
          <p:cNvGraphicFramePr/>
          <p:nvPr>
            <p:extLst>
              <p:ext uri="{D42A27DB-BD31-4B8C-83A1-F6EECF244321}">
                <p14:modId xmlns:p14="http://schemas.microsoft.com/office/powerpoint/2010/main" val="2355062034"/>
              </p:ext>
            </p:extLst>
          </p:nvPr>
        </p:nvGraphicFramePr>
        <p:xfrm>
          <a:off x="153444" y="1521933"/>
          <a:ext cx="12129609" cy="47603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29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62392" y="666561"/>
            <a:ext cx="11996292" cy="982441"/>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38100">
            <a:solidFill>
              <a:srgbClr val="7030A0"/>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4000" b="1" dirty="0" err="1">
                <a:solidFill>
                  <a:srgbClr val="7030A0"/>
                </a:solidFill>
              </a:rPr>
              <a:t>Pengawetan</a:t>
            </a:r>
            <a:r>
              <a:rPr lang="en-ID" sz="4000" b="1" dirty="0">
                <a:solidFill>
                  <a:srgbClr val="7030A0"/>
                </a:solidFill>
              </a:rPr>
              <a:t> </a:t>
            </a:r>
            <a:r>
              <a:rPr lang="en-ID" sz="4000" b="1" dirty="0" err="1">
                <a:solidFill>
                  <a:srgbClr val="7030A0"/>
                </a:solidFill>
              </a:rPr>
              <a:t>makanan</a:t>
            </a:r>
            <a:r>
              <a:rPr lang="en-ID" sz="4000" b="1" dirty="0">
                <a:solidFill>
                  <a:srgbClr val="7030A0"/>
                </a:solidFill>
              </a:rPr>
              <a:t> </a:t>
            </a:r>
            <a:r>
              <a:rPr lang="en-ID" sz="4000" b="1" dirty="0" err="1">
                <a:solidFill>
                  <a:srgbClr val="7030A0"/>
                </a:solidFill>
              </a:rPr>
              <a:t>dengan</a:t>
            </a:r>
            <a:r>
              <a:rPr lang="en-ID" sz="4000" b="1" dirty="0">
                <a:solidFill>
                  <a:srgbClr val="7030A0"/>
                </a:solidFill>
              </a:rPr>
              <a:t> Garam, </a:t>
            </a:r>
            <a:r>
              <a:rPr lang="en-ID" sz="4000" b="1" dirty="0" err="1">
                <a:solidFill>
                  <a:srgbClr val="7030A0"/>
                </a:solidFill>
              </a:rPr>
              <a:t>Asam</a:t>
            </a:r>
            <a:r>
              <a:rPr lang="en-ID" sz="4000" b="1" dirty="0">
                <a:solidFill>
                  <a:srgbClr val="7030A0"/>
                </a:solidFill>
              </a:rPr>
              <a:t> dan </a:t>
            </a:r>
            <a:r>
              <a:rPr lang="en-ID" sz="4000" b="1" dirty="0" err="1">
                <a:solidFill>
                  <a:srgbClr val="7030A0"/>
                </a:solidFill>
              </a:rPr>
              <a:t>Gula</a:t>
            </a:r>
            <a:endParaRPr lang="en-ID" sz="4000" b="1" dirty="0">
              <a:solidFill>
                <a:srgbClr val="7030A0"/>
              </a:solidFill>
            </a:endParaRPr>
          </a:p>
        </p:txBody>
      </p:sp>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3"/>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4"/>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5"/>
          <a:stretch>
            <a:fillRect/>
          </a:stretch>
        </p:blipFill>
        <p:spPr>
          <a:xfrm>
            <a:off x="20128" y="6480048"/>
            <a:ext cx="12192000" cy="377952"/>
          </a:xfrm>
          <a:prstGeom prst="rect">
            <a:avLst/>
          </a:prstGeom>
        </p:spPr>
      </p:pic>
      <p:graphicFrame>
        <p:nvGraphicFramePr>
          <p:cNvPr id="11" name="Diagram 10">
            <a:extLst>
              <a:ext uri="{FF2B5EF4-FFF2-40B4-BE49-F238E27FC236}">
                <a16:creationId xmlns:a16="http://schemas.microsoft.com/office/drawing/2014/main" id="{CBA7EE1C-B9CB-45B1-9FB8-53DC7603502B}"/>
              </a:ext>
            </a:extLst>
          </p:cNvPr>
          <p:cNvGraphicFramePr/>
          <p:nvPr>
            <p:extLst>
              <p:ext uri="{D42A27DB-BD31-4B8C-83A1-F6EECF244321}">
                <p14:modId xmlns:p14="http://schemas.microsoft.com/office/powerpoint/2010/main" val="2878620355"/>
              </p:ext>
            </p:extLst>
          </p:nvPr>
        </p:nvGraphicFramePr>
        <p:xfrm>
          <a:off x="153445" y="1937610"/>
          <a:ext cx="11996292" cy="45424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7985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62392" y="666561"/>
            <a:ext cx="11996292" cy="982441"/>
          </a:xfr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5400000" scaled="1"/>
            <a:tileRect/>
          </a:gradFill>
          <a:ln w="38100">
            <a:solidFill>
              <a:srgbClr val="002060"/>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4000" b="1" dirty="0" err="1">
                <a:solidFill>
                  <a:srgbClr val="002060"/>
                </a:solidFill>
              </a:rPr>
              <a:t>Pengawetan</a:t>
            </a:r>
            <a:r>
              <a:rPr lang="en-ID" sz="4000" b="1" dirty="0">
                <a:solidFill>
                  <a:srgbClr val="002060"/>
                </a:solidFill>
              </a:rPr>
              <a:t> </a:t>
            </a:r>
            <a:r>
              <a:rPr lang="en-ID" sz="4000" b="1" dirty="0" err="1">
                <a:solidFill>
                  <a:srgbClr val="002060"/>
                </a:solidFill>
              </a:rPr>
              <a:t>makanan</a:t>
            </a:r>
            <a:r>
              <a:rPr lang="en-ID" sz="4000" b="1" dirty="0">
                <a:solidFill>
                  <a:srgbClr val="002060"/>
                </a:solidFill>
              </a:rPr>
              <a:t> </a:t>
            </a:r>
            <a:r>
              <a:rPr lang="en-ID" sz="4000" b="1" dirty="0" err="1">
                <a:solidFill>
                  <a:srgbClr val="002060"/>
                </a:solidFill>
              </a:rPr>
              <a:t>dengan</a:t>
            </a:r>
            <a:r>
              <a:rPr lang="en-ID" sz="4000" b="1" dirty="0">
                <a:solidFill>
                  <a:srgbClr val="002060"/>
                </a:solidFill>
              </a:rPr>
              <a:t> </a:t>
            </a:r>
            <a:r>
              <a:rPr lang="en-ID" sz="4000" b="1" dirty="0" err="1">
                <a:solidFill>
                  <a:srgbClr val="002060"/>
                </a:solidFill>
              </a:rPr>
              <a:t>Bahan</a:t>
            </a:r>
            <a:r>
              <a:rPr lang="en-ID" sz="4000" b="1" dirty="0">
                <a:solidFill>
                  <a:srgbClr val="002060"/>
                </a:solidFill>
              </a:rPr>
              <a:t> Kimia </a:t>
            </a:r>
          </a:p>
        </p:txBody>
      </p:sp>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3"/>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4"/>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5"/>
          <a:stretch>
            <a:fillRect/>
          </a:stretch>
        </p:blipFill>
        <p:spPr>
          <a:xfrm>
            <a:off x="20128" y="6480048"/>
            <a:ext cx="12192000" cy="377952"/>
          </a:xfrm>
          <a:prstGeom prst="rect">
            <a:avLst/>
          </a:prstGeom>
        </p:spPr>
      </p:pic>
      <p:graphicFrame>
        <p:nvGraphicFramePr>
          <p:cNvPr id="11" name="Diagram 10">
            <a:extLst>
              <a:ext uri="{FF2B5EF4-FFF2-40B4-BE49-F238E27FC236}">
                <a16:creationId xmlns:a16="http://schemas.microsoft.com/office/drawing/2014/main" id="{CBA7EE1C-B9CB-45B1-9FB8-53DC7603502B}"/>
              </a:ext>
            </a:extLst>
          </p:cNvPr>
          <p:cNvGraphicFramePr/>
          <p:nvPr>
            <p:extLst>
              <p:ext uri="{D42A27DB-BD31-4B8C-83A1-F6EECF244321}">
                <p14:modId xmlns:p14="http://schemas.microsoft.com/office/powerpoint/2010/main" val="1765594742"/>
              </p:ext>
            </p:extLst>
          </p:nvPr>
        </p:nvGraphicFramePr>
        <p:xfrm>
          <a:off x="-5341" y="1785653"/>
          <a:ext cx="12155078" cy="45577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649568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1" y="377952"/>
            <a:ext cx="12149737" cy="1031995"/>
          </a:xfr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38100">
            <a:solidFill>
              <a:srgbClr val="002060"/>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4000" b="1" dirty="0" err="1">
                <a:solidFill>
                  <a:srgbClr val="002060"/>
                </a:solidFill>
              </a:rPr>
              <a:t>Pengawetan</a:t>
            </a:r>
            <a:r>
              <a:rPr lang="en-ID" sz="4000" b="1" dirty="0">
                <a:solidFill>
                  <a:srgbClr val="002060"/>
                </a:solidFill>
              </a:rPr>
              <a:t> </a:t>
            </a:r>
            <a:r>
              <a:rPr lang="en-ID" sz="4000" b="1" dirty="0" err="1">
                <a:solidFill>
                  <a:srgbClr val="002060"/>
                </a:solidFill>
              </a:rPr>
              <a:t>makanan</a:t>
            </a:r>
            <a:r>
              <a:rPr lang="en-ID" sz="4000" b="1" dirty="0">
                <a:solidFill>
                  <a:srgbClr val="002060"/>
                </a:solidFill>
              </a:rPr>
              <a:t> </a:t>
            </a:r>
            <a:r>
              <a:rPr lang="en-ID" sz="4000" b="1" dirty="0" err="1">
                <a:solidFill>
                  <a:srgbClr val="002060"/>
                </a:solidFill>
              </a:rPr>
              <a:t>dengan</a:t>
            </a:r>
            <a:r>
              <a:rPr lang="en-ID" sz="4000" b="1" dirty="0">
                <a:solidFill>
                  <a:srgbClr val="002060"/>
                </a:solidFill>
              </a:rPr>
              <a:t> I </a:t>
            </a:r>
            <a:r>
              <a:rPr lang="en-ID" sz="4000" b="1" dirty="0" err="1">
                <a:solidFill>
                  <a:srgbClr val="002060"/>
                </a:solidFill>
              </a:rPr>
              <a:t>Radiasi</a:t>
            </a:r>
            <a:endParaRPr lang="en-ID" sz="4000" b="1" dirty="0">
              <a:solidFill>
                <a:srgbClr val="002060"/>
              </a:solidFill>
            </a:endParaRPr>
          </a:p>
        </p:txBody>
      </p:sp>
      <p:graphicFrame>
        <p:nvGraphicFramePr>
          <p:cNvPr id="7" name="Content Placeholder 6">
            <a:extLst>
              <a:ext uri="{FF2B5EF4-FFF2-40B4-BE49-F238E27FC236}">
                <a16:creationId xmlns:a16="http://schemas.microsoft.com/office/drawing/2014/main" id="{D5BE7038-DA30-4C8D-97FD-9C2A7CF6E84F}"/>
              </a:ext>
            </a:extLst>
          </p:cNvPr>
          <p:cNvGraphicFramePr>
            <a:graphicFrameLocks noGrp="1"/>
          </p:cNvGraphicFramePr>
          <p:nvPr>
            <p:ph idx="1"/>
            <p:extLst>
              <p:ext uri="{D42A27DB-BD31-4B8C-83A1-F6EECF244321}">
                <p14:modId xmlns:p14="http://schemas.microsoft.com/office/powerpoint/2010/main" val="962542726"/>
              </p:ext>
            </p:extLst>
          </p:nvPr>
        </p:nvGraphicFramePr>
        <p:xfrm>
          <a:off x="36916" y="1557868"/>
          <a:ext cx="12149736" cy="492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8"/>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9"/>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10"/>
          <a:stretch>
            <a:fillRect/>
          </a:stretch>
        </p:blipFill>
        <p:spPr>
          <a:xfrm>
            <a:off x="20128" y="6480048"/>
            <a:ext cx="12192000" cy="377952"/>
          </a:xfrm>
          <a:prstGeom prst="rect">
            <a:avLst/>
          </a:prstGeom>
        </p:spPr>
      </p:pic>
    </p:spTree>
    <p:extLst>
      <p:ext uri="{BB962C8B-B14F-4D97-AF65-F5344CB8AC3E}">
        <p14:creationId xmlns:p14="http://schemas.microsoft.com/office/powerpoint/2010/main" val="155159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47752" y="644800"/>
            <a:ext cx="12149737" cy="913068"/>
          </a:xfr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38100">
            <a:solidFill>
              <a:srgbClr val="002060"/>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4000" dirty="0">
                <a:solidFill>
                  <a:schemeClr val="tx1"/>
                </a:solidFill>
                <a:latin typeface="Lato Light"/>
              </a:rPr>
              <a:t> </a:t>
            </a:r>
            <a:r>
              <a:rPr lang="en-ID" sz="3200" dirty="0" err="1">
                <a:solidFill>
                  <a:schemeClr val="tx1"/>
                </a:solidFill>
                <a:latin typeface="Lato Light"/>
              </a:rPr>
              <a:t>Permasalahan</a:t>
            </a:r>
            <a:r>
              <a:rPr lang="en-ID" sz="3200" dirty="0">
                <a:solidFill>
                  <a:schemeClr val="tx1"/>
                </a:solidFill>
                <a:latin typeface="Lato Light"/>
              </a:rPr>
              <a:t> yang </a:t>
            </a:r>
            <a:r>
              <a:rPr lang="en-ID" sz="3200" dirty="0" err="1">
                <a:solidFill>
                  <a:schemeClr val="tx1"/>
                </a:solidFill>
                <a:latin typeface="Lato Light"/>
              </a:rPr>
              <a:t>menyangkut</a:t>
            </a:r>
            <a:r>
              <a:rPr lang="en-ID" sz="3200" dirty="0">
                <a:solidFill>
                  <a:schemeClr val="tx1"/>
                </a:solidFill>
                <a:latin typeface="Lato Light"/>
              </a:rPr>
              <a:t> </a:t>
            </a:r>
            <a:r>
              <a:rPr lang="en-ID" sz="3200" dirty="0" err="1">
                <a:solidFill>
                  <a:schemeClr val="tx1"/>
                </a:solidFill>
                <a:latin typeface="Lato Light"/>
              </a:rPr>
              <a:t>kesehatan</a:t>
            </a:r>
            <a:r>
              <a:rPr lang="en-ID" sz="3200" dirty="0">
                <a:solidFill>
                  <a:schemeClr val="tx1"/>
                </a:solidFill>
                <a:latin typeface="Lato Light"/>
              </a:rPr>
              <a:t> pada </a:t>
            </a:r>
            <a:r>
              <a:rPr lang="en-ID" sz="3200" dirty="0" err="1">
                <a:solidFill>
                  <a:schemeClr val="tx1"/>
                </a:solidFill>
                <a:latin typeface="Lato Light"/>
              </a:rPr>
              <a:t>makanan</a:t>
            </a:r>
            <a:r>
              <a:rPr lang="en-ID" sz="3200" dirty="0">
                <a:solidFill>
                  <a:schemeClr val="tx1"/>
                </a:solidFill>
                <a:latin typeface="Lato Light"/>
              </a:rPr>
              <a:t> yang </a:t>
            </a:r>
            <a:r>
              <a:rPr lang="en-ID" sz="3200" dirty="0" err="1">
                <a:solidFill>
                  <a:schemeClr val="tx1"/>
                </a:solidFill>
                <a:latin typeface="Lato Light"/>
              </a:rPr>
              <a:t>diiradiasi</a:t>
            </a:r>
            <a:endParaRPr lang="en-ID" sz="4000" b="1" dirty="0">
              <a:solidFill>
                <a:srgbClr val="002060"/>
              </a:solidFill>
            </a:endParaRPr>
          </a:p>
        </p:txBody>
      </p:sp>
      <p:graphicFrame>
        <p:nvGraphicFramePr>
          <p:cNvPr id="7" name="Content Placeholder 6">
            <a:extLst>
              <a:ext uri="{FF2B5EF4-FFF2-40B4-BE49-F238E27FC236}">
                <a16:creationId xmlns:a16="http://schemas.microsoft.com/office/drawing/2014/main" id="{D5BE7038-DA30-4C8D-97FD-9C2A7CF6E84F}"/>
              </a:ext>
            </a:extLst>
          </p:cNvPr>
          <p:cNvGraphicFramePr>
            <a:graphicFrameLocks noGrp="1"/>
          </p:cNvGraphicFramePr>
          <p:nvPr>
            <p:ph idx="1"/>
            <p:extLst>
              <p:ext uri="{D42A27DB-BD31-4B8C-83A1-F6EECF244321}">
                <p14:modId xmlns:p14="http://schemas.microsoft.com/office/powerpoint/2010/main" val="3261049061"/>
              </p:ext>
            </p:extLst>
          </p:nvPr>
        </p:nvGraphicFramePr>
        <p:xfrm>
          <a:off x="36916" y="1824716"/>
          <a:ext cx="12149736" cy="4388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8"/>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9"/>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10"/>
          <a:stretch>
            <a:fillRect/>
          </a:stretch>
        </p:blipFill>
        <p:spPr>
          <a:xfrm>
            <a:off x="20128" y="6480048"/>
            <a:ext cx="12192000" cy="377952"/>
          </a:xfrm>
          <a:prstGeom prst="rect">
            <a:avLst/>
          </a:prstGeom>
        </p:spPr>
      </p:pic>
    </p:spTree>
    <p:extLst>
      <p:ext uri="{BB962C8B-B14F-4D97-AF65-F5344CB8AC3E}">
        <p14:creationId xmlns:p14="http://schemas.microsoft.com/office/powerpoint/2010/main" val="409734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47752" y="644800"/>
            <a:ext cx="12149737" cy="913068"/>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81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4000" dirty="0">
                <a:solidFill>
                  <a:schemeClr val="accent6">
                    <a:lumMod val="50000"/>
                  </a:schemeClr>
                </a:solidFill>
                <a:latin typeface="Lato Light"/>
              </a:rPr>
              <a:t> </a:t>
            </a:r>
            <a:r>
              <a:rPr lang="en-ID" sz="4000" b="1" dirty="0" err="1">
                <a:solidFill>
                  <a:schemeClr val="accent6">
                    <a:lumMod val="50000"/>
                  </a:schemeClr>
                </a:solidFill>
              </a:rPr>
              <a:t>Pengawetan</a:t>
            </a:r>
            <a:r>
              <a:rPr lang="en-ID" sz="4000" b="1" dirty="0">
                <a:solidFill>
                  <a:schemeClr val="accent6">
                    <a:lumMod val="50000"/>
                  </a:schemeClr>
                </a:solidFill>
              </a:rPr>
              <a:t> </a:t>
            </a:r>
            <a:r>
              <a:rPr lang="en-ID" sz="4000" b="1" dirty="0" err="1">
                <a:solidFill>
                  <a:schemeClr val="accent6">
                    <a:lumMod val="50000"/>
                  </a:schemeClr>
                </a:solidFill>
              </a:rPr>
              <a:t>makanan</a:t>
            </a:r>
            <a:r>
              <a:rPr lang="en-ID" sz="4000" b="1" dirty="0">
                <a:solidFill>
                  <a:schemeClr val="accent6">
                    <a:lumMod val="50000"/>
                  </a:schemeClr>
                </a:solidFill>
              </a:rPr>
              <a:t> </a:t>
            </a:r>
            <a:r>
              <a:rPr lang="en-ID" sz="4000" b="1" dirty="0" err="1">
                <a:solidFill>
                  <a:schemeClr val="accent6">
                    <a:lumMod val="50000"/>
                  </a:schemeClr>
                </a:solidFill>
              </a:rPr>
              <a:t>dengan</a:t>
            </a:r>
            <a:r>
              <a:rPr lang="en-ID" sz="4000" b="1" dirty="0">
                <a:solidFill>
                  <a:schemeClr val="accent6">
                    <a:lumMod val="50000"/>
                  </a:schemeClr>
                </a:solidFill>
              </a:rPr>
              <a:t> </a:t>
            </a:r>
            <a:r>
              <a:rPr lang="en-ID" sz="4000" b="1" dirty="0" err="1">
                <a:solidFill>
                  <a:schemeClr val="accent6">
                    <a:lumMod val="50000"/>
                  </a:schemeClr>
                </a:solidFill>
              </a:rPr>
              <a:t>Pengalengan</a:t>
            </a:r>
            <a:endParaRPr lang="en-ID" sz="4000" b="1" dirty="0">
              <a:solidFill>
                <a:schemeClr val="accent6">
                  <a:lumMod val="50000"/>
                </a:schemeClr>
              </a:solidFill>
            </a:endParaRPr>
          </a:p>
        </p:txBody>
      </p:sp>
      <p:graphicFrame>
        <p:nvGraphicFramePr>
          <p:cNvPr id="7" name="Content Placeholder 6">
            <a:extLst>
              <a:ext uri="{FF2B5EF4-FFF2-40B4-BE49-F238E27FC236}">
                <a16:creationId xmlns:a16="http://schemas.microsoft.com/office/drawing/2014/main" id="{D5BE7038-DA30-4C8D-97FD-9C2A7CF6E84F}"/>
              </a:ext>
            </a:extLst>
          </p:cNvPr>
          <p:cNvGraphicFramePr>
            <a:graphicFrameLocks noGrp="1"/>
          </p:cNvGraphicFramePr>
          <p:nvPr>
            <p:ph idx="1"/>
            <p:extLst>
              <p:ext uri="{D42A27DB-BD31-4B8C-83A1-F6EECF244321}">
                <p14:modId xmlns:p14="http://schemas.microsoft.com/office/powerpoint/2010/main" val="83644722"/>
              </p:ext>
            </p:extLst>
          </p:nvPr>
        </p:nvGraphicFramePr>
        <p:xfrm>
          <a:off x="11447" y="1824716"/>
          <a:ext cx="12149736" cy="2831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8"/>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9"/>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10"/>
          <a:stretch>
            <a:fillRect/>
          </a:stretch>
        </p:blipFill>
        <p:spPr>
          <a:xfrm>
            <a:off x="20128" y="6480048"/>
            <a:ext cx="12192000" cy="377952"/>
          </a:xfrm>
          <a:prstGeom prst="rect">
            <a:avLst/>
          </a:prstGeom>
        </p:spPr>
      </p:pic>
      <p:pic>
        <p:nvPicPr>
          <p:cNvPr id="4" name="Picture 3">
            <a:extLst>
              <a:ext uri="{FF2B5EF4-FFF2-40B4-BE49-F238E27FC236}">
                <a16:creationId xmlns:a16="http://schemas.microsoft.com/office/drawing/2014/main" id="{387FB740-9DF2-439A-8C4D-11B6BE02C573}"/>
              </a:ext>
            </a:extLst>
          </p:cNvPr>
          <p:cNvPicPr>
            <a:picLocks noChangeAspect="1"/>
          </p:cNvPicPr>
          <p:nvPr/>
        </p:nvPicPr>
        <p:blipFill>
          <a:blip r:embed="rId11"/>
          <a:stretch>
            <a:fillRect/>
          </a:stretch>
        </p:blipFill>
        <p:spPr>
          <a:xfrm>
            <a:off x="163512" y="4736973"/>
            <a:ext cx="2619375" cy="1743075"/>
          </a:xfrm>
          <a:prstGeom prst="rect">
            <a:avLst/>
          </a:prstGeom>
        </p:spPr>
      </p:pic>
      <p:pic>
        <p:nvPicPr>
          <p:cNvPr id="9" name="Picture 8">
            <a:extLst>
              <a:ext uri="{FF2B5EF4-FFF2-40B4-BE49-F238E27FC236}">
                <a16:creationId xmlns:a16="http://schemas.microsoft.com/office/drawing/2014/main" id="{FCD99644-9FEE-467A-805C-5EDD38345B99}"/>
              </a:ext>
            </a:extLst>
          </p:cNvPr>
          <p:cNvPicPr>
            <a:picLocks noChangeAspect="1"/>
          </p:cNvPicPr>
          <p:nvPr/>
        </p:nvPicPr>
        <p:blipFill>
          <a:blip r:embed="rId12"/>
          <a:stretch>
            <a:fillRect/>
          </a:stretch>
        </p:blipFill>
        <p:spPr>
          <a:xfrm>
            <a:off x="2926271" y="4713817"/>
            <a:ext cx="2714625" cy="1685925"/>
          </a:xfrm>
          <a:prstGeom prst="rect">
            <a:avLst/>
          </a:prstGeom>
        </p:spPr>
      </p:pic>
      <p:pic>
        <p:nvPicPr>
          <p:cNvPr id="10" name="Picture 9">
            <a:extLst>
              <a:ext uri="{FF2B5EF4-FFF2-40B4-BE49-F238E27FC236}">
                <a16:creationId xmlns:a16="http://schemas.microsoft.com/office/drawing/2014/main" id="{9C6AB1FF-3B6A-487F-9C4D-E340E0F1CDF1}"/>
              </a:ext>
            </a:extLst>
          </p:cNvPr>
          <p:cNvPicPr>
            <a:picLocks noChangeAspect="1"/>
          </p:cNvPicPr>
          <p:nvPr/>
        </p:nvPicPr>
        <p:blipFill>
          <a:blip r:embed="rId13"/>
          <a:stretch>
            <a:fillRect/>
          </a:stretch>
        </p:blipFill>
        <p:spPr>
          <a:xfrm>
            <a:off x="5784280" y="4799542"/>
            <a:ext cx="2847975" cy="1600200"/>
          </a:xfrm>
          <a:prstGeom prst="rect">
            <a:avLst/>
          </a:prstGeom>
        </p:spPr>
      </p:pic>
      <p:pic>
        <p:nvPicPr>
          <p:cNvPr id="11" name="Picture 10">
            <a:extLst>
              <a:ext uri="{FF2B5EF4-FFF2-40B4-BE49-F238E27FC236}">
                <a16:creationId xmlns:a16="http://schemas.microsoft.com/office/drawing/2014/main" id="{5B234970-C651-4B8A-B07C-59157D286A94}"/>
              </a:ext>
            </a:extLst>
          </p:cNvPr>
          <p:cNvPicPr>
            <a:picLocks noChangeAspect="1"/>
          </p:cNvPicPr>
          <p:nvPr/>
        </p:nvPicPr>
        <p:blipFill>
          <a:blip r:embed="rId14"/>
          <a:stretch>
            <a:fillRect/>
          </a:stretch>
        </p:blipFill>
        <p:spPr>
          <a:xfrm>
            <a:off x="9003770" y="4842129"/>
            <a:ext cx="2847975" cy="1557614"/>
          </a:xfrm>
          <a:prstGeom prst="rect">
            <a:avLst/>
          </a:prstGeom>
        </p:spPr>
      </p:pic>
    </p:spTree>
    <p:extLst>
      <p:ext uri="{BB962C8B-B14F-4D97-AF65-F5344CB8AC3E}">
        <p14:creationId xmlns:p14="http://schemas.microsoft.com/office/powerpoint/2010/main" val="1753267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0" y="402120"/>
            <a:ext cx="12149737" cy="913068"/>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810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4000" dirty="0">
                <a:solidFill>
                  <a:schemeClr val="accent6">
                    <a:lumMod val="50000"/>
                  </a:schemeClr>
                </a:solidFill>
                <a:latin typeface="Lato Light"/>
              </a:rPr>
              <a:t> </a:t>
            </a:r>
            <a:r>
              <a:rPr lang="en-ID" sz="2400" b="1" dirty="0" err="1">
                <a:solidFill>
                  <a:schemeClr val="accent6">
                    <a:lumMod val="50000"/>
                  </a:schemeClr>
                </a:solidFill>
                <a:latin typeface="Lato Light"/>
              </a:rPr>
              <a:t>Kelebihan</a:t>
            </a:r>
            <a:r>
              <a:rPr lang="en-ID" sz="2400" b="1" dirty="0">
                <a:solidFill>
                  <a:schemeClr val="accent6">
                    <a:lumMod val="50000"/>
                  </a:schemeClr>
                </a:solidFill>
                <a:latin typeface="Lato Light"/>
              </a:rPr>
              <a:t> dan </a:t>
            </a:r>
            <a:r>
              <a:rPr lang="en-ID" sz="2400" b="1" dirty="0" err="1">
                <a:solidFill>
                  <a:schemeClr val="accent6">
                    <a:lumMod val="50000"/>
                  </a:schemeClr>
                </a:solidFill>
                <a:latin typeface="Lato Light"/>
              </a:rPr>
              <a:t>kekurangan</a:t>
            </a:r>
            <a:r>
              <a:rPr lang="en-ID" sz="2400" b="1" dirty="0">
                <a:solidFill>
                  <a:schemeClr val="accent6">
                    <a:lumMod val="50000"/>
                  </a:schemeClr>
                </a:solidFill>
                <a:latin typeface="Lato Light"/>
              </a:rPr>
              <a:t> </a:t>
            </a:r>
            <a:r>
              <a:rPr lang="en-ID" sz="2400" b="1" dirty="0" err="1">
                <a:solidFill>
                  <a:schemeClr val="accent6">
                    <a:lumMod val="50000"/>
                  </a:schemeClr>
                </a:solidFill>
                <a:latin typeface="Lato Light"/>
              </a:rPr>
              <a:t>Pengawetan</a:t>
            </a:r>
            <a:r>
              <a:rPr lang="en-ID" sz="2400" b="1" dirty="0">
                <a:solidFill>
                  <a:schemeClr val="accent6">
                    <a:lumMod val="50000"/>
                  </a:schemeClr>
                </a:solidFill>
                <a:latin typeface="Lato Light"/>
              </a:rPr>
              <a:t> </a:t>
            </a:r>
            <a:r>
              <a:rPr lang="en-ID" sz="2400" b="1" dirty="0" err="1">
                <a:solidFill>
                  <a:schemeClr val="accent6">
                    <a:lumMod val="50000"/>
                  </a:schemeClr>
                </a:solidFill>
                <a:latin typeface="Lato Light"/>
              </a:rPr>
              <a:t>makanan</a:t>
            </a:r>
            <a:r>
              <a:rPr lang="en-ID" sz="2400" b="1" dirty="0">
                <a:solidFill>
                  <a:schemeClr val="accent6">
                    <a:lumMod val="50000"/>
                  </a:schemeClr>
                </a:solidFill>
                <a:latin typeface="Lato Light"/>
              </a:rPr>
              <a:t> </a:t>
            </a:r>
            <a:r>
              <a:rPr lang="en-ID" sz="2400" b="1" dirty="0" err="1">
                <a:solidFill>
                  <a:schemeClr val="accent6">
                    <a:lumMod val="50000"/>
                  </a:schemeClr>
                </a:solidFill>
                <a:latin typeface="Lato Light"/>
              </a:rPr>
              <a:t>dengan</a:t>
            </a:r>
            <a:r>
              <a:rPr lang="en-ID" sz="2400" b="1" dirty="0">
                <a:solidFill>
                  <a:schemeClr val="accent6">
                    <a:lumMod val="50000"/>
                  </a:schemeClr>
                </a:solidFill>
                <a:latin typeface="Lato Light"/>
              </a:rPr>
              <a:t> </a:t>
            </a:r>
            <a:r>
              <a:rPr lang="en-ID" sz="2400" b="1" dirty="0" err="1">
                <a:solidFill>
                  <a:schemeClr val="accent6">
                    <a:lumMod val="50000"/>
                  </a:schemeClr>
                </a:solidFill>
                <a:latin typeface="Lato Light"/>
              </a:rPr>
              <a:t>Pengalengan</a:t>
            </a:r>
            <a:endParaRPr lang="en-ID" sz="2400" b="1" dirty="0">
              <a:solidFill>
                <a:schemeClr val="accent6">
                  <a:lumMod val="50000"/>
                </a:schemeClr>
              </a:solidFill>
              <a:latin typeface="Lato Light"/>
            </a:endParaRPr>
          </a:p>
        </p:txBody>
      </p:sp>
      <p:graphicFrame>
        <p:nvGraphicFramePr>
          <p:cNvPr id="7" name="Content Placeholder 6">
            <a:extLst>
              <a:ext uri="{FF2B5EF4-FFF2-40B4-BE49-F238E27FC236}">
                <a16:creationId xmlns:a16="http://schemas.microsoft.com/office/drawing/2014/main" id="{D5BE7038-DA30-4C8D-97FD-9C2A7CF6E84F}"/>
              </a:ext>
            </a:extLst>
          </p:cNvPr>
          <p:cNvGraphicFramePr>
            <a:graphicFrameLocks noGrp="1"/>
          </p:cNvGraphicFramePr>
          <p:nvPr>
            <p:ph idx="1"/>
            <p:extLst>
              <p:ext uri="{D42A27DB-BD31-4B8C-83A1-F6EECF244321}">
                <p14:modId xmlns:p14="http://schemas.microsoft.com/office/powerpoint/2010/main" val="3251572687"/>
              </p:ext>
            </p:extLst>
          </p:nvPr>
        </p:nvGraphicFramePr>
        <p:xfrm>
          <a:off x="11447" y="1339356"/>
          <a:ext cx="12090538" cy="5140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8"/>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9"/>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10"/>
          <a:stretch>
            <a:fillRect/>
          </a:stretch>
        </p:blipFill>
        <p:spPr>
          <a:xfrm>
            <a:off x="20128" y="6480048"/>
            <a:ext cx="12192000" cy="377952"/>
          </a:xfrm>
          <a:prstGeom prst="rect">
            <a:avLst/>
          </a:prstGeom>
        </p:spPr>
      </p:pic>
    </p:spTree>
    <p:extLst>
      <p:ext uri="{BB962C8B-B14F-4D97-AF65-F5344CB8AC3E}">
        <p14:creationId xmlns:p14="http://schemas.microsoft.com/office/powerpoint/2010/main" val="19546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49"/>
            <a:ext cx="12192000" cy="50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7985" y="41904"/>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600201" y="990600"/>
            <a:ext cx="8836025" cy="52308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endParaRPr lang="en-US" sz="2400" dirty="0">
              <a:solidFill>
                <a:schemeClr val="tx1"/>
              </a:solidFill>
            </a:endParaRPr>
          </a:p>
          <a:p>
            <a:pPr algn="l">
              <a:spcBef>
                <a:spcPts val="0"/>
              </a:spcBef>
              <a:defRPr/>
            </a:pPr>
            <a:endParaRPr lang="en-US" sz="2400" dirty="0">
              <a:solidFill>
                <a:schemeClr val="tx1"/>
              </a:solidFill>
            </a:endParaRPr>
          </a:p>
          <a:p>
            <a:pPr algn="l">
              <a:spcBef>
                <a:spcPts val="0"/>
              </a:spcBef>
              <a:defRPr/>
            </a:pPr>
            <a:r>
              <a:rPr lang="en-US" sz="2400" dirty="0">
                <a:solidFill>
                  <a:schemeClr val="tx1"/>
                </a:solidFill>
              </a:rPr>
              <a:t> </a:t>
            </a:r>
          </a:p>
          <a:p>
            <a:pPr algn="l">
              <a:spcBef>
                <a:spcPts val="0"/>
              </a:spcBef>
              <a:defRPr/>
            </a:pPr>
            <a:endParaRPr lang="en-US" sz="2400" dirty="0">
              <a:solidFill>
                <a:schemeClr val="tx1"/>
              </a:solidFill>
            </a:endParaRPr>
          </a:p>
        </p:txBody>
      </p:sp>
      <p:sp>
        <p:nvSpPr>
          <p:cNvPr id="10" name="Title 1">
            <a:extLst>
              <a:ext uri="{FF2B5EF4-FFF2-40B4-BE49-F238E27FC236}">
                <a16:creationId xmlns:a16="http://schemas.microsoft.com/office/drawing/2014/main" id="{8F1F540E-6825-40FD-B4BD-85DA252FA402}"/>
              </a:ext>
            </a:extLst>
          </p:cNvPr>
          <p:cNvSpPr txBox="1">
            <a:spLocks/>
          </p:cNvSpPr>
          <p:nvPr/>
        </p:nvSpPr>
        <p:spPr>
          <a:xfrm>
            <a:off x="207610" y="923922"/>
            <a:ext cx="11621206" cy="76200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00000"/>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ID" dirty="0" err="1"/>
              <a:t>Pengertian</a:t>
            </a:r>
            <a:r>
              <a:rPr lang="en-ID" dirty="0"/>
              <a:t> </a:t>
            </a:r>
            <a:r>
              <a:rPr lang="en-ID" dirty="0" err="1"/>
              <a:t>Pengawetan</a:t>
            </a:r>
            <a:r>
              <a:rPr lang="en-ID" dirty="0"/>
              <a:t> </a:t>
            </a:r>
            <a:r>
              <a:rPr lang="en-ID" dirty="0" err="1"/>
              <a:t>Makanan</a:t>
            </a:r>
            <a:endParaRPr lang="en-ID" dirty="0"/>
          </a:p>
        </p:txBody>
      </p:sp>
      <p:graphicFrame>
        <p:nvGraphicFramePr>
          <p:cNvPr id="14" name="Content Placeholder 3">
            <a:extLst>
              <a:ext uri="{FF2B5EF4-FFF2-40B4-BE49-F238E27FC236}">
                <a16:creationId xmlns:a16="http://schemas.microsoft.com/office/drawing/2014/main" id="{02BA6BAB-FB66-4B69-B577-C1468483C6B1}"/>
              </a:ext>
            </a:extLst>
          </p:cNvPr>
          <p:cNvGraphicFramePr>
            <a:graphicFrameLocks noGrp="1"/>
          </p:cNvGraphicFramePr>
          <p:nvPr>
            <p:ph idx="1"/>
            <p:extLst>
              <p:ext uri="{D42A27DB-BD31-4B8C-83A1-F6EECF244321}">
                <p14:modId xmlns:p14="http://schemas.microsoft.com/office/powerpoint/2010/main" val="1883906486"/>
              </p:ext>
            </p:extLst>
          </p:nvPr>
        </p:nvGraphicFramePr>
        <p:xfrm>
          <a:off x="207610" y="1914525"/>
          <a:ext cx="11621206" cy="4468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378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down)">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3AD8-C61D-40F0-BD07-ECDCBBFF5C53}"/>
              </a:ext>
            </a:extLst>
          </p:cNvPr>
          <p:cNvSpPr>
            <a:spLocks noGrp="1"/>
          </p:cNvSpPr>
          <p:nvPr>
            <p:ph type="title"/>
          </p:nvPr>
        </p:nvSpPr>
        <p:spPr>
          <a:xfrm>
            <a:off x="120769" y="803904"/>
            <a:ext cx="11869947" cy="873532"/>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285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ID" b="1" dirty="0" err="1">
                <a:solidFill>
                  <a:schemeClr val="tx1"/>
                </a:solidFill>
              </a:rPr>
              <a:t>Tujuan</a:t>
            </a:r>
            <a:r>
              <a:rPr lang="en-ID" b="1" dirty="0">
                <a:solidFill>
                  <a:schemeClr val="tx1"/>
                </a:solidFill>
              </a:rPr>
              <a:t> </a:t>
            </a:r>
            <a:r>
              <a:rPr lang="en-ID" b="1" dirty="0" err="1">
                <a:solidFill>
                  <a:schemeClr val="tx1"/>
                </a:solidFill>
              </a:rPr>
              <a:t>Pengawetan</a:t>
            </a:r>
            <a:r>
              <a:rPr lang="en-ID" b="1" dirty="0">
                <a:solidFill>
                  <a:schemeClr val="tx1"/>
                </a:solidFill>
              </a:rPr>
              <a:t> </a:t>
            </a:r>
            <a:r>
              <a:rPr lang="en-ID" b="1" dirty="0" err="1">
                <a:solidFill>
                  <a:schemeClr val="tx1"/>
                </a:solidFill>
              </a:rPr>
              <a:t>Makanan</a:t>
            </a:r>
            <a:endParaRPr lang="en-ID" b="1" dirty="0">
              <a:solidFill>
                <a:schemeClr val="tx1"/>
              </a:solidFill>
            </a:endParaRPr>
          </a:p>
        </p:txBody>
      </p:sp>
      <p:graphicFrame>
        <p:nvGraphicFramePr>
          <p:cNvPr id="4" name="Content Placeholder 3">
            <a:extLst>
              <a:ext uri="{FF2B5EF4-FFF2-40B4-BE49-F238E27FC236}">
                <a16:creationId xmlns:a16="http://schemas.microsoft.com/office/drawing/2014/main" id="{92026522-2AD9-49A3-B636-4BB908D1D818}"/>
              </a:ext>
            </a:extLst>
          </p:cNvPr>
          <p:cNvGraphicFramePr>
            <a:graphicFrameLocks noGrp="1"/>
          </p:cNvGraphicFramePr>
          <p:nvPr>
            <p:ph idx="1"/>
            <p:extLst>
              <p:ext uri="{D42A27DB-BD31-4B8C-83A1-F6EECF244321}">
                <p14:modId xmlns:p14="http://schemas.microsoft.com/office/powerpoint/2010/main" val="78674029"/>
              </p:ext>
            </p:extLst>
          </p:nvPr>
        </p:nvGraphicFramePr>
        <p:xfrm>
          <a:off x="120768" y="1856822"/>
          <a:ext cx="1186994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a:extLst>
              <a:ext uri="{FF2B5EF4-FFF2-40B4-BE49-F238E27FC236}">
                <a16:creationId xmlns:a16="http://schemas.microsoft.com/office/drawing/2014/main" id="{754F5C79-9D0C-4A4E-AC49-3ADABEF5255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6D92D2D-64DA-4CBF-8B2D-24FDA495C1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356349"/>
            <a:ext cx="12192000" cy="50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OGO">
            <a:extLst>
              <a:ext uri="{FF2B5EF4-FFF2-40B4-BE49-F238E27FC236}">
                <a16:creationId xmlns:a16="http://schemas.microsoft.com/office/drawing/2014/main" id="{AEB392F5-814A-4C30-9E00-FDAB5CC4DFD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87985" y="41904"/>
            <a:ext cx="16759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71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3AD8-C61D-40F0-BD07-ECDCBBFF5C53}"/>
              </a:ext>
            </a:extLst>
          </p:cNvPr>
          <p:cNvSpPr>
            <a:spLocks noGrp="1"/>
          </p:cNvSpPr>
          <p:nvPr>
            <p:ph type="title"/>
          </p:nvPr>
        </p:nvSpPr>
        <p:spPr>
          <a:xfrm>
            <a:off x="120767" y="762066"/>
            <a:ext cx="11869947" cy="1020662"/>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285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br>
              <a:rPr lang="en-ID" b="1" dirty="0">
                <a:solidFill>
                  <a:schemeClr val="tx1"/>
                </a:solidFill>
                <a:latin typeface="Lato Light"/>
              </a:rPr>
            </a:br>
            <a:r>
              <a:rPr lang="en-ID" b="1" dirty="0">
                <a:solidFill>
                  <a:schemeClr val="tx1"/>
                </a:solidFill>
                <a:latin typeface="Lato Light"/>
              </a:rPr>
              <a:t>Proses </a:t>
            </a:r>
            <a:r>
              <a:rPr lang="en-ID" b="1" dirty="0" err="1">
                <a:solidFill>
                  <a:schemeClr val="tx1"/>
                </a:solidFill>
                <a:latin typeface="Lato Light"/>
              </a:rPr>
              <a:t>Pembusukan</a:t>
            </a:r>
            <a:r>
              <a:rPr lang="en-ID" b="1" dirty="0">
                <a:solidFill>
                  <a:schemeClr val="tx1"/>
                </a:solidFill>
                <a:latin typeface="Lato Light"/>
              </a:rPr>
              <a:t> </a:t>
            </a:r>
            <a:r>
              <a:rPr lang="en-ID" b="1" dirty="0" err="1">
                <a:solidFill>
                  <a:schemeClr val="tx1"/>
                </a:solidFill>
                <a:latin typeface="Lato Light"/>
              </a:rPr>
              <a:t>Makanan</a:t>
            </a:r>
            <a:br>
              <a:rPr lang="en-ID" dirty="0"/>
            </a:br>
            <a:endParaRPr lang="en-ID" b="1" dirty="0">
              <a:solidFill>
                <a:schemeClr val="tx1"/>
              </a:solidFill>
            </a:endParaRPr>
          </a:p>
        </p:txBody>
      </p:sp>
      <p:pic>
        <p:nvPicPr>
          <p:cNvPr id="5" name="Picture 3">
            <a:extLst>
              <a:ext uri="{FF2B5EF4-FFF2-40B4-BE49-F238E27FC236}">
                <a16:creationId xmlns:a16="http://schemas.microsoft.com/office/drawing/2014/main" id="{754F5C79-9D0C-4A4E-AC49-3ADABEF525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0" y="-2"/>
            <a:ext cx="12192000"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6D92D2D-64DA-4CBF-8B2D-24FDA495C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49"/>
            <a:ext cx="12192000" cy="50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ontent Placeholder 7">
            <a:extLst>
              <a:ext uri="{FF2B5EF4-FFF2-40B4-BE49-F238E27FC236}">
                <a16:creationId xmlns:a16="http://schemas.microsoft.com/office/drawing/2014/main" id="{46E4FC81-8D0F-4525-A553-8A71EE345C22}"/>
              </a:ext>
            </a:extLst>
          </p:cNvPr>
          <p:cNvGraphicFramePr>
            <a:graphicFrameLocks noGrp="1"/>
          </p:cNvGraphicFramePr>
          <p:nvPr>
            <p:ph idx="1"/>
            <p:extLst>
              <p:ext uri="{D42A27DB-BD31-4B8C-83A1-F6EECF244321}">
                <p14:modId xmlns:p14="http://schemas.microsoft.com/office/powerpoint/2010/main" val="2054377236"/>
              </p:ext>
            </p:extLst>
          </p:nvPr>
        </p:nvGraphicFramePr>
        <p:xfrm>
          <a:off x="120766" y="2067406"/>
          <a:ext cx="11869947" cy="41249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B860ADE1-B24F-47B4-B0AD-3E45DCD0A87E}"/>
              </a:ext>
            </a:extLst>
          </p:cNvPr>
          <p:cNvPicPr>
            <a:picLocks noChangeAspect="1"/>
          </p:cNvPicPr>
          <p:nvPr/>
        </p:nvPicPr>
        <p:blipFill>
          <a:blip r:embed="rId9"/>
          <a:stretch>
            <a:fillRect/>
          </a:stretch>
        </p:blipFill>
        <p:spPr>
          <a:xfrm>
            <a:off x="10279669" y="0"/>
            <a:ext cx="1676545" cy="762066"/>
          </a:xfrm>
          <a:prstGeom prst="rect">
            <a:avLst/>
          </a:prstGeom>
        </p:spPr>
      </p:pic>
    </p:spTree>
    <p:extLst>
      <p:ext uri="{BB962C8B-B14F-4D97-AF65-F5344CB8AC3E}">
        <p14:creationId xmlns:p14="http://schemas.microsoft.com/office/powerpoint/2010/main" val="93036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BDC3-6A47-4053-9CBB-A091D40E06A3}"/>
              </a:ext>
            </a:extLst>
          </p:cNvPr>
          <p:cNvSpPr>
            <a:spLocks noGrp="1"/>
          </p:cNvSpPr>
          <p:nvPr>
            <p:ph type="title"/>
          </p:nvPr>
        </p:nvSpPr>
        <p:spPr>
          <a:xfrm>
            <a:off x="0" y="845389"/>
            <a:ext cx="12192000" cy="84529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0800000" scaled="1"/>
            <a:tileRect/>
          </a:gradFill>
          <a:ln>
            <a:noFill/>
          </a:ln>
        </p:spPr>
        <p:style>
          <a:lnRef idx="0">
            <a:scrgbClr r="0" g="0" b="0"/>
          </a:lnRef>
          <a:fillRef idx="0">
            <a:scrgbClr r="0" g="0" b="0"/>
          </a:fillRef>
          <a:effectRef idx="0">
            <a:scrgbClr r="0" g="0" b="0"/>
          </a:effectRef>
          <a:fontRef idx="minor">
            <a:schemeClr val="accent1"/>
          </a:fontRef>
        </p:style>
        <p:txBody>
          <a:bodyPr/>
          <a:lstStyle/>
          <a:p>
            <a:r>
              <a:rPr lang="en-ID" b="1" dirty="0">
                <a:solidFill>
                  <a:schemeClr val="tx1"/>
                </a:solidFill>
              </a:rPr>
              <a:t>FOOD PRESERVATIF</a:t>
            </a:r>
          </a:p>
        </p:txBody>
      </p:sp>
      <p:graphicFrame>
        <p:nvGraphicFramePr>
          <p:cNvPr id="4" name="Content Placeholder 3">
            <a:extLst>
              <a:ext uri="{FF2B5EF4-FFF2-40B4-BE49-F238E27FC236}">
                <a16:creationId xmlns:a16="http://schemas.microsoft.com/office/drawing/2014/main" id="{72688AE3-D9CC-4C1C-B89F-7186951E29A1}"/>
              </a:ext>
            </a:extLst>
          </p:cNvPr>
          <p:cNvGraphicFramePr>
            <a:graphicFrameLocks noGrp="1"/>
          </p:cNvGraphicFramePr>
          <p:nvPr>
            <p:ph idx="1"/>
            <p:extLst>
              <p:ext uri="{D42A27DB-BD31-4B8C-83A1-F6EECF244321}">
                <p14:modId xmlns:p14="http://schemas.microsoft.com/office/powerpoint/2010/main" val="186997228"/>
              </p:ext>
            </p:extLst>
          </p:nvPr>
        </p:nvGraphicFramePr>
        <p:xfrm>
          <a:off x="0" y="1848739"/>
          <a:ext cx="121920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0428A39-90E2-4C16-98F4-D3303035826D}"/>
              </a:ext>
            </a:extLst>
          </p:cNvPr>
          <p:cNvPicPr>
            <a:picLocks noChangeAspect="1"/>
          </p:cNvPicPr>
          <p:nvPr/>
        </p:nvPicPr>
        <p:blipFill>
          <a:blip r:embed="rId8"/>
          <a:stretch>
            <a:fillRect/>
          </a:stretch>
        </p:blipFill>
        <p:spPr>
          <a:xfrm>
            <a:off x="0" y="0"/>
            <a:ext cx="12192000" cy="377952"/>
          </a:xfrm>
          <a:prstGeom prst="rect">
            <a:avLst/>
          </a:prstGeom>
        </p:spPr>
      </p:pic>
      <p:pic>
        <p:nvPicPr>
          <p:cNvPr id="5" name="Picture 4">
            <a:extLst>
              <a:ext uri="{FF2B5EF4-FFF2-40B4-BE49-F238E27FC236}">
                <a16:creationId xmlns:a16="http://schemas.microsoft.com/office/drawing/2014/main" id="{1A8E4759-1614-48C7-8945-658DF3E61B59}"/>
              </a:ext>
            </a:extLst>
          </p:cNvPr>
          <p:cNvPicPr>
            <a:picLocks noChangeAspect="1"/>
          </p:cNvPicPr>
          <p:nvPr/>
        </p:nvPicPr>
        <p:blipFill>
          <a:blip r:embed="rId9"/>
          <a:stretch>
            <a:fillRect/>
          </a:stretch>
        </p:blipFill>
        <p:spPr>
          <a:xfrm>
            <a:off x="10515455" y="15855"/>
            <a:ext cx="1676545" cy="762066"/>
          </a:xfrm>
          <a:prstGeom prst="rect">
            <a:avLst/>
          </a:prstGeom>
        </p:spPr>
      </p:pic>
      <p:pic>
        <p:nvPicPr>
          <p:cNvPr id="6" name="Picture 5">
            <a:extLst>
              <a:ext uri="{FF2B5EF4-FFF2-40B4-BE49-F238E27FC236}">
                <a16:creationId xmlns:a16="http://schemas.microsoft.com/office/drawing/2014/main" id="{85C3A08A-2244-44CA-A016-3D3990058C67}"/>
              </a:ext>
            </a:extLst>
          </p:cNvPr>
          <p:cNvPicPr>
            <a:picLocks noChangeAspect="1"/>
          </p:cNvPicPr>
          <p:nvPr/>
        </p:nvPicPr>
        <p:blipFill>
          <a:blip r:embed="rId10"/>
          <a:stretch>
            <a:fillRect/>
          </a:stretch>
        </p:blipFill>
        <p:spPr>
          <a:xfrm>
            <a:off x="0" y="6358128"/>
            <a:ext cx="12192000" cy="499872"/>
          </a:xfrm>
          <a:prstGeom prst="rect">
            <a:avLst/>
          </a:prstGeom>
        </p:spPr>
      </p:pic>
    </p:spTree>
    <p:extLst>
      <p:ext uri="{BB962C8B-B14F-4D97-AF65-F5344CB8AC3E}">
        <p14:creationId xmlns:p14="http://schemas.microsoft.com/office/powerpoint/2010/main" val="60231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67B-B162-485E-A755-43FFA51B071D}"/>
              </a:ext>
            </a:extLst>
          </p:cNvPr>
          <p:cNvSpPr>
            <a:spLocks noGrp="1"/>
          </p:cNvSpPr>
          <p:nvPr>
            <p:ph type="title"/>
          </p:nvPr>
        </p:nvSpPr>
        <p:spPr>
          <a:xfrm>
            <a:off x="0" y="762066"/>
            <a:ext cx="12192000" cy="915369"/>
          </a:xfrm>
          <a:gradFill flip="none" rotWithShape="1">
            <a:gsLst>
              <a:gs pos="0">
                <a:srgbClr val="D00A0F">
                  <a:shade val="30000"/>
                  <a:satMod val="115000"/>
                </a:srgbClr>
              </a:gs>
              <a:gs pos="50000">
                <a:srgbClr val="D00A0F">
                  <a:shade val="67500"/>
                  <a:satMod val="115000"/>
                </a:srgbClr>
              </a:gs>
              <a:gs pos="100000">
                <a:srgbClr val="D00A0F">
                  <a:shade val="100000"/>
                  <a:satMod val="115000"/>
                </a:srgbClr>
              </a:gs>
            </a:gsLst>
            <a:lin ang="8100000" scaled="1"/>
            <a:tileRect/>
          </a:gradFill>
        </p:spPr>
        <p:txBody>
          <a:bodyPr>
            <a:normAutofit/>
          </a:bodyPr>
          <a:lstStyle/>
          <a:p>
            <a:pPr algn="ctr"/>
            <a:r>
              <a:rPr lang="en-ID" sz="5400" b="1" dirty="0" err="1">
                <a:solidFill>
                  <a:schemeClr val="bg2"/>
                </a:solidFill>
              </a:rPr>
              <a:t>Pengawetan</a:t>
            </a:r>
            <a:r>
              <a:rPr lang="en-ID" sz="5400" b="1" dirty="0">
                <a:solidFill>
                  <a:schemeClr val="bg2"/>
                </a:solidFill>
              </a:rPr>
              <a:t> </a:t>
            </a:r>
            <a:r>
              <a:rPr lang="en-ID" sz="5400" b="1" dirty="0" err="1">
                <a:solidFill>
                  <a:schemeClr val="bg2"/>
                </a:solidFill>
              </a:rPr>
              <a:t>Makanan</a:t>
            </a:r>
            <a:r>
              <a:rPr lang="en-ID" sz="5400" b="1" dirty="0">
                <a:solidFill>
                  <a:schemeClr val="bg2"/>
                </a:solidFill>
              </a:rPr>
              <a:t> </a:t>
            </a:r>
            <a:r>
              <a:rPr lang="en-ID" sz="5400" b="1" dirty="0" err="1">
                <a:solidFill>
                  <a:schemeClr val="bg2"/>
                </a:solidFill>
              </a:rPr>
              <a:t>Secara</a:t>
            </a:r>
            <a:r>
              <a:rPr lang="en-ID" sz="5400" b="1" dirty="0">
                <a:solidFill>
                  <a:schemeClr val="bg2"/>
                </a:solidFill>
              </a:rPr>
              <a:t> </a:t>
            </a:r>
            <a:r>
              <a:rPr lang="en-ID" sz="5400" b="1" dirty="0" err="1">
                <a:solidFill>
                  <a:schemeClr val="bg2"/>
                </a:solidFill>
              </a:rPr>
              <a:t>Fisika</a:t>
            </a:r>
            <a:endParaRPr lang="en-ID" sz="5400" b="1" dirty="0">
              <a:solidFill>
                <a:schemeClr val="bg2"/>
              </a:solidFill>
            </a:endParaRPr>
          </a:p>
        </p:txBody>
      </p:sp>
      <p:graphicFrame>
        <p:nvGraphicFramePr>
          <p:cNvPr id="4" name="Content Placeholder 3">
            <a:extLst>
              <a:ext uri="{FF2B5EF4-FFF2-40B4-BE49-F238E27FC236}">
                <a16:creationId xmlns:a16="http://schemas.microsoft.com/office/drawing/2014/main" id="{D2CAB855-2604-4706-A25E-6A36BA36A4F8}"/>
              </a:ext>
            </a:extLst>
          </p:cNvPr>
          <p:cNvGraphicFramePr>
            <a:graphicFrameLocks noGrp="1"/>
          </p:cNvGraphicFramePr>
          <p:nvPr>
            <p:ph idx="1"/>
            <p:extLst>
              <p:ext uri="{D42A27DB-BD31-4B8C-83A1-F6EECF244321}">
                <p14:modId xmlns:p14="http://schemas.microsoft.com/office/powerpoint/2010/main" val="854314085"/>
              </p:ext>
            </p:extLst>
          </p:nvPr>
        </p:nvGraphicFramePr>
        <p:xfrm>
          <a:off x="0" y="1855304"/>
          <a:ext cx="12192000" cy="444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0462E2F-0CCC-480C-9412-51F4F29C04B2}"/>
              </a:ext>
            </a:extLst>
          </p:cNvPr>
          <p:cNvPicPr>
            <a:picLocks noChangeAspect="1"/>
          </p:cNvPicPr>
          <p:nvPr/>
        </p:nvPicPr>
        <p:blipFill>
          <a:blip r:embed="rId8"/>
          <a:stretch>
            <a:fillRect/>
          </a:stretch>
        </p:blipFill>
        <p:spPr>
          <a:xfrm>
            <a:off x="0" y="0"/>
            <a:ext cx="12192000" cy="377952"/>
          </a:xfrm>
          <a:prstGeom prst="rect">
            <a:avLst/>
          </a:prstGeom>
        </p:spPr>
      </p:pic>
      <p:pic>
        <p:nvPicPr>
          <p:cNvPr id="5" name="Picture 4">
            <a:extLst>
              <a:ext uri="{FF2B5EF4-FFF2-40B4-BE49-F238E27FC236}">
                <a16:creationId xmlns:a16="http://schemas.microsoft.com/office/drawing/2014/main" id="{683CE6E7-D061-4808-9BE7-0AC16C8BFE5A}"/>
              </a:ext>
            </a:extLst>
          </p:cNvPr>
          <p:cNvPicPr>
            <a:picLocks noChangeAspect="1"/>
          </p:cNvPicPr>
          <p:nvPr/>
        </p:nvPicPr>
        <p:blipFill>
          <a:blip r:embed="rId9"/>
          <a:stretch>
            <a:fillRect/>
          </a:stretch>
        </p:blipFill>
        <p:spPr>
          <a:xfrm>
            <a:off x="10515455" y="0"/>
            <a:ext cx="1676545" cy="762066"/>
          </a:xfrm>
          <a:prstGeom prst="rect">
            <a:avLst/>
          </a:prstGeom>
        </p:spPr>
      </p:pic>
      <p:pic>
        <p:nvPicPr>
          <p:cNvPr id="6" name="Picture 5">
            <a:extLst>
              <a:ext uri="{FF2B5EF4-FFF2-40B4-BE49-F238E27FC236}">
                <a16:creationId xmlns:a16="http://schemas.microsoft.com/office/drawing/2014/main" id="{2EEC9127-B144-4098-A599-7293C9830403}"/>
              </a:ext>
            </a:extLst>
          </p:cNvPr>
          <p:cNvPicPr>
            <a:picLocks noChangeAspect="1"/>
          </p:cNvPicPr>
          <p:nvPr/>
        </p:nvPicPr>
        <p:blipFill>
          <a:blip r:embed="rId10"/>
          <a:stretch>
            <a:fillRect/>
          </a:stretch>
        </p:blipFill>
        <p:spPr>
          <a:xfrm>
            <a:off x="0" y="6358128"/>
            <a:ext cx="12192000" cy="499872"/>
          </a:xfrm>
          <a:prstGeom prst="rect">
            <a:avLst/>
          </a:prstGeom>
        </p:spPr>
      </p:pic>
    </p:spTree>
    <p:extLst>
      <p:ext uri="{BB962C8B-B14F-4D97-AF65-F5344CB8AC3E}">
        <p14:creationId xmlns:p14="http://schemas.microsoft.com/office/powerpoint/2010/main" val="63947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67B-B162-485E-A755-43FFA51B071D}"/>
              </a:ext>
            </a:extLst>
          </p:cNvPr>
          <p:cNvSpPr>
            <a:spLocks noGrp="1"/>
          </p:cNvSpPr>
          <p:nvPr>
            <p:ph type="title"/>
          </p:nvPr>
        </p:nvSpPr>
        <p:spPr>
          <a:xfrm>
            <a:off x="0" y="809650"/>
            <a:ext cx="12192000" cy="91536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28575">
            <a:solidFill>
              <a:srgbClr val="C00000"/>
            </a:solidFill>
          </a:ln>
        </p:spPr>
        <p:txBody>
          <a:bodyPr>
            <a:normAutofit/>
          </a:bodyPr>
          <a:lstStyle/>
          <a:p>
            <a:pPr algn="ctr"/>
            <a:r>
              <a:rPr lang="en-ID" sz="5400" b="1" dirty="0" err="1"/>
              <a:t>Pengawetan</a:t>
            </a:r>
            <a:r>
              <a:rPr lang="en-ID" sz="5400" b="1" dirty="0"/>
              <a:t> </a:t>
            </a:r>
            <a:r>
              <a:rPr lang="en-ID" sz="5400" b="1" dirty="0" err="1"/>
              <a:t>Makanan</a:t>
            </a:r>
            <a:r>
              <a:rPr lang="en-ID" sz="5400" b="1" dirty="0"/>
              <a:t> </a:t>
            </a:r>
            <a:r>
              <a:rPr lang="en-ID" sz="5400" b="1" dirty="0" err="1"/>
              <a:t>Dengan</a:t>
            </a:r>
            <a:r>
              <a:rPr lang="en-ID" sz="5400" b="1" dirty="0"/>
              <a:t> </a:t>
            </a:r>
            <a:r>
              <a:rPr lang="en-ID" sz="5400" b="1" dirty="0" err="1"/>
              <a:t>Pemansan</a:t>
            </a:r>
            <a:endParaRPr lang="en-ID" sz="5400" b="1" dirty="0"/>
          </a:p>
        </p:txBody>
      </p:sp>
      <p:graphicFrame>
        <p:nvGraphicFramePr>
          <p:cNvPr id="4" name="Content Placeholder 3">
            <a:extLst>
              <a:ext uri="{FF2B5EF4-FFF2-40B4-BE49-F238E27FC236}">
                <a16:creationId xmlns:a16="http://schemas.microsoft.com/office/drawing/2014/main" id="{D2CAB855-2604-4706-A25E-6A36BA36A4F8}"/>
              </a:ext>
            </a:extLst>
          </p:cNvPr>
          <p:cNvGraphicFramePr>
            <a:graphicFrameLocks noGrp="1"/>
          </p:cNvGraphicFramePr>
          <p:nvPr>
            <p:ph idx="1"/>
            <p:extLst>
              <p:ext uri="{D42A27DB-BD31-4B8C-83A1-F6EECF244321}">
                <p14:modId xmlns:p14="http://schemas.microsoft.com/office/powerpoint/2010/main" val="2717494659"/>
              </p:ext>
            </p:extLst>
          </p:nvPr>
        </p:nvGraphicFramePr>
        <p:xfrm>
          <a:off x="0" y="1855304"/>
          <a:ext cx="12192000" cy="444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0462E2F-0CCC-480C-9412-51F4F29C04B2}"/>
              </a:ext>
            </a:extLst>
          </p:cNvPr>
          <p:cNvPicPr>
            <a:picLocks noChangeAspect="1"/>
          </p:cNvPicPr>
          <p:nvPr/>
        </p:nvPicPr>
        <p:blipFill>
          <a:blip r:embed="rId8"/>
          <a:stretch>
            <a:fillRect/>
          </a:stretch>
        </p:blipFill>
        <p:spPr>
          <a:xfrm>
            <a:off x="0" y="0"/>
            <a:ext cx="12192000" cy="377952"/>
          </a:xfrm>
          <a:prstGeom prst="rect">
            <a:avLst/>
          </a:prstGeom>
        </p:spPr>
      </p:pic>
      <p:pic>
        <p:nvPicPr>
          <p:cNvPr id="5" name="Picture 4">
            <a:extLst>
              <a:ext uri="{FF2B5EF4-FFF2-40B4-BE49-F238E27FC236}">
                <a16:creationId xmlns:a16="http://schemas.microsoft.com/office/drawing/2014/main" id="{683CE6E7-D061-4808-9BE7-0AC16C8BFE5A}"/>
              </a:ext>
            </a:extLst>
          </p:cNvPr>
          <p:cNvPicPr>
            <a:picLocks noChangeAspect="1"/>
          </p:cNvPicPr>
          <p:nvPr/>
        </p:nvPicPr>
        <p:blipFill>
          <a:blip r:embed="rId9"/>
          <a:stretch>
            <a:fillRect/>
          </a:stretch>
        </p:blipFill>
        <p:spPr>
          <a:xfrm>
            <a:off x="10515455" y="0"/>
            <a:ext cx="1676545" cy="762066"/>
          </a:xfrm>
          <a:prstGeom prst="rect">
            <a:avLst/>
          </a:prstGeom>
        </p:spPr>
      </p:pic>
      <p:pic>
        <p:nvPicPr>
          <p:cNvPr id="6" name="Picture 5">
            <a:extLst>
              <a:ext uri="{FF2B5EF4-FFF2-40B4-BE49-F238E27FC236}">
                <a16:creationId xmlns:a16="http://schemas.microsoft.com/office/drawing/2014/main" id="{2EEC9127-B144-4098-A599-7293C9830403}"/>
              </a:ext>
            </a:extLst>
          </p:cNvPr>
          <p:cNvPicPr>
            <a:picLocks noChangeAspect="1"/>
          </p:cNvPicPr>
          <p:nvPr/>
        </p:nvPicPr>
        <p:blipFill>
          <a:blip r:embed="rId10"/>
          <a:stretch>
            <a:fillRect/>
          </a:stretch>
        </p:blipFill>
        <p:spPr>
          <a:xfrm>
            <a:off x="0" y="6358128"/>
            <a:ext cx="12192000" cy="499872"/>
          </a:xfrm>
          <a:prstGeom prst="rect">
            <a:avLst/>
          </a:prstGeom>
        </p:spPr>
      </p:pic>
    </p:spTree>
    <p:extLst>
      <p:ext uri="{BB962C8B-B14F-4D97-AF65-F5344CB8AC3E}">
        <p14:creationId xmlns:p14="http://schemas.microsoft.com/office/powerpoint/2010/main" val="152097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67B-B162-485E-A755-43FFA51B071D}"/>
              </a:ext>
            </a:extLst>
          </p:cNvPr>
          <p:cNvSpPr>
            <a:spLocks noGrp="1"/>
          </p:cNvSpPr>
          <p:nvPr>
            <p:ph type="title"/>
          </p:nvPr>
        </p:nvSpPr>
        <p:spPr>
          <a:xfrm>
            <a:off x="0" y="809650"/>
            <a:ext cx="12192000" cy="91536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28575">
            <a:solidFill>
              <a:srgbClr val="C00000"/>
            </a:solidFill>
          </a:ln>
        </p:spPr>
        <p:txBody>
          <a:bodyPr>
            <a:normAutofit/>
          </a:bodyPr>
          <a:lstStyle/>
          <a:p>
            <a:pPr algn="ctr"/>
            <a:r>
              <a:rPr lang="en-ID" sz="5400" b="1" dirty="0" err="1"/>
              <a:t>Pengawetan</a:t>
            </a:r>
            <a:r>
              <a:rPr lang="en-ID" sz="5400" b="1" dirty="0"/>
              <a:t> </a:t>
            </a:r>
            <a:r>
              <a:rPr lang="en-ID" sz="5400" b="1" dirty="0" err="1"/>
              <a:t>Makanan</a:t>
            </a:r>
            <a:r>
              <a:rPr lang="en-ID" sz="5400" b="1" dirty="0"/>
              <a:t> </a:t>
            </a:r>
            <a:r>
              <a:rPr lang="en-ID" sz="5400" b="1" dirty="0" err="1"/>
              <a:t>Dengan</a:t>
            </a:r>
            <a:r>
              <a:rPr lang="en-ID" sz="5400" b="1" dirty="0"/>
              <a:t> </a:t>
            </a:r>
            <a:r>
              <a:rPr lang="en-ID" sz="5400" b="1" dirty="0" err="1"/>
              <a:t>Pengeringan</a:t>
            </a:r>
            <a:endParaRPr lang="en-ID" sz="5400" b="1" dirty="0"/>
          </a:p>
        </p:txBody>
      </p:sp>
      <p:graphicFrame>
        <p:nvGraphicFramePr>
          <p:cNvPr id="4" name="Content Placeholder 3">
            <a:extLst>
              <a:ext uri="{FF2B5EF4-FFF2-40B4-BE49-F238E27FC236}">
                <a16:creationId xmlns:a16="http://schemas.microsoft.com/office/drawing/2014/main" id="{D2CAB855-2604-4706-A25E-6A36BA36A4F8}"/>
              </a:ext>
            </a:extLst>
          </p:cNvPr>
          <p:cNvGraphicFramePr>
            <a:graphicFrameLocks noGrp="1"/>
          </p:cNvGraphicFramePr>
          <p:nvPr>
            <p:ph idx="1"/>
            <p:extLst>
              <p:ext uri="{D42A27DB-BD31-4B8C-83A1-F6EECF244321}">
                <p14:modId xmlns:p14="http://schemas.microsoft.com/office/powerpoint/2010/main" val="2617318130"/>
              </p:ext>
            </p:extLst>
          </p:nvPr>
        </p:nvGraphicFramePr>
        <p:xfrm>
          <a:off x="0" y="1855304"/>
          <a:ext cx="12192000" cy="4440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0462E2F-0CCC-480C-9412-51F4F29C04B2}"/>
              </a:ext>
            </a:extLst>
          </p:cNvPr>
          <p:cNvPicPr>
            <a:picLocks noChangeAspect="1"/>
          </p:cNvPicPr>
          <p:nvPr/>
        </p:nvPicPr>
        <p:blipFill>
          <a:blip r:embed="rId8"/>
          <a:stretch>
            <a:fillRect/>
          </a:stretch>
        </p:blipFill>
        <p:spPr>
          <a:xfrm>
            <a:off x="0" y="0"/>
            <a:ext cx="12192000" cy="377952"/>
          </a:xfrm>
          <a:prstGeom prst="rect">
            <a:avLst/>
          </a:prstGeom>
        </p:spPr>
      </p:pic>
      <p:pic>
        <p:nvPicPr>
          <p:cNvPr id="5" name="Picture 4">
            <a:extLst>
              <a:ext uri="{FF2B5EF4-FFF2-40B4-BE49-F238E27FC236}">
                <a16:creationId xmlns:a16="http://schemas.microsoft.com/office/drawing/2014/main" id="{683CE6E7-D061-4808-9BE7-0AC16C8BFE5A}"/>
              </a:ext>
            </a:extLst>
          </p:cNvPr>
          <p:cNvPicPr>
            <a:picLocks noChangeAspect="1"/>
          </p:cNvPicPr>
          <p:nvPr/>
        </p:nvPicPr>
        <p:blipFill>
          <a:blip r:embed="rId9"/>
          <a:stretch>
            <a:fillRect/>
          </a:stretch>
        </p:blipFill>
        <p:spPr>
          <a:xfrm>
            <a:off x="10515455" y="0"/>
            <a:ext cx="1676545" cy="762066"/>
          </a:xfrm>
          <a:prstGeom prst="rect">
            <a:avLst/>
          </a:prstGeom>
        </p:spPr>
      </p:pic>
      <p:pic>
        <p:nvPicPr>
          <p:cNvPr id="6" name="Picture 5">
            <a:extLst>
              <a:ext uri="{FF2B5EF4-FFF2-40B4-BE49-F238E27FC236}">
                <a16:creationId xmlns:a16="http://schemas.microsoft.com/office/drawing/2014/main" id="{2EEC9127-B144-4098-A599-7293C9830403}"/>
              </a:ext>
            </a:extLst>
          </p:cNvPr>
          <p:cNvPicPr>
            <a:picLocks noChangeAspect="1"/>
          </p:cNvPicPr>
          <p:nvPr/>
        </p:nvPicPr>
        <p:blipFill>
          <a:blip r:embed="rId10"/>
          <a:stretch>
            <a:fillRect/>
          </a:stretch>
        </p:blipFill>
        <p:spPr>
          <a:xfrm>
            <a:off x="0" y="6358128"/>
            <a:ext cx="12192000" cy="499872"/>
          </a:xfrm>
          <a:prstGeom prst="rect">
            <a:avLst/>
          </a:prstGeom>
        </p:spPr>
      </p:pic>
    </p:spTree>
    <p:extLst>
      <p:ext uri="{BB962C8B-B14F-4D97-AF65-F5344CB8AC3E}">
        <p14:creationId xmlns:p14="http://schemas.microsoft.com/office/powerpoint/2010/main" val="127089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E165-0D52-449A-8A9B-14E562418593}"/>
              </a:ext>
            </a:extLst>
          </p:cNvPr>
          <p:cNvSpPr>
            <a:spLocks noGrp="1"/>
          </p:cNvSpPr>
          <p:nvPr>
            <p:ph type="title"/>
          </p:nvPr>
        </p:nvSpPr>
        <p:spPr>
          <a:xfrm>
            <a:off x="0" y="793630"/>
            <a:ext cx="12181936" cy="666540"/>
          </a:xfrm>
          <a:solidFill>
            <a:srgbClr val="C00000"/>
          </a:solidFill>
        </p:spPr>
        <p:style>
          <a:lnRef idx="1">
            <a:schemeClr val="accent6"/>
          </a:lnRef>
          <a:fillRef idx="2">
            <a:schemeClr val="accent6"/>
          </a:fillRef>
          <a:effectRef idx="1">
            <a:schemeClr val="accent6"/>
          </a:effectRef>
          <a:fontRef idx="minor">
            <a:schemeClr val="dk1"/>
          </a:fontRef>
        </p:style>
        <p:txBody>
          <a:bodyPr>
            <a:noAutofit/>
          </a:bodyPr>
          <a:lstStyle/>
          <a:p>
            <a:pPr algn="ctr"/>
            <a:r>
              <a:rPr lang="en-ID" sz="3200" dirty="0" err="1">
                <a:solidFill>
                  <a:schemeClr val="bg2"/>
                </a:solidFill>
              </a:rPr>
              <a:t>Keuntungan</a:t>
            </a:r>
            <a:r>
              <a:rPr lang="en-ID" sz="3200" dirty="0">
                <a:solidFill>
                  <a:schemeClr val="bg2"/>
                </a:solidFill>
              </a:rPr>
              <a:t> dan </a:t>
            </a:r>
            <a:r>
              <a:rPr lang="en-ID" sz="3200" dirty="0" err="1">
                <a:solidFill>
                  <a:schemeClr val="bg2"/>
                </a:solidFill>
              </a:rPr>
              <a:t>Kerugian</a:t>
            </a:r>
            <a:r>
              <a:rPr lang="en-ID" sz="3200" dirty="0">
                <a:solidFill>
                  <a:schemeClr val="bg2"/>
                </a:solidFill>
              </a:rPr>
              <a:t> </a:t>
            </a:r>
            <a:r>
              <a:rPr lang="en-ID" sz="3200" dirty="0" err="1">
                <a:solidFill>
                  <a:schemeClr val="bg2"/>
                </a:solidFill>
              </a:rPr>
              <a:t>Pengawetan</a:t>
            </a:r>
            <a:r>
              <a:rPr lang="en-ID" sz="3200" dirty="0">
                <a:solidFill>
                  <a:schemeClr val="bg2"/>
                </a:solidFill>
              </a:rPr>
              <a:t> </a:t>
            </a:r>
            <a:r>
              <a:rPr lang="en-ID" sz="3200" dirty="0" err="1">
                <a:solidFill>
                  <a:schemeClr val="bg2"/>
                </a:solidFill>
              </a:rPr>
              <a:t>dengan</a:t>
            </a:r>
            <a:r>
              <a:rPr lang="en-ID" sz="3200" dirty="0">
                <a:solidFill>
                  <a:schemeClr val="bg2"/>
                </a:solidFill>
              </a:rPr>
              <a:t> </a:t>
            </a:r>
            <a:r>
              <a:rPr lang="en-ID" sz="3200" dirty="0" err="1">
                <a:solidFill>
                  <a:schemeClr val="bg2"/>
                </a:solidFill>
              </a:rPr>
              <a:t>Pengeringan</a:t>
            </a:r>
            <a:r>
              <a:rPr lang="en-ID" sz="3200" dirty="0">
                <a:solidFill>
                  <a:schemeClr val="bg2"/>
                </a:solidFill>
              </a:rPr>
              <a:t>  </a:t>
            </a:r>
          </a:p>
        </p:txBody>
      </p:sp>
      <p:graphicFrame>
        <p:nvGraphicFramePr>
          <p:cNvPr id="4" name="Content Placeholder 3">
            <a:extLst>
              <a:ext uri="{FF2B5EF4-FFF2-40B4-BE49-F238E27FC236}">
                <a16:creationId xmlns:a16="http://schemas.microsoft.com/office/drawing/2014/main" id="{7AFD91B2-FCA6-480C-84A2-066586929F8D}"/>
              </a:ext>
            </a:extLst>
          </p:cNvPr>
          <p:cNvGraphicFramePr>
            <a:graphicFrameLocks noGrp="1"/>
          </p:cNvGraphicFramePr>
          <p:nvPr>
            <p:ph idx="1"/>
            <p:extLst>
              <p:ext uri="{D42A27DB-BD31-4B8C-83A1-F6EECF244321}">
                <p14:modId xmlns:p14="http://schemas.microsoft.com/office/powerpoint/2010/main" val="2453345608"/>
              </p:ext>
            </p:extLst>
          </p:nvPr>
        </p:nvGraphicFramePr>
        <p:xfrm>
          <a:off x="20128" y="1524151"/>
          <a:ext cx="12181936" cy="4733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8EC41C4-5012-47FF-93A6-0A2AB2D759FD}"/>
              </a:ext>
            </a:extLst>
          </p:cNvPr>
          <p:cNvPicPr>
            <a:picLocks noChangeAspect="1"/>
          </p:cNvPicPr>
          <p:nvPr/>
        </p:nvPicPr>
        <p:blipFill>
          <a:blip r:embed="rId8"/>
          <a:stretch>
            <a:fillRect/>
          </a:stretch>
        </p:blipFill>
        <p:spPr>
          <a:xfrm>
            <a:off x="10064" y="0"/>
            <a:ext cx="12192000" cy="377952"/>
          </a:xfrm>
          <a:prstGeom prst="rect">
            <a:avLst/>
          </a:prstGeom>
        </p:spPr>
      </p:pic>
      <p:pic>
        <p:nvPicPr>
          <p:cNvPr id="5" name="Picture 4">
            <a:extLst>
              <a:ext uri="{FF2B5EF4-FFF2-40B4-BE49-F238E27FC236}">
                <a16:creationId xmlns:a16="http://schemas.microsoft.com/office/drawing/2014/main" id="{550A4975-D01B-4DE8-96D5-EA7D46E2D6B0}"/>
              </a:ext>
            </a:extLst>
          </p:cNvPr>
          <p:cNvPicPr>
            <a:picLocks noChangeAspect="1"/>
          </p:cNvPicPr>
          <p:nvPr/>
        </p:nvPicPr>
        <p:blipFill>
          <a:blip r:embed="rId9"/>
          <a:stretch>
            <a:fillRect/>
          </a:stretch>
        </p:blipFill>
        <p:spPr>
          <a:xfrm>
            <a:off x="10473192" y="31564"/>
            <a:ext cx="1676545" cy="762066"/>
          </a:xfrm>
          <a:prstGeom prst="rect">
            <a:avLst/>
          </a:prstGeom>
        </p:spPr>
      </p:pic>
      <p:pic>
        <p:nvPicPr>
          <p:cNvPr id="6" name="Picture 5">
            <a:extLst>
              <a:ext uri="{FF2B5EF4-FFF2-40B4-BE49-F238E27FC236}">
                <a16:creationId xmlns:a16="http://schemas.microsoft.com/office/drawing/2014/main" id="{ED4A37C4-9DFC-481D-BF22-B3B70CAE8D79}"/>
              </a:ext>
            </a:extLst>
          </p:cNvPr>
          <p:cNvPicPr>
            <a:picLocks noChangeAspect="1"/>
          </p:cNvPicPr>
          <p:nvPr/>
        </p:nvPicPr>
        <p:blipFill>
          <a:blip r:embed="rId10"/>
          <a:stretch>
            <a:fillRect/>
          </a:stretch>
        </p:blipFill>
        <p:spPr>
          <a:xfrm>
            <a:off x="20128" y="6358128"/>
            <a:ext cx="12192000" cy="499872"/>
          </a:xfrm>
          <a:prstGeom prst="rect">
            <a:avLst/>
          </a:prstGeom>
        </p:spPr>
      </p:pic>
    </p:spTree>
    <p:extLst>
      <p:ext uri="{BB962C8B-B14F-4D97-AF65-F5344CB8AC3E}">
        <p14:creationId xmlns:p14="http://schemas.microsoft.com/office/powerpoint/2010/main" val="4142717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9715CA93715644AE65952A26BE5D30" ma:contentTypeVersion="4" ma:contentTypeDescription="Create a new document." ma:contentTypeScope="" ma:versionID="e76399cac1dbb596f3944f51f0ce2083">
  <xsd:schema xmlns:xsd="http://www.w3.org/2001/XMLSchema" xmlns:xs="http://www.w3.org/2001/XMLSchema" xmlns:p="http://schemas.microsoft.com/office/2006/metadata/properties" xmlns:ns2="c22d0bba-ed7d-432e-bc6a-0cde54189d74" targetNamespace="http://schemas.microsoft.com/office/2006/metadata/properties" ma:root="true" ma:fieldsID="39330ad0aca57b5c2b544b0f32eac53e" ns2:_="">
    <xsd:import namespace="c22d0bba-ed7d-432e-bc6a-0cde54189d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d0bba-ed7d-432e-bc6a-0cde54189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9C88AF-F8DC-4835-AE06-B9F2BA0B33BF}"/>
</file>

<file path=customXml/itemProps2.xml><?xml version="1.0" encoding="utf-8"?>
<ds:datastoreItem xmlns:ds="http://schemas.openxmlformats.org/officeDocument/2006/customXml" ds:itemID="{EFF3F6D0-7BC6-4EC7-86F2-307707BD3626}"/>
</file>

<file path=customXml/itemProps3.xml><?xml version="1.0" encoding="utf-8"?>
<ds:datastoreItem xmlns:ds="http://schemas.openxmlformats.org/officeDocument/2006/customXml" ds:itemID="{9BDA1A4C-9863-4B80-B0FC-A98DEC21B1A6}"/>
</file>

<file path=docProps/app.xml><?xml version="1.0" encoding="utf-8"?>
<Properties xmlns="http://schemas.openxmlformats.org/officeDocument/2006/extended-properties" xmlns:vt="http://schemas.openxmlformats.org/officeDocument/2006/docPropsVTypes">
  <TotalTime>1071</TotalTime>
  <Words>1546</Words>
  <Application>Microsoft Office PowerPoint</Application>
  <PresentationFormat>Widescreen</PresentationFormat>
  <Paragraphs>272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Aharoni</vt:lpstr>
      <vt:lpstr>Arial</vt:lpstr>
      <vt:lpstr>Calibri</vt:lpstr>
      <vt:lpstr>Calibri Light</vt:lpstr>
      <vt:lpstr>Cambria</vt:lpstr>
      <vt:lpstr>Lato Light</vt:lpstr>
      <vt:lpstr>Office Theme</vt:lpstr>
      <vt:lpstr>KEAMANAN, KEBERSIHAN DAN SANITASI  (3) Food Preservative </vt:lpstr>
      <vt:lpstr>PowerPoint Presentation</vt:lpstr>
      <vt:lpstr>Tujuan Pengawetan Makanan</vt:lpstr>
      <vt:lpstr> Proses Pembusukan Makanan </vt:lpstr>
      <vt:lpstr>FOOD PRESERVATIF</vt:lpstr>
      <vt:lpstr>Pengawetan Makanan Secara Fisika</vt:lpstr>
      <vt:lpstr>Pengawetan Makanan Dengan Pemansan</vt:lpstr>
      <vt:lpstr>Pengawetan Makanan Dengan Pengeringan</vt:lpstr>
      <vt:lpstr>Keuntungan dan Kerugian Pengawetan dengan Pengeringan  </vt:lpstr>
      <vt:lpstr>Pengawetan makanan dengan Pengasapan </vt:lpstr>
      <vt:lpstr>Pengawetan makanan dengan Pendinginan </vt:lpstr>
      <vt:lpstr>Pengawetan makanan dengan Pendinginan </vt:lpstr>
      <vt:lpstr>Pengawetan makanan dengan Garam, Asam dan Gula</vt:lpstr>
      <vt:lpstr>Pengawetan makanan dengan Bahan Kimia </vt:lpstr>
      <vt:lpstr>Pengawetan makanan dengan I Radiasi</vt:lpstr>
      <vt:lpstr> Permasalahan yang menyangkut kesehatan pada makanan yang diiradiasi</vt:lpstr>
      <vt:lpstr> Pengawetan makanan dengan Pengalengan</vt:lpstr>
      <vt:lpstr> Kelebihan dan kekurangan Pengawetan makanan dengan Pengalengan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DENDI GUSNADI</dc:creator>
  <cp:lastModifiedBy>DENDI GUSNADI</cp:lastModifiedBy>
  <cp:revision>58</cp:revision>
  <dcterms:created xsi:type="dcterms:W3CDTF">2019-02-25T03:00:42Z</dcterms:created>
  <dcterms:modified xsi:type="dcterms:W3CDTF">2019-06-06T16:49:21Z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0x0101006F9715CA93715644AE65952A26BE5D30</vt:lpwstr>
  </property>
</Properties>
</file>