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7"/>
  </p:notesMasterIdLst>
  <p:sldIdLst>
    <p:sldId id="413" r:id="rId2"/>
    <p:sldId id="442" r:id="rId3"/>
    <p:sldId id="414" r:id="rId4"/>
    <p:sldId id="417" r:id="rId5"/>
    <p:sldId id="418" r:id="rId6"/>
    <p:sldId id="419" r:id="rId7"/>
    <p:sldId id="445" r:id="rId8"/>
    <p:sldId id="421" r:id="rId9"/>
    <p:sldId id="444" r:id="rId10"/>
    <p:sldId id="443" r:id="rId11"/>
    <p:sldId id="424" r:id="rId12"/>
    <p:sldId id="425" r:id="rId13"/>
    <p:sldId id="427" r:id="rId14"/>
    <p:sldId id="428" r:id="rId15"/>
    <p:sldId id="429" r:id="rId16"/>
    <p:sldId id="430" r:id="rId17"/>
    <p:sldId id="432" r:id="rId18"/>
    <p:sldId id="433" r:id="rId19"/>
    <p:sldId id="434" r:id="rId20"/>
    <p:sldId id="435" r:id="rId21"/>
    <p:sldId id="437" r:id="rId22"/>
    <p:sldId id="438" r:id="rId23"/>
    <p:sldId id="440" r:id="rId24"/>
    <p:sldId id="446" r:id="rId25"/>
    <p:sldId id="376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9">
          <p15:clr>
            <a:srgbClr val="A4A3A4"/>
          </p15:clr>
        </p15:guide>
        <p15:guide id="2" pos="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156" autoAdjust="0"/>
    <p:restoredTop sz="94136" autoAdjust="0"/>
  </p:normalViewPr>
  <p:slideViewPr>
    <p:cSldViewPr snapToGrid="0">
      <p:cViewPr>
        <p:scale>
          <a:sx n="72" d="100"/>
          <a:sy n="72" d="100"/>
        </p:scale>
        <p:origin x="-366" y="66"/>
      </p:cViewPr>
      <p:guideLst>
        <p:guide orient="horz" pos="3069"/>
        <p:guide pos="6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0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2FFF-2673-4B36-B3D1-CA9BBF80FAC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4B2E1AD7-43F3-418A-9533-595D8F996572}">
      <dgm:prSet phldrT="[Text]" custT="1"/>
      <dgm:spPr/>
      <dgm:t>
        <a:bodyPr/>
        <a:lstStyle/>
        <a:p>
          <a:r>
            <a:rPr lang="id-ID" sz="1600" b="1" dirty="0"/>
            <a:t>Praktikum Berkomunikasi Melalui Telepon </a:t>
          </a:r>
        </a:p>
        <a:p>
          <a:r>
            <a:rPr lang="id-ID" sz="1400" i="1" dirty="0"/>
            <a:t>Practical Of Communicating By Phone  – Incoming Call</a:t>
          </a:r>
        </a:p>
      </dgm:t>
    </dgm:pt>
    <dgm:pt modelId="{B7B3980D-ABC5-4EA2-A92A-163445AEE4C2}" type="parTrans" cxnId="{B177DE5E-3E7E-41B4-9AAC-75A9DDA12FDA}">
      <dgm:prSet/>
      <dgm:spPr/>
      <dgm:t>
        <a:bodyPr/>
        <a:lstStyle/>
        <a:p>
          <a:endParaRPr lang="id-ID"/>
        </a:p>
      </dgm:t>
    </dgm:pt>
    <dgm:pt modelId="{9525B252-E133-48CD-9509-021E224EBB43}" type="sibTrans" cxnId="{B177DE5E-3E7E-41B4-9AAC-75A9DDA12FDA}">
      <dgm:prSet/>
      <dgm:spPr/>
      <dgm:t>
        <a:bodyPr/>
        <a:lstStyle/>
        <a:p>
          <a:endParaRPr lang="id-ID"/>
        </a:p>
      </dgm:t>
    </dgm:pt>
    <dgm:pt modelId="{62F3934A-78A3-4975-B5F1-5764E75CDE13}">
      <dgm:prSet custT="1"/>
      <dgm:spPr/>
      <dgm:t>
        <a:bodyPr/>
        <a:lstStyle/>
        <a:p>
          <a:pPr algn="just"/>
          <a:r>
            <a:rPr lang="id-ID" sz="1400" i="0" dirty="0">
              <a:latin typeface="Lato"/>
            </a:rPr>
            <a:t>Mahasiswa mampu  mempersiapkan Peralatan dan Formulir kerja </a:t>
          </a:r>
        </a:p>
      </dgm:t>
    </dgm:pt>
    <dgm:pt modelId="{3DDBBD7D-D34B-4968-8B52-F0DF02F8521C}" type="parTrans" cxnId="{94883C4C-E388-4847-B561-3BE9FABC6BC1}">
      <dgm:prSet/>
      <dgm:spPr/>
      <dgm:t>
        <a:bodyPr/>
        <a:lstStyle/>
        <a:p>
          <a:endParaRPr lang="id-ID"/>
        </a:p>
      </dgm:t>
    </dgm:pt>
    <dgm:pt modelId="{FC396F3D-F5CF-4FC2-A402-142962B7781F}" type="sibTrans" cxnId="{94883C4C-E388-4847-B561-3BE9FABC6BC1}">
      <dgm:prSet/>
      <dgm:spPr/>
      <dgm:t>
        <a:bodyPr/>
        <a:lstStyle/>
        <a:p>
          <a:endParaRPr lang="id-ID"/>
        </a:p>
      </dgm:t>
    </dgm:pt>
    <dgm:pt modelId="{0FC60D8F-4055-46EF-85E7-9FCC65F8650E}">
      <dgm:prSet custT="1"/>
      <dgm:spPr/>
      <dgm:t>
        <a:bodyPr/>
        <a:lstStyle/>
        <a:p>
          <a:pPr algn="just"/>
          <a:r>
            <a:rPr lang="id-ID" sz="1400" dirty="0">
              <a:latin typeface="Lato"/>
            </a:rPr>
            <a:t>Mahasiswa mampu  memahami Prosedur  dalam menerima Telepon</a:t>
          </a:r>
        </a:p>
      </dgm:t>
    </dgm:pt>
    <dgm:pt modelId="{5F90EA3D-8056-4F7A-A1C2-436D8EC0C761}" type="parTrans" cxnId="{839EEF0F-837D-45D0-8615-B6A69FC0346B}">
      <dgm:prSet/>
      <dgm:spPr/>
      <dgm:t>
        <a:bodyPr/>
        <a:lstStyle/>
        <a:p>
          <a:endParaRPr lang="id-ID"/>
        </a:p>
      </dgm:t>
    </dgm:pt>
    <dgm:pt modelId="{98E5A950-A4A9-4EE1-9F49-8AA3F3F61D3A}" type="sibTrans" cxnId="{839EEF0F-837D-45D0-8615-B6A69FC0346B}">
      <dgm:prSet/>
      <dgm:spPr/>
      <dgm:t>
        <a:bodyPr/>
        <a:lstStyle/>
        <a:p>
          <a:endParaRPr lang="id-ID"/>
        </a:p>
      </dgm:t>
    </dgm:pt>
    <dgm:pt modelId="{B246DC6D-4CBD-40E3-A0D8-07D2FF391672}">
      <dgm:prSet custT="1"/>
      <dgm:spPr/>
      <dgm:t>
        <a:bodyPr/>
        <a:lstStyle/>
        <a:p>
          <a:pPr algn="just"/>
          <a:r>
            <a:rPr lang="id-ID" sz="1400" dirty="0">
              <a:latin typeface="Lato"/>
            </a:rPr>
            <a:t>Mahasiswa mampu  mengimplementasikan percakapan dalam menerima panggilan Telepon</a:t>
          </a:r>
        </a:p>
      </dgm:t>
    </dgm:pt>
    <dgm:pt modelId="{1C9FB573-A75D-44EA-81FE-A39F5FD30A0E}" type="parTrans" cxnId="{AB8EBC73-B359-478C-A5EC-774CA13C8A4E}">
      <dgm:prSet/>
      <dgm:spPr/>
      <dgm:t>
        <a:bodyPr/>
        <a:lstStyle/>
        <a:p>
          <a:endParaRPr lang="id-ID"/>
        </a:p>
      </dgm:t>
    </dgm:pt>
    <dgm:pt modelId="{82FB796C-B029-4B6D-B151-2BD8D2E8FF33}" type="sibTrans" cxnId="{AB8EBC73-B359-478C-A5EC-774CA13C8A4E}">
      <dgm:prSet/>
      <dgm:spPr/>
      <dgm:t>
        <a:bodyPr/>
        <a:lstStyle/>
        <a:p>
          <a:endParaRPr lang="id-ID"/>
        </a:p>
      </dgm:t>
    </dgm:pt>
    <dgm:pt modelId="{6E9E660F-EEB8-4A97-81D3-882FE835B993}">
      <dgm:prSet custT="1"/>
      <dgm:spPr/>
      <dgm:t>
        <a:bodyPr/>
        <a:lstStyle/>
        <a:p>
          <a:pPr algn="just"/>
          <a:r>
            <a:rPr lang="id-ID" sz="1200" i="1" dirty="0">
              <a:latin typeface="Lato"/>
            </a:rPr>
            <a:t>S</a:t>
          </a:r>
          <a:r>
            <a:rPr lang="en-US" sz="1200" i="1" dirty="0" err="1">
              <a:latin typeface="Lato"/>
            </a:rPr>
            <a:t>tudent</a:t>
          </a:r>
          <a:r>
            <a:rPr lang="id-ID" sz="1200" i="1" dirty="0">
              <a:latin typeface="Lato"/>
            </a:rPr>
            <a:t>s are</a:t>
          </a:r>
          <a:r>
            <a:rPr lang="en-US" sz="1200" i="1" dirty="0">
              <a:latin typeface="Lato"/>
            </a:rPr>
            <a:t> able to </a:t>
          </a:r>
          <a:r>
            <a:rPr lang="id-ID" sz="1200" i="1" dirty="0">
              <a:latin typeface="Lato"/>
            </a:rPr>
            <a:t>understand glosarium in communicate on the telephone</a:t>
          </a:r>
        </a:p>
      </dgm:t>
    </dgm:pt>
    <dgm:pt modelId="{4DA03CF6-5ACA-4CB1-858A-08C64C94670B}" type="parTrans" cxnId="{D28A7855-69E8-4FDC-B20E-1AB16C05C896}">
      <dgm:prSet/>
      <dgm:spPr/>
      <dgm:t>
        <a:bodyPr/>
        <a:lstStyle/>
        <a:p>
          <a:endParaRPr lang="id-ID"/>
        </a:p>
      </dgm:t>
    </dgm:pt>
    <dgm:pt modelId="{739EDA19-D9E0-432D-90AF-94C6F22D3B5A}" type="sibTrans" cxnId="{D28A7855-69E8-4FDC-B20E-1AB16C05C896}">
      <dgm:prSet/>
      <dgm:spPr/>
      <dgm:t>
        <a:bodyPr/>
        <a:lstStyle/>
        <a:p>
          <a:endParaRPr lang="id-ID"/>
        </a:p>
      </dgm:t>
    </dgm:pt>
    <dgm:pt modelId="{D9733DC7-8D4C-469A-A9D9-C20829430DF1}">
      <dgm:prSet custT="1"/>
      <dgm:spPr/>
      <dgm:t>
        <a:bodyPr/>
        <a:lstStyle/>
        <a:p>
          <a:pPr algn="just"/>
          <a:r>
            <a:rPr lang="en-US" sz="1200" i="1" dirty="0">
              <a:latin typeface="Lato"/>
            </a:rPr>
            <a:t>Students  </a:t>
          </a:r>
          <a:r>
            <a:rPr lang="id-ID" sz="1200" i="1" dirty="0">
              <a:latin typeface="Lato"/>
            </a:rPr>
            <a:t>are a</a:t>
          </a:r>
          <a:r>
            <a:rPr lang="en-US" sz="1200" i="1" dirty="0" err="1">
              <a:latin typeface="Lato"/>
            </a:rPr>
            <a:t>ble</a:t>
          </a:r>
          <a:r>
            <a:rPr lang="en-US" sz="1200" i="1" dirty="0">
              <a:latin typeface="Lato"/>
            </a:rPr>
            <a:t> </a:t>
          </a:r>
          <a:r>
            <a:rPr lang="id-ID" sz="1200" i="1" dirty="0">
              <a:latin typeface="Lato"/>
            </a:rPr>
            <a:t>to understand the procedures in respond incoming call</a:t>
          </a:r>
        </a:p>
      </dgm:t>
    </dgm:pt>
    <dgm:pt modelId="{46027438-A97B-4D2C-A257-1CAE921C19D4}" type="parTrans" cxnId="{726B4236-65D1-4658-B181-4E5527D6690F}">
      <dgm:prSet/>
      <dgm:spPr/>
      <dgm:t>
        <a:bodyPr/>
        <a:lstStyle/>
        <a:p>
          <a:endParaRPr lang="id-ID"/>
        </a:p>
      </dgm:t>
    </dgm:pt>
    <dgm:pt modelId="{2FFCFE4F-E64A-4E54-A17A-E623D834B1AC}" type="sibTrans" cxnId="{726B4236-65D1-4658-B181-4E5527D6690F}">
      <dgm:prSet/>
      <dgm:spPr/>
      <dgm:t>
        <a:bodyPr/>
        <a:lstStyle/>
        <a:p>
          <a:endParaRPr lang="id-ID"/>
        </a:p>
      </dgm:t>
    </dgm:pt>
    <dgm:pt modelId="{F7D6334D-64A4-4A23-A235-B15FE0460DA2}">
      <dgm:prSet custT="1"/>
      <dgm:spPr/>
      <dgm:t>
        <a:bodyPr/>
        <a:lstStyle/>
        <a:p>
          <a:pPr algn="just"/>
          <a:r>
            <a:rPr lang="id-ID" sz="1200" i="1" dirty="0">
              <a:latin typeface="Lato"/>
            </a:rPr>
            <a:t>Students are  able to implement conversation in receiving telephone call</a:t>
          </a:r>
        </a:p>
      </dgm:t>
    </dgm:pt>
    <dgm:pt modelId="{E7A15139-59E9-4C26-B183-2F20AB2C0602}" type="parTrans" cxnId="{27D20D68-B1FB-454A-A121-429013D4BBFA}">
      <dgm:prSet/>
      <dgm:spPr/>
      <dgm:t>
        <a:bodyPr/>
        <a:lstStyle/>
        <a:p>
          <a:endParaRPr lang="id-ID"/>
        </a:p>
      </dgm:t>
    </dgm:pt>
    <dgm:pt modelId="{799D280B-88F5-4FCC-BD04-1A536409AD5D}" type="sibTrans" cxnId="{27D20D68-B1FB-454A-A121-429013D4BBFA}">
      <dgm:prSet/>
      <dgm:spPr/>
      <dgm:t>
        <a:bodyPr/>
        <a:lstStyle/>
        <a:p>
          <a:endParaRPr lang="id-ID"/>
        </a:p>
      </dgm:t>
    </dgm:pt>
    <dgm:pt modelId="{5A211266-DC34-4A5F-9CDA-5F71311DDDA3}">
      <dgm:prSet custT="1"/>
      <dgm:spPr/>
      <dgm:t>
        <a:bodyPr/>
        <a:lstStyle/>
        <a:p>
          <a:pPr algn="l"/>
          <a:endParaRPr lang="id-ID" sz="1600" i="1" dirty="0"/>
        </a:p>
      </dgm:t>
    </dgm:pt>
    <dgm:pt modelId="{B24060DD-774B-4B10-9C8C-4B9248D2F6F3}" type="parTrans" cxnId="{F06DC047-2991-47EF-9A29-8F84C10DD6F4}">
      <dgm:prSet/>
      <dgm:spPr/>
      <dgm:t>
        <a:bodyPr/>
        <a:lstStyle/>
        <a:p>
          <a:endParaRPr lang="id-ID"/>
        </a:p>
      </dgm:t>
    </dgm:pt>
    <dgm:pt modelId="{88D48303-ACBC-4042-A034-2E3A0CC9F551}" type="sibTrans" cxnId="{F06DC047-2991-47EF-9A29-8F84C10DD6F4}">
      <dgm:prSet/>
      <dgm:spPr/>
      <dgm:t>
        <a:bodyPr/>
        <a:lstStyle/>
        <a:p>
          <a:endParaRPr lang="id-ID"/>
        </a:p>
      </dgm:t>
    </dgm:pt>
    <dgm:pt modelId="{088B6452-03C1-4A91-9E0D-D16C987C4EA0}">
      <dgm:prSet custT="1"/>
      <dgm:spPr/>
      <dgm:t>
        <a:bodyPr/>
        <a:lstStyle/>
        <a:p>
          <a:pPr algn="just"/>
          <a:r>
            <a:rPr lang="id-ID" sz="1400" i="0" dirty="0">
              <a:latin typeface="Lato"/>
            </a:rPr>
            <a:t>Mahasiswa mampu memahami parameter penilaian </a:t>
          </a:r>
        </a:p>
      </dgm:t>
    </dgm:pt>
    <dgm:pt modelId="{0CFDD3C3-5375-47D8-A7C9-55E9552390C1}" type="parTrans" cxnId="{25B3C123-28E7-409F-8F2D-EA0946268337}">
      <dgm:prSet/>
      <dgm:spPr/>
      <dgm:t>
        <a:bodyPr/>
        <a:lstStyle/>
        <a:p>
          <a:endParaRPr lang="id-ID"/>
        </a:p>
      </dgm:t>
    </dgm:pt>
    <dgm:pt modelId="{4EAF408B-429A-4778-B5BF-2EC12E8D08DC}" type="sibTrans" cxnId="{25B3C123-28E7-409F-8F2D-EA0946268337}">
      <dgm:prSet/>
      <dgm:spPr/>
      <dgm:t>
        <a:bodyPr/>
        <a:lstStyle/>
        <a:p>
          <a:endParaRPr lang="id-ID"/>
        </a:p>
      </dgm:t>
    </dgm:pt>
    <dgm:pt modelId="{5C822933-C228-4544-9DDC-12668A884B87}">
      <dgm:prSet custT="1"/>
      <dgm:spPr/>
      <dgm:t>
        <a:bodyPr/>
        <a:lstStyle/>
        <a:p>
          <a:pPr algn="just"/>
          <a:r>
            <a:rPr lang="en-US" sz="1200" i="1" dirty="0">
              <a:latin typeface="Lato"/>
            </a:rPr>
            <a:t>Students </a:t>
          </a:r>
          <a:r>
            <a:rPr lang="id-ID" sz="1200" i="1" dirty="0">
              <a:latin typeface="Lato"/>
            </a:rPr>
            <a:t> are </a:t>
          </a:r>
          <a:r>
            <a:rPr lang="en-US" sz="1200" i="1" dirty="0">
              <a:latin typeface="Lato"/>
            </a:rPr>
            <a:t> able to </a:t>
          </a:r>
          <a:r>
            <a:rPr lang="id-ID" sz="1200" i="1" dirty="0">
              <a:latin typeface="Lato"/>
            </a:rPr>
            <a:t>understad  the equipment  and forms</a:t>
          </a:r>
          <a:endParaRPr lang="id-ID" sz="1400" i="1" dirty="0">
            <a:latin typeface="Lato"/>
          </a:endParaRPr>
        </a:p>
      </dgm:t>
    </dgm:pt>
    <dgm:pt modelId="{C42B2C82-9391-4676-A442-82653A4D0898}" type="parTrans" cxnId="{85AA312D-E460-47DD-8F76-379D27C92CC1}">
      <dgm:prSet/>
      <dgm:spPr/>
      <dgm:t>
        <a:bodyPr/>
        <a:lstStyle/>
        <a:p>
          <a:endParaRPr lang="id-ID"/>
        </a:p>
      </dgm:t>
    </dgm:pt>
    <dgm:pt modelId="{9DEEF781-16AF-43D9-AD7E-3313AEC2ED01}" type="sibTrans" cxnId="{85AA312D-E460-47DD-8F76-379D27C92CC1}">
      <dgm:prSet/>
      <dgm:spPr/>
      <dgm:t>
        <a:bodyPr/>
        <a:lstStyle/>
        <a:p>
          <a:endParaRPr lang="id-ID"/>
        </a:p>
      </dgm:t>
    </dgm:pt>
    <dgm:pt modelId="{A70AC650-9C0B-4BF0-8384-F594F204168A}">
      <dgm:prSet custT="1"/>
      <dgm:spPr/>
      <dgm:t>
        <a:bodyPr/>
        <a:lstStyle/>
        <a:p>
          <a:pPr algn="just"/>
          <a:r>
            <a:rPr lang="id-ID" sz="1400" b="0" dirty="0">
              <a:latin typeface="Lato"/>
            </a:rPr>
            <a:t>Mahasiswa mampu Memahami istilah-istilah dalam Berkomunikasi melalui telepon</a:t>
          </a:r>
        </a:p>
      </dgm:t>
    </dgm:pt>
    <dgm:pt modelId="{F4A15F06-1603-48A3-AAB9-F8418979A248}" type="parTrans" cxnId="{02F06B30-B048-4C1B-B612-6D49BA581DBC}">
      <dgm:prSet/>
      <dgm:spPr/>
      <dgm:t>
        <a:bodyPr/>
        <a:lstStyle/>
        <a:p>
          <a:endParaRPr lang="id-ID"/>
        </a:p>
      </dgm:t>
    </dgm:pt>
    <dgm:pt modelId="{9BD975B9-37D1-488D-931F-1114C9517B65}" type="sibTrans" cxnId="{02F06B30-B048-4C1B-B612-6D49BA581DBC}">
      <dgm:prSet/>
      <dgm:spPr/>
      <dgm:t>
        <a:bodyPr/>
        <a:lstStyle/>
        <a:p>
          <a:endParaRPr lang="id-ID"/>
        </a:p>
      </dgm:t>
    </dgm:pt>
    <dgm:pt modelId="{C1FD387D-3D58-4D42-AB35-E1F618577098}">
      <dgm:prSet custT="1"/>
      <dgm:spPr/>
      <dgm:t>
        <a:bodyPr/>
        <a:lstStyle/>
        <a:p>
          <a:pPr algn="just"/>
          <a:r>
            <a:rPr lang="id-ID" sz="1200" i="1" dirty="0">
              <a:latin typeface="Lato"/>
            </a:rPr>
            <a:t>Student are able to carry out the scoring parameter</a:t>
          </a:r>
        </a:p>
      </dgm:t>
    </dgm:pt>
    <dgm:pt modelId="{959BE5B0-7E4F-4E2D-AFAE-CE6748708302}" type="parTrans" cxnId="{E4B9F2CF-AA15-453D-A3D7-C44EA7439857}">
      <dgm:prSet/>
      <dgm:spPr/>
      <dgm:t>
        <a:bodyPr/>
        <a:lstStyle/>
        <a:p>
          <a:endParaRPr lang="id-ID"/>
        </a:p>
      </dgm:t>
    </dgm:pt>
    <dgm:pt modelId="{4B209513-FE3A-4F2C-A9E5-3D86028A6583}" type="sibTrans" cxnId="{E4B9F2CF-AA15-453D-A3D7-C44EA7439857}">
      <dgm:prSet/>
      <dgm:spPr/>
      <dgm:t>
        <a:bodyPr/>
        <a:lstStyle/>
        <a:p>
          <a:endParaRPr lang="id-ID"/>
        </a:p>
      </dgm:t>
    </dgm:pt>
    <dgm:pt modelId="{5E2967A3-D53E-41D9-A446-EDF0B087DD23}" type="pres">
      <dgm:prSet presAssocID="{560C2FFF-2673-4B36-B3D1-CA9BBF80FA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76B17CC-D19A-40AE-8BBB-6CFB523CCA4D}" type="pres">
      <dgm:prSet presAssocID="{4B2E1AD7-43F3-418A-9533-595D8F996572}" presName="parentLin" presStyleCnt="0"/>
      <dgm:spPr/>
    </dgm:pt>
    <dgm:pt modelId="{BA3E8040-401B-4F59-9E0A-1A1197EAC3D9}" type="pres">
      <dgm:prSet presAssocID="{4B2E1AD7-43F3-418A-9533-595D8F996572}" presName="parentLeftMargin" presStyleLbl="node1" presStyleIdx="0" presStyleCnt="1"/>
      <dgm:spPr/>
      <dgm:t>
        <a:bodyPr/>
        <a:lstStyle/>
        <a:p>
          <a:endParaRPr lang="id-ID"/>
        </a:p>
      </dgm:t>
    </dgm:pt>
    <dgm:pt modelId="{3993D8D0-A8F0-4D05-B757-B75514555716}" type="pres">
      <dgm:prSet presAssocID="{4B2E1AD7-43F3-418A-9533-595D8F996572}" presName="parentText" presStyleLbl="node1" presStyleIdx="0" presStyleCnt="1" custScaleX="124620" custScaleY="9967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BC560F-3378-4B11-ABBA-6F1B6E86E008}" type="pres">
      <dgm:prSet presAssocID="{4B2E1AD7-43F3-418A-9533-595D8F996572}" presName="negativeSpace" presStyleCnt="0"/>
      <dgm:spPr/>
    </dgm:pt>
    <dgm:pt modelId="{CB4AABC9-2D10-4DEC-B0AF-13E14CD5E997}" type="pres">
      <dgm:prSet presAssocID="{4B2E1AD7-43F3-418A-9533-595D8F996572}" presName="childText" presStyleLbl="conFgAcc1" presStyleIdx="0" presStyleCnt="1" custLinFactNeighborY="643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177DE5E-3E7E-41B4-9AAC-75A9DDA12FDA}" srcId="{560C2FFF-2673-4B36-B3D1-CA9BBF80FAC8}" destId="{4B2E1AD7-43F3-418A-9533-595D8F996572}" srcOrd="0" destOrd="0" parTransId="{B7B3980D-ABC5-4EA2-A92A-163445AEE4C2}" sibTransId="{9525B252-E133-48CD-9509-021E224EBB43}"/>
    <dgm:cxn modelId="{27D20D68-B1FB-454A-A121-429013D4BBFA}" srcId="{B246DC6D-4CBD-40E3-A0D8-07D2FF391672}" destId="{F7D6334D-64A4-4A23-A235-B15FE0460DA2}" srcOrd="0" destOrd="0" parTransId="{E7A15139-59E9-4C26-B183-2F20AB2C0602}" sibTransId="{799D280B-88F5-4FCC-BD04-1A536409AD5D}"/>
    <dgm:cxn modelId="{C6CAD5AE-C50D-4325-8B18-14FD8C08A2AF}" type="presOf" srcId="{088B6452-03C1-4A91-9E0D-D16C987C4EA0}" destId="{CB4AABC9-2D10-4DEC-B0AF-13E14CD5E997}" srcOrd="0" destOrd="8" presId="urn:microsoft.com/office/officeart/2005/8/layout/list1"/>
    <dgm:cxn modelId="{94883C4C-E388-4847-B561-3BE9FABC6BC1}" srcId="{4B2E1AD7-43F3-418A-9533-595D8F996572}" destId="{62F3934A-78A3-4975-B5F1-5764E75CDE13}" srcOrd="1" destOrd="0" parTransId="{3DDBBD7D-D34B-4968-8B52-F0DF02F8521C}" sibTransId="{FC396F3D-F5CF-4FC2-A402-142962B7781F}"/>
    <dgm:cxn modelId="{02F06B30-B048-4C1B-B612-6D49BA581DBC}" srcId="{4B2E1AD7-43F3-418A-9533-595D8F996572}" destId="{A70AC650-9C0B-4BF0-8384-F594F204168A}" srcOrd="0" destOrd="0" parTransId="{F4A15F06-1603-48A3-AAB9-F8418979A248}" sibTransId="{9BD975B9-37D1-488D-931F-1114C9517B65}"/>
    <dgm:cxn modelId="{D28A7855-69E8-4FDC-B20E-1AB16C05C896}" srcId="{A70AC650-9C0B-4BF0-8384-F594F204168A}" destId="{6E9E660F-EEB8-4A97-81D3-882FE835B993}" srcOrd="0" destOrd="0" parTransId="{4DA03CF6-5ACA-4CB1-858A-08C64C94670B}" sibTransId="{739EDA19-D9E0-432D-90AF-94C6F22D3B5A}"/>
    <dgm:cxn modelId="{2003CF16-5EC6-4500-8FC0-C61CC4DD708C}" type="presOf" srcId="{62F3934A-78A3-4975-B5F1-5764E75CDE13}" destId="{CB4AABC9-2D10-4DEC-B0AF-13E14CD5E997}" srcOrd="0" destOrd="2" presId="urn:microsoft.com/office/officeart/2005/8/layout/list1"/>
    <dgm:cxn modelId="{F06DC047-2991-47EF-9A29-8F84C10DD6F4}" srcId="{4B2E1AD7-43F3-418A-9533-595D8F996572}" destId="{5A211266-DC34-4A5F-9CDA-5F71311DDDA3}" srcOrd="5" destOrd="0" parTransId="{B24060DD-774B-4B10-9C8C-4B9248D2F6F3}" sibTransId="{88D48303-ACBC-4042-A034-2E3A0CC9F551}"/>
    <dgm:cxn modelId="{426F9026-AFCA-4FAD-9F04-B62A916734E1}" type="presOf" srcId="{6E9E660F-EEB8-4A97-81D3-882FE835B993}" destId="{CB4AABC9-2D10-4DEC-B0AF-13E14CD5E997}" srcOrd="0" destOrd="1" presId="urn:microsoft.com/office/officeart/2005/8/layout/list1"/>
    <dgm:cxn modelId="{531F44D8-8A78-4566-80FB-4DC9B8AE90BE}" type="presOf" srcId="{B246DC6D-4CBD-40E3-A0D8-07D2FF391672}" destId="{CB4AABC9-2D10-4DEC-B0AF-13E14CD5E997}" srcOrd="0" destOrd="6" presId="urn:microsoft.com/office/officeart/2005/8/layout/list1"/>
    <dgm:cxn modelId="{AB8EBC73-B359-478C-A5EC-774CA13C8A4E}" srcId="{4B2E1AD7-43F3-418A-9533-595D8F996572}" destId="{B246DC6D-4CBD-40E3-A0D8-07D2FF391672}" srcOrd="3" destOrd="0" parTransId="{1C9FB573-A75D-44EA-81FE-A39F5FD30A0E}" sibTransId="{82FB796C-B029-4B6D-B151-2BD8D2E8FF33}"/>
    <dgm:cxn modelId="{39864FB3-664E-48E7-A149-F9BEACA8EB2E}" type="presOf" srcId="{A70AC650-9C0B-4BF0-8384-F594F204168A}" destId="{CB4AABC9-2D10-4DEC-B0AF-13E14CD5E997}" srcOrd="0" destOrd="0" presId="urn:microsoft.com/office/officeart/2005/8/layout/list1"/>
    <dgm:cxn modelId="{E4B9F2CF-AA15-453D-A3D7-C44EA7439857}" srcId="{088B6452-03C1-4A91-9E0D-D16C987C4EA0}" destId="{C1FD387D-3D58-4D42-AB35-E1F618577098}" srcOrd="0" destOrd="0" parTransId="{959BE5B0-7E4F-4E2D-AFAE-CE6748708302}" sibTransId="{4B209513-FE3A-4F2C-A9E5-3D86028A6583}"/>
    <dgm:cxn modelId="{DD2572C2-9A51-4D67-8637-F628C566123E}" type="presOf" srcId="{C1FD387D-3D58-4D42-AB35-E1F618577098}" destId="{CB4AABC9-2D10-4DEC-B0AF-13E14CD5E997}" srcOrd="0" destOrd="9" presId="urn:microsoft.com/office/officeart/2005/8/layout/list1"/>
    <dgm:cxn modelId="{615CD9DC-38D8-4EA9-A653-EC9153EBE2F1}" type="presOf" srcId="{D9733DC7-8D4C-469A-A9D9-C20829430DF1}" destId="{CB4AABC9-2D10-4DEC-B0AF-13E14CD5E997}" srcOrd="0" destOrd="5" presId="urn:microsoft.com/office/officeart/2005/8/layout/list1"/>
    <dgm:cxn modelId="{839EEF0F-837D-45D0-8615-B6A69FC0346B}" srcId="{4B2E1AD7-43F3-418A-9533-595D8F996572}" destId="{0FC60D8F-4055-46EF-85E7-9FCC65F8650E}" srcOrd="2" destOrd="0" parTransId="{5F90EA3D-8056-4F7A-A1C2-436D8EC0C761}" sibTransId="{98E5A950-A4A9-4EE1-9F49-8AA3F3F61D3A}"/>
    <dgm:cxn modelId="{25B3C123-28E7-409F-8F2D-EA0946268337}" srcId="{4B2E1AD7-43F3-418A-9533-595D8F996572}" destId="{088B6452-03C1-4A91-9E0D-D16C987C4EA0}" srcOrd="4" destOrd="0" parTransId="{0CFDD3C3-5375-47D8-A7C9-55E9552390C1}" sibTransId="{4EAF408B-429A-4778-B5BF-2EC12E8D08DC}"/>
    <dgm:cxn modelId="{8E3432C7-89FE-4556-AC6C-779BFF4E193A}" type="presOf" srcId="{5A211266-DC34-4A5F-9CDA-5F71311DDDA3}" destId="{CB4AABC9-2D10-4DEC-B0AF-13E14CD5E997}" srcOrd="0" destOrd="10" presId="urn:microsoft.com/office/officeart/2005/8/layout/list1"/>
    <dgm:cxn modelId="{99C8EAC3-6AE6-49C4-A896-315617A7B056}" type="presOf" srcId="{5C822933-C228-4544-9DDC-12668A884B87}" destId="{CB4AABC9-2D10-4DEC-B0AF-13E14CD5E997}" srcOrd="0" destOrd="3" presId="urn:microsoft.com/office/officeart/2005/8/layout/list1"/>
    <dgm:cxn modelId="{85AA312D-E460-47DD-8F76-379D27C92CC1}" srcId="{62F3934A-78A3-4975-B5F1-5764E75CDE13}" destId="{5C822933-C228-4544-9DDC-12668A884B87}" srcOrd="0" destOrd="0" parTransId="{C42B2C82-9391-4676-A442-82653A4D0898}" sibTransId="{9DEEF781-16AF-43D9-AD7E-3313AEC2ED01}"/>
    <dgm:cxn modelId="{9FB68217-9AA3-446F-87AE-76D78842C3AE}" type="presOf" srcId="{0FC60D8F-4055-46EF-85E7-9FCC65F8650E}" destId="{CB4AABC9-2D10-4DEC-B0AF-13E14CD5E997}" srcOrd="0" destOrd="4" presId="urn:microsoft.com/office/officeart/2005/8/layout/list1"/>
    <dgm:cxn modelId="{80FB0CA8-21CF-4DAC-BF9C-FD5C368C3721}" type="presOf" srcId="{4B2E1AD7-43F3-418A-9533-595D8F996572}" destId="{BA3E8040-401B-4F59-9E0A-1A1197EAC3D9}" srcOrd="0" destOrd="0" presId="urn:microsoft.com/office/officeart/2005/8/layout/list1"/>
    <dgm:cxn modelId="{CE03B088-5223-4760-939D-64E763E3E81E}" type="presOf" srcId="{560C2FFF-2673-4B36-B3D1-CA9BBF80FAC8}" destId="{5E2967A3-D53E-41D9-A446-EDF0B087DD23}" srcOrd="0" destOrd="0" presId="urn:microsoft.com/office/officeart/2005/8/layout/list1"/>
    <dgm:cxn modelId="{726B4236-65D1-4658-B181-4E5527D6690F}" srcId="{0FC60D8F-4055-46EF-85E7-9FCC65F8650E}" destId="{D9733DC7-8D4C-469A-A9D9-C20829430DF1}" srcOrd="0" destOrd="0" parTransId="{46027438-A97B-4D2C-A257-1CAE921C19D4}" sibTransId="{2FFCFE4F-E64A-4E54-A17A-E623D834B1AC}"/>
    <dgm:cxn modelId="{D60B037C-BB9F-44EB-8748-AB8B37D5C43F}" type="presOf" srcId="{4B2E1AD7-43F3-418A-9533-595D8F996572}" destId="{3993D8D0-A8F0-4D05-B757-B75514555716}" srcOrd="1" destOrd="0" presId="urn:microsoft.com/office/officeart/2005/8/layout/list1"/>
    <dgm:cxn modelId="{AA92AEB1-CCD9-48C8-9149-128E1B6CD428}" type="presOf" srcId="{F7D6334D-64A4-4A23-A235-B15FE0460DA2}" destId="{CB4AABC9-2D10-4DEC-B0AF-13E14CD5E997}" srcOrd="0" destOrd="7" presId="urn:microsoft.com/office/officeart/2005/8/layout/list1"/>
    <dgm:cxn modelId="{EC9F9ED6-356D-4246-90CB-95C3C535A8E5}" type="presParOf" srcId="{5E2967A3-D53E-41D9-A446-EDF0B087DD23}" destId="{176B17CC-D19A-40AE-8BBB-6CFB523CCA4D}" srcOrd="0" destOrd="0" presId="urn:microsoft.com/office/officeart/2005/8/layout/list1"/>
    <dgm:cxn modelId="{8D01106B-E090-44A2-93C5-F4951C3FCE4A}" type="presParOf" srcId="{176B17CC-D19A-40AE-8BBB-6CFB523CCA4D}" destId="{BA3E8040-401B-4F59-9E0A-1A1197EAC3D9}" srcOrd="0" destOrd="0" presId="urn:microsoft.com/office/officeart/2005/8/layout/list1"/>
    <dgm:cxn modelId="{4CFB78B5-53B4-4051-BF19-7C9AA84E9800}" type="presParOf" srcId="{176B17CC-D19A-40AE-8BBB-6CFB523CCA4D}" destId="{3993D8D0-A8F0-4D05-B757-B75514555716}" srcOrd="1" destOrd="0" presId="urn:microsoft.com/office/officeart/2005/8/layout/list1"/>
    <dgm:cxn modelId="{0D5DB3C2-59B9-4DD3-B856-67E10CC9B946}" type="presParOf" srcId="{5E2967A3-D53E-41D9-A446-EDF0B087DD23}" destId="{AFBC560F-3378-4B11-ABBA-6F1B6E86E008}" srcOrd="1" destOrd="0" presId="urn:microsoft.com/office/officeart/2005/8/layout/list1"/>
    <dgm:cxn modelId="{64DB01B5-B487-421D-BBEA-7E27F92EFCE6}" type="presParOf" srcId="{5E2967A3-D53E-41D9-A446-EDF0B087DD23}" destId="{CB4AABC9-2D10-4DEC-B0AF-13E14CD5E99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1C0A4-B904-4195-9F01-C8773B8EA901}" type="doc">
      <dgm:prSet loTypeId="urn:microsoft.com/office/officeart/2005/8/layout/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287222E9-9078-4A05-9D6C-71CA43C0AD8F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1. </a:t>
          </a:r>
          <a:r>
            <a:rPr lang="id-ID" sz="1050" b="1" dirty="0">
              <a:latin typeface="Lato"/>
            </a:rPr>
            <a:t>Mengangkat Telepon</a:t>
          </a:r>
        </a:p>
      </dgm:t>
    </dgm:pt>
    <dgm:pt modelId="{D7E79025-1139-47B0-8699-1271323ECE3E}" type="parTrans" cxnId="{6053AFA9-0EE1-47CD-B309-6A556134BEB9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3C44BA45-C6B1-4CC6-8B23-915955AAB220}" type="sibTrans" cxnId="{6053AFA9-0EE1-47CD-B309-6A556134BEB9}">
      <dgm:prSet custT="1"/>
      <dgm:spPr/>
      <dgm:t>
        <a:bodyPr/>
        <a:lstStyle/>
        <a:p>
          <a:endParaRPr lang="id-ID" sz="1050" b="1">
            <a:latin typeface="Lato"/>
          </a:endParaRPr>
        </a:p>
      </dgm:t>
    </dgm:pt>
    <dgm:pt modelId="{E7EAD32C-1DC2-436E-8F6D-36734F87ED9B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2. </a:t>
          </a:r>
          <a:r>
            <a:rPr lang="id-ID" sz="1050" b="1" dirty="0">
              <a:latin typeface="Lato"/>
            </a:rPr>
            <a:t>Memberi Salam kepada Penelepon (Greeting)</a:t>
          </a:r>
        </a:p>
      </dgm:t>
    </dgm:pt>
    <dgm:pt modelId="{9716639F-2F9E-45F4-B0F2-5A992EC6B347}" type="parTrans" cxnId="{A31C065E-3C86-42C8-BE07-DA75D9BF1505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1EBD7EAA-94AC-47B3-8FDD-26D910EBD19B}" type="sibTrans" cxnId="{A31C065E-3C86-42C8-BE07-DA75D9BF1505}">
      <dgm:prSet custT="1"/>
      <dgm:spPr/>
      <dgm:t>
        <a:bodyPr/>
        <a:lstStyle/>
        <a:p>
          <a:endParaRPr lang="id-ID" sz="1050" b="1">
            <a:latin typeface="Lato"/>
          </a:endParaRPr>
        </a:p>
      </dgm:t>
    </dgm:pt>
    <dgm:pt modelId="{D008257C-8518-47AC-AB07-95993980A6C9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3. </a:t>
          </a:r>
          <a:r>
            <a:rPr lang="id-ID" sz="1050" b="1" dirty="0">
              <a:latin typeface="Lato"/>
            </a:rPr>
            <a:t>Menanyakan Identitas Penelepon</a:t>
          </a:r>
        </a:p>
      </dgm:t>
    </dgm:pt>
    <dgm:pt modelId="{AF850677-9923-46B0-9C35-8EAE14B2315C}" type="parTrans" cxnId="{47FA59DD-664B-45F9-AABE-C124A300B7E4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26971C2E-6F19-4FFE-8F7D-532994311ADA}" type="sibTrans" cxnId="{47FA59DD-664B-45F9-AABE-C124A300B7E4}">
      <dgm:prSet custT="1"/>
      <dgm:spPr/>
      <dgm:t>
        <a:bodyPr/>
        <a:lstStyle/>
        <a:p>
          <a:endParaRPr lang="id-ID" sz="1050" b="1">
            <a:latin typeface="Lato"/>
          </a:endParaRPr>
        </a:p>
      </dgm:t>
    </dgm:pt>
    <dgm:pt modelId="{EDFD2003-4124-437A-ADFB-F9373474E161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4. </a:t>
          </a:r>
          <a:r>
            <a:rPr lang="id-ID" sz="1050" b="1" dirty="0">
              <a:latin typeface="Lato"/>
            </a:rPr>
            <a:t>Menanyakan Keperluan Penelepon</a:t>
          </a:r>
        </a:p>
      </dgm:t>
    </dgm:pt>
    <dgm:pt modelId="{CC681263-6474-40B1-939A-1068ADDF23A2}" type="parTrans" cxnId="{B6B516A9-4E53-4BBE-A457-3412DF8289BC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3400BBBC-ADD3-4EDE-BF66-DE195E49A25E}" type="sibTrans" cxnId="{B6B516A9-4E53-4BBE-A457-3412DF8289BC}">
      <dgm:prSet custT="1"/>
      <dgm:spPr/>
      <dgm:t>
        <a:bodyPr/>
        <a:lstStyle/>
        <a:p>
          <a:endParaRPr lang="id-ID" sz="1050" b="1">
            <a:latin typeface="Lato"/>
          </a:endParaRPr>
        </a:p>
      </dgm:t>
    </dgm:pt>
    <dgm:pt modelId="{740EB2BE-B52A-4848-AAED-F80EBEBC988E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5. </a:t>
          </a:r>
          <a:r>
            <a:rPr lang="id-ID" sz="1050" b="1" dirty="0">
              <a:latin typeface="Lato"/>
            </a:rPr>
            <a:t>Mencatat Inti pembicaraan dan mengulangi isi pesan</a:t>
          </a:r>
        </a:p>
      </dgm:t>
    </dgm:pt>
    <dgm:pt modelId="{4D7F472E-48AA-4B52-8D0F-F7D70F93C945}" type="parTrans" cxnId="{A7C4E929-8571-453A-89AE-62D1655615DE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70EEF00E-B023-40C4-957C-D7A6316D55B7}" type="sibTrans" cxnId="{A7C4E929-8571-453A-89AE-62D1655615DE}">
      <dgm:prSet custT="1"/>
      <dgm:spPr/>
      <dgm:t>
        <a:bodyPr/>
        <a:lstStyle/>
        <a:p>
          <a:endParaRPr lang="id-ID" sz="1050" b="1">
            <a:latin typeface="Lato"/>
          </a:endParaRPr>
        </a:p>
      </dgm:t>
    </dgm:pt>
    <dgm:pt modelId="{D1080C42-5ECC-45A1-AAF0-8FE33EBAC1C4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6. </a:t>
          </a:r>
          <a:r>
            <a:rPr lang="id-ID" sz="1050" b="1" dirty="0">
              <a:latin typeface="Lato"/>
            </a:rPr>
            <a:t>Menghubungkan penelepon dengan pihak penerima telepon</a:t>
          </a:r>
        </a:p>
      </dgm:t>
    </dgm:pt>
    <dgm:pt modelId="{98651A5F-3CED-4AAE-9EE8-6F759ABD2CD4}" type="parTrans" cxnId="{F2E3E759-E2FE-44A4-9CE6-88F14AA58703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2C0377D8-1F2E-4689-AD20-039EA8F94004}" type="sibTrans" cxnId="{F2E3E759-E2FE-44A4-9CE6-88F14AA58703}">
      <dgm:prSet custT="1"/>
      <dgm:spPr/>
      <dgm:t>
        <a:bodyPr/>
        <a:lstStyle/>
        <a:p>
          <a:endParaRPr lang="id-ID" sz="1050" b="1">
            <a:latin typeface="Lato"/>
          </a:endParaRPr>
        </a:p>
      </dgm:t>
    </dgm:pt>
    <dgm:pt modelId="{95C70094-6404-4B12-8EE8-A7ECD623B495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7. </a:t>
          </a:r>
          <a:r>
            <a:rPr lang="id-ID" sz="1050" b="1" dirty="0">
              <a:latin typeface="Lato"/>
            </a:rPr>
            <a:t>Menciptakan kesan yang baik</a:t>
          </a:r>
        </a:p>
      </dgm:t>
    </dgm:pt>
    <dgm:pt modelId="{0AB19542-B0FE-48F2-B887-B2C4F8918014}" type="parTrans" cxnId="{A36163D9-5F48-45FC-89F4-5904586A2CEA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6695C411-680A-4E67-B117-17680DBA87EE}" type="sibTrans" cxnId="{A36163D9-5F48-45FC-89F4-5904586A2CEA}">
      <dgm:prSet custT="1"/>
      <dgm:spPr/>
      <dgm:t>
        <a:bodyPr/>
        <a:lstStyle/>
        <a:p>
          <a:endParaRPr lang="id-ID" sz="1050" b="1">
            <a:latin typeface="Lato"/>
          </a:endParaRPr>
        </a:p>
      </dgm:t>
    </dgm:pt>
    <dgm:pt modelId="{47DBE76E-04C6-4D3E-B54D-07BDFA2C30B6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8. </a:t>
          </a:r>
          <a:r>
            <a:rPr lang="id-ID" sz="1050" b="1" dirty="0">
              <a:latin typeface="Lato"/>
            </a:rPr>
            <a:t>Mengatur suara dalam bertelepon</a:t>
          </a:r>
        </a:p>
      </dgm:t>
    </dgm:pt>
    <dgm:pt modelId="{F1A58592-9115-49A8-BA73-8920DF30BD38}" type="parTrans" cxnId="{5E2EB461-5686-46FA-9E34-3AA67E66BD03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CDC98F96-8C2B-4510-B20F-C796AB15EC1B}" type="sibTrans" cxnId="{5E2EB461-5686-46FA-9E34-3AA67E66BD03}">
      <dgm:prSet custT="1"/>
      <dgm:spPr/>
      <dgm:t>
        <a:bodyPr/>
        <a:lstStyle/>
        <a:p>
          <a:endParaRPr lang="id-ID" sz="1050" b="1">
            <a:latin typeface="Lato"/>
          </a:endParaRPr>
        </a:p>
      </dgm:t>
    </dgm:pt>
    <dgm:pt modelId="{7E06EF6B-FCB5-4761-B42E-DAB500CE7A9B}">
      <dgm:prSet phldrT="[Text]" custT="1"/>
      <dgm:spPr/>
      <dgm:t>
        <a:bodyPr/>
        <a:lstStyle/>
        <a:p>
          <a:r>
            <a:rPr lang="en-ID" sz="1050" b="1" dirty="0">
              <a:latin typeface="Lato"/>
            </a:rPr>
            <a:t>9. </a:t>
          </a:r>
          <a:r>
            <a:rPr lang="id-ID" sz="1050" b="1" dirty="0">
              <a:latin typeface="Lato"/>
            </a:rPr>
            <a:t>Mengakhiri Pembicaraan dan Mengucapkan Salam</a:t>
          </a:r>
        </a:p>
      </dgm:t>
    </dgm:pt>
    <dgm:pt modelId="{7F8ADDE9-9FFE-4315-91C6-C0D190B5AF35}" type="parTrans" cxnId="{587031A5-7712-4513-B87B-44C38E83D275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420B4BA0-AA5C-48C1-8E77-8F5649B85229}" type="sibTrans" cxnId="{587031A5-7712-4513-B87B-44C38E83D275}">
      <dgm:prSet/>
      <dgm:spPr/>
      <dgm:t>
        <a:bodyPr/>
        <a:lstStyle/>
        <a:p>
          <a:endParaRPr lang="id-ID" sz="1050" b="1">
            <a:latin typeface="Lato"/>
          </a:endParaRPr>
        </a:p>
      </dgm:t>
    </dgm:pt>
    <dgm:pt modelId="{D8B51B0C-7DBC-4E92-9AC3-1A1D606C02A0}" type="pres">
      <dgm:prSet presAssocID="{6201C0A4-B904-4195-9F01-C8773B8EA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469A6BB-D956-43F3-954E-3F0EF76C476A}" type="pres">
      <dgm:prSet presAssocID="{287222E9-9078-4A05-9D6C-71CA43C0AD8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589AD7-67B2-48EE-8787-433110122F0C}" type="pres">
      <dgm:prSet presAssocID="{3C44BA45-C6B1-4CC6-8B23-915955AAB220}" presName="sibTrans" presStyleLbl="sibTrans2D1" presStyleIdx="0" presStyleCnt="8"/>
      <dgm:spPr/>
      <dgm:t>
        <a:bodyPr/>
        <a:lstStyle/>
        <a:p>
          <a:endParaRPr lang="id-ID"/>
        </a:p>
      </dgm:t>
    </dgm:pt>
    <dgm:pt modelId="{1E4FF563-E143-4123-902C-A8BB3DE56072}" type="pres">
      <dgm:prSet presAssocID="{3C44BA45-C6B1-4CC6-8B23-915955AAB220}" presName="connectorText" presStyleLbl="sibTrans2D1" presStyleIdx="0" presStyleCnt="8"/>
      <dgm:spPr/>
      <dgm:t>
        <a:bodyPr/>
        <a:lstStyle/>
        <a:p>
          <a:endParaRPr lang="id-ID"/>
        </a:p>
      </dgm:t>
    </dgm:pt>
    <dgm:pt modelId="{184278CA-BFA5-43BC-9B3B-A265C97B51C7}" type="pres">
      <dgm:prSet presAssocID="{E7EAD32C-1DC2-436E-8F6D-36734F87ED9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6E6D5A-890E-452E-9BE7-7AAFB82EB24E}" type="pres">
      <dgm:prSet presAssocID="{1EBD7EAA-94AC-47B3-8FDD-26D910EBD19B}" presName="sibTrans" presStyleLbl="sibTrans2D1" presStyleIdx="1" presStyleCnt="8"/>
      <dgm:spPr/>
      <dgm:t>
        <a:bodyPr/>
        <a:lstStyle/>
        <a:p>
          <a:endParaRPr lang="id-ID"/>
        </a:p>
      </dgm:t>
    </dgm:pt>
    <dgm:pt modelId="{3AFE352B-C414-451C-9752-1C3C7C055128}" type="pres">
      <dgm:prSet presAssocID="{1EBD7EAA-94AC-47B3-8FDD-26D910EBD19B}" presName="connectorText" presStyleLbl="sibTrans2D1" presStyleIdx="1" presStyleCnt="8"/>
      <dgm:spPr/>
      <dgm:t>
        <a:bodyPr/>
        <a:lstStyle/>
        <a:p>
          <a:endParaRPr lang="id-ID"/>
        </a:p>
      </dgm:t>
    </dgm:pt>
    <dgm:pt modelId="{419C3B38-81AB-4F81-AA64-CBAC704EB551}" type="pres">
      <dgm:prSet presAssocID="{D008257C-8518-47AC-AB07-95993980A6C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D3F7E0-9DBA-487E-854E-9F2CC9E81423}" type="pres">
      <dgm:prSet presAssocID="{26971C2E-6F19-4FFE-8F7D-532994311ADA}" presName="sibTrans" presStyleLbl="sibTrans2D1" presStyleIdx="2" presStyleCnt="8"/>
      <dgm:spPr/>
      <dgm:t>
        <a:bodyPr/>
        <a:lstStyle/>
        <a:p>
          <a:endParaRPr lang="id-ID"/>
        </a:p>
      </dgm:t>
    </dgm:pt>
    <dgm:pt modelId="{648966FB-ED06-47C9-B1E3-F63149607D00}" type="pres">
      <dgm:prSet presAssocID="{26971C2E-6F19-4FFE-8F7D-532994311ADA}" presName="connectorText" presStyleLbl="sibTrans2D1" presStyleIdx="2" presStyleCnt="8"/>
      <dgm:spPr/>
      <dgm:t>
        <a:bodyPr/>
        <a:lstStyle/>
        <a:p>
          <a:endParaRPr lang="id-ID"/>
        </a:p>
      </dgm:t>
    </dgm:pt>
    <dgm:pt modelId="{36DADD06-2675-480D-8E6B-7C2921B09B22}" type="pres">
      <dgm:prSet presAssocID="{EDFD2003-4124-437A-ADFB-F9373474E16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DEB887-0FC8-4F3A-8909-DBE129AF4251}" type="pres">
      <dgm:prSet presAssocID="{3400BBBC-ADD3-4EDE-BF66-DE195E49A25E}" presName="sibTrans" presStyleLbl="sibTrans2D1" presStyleIdx="3" presStyleCnt="8"/>
      <dgm:spPr/>
      <dgm:t>
        <a:bodyPr/>
        <a:lstStyle/>
        <a:p>
          <a:endParaRPr lang="id-ID"/>
        </a:p>
      </dgm:t>
    </dgm:pt>
    <dgm:pt modelId="{F8479790-BFC4-4FCE-8AFA-08A61BCCAB90}" type="pres">
      <dgm:prSet presAssocID="{3400BBBC-ADD3-4EDE-BF66-DE195E49A25E}" presName="connectorText" presStyleLbl="sibTrans2D1" presStyleIdx="3" presStyleCnt="8"/>
      <dgm:spPr/>
      <dgm:t>
        <a:bodyPr/>
        <a:lstStyle/>
        <a:p>
          <a:endParaRPr lang="id-ID"/>
        </a:p>
      </dgm:t>
    </dgm:pt>
    <dgm:pt modelId="{7A713375-CC69-45DF-9253-132D28423A80}" type="pres">
      <dgm:prSet presAssocID="{740EB2BE-B52A-4848-AAED-F80EBEBC988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A9453E-E4BC-44D4-98FF-56F897571439}" type="pres">
      <dgm:prSet presAssocID="{70EEF00E-B023-40C4-957C-D7A6316D55B7}" presName="sibTrans" presStyleLbl="sibTrans2D1" presStyleIdx="4" presStyleCnt="8"/>
      <dgm:spPr/>
      <dgm:t>
        <a:bodyPr/>
        <a:lstStyle/>
        <a:p>
          <a:endParaRPr lang="id-ID"/>
        </a:p>
      </dgm:t>
    </dgm:pt>
    <dgm:pt modelId="{17A49A9B-85E7-425C-8FAF-F81100750B06}" type="pres">
      <dgm:prSet presAssocID="{70EEF00E-B023-40C4-957C-D7A6316D55B7}" presName="connectorText" presStyleLbl="sibTrans2D1" presStyleIdx="4" presStyleCnt="8"/>
      <dgm:spPr/>
      <dgm:t>
        <a:bodyPr/>
        <a:lstStyle/>
        <a:p>
          <a:endParaRPr lang="id-ID"/>
        </a:p>
      </dgm:t>
    </dgm:pt>
    <dgm:pt modelId="{095C6F9E-6923-4FA2-816A-38080EA44537}" type="pres">
      <dgm:prSet presAssocID="{D1080C42-5ECC-45A1-AAF0-8FE33EBAC1C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3E364C-24FF-46AF-B0BF-FEBD654DCA56}" type="pres">
      <dgm:prSet presAssocID="{2C0377D8-1F2E-4689-AD20-039EA8F94004}" presName="sibTrans" presStyleLbl="sibTrans2D1" presStyleIdx="5" presStyleCnt="8"/>
      <dgm:spPr/>
      <dgm:t>
        <a:bodyPr/>
        <a:lstStyle/>
        <a:p>
          <a:endParaRPr lang="id-ID"/>
        </a:p>
      </dgm:t>
    </dgm:pt>
    <dgm:pt modelId="{CBA439BA-A44E-4876-89CD-5391811B1EA6}" type="pres">
      <dgm:prSet presAssocID="{2C0377D8-1F2E-4689-AD20-039EA8F94004}" presName="connectorText" presStyleLbl="sibTrans2D1" presStyleIdx="5" presStyleCnt="8"/>
      <dgm:spPr/>
      <dgm:t>
        <a:bodyPr/>
        <a:lstStyle/>
        <a:p>
          <a:endParaRPr lang="id-ID"/>
        </a:p>
      </dgm:t>
    </dgm:pt>
    <dgm:pt modelId="{2715B8F9-3C73-4502-8DBD-591F1A2F41D7}" type="pres">
      <dgm:prSet presAssocID="{95C70094-6404-4B12-8EE8-A7ECD623B49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2C83F2-D3CC-470B-919A-EF04E70A5060}" type="pres">
      <dgm:prSet presAssocID="{6695C411-680A-4E67-B117-17680DBA87EE}" presName="sibTrans" presStyleLbl="sibTrans2D1" presStyleIdx="6" presStyleCnt="8"/>
      <dgm:spPr/>
      <dgm:t>
        <a:bodyPr/>
        <a:lstStyle/>
        <a:p>
          <a:endParaRPr lang="id-ID"/>
        </a:p>
      </dgm:t>
    </dgm:pt>
    <dgm:pt modelId="{47979A50-475F-4BA1-BDBE-1E6579F15083}" type="pres">
      <dgm:prSet presAssocID="{6695C411-680A-4E67-B117-17680DBA87EE}" presName="connectorText" presStyleLbl="sibTrans2D1" presStyleIdx="6" presStyleCnt="8"/>
      <dgm:spPr/>
      <dgm:t>
        <a:bodyPr/>
        <a:lstStyle/>
        <a:p>
          <a:endParaRPr lang="id-ID"/>
        </a:p>
      </dgm:t>
    </dgm:pt>
    <dgm:pt modelId="{E978A672-873A-41B9-A8F3-30A30310C61A}" type="pres">
      <dgm:prSet presAssocID="{47DBE76E-04C6-4D3E-B54D-07BDFA2C30B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A920CE-F476-4E90-B092-FF779161028F}" type="pres">
      <dgm:prSet presAssocID="{CDC98F96-8C2B-4510-B20F-C796AB15EC1B}" presName="sibTrans" presStyleLbl="sibTrans2D1" presStyleIdx="7" presStyleCnt="8"/>
      <dgm:spPr/>
      <dgm:t>
        <a:bodyPr/>
        <a:lstStyle/>
        <a:p>
          <a:endParaRPr lang="id-ID"/>
        </a:p>
      </dgm:t>
    </dgm:pt>
    <dgm:pt modelId="{3C066F5E-1A2F-4334-B72D-E8B38F0F0493}" type="pres">
      <dgm:prSet presAssocID="{CDC98F96-8C2B-4510-B20F-C796AB15EC1B}" presName="connectorText" presStyleLbl="sibTrans2D1" presStyleIdx="7" presStyleCnt="8"/>
      <dgm:spPr/>
      <dgm:t>
        <a:bodyPr/>
        <a:lstStyle/>
        <a:p>
          <a:endParaRPr lang="id-ID"/>
        </a:p>
      </dgm:t>
    </dgm:pt>
    <dgm:pt modelId="{F895D97E-773F-47A1-9587-E19D6461934D}" type="pres">
      <dgm:prSet presAssocID="{7E06EF6B-FCB5-4761-B42E-DAB500CE7A9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2CBE9C5-905A-46A4-8848-AA15B2103A48}" type="presOf" srcId="{740EB2BE-B52A-4848-AAED-F80EBEBC988E}" destId="{7A713375-CC69-45DF-9253-132D28423A80}" srcOrd="0" destOrd="0" presId="urn:microsoft.com/office/officeart/2005/8/layout/process5"/>
    <dgm:cxn modelId="{B6B516A9-4E53-4BBE-A457-3412DF8289BC}" srcId="{6201C0A4-B904-4195-9F01-C8773B8EA901}" destId="{EDFD2003-4124-437A-ADFB-F9373474E161}" srcOrd="3" destOrd="0" parTransId="{CC681263-6474-40B1-939A-1068ADDF23A2}" sibTransId="{3400BBBC-ADD3-4EDE-BF66-DE195E49A25E}"/>
    <dgm:cxn modelId="{65671495-1059-4665-BA2C-A6DE7E1AC048}" type="presOf" srcId="{47DBE76E-04C6-4D3E-B54D-07BDFA2C30B6}" destId="{E978A672-873A-41B9-A8F3-30A30310C61A}" srcOrd="0" destOrd="0" presId="urn:microsoft.com/office/officeart/2005/8/layout/process5"/>
    <dgm:cxn modelId="{8A57E77E-93B1-47E2-9F8F-445E5B3941D6}" type="presOf" srcId="{3C44BA45-C6B1-4CC6-8B23-915955AAB220}" destId="{44589AD7-67B2-48EE-8787-433110122F0C}" srcOrd="0" destOrd="0" presId="urn:microsoft.com/office/officeart/2005/8/layout/process5"/>
    <dgm:cxn modelId="{74310E38-4AD8-44AD-8845-D7C25E91718D}" type="presOf" srcId="{2C0377D8-1F2E-4689-AD20-039EA8F94004}" destId="{D03E364C-24FF-46AF-B0BF-FEBD654DCA56}" srcOrd="0" destOrd="0" presId="urn:microsoft.com/office/officeart/2005/8/layout/process5"/>
    <dgm:cxn modelId="{5E2EB461-5686-46FA-9E34-3AA67E66BD03}" srcId="{6201C0A4-B904-4195-9F01-C8773B8EA901}" destId="{47DBE76E-04C6-4D3E-B54D-07BDFA2C30B6}" srcOrd="7" destOrd="0" parTransId="{F1A58592-9115-49A8-BA73-8920DF30BD38}" sibTransId="{CDC98F96-8C2B-4510-B20F-C796AB15EC1B}"/>
    <dgm:cxn modelId="{F406D75F-5AD9-413C-ACC6-91E0E2DED59C}" type="presOf" srcId="{6695C411-680A-4E67-B117-17680DBA87EE}" destId="{9D2C83F2-D3CC-470B-919A-EF04E70A5060}" srcOrd="0" destOrd="0" presId="urn:microsoft.com/office/officeart/2005/8/layout/process5"/>
    <dgm:cxn modelId="{B3BCFB47-2848-4B05-A75A-AD5231CDB68C}" type="presOf" srcId="{7E06EF6B-FCB5-4761-B42E-DAB500CE7A9B}" destId="{F895D97E-773F-47A1-9587-E19D6461934D}" srcOrd="0" destOrd="0" presId="urn:microsoft.com/office/officeart/2005/8/layout/process5"/>
    <dgm:cxn modelId="{982031D4-9A43-40BF-BDC1-C78888C9EA64}" type="presOf" srcId="{1EBD7EAA-94AC-47B3-8FDD-26D910EBD19B}" destId="{BD6E6D5A-890E-452E-9BE7-7AAFB82EB24E}" srcOrd="0" destOrd="0" presId="urn:microsoft.com/office/officeart/2005/8/layout/process5"/>
    <dgm:cxn modelId="{A36163D9-5F48-45FC-89F4-5904586A2CEA}" srcId="{6201C0A4-B904-4195-9F01-C8773B8EA901}" destId="{95C70094-6404-4B12-8EE8-A7ECD623B495}" srcOrd="6" destOrd="0" parTransId="{0AB19542-B0FE-48F2-B887-B2C4F8918014}" sibTransId="{6695C411-680A-4E67-B117-17680DBA87EE}"/>
    <dgm:cxn modelId="{A31C065E-3C86-42C8-BE07-DA75D9BF1505}" srcId="{6201C0A4-B904-4195-9F01-C8773B8EA901}" destId="{E7EAD32C-1DC2-436E-8F6D-36734F87ED9B}" srcOrd="1" destOrd="0" parTransId="{9716639F-2F9E-45F4-B0F2-5A992EC6B347}" sibTransId="{1EBD7EAA-94AC-47B3-8FDD-26D910EBD19B}"/>
    <dgm:cxn modelId="{6053AFA9-0EE1-47CD-B309-6A556134BEB9}" srcId="{6201C0A4-B904-4195-9F01-C8773B8EA901}" destId="{287222E9-9078-4A05-9D6C-71CA43C0AD8F}" srcOrd="0" destOrd="0" parTransId="{D7E79025-1139-47B0-8699-1271323ECE3E}" sibTransId="{3C44BA45-C6B1-4CC6-8B23-915955AAB220}"/>
    <dgm:cxn modelId="{744F10FD-1A57-4BD5-BAC1-1A528DE02A6D}" type="presOf" srcId="{6695C411-680A-4E67-B117-17680DBA87EE}" destId="{47979A50-475F-4BA1-BDBE-1E6579F15083}" srcOrd="1" destOrd="0" presId="urn:microsoft.com/office/officeart/2005/8/layout/process5"/>
    <dgm:cxn modelId="{64E975D3-E0B4-42EE-BCA6-A388AC187271}" type="presOf" srcId="{3400BBBC-ADD3-4EDE-BF66-DE195E49A25E}" destId="{4FDEB887-0FC8-4F3A-8909-DBE129AF4251}" srcOrd="0" destOrd="0" presId="urn:microsoft.com/office/officeart/2005/8/layout/process5"/>
    <dgm:cxn modelId="{A7C4E929-8571-453A-89AE-62D1655615DE}" srcId="{6201C0A4-B904-4195-9F01-C8773B8EA901}" destId="{740EB2BE-B52A-4848-AAED-F80EBEBC988E}" srcOrd="4" destOrd="0" parTransId="{4D7F472E-48AA-4B52-8D0F-F7D70F93C945}" sibTransId="{70EEF00E-B023-40C4-957C-D7A6316D55B7}"/>
    <dgm:cxn modelId="{F2E3E759-E2FE-44A4-9CE6-88F14AA58703}" srcId="{6201C0A4-B904-4195-9F01-C8773B8EA901}" destId="{D1080C42-5ECC-45A1-AAF0-8FE33EBAC1C4}" srcOrd="5" destOrd="0" parTransId="{98651A5F-3CED-4AAE-9EE8-6F759ABD2CD4}" sibTransId="{2C0377D8-1F2E-4689-AD20-039EA8F94004}"/>
    <dgm:cxn modelId="{14024176-7522-4D8B-8CA3-76A1D6505F28}" type="presOf" srcId="{3C44BA45-C6B1-4CC6-8B23-915955AAB220}" destId="{1E4FF563-E143-4123-902C-A8BB3DE56072}" srcOrd="1" destOrd="0" presId="urn:microsoft.com/office/officeart/2005/8/layout/process5"/>
    <dgm:cxn modelId="{97D5743D-504E-403F-A8D5-FE0981633824}" type="presOf" srcId="{D008257C-8518-47AC-AB07-95993980A6C9}" destId="{419C3B38-81AB-4F81-AA64-CBAC704EB551}" srcOrd="0" destOrd="0" presId="urn:microsoft.com/office/officeart/2005/8/layout/process5"/>
    <dgm:cxn modelId="{FF973654-2246-49D9-9B49-2C0E6FE52372}" type="presOf" srcId="{E7EAD32C-1DC2-436E-8F6D-36734F87ED9B}" destId="{184278CA-BFA5-43BC-9B3B-A265C97B51C7}" srcOrd="0" destOrd="0" presId="urn:microsoft.com/office/officeart/2005/8/layout/process5"/>
    <dgm:cxn modelId="{47FA59DD-664B-45F9-AABE-C124A300B7E4}" srcId="{6201C0A4-B904-4195-9F01-C8773B8EA901}" destId="{D008257C-8518-47AC-AB07-95993980A6C9}" srcOrd="2" destOrd="0" parTransId="{AF850677-9923-46B0-9C35-8EAE14B2315C}" sibTransId="{26971C2E-6F19-4FFE-8F7D-532994311ADA}"/>
    <dgm:cxn modelId="{F63A050C-E757-4C71-84DB-68C4C7A6A039}" type="presOf" srcId="{26971C2E-6F19-4FFE-8F7D-532994311ADA}" destId="{648966FB-ED06-47C9-B1E3-F63149607D00}" srcOrd="1" destOrd="0" presId="urn:microsoft.com/office/officeart/2005/8/layout/process5"/>
    <dgm:cxn modelId="{D6250F51-9672-4D28-8EE9-7544A4460D3E}" type="presOf" srcId="{287222E9-9078-4A05-9D6C-71CA43C0AD8F}" destId="{2469A6BB-D956-43F3-954E-3F0EF76C476A}" srcOrd="0" destOrd="0" presId="urn:microsoft.com/office/officeart/2005/8/layout/process5"/>
    <dgm:cxn modelId="{95688E24-2D7C-4013-9CE5-A5FD5A10CF30}" type="presOf" srcId="{3400BBBC-ADD3-4EDE-BF66-DE195E49A25E}" destId="{F8479790-BFC4-4FCE-8AFA-08A61BCCAB90}" srcOrd="1" destOrd="0" presId="urn:microsoft.com/office/officeart/2005/8/layout/process5"/>
    <dgm:cxn modelId="{587031A5-7712-4513-B87B-44C38E83D275}" srcId="{6201C0A4-B904-4195-9F01-C8773B8EA901}" destId="{7E06EF6B-FCB5-4761-B42E-DAB500CE7A9B}" srcOrd="8" destOrd="0" parTransId="{7F8ADDE9-9FFE-4315-91C6-C0D190B5AF35}" sibTransId="{420B4BA0-AA5C-48C1-8E77-8F5649B85229}"/>
    <dgm:cxn modelId="{2C958776-588F-491C-99B1-F23AC81CC195}" type="presOf" srcId="{26971C2E-6F19-4FFE-8F7D-532994311ADA}" destId="{D7D3F7E0-9DBA-487E-854E-9F2CC9E81423}" srcOrd="0" destOrd="0" presId="urn:microsoft.com/office/officeart/2005/8/layout/process5"/>
    <dgm:cxn modelId="{047237E9-7F22-41DB-A698-ABEF0CC995BA}" type="presOf" srcId="{6201C0A4-B904-4195-9F01-C8773B8EA901}" destId="{D8B51B0C-7DBC-4E92-9AC3-1A1D606C02A0}" srcOrd="0" destOrd="0" presId="urn:microsoft.com/office/officeart/2005/8/layout/process5"/>
    <dgm:cxn modelId="{64A04330-DEE2-4D0F-A5E5-E633FEE350E9}" type="presOf" srcId="{CDC98F96-8C2B-4510-B20F-C796AB15EC1B}" destId="{10A920CE-F476-4E90-B092-FF779161028F}" srcOrd="0" destOrd="0" presId="urn:microsoft.com/office/officeart/2005/8/layout/process5"/>
    <dgm:cxn modelId="{0DB3A7AC-E356-434C-BFE3-CF777B93F577}" type="presOf" srcId="{EDFD2003-4124-437A-ADFB-F9373474E161}" destId="{36DADD06-2675-480D-8E6B-7C2921B09B22}" srcOrd="0" destOrd="0" presId="urn:microsoft.com/office/officeart/2005/8/layout/process5"/>
    <dgm:cxn modelId="{5FA4F8D7-7D09-43B1-ADCE-76EE87EF067C}" type="presOf" srcId="{1EBD7EAA-94AC-47B3-8FDD-26D910EBD19B}" destId="{3AFE352B-C414-451C-9752-1C3C7C055128}" srcOrd="1" destOrd="0" presId="urn:microsoft.com/office/officeart/2005/8/layout/process5"/>
    <dgm:cxn modelId="{4101FEC9-DA1A-4AA7-A381-82478EA6618A}" type="presOf" srcId="{2C0377D8-1F2E-4689-AD20-039EA8F94004}" destId="{CBA439BA-A44E-4876-89CD-5391811B1EA6}" srcOrd="1" destOrd="0" presId="urn:microsoft.com/office/officeart/2005/8/layout/process5"/>
    <dgm:cxn modelId="{939A444A-F6A4-4B72-9A56-5C519266CB71}" type="presOf" srcId="{95C70094-6404-4B12-8EE8-A7ECD623B495}" destId="{2715B8F9-3C73-4502-8DBD-591F1A2F41D7}" srcOrd="0" destOrd="0" presId="urn:microsoft.com/office/officeart/2005/8/layout/process5"/>
    <dgm:cxn modelId="{8A7E9E52-65E4-4EF5-AAEF-13A248D4D280}" type="presOf" srcId="{70EEF00E-B023-40C4-957C-D7A6316D55B7}" destId="{17A49A9B-85E7-425C-8FAF-F81100750B06}" srcOrd="1" destOrd="0" presId="urn:microsoft.com/office/officeart/2005/8/layout/process5"/>
    <dgm:cxn modelId="{42335C52-7AE7-49FE-97FB-DF59FDCA5FCB}" type="presOf" srcId="{CDC98F96-8C2B-4510-B20F-C796AB15EC1B}" destId="{3C066F5E-1A2F-4334-B72D-E8B38F0F0493}" srcOrd="1" destOrd="0" presId="urn:microsoft.com/office/officeart/2005/8/layout/process5"/>
    <dgm:cxn modelId="{015D7825-A774-407A-B518-3FDD2BE9E686}" type="presOf" srcId="{70EEF00E-B023-40C4-957C-D7A6316D55B7}" destId="{58A9453E-E4BC-44D4-98FF-56F897571439}" srcOrd="0" destOrd="0" presId="urn:microsoft.com/office/officeart/2005/8/layout/process5"/>
    <dgm:cxn modelId="{98AC86F1-3E7B-46D5-9E9A-9BFB42AA38D1}" type="presOf" srcId="{D1080C42-5ECC-45A1-AAF0-8FE33EBAC1C4}" destId="{095C6F9E-6923-4FA2-816A-38080EA44537}" srcOrd="0" destOrd="0" presId="urn:microsoft.com/office/officeart/2005/8/layout/process5"/>
    <dgm:cxn modelId="{224727E7-5F4B-4EDC-9599-EE6871BA5120}" type="presParOf" srcId="{D8B51B0C-7DBC-4E92-9AC3-1A1D606C02A0}" destId="{2469A6BB-D956-43F3-954E-3F0EF76C476A}" srcOrd="0" destOrd="0" presId="urn:microsoft.com/office/officeart/2005/8/layout/process5"/>
    <dgm:cxn modelId="{E0ACB1DD-70EA-43DA-A29E-6F077214F5EF}" type="presParOf" srcId="{D8B51B0C-7DBC-4E92-9AC3-1A1D606C02A0}" destId="{44589AD7-67B2-48EE-8787-433110122F0C}" srcOrd="1" destOrd="0" presId="urn:microsoft.com/office/officeart/2005/8/layout/process5"/>
    <dgm:cxn modelId="{DE76BB69-7181-4F9B-92ED-E11150041F6F}" type="presParOf" srcId="{44589AD7-67B2-48EE-8787-433110122F0C}" destId="{1E4FF563-E143-4123-902C-A8BB3DE56072}" srcOrd="0" destOrd="0" presId="urn:microsoft.com/office/officeart/2005/8/layout/process5"/>
    <dgm:cxn modelId="{4B91044A-8450-4E4E-9461-48390B9BE35F}" type="presParOf" srcId="{D8B51B0C-7DBC-4E92-9AC3-1A1D606C02A0}" destId="{184278CA-BFA5-43BC-9B3B-A265C97B51C7}" srcOrd="2" destOrd="0" presId="urn:microsoft.com/office/officeart/2005/8/layout/process5"/>
    <dgm:cxn modelId="{8BFA04FF-498E-4615-884A-A2378B6305EC}" type="presParOf" srcId="{D8B51B0C-7DBC-4E92-9AC3-1A1D606C02A0}" destId="{BD6E6D5A-890E-452E-9BE7-7AAFB82EB24E}" srcOrd="3" destOrd="0" presId="urn:microsoft.com/office/officeart/2005/8/layout/process5"/>
    <dgm:cxn modelId="{A721E8EC-2B8C-4B1C-A6CD-54D5E41B8EBB}" type="presParOf" srcId="{BD6E6D5A-890E-452E-9BE7-7AAFB82EB24E}" destId="{3AFE352B-C414-451C-9752-1C3C7C055128}" srcOrd="0" destOrd="0" presId="urn:microsoft.com/office/officeart/2005/8/layout/process5"/>
    <dgm:cxn modelId="{6547092B-B0E1-4747-B4B4-F3DF63C862F7}" type="presParOf" srcId="{D8B51B0C-7DBC-4E92-9AC3-1A1D606C02A0}" destId="{419C3B38-81AB-4F81-AA64-CBAC704EB551}" srcOrd="4" destOrd="0" presId="urn:microsoft.com/office/officeart/2005/8/layout/process5"/>
    <dgm:cxn modelId="{698AB563-A571-4770-85A7-A86F502FCABB}" type="presParOf" srcId="{D8B51B0C-7DBC-4E92-9AC3-1A1D606C02A0}" destId="{D7D3F7E0-9DBA-487E-854E-9F2CC9E81423}" srcOrd="5" destOrd="0" presId="urn:microsoft.com/office/officeart/2005/8/layout/process5"/>
    <dgm:cxn modelId="{DFEB12D9-3148-4593-920C-43684187B880}" type="presParOf" srcId="{D7D3F7E0-9DBA-487E-854E-9F2CC9E81423}" destId="{648966FB-ED06-47C9-B1E3-F63149607D00}" srcOrd="0" destOrd="0" presId="urn:microsoft.com/office/officeart/2005/8/layout/process5"/>
    <dgm:cxn modelId="{52A881AA-84A1-4878-8089-608D366F50F1}" type="presParOf" srcId="{D8B51B0C-7DBC-4E92-9AC3-1A1D606C02A0}" destId="{36DADD06-2675-480D-8E6B-7C2921B09B22}" srcOrd="6" destOrd="0" presId="urn:microsoft.com/office/officeart/2005/8/layout/process5"/>
    <dgm:cxn modelId="{A6FD8B43-BE97-4A71-AC02-F7D96B5014EA}" type="presParOf" srcId="{D8B51B0C-7DBC-4E92-9AC3-1A1D606C02A0}" destId="{4FDEB887-0FC8-4F3A-8909-DBE129AF4251}" srcOrd="7" destOrd="0" presId="urn:microsoft.com/office/officeart/2005/8/layout/process5"/>
    <dgm:cxn modelId="{298E8439-7C29-4235-B592-D4DCF357D340}" type="presParOf" srcId="{4FDEB887-0FC8-4F3A-8909-DBE129AF4251}" destId="{F8479790-BFC4-4FCE-8AFA-08A61BCCAB90}" srcOrd="0" destOrd="0" presId="urn:microsoft.com/office/officeart/2005/8/layout/process5"/>
    <dgm:cxn modelId="{6222E250-A3ED-4D18-B5B3-22F219E6AAAC}" type="presParOf" srcId="{D8B51B0C-7DBC-4E92-9AC3-1A1D606C02A0}" destId="{7A713375-CC69-45DF-9253-132D28423A80}" srcOrd="8" destOrd="0" presId="urn:microsoft.com/office/officeart/2005/8/layout/process5"/>
    <dgm:cxn modelId="{3802AB0E-697C-41DF-AC2E-1D14A4693A98}" type="presParOf" srcId="{D8B51B0C-7DBC-4E92-9AC3-1A1D606C02A0}" destId="{58A9453E-E4BC-44D4-98FF-56F897571439}" srcOrd="9" destOrd="0" presId="urn:microsoft.com/office/officeart/2005/8/layout/process5"/>
    <dgm:cxn modelId="{A325B5BE-528B-409D-AF00-A88CAE12C483}" type="presParOf" srcId="{58A9453E-E4BC-44D4-98FF-56F897571439}" destId="{17A49A9B-85E7-425C-8FAF-F81100750B06}" srcOrd="0" destOrd="0" presId="urn:microsoft.com/office/officeart/2005/8/layout/process5"/>
    <dgm:cxn modelId="{17371921-D598-4408-B3B4-3FBDD6C8FE89}" type="presParOf" srcId="{D8B51B0C-7DBC-4E92-9AC3-1A1D606C02A0}" destId="{095C6F9E-6923-4FA2-816A-38080EA44537}" srcOrd="10" destOrd="0" presId="urn:microsoft.com/office/officeart/2005/8/layout/process5"/>
    <dgm:cxn modelId="{6567B7FD-4749-466F-8E39-8738E3C0F671}" type="presParOf" srcId="{D8B51B0C-7DBC-4E92-9AC3-1A1D606C02A0}" destId="{D03E364C-24FF-46AF-B0BF-FEBD654DCA56}" srcOrd="11" destOrd="0" presId="urn:microsoft.com/office/officeart/2005/8/layout/process5"/>
    <dgm:cxn modelId="{72857E03-EF6E-49C1-8673-94B31879E503}" type="presParOf" srcId="{D03E364C-24FF-46AF-B0BF-FEBD654DCA56}" destId="{CBA439BA-A44E-4876-89CD-5391811B1EA6}" srcOrd="0" destOrd="0" presId="urn:microsoft.com/office/officeart/2005/8/layout/process5"/>
    <dgm:cxn modelId="{720548C2-D3B9-4170-B1AE-67DAC52B3F59}" type="presParOf" srcId="{D8B51B0C-7DBC-4E92-9AC3-1A1D606C02A0}" destId="{2715B8F9-3C73-4502-8DBD-591F1A2F41D7}" srcOrd="12" destOrd="0" presId="urn:microsoft.com/office/officeart/2005/8/layout/process5"/>
    <dgm:cxn modelId="{178563DB-90AB-4DC1-AC02-2923D0F34AA0}" type="presParOf" srcId="{D8B51B0C-7DBC-4E92-9AC3-1A1D606C02A0}" destId="{9D2C83F2-D3CC-470B-919A-EF04E70A5060}" srcOrd="13" destOrd="0" presId="urn:microsoft.com/office/officeart/2005/8/layout/process5"/>
    <dgm:cxn modelId="{70B1A1D9-076D-43FA-BABA-2082AC5317C5}" type="presParOf" srcId="{9D2C83F2-D3CC-470B-919A-EF04E70A5060}" destId="{47979A50-475F-4BA1-BDBE-1E6579F15083}" srcOrd="0" destOrd="0" presId="urn:microsoft.com/office/officeart/2005/8/layout/process5"/>
    <dgm:cxn modelId="{E8FD46B2-4C31-4501-A5E3-0FD523384BA6}" type="presParOf" srcId="{D8B51B0C-7DBC-4E92-9AC3-1A1D606C02A0}" destId="{E978A672-873A-41B9-A8F3-30A30310C61A}" srcOrd="14" destOrd="0" presId="urn:microsoft.com/office/officeart/2005/8/layout/process5"/>
    <dgm:cxn modelId="{7B29E0B7-5643-4408-A5E6-0D542FE85564}" type="presParOf" srcId="{D8B51B0C-7DBC-4E92-9AC3-1A1D606C02A0}" destId="{10A920CE-F476-4E90-B092-FF779161028F}" srcOrd="15" destOrd="0" presId="urn:microsoft.com/office/officeart/2005/8/layout/process5"/>
    <dgm:cxn modelId="{058C2FE2-E977-436F-AC18-F4B34A900FD1}" type="presParOf" srcId="{10A920CE-F476-4E90-B092-FF779161028F}" destId="{3C066F5E-1A2F-4334-B72D-E8B38F0F0493}" srcOrd="0" destOrd="0" presId="urn:microsoft.com/office/officeart/2005/8/layout/process5"/>
    <dgm:cxn modelId="{DEE2F718-587F-46D0-B869-41D0AC50EBA8}" type="presParOf" srcId="{D8B51B0C-7DBC-4E92-9AC3-1A1D606C02A0}" destId="{F895D97E-773F-47A1-9587-E19D6461934D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BBEFB-9452-4AEA-A1B1-7232B6E4A1F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710DF117-ACE0-414B-AFB5-AAE5E58E38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D"/>
            <a:t>Cari lah seorang Teman Anda</a:t>
          </a:r>
          <a:endParaRPr lang="en-US"/>
        </a:p>
      </dgm:t>
    </dgm:pt>
    <dgm:pt modelId="{CA2792AB-C36A-4B50-8076-AE812F57A5E7}" type="parTrans" cxnId="{6F1FA744-4614-4057-9E57-7E44720916C9}">
      <dgm:prSet/>
      <dgm:spPr/>
      <dgm:t>
        <a:bodyPr/>
        <a:lstStyle/>
        <a:p>
          <a:endParaRPr lang="en-US"/>
        </a:p>
      </dgm:t>
    </dgm:pt>
    <dgm:pt modelId="{1649B020-B90A-4E59-924B-1DE63A6BA5E4}" type="sibTrans" cxnId="{6F1FA744-4614-4057-9E57-7E44720916C9}">
      <dgm:prSet/>
      <dgm:spPr/>
      <dgm:t>
        <a:bodyPr/>
        <a:lstStyle/>
        <a:p>
          <a:endParaRPr lang="en-US"/>
        </a:p>
      </dgm:t>
    </dgm:pt>
    <dgm:pt modelId="{DB03D34D-F235-4D7A-A6CF-5127B73562E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D"/>
            <a:t>Lakukan latihan menerima panggilan masuk</a:t>
          </a:r>
          <a:endParaRPr lang="en-US"/>
        </a:p>
      </dgm:t>
    </dgm:pt>
    <dgm:pt modelId="{57DD6E54-91BA-463D-8301-9EB40DB2ECA9}" type="parTrans" cxnId="{F188D611-4E94-4E41-82D8-4D3D6EB192FE}">
      <dgm:prSet/>
      <dgm:spPr/>
      <dgm:t>
        <a:bodyPr/>
        <a:lstStyle/>
        <a:p>
          <a:endParaRPr lang="en-US"/>
        </a:p>
      </dgm:t>
    </dgm:pt>
    <dgm:pt modelId="{2D877ACC-89D5-46D5-BF94-14C667CC08B4}" type="sibTrans" cxnId="{F188D611-4E94-4E41-82D8-4D3D6EB192FE}">
      <dgm:prSet/>
      <dgm:spPr/>
      <dgm:t>
        <a:bodyPr/>
        <a:lstStyle/>
        <a:p>
          <a:endParaRPr lang="en-US"/>
        </a:p>
      </dgm:t>
    </dgm:pt>
    <dgm:pt modelId="{DBB4169F-D3EE-458C-AC3A-F80EDD936C0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D"/>
            <a:t>Gunakan bahasa inggris</a:t>
          </a:r>
          <a:endParaRPr lang="en-US"/>
        </a:p>
      </dgm:t>
    </dgm:pt>
    <dgm:pt modelId="{A8446331-96D2-41B7-83B4-E120D6814B9F}" type="parTrans" cxnId="{9F7F9B88-329A-4818-8984-7BD00F4E9F6A}">
      <dgm:prSet/>
      <dgm:spPr/>
      <dgm:t>
        <a:bodyPr/>
        <a:lstStyle/>
        <a:p>
          <a:endParaRPr lang="en-US"/>
        </a:p>
      </dgm:t>
    </dgm:pt>
    <dgm:pt modelId="{975E285D-0562-4992-902F-B423BBB6FC90}" type="sibTrans" cxnId="{9F7F9B88-329A-4818-8984-7BD00F4E9F6A}">
      <dgm:prSet/>
      <dgm:spPr/>
      <dgm:t>
        <a:bodyPr/>
        <a:lstStyle/>
        <a:p>
          <a:endParaRPr lang="en-US"/>
        </a:p>
      </dgm:t>
    </dgm:pt>
    <dgm:pt modelId="{E73600A8-E3B3-40A4-9E75-4A7C4FB5F1B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D"/>
            <a:t>Ikutilah sesuai prosedur yang telah dijelaskan</a:t>
          </a:r>
          <a:endParaRPr lang="en-US"/>
        </a:p>
      </dgm:t>
    </dgm:pt>
    <dgm:pt modelId="{FF482CBB-4B88-494B-91B5-37982A566E0E}" type="parTrans" cxnId="{E4A04326-8E52-4C23-A667-CAA38E605E12}">
      <dgm:prSet/>
      <dgm:spPr/>
      <dgm:t>
        <a:bodyPr/>
        <a:lstStyle/>
        <a:p>
          <a:endParaRPr lang="en-US"/>
        </a:p>
      </dgm:t>
    </dgm:pt>
    <dgm:pt modelId="{30976500-6F7A-4419-95BB-4E3979B63A56}" type="sibTrans" cxnId="{E4A04326-8E52-4C23-A667-CAA38E605E12}">
      <dgm:prSet/>
      <dgm:spPr/>
      <dgm:t>
        <a:bodyPr/>
        <a:lstStyle/>
        <a:p>
          <a:endParaRPr lang="en-US"/>
        </a:p>
      </dgm:t>
    </dgm:pt>
    <dgm:pt modelId="{D9A3E085-3515-4396-A78A-32A92D216F8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D"/>
            <a:t>Selamat Mencoba</a:t>
          </a:r>
          <a:endParaRPr lang="en-US"/>
        </a:p>
      </dgm:t>
    </dgm:pt>
    <dgm:pt modelId="{FE28289E-E364-47B9-9FF2-BD0D6C1CEAEA}" type="parTrans" cxnId="{11256E86-07CE-48A2-8FB4-23731CDD24F0}">
      <dgm:prSet/>
      <dgm:spPr/>
      <dgm:t>
        <a:bodyPr/>
        <a:lstStyle/>
        <a:p>
          <a:endParaRPr lang="en-US"/>
        </a:p>
      </dgm:t>
    </dgm:pt>
    <dgm:pt modelId="{4B343427-162D-46CA-9566-E2DD316ADA1F}" type="sibTrans" cxnId="{11256E86-07CE-48A2-8FB4-23731CDD24F0}">
      <dgm:prSet/>
      <dgm:spPr/>
      <dgm:t>
        <a:bodyPr/>
        <a:lstStyle/>
        <a:p>
          <a:endParaRPr lang="en-US"/>
        </a:p>
      </dgm:t>
    </dgm:pt>
    <dgm:pt modelId="{F9C45450-6354-4B26-9817-9B6D7521307E}" type="pres">
      <dgm:prSet presAssocID="{BE6BBEFB-9452-4AEA-A1B1-7232B6E4A1F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7B36729-967C-429E-82B0-A5F7C2EDD791}" type="pres">
      <dgm:prSet presAssocID="{710DF117-ACE0-414B-AFB5-AAE5E58E3887}" presName="compNode" presStyleCnt="0"/>
      <dgm:spPr/>
    </dgm:pt>
    <dgm:pt modelId="{6AF62E36-A78F-4AFE-A00C-391861C8F5AD}" type="pres">
      <dgm:prSet presAssocID="{710DF117-ACE0-414B-AFB5-AAE5E58E3887}" presName="iconBgRect" presStyleLbl="bgShp" presStyleIdx="0" presStyleCnt="5"/>
      <dgm:spPr/>
    </dgm:pt>
    <dgm:pt modelId="{7C6E611A-3A89-42F4-9D8E-260D22087D66}" type="pres">
      <dgm:prSet presAssocID="{710DF117-ACE0-414B-AFB5-AAE5E58E388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42A65D16-0998-475F-9B73-CB4BC4E3EAFE}" type="pres">
      <dgm:prSet presAssocID="{710DF117-ACE0-414B-AFB5-AAE5E58E3887}" presName="spaceRect" presStyleCnt="0"/>
      <dgm:spPr/>
    </dgm:pt>
    <dgm:pt modelId="{43748896-9FA8-4DB4-BEA2-EDCD120207ED}" type="pres">
      <dgm:prSet presAssocID="{710DF117-ACE0-414B-AFB5-AAE5E58E3887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  <dgm:pt modelId="{DEFA7303-B8AE-4701-B022-B81B37AEAAC7}" type="pres">
      <dgm:prSet presAssocID="{1649B020-B90A-4E59-924B-1DE63A6BA5E4}" presName="sibTrans" presStyleCnt="0"/>
      <dgm:spPr/>
    </dgm:pt>
    <dgm:pt modelId="{D0A74286-8062-4A10-AA2D-55448CF0D10F}" type="pres">
      <dgm:prSet presAssocID="{DB03D34D-F235-4D7A-A6CF-5127B73562E8}" presName="compNode" presStyleCnt="0"/>
      <dgm:spPr/>
    </dgm:pt>
    <dgm:pt modelId="{6EAC02C8-FB72-4924-AAEC-9751D22F671F}" type="pres">
      <dgm:prSet presAssocID="{DB03D34D-F235-4D7A-A6CF-5127B73562E8}" presName="iconBgRect" presStyleLbl="bgShp" presStyleIdx="1" presStyleCnt="5"/>
      <dgm:spPr/>
    </dgm:pt>
    <dgm:pt modelId="{12C68CE8-3D06-469D-AC4E-7EC6DFCBB067}" type="pres">
      <dgm:prSet presAssocID="{DB03D34D-F235-4D7A-A6CF-5127B73562E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9106F5A-C9E2-4D17-B3C6-475384F2FF51}" type="pres">
      <dgm:prSet presAssocID="{DB03D34D-F235-4D7A-A6CF-5127B73562E8}" presName="spaceRect" presStyleCnt="0"/>
      <dgm:spPr/>
    </dgm:pt>
    <dgm:pt modelId="{793A0333-2F51-40F6-B7B4-A39BB7461EE6}" type="pres">
      <dgm:prSet presAssocID="{DB03D34D-F235-4D7A-A6CF-5127B73562E8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  <dgm:pt modelId="{D7858D78-0103-48AF-83A4-BA21723B81F9}" type="pres">
      <dgm:prSet presAssocID="{2D877ACC-89D5-46D5-BF94-14C667CC08B4}" presName="sibTrans" presStyleCnt="0"/>
      <dgm:spPr/>
    </dgm:pt>
    <dgm:pt modelId="{DA4024B9-5BC0-4F7D-903A-6C7CCD2ADC9D}" type="pres">
      <dgm:prSet presAssocID="{DBB4169F-D3EE-458C-AC3A-F80EDD936C0C}" presName="compNode" presStyleCnt="0"/>
      <dgm:spPr/>
    </dgm:pt>
    <dgm:pt modelId="{D70C42B5-215E-45CD-8A74-67E83D8D3CA8}" type="pres">
      <dgm:prSet presAssocID="{DBB4169F-D3EE-458C-AC3A-F80EDD936C0C}" presName="iconBgRect" presStyleLbl="bgShp" presStyleIdx="2" presStyleCnt="5"/>
      <dgm:spPr/>
    </dgm:pt>
    <dgm:pt modelId="{AB8C2E9C-FA2E-454F-A705-8061D48F3EC3}" type="pres">
      <dgm:prSet presAssocID="{DBB4169F-D3EE-458C-AC3A-F80EDD936C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8D6C1FCF-8D11-4D03-ACBC-13A9EBADB1CB}" type="pres">
      <dgm:prSet presAssocID="{DBB4169F-D3EE-458C-AC3A-F80EDD936C0C}" presName="spaceRect" presStyleCnt="0"/>
      <dgm:spPr/>
    </dgm:pt>
    <dgm:pt modelId="{0E42A1C0-F7E7-41AE-966C-DE37CFDBEDFA}" type="pres">
      <dgm:prSet presAssocID="{DBB4169F-D3EE-458C-AC3A-F80EDD936C0C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  <dgm:pt modelId="{47D8A09B-72BB-4F2F-A46D-A1DB7B8C6993}" type="pres">
      <dgm:prSet presAssocID="{975E285D-0562-4992-902F-B423BBB6FC90}" presName="sibTrans" presStyleCnt="0"/>
      <dgm:spPr/>
    </dgm:pt>
    <dgm:pt modelId="{3E2CB106-319B-436D-912E-CDE474896C34}" type="pres">
      <dgm:prSet presAssocID="{E73600A8-E3B3-40A4-9E75-4A7C4FB5F1B7}" presName="compNode" presStyleCnt="0"/>
      <dgm:spPr/>
    </dgm:pt>
    <dgm:pt modelId="{9EA05391-6055-4566-AD3D-C10F918D4405}" type="pres">
      <dgm:prSet presAssocID="{E73600A8-E3B3-40A4-9E75-4A7C4FB5F1B7}" presName="iconBgRect" presStyleLbl="bgShp" presStyleIdx="3" presStyleCnt="5"/>
      <dgm:spPr/>
    </dgm:pt>
    <dgm:pt modelId="{824C4FAA-53E0-4EEB-B659-F1B00EC140E0}" type="pres">
      <dgm:prSet presAssocID="{E73600A8-E3B3-40A4-9E75-4A7C4FB5F1B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46E3778-C589-4C68-82D7-BA0F4BA56229}" type="pres">
      <dgm:prSet presAssocID="{E73600A8-E3B3-40A4-9E75-4A7C4FB5F1B7}" presName="spaceRect" presStyleCnt="0"/>
      <dgm:spPr/>
    </dgm:pt>
    <dgm:pt modelId="{38E4095A-3008-4148-8E25-662F99D6415A}" type="pres">
      <dgm:prSet presAssocID="{E73600A8-E3B3-40A4-9E75-4A7C4FB5F1B7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  <dgm:pt modelId="{69C973CB-1AA2-47DE-B202-1F32D6645539}" type="pres">
      <dgm:prSet presAssocID="{30976500-6F7A-4419-95BB-4E3979B63A56}" presName="sibTrans" presStyleCnt="0"/>
      <dgm:spPr/>
    </dgm:pt>
    <dgm:pt modelId="{CBE8D00F-0590-490E-B692-C2FA95CBD3D1}" type="pres">
      <dgm:prSet presAssocID="{D9A3E085-3515-4396-A78A-32A92D216F84}" presName="compNode" presStyleCnt="0"/>
      <dgm:spPr/>
    </dgm:pt>
    <dgm:pt modelId="{BCA157F1-8336-4E5B-8734-96D26500A3D1}" type="pres">
      <dgm:prSet presAssocID="{D9A3E085-3515-4396-A78A-32A92D216F84}" presName="iconBgRect" presStyleLbl="bgShp" presStyleIdx="4" presStyleCnt="5"/>
      <dgm:spPr/>
    </dgm:pt>
    <dgm:pt modelId="{C096C852-BE1C-4092-A2B9-6A43F4E7FB0A}" type="pres">
      <dgm:prSet presAssocID="{D9A3E085-3515-4396-A78A-32A92D216F8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BC68F08-A7DF-4A22-A933-BC7F5873238E}" type="pres">
      <dgm:prSet presAssocID="{D9A3E085-3515-4396-A78A-32A92D216F84}" presName="spaceRect" presStyleCnt="0"/>
      <dgm:spPr/>
    </dgm:pt>
    <dgm:pt modelId="{40E812FF-4D19-4764-87F7-78DD8EBD9FDF}" type="pres">
      <dgm:prSet presAssocID="{D9A3E085-3515-4396-A78A-32A92D216F84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F1FA744-4614-4057-9E57-7E44720916C9}" srcId="{BE6BBEFB-9452-4AEA-A1B1-7232B6E4A1F4}" destId="{710DF117-ACE0-414B-AFB5-AAE5E58E3887}" srcOrd="0" destOrd="0" parTransId="{CA2792AB-C36A-4B50-8076-AE812F57A5E7}" sibTransId="{1649B020-B90A-4E59-924B-1DE63A6BA5E4}"/>
    <dgm:cxn modelId="{B05C7047-7017-48B6-973F-8E3F1D637E97}" type="presOf" srcId="{BE6BBEFB-9452-4AEA-A1B1-7232B6E4A1F4}" destId="{F9C45450-6354-4B26-9817-9B6D7521307E}" srcOrd="0" destOrd="0" presId="urn:microsoft.com/office/officeart/2018/5/layout/IconCircleLabelList"/>
    <dgm:cxn modelId="{4C52A914-6529-4536-A1BB-494A669B87BB}" type="presOf" srcId="{D9A3E085-3515-4396-A78A-32A92D216F84}" destId="{40E812FF-4D19-4764-87F7-78DD8EBD9FDF}" srcOrd="0" destOrd="0" presId="urn:microsoft.com/office/officeart/2018/5/layout/IconCircleLabelList"/>
    <dgm:cxn modelId="{9F7F9B88-329A-4818-8984-7BD00F4E9F6A}" srcId="{BE6BBEFB-9452-4AEA-A1B1-7232B6E4A1F4}" destId="{DBB4169F-D3EE-458C-AC3A-F80EDD936C0C}" srcOrd="2" destOrd="0" parTransId="{A8446331-96D2-41B7-83B4-E120D6814B9F}" sibTransId="{975E285D-0562-4992-902F-B423BBB6FC90}"/>
    <dgm:cxn modelId="{11256E86-07CE-48A2-8FB4-23731CDD24F0}" srcId="{BE6BBEFB-9452-4AEA-A1B1-7232B6E4A1F4}" destId="{D9A3E085-3515-4396-A78A-32A92D216F84}" srcOrd="4" destOrd="0" parTransId="{FE28289E-E364-47B9-9FF2-BD0D6C1CEAEA}" sibTransId="{4B343427-162D-46CA-9566-E2DD316ADA1F}"/>
    <dgm:cxn modelId="{E4A04326-8E52-4C23-A667-CAA38E605E12}" srcId="{BE6BBEFB-9452-4AEA-A1B1-7232B6E4A1F4}" destId="{E73600A8-E3B3-40A4-9E75-4A7C4FB5F1B7}" srcOrd="3" destOrd="0" parTransId="{FF482CBB-4B88-494B-91B5-37982A566E0E}" sibTransId="{30976500-6F7A-4419-95BB-4E3979B63A56}"/>
    <dgm:cxn modelId="{F188D611-4E94-4E41-82D8-4D3D6EB192FE}" srcId="{BE6BBEFB-9452-4AEA-A1B1-7232B6E4A1F4}" destId="{DB03D34D-F235-4D7A-A6CF-5127B73562E8}" srcOrd="1" destOrd="0" parTransId="{57DD6E54-91BA-463D-8301-9EB40DB2ECA9}" sibTransId="{2D877ACC-89D5-46D5-BF94-14C667CC08B4}"/>
    <dgm:cxn modelId="{8E19C41C-3A62-4D05-8C3A-C4379D0EB2C0}" type="presOf" srcId="{E73600A8-E3B3-40A4-9E75-4A7C4FB5F1B7}" destId="{38E4095A-3008-4148-8E25-662F99D6415A}" srcOrd="0" destOrd="0" presId="urn:microsoft.com/office/officeart/2018/5/layout/IconCircleLabelList"/>
    <dgm:cxn modelId="{57A288A0-A5C9-4397-82A2-5B2E488E66E7}" type="presOf" srcId="{DB03D34D-F235-4D7A-A6CF-5127B73562E8}" destId="{793A0333-2F51-40F6-B7B4-A39BB7461EE6}" srcOrd="0" destOrd="0" presId="urn:microsoft.com/office/officeart/2018/5/layout/IconCircleLabelList"/>
    <dgm:cxn modelId="{68B8BDF3-A474-445E-AC5C-921D4929795B}" type="presOf" srcId="{DBB4169F-D3EE-458C-AC3A-F80EDD936C0C}" destId="{0E42A1C0-F7E7-41AE-966C-DE37CFDBEDFA}" srcOrd="0" destOrd="0" presId="urn:microsoft.com/office/officeart/2018/5/layout/IconCircleLabelList"/>
    <dgm:cxn modelId="{C8D027C7-CFB2-4315-B00D-B2A6786F8269}" type="presOf" srcId="{710DF117-ACE0-414B-AFB5-AAE5E58E3887}" destId="{43748896-9FA8-4DB4-BEA2-EDCD120207ED}" srcOrd="0" destOrd="0" presId="urn:microsoft.com/office/officeart/2018/5/layout/IconCircleLabelList"/>
    <dgm:cxn modelId="{83C6886A-AF99-4C64-A13E-E06D098CAE29}" type="presParOf" srcId="{F9C45450-6354-4B26-9817-9B6D7521307E}" destId="{47B36729-967C-429E-82B0-A5F7C2EDD791}" srcOrd="0" destOrd="0" presId="urn:microsoft.com/office/officeart/2018/5/layout/IconCircleLabelList"/>
    <dgm:cxn modelId="{3C0DCA94-CC10-403B-9947-74365D8B7DA7}" type="presParOf" srcId="{47B36729-967C-429E-82B0-A5F7C2EDD791}" destId="{6AF62E36-A78F-4AFE-A00C-391861C8F5AD}" srcOrd="0" destOrd="0" presId="urn:microsoft.com/office/officeart/2018/5/layout/IconCircleLabelList"/>
    <dgm:cxn modelId="{8A0BBEDC-5AAA-4ADC-A97A-CA3A54338CD9}" type="presParOf" srcId="{47B36729-967C-429E-82B0-A5F7C2EDD791}" destId="{7C6E611A-3A89-42F4-9D8E-260D22087D66}" srcOrd="1" destOrd="0" presId="urn:microsoft.com/office/officeart/2018/5/layout/IconCircleLabelList"/>
    <dgm:cxn modelId="{A8989550-F760-4349-A0C6-456A6EAE1A24}" type="presParOf" srcId="{47B36729-967C-429E-82B0-A5F7C2EDD791}" destId="{42A65D16-0998-475F-9B73-CB4BC4E3EAFE}" srcOrd="2" destOrd="0" presId="urn:microsoft.com/office/officeart/2018/5/layout/IconCircleLabelList"/>
    <dgm:cxn modelId="{1A43A68B-C215-4A1D-A9E4-3480C19E4E84}" type="presParOf" srcId="{47B36729-967C-429E-82B0-A5F7C2EDD791}" destId="{43748896-9FA8-4DB4-BEA2-EDCD120207ED}" srcOrd="3" destOrd="0" presId="urn:microsoft.com/office/officeart/2018/5/layout/IconCircleLabelList"/>
    <dgm:cxn modelId="{162BAA3B-C71C-4858-9589-34CB3CBA2453}" type="presParOf" srcId="{F9C45450-6354-4B26-9817-9B6D7521307E}" destId="{DEFA7303-B8AE-4701-B022-B81B37AEAAC7}" srcOrd="1" destOrd="0" presId="urn:microsoft.com/office/officeart/2018/5/layout/IconCircleLabelList"/>
    <dgm:cxn modelId="{8D0A6036-F1B9-4357-B549-7F1EC94EF59A}" type="presParOf" srcId="{F9C45450-6354-4B26-9817-9B6D7521307E}" destId="{D0A74286-8062-4A10-AA2D-55448CF0D10F}" srcOrd="2" destOrd="0" presId="urn:microsoft.com/office/officeart/2018/5/layout/IconCircleLabelList"/>
    <dgm:cxn modelId="{FF195DD7-DA5A-4E77-9C1B-CC8418BC5A54}" type="presParOf" srcId="{D0A74286-8062-4A10-AA2D-55448CF0D10F}" destId="{6EAC02C8-FB72-4924-AAEC-9751D22F671F}" srcOrd="0" destOrd="0" presId="urn:microsoft.com/office/officeart/2018/5/layout/IconCircleLabelList"/>
    <dgm:cxn modelId="{153729B4-C48F-40B2-A119-AE5C11743BE9}" type="presParOf" srcId="{D0A74286-8062-4A10-AA2D-55448CF0D10F}" destId="{12C68CE8-3D06-469D-AC4E-7EC6DFCBB067}" srcOrd="1" destOrd="0" presId="urn:microsoft.com/office/officeart/2018/5/layout/IconCircleLabelList"/>
    <dgm:cxn modelId="{09B0141F-120C-4AA2-844D-CB94AD13BFE0}" type="presParOf" srcId="{D0A74286-8062-4A10-AA2D-55448CF0D10F}" destId="{59106F5A-C9E2-4D17-B3C6-475384F2FF51}" srcOrd="2" destOrd="0" presId="urn:microsoft.com/office/officeart/2018/5/layout/IconCircleLabelList"/>
    <dgm:cxn modelId="{2F8C92AF-84F8-47D5-9991-71F919A65855}" type="presParOf" srcId="{D0A74286-8062-4A10-AA2D-55448CF0D10F}" destId="{793A0333-2F51-40F6-B7B4-A39BB7461EE6}" srcOrd="3" destOrd="0" presId="urn:microsoft.com/office/officeart/2018/5/layout/IconCircleLabelList"/>
    <dgm:cxn modelId="{C100E90A-BE6D-4130-8273-9EE5072D0DA5}" type="presParOf" srcId="{F9C45450-6354-4B26-9817-9B6D7521307E}" destId="{D7858D78-0103-48AF-83A4-BA21723B81F9}" srcOrd="3" destOrd="0" presId="urn:microsoft.com/office/officeart/2018/5/layout/IconCircleLabelList"/>
    <dgm:cxn modelId="{BE1D7A48-AD74-4FDD-AE84-F838241C32CE}" type="presParOf" srcId="{F9C45450-6354-4B26-9817-9B6D7521307E}" destId="{DA4024B9-5BC0-4F7D-903A-6C7CCD2ADC9D}" srcOrd="4" destOrd="0" presId="urn:microsoft.com/office/officeart/2018/5/layout/IconCircleLabelList"/>
    <dgm:cxn modelId="{51E67815-CF37-4D2B-A31C-1E2723EF8358}" type="presParOf" srcId="{DA4024B9-5BC0-4F7D-903A-6C7CCD2ADC9D}" destId="{D70C42B5-215E-45CD-8A74-67E83D8D3CA8}" srcOrd="0" destOrd="0" presId="urn:microsoft.com/office/officeart/2018/5/layout/IconCircleLabelList"/>
    <dgm:cxn modelId="{9326EFB4-1EC0-4927-B130-20CD45ABA4EE}" type="presParOf" srcId="{DA4024B9-5BC0-4F7D-903A-6C7CCD2ADC9D}" destId="{AB8C2E9C-FA2E-454F-A705-8061D48F3EC3}" srcOrd="1" destOrd="0" presId="urn:microsoft.com/office/officeart/2018/5/layout/IconCircleLabelList"/>
    <dgm:cxn modelId="{20D990AA-C20F-4C55-B24C-6BCBC467E48D}" type="presParOf" srcId="{DA4024B9-5BC0-4F7D-903A-6C7CCD2ADC9D}" destId="{8D6C1FCF-8D11-4D03-ACBC-13A9EBADB1CB}" srcOrd="2" destOrd="0" presId="urn:microsoft.com/office/officeart/2018/5/layout/IconCircleLabelList"/>
    <dgm:cxn modelId="{3B958887-89DA-4AEE-B4AA-61522180FEFB}" type="presParOf" srcId="{DA4024B9-5BC0-4F7D-903A-6C7CCD2ADC9D}" destId="{0E42A1C0-F7E7-41AE-966C-DE37CFDBEDFA}" srcOrd="3" destOrd="0" presId="urn:microsoft.com/office/officeart/2018/5/layout/IconCircleLabelList"/>
    <dgm:cxn modelId="{AD463DB1-335F-4BC5-8B35-7B9CFAE6CA1F}" type="presParOf" srcId="{F9C45450-6354-4B26-9817-9B6D7521307E}" destId="{47D8A09B-72BB-4F2F-A46D-A1DB7B8C6993}" srcOrd="5" destOrd="0" presId="urn:microsoft.com/office/officeart/2018/5/layout/IconCircleLabelList"/>
    <dgm:cxn modelId="{B8EB0956-1088-4508-841D-A1A5D5F8AD4E}" type="presParOf" srcId="{F9C45450-6354-4B26-9817-9B6D7521307E}" destId="{3E2CB106-319B-436D-912E-CDE474896C34}" srcOrd="6" destOrd="0" presId="urn:microsoft.com/office/officeart/2018/5/layout/IconCircleLabelList"/>
    <dgm:cxn modelId="{385591DD-6B63-4424-95F8-FC5F3BCC998B}" type="presParOf" srcId="{3E2CB106-319B-436D-912E-CDE474896C34}" destId="{9EA05391-6055-4566-AD3D-C10F918D4405}" srcOrd="0" destOrd="0" presId="urn:microsoft.com/office/officeart/2018/5/layout/IconCircleLabelList"/>
    <dgm:cxn modelId="{E9CB5A4C-4911-4DB3-B961-3C052AFE5237}" type="presParOf" srcId="{3E2CB106-319B-436D-912E-CDE474896C34}" destId="{824C4FAA-53E0-4EEB-B659-F1B00EC140E0}" srcOrd="1" destOrd="0" presId="urn:microsoft.com/office/officeart/2018/5/layout/IconCircleLabelList"/>
    <dgm:cxn modelId="{11269B3E-326E-441E-AADC-57E9EFFFF3C2}" type="presParOf" srcId="{3E2CB106-319B-436D-912E-CDE474896C34}" destId="{446E3778-C589-4C68-82D7-BA0F4BA56229}" srcOrd="2" destOrd="0" presId="urn:microsoft.com/office/officeart/2018/5/layout/IconCircleLabelList"/>
    <dgm:cxn modelId="{B789D87F-532F-45F6-875F-995B21CBD488}" type="presParOf" srcId="{3E2CB106-319B-436D-912E-CDE474896C34}" destId="{38E4095A-3008-4148-8E25-662F99D6415A}" srcOrd="3" destOrd="0" presId="urn:microsoft.com/office/officeart/2018/5/layout/IconCircleLabelList"/>
    <dgm:cxn modelId="{A6285C7B-9681-496D-8D35-B859B126A508}" type="presParOf" srcId="{F9C45450-6354-4B26-9817-9B6D7521307E}" destId="{69C973CB-1AA2-47DE-B202-1F32D6645539}" srcOrd="7" destOrd="0" presId="urn:microsoft.com/office/officeart/2018/5/layout/IconCircleLabelList"/>
    <dgm:cxn modelId="{B3748E09-F31A-4F38-BC27-B64C04677B41}" type="presParOf" srcId="{F9C45450-6354-4B26-9817-9B6D7521307E}" destId="{CBE8D00F-0590-490E-B692-C2FA95CBD3D1}" srcOrd="8" destOrd="0" presId="urn:microsoft.com/office/officeart/2018/5/layout/IconCircleLabelList"/>
    <dgm:cxn modelId="{CDC05A64-0350-48CD-9BE2-670088014F4B}" type="presParOf" srcId="{CBE8D00F-0590-490E-B692-C2FA95CBD3D1}" destId="{BCA157F1-8336-4E5B-8734-96D26500A3D1}" srcOrd="0" destOrd="0" presId="urn:microsoft.com/office/officeart/2018/5/layout/IconCircleLabelList"/>
    <dgm:cxn modelId="{E70404FF-CB67-415B-B7C6-91E4EF86A6F1}" type="presParOf" srcId="{CBE8D00F-0590-490E-B692-C2FA95CBD3D1}" destId="{C096C852-BE1C-4092-A2B9-6A43F4E7FB0A}" srcOrd="1" destOrd="0" presId="urn:microsoft.com/office/officeart/2018/5/layout/IconCircleLabelList"/>
    <dgm:cxn modelId="{5E42E3A4-4A36-4E6C-809A-EC1E4AF13EB3}" type="presParOf" srcId="{CBE8D00F-0590-490E-B692-C2FA95CBD3D1}" destId="{6BC68F08-A7DF-4A22-A933-BC7F5873238E}" srcOrd="2" destOrd="0" presId="urn:microsoft.com/office/officeart/2018/5/layout/IconCircleLabelList"/>
    <dgm:cxn modelId="{F4991E40-4AC2-4461-B397-CB0EE99EA9D6}" type="presParOf" srcId="{CBE8D00F-0590-490E-B692-C2FA95CBD3D1}" destId="{40E812FF-4D19-4764-87F7-78DD8EBD9F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A6BB-D956-43F3-954E-3F0EF76C476A}">
      <dsp:nvSpPr>
        <dsp:cNvPr id="0" name=""/>
        <dsp:cNvSpPr/>
      </dsp:nvSpPr>
      <dsp:spPr>
        <a:xfrm>
          <a:off x="589767" y="1467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1. </a:t>
          </a:r>
          <a:r>
            <a:rPr lang="id-ID" sz="1050" b="1" kern="1200" dirty="0">
              <a:latin typeface="Lato"/>
            </a:rPr>
            <a:t>Mengangkat Telepon</a:t>
          </a:r>
        </a:p>
      </dsp:txBody>
      <dsp:txXfrm>
        <a:off x="616997" y="28697"/>
        <a:ext cx="1495017" cy="875226"/>
      </dsp:txXfrm>
    </dsp:sp>
    <dsp:sp modelId="{44589AD7-67B2-48EE-8787-433110122F0C}">
      <dsp:nvSpPr>
        <dsp:cNvPr id="0" name=""/>
        <dsp:cNvSpPr/>
      </dsp:nvSpPr>
      <dsp:spPr>
        <a:xfrm>
          <a:off x="2275599" y="274175"/>
          <a:ext cx="328489" cy="384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50" b="1" kern="1200">
            <a:latin typeface="Lato"/>
          </a:endParaRPr>
        </a:p>
      </dsp:txBody>
      <dsp:txXfrm>
        <a:off x="2275599" y="351029"/>
        <a:ext cx="229942" cy="230562"/>
      </dsp:txXfrm>
    </dsp:sp>
    <dsp:sp modelId="{184278CA-BFA5-43BC-9B3B-A265C97B51C7}">
      <dsp:nvSpPr>
        <dsp:cNvPr id="0" name=""/>
        <dsp:cNvSpPr/>
      </dsp:nvSpPr>
      <dsp:spPr>
        <a:xfrm>
          <a:off x="2759036" y="1467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-226402"/>
            <a:satOff val="-3566"/>
            <a:lumOff val="-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2. </a:t>
          </a:r>
          <a:r>
            <a:rPr lang="id-ID" sz="1050" b="1" kern="1200" dirty="0">
              <a:latin typeface="Lato"/>
            </a:rPr>
            <a:t>Memberi Salam kepada Penelepon (Greeting)</a:t>
          </a:r>
        </a:p>
      </dsp:txBody>
      <dsp:txXfrm>
        <a:off x="2786266" y="28697"/>
        <a:ext cx="1495017" cy="875226"/>
      </dsp:txXfrm>
    </dsp:sp>
    <dsp:sp modelId="{BD6E6D5A-890E-452E-9BE7-7AAFB82EB24E}">
      <dsp:nvSpPr>
        <dsp:cNvPr id="0" name=""/>
        <dsp:cNvSpPr/>
      </dsp:nvSpPr>
      <dsp:spPr>
        <a:xfrm>
          <a:off x="4444867" y="274175"/>
          <a:ext cx="328489" cy="384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58745"/>
            <a:satOff val="-4075"/>
            <a:lumOff val="-12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50" b="1" kern="1200">
            <a:latin typeface="Lato"/>
          </a:endParaRPr>
        </a:p>
      </dsp:txBody>
      <dsp:txXfrm>
        <a:off x="4444867" y="351029"/>
        <a:ext cx="229942" cy="230562"/>
      </dsp:txXfrm>
    </dsp:sp>
    <dsp:sp modelId="{419C3B38-81AB-4F81-AA64-CBAC704EB551}">
      <dsp:nvSpPr>
        <dsp:cNvPr id="0" name=""/>
        <dsp:cNvSpPr/>
      </dsp:nvSpPr>
      <dsp:spPr>
        <a:xfrm>
          <a:off x="4928304" y="1467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-452803"/>
            <a:satOff val="-7132"/>
            <a:lumOff val="-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3. </a:t>
          </a:r>
          <a:r>
            <a:rPr lang="id-ID" sz="1050" b="1" kern="1200" dirty="0">
              <a:latin typeface="Lato"/>
            </a:rPr>
            <a:t>Menanyakan Identitas Penelepon</a:t>
          </a:r>
        </a:p>
      </dsp:txBody>
      <dsp:txXfrm>
        <a:off x="4955534" y="28697"/>
        <a:ext cx="1495017" cy="875226"/>
      </dsp:txXfrm>
    </dsp:sp>
    <dsp:sp modelId="{D7D3F7E0-9DBA-487E-854E-9F2CC9E81423}">
      <dsp:nvSpPr>
        <dsp:cNvPr id="0" name=""/>
        <dsp:cNvSpPr/>
      </dsp:nvSpPr>
      <dsp:spPr>
        <a:xfrm rot="5400000">
          <a:off x="5538798" y="1039617"/>
          <a:ext cx="328489" cy="384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17489"/>
            <a:satOff val="-8151"/>
            <a:lumOff val="-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50" b="1" kern="1200">
            <a:latin typeface="Lato"/>
          </a:endParaRPr>
        </a:p>
      </dsp:txBody>
      <dsp:txXfrm rot="-5400000">
        <a:off x="5587762" y="1067508"/>
        <a:ext cx="230562" cy="229942"/>
      </dsp:txXfrm>
    </dsp:sp>
    <dsp:sp modelId="{36DADD06-2675-480D-8E6B-7C2921B09B22}">
      <dsp:nvSpPr>
        <dsp:cNvPr id="0" name=""/>
        <dsp:cNvSpPr/>
      </dsp:nvSpPr>
      <dsp:spPr>
        <a:xfrm>
          <a:off x="4928304" y="1550945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-679205"/>
            <a:satOff val="-10698"/>
            <a:lumOff val="-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4. </a:t>
          </a:r>
          <a:r>
            <a:rPr lang="id-ID" sz="1050" b="1" kern="1200" dirty="0">
              <a:latin typeface="Lato"/>
            </a:rPr>
            <a:t>Menanyakan Keperluan Penelepon</a:t>
          </a:r>
        </a:p>
      </dsp:txBody>
      <dsp:txXfrm>
        <a:off x="4955534" y="1578175"/>
        <a:ext cx="1495017" cy="875226"/>
      </dsp:txXfrm>
    </dsp:sp>
    <dsp:sp modelId="{4FDEB887-0FC8-4F3A-8909-DBE129AF4251}">
      <dsp:nvSpPr>
        <dsp:cNvPr id="0" name=""/>
        <dsp:cNvSpPr/>
      </dsp:nvSpPr>
      <dsp:spPr>
        <a:xfrm rot="10800000">
          <a:off x="4463461" y="1823653"/>
          <a:ext cx="328489" cy="384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76234"/>
            <a:satOff val="-12226"/>
            <a:lumOff val="-36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50" b="1" kern="1200">
            <a:latin typeface="Lato"/>
          </a:endParaRPr>
        </a:p>
      </dsp:txBody>
      <dsp:txXfrm rot="10800000">
        <a:off x="4562008" y="1900507"/>
        <a:ext cx="229942" cy="230562"/>
      </dsp:txXfrm>
    </dsp:sp>
    <dsp:sp modelId="{7A713375-CC69-45DF-9253-132D28423A80}">
      <dsp:nvSpPr>
        <dsp:cNvPr id="0" name=""/>
        <dsp:cNvSpPr/>
      </dsp:nvSpPr>
      <dsp:spPr>
        <a:xfrm>
          <a:off x="2759036" y="1550945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-905606"/>
            <a:satOff val="-14264"/>
            <a:lumOff val="-43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5. </a:t>
          </a:r>
          <a:r>
            <a:rPr lang="id-ID" sz="1050" b="1" kern="1200" dirty="0">
              <a:latin typeface="Lato"/>
            </a:rPr>
            <a:t>Mencatat Inti pembicaraan dan mengulangi isi pesan</a:t>
          </a:r>
        </a:p>
      </dsp:txBody>
      <dsp:txXfrm>
        <a:off x="2786266" y="1578175"/>
        <a:ext cx="1495017" cy="875226"/>
      </dsp:txXfrm>
    </dsp:sp>
    <dsp:sp modelId="{58A9453E-E4BC-44D4-98FF-56F897571439}">
      <dsp:nvSpPr>
        <dsp:cNvPr id="0" name=""/>
        <dsp:cNvSpPr/>
      </dsp:nvSpPr>
      <dsp:spPr>
        <a:xfrm rot="10800000">
          <a:off x="2294192" y="1823653"/>
          <a:ext cx="328489" cy="384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034978"/>
            <a:satOff val="-16302"/>
            <a:lumOff val="-49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50" b="1" kern="1200">
            <a:latin typeface="Lato"/>
          </a:endParaRPr>
        </a:p>
      </dsp:txBody>
      <dsp:txXfrm rot="10800000">
        <a:off x="2392739" y="1900507"/>
        <a:ext cx="229942" cy="230562"/>
      </dsp:txXfrm>
    </dsp:sp>
    <dsp:sp modelId="{095C6F9E-6923-4FA2-816A-38080EA44537}">
      <dsp:nvSpPr>
        <dsp:cNvPr id="0" name=""/>
        <dsp:cNvSpPr/>
      </dsp:nvSpPr>
      <dsp:spPr>
        <a:xfrm>
          <a:off x="589767" y="1550945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-1132008"/>
            <a:satOff val="-17830"/>
            <a:lumOff val="-53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6. </a:t>
          </a:r>
          <a:r>
            <a:rPr lang="id-ID" sz="1050" b="1" kern="1200" dirty="0">
              <a:latin typeface="Lato"/>
            </a:rPr>
            <a:t>Menghubungkan penelepon dengan pihak penerima telepon</a:t>
          </a:r>
        </a:p>
      </dsp:txBody>
      <dsp:txXfrm>
        <a:off x="616997" y="1578175"/>
        <a:ext cx="1495017" cy="875226"/>
      </dsp:txXfrm>
    </dsp:sp>
    <dsp:sp modelId="{D03E364C-24FF-46AF-B0BF-FEBD654DCA56}">
      <dsp:nvSpPr>
        <dsp:cNvPr id="0" name=""/>
        <dsp:cNvSpPr/>
      </dsp:nvSpPr>
      <dsp:spPr>
        <a:xfrm rot="5400000">
          <a:off x="1200261" y="2589095"/>
          <a:ext cx="328489" cy="384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293723"/>
            <a:satOff val="-20377"/>
            <a:lumOff val="-61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50" b="1" kern="1200">
            <a:latin typeface="Lato"/>
          </a:endParaRPr>
        </a:p>
      </dsp:txBody>
      <dsp:txXfrm rot="-5400000">
        <a:off x="1249225" y="2616986"/>
        <a:ext cx="230562" cy="229942"/>
      </dsp:txXfrm>
    </dsp:sp>
    <dsp:sp modelId="{2715B8F9-3C73-4502-8DBD-591F1A2F41D7}">
      <dsp:nvSpPr>
        <dsp:cNvPr id="0" name=""/>
        <dsp:cNvSpPr/>
      </dsp:nvSpPr>
      <dsp:spPr>
        <a:xfrm>
          <a:off x="589767" y="3100422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-1358409"/>
            <a:satOff val="-21396"/>
            <a:lumOff val="-64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7. </a:t>
          </a:r>
          <a:r>
            <a:rPr lang="id-ID" sz="1050" b="1" kern="1200" dirty="0">
              <a:latin typeface="Lato"/>
            </a:rPr>
            <a:t>Menciptakan kesan yang baik</a:t>
          </a:r>
        </a:p>
      </dsp:txBody>
      <dsp:txXfrm>
        <a:off x="616997" y="3127652"/>
        <a:ext cx="1495017" cy="875226"/>
      </dsp:txXfrm>
    </dsp:sp>
    <dsp:sp modelId="{9D2C83F2-D3CC-470B-919A-EF04E70A5060}">
      <dsp:nvSpPr>
        <dsp:cNvPr id="0" name=""/>
        <dsp:cNvSpPr/>
      </dsp:nvSpPr>
      <dsp:spPr>
        <a:xfrm>
          <a:off x="2275599" y="3373130"/>
          <a:ext cx="328489" cy="384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552467"/>
            <a:satOff val="-24453"/>
            <a:lumOff val="-73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50" b="1" kern="1200">
            <a:latin typeface="Lato"/>
          </a:endParaRPr>
        </a:p>
      </dsp:txBody>
      <dsp:txXfrm>
        <a:off x="2275599" y="3449984"/>
        <a:ext cx="229942" cy="230562"/>
      </dsp:txXfrm>
    </dsp:sp>
    <dsp:sp modelId="{E978A672-873A-41B9-A8F3-30A30310C61A}">
      <dsp:nvSpPr>
        <dsp:cNvPr id="0" name=""/>
        <dsp:cNvSpPr/>
      </dsp:nvSpPr>
      <dsp:spPr>
        <a:xfrm>
          <a:off x="2759036" y="3100422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-1584811"/>
            <a:satOff val="-24962"/>
            <a:lumOff val="-75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8. </a:t>
          </a:r>
          <a:r>
            <a:rPr lang="id-ID" sz="1050" b="1" kern="1200" dirty="0">
              <a:latin typeface="Lato"/>
            </a:rPr>
            <a:t>Mengatur suara dalam bertelepon</a:t>
          </a:r>
        </a:p>
      </dsp:txBody>
      <dsp:txXfrm>
        <a:off x="2786266" y="3127652"/>
        <a:ext cx="1495017" cy="875226"/>
      </dsp:txXfrm>
    </dsp:sp>
    <dsp:sp modelId="{10A920CE-F476-4E90-B092-FF779161028F}">
      <dsp:nvSpPr>
        <dsp:cNvPr id="0" name=""/>
        <dsp:cNvSpPr/>
      </dsp:nvSpPr>
      <dsp:spPr>
        <a:xfrm>
          <a:off x="4444867" y="3373130"/>
          <a:ext cx="328489" cy="384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811212"/>
            <a:satOff val="-28528"/>
            <a:lumOff val="-86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50" b="1" kern="1200">
            <a:latin typeface="Lato"/>
          </a:endParaRPr>
        </a:p>
      </dsp:txBody>
      <dsp:txXfrm>
        <a:off x="4444867" y="3449984"/>
        <a:ext cx="229942" cy="230562"/>
      </dsp:txXfrm>
    </dsp:sp>
    <dsp:sp modelId="{F895D97E-773F-47A1-9587-E19D6461934D}">
      <dsp:nvSpPr>
        <dsp:cNvPr id="0" name=""/>
        <dsp:cNvSpPr/>
      </dsp:nvSpPr>
      <dsp:spPr>
        <a:xfrm>
          <a:off x="4928304" y="3100422"/>
          <a:ext cx="1549477" cy="929686"/>
        </a:xfrm>
        <a:prstGeom prst="roundRect">
          <a:avLst>
            <a:gd name="adj" fmla="val 10000"/>
          </a:avLst>
        </a:prstGeom>
        <a:solidFill>
          <a:schemeClr val="accent3">
            <a:hueOff val="-1811212"/>
            <a:satOff val="-28528"/>
            <a:lumOff val="-86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050" b="1" kern="1200" dirty="0">
              <a:latin typeface="Lato"/>
            </a:rPr>
            <a:t>9. </a:t>
          </a:r>
          <a:r>
            <a:rPr lang="id-ID" sz="1050" b="1" kern="1200" dirty="0">
              <a:latin typeface="Lato"/>
            </a:rPr>
            <a:t>Mengakhiri Pembicaraan dan Mengucapkan Salam</a:t>
          </a:r>
        </a:p>
      </dsp:txBody>
      <dsp:txXfrm>
        <a:off x="4955534" y="3127652"/>
        <a:ext cx="1495017" cy="875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587B1-740D-4333-A472-42B79B6F9E3A}" type="datetimeFigureOut">
              <a:rPr lang="id-ID" smtClean="0"/>
              <a:t>29/06/2019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BDC3-78D4-4B30-93BE-4B3891CC91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176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BDC3-78D4-4B30-93BE-4B3891CC911E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334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>
                <a:solidFill>
                  <a:srgbClr val="FF0000"/>
                </a:solidFill>
                <a:latin typeface="Lato"/>
              </a:rPr>
              <a:t>https://www.amazon.com/Simulation-Bonsai-Flowers-Artificial-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5B5C-5005-45B3-B6E9-FE1CC017EDDD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69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id-ID" sz="1400" b="0" dirty="0">
                <a:latin typeface="Lato"/>
              </a:rPr>
              <a:t>Mahasiswa Mampu Memahami istilah-istilah dalam Berkomunikasi melalui telepon</a:t>
            </a:r>
          </a:p>
          <a:p>
            <a:pPr lvl="1" algn="just"/>
            <a:r>
              <a:rPr lang="id-ID" sz="1200" i="1" dirty="0">
                <a:latin typeface="Lato"/>
              </a:rPr>
              <a:t>S</a:t>
            </a:r>
            <a:r>
              <a:rPr lang="en-US" sz="1200" i="1" dirty="0" err="1">
                <a:latin typeface="Lato"/>
              </a:rPr>
              <a:t>tudent</a:t>
            </a:r>
            <a:r>
              <a:rPr lang="id-ID" sz="1200" i="1" dirty="0">
                <a:latin typeface="Lato"/>
              </a:rPr>
              <a:t>s are</a:t>
            </a:r>
            <a:r>
              <a:rPr lang="en-US" sz="1200" i="1" dirty="0">
                <a:latin typeface="Lato"/>
              </a:rPr>
              <a:t> able to </a:t>
            </a:r>
            <a:r>
              <a:rPr lang="id-ID" sz="1200" i="1" dirty="0">
                <a:latin typeface="Lato"/>
              </a:rPr>
              <a:t>understand glosarium in communicate on the telephone</a:t>
            </a:r>
          </a:p>
          <a:p>
            <a:pPr lvl="0" algn="just"/>
            <a:r>
              <a:rPr lang="id-ID" sz="1400" i="0" dirty="0">
                <a:latin typeface="Lato"/>
              </a:rPr>
              <a:t>Mahasiswa Mampu  memahami Peralatan dan Formulir kerja </a:t>
            </a:r>
          </a:p>
          <a:p>
            <a:pPr lvl="1" algn="just"/>
            <a:r>
              <a:rPr lang="en-US" sz="1200" i="1" dirty="0">
                <a:latin typeface="Lato"/>
              </a:rPr>
              <a:t>Students </a:t>
            </a:r>
            <a:r>
              <a:rPr lang="id-ID" sz="1200" i="1" dirty="0">
                <a:latin typeface="Lato"/>
              </a:rPr>
              <a:t> are </a:t>
            </a:r>
            <a:r>
              <a:rPr lang="en-US" sz="1200" i="1" dirty="0">
                <a:latin typeface="Lato"/>
              </a:rPr>
              <a:t> able to </a:t>
            </a:r>
            <a:r>
              <a:rPr lang="id-ID" sz="1200" i="1" dirty="0">
                <a:latin typeface="Lato"/>
              </a:rPr>
              <a:t>understad  the equipment  and forms</a:t>
            </a:r>
            <a:endParaRPr lang="id-ID" sz="1400" i="1" dirty="0">
              <a:latin typeface="Lato"/>
            </a:endParaRPr>
          </a:p>
          <a:p>
            <a:pPr lvl="0" algn="just"/>
            <a:r>
              <a:rPr lang="id-ID" sz="1400" dirty="0">
                <a:latin typeface="Lato"/>
              </a:rPr>
              <a:t>Mahasiswa Mampu  memahami Prosedur  dalam menerima Telepon</a:t>
            </a:r>
          </a:p>
          <a:p>
            <a:pPr lvl="1" algn="just"/>
            <a:r>
              <a:rPr lang="en-US" sz="1200" i="1" dirty="0">
                <a:latin typeface="Lato"/>
              </a:rPr>
              <a:t>Students  </a:t>
            </a:r>
            <a:r>
              <a:rPr lang="id-ID" sz="1200" i="1" dirty="0">
                <a:latin typeface="Lato"/>
              </a:rPr>
              <a:t>are a</a:t>
            </a:r>
            <a:r>
              <a:rPr lang="en-US" sz="1200" i="1" dirty="0" err="1">
                <a:latin typeface="Lato"/>
              </a:rPr>
              <a:t>ble</a:t>
            </a:r>
            <a:r>
              <a:rPr lang="en-US" sz="1200" i="1" dirty="0">
                <a:latin typeface="Lato"/>
              </a:rPr>
              <a:t> </a:t>
            </a:r>
            <a:r>
              <a:rPr lang="id-ID" sz="1200" i="1" dirty="0">
                <a:latin typeface="Lato"/>
              </a:rPr>
              <a:t>to understand the procedures in respond incoming call</a:t>
            </a:r>
          </a:p>
          <a:p>
            <a:pPr lvl="0" algn="just"/>
            <a:r>
              <a:rPr lang="id-ID" sz="1400" dirty="0">
                <a:latin typeface="Lato"/>
              </a:rPr>
              <a:t>Mahasiswa Mampu  mengimplementasikan percakapan dalam menerima panggilan Telepon</a:t>
            </a:r>
          </a:p>
          <a:p>
            <a:pPr lvl="1" algn="just"/>
            <a:r>
              <a:rPr lang="id-ID" sz="1200" i="1" dirty="0">
                <a:latin typeface="Lato"/>
              </a:rPr>
              <a:t>Students are  able to implement conversation in receiving telephone call</a:t>
            </a:r>
          </a:p>
          <a:p>
            <a:pPr lvl="0" algn="just"/>
            <a:r>
              <a:rPr lang="id-ID" sz="1400" i="0" dirty="0">
                <a:latin typeface="Lato"/>
              </a:rPr>
              <a:t>Mahasiswa Mampu Mengikuti penilaian dalam Scoring Parameter</a:t>
            </a:r>
          </a:p>
          <a:p>
            <a:pPr lvl="1" algn="just"/>
            <a:r>
              <a:rPr lang="id-ID" sz="1200" i="1" dirty="0">
                <a:latin typeface="Lato"/>
              </a:rPr>
              <a:t>Student are able to carry out the scoring parameter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B5CFA-023D-405D-9D46-929EA88E87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2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/>
              <a:t>http://hihuhaaph2.blogspot.com/2016/04/microsoftinternetexplorer4-0-2.html</a:t>
            </a: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fld id="{5A593DF0-8B3C-4C6D-B776-94F0B049F8F5}" type="slidenum">
              <a:rPr lang="en-US" sz="1200" smtClean="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144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/>
              <a:t>http://hihuhaaph2.blogspot.com/2016/04/microsoftinternetexplorer4-0-2.html</a:t>
            </a: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fld id="{5A593DF0-8B3C-4C6D-B776-94F0B049F8F5}" type="slidenum">
              <a:rPr lang="en-US" sz="1200" smtClean="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076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/>
              <a:t>http://hihuhaaph2.blogspot.com/2016/04/microsoftinternetexplorer4-0-2.html</a:t>
            </a: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fld id="{5A593DF0-8B3C-4C6D-B776-94F0B049F8F5}" type="slidenum">
              <a:rPr lang="en-US" sz="1200" smtClean="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7882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>
                <a:solidFill>
                  <a:srgbClr val="FF0000"/>
                </a:solidFill>
                <a:latin typeface="Lato"/>
              </a:rPr>
              <a:t>https://www.amazon.com/Simulation-Bonsai-Flowers-Artificial-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5B5C-5005-45B3-B6E9-FE1CC017EDDD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69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>
                <a:solidFill>
                  <a:srgbClr val="FF0000"/>
                </a:solidFill>
                <a:latin typeface="Lato"/>
              </a:rPr>
              <a:t>https://harthomedecor.com/product/rome-city-map-art-print</a:t>
            </a:r>
            <a:r>
              <a:rPr lang="id-ID" sz="7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5B5C-5005-45B3-B6E9-FE1CC017EDDD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69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>
                <a:solidFill>
                  <a:srgbClr val="FF0000"/>
                </a:solidFill>
                <a:latin typeface="Lato"/>
              </a:rPr>
              <a:t>https://www.amazon.com/Simulation-Bonsai-Flowers-Artificial-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5B5C-5005-45B3-B6E9-FE1CC017EDDD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69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>
                <a:solidFill>
                  <a:srgbClr val="FF0000"/>
                </a:solidFill>
                <a:latin typeface="Lato"/>
              </a:rPr>
              <a:t>https://www.amazon.com/Simulation-Bonsai-Flowers-Artificial-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5B5C-5005-45B3-B6E9-FE1CC017EDDD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aman Dep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68297" y="1123406"/>
            <a:ext cx="65306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 lvl="0"/>
            <a:r>
              <a:rPr lang="id-ID" altLang="id-ID" dirty="0"/>
              <a:t>Kode Mata Kuliah – Nama Mata Kuliah</a:t>
            </a:r>
            <a:endParaRPr lang="en-US" altLang="id-ID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368297" y="1825627"/>
            <a:ext cx="6530690" cy="22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>
            <a:lvl1pPr algn="r">
              <a:defRPr sz="4000"/>
            </a:lvl1pPr>
          </a:lstStyle>
          <a:p>
            <a:pPr lvl="0"/>
            <a:endParaRPr lang="en-US" altLang="id-ID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68297" y="4271554"/>
            <a:ext cx="6530690" cy="522515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8296" y="4949089"/>
            <a:ext cx="6530690" cy="522515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382210" y="1123157"/>
            <a:ext cx="4441394" cy="4348163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DEE8D75-278C-4482-9EE6-C593F6EF9C37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8203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6484783-303B-4FF6-A329-A75EA8647920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9413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F2629050-0655-4BF8-90D8-D6F8275A3C41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2017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38954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1A930BCE-184E-4E7F-A6D1-180816B47DC4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0662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9029606" y="4343419"/>
            <a:ext cx="764526" cy="76384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5678000" y="4318869"/>
            <a:ext cx="858317" cy="857546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2426364" y="4343419"/>
            <a:ext cx="764526" cy="76384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A7D7CDAC-16A5-4BE0-ABD3-4EE6BDB55541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52949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ople_are_s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5703979" y="3183672"/>
            <a:ext cx="764526" cy="76384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9191037" y="3183672"/>
            <a:ext cx="764526" cy="76384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2194055" y="3183672"/>
            <a:ext cx="764526" cy="76384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C62C7B8B-42B1-4E9A-8C79-0F499F6A843F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59761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ppy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4105786" y="2038920"/>
            <a:ext cx="1441553" cy="14402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6621041" y="2038920"/>
            <a:ext cx="1441553" cy="14402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9136296" y="2038920"/>
            <a:ext cx="1441553" cy="14402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579098" y="2038920"/>
            <a:ext cx="1441553" cy="14402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07E8DC87-76A8-4567-A466-058FC8879AA7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78195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elcome_message_hel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367482" y="1972853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03597" y="1972853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05415" y="1972853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41532" y="1972853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F70B006-9FB1-4DD2-AE53-A6A9D3558AE2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0392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41532" y="1972853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3E59F5D8-41DE-41AA-93F1-B5A3CE303592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1440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_of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06900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12752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44135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5517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1E3CCD15-C77F-47D5-9CEA-9CA86102C034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4062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of_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061384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27777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49166" y="2007143"/>
            <a:ext cx="1866540" cy="22077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E62ACCE2-FD33-47BD-9344-44D097C5C7E5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5549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10" y="1371600"/>
            <a:ext cx="10890581" cy="9818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0374" y="2547144"/>
            <a:ext cx="10890581" cy="3396456"/>
          </a:xfrm>
          <a:prstGeom prst="rect">
            <a:avLst/>
          </a:prstGeo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7124-00AD-451F-9541-76FC3B602D1F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17929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A373FCA2-18EE-40A4-AD52-1F47B56C8811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55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530816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EC93A52-CD54-4B6E-8F52-701219656D81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495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905068" y="1680216"/>
            <a:ext cx="1353747" cy="135339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905067" y="3820242"/>
            <a:ext cx="1353747" cy="135339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4274896" y="1680216"/>
            <a:ext cx="1353747" cy="135339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4274896" y="3820242"/>
            <a:ext cx="1353747" cy="135339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6672110" y="1680216"/>
            <a:ext cx="1353747" cy="135339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6672109" y="3820242"/>
            <a:ext cx="1353747" cy="135339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041939" y="1680216"/>
            <a:ext cx="1353747" cy="135339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9041938" y="3820242"/>
            <a:ext cx="1353747" cy="135339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B5E0CA41-F526-475C-A53D-B8A9DE4349FE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190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C3D67931-8DBC-467D-9C25-F133FE00A554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8989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530816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B197185F-C0E7-49DB-8FEA-336A6BC6CB8A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337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384665"/>
            <a:ext cx="12192000" cy="347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8396" y="5081588"/>
            <a:ext cx="9470316" cy="80962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/>
            <a:endParaRPr lang="id-ID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048BD39-5D5F-4D9E-87B0-87CAEB0FFB9C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460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34114" y="0"/>
            <a:ext cx="694916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0C3C411-0CC8-4B91-96B7-6F989E8F06F5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998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7853046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4927DFD1-F475-4DDA-AE13-EB1F15C22E28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552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" y="2403929"/>
            <a:ext cx="6096000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1" y="2403929"/>
            <a:ext cx="6096000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2351CED-435B-4E52-BC8D-2AEF33B0FEF2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19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4" y="1273788"/>
            <a:ext cx="2068837" cy="39140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6" y="1273788"/>
            <a:ext cx="2068837" cy="39140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30" y="1273788"/>
            <a:ext cx="2068837" cy="39140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1CBDD4A-B7CE-48F2-BFCA-FFC2FCFD2FC3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76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076155" y="1806499"/>
            <a:ext cx="2910684" cy="139759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05188" y="1806499"/>
            <a:ext cx="2910684" cy="139759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640672" y="1806499"/>
            <a:ext cx="2910684" cy="139759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205188" y="3534487"/>
            <a:ext cx="9781651" cy="12726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id-ID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1FC4927-B20B-44E5-8951-48E8D7C70BB5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2470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657" y="1613626"/>
            <a:ext cx="2575247" cy="34417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118281" y="-274320"/>
            <a:ext cx="2575247" cy="34417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82F99134-8672-462C-8527-4D631233B2AE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465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642122" y="3909946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444567" y="3909946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319233" y="3909946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7734" y="3909946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536066" y="3909946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642122" y="1507508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444567" y="1507508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319233" y="1507508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27734" y="1507508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536066" y="1507508"/>
            <a:ext cx="1346336" cy="15745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FC351C66-0345-48F9-9533-53E5992DBEBE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8589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14402" y="3572765"/>
            <a:ext cx="4646279" cy="211055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3611496" y="1672933"/>
            <a:ext cx="4794838" cy="184929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609346" y="3572765"/>
            <a:ext cx="2796988" cy="211055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455000" y="3572765"/>
            <a:ext cx="2822600" cy="211055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454999" y="1672933"/>
            <a:ext cx="2822600" cy="184929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914401" y="1672933"/>
            <a:ext cx="2635624" cy="184929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B098932E-B998-4E70-A0B1-DC76D6FE634F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955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475761" y="2019049"/>
            <a:ext cx="2402332" cy="346735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188230" y="888750"/>
            <a:ext cx="2253341" cy="301173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19665" y="3342"/>
            <a:ext cx="2253341" cy="301173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4246D966-089D-42F8-9628-ADB111908F06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903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592079" y="1839950"/>
            <a:ext cx="3020622" cy="311119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876981" y="1839950"/>
            <a:ext cx="3020622" cy="311119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73716" y="1839950"/>
            <a:ext cx="3020622" cy="311119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9A0836E-38C5-4C01-B3D0-7FC8D9332214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708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68295" y="1609079"/>
            <a:ext cx="6906691" cy="389322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7768C93D-D877-41C4-8183-C5B9D0F5B3CC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049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2805266"/>
            <a:ext cx="2469020" cy="223572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2805266"/>
            <a:ext cx="2431604" cy="223572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2805266"/>
            <a:ext cx="2431604" cy="223572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2805266"/>
            <a:ext cx="2431604" cy="223572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2805266"/>
            <a:ext cx="2431604" cy="223572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3AC07ECF-85AA-42D7-8DC7-DD112B22FFCC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574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783772"/>
            <a:ext cx="7227871" cy="472340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BDB83345-5AC6-4E13-B0D3-778EA7D7C950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98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5" y="0"/>
            <a:ext cx="4049265" cy="343457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2"/>
            <a:ext cx="4075050" cy="34345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7" y="3434575"/>
            <a:ext cx="4049264" cy="342342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319076A6-FB83-417E-880A-A9AE4B876373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6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70" y="0"/>
            <a:ext cx="2804991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09B3C17-63EA-44CA-85D1-3CD39C7E1D7B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0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66265" y="1326782"/>
            <a:ext cx="3718344" cy="400844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05219" y="2560638"/>
            <a:ext cx="6320690" cy="1436688"/>
          </a:xfrm>
          <a:prstGeom prst="rect">
            <a:avLst/>
          </a:prstGeom>
        </p:spPr>
        <p:txBody>
          <a:bodyPr/>
          <a:lstStyle/>
          <a:p>
            <a:pPr lvl="0"/>
            <a:endParaRPr lang="id-ID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CCA33A27-0D86-4CE1-9F24-A46215E5A5E7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10565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1" y="0"/>
            <a:ext cx="2804991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5C07AB46-70FE-4B0F-AF2B-EC510D569A6F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0981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4239" y="289719"/>
            <a:ext cx="947984" cy="34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045347" y="0"/>
            <a:ext cx="6101306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EBB53C9-61F9-44E8-91B2-29FA2AB26B43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6434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4" y="3646449"/>
            <a:ext cx="3881635" cy="321155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6775" y="2392415"/>
            <a:ext cx="3881635" cy="321155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2392415"/>
            <a:ext cx="3881635" cy="321155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5B06EBC-5C2C-46BC-A8E6-A22802D7187A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6912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68296" y="0"/>
            <a:ext cx="4114284" cy="551252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01A03E7B-FB83-452D-B706-944485FE6531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3675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3" y="1573578"/>
            <a:ext cx="5958777" cy="376320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B05D978C-6F0D-43B9-9436-C5760ECFA07D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8272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64D438ED-3637-490F-A3F7-DF074B47AEE0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182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1" y="2166309"/>
            <a:ext cx="2739366" cy="344836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2521FCD-B90D-48C8-94E6-C7FF8C1AD0C0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719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90" y="2373904"/>
            <a:ext cx="4137675" cy="261061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D7AAB9C0-1B09-4692-95A3-58195F750A42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0752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0916A279-4FE9-42C6-85B6-6AA2E23DCBD0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145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6000" y="2086972"/>
            <a:ext cx="4795280" cy="35306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81025C90-E239-447E-B89B-7FE45086222E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248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CCA1547-DCC6-4D96-B9D5-ADEFA85578CD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25344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988325" y="2134220"/>
            <a:ext cx="2203675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134220"/>
            <a:ext cx="5589456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592982" y="2134220"/>
            <a:ext cx="2194147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790654" y="2134220"/>
            <a:ext cx="2194147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B2E93E26-96E5-4D59-B4FE-483F0F6352DF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4938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605425" y="3135086"/>
            <a:ext cx="2926908" cy="372291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029051" y="0"/>
            <a:ext cx="3177422" cy="393192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A06D01E6-5268-4EB2-A0BD-4E173E4019F1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5960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asonr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4594303"/>
            <a:ext cx="2963853" cy="226369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" y="-5577"/>
            <a:ext cx="2989305" cy="446606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126299" y="-5577"/>
            <a:ext cx="2963853" cy="225812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126299" y="2391937"/>
            <a:ext cx="2963853" cy="446606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FCFA2EC8-D64C-4661-8084-A3E1E6E1EE4F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530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asonr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202695" y="4594303"/>
            <a:ext cx="2989305" cy="226369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202695" y="-5577"/>
            <a:ext cx="2989305" cy="446606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82684" y="-5577"/>
            <a:ext cx="2963853" cy="225812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082684" y="2391937"/>
            <a:ext cx="2963853" cy="446606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C932CBB-109B-443C-9425-1D90E08911A9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192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101306" y="3423424"/>
            <a:ext cx="6090694" cy="34345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3423424"/>
            <a:ext cx="6101306" cy="343457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030738" y="-52250"/>
            <a:ext cx="6090694" cy="342342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72620680-5F5E-4044-A1F6-B0FBA00E2D3A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7101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510100" y="5348717"/>
            <a:ext cx="1930042" cy="340863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168157" y="3938260"/>
            <a:ext cx="1930042" cy="340863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55202" y="5348717"/>
            <a:ext cx="1930042" cy="340863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E98B8836-4842-4D9C-ABFF-DB1C7EA0764C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367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142622" y="1062146"/>
            <a:ext cx="3621757" cy="643758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FB54B2A-49FC-43DD-B07C-18DB9E87054C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532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27809" y="3115099"/>
            <a:ext cx="2878918" cy="510335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C7EE416B-38B0-41F9-8E31-BF343F6D2215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15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1" y="3644900"/>
            <a:ext cx="12192001" cy="32131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7981085A-0B71-49B3-80A7-D44EE963816F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3564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662667" y="4544121"/>
            <a:ext cx="3099468" cy="201837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432977" y="3289610"/>
            <a:ext cx="3099468" cy="201837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13705BF0-A888-4107-8503-F7D5632F0BC5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76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24515" y="1562517"/>
            <a:ext cx="6054419" cy="338480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90373" y="3004344"/>
            <a:ext cx="3880066" cy="1943100"/>
          </a:xfrm>
          <a:prstGeom prst="rect">
            <a:avLst/>
          </a:prstGeom>
        </p:spPr>
        <p:txBody>
          <a:bodyPr/>
          <a:lstStyle>
            <a:lvl1pPr algn="r">
              <a:defRPr sz="2000"/>
            </a:lvl1pPr>
          </a:lstStyle>
          <a:p>
            <a:pPr lvl="0"/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EE85E04E-FF5C-472B-BC25-A1F7A761B49B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51545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662667" y="2263943"/>
            <a:ext cx="3099468" cy="201837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432977" y="1009431"/>
            <a:ext cx="3099468" cy="201837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432977" y="4176378"/>
            <a:ext cx="3099468" cy="201837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2DCE88F-8AE7-425F-A702-4F083F41FCE2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8482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_the_s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60721" y="1706245"/>
            <a:ext cx="2973453" cy="308375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831786" y="1706245"/>
            <a:ext cx="2973453" cy="308375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96254" y="1706245"/>
            <a:ext cx="2973453" cy="308375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F39FDB01-11C7-4E8F-82DE-76EF58895A78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5374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367482" y="2332758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03597" y="2332758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05415" y="2332758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41532" y="2332758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6E2BCFAE-E310-4ED1-AD05-8911B688AE92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66467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367482" y="2332758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03597" y="2332758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05415" y="2332758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41532" y="2332758"/>
            <a:ext cx="1467994" cy="146757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6EB7DCDB-E23A-46FB-A966-B8DCE140666E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4175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216574" y="2440066"/>
            <a:ext cx="3790604" cy="240130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79E6D426-4D6C-43D9-B1DE-F74BC0266214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523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1086" y="3187793"/>
            <a:ext cx="2908549" cy="184708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30377" y="3187793"/>
            <a:ext cx="2908549" cy="184708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452514" y="3544622"/>
            <a:ext cx="3281748" cy="207111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B32B2CAD-6590-4A43-BF18-024D9C1B242A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7452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900"/>
            <a:ext cx="4466716" cy="326828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DD92D09-064A-4D06-B9C6-83FCDA757CDC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6584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21"/>
            <a:ext cx="1963125" cy="244211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21"/>
            <a:ext cx="1963125" cy="244211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21"/>
            <a:ext cx="1963125" cy="244211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21"/>
            <a:ext cx="1963125" cy="244211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715FE812-8750-4E29-AFBD-79800EC2164C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8158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3" y="3924160"/>
            <a:ext cx="1848610" cy="106494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9" y="3924160"/>
            <a:ext cx="1848610" cy="106494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60"/>
            <a:ext cx="1848610" cy="106494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60"/>
            <a:ext cx="1848610" cy="106494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3" y="2500271"/>
            <a:ext cx="1848610" cy="106494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9" y="2500271"/>
            <a:ext cx="1848610" cy="106494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71"/>
            <a:ext cx="1848610" cy="106494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71"/>
            <a:ext cx="1848610" cy="1064948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B2E1E1BF-6FE2-421D-A36B-A7283F5ED134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4844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112080"/>
            <a:ext cx="2268406" cy="21741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7" y="2112080"/>
            <a:ext cx="2268406" cy="21741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112080"/>
            <a:ext cx="2268406" cy="21741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5" y="2112080"/>
            <a:ext cx="2268406" cy="217417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4B09B6B0-332B-4FDC-B146-F57FF9B32FC5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249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12191999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100B4E20-630D-4781-B2D2-63042EFC48BA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69582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" y="2196790"/>
            <a:ext cx="4439342" cy="466121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F5962E76-6398-4B4D-B605-4C4B1AA1E3AE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3694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954065" y="1493887"/>
            <a:ext cx="3169191" cy="397637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FD938A27-F676-4420-9003-32AB57D3F117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567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146382" y="0"/>
            <a:ext cx="3045618" cy="684099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873867" y="0"/>
            <a:ext cx="3045745" cy="684099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26F38101-5DE3-4B65-AA58-CB48F67575A7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5196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ACCD2FA3-8E5F-4D8D-AD8C-A02FBCF9B445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80774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7511233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02CEEF17-DC95-4862-BE6F-73B368FF70A1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708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0" y="0"/>
            <a:ext cx="4272030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51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F711D352-D43C-4CB7-801C-4E4D4109CCFF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2683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BEAF-0223-49D9-BD27-1C09D645F324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90401"/>
      </p:ext>
    </p:extLst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10972800" cy="990600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10972800" cy="4876800"/>
          </a:xfrm>
          <a:prstGeom prst="rect">
            <a:avLst/>
          </a:prstGeom>
        </p:spPr>
        <p:txBody>
          <a:bodyPr lIns="45720" tIns="22860" rIns="45720" bIns="228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lIns="45720" tIns="22860" rIns="45720" bIns="22860"/>
          <a:lstStyle/>
          <a:p>
            <a:fld id="{96415AB6-7370-4C5D-AD25-9000AE7149A6}" type="datetimeFigureOut">
              <a:rPr lang="id-ID" smtClean="0"/>
              <a:t>29/06/2019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5E3A-1D1E-4141-AF05-5E36359ABAF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0015537"/>
      </p:ext>
    </p:extLst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374" y="443737"/>
            <a:ext cx="3539252" cy="5208105"/>
          </a:xfrm>
          <a:prstGeom prst="rect">
            <a:avLst/>
          </a:prstGeom>
        </p:spPr>
        <p:txBody>
          <a:bodyPr lIns="45720" tIns="22860" rIns="45720" bIns="22860"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80768" y="3048000"/>
            <a:ext cx="2443799" cy="2603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000"/>
            </a:lvl1pPr>
          </a:lstStyle>
          <a:p>
            <a:pPr lvl="0"/>
            <a:endParaRPr lang="id-ID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67433" y="3047789"/>
            <a:ext cx="2443799" cy="2603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000"/>
            </a:lvl1pPr>
          </a:lstStyle>
          <a:p>
            <a:pPr lvl="0"/>
            <a:endParaRPr lang="id-ID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 defTabSz="914083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 defTabSz="914083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8E9F42BB-558F-4EB9-871D-3BBE61526522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7411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5702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1B6DBCBB-C480-415A-821B-467C7DA7584B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9067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85702" cy="6858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en-US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9FA1A20C-A051-4FA8-9A30-04274067E109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8484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3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11558389" y="303213"/>
            <a:ext cx="402603" cy="3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3A0337E8-E781-4420-9161-3B7FDCDC0D02}" type="slidenum">
              <a:rPr lang="id-ID" altLang="id-ID" sz="1400" b="1" smtClean="0">
                <a:solidFill>
                  <a:prstClr val="white"/>
                </a:solidFill>
                <a:latin typeface="Lato Bold"/>
                <a:ea typeface="Lato Bold"/>
                <a:cs typeface="Lato Bold"/>
              </a:rPr>
              <a:pPr algn="ctr"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id-ID" sz="1400" b="1">
              <a:solidFill>
                <a:prstClr val="white"/>
              </a:solidFill>
              <a:latin typeface="Lato Bold"/>
              <a:ea typeface="Lato Bold"/>
              <a:cs typeface="Lato Bold"/>
            </a:endParaRPr>
          </a:p>
        </p:txBody>
      </p:sp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831" y="303213"/>
            <a:ext cx="1555361" cy="5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" y="13494"/>
            <a:ext cx="2352494" cy="224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8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020" y="4822032"/>
            <a:ext cx="2130980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3941" y="6303963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endParaRPr lang="id-ID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396" y="6303963"/>
            <a:ext cx="689949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>
              <a:defRPr/>
            </a:pPr>
            <a:fld id="{3D7E2E3E-DB54-4478-B18C-241A1E3F6CE8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8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  <p:sldLayoutId id="2147483802" r:id="rId53"/>
    <p:sldLayoutId id="2147483803" r:id="rId54"/>
    <p:sldLayoutId id="2147483804" r:id="rId55"/>
    <p:sldLayoutId id="2147483805" r:id="rId56"/>
    <p:sldLayoutId id="2147483806" r:id="rId57"/>
    <p:sldLayoutId id="2147483808" r:id="rId58"/>
    <p:sldLayoutId id="2147483809" r:id="rId59"/>
    <p:sldLayoutId id="2147483810" r:id="rId60"/>
    <p:sldLayoutId id="2147483812" r:id="rId61"/>
    <p:sldLayoutId id="2147483813" r:id="rId62"/>
    <p:sldLayoutId id="2147483814" r:id="rId63"/>
    <p:sldLayoutId id="2147483815" r:id="rId64"/>
    <p:sldLayoutId id="2147483816" r:id="rId65"/>
    <p:sldLayoutId id="2147483818" r:id="rId66"/>
    <p:sldLayoutId id="2147483819" r:id="rId67"/>
    <p:sldLayoutId id="2147483820" r:id="rId68"/>
    <p:sldLayoutId id="2147483821" r:id="rId69"/>
    <p:sldLayoutId id="2147483822" r:id="rId70"/>
    <p:sldLayoutId id="2147483823" r:id="rId71"/>
    <p:sldLayoutId id="2147483824" r:id="rId72"/>
    <p:sldLayoutId id="2147483825" r:id="rId73"/>
    <p:sldLayoutId id="2147483826" r:id="rId74"/>
    <p:sldLayoutId id="2147483827" r:id="rId75"/>
    <p:sldLayoutId id="2147483828" r:id="rId76"/>
    <p:sldLayoutId id="2147484335" r:id="rId77"/>
    <p:sldLayoutId id="2147484337" r:id="rId78"/>
  </p:sldLayoutIdLst>
  <p:transition advClick="0"/>
  <p:hf hdr="0" ftr="0" dt="0"/>
  <p:txStyles>
    <p:titleStyle>
      <a:lvl1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2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  <a:lvl2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"/>
        </a:defRPr>
      </a:lvl2pPr>
      <a:lvl3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"/>
        </a:defRPr>
      </a:lvl3pPr>
      <a:lvl4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"/>
        </a:defRPr>
      </a:lvl4pPr>
      <a:lvl5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Lato"/>
        </a:defRPr>
      </a:lvl5pPr>
      <a:lvl6pPr marL="2286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"/>
        </a:defRPr>
      </a:lvl6pPr>
      <a:lvl7pPr marL="4572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"/>
        </a:defRPr>
      </a:lvl7pPr>
      <a:lvl8pPr marL="6858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"/>
        </a:defRPr>
      </a:lvl8pPr>
      <a:lvl9pPr marL="9144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"/>
        </a:defRPr>
      </a:lvl9pPr>
    </p:titleStyle>
    <p:bodyStyle>
      <a:lvl1pPr algn="l" defTabSz="91360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30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457200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20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914400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8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371600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6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828800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6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642851" y="826900"/>
            <a:ext cx="6349317" cy="547583"/>
          </a:xfrm>
          <a:noFill/>
        </p:spPr>
        <p:txBody>
          <a:bodyPr/>
          <a:lstStyle/>
          <a:p>
            <a:r>
              <a:rPr lang="en-ID" altLang="en-US" b="1" dirty="0">
                <a:latin typeface="Lato"/>
              </a:rPr>
              <a:t>  </a:t>
            </a:r>
            <a:r>
              <a:rPr lang="id-ID" altLang="en-US" b="1" dirty="0">
                <a:latin typeface="Lato"/>
              </a:rPr>
              <a:t>DHH1A3 – OPERASIONAL KANTOR DEPAN I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886741" y="1845152"/>
            <a:ext cx="6105427" cy="1797458"/>
          </a:xfrm>
          <a:noFill/>
        </p:spPr>
        <p:txBody>
          <a:bodyPr/>
          <a:lstStyle/>
          <a:p>
            <a:r>
              <a:rPr lang="id-ID" altLang="en-US" sz="1800" b="1" dirty="0">
                <a:latin typeface="Lato"/>
              </a:rPr>
              <a:t>PRAKTIK BERKOMUNIKASI MELALUI TELEPON  (INCOMING CALL)</a:t>
            </a:r>
          </a:p>
          <a:p>
            <a:pPr algn="ctr"/>
            <a:endParaRPr lang="id-ID" altLang="en-US" sz="2200" b="1" dirty="0">
              <a:latin typeface="Lato"/>
            </a:endParaRPr>
          </a:p>
          <a:p>
            <a:r>
              <a:rPr lang="id-ID" altLang="en-US" sz="1800" i="1" dirty="0">
                <a:latin typeface="Lato"/>
              </a:rPr>
              <a:t>   PRACT</a:t>
            </a:r>
            <a:r>
              <a:rPr lang="en-ID" altLang="en-US" sz="1800" i="1" dirty="0">
                <a:latin typeface="Lato"/>
              </a:rPr>
              <a:t>ICE</a:t>
            </a:r>
            <a:r>
              <a:rPr lang="id-ID" altLang="en-US" sz="1800" i="1" dirty="0">
                <a:latin typeface="Lato"/>
              </a:rPr>
              <a:t> OF COMMUNICATE ON THE TELEPHONE  (INCOMING CALL)</a:t>
            </a:r>
          </a:p>
        </p:txBody>
      </p:sp>
      <p:sp>
        <p:nvSpPr>
          <p:cNvPr id="88068" name="Text Placeholder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761569" y="3932239"/>
            <a:ext cx="6111879" cy="483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r>
              <a:rPr lang="id-ID" sz="1800" b="1" dirty="0"/>
              <a:t>Ersy Ervina, MM.Par</a:t>
            </a:r>
          </a:p>
          <a:p>
            <a:endParaRPr lang="id-ID" altLang="en-US" sz="2000" b="1" dirty="0">
              <a:latin typeface="Lato"/>
            </a:endParaRPr>
          </a:p>
        </p:txBody>
      </p:sp>
      <p:sp>
        <p:nvSpPr>
          <p:cNvPr id="88069" name="Text Placeholder 4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61873" y="4926654"/>
            <a:ext cx="6530295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 sz="2000" dirty="0">
                <a:latin typeface="Lato"/>
              </a:rPr>
              <a:t>D3 PERHOTELAN – FAKULTAS  ILMU TERAPAN </a:t>
            </a:r>
          </a:p>
          <a:p>
            <a:endParaRPr lang="id-ID" altLang="en-US" dirty="0">
              <a:latin typeface="Lato"/>
            </a:endParaRPr>
          </a:p>
        </p:txBody>
      </p:sp>
      <p:pic>
        <p:nvPicPr>
          <p:cNvPr id="880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18" y="311150"/>
            <a:ext cx="2588299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12" y="1100692"/>
            <a:ext cx="2541011" cy="3813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8642" y="4171176"/>
            <a:ext cx="233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latin typeface="Lato"/>
              </a:rPr>
              <a:t>Riza Taufik, MM.Par</a:t>
            </a:r>
          </a:p>
        </p:txBody>
      </p:sp>
    </p:spTree>
    <p:extLst>
      <p:ext uri="{BB962C8B-B14F-4D97-AF65-F5344CB8AC3E}">
        <p14:creationId xmlns:p14="http://schemas.microsoft.com/office/powerpoint/2010/main" val="150779685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E6284-C54F-49BD-9106-53F498E4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/>
            <a:r>
              <a:rPr lang="en-US" sz="2000" b="1" dirty="0">
                <a:latin typeface="+mj-lt"/>
              </a:rPr>
              <a:t>PREPARE TO RECEIVE INCOMING CALL </a:t>
            </a:r>
            <a:endParaRPr lang="en-US" sz="20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CEF3AB-1895-477E-BCE9-82FD324D6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 eaLnBrk="1" hangingPunct="1"/>
            <a:r>
              <a:rPr lang="en-US" sz="1800" dirty="0">
                <a:latin typeface="+mn-lt"/>
              </a:rPr>
              <a:t>Start with a smile on your face</a:t>
            </a:r>
          </a:p>
          <a:p>
            <a:pPr indent="-228600" defTabSz="914400" eaLnBrk="1" hangingPunct="1"/>
            <a:r>
              <a:rPr lang="en-US" sz="1800" dirty="0">
                <a:latin typeface="+mn-lt"/>
              </a:rPr>
              <a:t>Have paper and paper ready to record information</a:t>
            </a:r>
          </a:p>
          <a:p>
            <a:pPr indent="-228600" defTabSz="914400" eaLnBrk="1" hangingPunct="1"/>
            <a:r>
              <a:rPr lang="en-US" sz="1800" dirty="0">
                <a:latin typeface="+mn-lt"/>
              </a:rPr>
              <a:t>Have a comprehensive list in house extension</a:t>
            </a:r>
          </a:p>
          <a:p>
            <a:pPr indent="-228600" defTabSz="914400" eaLnBrk="1" hangingPunct="1"/>
            <a:r>
              <a:rPr lang="en-US" sz="1800" dirty="0">
                <a:latin typeface="+mn-lt"/>
              </a:rPr>
              <a:t>Have a List of frequently called numbers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9B7863-35E2-4ABB-AA6A-ADD59FD80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5" r="5329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3B2075-A80F-4464-AF8E-5E177BFF40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50463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C56C7124-00AD-451F-9541-76FC3B602D1F}" type="slidenum">
              <a:rPr lang="en-US" sz="1500" b="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10</a:t>
            </a:fld>
            <a:endParaRPr lang="en-US" sz="15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D4FC6D-4FF6-4E85-B13F-5D0DD957AC47}"/>
              </a:ext>
            </a:extLst>
          </p:cNvPr>
          <p:cNvSpPr/>
          <p:nvPr/>
        </p:nvSpPr>
        <p:spPr>
          <a:xfrm>
            <a:off x="8324850" y="5651725"/>
            <a:ext cx="2584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000" dirty="0" err="1">
                <a:latin typeface="Lato"/>
              </a:rPr>
              <a:t>Sumber</a:t>
            </a:r>
            <a:r>
              <a:rPr lang="en-ID" sz="1000" dirty="0">
                <a:latin typeface="Lato"/>
              </a:rPr>
              <a:t> </a:t>
            </a:r>
            <a:r>
              <a:rPr lang="en-ID" sz="1000" dirty="0" err="1">
                <a:latin typeface="Lato"/>
              </a:rPr>
              <a:t>Referensi</a:t>
            </a:r>
            <a:r>
              <a:rPr lang="en-ID" sz="1000" dirty="0">
                <a:latin typeface="Lato"/>
              </a:rPr>
              <a:t> </a:t>
            </a:r>
            <a:r>
              <a:rPr lang="en-ID" sz="1000" dirty="0">
                <a:solidFill>
                  <a:srgbClr val="FF0000"/>
                </a:solidFill>
                <a:latin typeface="Lato"/>
              </a:rPr>
              <a:t>: </a:t>
            </a:r>
            <a:r>
              <a:rPr lang="id-ID" sz="1000" dirty="0">
                <a:solidFill>
                  <a:srgbClr val="FF0000"/>
                </a:solidFill>
                <a:latin typeface="Lato"/>
              </a:rPr>
              <a:t>https://www.123rf.com/photo_10011718_telephone-operators-working-in-an-office.html</a:t>
            </a:r>
          </a:p>
        </p:txBody>
      </p:sp>
    </p:spTree>
    <p:extLst>
      <p:ext uri="{BB962C8B-B14F-4D97-AF65-F5344CB8AC3E}">
        <p14:creationId xmlns:p14="http://schemas.microsoft.com/office/powerpoint/2010/main" val="289396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652" y="745176"/>
            <a:ext cx="7401598" cy="851775"/>
          </a:xfrm>
        </p:spPr>
        <p:txBody>
          <a:bodyPr>
            <a:noAutofit/>
          </a:bodyPr>
          <a:lstStyle/>
          <a:p>
            <a:pPr algn="ctr"/>
            <a:r>
              <a:rPr lang="id-ID" sz="1900" b="1" dirty="0"/>
              <a:t>MANNER RECEIVING INCOMING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6154" y="2029336"/>
            <a:ext cx="5739333" cy="426291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1600" b="1" dirty="0"/>
              <a:t>Caring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600" dirty="0"/>
              <a:t>Memperhatikan, mendengarkan dan mencatat semua isi pembicaraan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id-ID" sz="1600" b="1" dirty="0"/>
              <a:t>Commited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600" dirty="0"/>
              <a:t>Merasa terikat dengan organisasi / perusahaan tidak melemparkan masalah kepada orang lain atau bebas tanggung jawab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id-ID" sz="1600" b="1" dirty="0"/>
              <a:t>Confident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600" dirty="0"/>
              <a:t>Penuh keyakinan dalam mengatasi persoalan yang timbul. Operator telepon tidak perlu merendahkan diri sendiri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endParaRPr lang="id-ID" sz="2000" b="1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endParaRPr lang="id-ID" sz="2000" b="1" dirty="0"/>
          </a:p>
          <a:p>
            <a:pPr algn="just">
              <a:lnSpc>
                <a:spcPct val="150000"/>
              </a:lnSpc>
            </a:pPr>
            <a:r>
              <a:rPr lang="id-ID" sz="1600" dirty="0"/>
              <a:t>   </a:t>
            </a:r>
          </a:p>
          <a:p>
            <a:pPr algn="just">
              <a:lnSpc>
                <a:spcPct val="150000"/>
              </a:lnSpc>
            </a:pPr>
            <a:endParaRPr lang="id-ID" sz="1600" dirty="0"/>
          </a:p>
        </p:txBody>
      </p:sp>
      <p:sp>
        <p:nvSpPr>
          <p:cNvPr id="7" name="AutoShape 2" descr="C:\Users\Ersi\Pictures\Saved Pictures\TELEMMGLPICT000136723018_trans_NvBQzQNjv4BqqVzuuqpFlyLIwiB6NTmJwYDpM1iOj7her_R_5PUySDU.webp"/>
          <p:cNvSpPr>
            <a:spLocks noChangeAspect="1" noChangeArrowheads="1"/>
          </p:cNvSpPr>
          <p:nvPr/>
        </p:nvSpPr>
        <p:spPr bwMode="auto">
          <a:xfrm>
            <a:off x="77808" y="-72232"/>
            <a:ext cx="15244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4913313" y="1501102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    Sikap menerima panggilan masuk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1543" y="4345497"/>
            <a:ext cx="2704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600" dirty="0">
                <a:solidFill>
                  <a:srgbClr val="FF0000"/>
                </a:solidFill>
              </a:rPr>
              <a:t>      </a:t>
            </a:r>
            <a:r>
              <a:rPr lang="id-ID" sz="700" dirty="0">
                <a:solidFill>
                  <a:srgbClr val="FF0000"/>
                </a:solidFill>
              </a:rPr>
              <a:t>http://www.smiletvshop.com/FrmArticle.aspx?title=Cara%20Pintar%20Gunakan%20Telepon%20Kantor</a:t>
            </a:r>
            <a:endParaRPr lang="id-ID" sz="1200" dirty="0">
              <a:solidFill>
                <a:srgbClr val="FF0000"/>
              </a:solidFill>
              <a:latin typeface="Lat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543" y="2143918"/>
            <a:ext cx="232463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131184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08" y="690316"/>
            <a:ext cx="9844920" cy="565266"/>
          </a:xfrm>
        </p:spPr>
        <p:txBody>
          <a:bodyPr>
            <a:noAutofit/>
          </a:bodyPr>
          <a:lstStyle/>
          <a:p>
            <a:pPr algn="ctr"/>
            <a:r>
              <a:rPr lang="id-ID" sz="2400" b="1" dirty="0"/>
              <a:t>MANNER RECEIVING INCOMING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331" y="1666199"/>
            <a:ext cx="5739333" cy="426291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id-ID" sz="1400" b="1" dirty="0"/>
              <a:t>Considerate</a:t>
            </a:r>
          </a:p>
          <a:p>
            <a:pPr>
              <a:lnSpc>
                <a:spcPct val="150000"/>
              </a:lnSpc>
            </a:pPr>
            <a:r>
              <a:rPr lang="id-ID" sz="1400" dirty="0"/>
              <a:t>Memiliki sikap bersahabat dan menjaga emosi penelepon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id-ID" sz="1400" b="1" dirty="0"/>
              <a:t>Controlled </a:t>
            </a:r>
          </a:p>
          <a:p>
            <a:pPr algn="just">
              <a:lnSpc>
                <a:spcPct val="150000"/>
              </a:lnSpc>
            </a:pPr>
            <a:r>
              <a:rPr lang="id-ID" sz="1400" dirty="0"/>
              <a:t>Mampu menjaga dan mengontrol emosi pada saat penelepon marah/kecewa pada hotel anda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id-ID" sz="1400" b="1" dirty="0"/>
              <a:t>Contagious</a:t>
            </a:r>
          </a:p>
          <a:p>
            <a:pPr algn="just">
              <a:lnSpc>
                <a:spcPct val="150000"/>
              </a:lnSpc>
            </a:pPr>
            <a:r>
              <a:rPr lang="id-ID" sz="1400" dirty="0"/>
              <a:t>Selalu memelihara keakraban, kegembiraan dan kedamaian</a:t>
            </a:r>
            <a:endParaRPr lang="en-ID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id-ID" sz="1400" b="1" dirty="0"/>
              <a:t>Creative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sz="1400" dirty="0"/>
              <a:t>Kemampuan dalam menemukan cara efektif dalam bekerja, seperti mencatat dan menyimpan sesuai abjad nama -nama relasi dan nomor telepon penting, membuat kode petunjuk wilayah telkom baik untuk SLJJ dan SLI</a:t>
            </a:r>
          </a:p>
          <a:p>
            <a:pPr algn="just">
              <a:lnSpc>
                <a:spcPct val="150000"/>
              </a:lnSpc>
            </a:pPr>
            <a:endParaRPr lang="id-ID" sz="1600" dirty="0"/>
          </a:p>
        </p:txBody>
      </p:sp>
      <p:sp>
        <p:nvSpPr>
          <p:cNvPr id="7" name="AutoShape 2" descr="C:\Users\Ersi\Pictures\Saved Pictures\TELEMMGLPICT000136723018_trans_NvBQzQNjv4BqqVzuuqpFlyLIwiB6NTmJwYDpM1iOj7her_R_5PUySDU.webp"/>
          <p:cNvSpPr>
            <a:spLocks noChangeAspect="1" noChangeArrowheads="1"/>
          </p:cNvSpPr>
          <p:nvPr/>
        </p:nvSpPr>
        <p:spPr bwMode="auto">
          <a:xfrm>
            <a:off x="77808" y="-72232"/>
            <a:ext cx="15244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454331" y="129686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Sikap Menerima Panggilan Masuk</a:t>
            </a:r>
          </a:p>
        </p:txBody>
      </p:sp>
      <p:sp>
        <p:nvSpPr>
          <p:cNvPr id="5" name="Rectangle 4"/>
          <p:cNvSpPr/>
          <p:nvPr/>
        </p:nvSpPr>
        <p:spPr>
          <a:xfrm>
            <a:off x="7834473" y="4117985"/>
            <a:ext cx="2553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700" dirty="0">
                <a:solidFill>
                  <a:srgbClr val="FF0000"/>
                </a:solidFill>
              </a:rPr>
              <a:t> </a:t>
            </a:r>
            <a:r>
              <a:rPr lang="id-ID" sz="800" dirty="0">
                <a:solidFill>
                  <a:srgbClr val="FF0000"/>
                </a:solidFill>
                <a:latin typeface="Lato"/>
              </a:rPr>
              <a:t>https://www.silkandivy.com/products/clean-and-minimalistic-tabletop-flowerpot</a:t>
            </a:r>
            <a:endParaRPr lang="id-ID" sz="7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956300" y="1105941"/>
            <a:ext cx="4953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86" y="1539885"/>
            <a:ext cx="25781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6250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014" y="1254203"/>
            <a:ext cx="9006170" cy="851775"/>
          </a:xfrm>
        </p:spPr>
        <p:txBody>
          <a:bodyPr>
            <a:noAutofit/>
          </a:bodyPr>
          <a:lstStyle/>
          <a:p>
            <a:pPr algn="ctr"/>
            <a:r>
              <a:rPr lang="id-ID" sz="1900" b="1" dirty="0"/>
              <a:t>RECEIVING INCOMING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091" y="2099273"/>
            <a:ext cx="5739333" cy="3405166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d-ID" sz="1600" dirty="0"/>
              <a:t>Menyiapkan kertas dan alat tulis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d-ID" sz="1600" dirty="0"/>
              <a:t>Jangan biarkan telepon masuk berdering lebih dari 3x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d-ID" sz="1600" dirty="0"/>
              <a:t>Berbicaralah dengan nada enak di dengar, agar lebih akrab , penggil penelpon dengan namanya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id-ID" sz="1600" dirty="0"/>
              <a:t>Berbicara ditelepon agar terdengar menyenangkan bagi lawan bicara dengan memperhatikan :</a:t>
            </a:r>
          </a:p>
          <a:p>
            <a:pPr>
              <a:lnSpc>
                <a:spcPct val="150000"/>
              </a:lnSpc>
            </a:pPr>
            <a:r>
              <a:rPr lang="id-ID" sz="1600" i="1" dirty="0"/>
              <a:t>       (continued)</a:t>
            </a:r>
          </a:p>
          <a:p>
            <a:pPr marL="285750">
              <a:lnSpc>
                <a:spcPct val="150000"/>
              </a:lnSpc>
            </a:pPr>
            <a:endParaRPr lang="id-ID" sz="2000" b="1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endParaRPr lang="id-ID" sz="2000" b="1" dirty="0"/>
          </a:p>
          <a:p>
            <a:pPr algn="just">
              <a:lnSpc>
                <a:spcPct val="150000"/>
              </a:lnSpc>
            </a:pPr>
            <a:r>
              <a:rPr lang="id-ID" sz="1600" dirty="0"/>
              <a:t>   </a:t>
            </a:r>
          </a:p>
          <a:p>
            <a:pPr algn="just">
              <a:lnSpc>
                <a:spcPct val="150000"/>
              </a:lnSpc>
            </a:pPr>
            <a:endParaRPr lang="id-ID" sz="1600" dirty="0"/>
          </a:p>
        </p:txBody>
      </p:sp>
      <p:sp>
        <p:nvSpPr>
          <p:cNvPr id="7" name="AutoShape 2" descr="C:\Users\Ersi\Pictures\Saved Pictures\TELEMMGLPICT000136723018_trans_NvBQzQNjv4BqqVzuuqpFlyLIwiB6NTmJwYDpM1iOj7her_R_5PUySDU.webp"/>
          <p:cNvSpPr>
            <a:spLocks noChangeAspect="1" noChangeArrowheads="1"/>
          </p:cNvSpPr>
          <p:nvPr/>
        </p:nvSpPr>
        <p:spPr bwMode="auto">
          <a:xfrm>
            <a:off x="77808" y="-72232"/>
            <a:ext cx="15244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4906963" y="13107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3981" y="4781863"/>
            <a:ext cx="257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latin typeface="Lato"/>
              </a:rPr>
              <a:t>https://unsplash.com/search/photos/planner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981" y="2180593"/>
            <a:ext cx="2573781" cy="260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6183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2000" b="1" dirty="0"/>
              <a:t>RECEIVING INCOMING CALL</a:t>
            </a:r>
            <a:endParaRPr lang="id-ID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75227" y="2383436"/>
            <a:ext cx="6424984" cy="3104148"/>
          </a:xfrm>
        </p:spPr>
        <p:txBody>
          <a:bodyPr/>
          <a:lstStyle/>
          <a:p>
            <a:pPr marL="57150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600" dirty="0"/>
              <a:t>Kecepatan dalam bicara</a:t>
            </a:r>
          </a:p>
          <a:p>
            <a:pPr marL="555625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600" dirty="0"/>
              <a:t>Berbicara layaknya sedang berhadapan langsung</a:t>
            </a:r>
          </a:p>
          <a:p>
            <a:pPr marL="57150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600" dirty="0"/>
              <a:t>Atur nada bicara yang sedang, tidak terlalu tinggi atau rendah</a:t>
            </a:r>
          </a:p>
          <a:p>
            <a:pPr marL="555625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600" dirty="0"/>
              <a:t>Berbicaralah dengan ramah, bersahabat dan penuh </a:t>
            </a:r>
          </a:p>
          <a:p>
            <a:pPr marL="555625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600" dirty="0"/>
              <a:t>perhatian</a:t>
            </a:r>
          </a:p>
          <a:p>
            <a:endParaRPr lang="id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015E3A-1D1E-4141-AF05-5E36359ABAF1}" type="slidenum">
              <a:rPr lang="id-ID" smtClean="0"/>
              <a:t>14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5831174" y="1708879"/>
            <a:ext cx="17238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507185" y="4794773"/>
            <a:ext cx="252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latin typeface="Lato"/>
              </a:rPr>
              <a:t>https://kreditgogo.com/artikel/Kartu-Kredit/6-Tahap-Menutup-Kartu-Kredit.html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185" y="2397725"/>
            <a:ext cx="2381249" cy="239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137282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102" y="1438869"/>
            <a:ext cx="3501275" cy="851775"/>
          </a:xfrm>
        </p:spPr>
        <p:txBody>
          <a:bodyPr>
            <a:noAutofit/>
          </a:bodyPr>
          <a:lstStyle/>
          <a:p>
            <a:pPr algn="ctr"/>
            <a:r>
              <a:rPr lang="id-ID" sz="1900" b="1" dirty="0"/>
              <a:t>RECEIVING INCOMING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099" y="1864757"/>
            <a:ext cx="5739333" cy="426291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lphaLcPeriod" startAt="5"/>
            </a:pPr>
            <a:r>
              <a:rPr lang="id-ID" sz="1600" dirty="0"/>
              <a:t>Simak semua pembicaraan dengan seksama dan penuh perhatian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eriod" startAt="6"/>
            </a:pPr>
            <a:r>
              <a:rPr lang="id-ID" sz="1600" dirty="0"/>
              <a:t>Hindari penggunaan kata “apa” atau “hah” bisa kata-kata penelpon kurang jelas. Apabila ada pesan catatlah dengan teliti semua pesan yang di sampaikan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eriod" startAt="6"/>
            </a:pPr>
            <a:r>
              <a:rPr lang="id-ID" sz="1600" dirty="0"/>
              <a:t>Sambungkan telepon dengan baik dan benar sesuai tujuan penelepon, khusus untuk level manajemen sebaiknya mengkonfirmasi lewat sekertaris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eriod" startAt="6"/>
            </a:pPr>
            <a:r>
              <a:rPr lang="id-ID" sz="1600" dirty="0"/>
              <a:t>Akhiri percakapan telepon dengan mengucapkan terimakasih dan salam  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eriod" startAt="6"/>
            </a:pPr>
            <a:endParaRPr lang="id-ID" sz="1600" dirty="0"/>
          </a:p>
        </p:txBody>
      </p:sp>
      <p:sp>
        <p:nvSpPr>
          <p:cNvPr id="7" name="AutoShape 2" descr="C:\Users\Ersi\Pictures\Saved Pictures\TELEMMGLPICT000136723018_trans_NvBQzQNjv4BqqVzuuqpFlyLIwiB6NTmJwYDpM1iOj7her_R_5PUySDU.webp"/>
          <p:cNvSpPr>
            <a:spLocks noChangeAspect="1" noChangeArrowheads="1"/>
          </p:cNvSpPr>
          <p:nvPr/>
        </p:nvSpPr>
        <p:spPr bwMode="auto">
          <a:xfrm>
            <a:off x="77808" y="-72232"/>
            <a:ext cx="15244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5091113" y="1495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b="1" dirty="0"/>
          </a:p>
        </p:txBody>
      </p:sp>
      <p:sp>
        <p:nvSpPr>
          <p:cNvPr id="6" name="Rectangle 5"/>
          <p:cNvSpPr/>
          <p:nvPr/>
        </p:nvSpPr>
        <p:spPr>
          <a:xfrm>
            <a:off x="1632584" y="4455357"/>
            <a:ext cx="2704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latin typeface="Lato"/>
              </a:rPr>
              <a:t>https://www.ikea.com/ca/en/p/gradvis-plant-pot-gray-40414079/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84" y="1957442"/>
            <a:ext cx="2578099" cy="257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7943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587" y="1012982"/>
            <a:ext cx="5693344" cy="851775"/>
          </a:xfrm>
        </p:spPr>
        <p:txBody>
          <a:bodyPr>
            <a:noAutofit/>
          </a:bodyPr>
          <a:lstStyle/>
          <a:p>
            <a:pPr algn="ctr"/>
            <a:r>
              <a:rPr lang="id-ID" sz="2000" b="1" dirty="0"/>
              <a:t>INCOMING CALL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450" y="1864757"/>
            <a:ext cx="5739333" cy="4262917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endParaRPr lang="id-ID" sz="2000" b="1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endParaRPr lang="id-ID" sz="2000" b="1" dirty="0"/>
          </a:p>
          <a:p>
            <a:pPr algn="just">
              <a:lnSpc>
                <a:spcPct val="150000"/>
              </a:lnSpc>
            </a:pPr>
            <a:r>
              <a:rPr lang="id-ID" sz="1600" dirty="0"/>
              <a:t>   </a:t>
            </a:r>
          </a:p>
          <a:p>
            <a:pPr algn="just">
              <a:lnSpc>
                <a:spcPct val="150000"/>
              </a:lnSpc>
            </a:pPr>
            <a:endParaRPr lang="id-ID" sz="1600" dirty="0"/>
          </a:p>
        </p:txBody>
      </p:sp>
      <p:sp>
        <p:nvSpPr>
          <p:cNvPr id="7" name="AutoShape 2" descr="C:\Users\Ersi\Pictures\Saved Pictures\TELEMMGLPICT000136723018_trans_NvBQzQNjv4BqqVzuuqpFlyLIwiB6NTmJwYDpM1iOj7her_R_5PUySDU.webp"/>
          <p:cNvSpPr>
            <a:spLocks noChangeAspect="1" noChangeArrowheads="1"/>
          </p:cNvSpPr>
          <p:nvPr/>
        </p:nvSpPr>
        <p:spPr bwMode="auto">
          <a:xfrm>
            <a:off x="77808" y="-72232"/>
            <a:ext cx="15244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5091113" y="14954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7716" y="4685594"/>
            <a:ext cx="270419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600" dirty="0">
                <a:solidFill>
                  <a:srgbClr val="FF0000"/>
                </a:solidFill>
              </a:rPr>
              <a:t>      </a:t>
            </a:r>
            <a:endParaRPr lang="id-ID" sz="1200" dirty="0">
              <a:solidFill>
                <a:srgbClr val="FF0000"/>
              </a:solidFill>
              <a:latin typeface="Lato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5655862"/>
              </p:ext>
            </p:extLst>
          </p:nvPr>
        </p:nvGraphicFramePr>
        <p:xfrm>
          <a:off x="2254250" y="1813441"/>
          <a:ext cx="7067550" cy="403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4079435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28437"/>
              </p:ext>
            </p:extLst>
          </p:nvPr>
        </p:nvGraphicFramePr>
        <p:xfrm>
          <a:off x="1320799" y="1676400"/>
          <a:ext cx="9880186" cy="375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9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0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174"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No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Name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Dialog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2969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Lato"/>
                        </a:rPr>
                        <a:t>1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latin typeface="Lato"/>
                        </a:rPr>
                        <a:t>Receptionist</a:t>
                      </a:r>
                    </a:p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Lato"/>
                        </a:rPr>
                        <a:t>Good morning / afternoon / evening,</a:t>
                      </a:r>
                      <a:r>
                        <a:rPr lang="id-ID" sz="1200" baseline="0" dirty="0">
                          <a:latin typeface="Lato"/>
                        </a:rPr>
                        <a:t> </a:t>
                      </a:r>
                      <a:r>
                        <a:rPr lang="en-ID" sz="1200" baseline="0" dirty="0">
                          <a:latin typeface="Lato"/>
                        </a:rPr>
                        <a:t>Front Office </a:t>
                      </a:r>
                      <a:r>
                        <a:rPr lang="en-ID" sz="1200" baseline="0" dirty="0" err="1">
                          <a:latin typeface="Lato"/>
                        </a:rPr>
                        <a:t>Departement</a:t>
                      </a:r>
                      <a:r>
                        <a:rPr lang="id-ID" sz="1200" baseline="0" dirty="0">
                          <a:latin typeface="Lato"/>
                        </a:rPr>
                        <a:t>, this is Rita, how may i help you ?</a:t>
                      </a:r>
                    </a:p>
                    <a:p>
                      <a:r>
                        <a:rPr lang="id-ID" sz="1200" baseline="0" dirty="0">
                          <a:solidFill>
                            <a:srgbClr val="FF0000"/>
                          </a:solidFill>
                          <a:latin typeface="Lato"/>
                        </a:rPr>
                        <a:t>(Selamat pagi/siang/malam operator, Telkom Hotel dengan Rita, bagaimana saya bisa/boleh membantu Anda ?)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140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Lato"/>
                        </a:rPr>
                        <a:t>2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latin typeface="Lato"/>
                        </a:rPr>
                        <a:t>Guest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morning/afternoon/evening, I’m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calling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from room number 1704. 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Need to order some meal for my son…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you tell me the extension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number 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Coffee Shop? </a:t>
                      </a:r>
                      <a:endParaRPr lang="en-ID" sz="1200" dirty="0">
                        <a:effectLst/>
                        <a:latin typeface="Lat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(Selamat pagi/siang/sore)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 dari kamar 1704. 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Saya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perlu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memesan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makanan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anak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Bisakah anda memberitahu saya nomor extension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Coffee Shop?)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4597"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id-ID" sz="120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 of course </a:t>
                      </a:r>
                      <a:r>
                        <a:rPr lang="en-ID" sz="120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maam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the extension number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en-ID" sz="120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Selaru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Coffee Shop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is 8745. 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 Can dial directly from your room.  Or 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you want me 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connect it to you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right know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(Baik Tuan, nomor extensionnya 8745. 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Anda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dapat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langhubungi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langsung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dari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kamar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Atau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Apakah Anda(Tuan) ingin saya menyambungkannya (untuk anda)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sekarang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1787" name="TextBox 80"/>
          <p:cNvSpPr txBox="1">
            <a:spLocks noChangeArrowheads="1"/>
          </p:cNvSpPr>
          <p:nvPr/>
        </p:nvSpPr>
        <p:spPr bwMode="auto">
          <a:xfrm>
            <a:off x="2935592" y="929390"/>
            <a:ext cx="6320816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SAMPLE OF INCOMING CALL</a:t>
            </a:r>
            <a:r>
              <a:rPr lang="en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 – FROM HOTEL ROOM</a:t>
            </a:r>
            <a:endParaRPr lang="id-ID" altLang="id-ID" sz="2000" b="1" dirty="0">
              <a:solidFill>
                <a:schemeClr val="tx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6B6A7-8ADD-4422-BBE8-68D9E9ABFA41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588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15047"/>
              </p:ext>
            </p:extLst>
          </p:nvPr>
        </p:nvGraphicFramePr>
        <p:xfrm>
          <a:off x="1158849" y="1781940"/>
          <a:ext cx="10278648" cy="297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8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120"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No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Name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Dialog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Lato"/>
                        </a:rPr>
                        <a:t>7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latin typeface="Lato"/>
                        </a:rPr>
                        <a:t>Guest</a:t>
                      </a:r>
                    </a:p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 of course, thank you.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 Ya boleh terima kasih.)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677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Lato"/>
                        </a:rPr>
                        <a:t>8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id-ID" sz="120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Wait a minute. I will connect  you to </a:t>
                      </a:r>
                      <a:r>
                        <a:rPr lang="en-ID" sz="120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Selaru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Coffee Shop.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(Mohon tunggu sebentar. Kami akan menyambungkan/menghubungkan Anda pada 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Selaru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Coffee Shop.)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9430"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latin typeface="Lato"/>
                        </a:rPr>
                        <a:t>Guest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Thank you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(Terima kasih)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6B6A7-8ADD-4422-BBE8-68D9E9ABFA41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TextBox 80">
            <a:extLst>
              <a:ext uri="{FF2B5EF4-FFF2-40B4-BE49-F238E27FC236}">
                <a16:creationId xmlns:a16="http://schemas.microsoft.com/office/drawing/2014/main" xmlns="" id="{0E00628B-1787-4C09-B8CC-18AD7196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245" y="878590"/>
            <a:ext cx="7335515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SAMPLE OF INCOMING CALL</a:t>
            </a:r>
            <a:r>
              <a:rPr lang="en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 – FROM HOTEL ROOM </a:t>
            </a:r>
            <a:r>
              <a:rPr lang="en-ID" altLang="id-ID" sz="1600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(Continue)</a:t>
            </a:r>
            <a:endParaRPr lang="id-ID" altLang="id-ID" sz="2000" dirty="0">
              <a:solidFill>
                <a:schemeClr val="tx2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2032432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74485"/>
              </p:ext>
            </p:extLst>
          </p:nvPr>
        </p:nvGraphicFramePr>
        <p:xfrm>
          <a:off x="1023937" y="1677009"/>
          <a:ext cx="10278648" cy="356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8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120"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No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Name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Dialog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1794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Lato"/>
                        </a:rPr>
                        <a:t>1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200" b="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Restaurant</a:t>
                      </a:r>
                      <a:endParaRPr lang="id-ID" sz="1200" b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morning </a:t>
                      </a:r>
                      <a:r>
                        <a:rPr lang="en-ID" sz="120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Selaru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Coffee Shop, Iw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Speaking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how may I help you?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(Selamat pagi Coffee Shop, dengan Iwan, ada yang bisa saya bantu?)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2146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Lato"/>
                        </a:rPr>
                        <a:t>2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200" b="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id-ID" sz="1200" b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200" b="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morning, this is Rita from Telephone Operator, there is a telephone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call 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from room 1704 with name Mr. Frans, 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 want to order meal….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you </a:t>
                      </a:r>
                      <a:r>
                        <a:rPr lang="en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handle</a:t>
                      </a:r>
                      <a:r>
                        <a:rPr lang="id-ID" sz="120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it? 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(Selamat pagi, ini dengan Rita dari Telefon Operator, ada telefon dari kamar 1704 atas nama Tuan Frans,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ingin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memesan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makanan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bisa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menanganinya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488"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Restaurant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200" b="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Alright, thank you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FF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(Baiklah, terima kasih)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1787" name="TextBox 80"/>
          <p:cNvSpPr txBox="1">
            <a:spLocks noChangeArrowheads="1"/>
          </p:cNvSpPr>
          <p:nvPr/>
        </p:nvSpPr>
        <p:spPr bwMode="auto">
          <a:xfrm>
            <a:off x="3368241" y="979176"/>
            <a:ext cx="5465838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SAMPLE OF </a:t>
            </a:r>
            <a:r>
              <a:rPr lang="id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INCOMING CALL - RESTAURANT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6B6A7-8ADD-4422-BBE8-68D9E9ABFA41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5684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2"/>
          <p:cNvSpPr txBox="1">
            <a:spLocks noChangeArrowheads="1"/>
          </p:cNvSpPr>
          <p:nvPr/>
        </p:nvSpPr>
        <p:spPr bwMode="auto">
          <a:xfrm>
            <a:off x="7076140" y="2033484"/>
            <a:ext cx="4766122" cy="7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just" defTabSz="913448">
              <a:lnSpc>
                <a:spcPts val="6500"/>
              </a:lnSpc>
            </a:pPr>
            <a:r>
              <a:rPr lang="id-ID" altLang="id-ID" sz="2400" b="1" dirty="0">
                <a:solidFill>
                  <a:srgbClr val="445469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LEARNING  OBJECTIVE</a:t>
            </a:r>
            <a:endParaRPr lang="en-US" altLang="id-ID" sz="2400" b="1" dirty="0">
              <a:solidFill>
                <a:srgbClr val="445469"/>
              </a:solidFill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91139" name="TextBox 7"/>
          <p:cNvSpPr txBox="1">
            <a:spLocks noChangeArrowheads="1"/>
          </p:cNvSpPr>
          <p:nvPr/>
        </p:nvSpPr>
        <p:spPr bwMode="auto">
          <a:xfrm>
            <a:off x="7047658" y="2913212"/>
            <a:ext cx="4794604" cy="3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just" defTabSz="913448">
              <a:lnSpc>
                <a:spcPts val="2019"/>
              </a:lnSpc>
            </a:pPr>
            <a:r>
              <a:rPr lang="id-ID" altLang="id-ID" sz="1600" i="1" dirty="0">
                <a:solidFill>
                  <a:srgbClr val="445469"/>
                </a:solidFill>
                <a:ea typeface="Lato Light"/>
                <a:cs typeface="Lato Light"/>
              </a:rPr>
              <a:t>CAPAIAN PEMBELAJARAN</a:t>
            </a:r>
            <a:endParaRPr lang="en-US" altLang="id-ID" sz="1600" i="1" dirty="0">
              <a:solidFill>
                <a:srgbClr val="445469"/>
              </a:solidFill>
              <a:ea typeface="Lato Light"/>
              <a:cs typeface="Lato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75D2591-24E6-4EE0-BAF8-4868D27C3C54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9054944"/>
              </p:ext>
            </p:extLst>
          </p:nvPr>
        </p:nvGraphicFramePr>
        <p:xfrm>
          <a:off x="1136157" y="1229194"/>
          <a:ext cx="5504485" cy="472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525160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87" name="TextBox 80"/>
          <p:cNvSpPr txBox="1">
            <a:spLocks noChangeArrowheads="1"/>
          </p:cNvSpPr>
          <p:nvPr/>
        </p:nvSpPr>
        <p:spPr bwMode="auto">
          <a:xfrm>
            <a:off x="3821895" y="984355"/>
            <a:ext cx="4158493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INCOMING CALL– DARI SUPPLIER</a:t>
            </a:r>
            <a:endParaRPr lang="id-ID" altLang="id-ID" sz="2000" b="1" dirty="0">
              <a:latin typeface="Lato"/>
              <a:ea typeface="Lato"/>
              <a:cs typeface="La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6B6A7-8ADD-4422-BBE8-68D9E9ABFA41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30ED6A4-E805-47BC-AB65-279B8FD05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56836"/>
              </p:ext>
            </p:extLst>
          </p:nvPr>
        </p:nvGraphicFramePr>
        <p:xfrm>
          <a:off x="1675844" y="1495028"/>
          <a:ext cx="8681006" cy="4386872"/>
        </p:xfrm>
        <a:graphic>
          <a:graphicData uri="http://schemas.openxmlformats.org/drawingml/2006/table">
            <a:tbl>
              <a:tblPr firstRow="1" bandRow="1"/>
              <a:tblGrid>
                <a:gridCol w="761061">
                  <a:extLst>
                    <a:ext uri="{9D8B030D-6E8A-4147-A177-3AD203B41FA5}">
                      <a16:colId xmlns:a16="http://schemas.microsoft.com/office/drawing/2014/main" xmlns="" val="2069708776"/>
                    </a:ext>
                  </a:extLst>
                </a:gridCol>
                <a:gridCol w="1317918">
                  <a:extLst>
                    <a:ext uri="{9D8B030D-6E8A-4147-A177-3AD203B41FA5}">
                      <a16:colId xmlns:a16="http://schemas.microsoft.com/office/drawing/2014/main" xmlns="" val="1243534012"/>
                    </a:ext>
                  </a:extLst>
                </a:gridCol>
                <a:gridCol w="6602027">
                  <a:extLst>
                    <a:ext uri="{9D8B030D-6E8A-4147-A177-3AD203B41FA5}">
                      <a16:colId xmlns:a16="http://schemas.microsoft.com/office/drawing/2014/main" xmlns="" val="689229051"/>
                    </a:ext>
                  </a:extLst>
                </a:gridCol>
              </a:tblGrid>
              <a:tr h="522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00" b="1" kern="1200">
                          <a:solidFill>
                            <a:srgbClr val="FFFFFF"/>
                          </a:solidFill>
                          <a:effectLst/>
                          <a:latin typeface="Lato" panose="020F0502020204030203"/>
                          <a:ea typeface="Lato" panose="020F0502020204030203"/>
                          <a:cs typeface="Lato" panose="020F0502020204030203"/>
                        </a:rPr>
                        <a:t>No</a:t>
                      </a:r>
                      <a:endParaRPr lang="en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00" b="1" kern="1200">
                          <a:solidFill>
                            <a:srgbClr val="FFFFFF"/>
                          </a:solidFill>
                          <a:effectLst/>
                          <a:latin typeface="Lato" panose="020F0502020204030203"/>
                          <a:ea typeface="Lato" panose="020F0502020204030203"/>
                          <a:cs typeface="Lato" panose="020F0502020204030203"/>
                        </a:rPr>
                        <a:t>Name</a:t>
                      </a:r>
                      <a:endParaRPr lang="en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00" b="1" kern="1200">
                          <a:solidFill>
                            <a:srgbClr val="FFFFFF"/>
                          </a:solidFill>
                          <a:effectLst/>
                          <a:latin typeface="Lato" panose="020F0502020204030203"/>
                          <a:ea typeface="Lato" panose="020F0502020204030203"/>
                          <a:cs typeface="Lato" panose="020F0502020204030203"/>
                        </a:rPr>
                        <a:t>Dialog</a:t>
                      </a:r>
                      <a:endParaRPr lang="en-ID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88090"/>
                  </a:ext>
                </a:extLst>
              </a:tr>
              <a:tr h="809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morning/afternoon/evening Telkom Hotel, this is Ady, how can I help you? </a:t>
                      </a:r>
                      <a:r>
                        <a:rPr lang="id-ID" sz="1050" kern="120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(Selamat pagi/siang/malam Telkom Hotel, dengan Ady, ada yang bisa saya bantu?</a:t>
                      </a:r>
                      <a:r>
                        <a:rPr lang="id-ID" sz="1050" kern="120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D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4130141"/>
                  </a:ext>
                </a:extLst>
              </a:tr>
              <a:tr h="1607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50" kern="120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ID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Guest/ Mr. Chris Scott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morning/afternoon/evening. </a:t>
                      </a: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My Chris I’m  from hotel supplier company .. I want to offer you some of our product … do you know who can I speak too)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(Selamat pagi/siang/sore.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 Chris Saya 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dari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perusahaan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supplier hotel ..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ingin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menawarkan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beberapa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produk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kamu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tahu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kepada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siapa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haris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harus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berbicara</a:t>
                      </a:r>
                      <a:r>
                        <a:rPr lang="id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542242"/>
                  </a:ext>
                </a:extLst>
              </a:tr>
              <a:tr h="878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en-ID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Sure </a:t>
                      </a: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Mr Chris… I will connect you to purchasing department..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Please be on call while i tranfer you</a:t>
                      </a: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call 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(Baik 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d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Chris</a:t>
                      </a:r>
                      <a:r>
                        <a:rPr lang="id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akan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sambungkan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Departemen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Purchasing,…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mohon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tetap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pada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telepon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saat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menyambungkan</a:t>
                      </a:r>
                      <a:r>
                        <a:rPr lang="en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50" kern="1200" dirty="0" err="1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telepon</a:t>
                      </a:r>
                      <a:r>
                        <a:rPr lang="id-ID" sz="105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?)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73189"/>
                  </a:ext>
                </a:extLst>
              </a:tr>
              <a:tr h="53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D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050" kern="120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Guest</a:t>
                      </a:r>
                      <a:endParaRPr lang="en-ID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Alright.. thanks For your help</a:t>
                      </a:r>
                      <a:endParaRPr lang="en-I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876" marR="32796" marT="16167" marB="16167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723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72356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87" name="TextBox 80"/>
          <p:cNvSpPr txBox="1">
            <a:spLocks noChangeArrowheads="1"/>
          </p:cNvSpPr>
          <p:nvPr/>
        </p:nvSpPr>
        <p:spPr bwMode="auto">
          <a:xfrm>
            <a:off x="3811793" y="483224"/>
            <a:ext cx="4568413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INCOMING CALL – TAKING MESSAGE</a:t>
            </a:r>
            <a:endParaRPr lang="id-ID" altLang="id-ID" sz="2000" b="1" dirty="0">
              <a:solidFill>
                <a:schemeClr val="tx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6B6A7-8ADD-4422-BBE8-68D9E9ABFA41}" type="slidenum">
              <a:rPr lang="en-US"/>
              <a:pPr/>
              <a:t>21</a:t>
            </a:fld>
            <a:endParaRPr lang="en-US"/>
          </a:p>
        </p:txBody>
      </p:sp>
      <p:sp>
        <p:nvSpPr>
          <p:cNvPr id="201791" name="Subtitle 2"/>
          <p:cNvSpPr txBox="1">
            <a:spLocks/>
          </p:cNvSpPr>
          <p:nvPr/>
        </p:nvSpPr>
        <p:spPr bwMode="auto">
          <a:xfrm>
            <a:off x="3934850" y="6330950"/>
            <a:ext cx="6282580" cy="3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45" tIns="54373" rIns="108745" bIns="54373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Lato Light"/>
              </a:defRPr>
            </a:lvl1pPr>
            <a:lvl2pPr marL="1087438" defTabSz="1087438">
              <a:defRPr sz="3600">
                <a:solidFill>
                  <a:schemeClr val="tx1"/>
                </a:solidFill>
                <a:latin typeface="Lato Light"/>
              </a:defRPr>
            </a:lvl2pPr>
            <a:lvl3pPr marL="2174875" defTabSz="1087438">
              <a:defRPr sz="3600">
                <a:solidFill>
                  <a:schemeClr val="tx1"/>
                </a:solidFill>
                <a:latin typeface="Lato Light"/>
              </a:defRPr>
            </a:lvl3pPr>
            <a:lvl4pPr marL="3262313" defTabSz="1087438">
              <a:defRPr sz="3600">
                <a:solidFill>
                  <a:schemeClr val="tx1"/>
                </a:solidFill>
                <a:latin typeface="Lato Light"/>
              </a:defRPr>
            </a:lvl4pPr>
            <a:lvl5pPr marL="4349750" defTabSz="1087438">
              <a:defRPr sz="3600">
                <a:solidFill>
                  <a:schemeClr val="tx1"/>
                </a:solidFill>
                <a:latin typeface="Lato Light"/>
              </a:defRPr>
            </a:lvl5pPr>
            <a:lvl6pPr marL="48069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52641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7213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61785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id-ID" sz="1200">
                <a:solidFill>
                  <a:schemeClr val="tx2"/>
                </a:solidFill>
                <a:ea typeface="Lato Light"/>
                <a:cs typeface="Lato Light"/>
              </a:rPr>
              <a:t>Sumber Referensi: </a:t>
            </a:r>
            <a:r>
              <a:rPr lang="en-US" altLang="id-ID" sz="1200">
                <a:solidFill>
                  <a:srgbClr val="C00000"/>
                </a:solidFill>
                <a:ea typeface="Lato Light"/>
                <a:cs typeface="Lato Light"/>
              </a:rPr>
              <a:t>http://www.contohURL.com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93C42B7-54C5-40FF-9EA8-D6DB01087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38523"/>
              </p:ext>
            </p:extLst>
          </p:nvPr>
        </p:nvGraphicFramePr>
        <p:xfrm>
          <a:off x="1289050" y="837161"/>
          <a:ext cx="9836150" cy="5973558"/>
        </p:xfrm>
        <a:graphic>
          <a:graphicData uri="http://schemas.openxmlformats.org/drawingml/2006/table">
            <a:tbl>
              <a:tblPr firstRow="1" bandRow="1"/>
              <a:tblGrid>
                <a:gridCol w="521269">
                  <a:extLst>
                    <a:ext uri="{9D8B030D-6E8A-4147-A177-3AD203B41FA5}">
                      <a16:colId xmlns:a16="http://schemas.microsoft.com/office/drawing/2014/main" xmlns="" val="2318514947"/>
                    </a:ext>
                  </a:extLst>
                </a:gridCol>
                <a:gridCol w="1620472">
                  <a:extLst>
                    <a:ext uri="{9D8B030D-6E8A-4147-A177-3AD203B41FA5}">
                      <a16:colId xmlns:a16="http://schemas.microsoft.com/office/drawing/2014/main" xmlns="" val="3681794062"/>
                    </a:ext>
                  </a:extLst>
                </a:gridCol>
                <a:gridCol w="7694409">
                  <a:extLst>
                    <a:ext uri="{9D8B030D-6E8A-4147-A177-3AD203B41FA5}">
                      <a16:colId xmlns:a16="http://schemas.microsoft.com/office/drawing/2014/main" xmlns="" val="1939383856"/>
                    </a:ext>
                  </a:extLst>
                </a:gridCol>
              </a:tblGrid>
              <a:tr h="192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Lato" panose="020F0502020204030203"/>
                          <a:cs typeface="Lato" panose="020F0502020204030203"/>
                        </a:rPr>
                        <a:t>No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Lato" panose="020F0502020204030203"/>
                          <a:cs typeface="Lato" panose="020F0502020204030203"/>
                        </a:rPr>
                        <a:t>Name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Lato" panose="020F0502020204030203"/>
                          <a:cs typeface="Lato" panose="020F0502020204030203"/>
                        </a:rPr>
                        <a:t>Dialog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9220550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morning/afternoon/evening Telkom Hotel,  </a:t>
                      </a:r>
                      <a:r>
                        <a:rPr lang="en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Jimmy Speaking</a:t>
                      </a:r>
                      <a:r>
                        <a:rPr lang="id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how can I help you? 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(Selamat pagi/siang/malam Telkom Hotel, dengan 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Jimmy</a:t>
                      </a:r>
                      <a:r>
                        <a:rPr lang="id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ada yang bisa saya bantu?</a:t>
                      </a:r>
                      <a:r>
                        <a:rPr lang="id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951509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5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ID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100" kern="120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Guest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Hello.. Could I Speak to Mr. George Please</a:t>
                      </a:r>
                      <a:endParaRPr lang="en-ID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Hello..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Bisakah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bicara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Bapak George Park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913898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Who’s Calling Please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Siapakah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menelpon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?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595614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Guest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This Anna Brown. I’m a Friend of </a:t>
                      </a:r>
                      <a:r>
                        <a:rPr lang="en-ID" sz="1100" kern="12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Goerge’s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Anna Brown.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Teman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dari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George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651814"/>
                  </a:ext>
                </a:extLst>
              </a:tr>
              <a:tr h="842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 the line, please. I'll put your call through. (after a moment)—I'm afraid he's out at the moment. Can I take a message?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Mohon 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id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tunggu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Saya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akan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sambungkan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(Setelah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beberapa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waktu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)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Mohon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maaf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sedang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keluar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ruangan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saat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Bolehkah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saya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mencatat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pesan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1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anda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) 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092950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Guest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Yes. Can you ask him to give me a call? My number is </a:t>
                      </a:r>
                      <a:r>
                        <a:rPr lang="en-ID" sz="11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62 818 1234 00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Bisakah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anda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beritahu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menelpon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No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Telepon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100" kern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saya</a:t>
                      </a:r>
                      <a:r>
                        <a:rPr lang="en-ID" sz="1100" kern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di </a:t>
                      </a:r>
                      <a:r>
                        <a:rPr lang="en-ID" sz="11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62 818 1234 00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7685923"/>
                  </a:ext>
                </a:extLst>
              </a:tr>
              <a:tr h="53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Could you repeat that, please?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Mohon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maaf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Dapatkah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mengulangi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753968"/>
                  </a:ext>
                </a:extLst>
              </a:tr>
              <a:tr h="53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Guest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Certainly. That's </a:t>
                      </a:r>
                      <a:r>
                        <a:rPr lang="en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62 818 1234 00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Tentu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Nomornya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62 818 1234 00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232074"/>
                  </a:ext>
                </a:extLst>
              </a:tr>
              <a:tr h="963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Receptionist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Alright ma’am</a:t>
                      </a:r>
                      <a:r>
                        <a:rPr lang="id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I'll make sure Mr. </a:t>
                      </a:r>
                      <a:r>
                        <a:rPr lang="en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George </a:t>
                      </a:r>
                      <a:r>
                        <a:rPr lang="id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gets your message.</a:t>
                      </a:r>
                      <a:r>
                        <a:rPr lang="en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there anything else ma’am?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Baik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saya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akan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pastikan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Pak George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akan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mendapat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pesan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saya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bantu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lagi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778823"/>
                  </a:ext>
                </a:extLst>
              </a:tr>
              <a:tr h="53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05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</a:t>
                      </a:r>
                      <a:endParaRPr lang="en-ID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Guest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No.Thank</a:t>
                      </a:r>
                      <a:r>
                        <a:rPr lang="en-ID" sz="1200" dirty="0">
                          <a:solidFill>
                            <a:srgbClr val="282828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Terima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kasih</a:t>
                      </a:r>
                      <a:r>
                        <a:rPr lang="en-ID" sz="12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29" marR="16498" marT="8133" marB="8133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013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56641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27049"/>
              </p:ext>
            </p:extLst>
          </p:nvPr>
        </p:nvGraphicFramePr>
        <p:xfrm>
          <a:off x="1023938" y="1417130"/>
          <a:ext cx="10338607" cy="371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0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5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0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No</a:t>
                      </a:r>
                    </a:p>
                  </a:txBody>
                  <a:tcPr marL="45044" marR="45044" marT="22515" marB="22515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Uraian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Ya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Tidak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Nilai</a:t>
                      </a:r>
                      <a:endParaRPr lang="en-US" sz="14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1</a:t>
                      </a: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Menyiapkan kertas dan alat tulis</a:t>
                      </a:r>
                      <a:endParaRPr lang="en-US" sz="13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66"/>
                        </a:lnSpc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2</a:t>
                      </a: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Mengangkat telepon sebelum dering ke 3</a:t>
                      </a:r>
                      <a:endParaRPr lang="en-US" sz="13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66"/>
                        </a:lnSpc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3</a:t>
                      </a: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Menyebutkan identitas mengucapkan salam serta menawarkan bantuan</a:t>
                      </a:r>
                      <a:endParaRPr lang="en-US" sz="13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66"/>
                        </a:lnSpc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4</a:t>
                      </a: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Menanyakan nama tamu</a:t>
                      </a:r>
                      <a:endParaRPr lang="en-US" sz="13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66"/>
                        </a:lnSpc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5</a:t>
                      </a: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Mencatat initi pembicaraan (bila tamu meninggalkan pesan) dan mengulang isi pesan kemudian memindahkan isi pesan</a:t>
                      </a:r>
                      <a:r>
                        <a:rPr lang="id-ID" sz="1300" b="0" i="0" baseline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  kedalam </a:t>
                      </a:r>
                      <a:r>
                        <a:rPr lang="id-ID" sz="1300" b="0" i="1" baseline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message form</a:t>
                      </a:r>
                      <a:endParaRPr lang="en-US" sz="1300" b="0" i="1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66"/>
                        </a:lnSpc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6</a:t>
                      </a: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Menjawab pertanyaan tamu dengan jelas</a:t>
                      </a:r>
                      <a:endParaRPr lang="en-US" sz="13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66"/>
                        </a:lnSpc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7</a:t>
                      </a: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Mengakhiri pembicaraan dengan mengucapkan terimakasih dan salam</a:t>
                      </a:r>
                      <a:endParaRPr lang="en-US" sz="13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66"/>
                        </a:lnSpc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01787" name="TextBox 80"/>
          <p:cNvSpPr txBox="1">
            <a:spLocks noChangeArrowheads="1"/>
          </p:cNvSpPr>
          <p:nvPr/>
        </p:nvSpPr>
        <p:spPr bwMode="auto">
          <a:xfrm>
            <a:off x="4770024" y="512997"/>
            <a:ext cx="2969897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SCORING PARAMETER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080544" y="866932"/>
            <a:ext cx="348856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anchor="ctr"/>
          <a:lstStyle/>
          <a:p>
            <a:pPr algn="ctr" defTabSz="914217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044F5-17E9-41D0-8E8A-ADB6171BF07A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5927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998574"/>
              </p:ext>
            </p:extLst>
          </p:nvPr>
        </p:nvGraphicFramePr>
        <p:xfrm>
          <a:off x="1927820" y="1071743"/>
          <a:ext cx="9305330" cy="4114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0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6526"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No</a:t>
                      </a:r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Item Name</a:t>
                      </a:r>
                    </a:p>
                  </a:txBody>
                  <a:tcPr marL="177341" marR="45044" marT="22515" marB="2251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Description</a:t>
                      </a:r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 </a:t>
                      </a:r>
                      <a:r>
                        <a:rPr lang="en-US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Title</a:t>
                      </a:r>
                      <a:r>
                        <a:rPr lang="id-ID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 </a:t>
                      </a:r>
                      <a:r>
                        <a:rPr lang="en-US" sz="1400" b="1" i="0" noProof="0" dirty="0">
                          <a:solidFill>
                            <a:srgbClr val="FFFFFF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Total</a:t>
                      </a: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i="0" noProof="0" dirty="0">
                        <a:solidFill>
                          <a:srgbClr val="FFFFFF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063">
                <a:tc vMerge="1">
                  <a:txBody>
                    <a:bodyPr/>
                    <a:lstStyle/>
                    <a:p>
                      <a:pPr algn="ctr"/>
                      <a:endParaRPr lang="en-US" sz="14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0" i="0" baseline="0" noProof="0" dirty="0">
                          <a:solidFill>
                            <a:schemeClr val="bg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A</a:t>
                      </a:r>
                      <a:endParaRPr lang="en-US" sz="1400" b="0" i="0" baseline="0" noProof="0" dirty="0">
                        <a:solidFill>
                          <a:schemeClr val="bg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0" i="0" baseline="0" noProof="0" dirty="0">
                          <a:solidFill>
                            <a:schemeClr val="bg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B</a:t>
                      </a:r>
                      <a:endParaRPr lang="en-US" sz="1400" b="0" i="0" baseline="0" noProof="0" dirty="0">
                        <a:solidFill>
                          <a:schemeClr val="bg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0" i="0" baseline="0" noProof="0" dirty="0">
                          <a:solidFill>
                            <a:schemeClr val="bg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C</a:t>
                      </a:r>
                      <a:endParaRPr lang="en-US" sz="1400" b="0" i="0" baseline="0" noProof="0" dirty="0">
                        <a:solidFill>
                          <a:schemeClr val="bg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i="0" baseline="0" noProof="0" dirty="0">
                          <a:solidFill>
                            <a:schemeClr val="bg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</a:t>
                      </a:r>
                      <a:endParaRPr lang="en-US" sz="1400" b="1" i="0" baseline="0" noProof="0" dirty="0">
                        <a:solidFill>
                          <a:schemeClr val="bg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500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1</a:t>
                      </a: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Courtesy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All Item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Need Improvement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Flat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Do Not Speak Up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979">
                <a:tc vMerge="1">
                  <a:txBody>
                    <a:bodyPr/>
                    <a:lstStyle/>
                    <a:p>
                      <a:pPr algn="ctr"/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Polite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979">
                <a:tc vMerge="1">
                  <a:txBody>
                    <a:bodyPr/>
                    <a:lstStyle/>
                    <a:p>
                      <a:pPr algn="ctr"/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Friendly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979">
                <a:tc vMerge="1">
                  <a:txBody>
                    <a:bodyPr/>
                    <a:lstStyle/>
                    <a:p>
                      <a:pPr algn="ctr"/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Intonation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979">
                <a:tc vMerge="1">
                  <a:txBody>
                    <a:bodyPr/>
                    <a:lstStyle/>
                    <a:p>
                      <a:pPr algn="ctr"/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Nervous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979"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2</a:t>
                      </a:r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Relevance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Detail</a:t>
                      </a:r>
                      <a:r>
                        <a:rPr lang="id-ID" sz="1200" b="0" i="0" baseline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 Answer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General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Not Relevance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Dont Not Speak Up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420">
                <a:tc vMerge="1">
                  <a:txBody>
                    <a:bodyPr/>
                    <a:lstStyle/>
                    <a:p>
                      <a:pPr algn="ctr"/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Connection between question &amp; Answer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979"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3</a:t>
                      </a:r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Duration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30’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30’-60’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+60’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+120’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0979">
                <a:tc vMerge="1">
                  <a:txBody>
                    <a:bodyPr/>
                    <a:lstStyle/>
                    <a:p>
                      <a:pPr algn="ctr"/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Time Due To Spesific  Question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0979">
                <a:tc>
                  <a:txBody>
                    <a:bodyPr/>
                    <a:lstStyle/>
                    <a:p>
                      <a:pPr algn="ctr"/>
                      <a:r>
                        <a:rPr lang="id-ID" sz="1200" b="1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4</a:t>
                      </a:r>
                      <a:endParaRPr lang="en-US" sz="1200" b="1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45044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Speaking English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Fluent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Average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Effort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 charset="0"/>
                          <a:ea typeface="Lato" charset="0"/>
                          <a:cs typeface="Lato" charset="0"/>
                        </a:rPr>
                        <a:t>Do Not Speak Up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5" marB="22515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01787" name="TextBox 80"/>
          <p:cNvSpPr txBox="1">
            <a:spLocks noChangeArrowheads="1"/>
          </p:cNvSpPr>
          <p:nvPr/>
        </p:nvSpPr>
        <p:spPr bwMode="auto">
          <a:xfrm>
            <a:off x="4626602" y="418267"/>
            <a:ext cx="296342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/>
            <a:r>
              <a:rPr lang="id-ID" sz="2000" b="1" dirty="0">
                <a:latin typeface="Lato"/>
              </a:rPr>
              <a:t>POINT OF ASSESMENT</a:t>
            </a:r>
            <a:endParaRPr lang="id-ID" altLang="id-ID" sz="2000" b="1" dirty="0">
              <a:solidFill>
                <a:schemeClr val="tx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044F5-17E9-41D0-8E8A-ADB6171BF07A}" type="slidenum">
              <a:rPr lang="en-US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27820" y="540942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u="sng" dirty="0">
                <a:latin typeface="Lato"/>
              </a:rPr>
              <a:t>Grade </a:t>
            </a:r>
            <a:r>
              <a:rPr lang="pt-BR" sz="1400" b="1" dirty="0">
                <a:latin typeface="Lato"/>
              </a:rPr>
              <a:t>:</a:t>
            </a:r>
            <a:r>
              <a:rPr lang="id-ID" sz="1400" b="1" dirty="0">
                <a:latin typeface="Lato"/>
              </a:rPr>
              <a:t>  </a:t>
            </a:r>
            <a:endParaRPr lang="en-ID" sz="1400" b="1" dirty="0">
              <a:latin typeface="Lato"/>
            </a:endParaRPr>
          </a:p>
          <a:p>
            <a:r>
              <a:rPr lang="pt-BR" sz="1400" dirty="0">
                <a:latin typeface="Lato"/>
              </a:rPr>
              <a:t>A = 80 -  100</a:t>
            </a:r>
          </a:p>
          <a:p>
            <a:r>
              <a:rPr lang="pt-BR" sz="1400" dirty="0">
                <a:latin typeface="Lato"/>
              </a:rPr>
              <a:t>B = 60 -  79</a:t>
            </a:r>
            <a:endParaRPr lang="id-ID" sz="1400" dirty="0">
              <a:latin typeface="Lato"/>
            </a:endParaRPr>
          </a:p>
          <a:p>
            <a:r>
              <a:rPr lang="pt-BR" sz="1400" dirty="0">
                <a:latin typeface="Lato"/>
              </a:rPr>
              <a:t>C</a:t>
            </a:r>
            <a:r>
              <a:rPr lang="id-ID" sz="1400" dirty="0">
                <a:latin typeface="Lato"/>
              </a:rPr>
              <a:t> </a:t>
            </a:r>
            <a:r>
              <a:rPr lang="pt-BR" sz="1400" dirty="0">
                <a:latin typeface="Lato"/>
              </a:rPr>
              <a:t>= 40 -  59</a:t>
            </a:r>
          </a:p>
          <a:p>
            <a:r>
              <a:rPr lang="pt-BR" sz="1400" dirty="0">
                <a:latin typeface="Lato"/>
              </a:rPr>
              <a:t>D = 20 -  39</a:t>
            </a:r>
          </a:p>
        </p:txBody>
      </p:sp>
    </p:spTree>
    <p:extLst>
      <p:ext uri="{BB962C8B-B14F-4D97-AF65-F5344CB8AC3E}">
        <p14:creationId xmlns:p14="http://schemas.microsoft.com/office/powerpoint/2010/main" val="965703260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BB16486-36C4-44C8-A843-EAA8E6055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0" r="-1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BA357-774C-4450-9B3A-E8EFD947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/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Practising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- Incoming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B048B5-8C02-43C1-B206-FA62DCB037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C56C7124-00AD-451F-9541-76FC3B602D1F}" type="slidenum">
              <a:rPr lang="en-US" sz="1100" b="0">
                <a:solidFill>
                  <a:srgbClr val="FFFFFF"/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24</a:t>
            </a:fld>
            <a:endParaRPr lang="en-US" sz="1100" b="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xmlns="" id="{2C612674-D761-47D1-8EBC-AFB8F987F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692527"/>
              </p:ext>
            </p:extLst>
          </p:nvPr>
        </p:nvGraphicFramePr>
        <p:xfrm>
          <a:off x="804997" y="2272143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8432864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683"/>
          <p:cNvSpPr/>
          <p:nvPr/>
        </p:nvSpPr>
        <p:spPr>
          <a:xfrm>
            <a:off x="2410619" y="429407"/>
            <a:ext cx="4261644" cy="5857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19040" tIns="19040" rIns="19040" bIns="19040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Lato Light" charset="0"/>
              <a:cs typeface="Lato Light" charset="0"/>
              <a:sym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9934" y="27987"/>
            <a:ext cx="4337844" cy="68562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 defTabSz="913989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36964" y="3654366"/>
            <a:ext cx="59610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79383" y="2570387"/>
            <a:ext cx="4095393" cy="692337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 defTabSz="913989">
              <a:defRPr/>
            </a:pPr>
            <a:r>
              <a:rPr lang="en-US" sz="4200" b="1" spc="400" dirty="0">
                <a:solidFill>
                  <a:srgbClr val="445469"/>
                </a:solidFill>
                <a:latin typeface="Lato Black" charset="0"/>
                <a:ea typeface="Lato Black" charset="0"/>
                <a:cs typeface="Lato Black" charset="0"/>
              </a:rPr>
              <a:t>CONTACT US</a:t>
            </a:r>
          </a:p>
        </p:txBody>
      </p:sp>
      <p:sp>
        <p:nvSpPr>
          <p:cNvPr id="336902" name="TextBox 15"/>
          <p:cNvSpPr txBox="1">
            <a:spLocks noChangeArrowheads="1"/>
          </p:cNvSpPr>
          <p:nvPr/>
        </p:nvSpPr>
        <p:spPr bwMode="auto">
          <a:xfrm>
            <a:off x="2931794" y="4064584"/>
            <a:ext cx="2006456" cy="22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22860" rIns="45720" bIns="2286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defTabSz="913379"/>
            <a:r>
              <a:rPr lang="id-ID" altLang="id-ID" sz="1100" b="1" dirty="0">
                <a:solidFill>
                  <a:srgbClr val="445469"/>
                </a:solidFill>
                <a:latin typeface="Lato Black"/>
                <a:ea typeface="Lato Black"/>
                <a:cs typeface="Lato Black"/>
              </a:rPr>
              <a:t>www.telkomuniversity.ac.id</a:t>
            </a:r>
          </a:p>
        </p:txBody>
      </p:sp>
      <p:sp>
        <p:nvSpPr>
          <p:cNvPr id="336903" name="Subtitle 2"/>
          <p:cNvSpPr txBox="1">
            <a:spLocks/>
          </p:cNvSpPr>
          <p:nvPr/>
        </p:nvSpPr>
        <p:spPr bwMode="auto">
          <a:xfrm>
            <a:off x="9109076" y="3220299"/>
            <a:ext cx="2151063" cy="20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17" tIns="54359" rIns="108717" bIns="54359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Lato Light"/>
              </a:defRPr>
            </a:lvl1pPr>
            <a:lvl2pPr marL="1087438" defTabSz="1087438">
              <a:defRPr sz="3600">
                <a:solidFill>
                  <a:schemeClr val="tx1"/>
                </a:solidFill>
                <a:latin typeface="Lato Light"/>
              </a:defRPr>
            </a:lvl2pPr>
            <a:lvl3pPr marL="2174875" defTabSz="1087438">
              <a:defRPr sz="3600">
                <a:solidFill>
                  <a:schemeClr val="tx1"/>
                </a:solidFill>
                <a:latin typeface="Lato Light"/>
              </a:defRPr>
            </a:lvl3pPr>
            <a:lvl4pPr marL="3262313" defTabSz="1087438">
              <a:defRPr sz="3600">
                <a:solidFill>
                  <a:schemeClr val="tx1"/>
                </a:solidFill>
                <a:latin typeface="Lato Light"/>
              </a:defRPr>
            </a:lvl4pPr>
            <a:lvl5pPr marL="4349750" defTabSz="1087438">
              <a:defRPr sz="3600">
                <a:solidFill>
                  <a:schemeClr val="tx1"/>
                </a:solidFill>
                <a:latin typeface="Lato Light"/>
              </a:defRPr>
            </a:lvl5pPr>
            <a:lvl6pPr marL="48069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52641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7213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61785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>
              <a:lnSpc>
                <a:spcPts val="2018"/>
              </a:lnSpc>
              <a:spcBef>
                <a:spcPct val="20000"/>
              </a:spcBef>
            </a:pPr>
            <a:r>
              <a:rPr lang="id-ID" altLang="id-ID" sz="1200" dirty="0">
                <a:solidFill>
                  <a:prstClr val="white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D3 Perhotelan </a:t>
            </a:r>
          </a:p>
          <a:p>
            <a:pPr>
              <a:lnSpc>
                <a:spcPts val="2018"/>
              </a:lnSpc>
              <a:spcBef>
                <a:spcPct val="20000"/>
              </a:spcBef>
            </a:pPr>
            <a:r>
              <a:rPr lang="id-ID" altLang="id-ID" sz="1200" dirty="0">
                <a:solidFill>
                  <a:prstClr val="white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Fakultas Ilmu Terapan Telkom University </a:t>
            </a:r>
          </a:p>
          <a:p>
            <a:pPr>
              <a:lnSpc>
                <a:spcPts val="2018"/>
              </a:lnSpc>
              <a:spcBef>
                <a:spcPct val="20000"/>
              </a:spcBef>
            </a:pPr>
            <a:endParaRPr lang="id-ID" altLang="id-ID" sz="1200" dirty="0">
              <a:solidFill>
                <a:prstClr val="white"/>
              </a:solidFill>
              <a:latin typeface="Lato" panose="020F0502020204030203"/>
              <a:ea typeface="Lato" panose="020F0502020204030203"/>
              <a:cs typeface="Lato" panose="020F0502020204030203"/>
            </a:endParaRPr>
          </a:p>
          <a:p>
            <a:pPr>
              <a:lnSpc>
                <a:spcPts val="2018"/>
              </a:lnSpc>
              <a:spcBef>
                <a:spcPct val="20000"/>
              </a:spcBef>
            </a:pPr>
            <a:r>
              <a:rPr lang="id-ID" altLang="id-ID" sz="1200" dirty="0">
                <a:solidFill>
                  <a:prstClr val="white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Jalan Telekomunikasi No 1 Terusan Buah Batu Kab. </a:t>
            </a:r>
            <a:r>
              <a:rPr lang="en-ID" altLang="id-ID" sz="1200" dirty="0">
                <a:solidFill>
                  <a:prstClr val="white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B</a:t>
            </a:r>
            <a:r>
              <a:rPr lang="id-ID" altLang="id-ID" sz="1200" dirty="0">
                <a:solidFill>
                  <a:prstClr val="white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andung</a:t>
            </a:r>
            <a:endParaRPr lang="en-US" altLang="id-ID" sz="1200" dirty="0">
              <a:solidFill>
                <a:prstClr val="white"/>
              </a:solidFill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336904" name="TextBox 12"/>
          <p:cNvSpPr txBox="1">
            <a:spLocks noChangeArrowheads="1"/>
          </p:cNvSpPr>
          <p:nvPr/>
        </p:nvSpPr>
        <p:spPr bwMode="auto">
          <a:xfrm>
            <a:off x="9167813" y="2986281"/>
            <a:ext cx="655960" cy="2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22860" rIns="45720" bIns="2286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defTabSz="913379"/>
            <a:r>
              <a:rPr lang="en-US" altLang="id-ID" sz="1200" b="1" dirty="0">
                <a:solidFill>
                  <a:prstClr val="white"/>
                </a:solidFill>
                <a:latin typeface="Lato Black"/>
                <a:ea typeface="Lato Black"/>
                <a:cs typeface="Lato Black"/>
              </a:rPr>
              <a:t>OFFICE</a:t>
            </a:r>
          </a:p>
        </p:txBody>
      </p:sp>
      <p:sp>
        <p:nvSpPr>
          <p:cNvPr id="336907" name="Subtitle 2"/>
          <p:cNvSpPr txBox="1">
            <a:spLocks/>
          </p:cNvSpPr>
          <p:nvPr/>
        </p:nvSpPr>
        <p:spPr bwMode="auto">
          <a:xfrm>
            <a:off x="9162597" y="2010939"/>
            <a:ext cx="2492374" cy="36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17" tIns="54359" rIns="108717" bIns="54359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Lato Light"/>
              </a:defRPr>
            </a:lvl1pPr>
            <a:lvl2pPr marL="1087438" defTabSz="1087438">
              <a:defRPr sz="3600">
                <a:solidFill>
                  <a:schemeClr val="tx1"/>
                </a:solidFill>
                <a:latin typeface="Lato Light"/>
              </a:defRPr>
            </a:lvl2pPr>
            <a:lvl3pPr marL="2174875" defTabSz="1087438">
              <a:defRPr sz="3600">
                <a:solidFill>
                  <a:schemeClr val="tx1"/>
                </a:solidFill>
                <a:latin typeface="Lato Light"/>
              </a:defRPr>
            </a:lvl3pPr>
            <a:lvl4pPr marL="3262313" defTabSz="1087438">
              <a:defRPr sz="3600">
                <a:solidFill>
                  <a:schemeClr val="tx1"/>
                </a:solidFill>
                <a:latin typeface="Lato Light"/>
              </a:defRPr>
            </a:lvl4pPr>
            <a:lvl5pPr marL="4349750" defTabSz="1087438">
              <a:defRPr sz="3600">
                <a:solidFill>
                  <a:schemeClr val="tx1"/>
                </a:solidFill>
                <a:latin typeface="Lato Light"/>
              </a:defRPr>
            </a:lvl5pPr>
            <a:lvl6pPr marL="48069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52641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57213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6178550" indent="-1827213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>
              <a:lnSpc>
                <a:spcPts val="2018"/>
              </a:lnSpc>
              <a:spcBef>
                <a:spcPct val="20000"/>
              </a:spcBef>
            </a:pPr>
            <a:r>
              <a:rPr lang="id-ID" altLang="id-ID" sz="1200" dirty="0">
                <a:solidFill>
                  <a:prstClr val="white"/>
                </a:solidFill>
                <a:latin typeface="Lato" panose="020F0502020204030203"/>
                <a:ea typeface="Lato" panose="020F0502020204030203"/>
                <a:cs typeface="Lato" panose="020F0502020204030203"/>
              </a:rPr>
              <a:t>ersy@tass.telkomuniversity.ac.id</a:t>
            </a:r>
            <a:endParaRPr lang="en-US" altLang="id-ID" sz="1200" dirty="0">
              <a:solidFill>
                <a:prstClr val="white"/>
              </a:solidFill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336908" name="TextBox 17"/>
          <p:cNvSpPr txBox="1">
            <a:spLocks noChangeArrowheads="1"/>
          </p:cNvSpPr>
          <p:nvPr/>
        </p:nvSpPr>
        <p:spPr bwMode="auto">
          <a:xfrm>
            <a:off x="9167814" y="1724547"/>
            <a:ext cx="570978" cy="2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22860" rIns="45720" bIns="2286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defTabSz="913379"/>
            <a:r>
              <a:rPr lang="id-ID" altLang="id-ID" sz="1200" b="1" dirty="0">
                <a:solidFill>
                  <a:prstClr val="white"/>
                </a:solidFill>
                <a:latin typeface="Lato Black"/>
                <a:ea typeface="Lato Black"/>
                <a:cs typeface="Lato Black"/>
              </a:rPr>
              <a:t>EMAIL</a:t>
            </a:r>
            <a:endParaRPr lang="en-US" altLang="id-ID" sz="1200" b="1" dirty="0">
              <a:solidFill>
                <a:prstClr val="white"/>
              </a:solidFill>
              <a:latin typeface="Lato Black"/>
              <a:ea typeface="Lato Black"/>
              <a:cs typeface="Lato Black"/>
            </a:endParaRPr>
          </a:p>
        </p:txBody>
      </p:sp>
      <p:sp>
        <p:nvSpPr>
          <p:cNvPr id="21" name="Shape 2934"/>
          <p:cNvSpPr/>
          <p:nvPr/>
        </p:nvSpPr>
        <p:spPr>
          <a:xfrm>
            <a:off x="8782844" y="1716534"/>
            <a:ext cx="203200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0" tIns="19040" rIns="19040" bIns="19040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Lato Light" charset="0"/>
              <a:cs typeface="Lato Light" charset="0"/>
              <a:sym typeface="Gill Sans"/>
            </a:endParaRPr>
          </a:p>
        </p:txBody>
      </p:sp>
      <p:sp>
        <p:nvSpPr>
          <p:cNvPr id="23" name="Shape 2934"/>
          <p:cNvSpPr/>
          <p:nvPr/>
        </p:nvSpPr>
        <p:spPr>
          <a:xfrm>
            <a:off x="8782844" y="2960017"/>
            <a:ext cx="203200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0" tIns="19040" rIns="19040" bIns="19040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Lato Light" charset="0"/>
              <a:cs typeface="Lato Light" charset="0"/>
              <a:sym typeface="Gill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8CC5C6-537C-4C80-BA6A-22003F087EF3}" type="slidenum">
              <a:rPr lang="en-US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17" name="Shape 2934"/>
          <p:cNvSpPr/>
          <p:nvPr/>
        </p:nvSpPr>
        <p:spPr>
          <a:xfrm>
            <a:off x="8742760" y="4447343"/>
            <a:ext cx="203200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0" tIns="19040" rIns="19040" bIns="19040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Lato Light" charset="0"/>
              <a:cs typeface="Lato Light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0440009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799" y="1466174"/>
            <a:ext cx="3694958" cy="422588"/>
          </a:xfrm>
        </p:spPr>
        <p:txBody>
          <a:bodyPr/>
          <a:lstStyle/>
          <a:p>
            <a:pPr algn="ctr"/>
            <a:r>
              <a:rPr lang="id-ID" sz="2000" b="1" dirty="0"/>
              <a:t>INCOMING CALL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66755" y="2082449"/>
            <a:ext cx="4641153" cy="3396456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/>
              <a:t>CONTENT</a:t>
            </a:r>
          </a:p>
          <a:p>
            <a:pPr marL="457200" indent="-457200">
              <a:buAutoNum type="arabicPeriod"/>
            </a:pPr>
            <a:r>
              <a:rPr lang="id-ID" sz="1600" dirty="0"/>
              <a:t>GLOSARIUM</a:t>
            </a:r>
          </a:p>
          <a:p>
            <a:pPr marL="457200" indent="-457200">
              <a:buAutoNum type="arabicPeriod"/>
            </a:pPr>
            <a:r>
              <a:rPr lang="id-ID" sz="1600" dirty="0"/>
              <a:t>PREPARE WORK AREA</a:t>
            </a:r>
          </a:p>
          <a:p>
            <a:pPr marL="457200" indent="-457200">
              <a:buAutoNum type="arabicPeriod"/>
            </a:pPr>
            <a:r>
              <a:rPr lang="id-ID" sz="1600" dirty="0"/>
              <a:t>MANNER</a:t>
            </a:r>
          </a:p>
          <a:p>
            <a:pPr marL="457200" indent="-457200">
              <a:buAutoNum type="arabicPeriod"/>
            </a:pPr>
            <a:r>
              <a:rPr lang="id-ID" sz="1600" dirty="0"/>
              <a:t>INCOMING CALL PROCEDURE</a:t>
            </a:r>
          </a:p>
          <a:p>
            <a:pPr marL="457200" indent="-457200">
              <a:buAutoNum type="arabicPeriod"/>
            </a:pPr>
            <a:r>
              <a:rPr lang="id-ID" sz="1600" dirty="0"/>
              <a:t>SAMPLE OF INCOMING CALL</a:t>
            </a:r>
          </a:p>
          <a:p>
            <a:pPr marL="457200" indent="-457200">
              <a:buAutoNum type="arabicPeriod"/>
            </a:pPr>
            <a:r>
              <a:rPr lang="id-ID" sz="1600" dirty="0"/>
              <a:t>SCORING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56C7124-00AD-451F-9541-76FC3B602D1F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746" y="2103255"/>
            <a:ext cx="2474912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485630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2975"/>
              </p:ext>
            </p:extLst>
          </p:nvPr>
        </p:nvGraphicFramePr>
        <p:xfrm>
          <a:off x="1594084" y="1370583"/>
          <a:ext cx="9588578" cy="461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5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47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060">
                <a:tc>
                  <a:txBody>
                    <a:bodyPr/>
                    <a:lstStyle/>
                    <a:p>
                      <a:pPr algn="ctr"/>
                      <a:r>
                        <a:rPr lang="id-ID" sz="1600" b="1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No</a:t>
                      </a:r>
                      <a:endParaRPr lang="en-US" sz="1600" b="1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Istilah</a:t>
                      </a:r>
                      <a:endParaRPr lang="en-US" sz="1600" b="1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Penjelasan</a:t>
                      </a:r>
                      <a:endParaRPr lang="en-US" sz="1600" b="1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Automated Answer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latin typeface="Lato"/>
                        </a:rPr>
                        <a:t>Dimana panggilan telepon secara otomatis di jawab oleh computer/sistem dan penelpon dapat memilih sesuai tujuan panggilan</a:t>
                      </a: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2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Block</a:t>
                      </a:r>
                      <a:r>
                        <a:rPr lang="id-ID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 Phone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latin typeface="Lato"/>
                        </a:rPr>
                        <a:t>Menutup telepon dari kamar atau departement lain agar tidak bisa untuk langsung menelpon keluar hotel </a:t>
                      </a: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3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latin typeface="Lato"/>
                        </a:rPr>
                        <a:t>Caller ID</a:t>
                      </a:r>
                    </a:p>
                    <a:p>
                      <a:pPr algn="ctr"/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latin typeface="Lato"/>
                        </a:rPr>
                        <a:t>Fasilitas telepon yang dapat memperlihatkan nomor telepon dari penelepon</a:t>
                      </a: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4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Call Return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b="0" i="0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Panggilan telepon yang kembali ke operator (Switchboard) dengan beragam alasan</a:t>
                      </a: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5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 Call</a:t>
                      </a:r>
                    </a:p>
                    <a:p>
                      <a:pPr algn="ctr"/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Dimana lebih dari satu orang dalam panggilan tersebut. Dimana penelpon dapat saling mendengar satu sama lain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6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Courtessy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Call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Telepon</a:t>
                      </a:r>
                      <a:r>
                        <a:rPr lang="en-US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bertujuan</a:t>
                      </a:r>
                      <a:r>
                        <a:rPr lang="en-US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mengingatkan</a:t>
                      </a:r>
                      <a:r>
                        <a:rPr lang="en-US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sesuatu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7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solidFill>
                            <a:srgbClr val="000000"/>
                          </a:solidFill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Emergency Service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pelayanan Darurat – seperti ambulance, polisi, pemadam kebakaran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6515" name="TextBox 80"/>
          <p:cNvSpPr txBox="1">
            <a:spLocks noChangeArrowheads="1"/>
          </p:cNvSpPr>
          <p:nvPr/>
        </p:nvSpPr>
        <p:spPr bwMode="auto">
          <a:xfrm>
            <a:off x="5218287" y="833724"/>
            <a:ext cx="1660052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GLOSARIUM</a:t>
            </a:r>
          </a:p>
        </p:txBody>
      </p:sp>
      <p:sp>
        <p:nvSpPr>
          <p:cNvPr id="10651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Lato Light"/>
              </a:defRPr>
            </a:lvl1pPr>
            <a:lvl2pPr marL="371475" indent="-142875">
              <a:defRPr sz="1800">
                <a:solidFill>
                  <a:schemeClr val="tx1"/>
                </a:solidFill>
                <a:latin typeface="Lato Light"/>
              </a:defRPr>
            </a:lvl2pPr>
            <a:lvl3pPr marL="571500" indent="-114300">
              <a:defRPr sz="1800">
                <a:solidFill>
                  <a:schemeClr val="tx1"/>
                </a:solidFill>
                <a:latin typeface="Lato Light"/>
              </a:defRPr>
            </a:lvl3pPr>
            <a:lvl4pPr marL="800100" indent="-114300">
              <a:defRPr sz="1800">
                <a:solidFill>
                  <a:schemeClr val="tx1"/>
                </a:solidFill>
                <a:latin typeface="Lato Light"/>
              </a:defRPr>
            </a:lvl4pPr>
            <a:lvl5pPr marL="1028700" indent="-114300">
              <a:defRPr sz="1800">
                <a:solidFill>
                  <a:schemeClr val="tx1"/>
                </a:solidFill>
                <a:latin typeface="Lato Light"/>
              </a:defRPr>
            </a:lvl5pPr>
            <a:lvl6pPr marL="12573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6pPr>
            <a:lvl7pPr marL="14859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7pPr>
            <a:lvl8pPr marL="17145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8pPr>
            <a:lvl9pPr marL="19431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9pPr>
          </a:lstStyle>
          <a:p>
            <a:fld id="{D2EEE777-0CCC-45D6-9699-2773E97911A9}" type="slidenum">
              <a:rPr lang="en-US" sz="1200">
                <a:solidFill>
                  <a:srgbClr val="9399A1"/>
                </a:solidFill>
                <a:latin typeface="Lato Bold"/>
              </a:rPr>
              <a:pPr/>
              <a:t>4</a:t>
            </a:fld>
            <a:endParaRPr lang="en-US" sz="1200">
              <a:solidFill>
                <a:srgbClr val="9399A1"/>
              </a:solidFill>
              <a:latin typeface="Lato Bold"/>
            </a:endParaRPr>
          </a:p>
        </p:txBody>
      </p:sp>
      <p:sp>
        <p:nvSpPr>
          <p:cNvPr id="106518" name="Subtitle 2"/>
          <p:cNvSpPr txBox="1">
            <a:spLocks/>
          </p:cNvSpPr>
          <p:nvPr/>
        </p:nvSpPr>
        <p:spPr bwMode="auto">
          <a:xfrm>
            <a:off x="3934850" y="6330950"/>
            <a:ext cx="6282580" cy="31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45" tIns="54373" rIns="108745" bIns="54373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id-ID" sz="1200" dirty="0" err="1">
                <a:solidFill>
                  <a:schemeClr val="tx2"/>
                </a:solidFill>
                <a:ea typeface="Lato Light"/>
                <a:cs typeface="Lato Light"/>
              </a:rPr>
              <a:t>Sumber</a:t>
            </a:r>
            <a:r>
              <a:rPr lang="en-US" altLang="id-ID" sz="1200" dirty="0">
                <a:solidFill>
                  <a:schemeClr val="tx2"/>
                </a:solidFill>
                <a:ea typeface="Lato Light"/>
                <a:cs typeface="Lato Light"/>
              </a:rPr>
              <a:t> </a:t>
            </a:r>
            <a:r>
              <a:rPr lang="en-US" altLang="id-ID" sz="1200" dirty="0" err="1">
                <a:solidFill>
                  <a:schemeClr val="tx2"/>
                </a:solidFill>
                <a:ea typeface="Lato Light"/>
                <a:cs typeface="Lato Light"/>
              </a:rPr>
              <a:t>Referensi</a:t>
            </a:r>
            <a:r>
              <a:rPr lang="en-US" altLang="id-ID" sz="1200" dirty="0">
                <a:solidFill>
                  <a:schemeClr val="tx2"/>
                </a:solidFill>
                <a:ea typeface="Lato Light"/>
                <a:cs typeface="Lato Light"/>
              </a:rPr>
              <a:t>: </a:t>
            </a:r>
            <a:r>
              <a:rPr lang="en-US" altLang="id-ID" sz="1200" dirty="0">
                <a:solidFill>
                  <a:srgbClr val="C00000"/>
                </a:solidFill>
                <a:ea typeface="Lato Light"/>
                <a:cs typeface="Lato Light"/>
              </a:rPr>
              <a:t>William Angliss Institutes, Communicate on The Telephone 2013</a:t>
            </a:r>
          </a:p>
        </p:txBody>
      </p:sp>
    </p:spTree>
    <p:extLst>
      <p:ext uri="{BB962C8B-B14F-4D97-AF65-F5344CB8AC3E}">
        <p14:creationId xmlns:p14="http://schemas.microsoft.com/office/powerpoint/2010/main" val="126249259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69787"/>
              </p:ext>
            </p:extLst>
          </p:nvPr>
        </p:nvGraphicFramePr>
        <p:xfrm>
          <a:off x="1594084" y="1370583"/>
          <a:ext cx="9588578" cy="5029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5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4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060">
                <a:tc>
                  <a:txBody>
                    <a:bodyPr/>
                    <a:lstStyle/>
                    <a:p>
                      <a:pPr algn="ctr"/>
                      <a:r>
                        <a:rPr lang="id-ID" sz="1600" b="1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No</a:t>
                      </a:r>
                      <a:endParaRPr lang="en-US" sz="1600" b="1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Istilah</a:t>
                      </a:r>
                      <a:endParaRPr lang="en-US" sz="1600" b="1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Penjelasan</a:t>
                      </a:r>
                      <a:endParaRPr lang="en-US" sz="1600" b="1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8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Forward Telephone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Ekstension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telepon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dari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department lain yang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dialihkan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telepon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operator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sementara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waktu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9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Free Call Line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Toll Free Telephone – sambungan dimana penerima menanggung  beban biaya 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10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Free of Charge (FOC)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Gratis  (no charge Apllied)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11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Handover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Menerima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sebuah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transisi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dari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satu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shift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lainnya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memiliki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komunikasi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200" b="0" i="0" dirty="0" err="1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penting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12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Handset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b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Gagang telephone, alat untuk mendengarkan sambungan telepon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13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IDD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International Direct Dialing – Feature telepon dimana tamu dapat melakukan panggilan internasional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14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Landline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Sambungan telepon dengan menggunakan kabel atau kabel fiber  optik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6515" name="TextBox 80"/>
          <p:cNvSpPr txBox="1">
            <a:spLocks noChangeArrowheads="1"/>
          </p:cNvSpPr>
          <p:nvPr/>
        </p:nvSpPr>
        <p:spPr bwMode="auto">
          <a:xfrm>
            <a:off x="5218287" y="833724"/>
            <a:ext cx="1660052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GLOSARIUM</a:t>
            </a:r>
          </a:p>
        </p:txBody>
      </p:sp>
      <p:sp>
        <p:nvSpPr>
          <p:cNvPr id="10651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Lato Light"/>
              </a:defRPr>
            </a:lvl1pPr>
            <a:lvl2pPr marL="371475" indent="-142875">
              <a:defRPr sz="1800">
                <a:solidFill>
                  <a:schemeClr val="tx1"/>
                </a:solidFill>
                <a:latin typeface="Lato Light"/>
              </a:defRPr>
            </a:lvl2pPr>
            <a:lvl3pPr marL="571500" indent="-114300">
              <a:defRPr sz="1800">
                <a:solidFill>
                  <a:schemeClr val="tx1"/>
                </a:solidFill>
                <a:latin typeface="Lato Light"/>
              </a:defRPr>
            </a:lvl3pPr>
            <a:lvl4pPr marL="800100" indent="-114300">
              <a:defRPr sz="1800">
                <a:solidFill>
                  <a:schemeClr val="tx1"/>
                </a:solidFill>
                <a:latin typeface="Lato Light"/>
              </a:defRPr>
            </a:lvl4pPr>
            <a:lvl5pPr marL="1028700" indent="-114300">
              <a:defRPr sz="1800">
                <a:solidFill>
                  <a:schemeClr val="tx1"/>
                </a:solidFill>
                <a:latin typeface="Lato Light"/>
              </a:defRPr>
            </a:lvl5pPr>
            <a:lvl6pPr marL="12573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6pPr>
            <a:lvl7pPr marL="14859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7pPr>
            <a:lvl8pPr marL="17145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8pPr>
            <a:lvl9pPr marL="19431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9pPr>
          </a:lstStyle>
          <a:p>
            <a:fld id="{D2EEE777-0CCC-45D6-9699-2773E97911A9}" type="slidenum">
              <a:rPr lang="en-US" sz="1200">
                <a:solidFill>
                  <a:srgbClr val="9399A1"/>
                </a:solidFill>
                <a:latin typeface="Lato Bold"/>
              </a:rPr>
              <a:pPr/>
              <a:t>5</a:t>
            </a:fld>
            <a:endParaRPr lang="en-US" sz="1200">
              <a:solidFill>
                <a:srgbClr val="9399A1"/>
              </a:solidFill>
              <a:latin typeface="Lato Bold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B9434C2-1DF3-43FF-BA23-5C71AB2B8F1A}"/>
              </a:ext>
            </a:extLst>
          </p:cNvPr>
          <p:cNvSpPr txBox="1">
            <a:spLocks/>
          </p:cNvSpPr>
          <p:nvPr/>
        </p:nvSpPr>
        <p:spPr bwMode="auto">
          <a:xfrm>
            <a:off x="3934850" y="6330950"/>
            <a:ext cx="6282580" cy="31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45" tIns="54373" rIns="108745" bIns="54373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id-ID" sz="1200" dirty="0" err="1">
                <a:solidFill>
                  <a:schemeClr val="tx2"/>
                </a:solidFill>
                <a:ea typeface="Lato Light"/>
                <a:cs typeface="Lato Light"/>
              </a:rPr>
              <a:t>Sumber</a:t>
            </a:r>
            <a:r>
              <a:rPr lang="en-US" altLang="id-ID" sz="1200" dirty="0">
                <a:solidFill>
                  <a:schemeClr val="tx2"/>
                </a:solidFill>
                <a:ea typeface="Lato Light"/>
                <a:cs typeface="Lato Light"/>
              </a:rPr>
              <a:t> </a:t>
            </a:r>
            <a:r>
              <a:rPr lang="en-US" altLang="id-ID" sz="1200" dirty="0" err="1">
                <a:solidFill>
                  <a:schemeClr val="tx2"/>
                </a:solidFill>
                <a:ea typeface="Lato Light"/>
                <a:cs typeface="Lato Light"/>
              </a:rPr>
              <a:t>Referensi</a:t>
            </a:r>
            <a:r>
              <a:rPr lang="en-US" altLang="id-ID" sz="1200" dirty="0">
                <a:solidFill>
                  <a:schemeClr val="tx2"/>
                </a:solidFill>
                <a:ea typeface="Lato Light"/>
                <a:cs typeface="Lato Light"/>
              </a:rPr>
              <a:t>: </a:t>
            </a:r>
            <a:r>
              <a:rPr lang="en-US" altLang="id-ID" sz="1200" dirty="0">
                <a:solidFill>
                  <a:srgbClr val="C00000"/>
                </a:solidFill>
                <a:ea typeface="Lato Light"/>
                <a:cs typeface="Lato Light"/>
              </a:rPr>
              <a:t>William Angliss Institutes, Communicate on The Telephone 2013</a:t>
            </a:r>
          </a:p>
        </p:txBody>
      </p:sp>
    </p:spTree>
    <p:extLst>
      <p:ext uri="{BB962C8B-B14F-4D97-AF65-F5344CB8AC3E}">
        <p14:creationId xmlns:p14="http://schemas.microsoft.com/office/powerpoint/2010/main" val="1393836789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69673"/>
              </p:ext>
            </p:extLst>
          </p:nvPr>
        </p:nvGraphicFramePr>
        <p:xfrm>
          <a:off x="1728995" y="746467"/>
          <a:ext cx="9588578" cy="574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5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4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060">
                <a:tc>
                  <a:txBody>
                    <a:bodyPr/>
                    <a:lstStyle/>
                    <a:p>
                      <a:pPr algn="ctr"/>
                      <a:r>
                        <a:rPr lang="id-ID" sz="1600" b="0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No</a:t>
                      </a:r>
                      <a:endParaRPr lang="en-US" sz="1600" b="0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0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Istilah</a:t>
                      </a:r>
                      <a:endParaRPr lang="en-US" sz="1600" b="0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0" i="0" noProof="0" dirty="0">
                          <a:solidFill>
                            <a:srgbClr val="FFFFFF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Penjelasan</a:t>
                      </a:r>
                      <a:endParaRPr lang="en-US" sz="1600" b="0" i="0" noProof="0" dirty="0">
                        <a:solidFill>
                          <a:srgbClr val="FFFFFF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15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Show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Tamu yang sudah membuat reservasi tapi tidak datang ke hotel atau restoran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16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 Hold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Penelpon dalam kondisi menunggu , biasanya disuguhkan music promosi dari hotel saat penelpon menunggu</a:t>
                      </a:r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17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Period</a:t>
                      </a:r>
                    </a:p>
                    <a:p>
                      <a:pPr algn="ctr"/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b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Waktu atau bulan  tertentu  dalam satu tahun dimana tingkat hunian hotel tinggi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18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 Request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Dimana tamu  membuat permintaan khusus ketika melakukan reservasi atau saat check-in . beberapa permintaan tersebut dikenakan biaya dan adapula yang free  contohnya </a:t>
                      </a:r>
                      <a:r>
                        <a:rPr lang="en-US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 smoking room, champagne in room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19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Speed Dial</a:t>
                      </a:r>
                    </a:p>
                    <a:p>
                      <a:pPr algn="ctr"/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b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 Program Number- No tujuan telepon yang disetting secara otomatis melalui handset telepon untuk mempercepat panggilan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828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20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Calibri" panose="020F0502020204030204" pitchFamily="34" charset="0"/>
                        </a:rPr>
                        <a:t>Telephone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Point to point Communication – sistem komunikasi  yang melibatkan 2 orang atau lebih melalui suara dan jarak</a:t>
                      </a:r>
                      <a:endParaRPr lang="id-ID" sz="1200" b="0" i="0" dirty="0">
                        <a:effectLst/>
                        <a:latin typeface="La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21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Call</a:t>
                      </a: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Transfer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telepon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antar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atau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dari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lain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telepon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keluar</a:t>
                      </a:r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  <a:p>
                      <a:pPr algn="l"/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8176">
                <a:tc>
                  <a:txBody>
                    <a:bodyPr/>
                    <a:lstStyle/>
                    <a:p>
                      <a:pPr algn="ctr"/>
                      <a:r>
                        <a:rPr lang="id-ID" sz="1200" b="0" i="0" noProof="0" dirty="0">
                          <a:solidFill>
                            <a:schemeClr val="tx1"/>
                          </a:solidFill>
                          <a:latin typeface="Lato"/>
                          <a:ea typeface="Lato" charset="0"/>
                          <a:cs typeface="Lato" charset="0"/>
                        </a:rPr>
                        <a:t>21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Lato"/>
                        <a:ea typeface="Lato" charset="0"/>
                        <a:cs typeface="Lato" charset="0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b="0" i="0" dirty="0">
                          <a:effectLst/>
                          <a:latin typeface="La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Wake Up Call</a:t>
                      </a: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Telepon yang bermaksud membangunkan tamu</a:t>
                      </a:r>
                      <a:endParaRPr lang="id-ID" sz="1200" b="0" i="0" kern="1200" dirty="0">
                        <a:solidFill>
                          <a:schemeClr val="dk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77341" marR="45044" marT="22514" marB="22514" anchor="ctr">
                    <a:lnL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22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6515" name="TextBox 80"/>
          <p:cNvSpPr txBox="1">
            <a:spLocks noChangeArrowheads="1"/>
          </p:cNvSpPr>
          <p:nvPr/>
        </p:nvSpPr>
        <p:spPr bwMode="auto">
          <a:xfrm>
            <a:off x="5366479" y="284813"/>
            <a:ext cx="2083632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1" tIns="22856" rIns="45711" bIns="2285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GLOSARIUM</a:t>
            </a:r>
          </a:p>
        </p:txBody>
      </p:sp>
      <p:sp>
        <p:nvSpPr>
          <p:cNvPr id="10651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Lato Light"/>
              </a:defRPr>
            </a:lvl1pPr>
            <a:lvl2pPr marL="371475" indent="-142875">
              <a:defRPr sz="1800">
                <a:solidFill>
                  <a:schemeClr val="tx1"/>
                </a:solidFill>
                <a:latin typeface="Lato Light"/>
              </a:defRPr>
            </a:lvl2pPr>
            <a:lvl3pPr marL="571500" indent="-114300">
              <a:defRPr sz="1800">
                <a:solidFill>
                  <a:schemeClr val="tx1"/>
                </a:solidFill>
                <a:latin typeface="Lato Light"/>
              </a:defRPr>
            </a:lvl3pPr>
            <a:lvl4pPr marL="800100" indent="-114300">
              <a:defRPr sz="1800">
                <a:solidFill>
                  <a:schemeClr val="tx1"/>
                </a:solidFill>
                <a:latin typeface="Lato Light"/>
              </a:defRPr>
            </a:lvl4pPr>
            <a:lvl5pPr marL="1028700" indent="-114300">
              <a:defRPr sz="1800">
                <a:solidFill>
                  <a:schemeClr val="tx1"/>
                </a:solidFill>
                <a:latin typeface="Lato Light"/>
              </a:defRPr>
            </a:lvl5pPr>
            <a:lvl6pPr marL="12573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6pPr>
            <a:lvl7pPr marL="14859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7pPr>
            <a:lvl8pPr marL="17145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8pPr>
            <a:lvl9pPr marL="1943100" indent="-114300" defTabSz="91360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Lato Light"/>
              </a:defRPr>
            </a:lvl9pPr>
          </a:lstStyle>
          <a:p>
            <a:fld id="{D2EEE777-0CCC-45D6-9699-2773E97911A9}" type="slidenum">
              <a:rPr lang="en-US" sz="1200">
                <a:solidFill>
                  <a:srgbClr val="9399A1"/>
                </a:solidFill>
                <a:latin typeface="Lato Bold"/>
              </a:rPr>
              <a:pPr/>
              <a:t>6</a:t>
            </a:fld>
            <a:endParaRPr lang="en-US" sz="1200">
              <a:solidFill>
                <a:srgbClr val="9399A1"/>
              </a:solidFill>
              <a:latin typeface="Lato Bold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AF5B9B3-5548-4A5C-A76E-2A5B5D3B3678}"/>
              </a:ext>
            </a:extLst>
          </p:cNvPr>
          <p:cNvSpPr txBox="1">
            <a:spLocks/>
          </p:cNvSpPr>
          <p:nvPr/>
        </p:nvSpPr>
        <p:spPr bwMode="auto">
          <a:xfrm>
            <a:off x="3934850" y="6330950"/>
            <a:ext cx="6282580" cy="31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45" tIns="54373" rIns="108745" bIns="54373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id-ID" sz="1200" dirty="0" err="1">
                <a:solidFill>
                  <a:schemeClr val="tx2"/>
                </a:solidFill>
                <a:ea typeface="Lato Light"/>
                <a:cs typeface="Lato Light"/>
              </a:rPr>
              <a:t>Sumber</a:t>
            </a:r>
            <a:r>
              <a:rPr lang="en-US" altLang="id-ID" sz="1200" dirty="0">
                <a:solidFill>
                  <a:schemeClr val="tx2"/>
                </a:solidFill>
                <a:ea typeface="Lato Light"/>
                <a:cs typeface="Lato Light"/>
              </a:rPr>
              <a:t> </a:t>
            </a:r>
            <a:r>
              <a:rPr lang="en-US" altLang="id-ID" sz="1200" dirty="0" err="1">
                <a:solidFill>
                  <a:schemeClr val="tx2"/>
                </a:solidFill>
                <a:ea typeface="Lato Light"/>
                <a:cs typeface="Lato Light"/>
              </a:rPr>
              <a:t>Referensi</a:t>
            </a:r>
            <a:r>
              <a:rPr lang="en-US" altLang="id-ID" sz="1200" dirty="0">
                <a:solidFill>
                  <a:schemeClr val="tx2"/>
                </a:solidFill>
                <a:ea typeface="Lato Light"/>
                <a:cs typeface="Lato Light"/>
              </a:rPr>
              <a:t>: </a:t>
            </a:r>
            <a:r>
              <a:rPr lang="en-US" altLang="id-ID" sz="1200" dirty="0">
                <a:solidFill>
                  <a:srgbClr val="C00000"/>
                </a:solidFill>
                <a:ea typeface="Lato Light"/>
                <a:cs typeface="Lato Light"/>
              </a:rPr>
              <a:t>William Angliss Institutes, Communicate on The Telephone 2013</a:t>
            </a:r>
          </a:p>
        </p:txBody>
      </p:sp>
    </p:spTree>
    <p:extLst>
      <p:ext uri="{BB962C8B-B14F-4D97-AF65-F5344CB8AC3E}">
        <p14:creationId xmlns:p14="http://schemas.microsoft.com/office/powerpoint/2010/main" val="158590446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5FF88-F63C-48CE-B9BF-1CAD8042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eaLnBrk="1" hangingPunct="1"/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PREPARE WORK AREA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340BFFE2-1C07-468B-8AC9-79CE0636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3822" y="1133048"/>
            <a:ext cx="6553545" cy="45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C96DE3-51D6-4FE5-B1DA-3C80644E98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C56C7124-00AD-451F-9541-76FC3B602D1F}" type="slidenum">
              <a:rPr lang="en-US">
                <a:solidFill>
                  <a:srgbClr val="595959"/>
                </a:solidFill>
                <a:latin typeface="+mn-lt"/>
              </a:rPr>
              <a:pPr algn="r" defTabSz="914400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595959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7A0A74-FC7A-4781-89AF-33600C876B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hangingPunct="1"/>
            <a:endParaRPr lang="en-US" sz="2400" dirty="0"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84D2D34-C663-41E3-BAAA-16DD71F4BF4C}"/>
              </a:ext>
            </a:extLst>
          </p:cNvPr>
          <p:cNvSpPr txBox="1">
            <a:spLocks/>
          </p:cNvSpPr>
          <p:nvPr/>
        </p:nvSpPr>
        <p:spPr>
          <a:xfrm>
            <a:off x="838200" y="4031258"/>
            <a:ext cx="3326272" cy="419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360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  <a:lvl2pPr algn="l" defTabSz="91360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ato"/>
              </a:defRPr>
            </a:lvl2pPr>
            <a:lvl3pPr algn="l" defTabSz="91360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ato"/>
              </a:defRPr>
            </a:lvl3pPr>
            <a:lvl4pPr algn="l" defTabSz="91360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ato"/>
              </a:defRPr>
            </a:lvl4pPr>
            <a:lvl5pPr algn="l" defTabSz="91360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ato"/>
              </a:defRPr>
            </a:lvl5pPr>
            <a:lvl6pPr marL="228600" algn="l" defTabSz="91360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Lato"/>
              </a:defRPr>
            </a:lvl6pPr>
            <a:lvl7pPr marL="457200" algn="l" defTabSz="91360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Lato"/>
              </a:defRPr>
            </a:lvl7pPr>
            <a:lvl8pPr marL="685800" algn="l" defTabSz="91360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Lato"/>
              </a:defRPr>
            </a:lvl8pPr>
            <a:lvl9pPr marL="914400" algn="l" defTabSz="91360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Lato"/>
              </a:defRPr>
            </a:lvl9pPr>
          </a:lstStyle>
          <a:p>
            <a:pPr algn="ctr" defTabSz="914400" eaLnBrk="1" hangingPunct="1"/>
            <a:r>
              <a:rPr lang="en-ID" sz="2400" dirty="0">
                <a:solidFill>
                  <a:srgbClr val="FF0000"/>
                </a:solidFill>
                <a:latin typeface="+mj-lt"/>
              </a:rPr>
              <a:t>Equipment &amp; Forms</a:t>
            </a:r>
          </a:p>
        </p:txBody>
      </p:sp>
    </p:spTree>
    <p:extLst>
      <p:ext uri="{BB962C8B-B14F-4D97-AF65-F5344CB8AC3E}">
        <p14:creationId xmlns:p14="http://schemas.microsoft.com/office/powerpoint/2010/main" val="45808734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370" y="812531"/>
            <a:ext cx="10890581" cy="981869"/>
          </a:xfrm>
        </p:spPr>
        <p:txBody>
          <a:bodyPr/>
          <a:lstStyle/>
          <a:p>
            <a:pPr algn="ctr"/>
            <a:r>
              <a:rPr lang="id-ID" sz="2800" b="1" dirty="0"/>
              <a:t>EQUIPMENT</a:t>
            </a:r>
            <a:r>
              <a:rPr lang="id-ID" b="1" dirty="0"/>
              <a:t/>
            </a:r>
            <a:br>
              <a:rPr lang="id-ID" b="1" dirty="0"/>
            </a:br>
            <a:r>
              <a:rPr lang="en-ID" b="1" dirty="0"/>
              <a:t/>
            </a:r>
            <a:br>
              <a:rPr lang="en-ID" b="1" dirty="0"/>
            </a:br>
            <a:r>
              <a:rPr lang="en-ID" dirty="0"/>
              <a:t>Perala</a:t>
            </a:r>
            <a:r>
              <a:rPr lang="id-ID" dirty="0"/>
              <a:t>lat</a:t>
            </a:r>
            <a:r>
              <a:rPr lang="en-ID" dirty="0"/>
              <a:t>an</a:t>
            </a:r>
            <a:r>
              <a:rPr lang="id-ID" dirty="0"/>
              <a:t> </a:t>
            </a:r>
            <a:r>
              <a:rPr lang="id-ID" dirty="0">
                <a:solidFill>
                  <a:srgbClr val="FF0000"/>
                </a:solidFill>
              </a:rPr>
              <a:t>Kerja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9765" y="2203567"/>
            <a:ext cx="7179255" cy="3358981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id-ID" sz="1600" b="1" dirty="0"/>
              <a:t>Private Automatic Branch Exchange (PABX) </a:t>
            </a:r>
            <a:r>
              <a:rPr lang="en-ID" sz="1600" b="1" dirty="0"/>
              <a:t> : </a:t>
            </a:r>
            <a:r>
              <a:rPr lang="id-ID" sz="1600" dirty="0"/>
              <a:t>alat dengan system tombol, yang di hubungkan langsung tanpa melalui telepon operator.</a:t>
            </a:r>
          </a:p>
          <a:p>
            <a:pPr marL="342900" indent="-342900">
              <a:buFont typeface="+mj-lt"/>
              <a:buAutoNum type="arabicParenR"/>
            </a:pPr>
            <a:r>
              <a:rPr lang="id-ID" sz="1600" b="1" dirty="0"/>
              <a:t>Private Manual Branch Exchange (PMBX) </a:t>
            </a:r>
            <a:r>
              <a:rPr lang="en-ID" sz="1600" b="1" dirty="0"/>
              <a:t>:</a:t>
            </a:r>
            <a:r>
              <a:rPr lang="id-ID" sz="1600" dirty="0"/>
              <a:t> alat yang digunakan dengan system colok yang di hubungkan dengan melalui operator telepon. Fasilitas lain yang ada pada saat ini, yaitu time sound system, tape recorder dan fax informasi.</a:t>
            </a:r>
          </a:p>
          <a:p>
            <a:pPr marL="342900" indent="-342900">
              <a:buFont typeface="+mj-lt"/>
              <a:buAutoNum type="arabicParenR"/>
            </a:pPr>
            <a:r>
              <a:rPr lang="id-ID" sz="1600" b="1" dirty="0"/>
              <a:t>Private Branch Exchange (PBX) </a:t>
            </a:r>
            <a:r>
              <a:rPr lang="en-ID" sz="1600" b="1" dirty="0"/>
              <a:t>: </a:t>
            </a:r>
            <a:r>
              <a:rPr lang="id-ID" sz="1600" dirty="0"/>
              <a:t>switcboard yang di hubungkan dengan public exchange dengan satu jalur lebih;  yang kemudian di sambungkan ke berbagai ekstensi telepon dalam hotel;  ekstensi yang terhubung ke seksi-seksi atau departemen-departemen yang lain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56C7124-00AD-451F-9541-76FC3B602D1F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751798" y="1303465"/>
            <a:ext cx="688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46" y="1541500"/>
            <a:ext cx="3473347" cy="38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9240" y="4766155"/>
            <a:ext cx="25689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700" dirty="0">
                <a:solidFill>
                  <a:srgbClr val="FF0000"/>
                </a:solidFill>
              </a:rPr>
              <a:t>https://www.bukalapak.com/p/perlengkapan-kantor/alat-kantor/wireless-telepon/1i9wby-jual-harga-murah-telepon-panasonic-kx-t-7730-key-telp-pabx</a:t>
            </a:r>
          </a:p>
        </p:txBody>
      </p:sp>
    </p:spTree>
    <p:extLst>
      <p:ext uri="{BB962C8B-B14F-4D97-AF65-F5344CB8AC3E}">
        <p14:creationId xmlns:p14="http://schemas.microsoft.com/office/powerpoint/2010/main" val="370055584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B1B2-9B9B-4DE6-A6F2-4E19EB80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/>
            <a:r>
              <a:rPr lang="en-US" sz="3200" b="1" dirty="0">
                <a:latin typeface="+mj-lt"/>
              </a:rPr>
              <a:t>FORMS</a:t>
            </a:r>
            <a:r>
              <a:rPr lang="en-US" sz="3700" b="1" dirty="0">
                <a:latin typeface="+mj-lt"/>
              </a:rPr>
              <a:t/>
            </a:r>
            <a:br>
              <a:rPr lang="en-US" sz="3700" b="1" dirty="0">
                <a:latin typeface="+mj-lt"/>
              </a:rPr>
            </a:br>
            <a:r>
              <a:rPr lang="en-US" sz="2400" dirty="0" err="1">
                <a:solidFill>
                  <a:srgbClr val="FF0000"/>
                </a:solidFill>
                <a:latin typeface="+mj-lt"/>
              </a:rPr>
              <a:t>Formulir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Kerja</a:t>
            </a:r>
            <a:r>
              <a:rPr lang="en-US" sz="3700" dirty="0">
                <a:latin typeface="+mj-lt"/>
              </a:rPr>
              <a:t/>
            </a:r>
            <a:br>
              <a:rPr lang="en-US" sz="3700" dirty="0">
                <a:latin typeface="+mj-lt"/>
              </a:rPr>
            </a:br>
            <a:endParaRPr lang="en-US" sz="3700" dirty="0">
              <a:latin typeface="+mj-lt"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B51BAF-60D4-4557-9BA2-4A451E23A3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 eaLnBrk="1" hangingPunct="1"/>
            <a:r>
              <a:rPr lang="en-US" sz="2000" dirty="0">
                <a:latin typeface="+mn-lt"/>
              </a:rPr>
              <a:t>Pen &amp; Notes</a:t>
            </a:r>
          </a:p>
          <a:p>
            <a:pPr indent="-228600" defTabSz="914400" eaLnBrk="1" hangingPunct="1"/>
            <a:r>
              <a:rPr lang="en-US" sz="2000" dirty="0">
                <a:latin typeface="+mn-lt"/>
              </a:rPr>
              <a:t>Message Form</a:t>
            </a:r>
          </a:p>
          <a:p>
            <a:pPr indent="-228600" defTabSz="914400" eaLnBrk="1" hangingPunct="1"/>
            <a:r>
              <a:rPr lang="en-US" sz="2000" dirty="0" err="1">
                <a:latin typeface="+mn-lt"/>
              </a:rPr>
              <a:t>Telepon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Ceklist</a:t>
            </a:r>
            <a:endParaRPr lang="en-US" sz="2000" dirty="0">
              <a:latin typeface="+mn-lt"/>
            </a:endParaRPr>
          </a:p>
          <a:p>
            <a:pPr indent="-228600" defTabSz="914400" eaLnBrk="1" hangingPunct="1"/>
            <a:r>
              <a:rPr lang="en-US" sz="2000" dirty="0">
                <a:latin typeface="+mn-lt"/>
              </a:rPr>
              <a:t>Wake Up Call List</a:t>
            </a:r>
          </a:p>
          <a:p>
            <a:pPr indent="-228600" defTabSz="914400" eaLnBrk="1" hangingPunct="1"/>
            <a:endParaRPr lang="en-US" sz="1800" dirty="0">
              <a:latin typeface="+mn-lt"/>
            </a:endParaRPr>
          </a:p>
          <a:p>
            <a:pPr indent="-228600" defTabSz="914400" eaLnBrk="1" hangingPunct="1"/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251195-7D8B-4B84-9985-5DE7548270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C56C7124-00AD-451F-9541-76FC3B602D1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9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45CCF4-BBDF-497C-91A6-5A8CD880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1B4BC08-E160-4D91-9463-7D72E1B6C32E}"/>
              </a:ext>
            </a:extLst>
          </p:cNvPr>
          <p:cNvCxnSpPr>
            <a:cxnSpLocks/>
          </p:cNvCxnSpPr>
          <p:nvPr/>
        </p:nvCxnSpPr>
        <p:spPr>
          <a:xfrm>
            <a:off x="2830798" y="998665"/>
            <a:ext cx="688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9282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Halaman Depan Slid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F0049CDA82B48959545CA033B1878" ma:contentTypeVersion="7" ma:contentTypeDescription="Create a new document." ma:contentTypeScope="" ma:versionID="14dc04c683fdfb076cb147717fa8062c">
  <xsd:schema xmlns:xsd="http://www.w3.org/2001/XMLSchema" xmlns:xs="http://www.w3.org/2001/XMLSchema" xmlns:p="http://schemas.microsoft.com/office/2006/metadata/properties" xmlns:ns2="2de8010e-374d-4f96-a58a-5d4fb6633751" targetNamespace="http://schemas.microsoft.com/office/2006/metadata/properties" ma:root="true" ma:fieldsID="6301cf472b88277d17d59762e1514e30" ns2:_="">
    <xsd:import namespace="2de8010e-374d-4f96-a58a-5d4fb6633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010e-374d-4f96-a58a-5d4fb6633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12C4C4-A064-4AA1-A045-6675DB4419E9}"/>
</file>

<file path=customXml/itemProps2.xml><?xml version="1.0" encoding="utf-8"?>
<ds:datastoreItem xmlns:ds="http://schemas.openxmlformats.org/officeDocument/2006/customXml" ds:itemID="{7D26F31F-B05B-44F1-8109-7D9907F347BE}"/>
</file>

<file path=customXml/itemProps3.xml><?xml version="1.0" encoding="utf-8"?>
<ds:datastoreItem xmlns:ds="http://schemas.openxmlformats.org/officeDocument/2006/customXml" ds:itemID="{75A5B323-6E39-422C-972F-5DDF49E1DDB4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2217</Words>
  <Application>Microsoft Office PowerPoint</Application>
  <PresentationFormat>Widescreen</PresentationFormat>
  <Paragraphs>428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Bookman Old Style</vt:lpstr>
      <vt:lpstr>Calibri</vt:lpstr>
      <vt:lpstr>Gill Sans</vt:lpstr>
      <vt:lpstr>Lato</vt:lpstr>
      <vt:lpstr>Lato Black</vt:lpstr>
      <vt:lpstr>Lato Bold</vt:lpstr>
      <vt:lpstr>Lato Light</vt:lpstr>
      <vt:lpstr>Times New Roman</vt:lpstr>
      <vt:lpstr>Wingdings</vt:lpstr>
      <vt:lpstr>1_Halaman Depan Slide</vt:lpstr>
      <vt:lpstr>  DHH1A3 – OPERASIONAL KANTOR DEPAN I</vt:lpstr>
      <vt:lpstr>PowerPoint Presentation</vt:lpstr>
      <vt:lpstr>INCOMING CALL PRACTICE</vt:lpstr>
      <vt:lpstr>PowerPoint Presentation</vt:lpstr>
      <vt:lpstr>PowerPoint Presentation</vt:lpstr>
      <vt:lpstr>PowerPoint Presentation</vt:lpstr>
      <vt:lpstr>PREPARE WORK AREA</vt:lpstr>
      <vt:lpstr>EQUIPMENT  Peralalatan Kerja</vt:lpstr>
      <vt:lpstr>FORMS Formulir Kerja </vt:lpstr>
      <vt:lpstr>PREPARE TO RECEIVE INCOMING CALL </vt:lpstr>
      <vt:lpstr>MANNER RECEIVING INCOMING CALL</vt:lpstr>
      <vt:lpstr>MANNER RECEIVING INCOMING CALL</vt:lpstr>
      <vt:lpstr>RECEIVING INCOMING CALL</vt:lpstr>
      <vt:lpstr>RECEIVING INCOMING CALL</vt:lpstr>
      <vt:lpstr>RECEIVING INCOMING CALL</vt:lpstr>
      <vt:lpstr>INCOMING CALL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Practising - Incoming call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DHH1A3 – OPERASIONAL KANTOR DEPAN I</dc:title>
  <dc:creator>ERSY ERVINA</dc:creator>
  <cp:lastModifiedBy>Windows User</cp:lastModifiedBy>
  <cp:revision>7</cp:revision>
  <cp:lastPrinted>2019-06-13T15:21:04Z</cp:lastPrinted>
  <dcterms:created xsi:type="dcterms:W3CDTF">2019-06-13T14:47:50Z</dcterms:created>
  <dcterms:modified xsi:type="dcterms:W3CDTF">2019-06-29T15:08:53Z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0x010100FA4F0049CDA82B48959545CA033B1878</vt:lpwstr>
  </property>
</Properties>
</file>