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diagrams/data2.xml" ContentType="application/vnd.openxmlformats-officedocument.drawingml.diagramData+xml"/>
  <Override PartName="/ppt/diagrams/data3.xml" ContentType="application/vnd.openxmlformats-officedocument.drawingml.diagramData+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quickStyle2.xml" ContentType="application/vnd.openxmlformats-officedocument.drawingml.diagramStyl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layout2.xml" ContentType="application/vnd.openxmlformats-officedocument.drawingml.diagramLayout+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colors2.xml" ContentType="application/vnd.openxmlformats-officedocument.drawingml.diagramColors+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6" r:id="rId2"/>
    <p:sldId id="257" r:id="rId3"/>
    <p:sldId id="258" r:id="rId4"/>
    <p:sldId id="259" r:id="rId5"/>
    <p:sldId id="260" r:id="rId6"/>
    <p:sldId id="279"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CC"/>
    <a:srgbClr val="0066FF"/>
    <a:srgbClr val="FF9900"/>
    <a:srgbClr val="00CC00"/>
    <a:srgbClr val="CC00CC"/>
    <a:srgbClr val="FFFF66"/>
    <a:srgbClr val="FF3399"/>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8FC84B-A62A-42AC-B142-A6F8CC4EA0A9}" type="doc">
      <dgm:prSet loTypeId="urn:microsoft.com/office/officeart/2005/8/layout/vList6" loCatId="process" qsTypeId="urn:microsoft.com/office/officeart/2005/8/quickstyle/3d3" qsCatId="3D" csTypeId="urn:microsoft.com/office/officeart/2005/8/colors/colorful5" csCatId="colorful" phldr="1"/>
      <dgm:spPr/>
      <dgm:t>
        <a:bodyPr/>
        <a:lstStyle/>
        <a:p>
          <a:endParaRPr lang="en-US"/>
        </a:p>
      </dgm:t>
    </dgm:pt>
    <dgm:pt modelId="{9B0D369D-1E74-469D-967D-4CF9B15331DE}">
      <dgm:prSet phldrT="[Text]" custT="1"/>
      <dgm:spPr>
        <a:solidFill>
          <a:srgbClr val="00B050"/>
        </a:solidFill>
      </dgm:spPr>
      <dgm:t>
        <a:bodyPr/>
        <a:lstStyle/>
        <a:p>
          <a:r>
            <a:rPr lang="en-US" sz="2400" b="1" dirty="0">
              <a:latin typeface="Verdana" pitchFamily="34" charset="0"/>
            </a:rPr>
            <a:t>International considerations</a:t>
          </a:r>
        </a:p>
      </dgm:t>
    </dgm:pt>
    <dgm:pt modelId="{BD4B5B73-0090-4B9D-B21A-F934640C7052}" type="parTrans" cxnId="{15E70471-C2FF-49F4-A88C-D1A1776A2A9F}">
      <dgm:prSet/>
      <dgm:spPr/>
      <dgm:t>
        <a:bodyPr/>
        <a:lstStyle/>
        <a:p>
          <a:endParaRPr lang="en-US" sz="1400">
            <a:latin typeface="Verdana" pitchFamily="34" charset="0"/>
          </a:endParaRPr>
        </a:p>
      </dgm:t>
    </dgm:pt>
    <dgm:pt modelId="{B83AE704-0CCD-4D5E-99F7-68F9541AA5C3}" type="sibTrans" cxnId="{15E70471-C2FF-49F4-A88C-D1A1776A2A9F}">
      <dgm:prSet/>
      <dgm:spPr/>
      <dgm:t>
        <a:bodyPr/>
        <a:lstStyle/>
        <a:p>
          <a:endParaRPr lang="en-US" sz="1400">
            <a:latin typeface="Verdana" pitchFamily="34" charset="0"/>
          </a:endParaRPr>
        </a:p>
      </dgm:t>
    </dgm:pt>
    <dgm:pt modelId="{EE21F14D-AACF-4349-9C3C-6E535707BA93}">
      <dgm:prSet phldrT="[Text]" custT="1"/>
      <dgm:spPr/>
      <dgm:t>
        <a:bodyPr/>
        <a:lstStyle/>
        <a:p>
          <a:r>
            <a:rPr lang="en-US" sz="2000" dirty="0">
              <a:latin typeface="Verdana" pitchFamily="34" charset="0"/>
            </a:rPr>
            <a:t>Localization</a:t>
          </a:r>
        </a:p>
      </dgm:t>
    </dgm:pt>
    <dgm:pt modelId="{662AFA2B-6CD2-4F78-B449-022D1A12B4F8}" type="parTrans" cxnId="{B3B20189-E919-475A-B0DA-53AA16F390EB}">
      <dgm:prSet/>
      <dgm:spPr/>
      <dgm:t>
        <a:bodyPr/>
        <a:lstStyle/>
        <a:p>
          <a:endParaRPr lang="en-US" sz="1400">
            <a:latin typeface="Verdana" pitchFamily="34" charset="0"/>
          </a:endParaRPr>
        </a:p>
      </dgm:t>
    </dgm:pt>
    <dgm:pt modelId="{B43B8CC5-BCA5-43E1-8091-F6642B55AB73}" type="sibTrans" cxnId="{B3B20189-E919-475A-B0DA-53AA16F390EB}">
      <dgm:prSet/>
      <dgm:spPr/>
      <dgm:t>
        <a:bodyPr/>
        <a:lstStyle/>
        <a:p>
          <a:endParaRPr lang="en-US" sz="1400">
            <a:latin typeface="Verdana" pitchFamily="34" charset="0"/>
          </a:endParaRPr>
        </a:p>
      </dgm:t>
    </dgm:pt>
    <dgm:pt modelId="{A5D2BED8-9FF4-49BB-9ABA-7E390B260FA7}">
      <dgm:prSet phldrT="[Text]" custT="1"/>
      <dgm:spPr/>
      <dgm:t>
        <a:bodyPr/>
        <a:lstStyle/>
        <a:p>
          <a:r>
            <a:rPr lang="en-US" sz="2000" dirty="0">
              <a:latin typeface="Verdana" pitchFamily="34" charset="0"/>
            </a:rPr>
            <a:t>Writing text</a:t>
          </a:r>
        </a:p>
      </dgm:t>
    </dgm:pt>
    <dgm:pt modelId="{C21995EC-816C-430E-A74B-5C437638E8E6}" type="parTrans" cxnId="{4A5E3F27-1868-4187-867C-5D43C8F70701}">
      <dgm:prSet/>
      <dgm:spPr/>
      <dgm:t>
        <a:bodyPr/>
        <a:lstStyle/>
        <a:p>
          <a:endParaRPr lang="en-US" sz="1400">
            <a:latin typeface="Verdana" pitchFamily="34" charset="0"/>
          </a:endParaRPr>
        </a:p>
      </dgm:t>
    </dgm:pt>
    <dgm:pt modelId="{9B269724-5A16-4A86-88E7-5D8BC2B4A858}" type="sibTrans" cxnId="{4A5E3F27-1868-4187-867C-5D43C8F70701}">
      <dgm:prSet/>
      <dgm:spPr/>
      <dgm:t>
        <a:bodyPr/>
        <a:lstStyle/>
        <a:p>
          <a:endParaRPr lang="en-US" sz="1400">
            <a:latin typeface="Verdana" pitchFamily="34" charset="0"/>
          </a:endParaRPr>
        </a:p>
      </dgm:t>
    </dgm:pt>
    <dgm:pt modelId="{3DC4561E-58AC-47DB-A8E6-5326CDC48059}">
      <dgm:prSet phldrT="[Text]" custT="1"/>
      <dgm:spPr>
        <a:solidFill>
          <a:srgbClr val="FFC000"/>
        </a:solidFill>
      </dgm:spPr>
      <dgm:t>
        <a:bodyPr/>
        <a:lstStyle/>
        <a:p>
          <a:r>
            <a:rPr lang="en-US" sz="2400" b="1" dirty="0">
              <a:latin typeface="Verdana" pitchFamily="34" charset="0"/>
            </a:rPr>
            <a:t>Accessibility considerations</a:t>
          </a:r>
        </a:p>
      </dgm:t>
    </dgm:pt>
    <dgm:pt modelId="{52D3CE38-8B0B-4F91-B05B-5590166D2586}" type="parTrans" cxnId="{D7C1D7DB-C828-4402-B0C7-1BEA0A334139}">
      <dgm:prSet/>
      <dgm:spPr/>
      <dgm:t>
        <a:bodyPr/>
        <a:lstStyle/>
        <a:p>
          <a:endParaRPr lang="en-US" sz="1400">
            <a:latin typeface="Verdana" pitchFamily="34" charset="0"/>
          </a:endParaRPr>
        </a:p>
      </dgm:t>
    </dgm:pt>
    <dgm:pt modelId="{B047A6EB-8BFE-4D92-A09A-6A378DB6D0BF}" type="sibTrans" cxnId="{D7C1D7DB-C828-4402-B0C7-1BEA0A334139}">
      <dgm:prSet/>
      <dgm:spPr/>
      <dgm:t>
        <a:bodyPr/>
        <a:lstStyle/>
        <a:p>
          <a:endParaRPr lang="en-US" sz="1400">
            <a:latin typeface="Verdana" pitchFamily="34" charset="0"/>
          </a:endParaRPr>
        </a:p>
      </dgm:t>
    </dgm:pt>
    <dgm:pt modelId="{D0747F0D-F9D4-466D-ADDC-2FF2649C8596}">
      <dgm:prSet phldrT="[Text]" custT="1"/>
      <dgm:spPr>
        <a:solidFill>
          <a:schemeClr val="bg1">
            <a:lumMod val="95000"/>
            <a:alpha val="90000"/>
          </a:schemeClr>
        </a:solidFill>
      </dgm:spPr>
      <dgm:t>
        <a:bodyPr/>
        <a:lstStyle/>
        <a:p>
          <a:r>
            <a:rPr lang="en-US" sz="2000" dirty="0">
              <a:latin typeface="Verdana" pitchFamily="34" charset="0"/>
            </a:rPr>
            <a:t>Types of disabilities</a:t>
          </a:r>
        </a:p>
      </dgm:t>
    </dgm:pt>
    <dgm:pt modelId="{704A50A0-8B46-47BE-BFCA-739FDAC96B14}" type="parTrans" cxnId="{9708F24A-6B53-41A5-861D-C1046FD809DC}">
      <dgm:prSet/>
      <dgm:spPr/>
      <dgm:t>
        <a:bodyPr/>
        <a:lstStyle/>
        <a:p>
          <a:endParaRPr lang="en-US" sz="1400">
            <a:latin typeface="Verdana" pitchFamily="34" charset="0"/>
          </a:endParaRPr>
        </a:p>
      </dgm:t>
    </dgm:pt>
    <dgm:pt modelId="{F5EE7DA0-6CEF-4F35-9EFD-523BF84F9649}" type="sibTrans" cxnId="{9708F24A-6B53-41A5-861D-C1046FD809DC}">
      <dgm:prSet/>
      <dgm:spPr/>
      <dgm:t>
        <a:bodyPr/>
        <a:lstStyle/>
        <a:p>
          <a:endParaRPr lang="en-US" sz="1400">
            <a:latin typeface="Verdana" pitchFamily="34" charset="0"/>
          </a:endParaRPr>
        </a:p>
      </dgm:t>
    </dgm:pt>
    <dgm:pt modelId="{E9E0BCD2-42E0-490A-BD53-9A5068422AD2}">
      <dgm:prSet phldrT="[Text]" custT="1"/>
      <dgm:spPr>
        <a:solidFill>
          <a:schemeClr val="bg1">
            <a:lumMod val="95000"/>
            <a:alpha val="90000"/>
          </a:schemeClr>
        </a:solidFill>
      </dgm:spPr>
      <dgm:t>
        <a:bodyPr/>
        <a:lstStyle/>
        <a:p>
          <a:r>
            <a:rPr lang="en-US" sz="2000" dirty="0">
              <a:latin typeface="Verdana" pitchFamily="34" charset="0"/>
            </a:rPr>
            <a:t>Designing for accessibility</a:t>
          </a:r>
        </a:p>
      </dgm:t>
    </dgm:pt>
    <dgm:pt modelId="{9F2204AD-F622-4ECD-A941-E5D47FC67CF7}" type="parTrans" cxnId="{1435271C-6C87-47A8-B427-4379AE494A19}">
      <dgm:prSet/>
      <dgm:spPr/>
      <dgm:t>
        <a:bodyPr/>
        <a:lstStyle/>
        <a:p>
          <a:endParaRPr lang="en-US" sz="1400">
            <a:latin typeface="Verdana" pitchFamily="34" charset="0"/>
          </a:endParaRPr>
        </a:p>
      </dgm:t>
    </dgm:pt>
    <dgm:pt modelId="{04B4BE0A-E281-4CBC-9B10-7D24AE54C6BF}" type="sibTrans" cxnId="{1435271C-6C87-47A8-B427-4379AE494A19}">
      <dgm:prSet/>
      <dgm:spPr/>
      <dgm:t>
        <a:bodyPr/>
        <a:lstStyle/>
        <a:p>
          <a:endParaRPr lang="en-US" sz="1400">
            <a:latin typeface="Verdana" pitchFamily="34" charset="0"/>
          </a:endParaRPr>
        </a:p>
      </dgm:t>
    </dgm:pt>
    <dgm:pt modelId="{52BD3B0B-D303-484D-9C28-A35C9176C8EE}">
      <dgm:prSet phldrT="[Text]" custT="1"/>
      <dgm:spPr/>
      <dgm:t>
        <a:bodyPr/>
        <a:lstStyle/>
        <a:p>
          <a:r>
            <a:rPr lang="en-US" sz="2000" dirty="0">
              <a:latin typeface="Verdana" pitchFamily="34" charset="0"/>
            </a:rPr>
            <a:t>Cultural considerations</a:t>
          </a:r>
        </a:p>
      </dgm:t>
    </dgm:pt>
    <dgm:pt modelId="{89BE9886-8212-49EA-885A-7B11262CCE0F}" type="parTrans" cxnId="{CCA2A9DD-D639-4420-AB08-4EC64E2B4491}">
      <dgm:prSet/>
      <dgm:spPr/>
      <dgm:t>
        <a:bodyPr/>
        <a:lstStyle/>
        <a:p>
          <a:endParaRPr lang="en-US" sz="1400">
            <a:latin typeface="Verdana" pitchFamily="34" charset="0"/>
          </a:endParaRPr>
        </a:p>
      </dgm:t>
    </dgm:pt>
    <dgm:pt modelId="{61C244CF-8795-42B7-8796-C72BA88B4B7C}" type="sibTrans" cxnId="{CCA2A9DD-D639-4420-AB08-4EC64E2B4491}">
      <dgm:prSet/>
      <dgm:spPr/>
      <dgm:t>
        <a:bodyPr/>
        <a:lstStyle/>
        <a:p>
          <a:endParaRPr lang="en-US" sz="1400">
            <a:latin typeface="Verdana" pitchFamily="34" charset="0"/>
          </a:endParaRPr>
        </a:p>
      </dgm:t>
    </dgm:pt>
    <dgm:pt modelId="{6955FA81-16B4-4C97-8A11-1351D109AEEA}">
      <dgm:prSet phldrT="[Text]" custT="1"/>
      <dgm:spPr/>
      <dgm:t>
        <a:bodyPr/>
        <a:lstStyle/>
        <a:p>
          <a:r>
            <a:rPr lang="en-US" sz="2000" dirty="0">
              <a:latin typeface="Verdana" pitchFamily="34" charset="0"/>
            </a:rPr>
            <a:t>Using images and symbols</a:t>
          </a:r>
        </a:p>
      </dgm:t>
    </dgm:pt>
    <dgm:pt modelId="{7C8EB2CE-2E3B-4E89-B0AB-257F862267C2}" type="parTrans" cxnId="{7C866C53-9800-41A1-961C-CC18F7036183}">
      <dgm:prSet/>
      <dgm:spPr/>
      <dgm:t>
        <a:bodyPr/>
        <a:lstStyle/>
        <a:p>
          <a:endParaRPr lang="en-US" sz="1400">
            <a:latin typeface="Verdana" pitchFamily="34" charset="0"/>
          </a:endParaRPr>
        </a:p>
      </dgm:t>
    </dgm:pt>
    <dgm:pt modelId="{52BEB72B-9FBF-4C79-9925-22583D6D4626}" type="sibTrans" cxnId="{7C866C53-9800-41A1-961C-CC18F7036183}">
      <dgm:prSet/>
      <dgm:spPr/>
      <dgm:t>
        <a:bodyPr/>
        <a:lstStyle/>
        <a:p>
          <a:endParaRPr lang="en-US" sz="1400">
            <a:latin typeface="Verdana" pitchFamily="34" charset="0"/>
          </a:endParaRPr>
        </a:p>
      </dgm:t>
    </dgm:pt>
    <dgm:pt modelId="{FD55CB2D-46D9-4ED9-AD7F-4199C4B9C2C3}">
      <dgm:prSet phldrT="[Text]" custT="1"/>
      <dgm:spPr>
        <a:solidFill>
          <a:schemeClr val="bg1">
            <a:lumMod val="95000"/>
            <a:alpha val="90000"/>
          </a:schemeClr>
        </a:solidFill>
      </dgm:spPr>
      <dgm:t>
        <a:bodyPr/>
        <a:lstStyle/>
        <a:p>
          <a:endParaRPr lang="en-US" sz="2000" dirty="0">
            <a:latin typeface="Verdana" pitchFamily="34" charset="0"/>
          </a:endParaRPr>
        </a:p>
      </dgm:t>
    </dgm:pt>
    <dgm:pt modelId="{490D5771-8BE9-48CA-882E-2F65D5FE44A6}" type="parTrans" cxnId="{7D25A7C4-D339-4841-8E84-2142CC6E34CB}">
      <dgm:prSet/>
      <dgm:spPr/>
      <dgm:t>
        <a:bodyPr/>
        <a:lstStyle/>
        <a:p>
          <a:endParaRPr lang="en-US" sz="1400">
            <a:latin typeface="Verdana" pitchFamily="34" charset="0"/>
          </a:endParaRPr>
        </a:p>
      </dgm:t>
    </dgm:pt>
    <dgm:pt modelId="{8429AD15-77C9-4232-81E0-091BFF2BB3FD}" type="sibTrans" cxnId="{7D25A7C4-D339-4841-8E84-2142CC6E34CB}">
      <dgm:prSet/>
      <dgm:spPr/>
      <dgm:t>
        <a:bodyPr/>
        <a:lstStyle/>
        <a:p>
          <a:endParaRPr lang="en-US" sz="1400">
            <a:latin typeface="Verdana" pitchFamily="34" charset="0"/>
          </a:endParaRPr>
        </a:p>
      </dgm:t>
    </dgm:pt>
    <dgm:pt modelId="{97E48375-EF33-4274-A4CD-EAF6ABA12FE7}">
      <dgm:prSet phldrT="[Text]" custT="1"/>
      <dgm:spPr/>
      <dgm:t>
        <a:bodyPr/>
        <a:lstStyle/>
        <a:p>
          <a:endParaRPr lang="en-US" sz="1400" dirty="0">
            <a:latin typeface="Verdana" pitchFamily="34" charset="0"/>
          </a:endParaRPr>
        </a:p>
      </dgm:t>
    </dgm:pt>
    <dgm:pt modelId="{80D5A17F-A0E8-4FD2-B8D1-6EEDB7AC38A8}" type="parTrans" cxnId="{B7A278DF-15B6-4F13-B989-F47C2F4FA2BC}">
      <dgm:prSet/>
      <dgm:spPr/>
      <dgm:t>
        <a:bodyPr/>
        <a:lstStyle/>
        <a:p>
          <a:endParaRPr lang="en-US"/>
        </a:p>
      </dgm:t>
    </dgm:pt>
    <dgm:pt modelId="{D126C5C8-6569-49CA-BB0D-9E3D673D92E2}" type="sibTrans" cxnId="{B7A278DF-15B6-4F13-B989-F47C2F4FA2BC}">
      <dgm:prSet/>
      <dgm:spPr/>
      <dgm:t>
        <a:bodyPr/>
        <a:lstStyle/>
        <a:p>
          <a:endParaRPr lang="en-US"/>
        </a:p>
      </dgm:t>
    </dgm:pt>
    <dgm:pt modelId="{F6BE98F8-EB6C-4973-A38E-6DA6FE9B2BDC}">
      <dgm:prSet phldrT="[Text]" custT="1"/>
      <dgm:spPr>
        <a:solidFill>
          <a:schemeClr val="bg1">
            <a:lumMod val="95000"/>
            <a:alpha val="90000"/>
          </a:schemeClr>
        </a:solidFill>
      </dgm:spPr>
      <dgm:t>
        <a:bodyPr/>
        <a:lstStyle/>
        <a:p>
          <a:endParaRPr lang="en-US" sz="2000" dirty="0">
            <a:latin typeface="Verdana" pitchFamily="34" charset="0"/>
          </a:endParaRPr>
        </a:p>
      </dgm:t>
    </dgm:pt>
    <dgm:pt modelId="{B903E586-71FE-4DB9-BAB0-D2F57CBD6484}" type="parTrans" cxnId="{6C7C0EB2-B338-45AB-AA07-9B8CC81628C2}">
      <dgm:prSet/>
      <dgm:spPr/>
      <dgm:t>
        <a:bodyPr/>
        <a:lstStyle/>
        <a:p>
          <a:endParaRPr lang="en-US"/>
        </a:p>
      </dgm:t>
    </dgm:pt>
    <dgm:pt modelId="{502851BC-57C9-4AE2-8E15-3421CF31978C}" type="sibTrans" cxnId="{6C7C0EB2-B338-45AB-AA07-9B8CC81628C2}">
      <dgm:prSet/>
      <dgm:spPr/>
      <dgm:t>
        <a:bodyPr/>
        <a:lstStyle/>
        <a:p>
          <a:endParaRPr lang="en-US"/>
        </a:p>
      </dgm:t>
    </dgm:pt>
    <dgm:pt modelId="{9FF4209F-0760-4D73-8541-3F6114FED2E7}" type="pres">
      <dgm:prSet presAssocID="{3D8FC84B-A62A-42AC-B142-A6F8CC4EA0A9}" presName="Name0" presStyleCnt="0">
        <dgm:presLayoutVars>
          <dgm:dir/>
          <dgm:animLvl val="lvl"/>
          <dgm:resizeHandles/>
        </dgm:presLayoutVars>
      </dgm:prSet>
      <dgm:spPr/>
    </dgm:pt>
    <dgm:pt modelId="{0AA3CD88-FFCA-48DD-9CC3-77FD7F8788D0}" type="pres">
      <dgm:prSet presAssocID="{9B0D369D-1E74-469D-967D-4CF9B15331DE}" presName="linNode" presStyleCnt="0"/>
      <dgm:spPr/>
    </dgm:pt>
    <dgm:pt modelId="{F8EFB0F8-313E-49CC-987E-8D720A76E675}" type="pres">
      <dgm:prSet presAssocID="{9B0D369D-1E74-469D-967D-4CF9B15331DE}" presName="parentShp" presStyleLbl="node1" presStyleIdx="0" presStyleCnt="2">
        <dgm:presLayoutVars>
          <dgm:bulletEnabled val="1"/>
        </dgm:presLayoutVars>
      </dgm:prSet>
      <dgm:spPr/>
    </dgm:pt>
    <dgm:pt modelId="{B07B380C-8369-4226-B7CD-EC6507A92D36}" type="pres">
      <dgm:prSet presAssocID="{9B0D369D-1E74-469D-967D-4CF9B15331DE}" presName="childShp" presStyleLbl="bgAccFollowNode1" presStyleIdx="0" presStyleCnt="2">
        <dgm:presLayoutVars>
          <dgm:bulletEnabled val="1"/>
        </dgm:presLayoutVars>
      </dgm:prSet>
      <dgm:spPr/>
    </dgm:pt>
    <dgm:pt modelId="{90737A8A-B0B9-469C-A41A-EA3AB2CEF0A9}" type="pres">
      <dgm:prSet presAssocID="{B83AE704-0CCD-4D5E-99F7-68F9541AA5C3}" presName="spacing" presStyleCnt="0"/>
      <dgm:spPr/>
    </dgm:pt>
    <dgm:pt modelId="{B5AFD6F8-5765-4119-B252-795BF2A39F67}" type="pres">
      <dgm:prSet presAssocID="{3DC4561E-58AC-47DB-A8E6-5326CDC48059}" presName="linNode" presStyleCnt="0"/>
      <dgm:spPr/>
    </dgm:pt>
    <dgm:pt modelId="{9D782BD9-AD55-492A-AA80-4E328AA633F9}" type="pres">
      <dgm:prSet presAssocID="{3DC4561E-58AC-47DB-A8E6-5326CDC48059}" presName="parentShp" presStyleLbl="node1" presStyleIdx="1" presStyleCnt="2">
        <dgm:presLayoutVars>
          <dgm:bulletEnabled val="1"/>
        </dgm:presLayoutVars>
      </dgm:prSet>
      <dgm:spPr/>
    </dgm:pt>
    <dgm:pt modelId="{BB0D33F1-525C-4D9F-8CB3-F41F5A4AA881}" type="pres">
      <dgm:prSet presAssocID="{3DC4561E-58AC-47DB-A8E6-5326CDC48059}" presName="childShp" presStyleLbl="bgAccFollowNode1" presStyleIdx="1" presStyleCnt="2">
        <dgm:presLayoutVars>
          <dgm:bulletEnabled val="1"/>
        </dgm:presLayoutVars>
      </dgm:prSet>
      <dgm:spPr/>
    </dgm:pt>
  </dgm:ptLst>
  <dgm:cxnLst>
    <dgm:cxn modelId="{3DF25B00-986F-4724-825B-C488659DDABF}" type="presOf" srcId="{6955FA81-16B4-4C97-8A11-1351D109AEEA}" destId="{B07B380C-8369-4226-B7CD-EC6507A92D36}" srcOrd="0" destOrd="4" presId="urn:microsoft.com/office/officeart/2005/8/layout/vList6"/>
    <dgm:cxn modelId="{1435271C-6C87-47A8-B427-4379AE494A19}" srcId="{3DC4561E-58AC-47DB-A8E6-5326CDC48059}" destId="{E9E0BCD2-42E0-490A-BD53-9A5068422AD2}" srcOrd="3" destOrd="0" parTransId="{9F2204AD-F622-4ECD-A941-E5D47FC67CF7}" sibTransId="{04B4BE0A-E281-4CBC-9B10-7D24AE54C6BF}"/>
    <dgm:cxn modelId="{4A5E3F27-1868-4187-867C-5D43C8F70701}" srcId="{9B0D369D-1E74-469D-967D-4CF9B15331DE}" destId="{A5D2BED8-9FF4-49BB-9ABA-7E390B260FA7}" srcOrd="3" destOrd="0" parTransId="{C21995EC-816C-430E-A74B-5C437638E8E6}" sibTransId="{9B269724-5A16-4A86-88E7-5D8BC2B4A858}"/>
    <dgm:cxn modelId="{8AF88827-DACB-470D-8069-DB68CC6B3AFF}" type="presOf" srcId="{97E48375-EF33-4274-A4CD-EAF6ABA12FE7}" destId="{B07B380C-8369-4226-B7CD-EC6507A92D36}" srcOrd="0" destOrd="0" presId="urn:microsoft.com/office/officeart/2005/8/layout/vList6"/>
    <dgm:cxn modelId="{A01B575E-2B6A-4A77-BDA3-FAD0D5791575}" type="presOf" srcId="{FD55CB2D-46D9-4ED9-AD7F-4199C4B9C2C3}" destId="{BB0D33F1-525C-4D9F-8CB3-F41F5A4AA881}" srcOrd="0" destOrd="0" presId="urn:microsoft.com/office/officeart/2005/8/layout/vList6"/>
    <dgm:cxn modelId="{C582BB42-E65A-439F-884F-825D5A5F7028}" type="presOf" srcId="{3D8FC84B-A62A-42AC-B142-A6F8CC4EA0A9}" destId="{9FF4209F-0760-4D73-8541-3F6114FED2E7}" srcOrd="0" destOrd="0" presId="urn:microsoft.com/office/officeart/2005/8/layout/vList6"/>
    <dgm:cxn modelId="{052C8A48-5957-4F6A-B23D-9F871FC8A16C}" type="presOf" srcId="{9B0D369D-1E74-469D-967D-4CF9B15331DE}" destId="{F8EFB0F8-313E-49CC-987E-8D720A76E675}" srcOrd="0" destOrd="0" presId="urn:microsoft.com/office/officeart/2005/8/layout/vList6"/>
    <dgm:cxn modelId="{6B0EE748-C929-43E8-914B-DFE01795C930}" type="presOf" srcId="{3DC4561E-58AC-47DB-A8E6-5326CDC48059}" destId="{9D782BD9-AD55-492A-AA80-4E328AA633F9}" srcOrd="0" destOrd="0" presId="urn:microsoft.com/office/officeart/2005/8/layout/vList6"/>
    <dgm:cxn modelId="{25A54C69-EBC7-4F92-BCEE-3FD83985DCB5}" type="presOf" srcId="{D0747F0D-F9D4-466D-ADDC-2FF2649C8596}" destId="{BB0D33F1-525C-4D9F-8CB3-F41F5A4AA881}" srcOrd="0" destOrd="2" presId="urn:microsoft.com/office/officeart/2005/8/layout/vList6"/>
    <dgm:cxn modelId="{9708F24A-6B53-41A5-861D-C1046FD809DC}" srcId="{3DC4561E-58AC-47DB-A8E6-5326CDC48059}" destId="{D0747F0D-F9D4-466D-ADDC-2FF2649C8596}" srcOrd="2" destOrd="0" parTransId="{704A50A0-8B46-47BE-BFCA-739FDAC96B14}" sibTransId="{F5EE7DA0-6CEF-4F35-9EFD-523BF84F9649}"/>
    <dgm:cxn modelId="{15E70471-C2FF-49F4-A88C-D1A1776A2A9F}" srcId="{3D8FC84B-A62A-42AC-B142-A6F8CC4EA0A9}" destId="{9B0D369D-1E74-469D-967D-4CF9B15331DE}" srcOrd="0" destOrd="0" parTransId="{BD4B5B73-0090-4B9D-B21A-F934640C7052}" sibTransId="{B83AE704-0CCD-4D5E-99F7-68F9541AA5C3}"/>
    <dgm:cxn modelId="{7C866C53-9800-41A1-961C-CC18F7036183}" srcId="{9B0D369D-1E74-469D-967D-4CF9B15331DE}" destId="{6955FA81-16B4-4C97-8A11-1351D109AEEA}" srcOrd="4" destOrd="0" parTransId="{7C8EB2CE-2E3B-4E89-B0AB-257F862267C2}" sibTransId="{52BEB72B-9FBF-4C79-9925-22583D6D4626}"/>
    <dgm:cxn modelId="{B3B20189-E919-475A-B0DA-53AA16F390EB}" srcId="{9B0D369D-1E74-469D-967D-4CF9B15331DE}" destId="{EE21F14D-AACF-4349-9C3C-6E535707BA93}" srcOrd="1" destOrd="0" parTransId="{662AFA2B-6CD2-4F78-B449-022D1A12B4F8}" sibTransId="{B43B8CC5-BCA5-43E1-8091-F6642B55AB73}"/>
    <dgm:cxn modelId="{AE0D7590-E3BF-44DB-AEDC-FC70878164DC}" type="presOf" srcId="{F6BE98F8-EB6C-4973-A38E-6DA6FE9B2BDC}" destId="{BB0D33F1-525C-4D9F-8CB3-F41F5A4AA881}" srcOrd="0" destOrd="1" presId="urn:microsoft.com/office/officeart/2005/8/layout/vList6"/>
    <dgm:cxn modelId="{60D20691-BEEB-489B-B865-BB08903219F1}" type="presOf" srcId="{EE21F14D-AACF-4349-9C3C-6E535707BA93}" destId="{B07B380C-8369-4226-B7CD-EC6507A92D36}" srcOrd="0" destOrd="1" presId="urn:microsoft.com/office/officeart/2005/8/layout/vList6"/>
    <dgm:cxn modelId="{6C7C0EB2-B338-45AB-AA07-9B8CC81628C2}" srcId="{3DC4561E-58AC-47DB-A8E6-5326CDC48059}" destId="{F6BE98F8-EB6C-4973-A38E-6DA6FE9B2BDC}" srcOrd="1" destOrd="0" parTransId="{B903E586-71FE-4DB9-BAB0-D2F57CBD6484}" sibTransId="{502851BC-57C9-4AE2-8E15-3421CF31978C}"/>
    <dgm:cxn modelId="{C52A03BD-E8D0-4F8B-B146-9D420843F946}" type="presOf" srcId="{A5D2BED8-9FF4-49BB-9ABA-7E390B260FA7}" destId="{B07B380C-8369-4226-B7CD-EC6507A92D36}" srcOrd="0" destOrd="3" presId="urn:microsoft.com/office/officeart/2005/8/layout/vList6"/>
    <dgm:cxn modelId="{7D25A7C4-D339-4841-8E84-2142CC6E34CB}" srcId="{3DC4561E-58AC-47DB-A8E6-5326CDC48059}" destId="{FD55CB2D-46D9-4ED9-AD7F-4199C4B9C2C3}" srcOrd="0" destOrd="0" parTransId="{490D5771-8BE9-48CA-882E-2F65D5FE44A6}" sibTransId="{8429AD15-77C9-4232-81E0-091BFF2BB3FD}"/>
    <dgm:cxn modelId="{D7C1D7DB-C828-4402-B0C7-1BEA0A334139}" srcId="{3D8FC84B-A62A-42AC-B142-A6F8CC4EA0A9}" destId="{3DC4561E-58AC-47DB-A8E6-5326CDC48059}" srcOrd="1" destOrd="0" parTransId="{52D3CE38-8B0B-4F91-B05B-5590166D2586}" sibTransId="{B047A6EB-8BFE-4D92-A09A-6A378DB6D0BF}"/>
    <dgm:cxn modelId="{97829BDD-4F91-4560-AFCA-27572485FA62}" type="presOf" srcId="{52BD3B0B-D303-484D-9C28-A35C9176C8EE}" destId="{B07B380C-8369-4226-B7CD-EC6507A92D36}" srcOrd="0" destOrd="2" presId="urn:microsoft.com/office/officeart/2005/8/layout/vList6"/>
    <dgm:cxn modelId="{CCA2A9DD-D639-4420-AB08-4EC64E2B4491}" srcId="{9B0D369D-1E74-469D-967D-4CF9B15331DE}" destId="{52BD3B0B-D303-484D-9C28-A35C9176C8EE}" srcOrd="2" destOrd="0" parTransId="{89BE9886-8212-49EA-885A-7B11262CCE0F}" sibTransId="{61C244CF-8795-42B7-8796-C72BA88B4B7C}"/>
    <dgm:cxn modelId="{B7A278DF-15B6-4F13-B989-F47C2F4FA2BC}" srcId="{9B0D369D-1E74-469D-967D-4CF9B15331DE}" destId="{97E48375-EF33-4274-A4CD-EAF6ABA12FE7}" srcOrd="0" destOrd="0" parTransId="{80D5A17F-A0E8-4FD2-B8D1-6EEDB7AC38A8}" sibTransId="{D126C5C8-6569-49CA-BB0D-9E3D673D92E2}"/>
    <dgm:cxn modelId="{B3AC52F1-45A9-4879-B4EA-4C9F646003E4}" type="presOf" srcId="{E9E0BCD2-42E0-490A-BD53-9A5068422AD2}" destId="{BB0D33F1-525C-4D9F-8CB3-F41F5A4AA881}" srcOrd="0" destOrd="3" presId="urn:microsoft.com/office/officeart/2005/8/layout/vList6"/>
    <dgm:cxn modelId="{E940FDC9-5362-4420-9272-B48566161A0E}" type="presParOf" srcId="{9FF4209F-0760-4D73-8541-3F6114FED2E7}" destId="{0AA3CD88-FFCA-48DD-9CC3-77FD7F8788D0}" srcOrd="0" destOrd="0" presId="urn:microsoft.com/office/officeart/2005/8/layout/vList6"/>
    <dgm:cxn modelId="{F2737FE0-4E31-4F9C-8B05-BB7AA50E62AB}" type="presParOf" srcId="{0AA3CD88-FFCA-48DD-9CC3-77FD7F8788D0}" destId="{F8EFB0F8-313E-49CC-987E-8D720A76E675}" srcOrd="0" destOrd="0" presId="urn:microsoft.com/office/officeart/2005/8/layout/vList6"/>
    <dgm:cxn modelId="{3BC393E7-F789-4B7C-B867-F5430AC47960}" type="presParOf" srcId="{0AA3CD88-FFCA-48DD-9CC3-77FD7F8788D0}" destId="{B07B380C-8369-4226-B7CD-EC6507A92D36}" srcOrd="1" destOrd="0" presId="urn:microsoft.com/office/officeart/2005/8/layout/vList6"/>
    <dgm:cxn modelId="{9805A79D-4FDD-4916-BDFA-5881DED63FA8}" type="presParOf" srcId="{9FF4209F-0760-4D73-8541-3F6114FED2E7}" destId="{90737A8A-B0B9-469C-A41A-EA3AB2CEF0A9}" srcOrd="1" destOrd="0" presId="urn:microsoft.com/office/officeart/2005/8/layout/vList6"/>
    <dgm:cxn modelId="{A780A106-3752-4DAC-84C6-A2BADFA2B93F}" type="presParOf" srcId="{9FF4209F-0760-4D73-8541-3F6114FED2E7}" destId="{B5AFD6F8-5765-4119-B252-795BF2A39F67}" srcOrd="2" destOrd="0" presId="urn:microsoft.com/office/officeart/2005/8/layout/vList6"/>
    <dgm:cxn modelId="{46F030DE-0D88-41CC-AC59-FD2DDD7A0F96}" type="presParOf" srcId="{B5AFD6F8-5765-4119-B252-795BF2A39F67}" destId="{9D782BD9-AD55-492A-AA80-4E328AA633F9}" srcOrd="0" destOrd="0" presId="urn:microsoft.com/office/officeart/2005/8/layout/vList6"/>
    <dgm:cxn modelId="{92671CCD-DB3A-48DE-AE08-A9D0DE87A0FB}" type="presParOf" srcId="{B5AFD6F8-5765-4119-B252-795BF2A39F67}" destId="{BB0D33F1-525C-4D9F-8CB3-F41F5A4AA88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AB71AD0-BE1B-496E-94EB-7832A2C94747}" type="doc">
      <dgm:prSet loTypeId="urn:microsoft.com/office/officeart/2005/8/layout/vList3" loCatId="list" qsTypeId="urn:microsoft.com/office/officeart/2005/8/quickstyle/simple1" qsCatId="simple" csTypeId="urn:microsoft.com/office/officeart/2005/8/colors/accent1_2" csCatId="accent1" phldr="1"/>
      <dgm:spPr/>
    </dgm:pt>
    <dgm:pt modelId="{12C00F6E-C042-4B75-9CC3-D63827A1DCA3}">
      <dgm:prSet phldrT="[Text]" custT="1"/>
      <dgm:spPr>
        <a:solidFill>
          <a:srgbClr val="C00000"/>
        </a:solidFill>
      </dgm:spPr>
      <dgm:t>
        <a:bodyPr/>
        <a:lstStyle/>
        <a:p>
          <a:pPr algn="r"/>
          <a:r>
            <a:rPr lang="en-US" sz="2000" dirty="0">
              <a:latin typeface="Tahoma" pitchFamily="34" charset="0"/>
              <a:cs typeface="Tahoma" pitchFamily="34" charset="0"/>
            </a:rPr>
            <a:t>Use elements that do not blink or flicker at rates </a:t>
          </a:r>
        </a:p>
        <a:p>
          <a:pPr algn="r"/>
          <a:r>
            <a:rPr lang="en-US" sz="2000" dirty="0">
              <a:latin typeface="Tahoma" pitchFamily="34" charset="0"/>
              <a:cs typeface="Tahoma" pitchFamily="34" charset="0"/>
            </a:rPr>
            <a:t>between frequency ranges of 2 Hz and 55 Hz.</a:t>
          </a:r>
        </a:p>
      </dgm:t>
    </dgm:pt>
    <dgm:pt modelId="{8D7FA7F2-6CD5-4142-8F5B-ED55D6F01C19}" type="parTrans" cxnId="{EADD908D-6431-49FB-B9DA-B7225E4DBC2F}">
      <dgm:prSet/>
      <dgm:spPr/>
      <dgm:t>
        <a:bodyPr/>
        <a:lstStyle/>
        <a:p>
          <a:pPr algn="r"/>
          <a:endParaRPr lang="en-US" sz="2000">
            <a:latin typeface="Tahoma" pitchFamily="34" charset="0"/>
            <a:cs typeface="Tahoma" pitchFamily="34" charset="0"/>
          </a:endParaRPr>
        </a:p>
      </dgm:t>
    </dgm:pt>
    <dgm:pt modelId="{61DCD4CB-6656-4B34-BEA4-7AFECC472EFA}" type="sibTrans" cxnId="{EADD908D-6431-49FB-B9DA-B7225E4DBC2F}">
      <dgm:prSet/>
      <dgm:spPr/>
      <dgm:t>
        <a:bodyPr/>
        <a:lstStyle/>
        <a:p>
          <a:pPr algn="r"/>
          <a:endParaRPr lang="en-US" sz="2000">
            <a:latin typeface="Tahoma" pitchFamily="34" charset="0"/>
            <a:cs typeface="Tahoma" pitchFamily="34" charset="0"/>
          </a:endParaRPr>
        </a:p>
      </dgm:t>
    </dgm:pt>
    <dgm:pt modelId="{77C1FD0F-A055-4994-928A-A420ECDF9C5B}">
      <dgm:prSet phldrT="[Text]" custT="1"/>
      <dgm:spPr>
        <a:solidFill>
          <a:srgbClr val="FF9900"/>
        </a:solidFill>
      </dgm:spPr>
      <dgm:t>
        <a:bodyPr/>
        <a:lstStyle/>
        <a:p>
          <a:pPr algn="r"/>
          <a:r>
            <a:rPr lang="en-US" sz="2000" dirty="0">
              <a:latin typeface="Tahoma" pitchFamily="34" charset="0"/>
              <a:cs typeface="Tahoma" pitchFamily="34" charset="0"/>
            </a:rPr>
            <a:t>Minimize the area of the screen that is flashing.</a:t>
          </a:r>
        </a:p>
      </dgm:t>
    </dgm:pt>
    <dgm:pt modelId="{8574CCE1-0F00-4368-967B-6DD3157BF342}" type="parTrans" cxnId="{6836F2C0-8E14-4EBE-BE03-52A66B7B1FC7}">
      <dgm:prSet/>
      <dgm:spPr/>
      <dgm:t>
        <a:bodyPr/>
        <a:lstStyle/>
        <a:p>
          <a:pPr algn="r"/>
          <a:endParaRPr lang="en-US" sz="2000">
            <a:latin typeface="Tahoma" pitchFamily="34" charset="0"/>
            <a:cs typeface="Tahoma" pitchFamily="34" charset="0"/>
          </a:endParaRPr>
        </a:p>
      </dgm:t>
    </dgm:pt>
    <dgm:pt modelId="{A0820C85-CE98-4CFA-81B9-ACA2F0B808CA}" type="sibTrans" cxnId="{6836F2C0-8E14-4EBE-BE03-52A66B7B1FC7}">
      <dgm:prSet/>
      <dgm:spPr/>
      <dgm:t>
        <a:bodyPr/>
        <a:lstStyle/>
        <a:p>
          <a:pPr algn="r"/>
          <a:endParaRPr lang="en-US" sz="2000">
            <a:latin typeface="Tahoma" pitchFamily="34" charset="0"/>
            <a:cs typeface="Tahoma" pitchFamily="34" charset="0"/>
          </a:endParaRPr>
        </a:p>
      </dgm:t>
    </dgm:pt>
    <dgm:pt modelId="{16393584-0D85-410F-BF31-D52984A23BBB}">
      <dgm:prSet phldrT="[Text]" custT="1"/>
      <dgm:spPr>
        <a:solidFill>
          <a:srgbClr val="00B050"/>
        </a:solidFill>
      </dgm:spPr>
      <dgm:t>
        <a:bodyPr/>
        <a:lstStyle/>
        <a:p>
          <a:pPr algn="r"/>
          <a:r>
            <a:rPr lang="en-US" sz="2000" dirty="0">
              <a:latin typeface="Tahoma" pitchFamily="34" charset="0"/>
              <a:cs typeface="Tahoma" pitchFamily="34" charset="0"/>
            </a:rPr>
            <a:t>Avoid flashing that has a high level of contrast </a:t>
          </a:r>
        </a:p>
        <a:p>
          <a:pPr algn="r"/>
          <a:r>
            <a:rPr lang="en-US" sz="2000" dirty="0">
              <a:latin typeface="Tahoma" pitchFamily="34" charset="0"/>
              <a:cs typeface="Tahoma" pitchFamily="34" charset="0"/>
            </a:rPr>
            <a:t>between states.</a:t>
          </a:r>
        </a:p>
      </dgm:t>
    </dgm:pt>
    <dgm:pt modelId="{830D335E-7634-4598-9350-E5EF36F92669}" type="parTrans" cxnId="{BF71DCDE-C8B3-4A05-BC9F-09644788108A}">
      <dgm:prSet/>
      <dgm:spPr/>
      <dgm:t>
        <a:bodyPr/>
        <a:lstStyle/>
        <a:p>
          <a:pPr algn="r"/>
          <a:endParaRPr lang="en-US" sz="2000">
            <a:latin typeface="Tahoma" pitchFamily="34" charset="0"/>
            <a:cs typeface="Tahoma" pitchFamily="34" charset="0"/>
          </a:endParaRPr>
        </a:p>
      </dgm:t>
    </dgm:pt>
    <dgm:pt modelId="{A1A0DC78-D522-4E9B-AD87-314C8D643068}" type="sibTrans" cxnId="{BF71DCDE-C8B3-4A05-BC9F-09644788108A}">
      <dgm:prSet/>
      <dgm:spPr/>
      <dgm:t>
        <a:bodyPr/>
        <a:lstStyle/>
        <a:p>
          <a:pPr algn="r"/>
          <a:endParaRPr lang="en-US" sz="2000">
            <a:latin typeface="Tahoma" pitchFamily="34" charset="0"/>
            <a:cs typeface="Tahoma" pitchFamily="34" charset="0"/>
          </a:endParaRPr>
        </a:p>
      </dgm:t>
    </dgm:pt>
    <dgm:pt modelId="{104DF080-7285-4DA2-9395-17EC0E27D45C}">
      <dgm:prSet phldrT="[Text]" custT="1"/>
      <dgm:spPr>
        <a:solidFill>
          <a:schemeClr val="accent6">
            <a:lumMod val="75000"/>
          </a:schemeClr>
        </a:solidFill>
      </dgm:spPr>
      <dgm:t>
        <a:bodyPr/>
        <a:lstStyle/>
        <a:p>
          <a:pPr algn="r"/>
          <a:r>
            <a:rPr lang="en-US" sz="2000" dirty="0">
              <a:latin typeface="Tahoma" pitchFamily="34" charset="0"/>
              <a:cs typeface="Tahoma" pitchFamily="34" charset="0"/>
            </a:rPr>
            <a:t>Provide an option to enable users to slow down or </a:t>
          </a:r>
        </a:p>
        <a:p>
          <a:pPr algn="r"/>
          <a:r>
            <a:rPr lang="en-US" sz="2000" dirty="0">
              <a:latin typeface="Tahoma" pitchFamily="34" charset="0"/>
              <a:cs typeface="Tahoma" pitchFamily="34" charset="0"/>
            </a:rPr>
            <a:t>disable screen flashing.</a:t>
          </a:r>
        </a:p>
      </dgm:t>
    </dgm:pt>
    <dgm:pt modelId="{9300317B-A694-4160-8E7D-3BB6EC31B8E2}" type="parTrans" cxnId="{C1DC44E2-869F-4F85-916C-43B1190FEEEB}">
      <dgm:prSet/>
      <dgm:spPr/>
      <dgm:t>
        <a:bodyPr/>
        <a:lstStyle/>
        <a:p>
          <a:pPr algn="r"/>
          <a:endParaRPr lang="en-US" sz="2000">
            <a:latin typeface="Tahoma" pitchFamily="34" charset="0"/>
            <a:cs typeface="Tahoma" pitchFamily="34" charset="0"/>
          </a:endParaRPr>
        </a:p>
      </dgm:t>
    </dgm:pt>
    <dgm:pt modelId="{9106588E-30B8-4297-9FED-C87DF1B61524}" type="sibTrans" cxnId="{C1DC44E2-869F-4F85-916C-43B1190FEEEB}">
      <dgm:prSet/>
      <dgm:spPr/>
      <dgm:t>
        <a:bodyPr/>
        <a:lstStyle/>
        <a:p>
          <a:pPr algn="r"/>
          <a:endParaRPr lang="en-US" sz="2000">
            <a:latin typeface="Tahoma" pitchFamily="34" charset="0"/>
            <a:cs typeface="Tahoma" pitchFamily="34" charset="0"/>
          </a:endParaRPr>
        </a:p>
      </dgm:t>
    </dgm:pt>
    <dgm:pt modelId="{C37F4190-BC64-4546-831C-677F7DBFC7E6}" type="pres">
      <dgm:prSet presAssocID="{1AB71AD0-BE1B-496E-94EB-7832A2C94747}" presName="linearFlow" presStyleCnt="0">
        <dgm:presLayoutVars>
          <dgm:dir/>
          <dgm:resizeHandles val="exact"/>
        </dgm:presLayoutVars>
      </dgm:prSet>
      <dgm:spPr/>
    </dgm:pt>
    <dgm:pt modelId="{09607479-89DB-4E6B-B990-9427BD50D708}" type="pres">
      <dgm:prSet presAssocID="{12C00F6E-C042-4B75-9CC3-D63827A1DCA3}" presName="composite" presStyleCnt="0"/>
      <dgm:spPr/>
    </dgm:pt>
    <dgm:pt modelId="{B96C4FA9-D736-4AC8-A804-C266C98DD34A}" type="pres">
      <dgm:prSet presAssocID="{12C00F6E-C042-4B75-9CC3-D63827A1DCA3}" presName="imgShp" presStyleLbl="fgImgPlace1" presStyleIdx="0" presStyleCnt="4"/>
      <dgm:spPr>
        <a:prstGeom prst="smileyFace">
          <a:avLst/>
        </a:prstGeom>
      </dgm:spPr>
    </dgm:pt>
    <dgm:pt modelId="{9CBA41CB-E1EB-4A9B-B244-534594E9FA2E}" type="pres">
      <dgm:prSet presAssocID="{12C00F6E-C042-4B75-9CC3-D63827A1DCA3}" presName="txShp" presStyleLbl="node1" presStyleIdx="0" presStyleCnt="4" custScaleX="111987">
        <dgm:presLayoutVars>
          <dgm:bulletEnabled val="1"/>
        </dgm:presLayoutVars>
      </dgm:prSet>
      <dgm:spPr/>
    </dgm:pt>
    <dgm:pt modelId="{088A334A-1B38-453D-827A-4A545EBFB292}" type="pres">
      <dgm:prSet presAssocID="{61DCD4CB-6656-4B34-BEA4-7AFECC472EFA}" presName="spacing" presStyleCnt="0"/>
      <dgm:spPr/>
    </dgm:pt>
    <dgm:pt modelId="{1A24425F-5637-4910-8C24-A3A791AAEDD4}" type="pres">
      <dgm:prSet presAssocID="{77C1FD0F-A055-4994-928A-A420ECDF9C5B}" presName="composite" presStyleCnt="0"/>
      <dgm:spPr/>
    </dgm:pt>
    <dgm:pt modelId="{D8654532-668F-4530-9D57-7125F0DE321D}" type="pres">
      <dgm:prSet presAssocID="{77C1FD0F-A055-4994-928A-A420ECDF9C5B}" presName="imgShp" presStyleLbl="fgImgPlace1" presStyleIdx="1" presStyleCnt="4"/>
      <dgm:spPr>
        <a:prstGeom prst="smileyFace">
          <a:avLst/>
        </a:prstGeom>
      </dgm:spPr>
    </dgm:pt>
    <dgm:pt modelId="{598BFADA-E46C-4CF7-8EC1-A4960126E8DC}" type="pres">
      <dgm:prSet presAssocID="{77C1FD0F-A055-4994-928A-A420ECDF9C5B}" presName="txShp" presStyleLbl="node1" presStyleIdx="1" presStyleCnt="4" custScaleX="114493">
        <dgm:presLayoutVars>
          <dgm:bulletEnabled val="1"/>
        </dgm:presLayoutVars>
      </dgm:prSet>
      <dgm:spPr/>
    </dgm:pt>
    <dgm:pt modelId="{2DA6B655-2058-4BBE-9695-B7820973F8F3}" type="pres">
      <dgm:prSet presAssocID="{A0820C85-CE98-4CFA-81B9-ACA2F0B808CA}" presName="spacing" presStyleCnt="0"/>
      <dgm:spPr/>
    </dgm:pt>
    <dgm:pt modelId="{907AC8A6-1EC2-423E-8A36-FEEC99812382}" type="pres">
      <dgm:prSet presAssocID="{16393584-0D85-410F-BF31-D52984A23BBB}" presName="composite" presStyleCnt="0"/>
      <dgm:spPr/>
    </dgm:pt>
    <dgm:pt modelId="{3649B5ED-46C6-4160-AC54-A17417390B65}" type="pres">
      <dgm:prSet presAssocID="{16393584-0D85-410F-BF31-D52984A23BBB}" presName="imgShp" presStyleLbl="fgImgPlace1" presStyleIdx="2" presStyleCnt="4"/>
      <dgm:spPr>
        <a:prstGeom prst="smileyFace">
          <a:avLst/>
        </a:prstGeom>
      </dgm:spPr>
    </dgm:pt>
    <dgm:pt modelId="{552FB765-A37A-49CE-A206-08308C75321E}" type="pres">
      <dgm:prSet presAssocID="{16393584-0D85-410F-BF31-D52984A23BBB}" presName="txShp" presStyleLbl="node1" presStyleIdx="2" presStyleCnt="4" custScaleX="116999">
        <dgm:presLayoutVars>
          <dgm:bulletEnabled val="1"/>
        </dgm:presLayoutVars>
      </dgm:prSet>
      <dgm:spPr/>
    </dgm:pt>
    <dgm:pt modelId="{3B58AB17-A33D-45B6-A17A-89959040AC12}" type="pres">
      <dgm:prSet presAssocID="{A1A0DC78-D522-4E9B-AD87-314C8D643068}" presName="spacing" presStyleCnt="0"/>
      <dgm:spPr/>
    </dgm:pt>
    <dgm:pt modelId="{8DB3F670-DFFD-46FC-B566-3B42FF7EBE59}" type="pres">
      <dgm:prSet presAssocID="{104DF080-7285-4DA2-9395-17EC0E27D45C}" presName="composite" presStyleCnt="0"/>
      <dgm:spPr/>
    </dgm:pt>
    <dgm:pt modelId="{7DC9821C-584C-487C-A67A-254E6261574A}" type="pres">
      <dgm:prSet presAssocID="{104DF080-7285-4DA2-9395-17EC0E27D45C}" presName="imgShp" presStyleLbl="fgImgPlace1" presStyleIdx="3" presStyleCnt="4"/>
      <dgm:spPr>
        <a:prstGeom prst="smileyFace">
          <a:avLst/>
        </a:prstGeom>
      </dgm:spPr>
    </dgm:pt>
    <dgm:pt modelId="{4A157D2F-FDD9-4DC1-8ED7-D389D9615581}" type="pres">
      <dgm:prSet presAssocID="{104DF080-7285-4DA2-9395-17EC0E27D45C}" presName="txShp" presStyleLbl="node1" presStyleIdx="3" presStyleCnt="4" custScaleX="116999">
        <dgm:presLayoutVars>
          <dgm:bulletEnabled val="1"/>
        </dgm:presLayoutVars>
      </dgm:prSet>
      <dgm:spPr/>
    </dgm:pt>
  </dgm:ptLst>
  <dgm:cxnLst>
    <dgm:cxn modelId="{F3779A0F-8919-485C-BCB6-B14796BC75BF}" type="presOf" srcId="{16393584-0D85-410F-BF31-D52984A23BBB}" destId="{552FB765-A37A-49CE-A206-08308C75321E}" srcOrd="0" destOrd="0" presId="urn:microsoft.com/office/officeart/2005/8/layout/vList3"/>
    <dgm:cxn modelId="{5BCC7140-1391-4F0F-A460-CD0B9CD9B069}" type="presOf" srcId="{1AB71AD0-BE1B-496E-94EB-7832A2C94747}" destId="{C37F4190-BC64-4546-831C-677F7DBFC7E6}" srcOrd="0" destOrd="0" presId="urn:microsoft.com/office/officeart/2005/8/layout/vList3"/>
    <dgm:cxn modelId="{BC963571-B8DC-4789-B697-00E9D4C968C8}" type="presOf" srcId="{12C00F6E-C042-4B75-9CC3-D63827A1DCA3}" destId="{9CBA41CB-E1EB-4A9B-B244-534594E9FA2E}" srcOrd="0" destOrd="0" presId="urn:microsoft.com/office/officeart/2005/8/layout/vList3"/>
    <dgm:cxn modelId="{EADD908D-6431-49FB-B9DA-B7225E4DBC2F}" srcId="{1AB71AD0-BE1B-496E-94EB-7832A2C94747}" destId="{12C00F6E-C042-4B75-9CC3-D63827A1DCA3}" srcOrd="0" destOrd="0" parTransId="{8D7FA7F2-6CD5-4142-8F5B-ED55D6F01C19}" sibTransId="{61DCD4CB-6656-4B34-BEA4-7AFECC472EFA}"/>
    <dgm:cxn modelId="{F8E336B0-EA80-423E-B99B-AB79FF55A915}" type="presOf" srcId="{104DF080-7285-4DA2-9395-17EC0E27D45C}" destId="{4A157D2F-FDD9-4DC1-8ED7-D389D9615581}" srcOrd="0" destOrd="0" presId="urn:microsoft.com/office/officeart/2005/8/layout/vList3"/>
    <dgm:cxn modelId="{6836F2C0-8E14-4EBE-BE03-52A66B7B1FC7}" srcId="{1AB71AD0-BE1B-496E-94EB-7832A2C94747}" destId="{77C1FD0F-A055-4994-928A-A420ECDF9C5B}" srcOrd="1" destOrd="0" parTransId="{8574CCE1-0F00-4368-967B-6DD3157BF342}" sibTransId="{A0820C85-CE98-4CFA-81B9-ACA2F0B808CA}"/>
    <dgm:cxn modelId="{BF71DCDE-C8B3-4A05-BC9F-09644788108A}" srcId="{1AB71AD0-BE1B-496E-94EB-7832A2C94747}" destId="{16393584-0D85-410F-BF31-D52984A23BBB}" srcOrd="2" destOrd="0" parTransId="{830D335E-7634-4598-9350-E5EF36F92669}" sibTransId="{A1A0DC78-D522-4E9B-AD87-314C8D643068}"/>
    <dgm:cxn modelId="{C1DC44E2-869F-4F85-916C-43B1190FEEEB}" srcId="{1AB71AD0-BE1B-496E-94EB-7832A2C94747}" destId="{104DF080-7285-4DA2-9395-17EC0E27D45C}" srcOrd="3" destOrd="0" parTransId="{9300317B-A694-4160-8E7D-3BB6EC31B8E2}" sibTransId="{9106588E-30B8-4297-9FED-C87DF1B61524}"/>
    <dgm:cxn modelId="{B1A278E4-0B1B-447F-9C40-58311CDADF3F}" type="presOf" srcId="{77C1FD0F-A055-4994-928A-A420ECDF9C5B}" destId="{598BFADA-E46C-4CF7-8EC1-A4960126E8DC}" srcOrd="0" destOrd="0" presId="urn:microsoft.com/office/officeart/2005/8/layout/vList3"/>
    <dgm:cxn modelId="{9969965D-031B-4079-9590-A39E5B4D8F56}" type="presParOf" srcId="{C37F4190-BC64-4546-831C-677F7DBFC7E6}" destId="{09607479-89DB-4E6B-B990-9427BD50D708}" srcOrd="0" destOrd="0" presId="urn:microsoft.com/office/officeart/2005/8/layout/vList3"/>
    <dgm:cxn modelId="{C0656AB0-CA50-4E0C-BD5F-9C474D7AC59F}" type="presParOf" srcId="{09607479-89DB-4E6B-B990-9427BD50D708}" destId="{B96C4FA9-D736-4AC8-A804-C266C98DD34A}" srcOrd="0" destOrd="0" presId="urn:microsoft.com/office/officeart/2005/8/layout/vList3"/>
    <dgm:cxn modelId="{844156F5-F48B-435E-B546-896954ADA93A}" type="presParOf" srcId="{09607479-89DB-4E6B-B990-9427BD50D708}" destId="{9CBA41CB-E1EB-4A9B-B244-534594E9FA2E}" srcOrd="1" destOrd="0" presId="urn:microsoft.com/office/officeart/2005/8/layout/vList3"/>
    <dgm:cxn modelId="{13B73281-B874-4E10-A3D2-E738CC38FBC0}" type="presParOf" srcId="{C37F4190-BC64-4546-831C-677F7DBFC7E6}" destId="{088A334A-1B38-453D-827A-4A545EBFB292}" srcOrd="1" destOrd="0" presId="urn:microsoft.com/office/officeart/2005/8/layout/vList3"/>
    <dgm:cxn modelId="{F6236B81-8D83-42F5-A73E-0FC6BB7175C7}" type="presParOf" srcId="{C37F4190-BC64-4546-831C-677F7DBFC7E6}" destId="{1A24425F-5637-4910-8C24-A3A791AAEDD4}" srcOrd="2" destOrd="0" presId="urn:microsoft.com/office/officeart/2005/8/layout/vList3"/>
    <dgm:cxn modelId="{057036F9-37CD-4A21-977D-06844C44A2EE}" type="presParOf" srcId="{1A24425F-5637-4910-8C24-A3A791AAEDD4}" destId="{D8654532-668F-4530-9D57-7125F0DE321D}" srcOrd="0" destOrd="0" presId="urn:microsoft.com/office/officeart/2005/8/layout/vList3"/>
    <dgm:cxn modelId="{B9708BD7-E2CC-4D78-8000-FBA18F3942AD}" type="presParOf" srcId="{1A24425F-5637-4910-8C24-A3A791AAEDD4}" destId="{598BFADA-E46C-4CF7-8EC1-A4960126E8DC}" srcOrd="1" destOrd="0" presId="urn:microsoft.com/office/officeart/2005/8/layout/vList3"/>
    <dgm:cxn modelId="{9DBFEE5E-AFC2-4C48-9BFF-985D24C195A4}" type="presParOf" srcId="{C37F4190-BC64-4546-831C-677F7DBFC7E6}" destId="{2DA6B655-2058-4BBE-9695-B7820973F8F3}" srcOrd="3" destOrd="0" presId="urn:microsoft.com/office/officeart/2005/8/layout/vList3"/>
    <dgm:cxn modelId="{A1B0E6C5-C5A6-4895-8D3C-A2A30BF50F23}" type="presParOf" srcId="{C37F4190-BC64-4546-831C-677F7DBFC7E6}" destId="{907AC8A6-1EC2-423E-8A36-FEEC99812382}" srcOrd="4" destOrd="0" presId="urn:microsoft.com/office/officeart/2005/8/layout/vList3"/>
    <dgm:cxn modelId="{559439F3-0F97-4381-BA55-256A6A1B9F48}" type="presParOf" srcId="{907AC8A6-1EC2-423E-8A36-FEEC99812382}" destId="{3649B5ED-46C6-4160-AC54-A17417390B65}" srcOrd="0" destOrd="0" presId="urn:microsoft.com/office/officeart/2005/8/layout/vList3"/>
    <dgm:cxn modelId="{404B8FC7-B904-4621-B29A-B1878F21AA7D}" type="presParOf" srcId="{907AC8A6-1EC2-423E-8A36-FEEC99812382}" destId="{552FB765-A37A-49CE-A206-08308C75321E}" srcOrd="1" destOrd="0" presId="urn:microsoft.com/office/officeart/2005/8/layout/vList3"/>
    <dgm:cxn modelId="{7ADC2988-A505-4E02-968F-76ED1737366F}" type="presParOf" srcId="{C37F4190-BC64-4546-831C-677F7DBFC7E6}" destId="{3B58AB17-A33D-45B6-A17A-89959040AC12}" srcOrd="5" destOrd="0" presId="urn:microsoft.com/office/officeart/2005/8/layout/vList3"/>
    <dgm:cxn modelId="{575AFE6F-F83C-46CC-A2F1-A577AA3A915C}" type="presParOf" srcId="{C37F4190-BC64-4546-831C-677F7DBFC7E6}" destId="{8DB3F670-DFFD-46FC-B566-3B42FF7EBE59}" srcOrd="6" destOrd="0" presId="urn:microsoft.com/office/officeart/2005/8/layout/vList3"/>
    <dgm:cxn modelId="{06C14597-9AE9-4161-8407-236DA35AC3A6}" type="presParOf" srcId="{8DB3F670-DFFD-46FC-B566-3B42FF7EBE59}" destId="{7DC9821C-584C-487C-A67A-254E6261574A}" srcOrd="0" destOrd="0" presId="urn:microsoft.com/office/officeart/2005/8/layout/vList3"/>
    <dgm:cxn modelId="{CC71101C-393B-4B69-B47A-383A07646B51}" type="presParOf" srcId="{8DB3F670-DFFD-46FC-B566-3B42FF7EBE59}" destId="{4A157D2F-FDD9-4DC1-8ED7-D389D9615581}"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EF0040-5D88-479E-AB78-C22052F8DF9B}" type="doc">
      <dgm:prSet loTypeId="urn:microsoft.com/office/officeart/2005/8/layout/vList3" loCatId="list" qsTypeId="urn:microsoft.com/office/officeart/2005/8/quickstyle/simple1" qsCatId="simple" csTypeId="urn:microsoft.com/office/officeart/2005/8/colors/accent1_2" csCatId="accent1" phldr="1"/>
      <dgm:spPr/>
    </dgm:pt>
    <dgm:pt modelId="{35D69158-D447-4F69-8AA8-E9BDE6D311FB}">
      <dgm:prSet phldrT="[Text]" custT="1"/>
      <dgm:spPr>
        <a:solidFill>
          <a:srgbClr val="FF0000"/>
        </a:solidFill>
      </dgm:spPr>
      <dgm:t>
        <a:bodyPr/>
        <a:lstStyle/>
        <a:p>
          <a:r>
            <a:rPr lang="en-US" sz="2000" dirty="0">
              <a:latin typeface="Tahoma" pitchFamily="34" charset="0"/>
              <a:cs typeface="Tahoma" pitchFamily="34" charset="0"/>
            </a:rPr>
            <a:t>Prioritize information</a:t>
          </a:r>
        </a:p>
      </dgm:t>
    </dgm:pt>
    <dgm:pt modelId="{02D9CC6F-8B84-4290-BD8D-496AF787FBC4}" type="parTrans" cxnId="{4E2E9556-83B5-49F4-AE00-8DAC9DDADFD7}">
      <dgm:prSet/>
      <dgm:spPr/>
      <dgm:t>
        <a:bodyPr/>
        <a:lstStyle/>
        <a:p>
          <a:endParaRPr lang="en-US" sz="2000">
            <a:latin typeface="Tahoma" pitchFamily="34" charset="0"/>
            <a:cs typeface="Tahoma" pitchFamily="34" charset="0"/>
          </a:endParaRPr>
        </a:p>
      </dgm:t>
    </dgm:pt>
    <dgm:pt modelId="{2ACAA567-2061-4FFF-972F-F6271FEE2391}" type="sibTrans" cxnId="{4E2E9556-83B5-49F4-AE00-8DAC9DDADFD7}">
      <dgm:prSet/>
      <dgm:spPr/>
      <dgm:t>
        <a:bodyPr/>
        <a:lstStyle/>
        <a:p>
          <a:endParaRPr lang="en-US" sz="2000">
            <a:latin typeface="Tahoma" pitchFamily="34" charset="0"/>
            <a:cs typeface="Tahoma" pitchFamily="34" charset="0"/>
          </a:endParaRPr>
        </a:p>
      </dgm:t>
    </dgm:pt>
    <dgm:pt modelId="{EAE0064F-2F1C-44B9-BE38-A3B2E535847B}">
      <dgm:prSet custT="1"/>
      <dgm:spPr>
        <a:solidFill>
          <a:srgbClr val="FF9900"/>
        </a:solidFill>
      </dgm:spPr>
      <dgm:t>
        <a:bodyPr/>
        <a:lstStyle/>
        <a:p>
          <a:r>
            <a:rPr lang="en-US" sz="2000">
              <a:latin typeface="Tahoma" pitchFamily="34" charset="0"/>
              <a:cs typeface="Tahoma" pitchFamily="34" charset="0"/>
            </a:rPr>
            <a:t>Avoid moving or changing text</a:t>
          </a:r>
          <a:endParaRPr lang="en-US" sz="2000" dirty="0">
            <a:latin typeface="Tahoma" pitchFamily="34" charset="0"/>
            <a:cs typeface="Tahoma" pitchFamily="34" charset="0"/>
          </a:endParaRPr>
        </a:p>
      </dgm:t>
    </dgm:pt>
    <dgm:pt modelId="{31F4005E-06B8-4A53-97A6-39824B530BB4}" type="parTrans" cxnId="{26CCB6BC-E25C-4284-BC01-53E4E89D24F8}">
      <dgm:prSet/>
      <dgm:spPr/>
      <dgm:t>
        <a:bodyPr/>
        <a:lstStyle/>
        <a:p>
          <a:endParaRPr lang="en-US" sz="2000">
            <a:latin typeface="Tahoma" pitchFamily="34" charset="0"/>
            <a:cs typeface="Tahoma" pitchFamily="34" charset="0"/>
          </a:endParaRPr>
        </a:p>
      </dgm:t>
    </dgm:pt>
    <dgm:pt modelId="{B0AA4EEA-8D8D-4F22-B0B4-5DCC9DFA34CD}" type="sibTrans" cxnId="{26CCB6BC-E25C-4284-BC01-53E4E89D24F8}">
      <dgm:prSet/>
      <dgm:spPr/>
      <dgm:t>
        <a:bodyPr/>
        <a:lstStyle/>
        <a:p>
          <a:endParaRPr lang="en-US" sz="2000">
            <a:latin typeface="Tahoma" pitchFamily="34" charset="0"/>
            <a:cs typeface="Tahoma" pitchFamily="34" charset="0"/>
          </a:endParaRPr>
        </a:p>
      </dgm:t>
    </dgm:pt>
    <dgm:pt modelId="{973CC052-1427-4E25-B622-280F08AF36F1}">
      <dgm:prSet custT="1"/>
      <dgm:spPr>
        <a:solidFill>
          <a:srgbClr val="00B050"/>
        </a:solidFill>
      </dgm:spPr>
      <dgm:t>
        <a:bodyPr/>
        <a:lstStyle/>
        <a:p>
          <a:r>
            <a:rPr lang="en-US" sz="2000">
              <a:latin typeface="Tahoma" pitchFamily="34" charset="0"/>
              <a:cs typeface="Tahoma" pitchFamily="34" charset="0"/>
            </a:rPr>
            <a:t>Streamline the page design</a:t>
          </a:r>
          <a:endParaRPr lang="en-US" sz="2000" dirty="0">
            <a:latin typeface="Tahoma" pitchFamily="34" charset="0"/>
            <a:cs typeface="Tahoma" pitchFamily="34" charset="0"/>
          </a:endParaRPr>
        </a:p>
      </dgm:t>
    </dgm:pt>
    <dgm:pt modelId="{F71535D9-A4F3-4E20-B271-D9536DD55CF6}" type="parTrans" cxnId="{023CB121-8E38-412D-9D94-17A32745FDE6}">
      <dgm:prSet/>
      <dgm:spPr/>
      <dgm:t>
        <a:bodyPr/>
        <a:lstStyle/>
        <a:p>
          <a:endParaRPr lang="en-US" sz="2000">
            <a:latin typeface="Tahoma" pitchFamily="34" charset="0"/>
            <a:cs typeface="Tahoma" pitchFamily="34" charset="0"/>
          </a:endParaRPr>
        </a:p>
      </dgm:t>
    </dgm:pt>
    <dgm:pt modelId="{A5BC6D86-AED7-42A6-B864-6076DCAC171B}" type="sibTrans" cxnId="{023CB121-8E38-412D-9D94-17A32745FDE6}">
      <dgm:prSet/>
      <dgm:spPr/>
      <dgm:t>
        <a:bodyPr/>
        <a:lstStyle/>
        <a:p>
          <a:endParaRPr lang="en-US" sz="2000">
            <a:latin typeface="Tahoma" pitchFamily="34" charset="0"/>
            <a:cs typeface="Tahoma" pitchFamily="34" charset="0"/>
          </a:endParaRPr>
        </a:p>
      </dgm:t>
    </dgm:pt>
    <dgm:pt modelId="{2F5DC5F5-8AFB-4B4A-9699-0D77DE7857D1}">
      <dgm:prSet custT="1"/>
      <dgm:spPr>
        <a:solidFill>
          <a:srgbClr val="0066FF"/>
        </a:solidFill>
      </dgm:spPr>
      <dgm:t>
        <a:bodyPr/>
        <a:lstStyle/>
        <a:p>
          <a:r>
            <a:rPr lang="en-US" sz="2000">
              <a:latin typeface="Tahoma" pitchFamily="34" charset="0"/>
              <a:cs typeface="Tahoma" pitchFamily="34" charset="0"/>
            </a:rPr>
            <a:t>Simplify navigation</a:t>
          </a:r>
          <a:endParaRPr lang="en-US" sz="2000" dirty="0">
            <a:latin typeface="Tahoma" pitchFamily="34" charset="0"/>
            <a:cs typeface="Tahoma" pitchFamily="34" charset="0"/>
          </a:endParaRPr>
        </a:p>
      </dgm:t>
    </dgm:pt>
    <dgm:pt modelId="{484CFE47-95D6-4299-B8B6-AD28789A7004}" type="parTrans" cxnId="{73BB356C-CD21-4E25-AEE5-C647D80AAE28}">
      <dgm:prSet/>
      <dgm:spPr/>
      <dgm:t>
        <a:bodyPr/>
        <a:lstStyle/>
        <a:p>
          <a:endParaRPr lang="en-US" sz="2000">
            <a:latin typeface="Tahoma" pitchFamily="34" charset="0"/>
            <a:cs typeface="Tahoma" pitchFamily="34" charset="0"/>
          </a:endParaRPr>
        </a:p>
      </dgm:t>
    </dgm:pt>
    <dgm:pt modelId="{66801F1B-66D2-4DE1-A283-95C5B6141F00}" type="sibTrans" cxnId="{73BB356C-CD21-4E25-AEE5-C647D80AAE28}">
      <dgm:prSet/>
      <dgm:spPr/>
      <dgm:t>
        <a:bodyPr/>
        <a:lstStyle/>
        <a:p>
          <a:endParaRPr lang="en-US" sz="2000">
            <a:latin typeface="Tahoma" pitchFamily="34" charset="0"/>
            <a:cs typeface="Tahoma" pitchFamily="34" charset="0"/>
          </a:endParaRPr>
        </a:p>
      </dgm:t>
    </dgm:pt>
    <dgm:pt modelId="{0809001F-3C5C-45BD-AD54-87B4E2E7F15A}">
      <dgm:prSet custT="1"/>
      <dgm:spPr>
        <a:solidFill>
          <a:srgbClr val="6600CC"/>
        </a:solidFill>
      </dgm:spPr>
      <dgm:t>
        <a:bodyPr/>
        <a:lstStyle/>
        <a:p>
          <a:r>
            <a:rPr lang="en-US" sz="2000">
              <a:latin typeface="Tahoma" pitchFamily="34" charset="0"/>
              <a:cs typeface="Tahoma" pitchFamily="34" charset="0"/>
            </a:rPr>
            <a:t>Optimize search</a:t>
          </a:r>
          <a:endParaRPr lang="en-US" sz="2000" dirty="0">
            <a:latin typeface="Tahoma" pitchFamily="34" charset="0"/>
            <a:cs typeface="Tahoma" pitchFamily="34" charset="0"/>
          </a:endParaRPr>
        </a:p>
      </dgm:t>
    </dgm:pt>
    <dgm:pt modelId="{B6D7913D-34BE-4D0C-853A-2D8BB83C033E}" type="parTrans" cxnId="{31E310D9-ADAB-43C6-AC15-192B315AE786}">
      <dgm:prSet/>
      <dgm:spPr/>
      <dgm:t>
        <a:bodyPr/>
        <a:lstStyle/>
        <a:p>
          <a:endParaRPr lang="en-US" sz="2000">
            <a:latin typeface="Tahoma" pitchFamily="34" charset="0"/>
            <a:cs typeface="Tahoma" pitchFamily="34" charset="0"/>
          </a:endParaRPr>
        </a:p>
      </dgm:t>
    </dgm:pt>
    <dgm:pt modelId="{536B27C1-6B83-4D0D-98A1-EF584976C426}" type="sibTrans" cxnId="{31E310D9-ADAB-43C6-AC15-192B315AE786}">
      <dgm:prSet/>
      <dgm:spPr/>
      <dgm:t>
        <a:bodyPr/>
        <a:lstStyle/>
        <a:p>
          <a:endParaRPr lang="en-US" sz="2000">
            <a:latin typeface="Tahoma" pitchFamily="34" charset="0"/>
            <a:cs typeface="Tahoma" pitchFamily="34" charset="0"/>
          </a:endParaRPr>
        </a:p>
      </dgm:t>
    </dgm:pt>
    <dgm:pt modelId="{6A414C64-5973-4640-9CE5-3DBDBC8618CA}" type="pres">
      <dgm:prSet presAssocID="{94EF0040-5D88-479E-AB78-C22052F8DF9B}" presName="linearFlow" presStyleCnt="0">
        <dgm:presLayoutVars>
          <dgm:dir/>
          <dgm:resizeHandles val="exact"/>
        </dgm:presLayoutVars>
      </dgm:prSet>
      <dgm:spPr/>
    </dgm:pt>
    <dgm:pt modelId="{61D3E8B7-3EBC-4BDF-ADE4-F64BE5D9CCED}" type="pres">
      <dgm:prSet presAssocID="{35D69158-D447-4F69-8AA8-E9BDE6D311FB}" presName="composite" presStyleCnt="0"/>
      <dgm:spPr/>
    </dgm:pt>
    <dgm:pt modelId="{F860D3AC-1EA1-4343-B085-3A7216AD3ED4}" type="pres">
      <dgm:prSet presAssocID="{35D69158-D447-4F69-8AA8-E9BDE6D311FB}" presName="imgShp" presStyleLbl="fgImgPlace1" presStyleIdx="0" presStyleCnt="5"/>
      <dgm:spPr>
        <a:prstGeom prst="star6">
          <a:avLst/>
        </a:prstGeom>
      </dgm:spPr>
    </dgm:pt>
    <dgm:pt modelId="{15E66465-4F4D-4169-B6E4-AB417651546D}" type="pres">
      <dgm:prSet presAssocID="{35D69158-D447-4F69-8AA8-E9BDE6D311FB}" presName="txShp" presStyleLbl="node1" presStyleIdx="0" presStyleCnt="5">
        <dgm:presLayoutVars>
          <dgm:bulletEnabled val="1"/>
        </dgm:presLayoutVars>
      </dgm:prSet>
      <dgm:spPr/>
    </dgm:pt>
    <dgm:pt modelId="{75C9C02E-59D1-4175-8688-599F8CAAA906}" type="pres">
      <dgm:prSet presAssocID="{2ACAA567-2061-4FFF-972F-F6271FEE2391}" presName="spacing" presStyleCnt="0"/>
      <dgm:spPr/>
    </dgm:pt>
    <dgm:pt modelId="{DA180F6E-3C17-4975-9DA2-0C30D9E90B5E}" type="pres">
      <dgm:prSet presAssocID="{EAE0064F-2F1C-44B9-BE38-A3B2E535847B}" presName="composite" presStyleCnt="0"/>
      <dgm:spPr/>
    </dgm:pt>
    <dgm:pt modelId="{DBC3FA76-BF14-4405-98FD-C370BB2AD097}" type="pres">
      <dgm:prSet presAssocID="{EAE0064F-2F1C-44B9-BE38-A3B2E535847B}" presName="imgShp" presStyleLbl="fgImgPlace1" presStyleIdx="1" presStyleCnt="5"/>
      <dgm:spPr>
        <a:prstGeom prst="star6">
          <a:avLst/>
        </a:prstGeom>
      </dgm:spPr>
    </dgm:pt>
    <dgm:pt modelId="{E5AE3D13-92E3-4B7A-8224-1886F78C13F3}" type="pres">
      <dgm:prSet presAssocID="{EAE0064F-2F1C-44B9-BE38-A3B2E535847B}" presName="txShp" presStyleLbl="node1" presStyleIdx="1" presStyleCnt="5">
        <dgm:presLayoutVars>
          <dgm:bulletEnabled val="1"/>
        </dgm:presLayoutVars>
      </dgm:prSet>
      <dgm:spPr/>
    </dgm:pt>
    <dgm:pt modelId="{BCE859DF-A16E-46E9-80F6-D5727AD4B68B}" type="pres">
      <dgm:prSet presAssocID="{B0AA4EEA-8D8D-4F22-B0B4-5DCC9DFA34CD}" presName="spacing" presStyleCnt="0"/>
      <dgm:spPr/>
    </dgm:pt>
    <dgm:pt modelId="{91F29B4B-D6B0-4783-B6F0-DA7D86848613}" type="pres">
      <dgm:prSet presAssocID="{973CC052-1427-4E25-B622-280F08AF36F1}" presName="composite" presStyleCnt="0"/>
      <dgm:spPr/>
    </dgm:pt>
    <dgm:pt modelId="{C4C7EFE4-94C3-473A-8EC6-8C40EB28DE19}" type="pres">
      <dgm:prSet presAssocID="{973CC052-1427-4E25-B622-280F08AF36F1}" presName="imgShp" presStyleLbl="fgImgPlace1" presStyleIdx="2" presStyleCnt="5"/>
      <dgm:spPr>
        <a:prstGeom prst="star6">
          <a:avLst/>
        </a:prstGeom>
      </dgm:spPr>
    </dgm:pt>
    <dgm:pt modelId="{261A6E73-7168-40D5-BD5B-B7240FA4058B}" type="pres">
      <dgm:prSet presAssocID="{973CC052-1427-4E25-B622-280F08AF36F1}" presName="txShp" presStyleLbl="node1" presStyleIdx="2" presStyleCnt="5">
        <dgm:presLayoutVars>
          <dgm:bulletEnabled val="1"/>
        </dgm:presLayoutVars>
      </dgm:prSet>
      <dgm:spPr/>
    </dgm:pt>
    <dgm:pt modelId="{05EF5872-964B-4BEE-8F39-BBF75145DA80}" type="pres">
      <dgm:prSet presAssocID="{A5BC6D86-AED7-42A6-B864-6076DCAC171B}" presName="spacing" presStyleCnt="0"/>
      <dgm:spPr/>
    </dgm:pt>
    <dgm:pt modelId="{C62827E5-B3FF-483B-9AB2-BC1276410990}" type="pres">
      <dgm:prSet presAssocID="{2F5DC5F5-8AFB-4B4A-9699-0D77DE7857D1}" presName="composite" presStyleCnt="0"/>
      <dgm:spPr/>
    </dgm:pt>
    <dgm:pt modelId="{70EF6DCC-32B0-4672-8D6E-B73058259F10}" type="pres">
      <dgm:prSet presAssocID="{2F5DC5F5-8AFB-4B4A-9699-0D77DE7857D1}" presName="imgShp" presStyleLbl="fgImgPlace1" presStyleIdx="3" presStyleCnt="5"/>
      <dgm:spPr>
        <a:prstGeom prst="star6">
          <a:avLst/>
        </a:prstGeom>
      </dgm:spPr>
    </dgm:pt>
    <dgm:pt modelId="{5375D630-D19D-487A-BCF2-CED86E29FD31}" type="pres">
      <dgm:prSet presAssocID="{2F5DC5F5-8AFB-4B4A-9699-0D77DE7857D1}" presName="txShp" presStyleLbl="node1" presStyleIdx="3" presStyleCnt="5">
        <dgm:presLayoutVars>
          <dgm:bulletEnabled val="1"/>
        </dgm:presLayoutVars>
      </dgm:prSet>
      <dgm:spPr/>
    </dgm:pt>
    <dgm:pt modelId="{91736215-FD97-43CA-ABD2-78CED635C9FC}" type="pres">
      <dgm:prSet presAssocID="{66801F1B-66D2-4DE1-A283-95C5B6141F00}" presName="spacing" presStyleCnt="0"/>
      <dgm:spPr/>
    </dgm:pt>
    <dgm:pt modelId="{E6B8A091-33A8-4F4B-A8D9-440314E04336}" type="pres">
      <dgm:prSet presAssocID="{0809001F-3C5C-45BD-AD54-87B4E2E7F15A}" presName="composite" presStyleCnt="0"/>
      <dgm:spPr/>
    </dgm:pt>
    <dgm:pt modelId="{5563FD58-6926-4939-ACEE-1D4D8E431592}" type="pres">
      <dgm:prSet presAssocID="{0809001F-3C5C-45BD-AD54-87B4E2E7F15A}" presName="imgShp" presStyleLbl="fgImgPlace1" presStyleIdx="4" presStyleCnt="5"/>
      <dgm:spPr>
        <a:prstGeom prst="star6">
          <a:avLst/>
        </a:prstGeom>
      </dgm:spPr>
    </dgm:pt>
    <dgm:pt modelId="{9ABFCD27-9E9E-49FB-97F4-10941209DBB5}" type="pres">
      <dgm:prSet presAssocID="{0809001F-3C5C-45BD-AD54-87B4E2E7F15A}" presName="txShp" presStyleLbl="node1" presStyleIdx="4" presStyleCnt="5">
        <dgm:presLayoutVars>
          <dgm:bulletEnabled val="1"/>
        </dgm:presLayoutVars>
      </dgm:prSet>
      <dgm:spPr/>
    </dgm:pt>
  </dgm:ptLst>
  <dgm:cxnLst>
    <dgm:cxn modelId="{375CF500-2883-47F9-BA1A-C00387102ABB}" type="presOf" srcId="{35D69158-D447-4F69-8AA8-E9BDE6D311FB}" destId="{15E66465-4F4D-4169-B6E4-AB417651546D}" srcOrd="0" destOrd="0" presId="urn:microsoft.com/office/officeart/2005/8/layout/vList3"/>
    <dgm:cxn modelId="{023CB121-8E38-412D-9D94-17A32745FDE6}" srcId="{94EF0040-5D88-479E-AB78-C22052F8DF9B}" destId="{973CC052-1427-4E25-B622-280F08AF36F1}" srcOrd="2" destOrd="0" parTransId="{F71535D9-A4F3-4E20-B271-D9536DD55CF6}" sibTransId="{A5BC6D86-AED7-42A6-B864-6076DCAC171B}"/>
    <dgm:cxn modelId="{3F999032-B266-47B4-8BBA-B5BC90E2B549}" type="presOf" srcId="{0809001F-3C5C-45BD-AD54-87B4E2E7F15A}" destId="{9ABFCD27-9E9E-49FB-97F4-10941209DBB5}" srcOrd="0" destOrd="0" presId="urn:microsoft.com/office/officeart/2005/8/layout/vList3"/>
    <dgm:cxn modelId="{BE38CB45-9ED4-4D7A-90A1-49EA493FD722}" type="presOf" srcId="{EAE0064F-2F1C-44B9-BE38-A3B2E535847B}" destId="{E5AE3D13-92E3-4B7A-8224-1886F78C13F3}" srcOrd="0" destOrd="0" presId="urn:microsoft.com/office/officeart/2005/8/layout/vList3"/>
    <dgm:cxn modelId="{73BB356C-CD21-4E25-AEE5-C647D80AAE28}" srcId="{94EF0040-5D88-479E-AB78-C22052F8DF9B}" destId="{2F5DC5F5-8AFB-4B4A-9699-0D77DE7857D1}" srcOrd="3" destOrd="0" parTransId="{484CFE47-95D6-4299-B8B6-AD28789A7004}" sibTransId="{66801F1B-66D2-4DE1-A283-95C5B6141F00}"/>
    <dgm:cxn modelId="{4E2E9556-83B5-49F4-AE00-8DAC9DDADFD7}" srcId="{94EF0040-5D88-479E-AB78-C22052F8DF9B}" destId="{35D69158-D447-4F69-8AA8-E9BDE6D311FB}" srcOrd="0" destOrd="0" parTransId="{02D9CC6F-8B84-4290-BD8D-496AF787FBC4}" sibTransId="{2ACAA567-2061-4FFF-972F-F6271FEE2391}"/>
    <dgm:cxn modelId="{4EB0FAAA-CBA3-41D2-BDEE-BE337A062582}" type="presOf" srcId="{2F5DC5F5-8AFB-4B4A-9699-0D77DE7857D1}" destId="{5375D630-D19D-487A-BCF2-CED86E29FD31}" srcOrd="0" destOrd="0" presId="urn:microsoft.com/office/officeart/2005/8/layout/vList3"/>
    <dgm:cxn modelId="{26CCB6BC-E25C-4284-BC01-53E4E89D24F8}" srcId="{94EF0040-5D88-479E-AB78-C22052F8DF9B}" destId="{EAE0064F-2F1C-44B9-BE38-A3B2E535847B}" srcOrd="1" destOrd="0" parTransId="{31F4005E-06B8-4A53-97A6-39824B530BB4}" sibTransId="{B0AA4EEA-8D8D-4F22-B0B4-5DCC9DFA34CD}"/>
    <dgm:cxn modelId="{BE6D10C4-D374-43CA-B694-2D40FDD3D5EB}" type="presOf" srcId="{94EF0040-5D88-479E-AB78-C22052F8DF9B}" destId="{6A414C64-5973-4640-9CE5-3DBDBC8618CA}" srcOrd="0" destOrd="0" presId="urn:microsoft.com/office/officeart/2005/8/layout/vList3"/>
    <dgm:cxn modelId="{31E310D9-ADAB-43C6-AC15-192B315AE786}" srcId="{94EF0040-5D88-479E-AB78-C22052F8DF9B}" destId="{0809001F-3C5C-45BD-AD54-87B4E2E7F15A}" srcOrd="4" destOrd="0" parTransId="{B6D7913D-34BE-4D0C-853A-2D8BB83C033E}" sibTransId="{536B27C1-6B83-4D0D-98A1-EF584976C426}"/>
    <dgm:cxn modelId="{6AA758F2-239D-420C-9285-5D7D928366DF}" type="presOf" srcId="{973CC052-1427-4E25-B622-280F08AF36F1}" destId="{261A6E73-7168-40D5-BD5B-B7240FA4058B}" srcOrd="0" destOrd="0" presId="urn:microsoft.com/office/officeart/2005/8/layout/vList3"/>
    <dgm:cxn modelId="{0F641611-DD8F-48FC-89DF-C0A73190FE04}" type="presParOf" srcId="{6A414C64-5973-4640-9CE5-3DBDBC8618CA}" destId="{61D3E8B7-3EBC-4BDF-ADE4-F64BE5D9CCED}" srcOrd="0" destOrd="0" presId="urn:microsoft.com/office/officeart/2005/8/layout/vList3"/>
    <dgm:cxn modelId="{79405818-2EA1-4CE5-AE5E-0FD81B2CA672}" type="presParOf" srcId="{61D3E8B7-3EBC-4BDF-ADE4-F64BE5D9CCED}" destId="{F860D3AC-1EA1-4343-B085-3A7216AD3ED4}" srcOrd="0" destOrd="0" presId="urn:microsoft.com/office/officeart/2005/8/layout/vList3"/>
    <dgm:cxn modelId="{9389CF02-511B-4D2B-9527-511EBEB45D9E}" type="presParOf" srcId="{61D3E8B7-3EBC-4BDF-ADE4-F64BE5D9CCED}" destId="{15E66465-4F4D-4169-B6E4-AB417651546D}" srcOrd="1" destOrd="0" presId="urn:microsoft.com/office/officeart/2005/8/layout/vList3"/>
    <dgm:cxn modelId="{8C6D99E4-FA78-4132-92D3-467949C7593B}" type="presParOf" srcId="{6A414C64-5973-4640-9CE5-3DBDBC8618CA}" destId="{75C9C02E-59D1-4175-8688-599F8CAAA906}" srcOrd="1" destOrd="0" presId="urn:microsoft.com/office/officeart/2005/8/layout/vList3"/>
    <dgm:cxn modelId="{0229F725-B60C-415F-894A-464C2F27521B}" type="presParOf" srcId="{6A414C64-5973-4640-9CE5-3DBDBC8618CA}" destId="{DA180F6E-3C17-4975-9DA2-0C30D9E90B5E}" srcOrd="2" destOrd="0" presId="urn:microsoft.com/office/officeart/2005/8/layout/vList3"/>
    <dgm:cxn modelId="{31D2E79D-70E9-43AE-9C8A-AAFED1DA318D}" type="presParOf" srcId="{DA180F6E-3C17-4975-9DA2-0C30D9E90B5E}" destId="{DBC3FA76-BF14-4405-98FD-C370BB2AD097}" srcOrd="0" destOrd="0" presId="urn:microsoft.com/office/officeart/2005/8/layout/vList3"/>
    <dgm:cxn modelId="{4233F3CF-B7C2-4371-BC87-C1E8D4DDF94C}" type="presParOf" srcId="{DA180F6E-3C17-4975-9DA2-0C30D9E90B5E}" destId="{E5AE3D13-92E3-4B7A-8224-1886F78C13F3}" srcOrd="1" destOrd="0" presId="urn:microsoft.com/office/officeart/2005/8/layout/vList3"/>
    <dgm:cxn modelId="{D7807576-2269-4158-B5DD-5A70B1E4B436}" type="presParOf" srcId="{6A414C64-5973-4640-9CE5-3DBDBC8618CA}" destId="{BCE859DF-A16E-46E9-80F6-D5727AD4B68B}" srcOrd="3" destOrd="0" presId="urn:microsoft.com/office/officeart/2005/8/layout/vList3"/>
    <dgm:cxn modelId="{FF02E8D0-3006-4BC3-A265-D57890C375A4}" type="presParOf" srcId="{6A414C64-5973-4640-9CE5-3DBDBC8618CA}" destId="{91F29B4B-D6B0-4783-B6F0-DA7D86848613}" srcOrd="4" destOrd="0" presId="urn:microsoft.com/office/officeart/2005/8/layout/vList3"/>
    <dgm:cxn modelId="{A4B92444-EC51-411E-826E-DC44030686E6}" type="presParOf" srcId="{91F29B4B-D6B0-4783-B6F0-DA7D86848613}" destId="{C4C7EFE4-94C3-473A-8EC6-8C40EB28DE19}" srcOrd="0" destOrd="0" presId="urn:microsoft.com/office/officeart/2005/8/layout/vList3"/>
    <dgm:cxn modelId="{5B7A8438-9774-4872-A4E8-2BD9EB6E8620}" type="presParOf" srcId="{91F29B4B-D6B0-4783-B6F0-DA7D86848613}" destId="{261A6E73-7168-40D5-BD5B-B7240FA4058B}" srcOrd="1" destOrd="0" presId="urn:microsoft.com/office/officeart/2005/8/layout/vList3"/>
    <dgm:cxn modelId="{96102C5F-67EB-4D17-B7E3-C28E401CB760}" type="presParOf" srcId="{6A414C64-5973-4640-9CE5-3DBDBC8618CA}" destId="{05EF5872-964B-4BEE-8F39-BBF75145DA80}" srcOrd="5" destOrd="0" presId="urn:microsoft.com/office/officeart/2005/8/layout/vList3"/>
    <dgm:cxn modelId="{46E954A0-3794-4563-ABCA-309ABB2F1CD6}" type="presParOf" srcId="{6A414C64-5973-4640-9CE5-3DBDBC8618CA}" destId="{C62827E5-B3FF-483B-9AB2-BC1276410990}" srcOrd="6" destOrd="0" presId="urn:microsoft.com/office/officeart/2005/8/layout/vList3"/>
    <dgm:cxn modelId="{01BABF91-EC54-413F-ABEE-CF459474BB82}" type="presParOf" srcId="{C62827E5-B3FF-483B-9AB2-BC1276410990}" destId="{70EF6DCC-32B0-4672-8D6E-B73058259F10}" srcOrd="0" destOrd="0" presId="urn:microsoft.com/office/officeart/2005/8/layout/vList3"/>
    <dgm:cxn modelId="{DF45302E-1A17-49FA-82F5-94BAB9B7BC41}" type="presParOf" srcId="{C62827E5-B3FF-483B-9AB2-BC1276410990}" destId="{5375D630-D19D-487A-BCF2-CED86E29FD31}" srcOrd="1" destOrd="0" presId="urn:microsoft.com/office/officeart/2005/8/layout/vList3"/>
    <dgm:cxn modelId="{267CC268-163D-4D67-8A0E-384F2D247392}" type="presParOf" srcId="{6A414C64-5973-4640-9CE5-3DBDBC8618CA}" destId="{91736215-FD97-43CA-ABD2-78CED635C9FC}" srcOrd="7" destOrd="0" presId="urn:microsoft.com/office/officeart/2005/8/layout/vList3"/>
    <dgm:cxn modelId="{AA936A4C-E220-4FA1-AE26-FE66825E325C}" type="presParOf" srcId="{6A414C64-5973-4640-9CE5-3DBDBC8618CA}" destId="{E6B8A091-33A8-4F4B-A8D9-440314E04336}" srcOrd="8" destOrd="0" presId="urn:microsoft.com/office/officeart/2005/8/layout/vList3"/>
    <dgm:cxn modelId="{20BDCF28-25BD-4DC2-8AEA-61F6BE133EBA}" type="presParOf" srcId="{E6B8A091-33A8-4F4B-A8D9-440314E04336}" destId="{5563FD58-6926-4939-ACEE-1D4D8E431592}" srcOrd="0" destOrd="0" presId="urn:microsoft.com/office/officeart/2005/8/layout/vList3"/>
    <dgm:cxn modelId="{BEB7C877-4AB6-49D5-AF6A-32F319EE3208}" type="presParOf" srcId="{E6B8A091-33A8-4F4B-A8D9-440314E04336}" destId="{9ABFCD27-9E9E-49FB-97F4-10941209DBB5}"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7B380C-8369-4226-B7CD-EC6507A92D36}">
      <dsp:nvSpPr>
        <dsp:cNvPr id="0" name=""/>
        <dsp:cNvSpPr/>
      </dsp:nvSpPr>
      <dsp:spPr>
        <a:xfrm>
          <a:off x="3078479" y="595"/>
          <a:ext cx="4617720" cy="2321718"/>
        </a:xfrm>
        <a:prstGeom prst="rightArrow">
          <a:avLst>
            <a:gd name="adj1" fmla="val 75000"/>
            <a:gd name="adj2" fmla="val 50000"/>
          </a:avLst>
        </a:prstGeom>
        <a:solidFill>
          <a:schemeClr val="accent5">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8890" tIns="8890" rIns="8890" bIns="8890" numCol="1" spcCol="1270" anchor="t" anchorCtr="0">
          <a:noAutofit/>
        </a:bodyPr>
        <a:lstStyle/>
        <a:p>
          <a:pPr marL="114300" lvl="1" indent="-114300" algn="l" defTabSz="622300">
            <a:lnSpc>
              <a:spcPct val="90000"/>
            </a:lnSpc>
            <a:spcBef>
              <a:spcPct val="0"/>
            </a:spcBef>
            <a:spcAft>
              <a:spcPct val="15000"/>
            </a:spcAft>
            <a:buChar char="•"/>
          </a:pPr>
          <a:endParaRPr lang="en-US" sz="1400" kern="1200" dirty="0">
            <a:latin typeface="Verdana" pitchFamily="34" charset="0"/>
          </a:endParaRPr>
        </a:p>
        <a:p>
          <a:pPr marL="228600" lvl="1" indent="-228600" algn="l" defTabSz="889000">
            <a:lnSpc>
              <a:spcPct val="90000"/>
            </a:lnSpc>
            <a:spcBef>
              <a:spcPct val="0"/>
            </a:spcBef>
            <a:spcAft>
              <a:spcPct val="15000"/>
            </a:spcAft>
            <a:buChar char="•"/>
          </a:pPr>
          <a:r>
            <a:rPr lang="en-US" sz="2000" kern="1200" dirty="0">
              <a:latin typeface="Verdana" pitchFamily="34" charset="0"/>
            </a:rPr>
            <a:t>Localization</a:t>
          </a:r>
        </a:p>
        <a:p>
          <a:pPr marL="228600" lvl="1" indent="-228600" algn="l" defTabSz="889000">
            <a:lnSpc>
              <a:spcPct val="90000"/>
            </a:lnSpc>
            <a:spcBef>
              <a:spcPct val="0"/>
            </a:spcBef>
            <a:spcAft>
              <a:spcPct val="15000"/>
            </a:spcAft>
            <a:buChar char="•"/>
          </a:pPr>
          <a:r>
            <a:rPr lang="en-US" sz="2000" kern="1200" dirty="0">
              <a:latin typeface="Verdana" pitchFamily="34" charset="0"/>
            </a:rPr>
            <a:t>Cultural considerations</a:t>
          </a:r>
        </a:p>
        <a:p>
          <a:pPr marL="228600" lvl="1" indent="-228600" algn="l" defTabSz="889000">
            <a:lnSpc>
              <a:spcPct val="90000"/>
            </a:lnSpc>
            <a:spcBef>
              <a:spcPct val="0"/>
            </a:spcBef>
            <a:spcAft>
              <a:spcPct val="15000"/>
            </a:spcAft>
            <a:buChar char="•"/>
          </a:pPr>
          <a:r>
            <a:rPr lang="en-US" sz="2000" kern="1200" dirty="0">
              <a:latin typeface="Verdana" pitchFamily="34" charset="0"/>
            </a:rPr>
            <a:t>Writing text</a:t>
          </a:r>
        </a:p>
        <a:p>
          <a:pPr marL="228600" lvl="1" indent="-228600" algn="l" defTabSz="889000">
            <a:lnSpc>
              <a:spcPct val="90000"/>
            </a:lnSpc>
            <a:spcBef>
              <a:spcPct val="0"/>
            </a:spcBef>
            <a:spcAft>
              <a:spcPct val="15000"/>
            </a:spcAft>
            <a:buChar char="•"/>
          </a:pPr>
          <a:r>
            <a:rPr lang="en-US" sz="2000" kern="1200" dirty="0">
              <a:latin typeface="Verdana" pitchFamily="34" charset="0"/>
            </a:rPr>
            <a:t>Using images and symbols</a:t>
          </a:r>
        </a:p>
      </dsp:txBody>
      <dsp:txXfrm>
        <a:off x="3078479" y="290810"/>
        <a:ext cx="3747076" cy="1741288"/>
      </dsp:txXfrm>
    </dsp:sp>
    <dsp:sp modelId="{F8EFB0F8-313E-49CC-987E-8D720A76E675}">
      <dsp:nvSpPr>
        <dsp:cNvPr id="0" name=""/>
        <dsp:cNvSpPr/>
      </dsp:nvSpPr>
      <dsp:spPr>
        <a:xfrm>
          <a:off x="0" y="595"/>
          <a:ext cx="3078480" cy="2321718"/>
        </a:xfrm>
        <a:prstGeom prst="roundRect">
          <a:avLst/>
        </a:prstGeom>
        <a:solidFill>
          <a:srgbClr val="00B05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Verdana" pitchFamily="34" charset="0"/>
            </a:rPr>
            <a:t>International considerations</a:t>
          </a:r>
        </a:p>
      </dsp:txBody>
      <dsp:txXfrm>
        <a:off x="113337" y="113932"/>
        <a:ext cx="2851806" cy="2095044"/>
      </dsp:txXfrm>
    </dsp:sp>
    <dsp:sp modelId="{BB0D33F1-525C-4D9F-8CB3-F41F5A4AA881}">
      <dsp:nvSpPr>
        <dsp:cNvPr id="0" name=""/>
        <dsp:cNvSpPr/>
      </dsp:nvSpPr>
      <dsp:spPr>
        <a:xfrm>
          <a:off x="3078479" y="2554485"/>
          <a:ext cx="4617720" cy="2321718"/>
        </a:xfrm>
        <a:prstGeom prst="rightArrow">
          <a:avLst>
            <a:gd name="adj1" fmla="val 75000"/>
            <a:gd name="adj2" fmla="val 50000"/>
          </a:avLst>
        </a:prstGeom>
        <a:solidFill>
          <a:schemeClr val="bg1">
            <a:lumMod val="95000"/>
            <a:alpha val="9000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Char char="•"/>
          </a:pPr>
          <a:endParaRPr lang="en-US" sz="2000" kern="1200" dirty="0">
            <a:latin typeface="Verdana" pitchFamily="34" charset="0"/>
          </a:endParaRPr>
        </a:p>
        <a:p>
          <a:pPr marL="228600" lvl="1" indent="-228600" algn="l" defTabSz="889000">
            <a:lnSpc>
              <a:spcPct val="90000"/>
            </a:lnSpc>
            <a:spcBef>
              <a:spcPct val="0"/>
            </a:spcBef>
            <a:spcAft>
              <a:spcPct val="15000"/>
            </a:spcAft>
            <a:buChar char="•"/>
          </a:pPr>
          <a:endParaRPr lang="en-US" sz="2000" kern="1200" dirty="0">
            <a:latin typeface="Verdana" pitchFamily="34" charset="0"/>
          </a:endParaRPr>
        </a:p>
        <a:p>
          <a:pPr marL="228600" lvl="1" indent="-228600" algn="l" defTabSz="889000">
            <a:lnSpc>
              <a:spcPct val="90000"/>
            </a:lnSpc>
            <a:spcBef>
              <a:spcPct val="0"/>
            </a:spcBef>
            <a:spcAft>
              <a:spcPct val="15000"/>
            </a:spcAft>
            <a:buChar char="•"/>
          </a:pPr>
          <a:r>
            <a:rPr lang="en-US" sz="2000" kern="1200" dirty="0">
              <a:latin typeface="Verdana" pitchFamily="34" charset="0"/>
            </a:rPr>
            <a:t>Types of disabilities</a:t>
          </a:r>
        </a:p>
        <a:p>
          <a:pPr marL="228600" lvl="1" indent="-228600" algn="l" defTabSz="889000">
            <a:lnSpc>
              <a:spcPct val="90000"/>
            </a:lnSpc>
            <a:spcBef>
              <a:spcPct val="0"/>
            </a:spcBef>
            <a:spcAft>
              <a:spcPct val="15000"/>
            </a:spcAft>
            <a:buChar char="•"/>
          </a:pPr>
          <a:r>
            <a:rPr lang="en-US" sz="2000" kern="1200" dirty="0">
              <a:latin typeface="Verdana" pitchFamily="34" charset="0"/>
            </a:rPr>
            <a:t>Designing for accessibility</a:t>
          </a:r>
        </a:p>
      </dsp:txBody>
      <dsp:txXfrm>
        <a:off x="3078479" y="2844700"/>
        <a:ext cx="3747076" cy="1741288"/>
      </dsp:txXfrm>
    </dsp:sp>
    <dsp:sp modelId="{9D782BD9-AD55-492A-AA80-4E328AA633F9}">
      <dsp:nvSpPr>
        <dsp:cNvPr id="0" name=""/>
        <dsp:cNvSpPr/>
      </dsp:nvSpPr>
      <dsp:spPr>
        <a:xfrm>
          <a:off x="0" y="2554485"/>
          <a:ext cx="3078480" cy="2321718"/>
        </a:xfrm>
        <a:prstGeom prst="round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Verdana" pitchFamily="34" charset="0"/>
            </a:rPr>
            <a:t>Accessibility considerations</a:t>
          </a:r>
        </a:p>
      </dsp:txBody>
      <dsp:txXfrm>
        <a:off x="113337" y="2667822"/>
        <a:ext cx="2851806" cy="20950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BA41CB-E1EB-4A9B-B244-534594E9FA2E}">
      <dsp:nvSpPr>
        <dsp:cNvPr id="0" name=""/>
        <dsp:cNvSpPr/>
      </dsp:nvSpPr>
      <dsp:spPr>
        <a:xfrm rot="10800000">
          <a:off x="1237721" y="1547"/>
          <a:ext cx="6809660" cy="1011108"/>
        </a:xfrm>
        <a:prstGeom prst="homePlate">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5871" tIns="76200" rIns="142240" bIns="76200" numCol="1" spcCol="1270" anchor="ctr" anchorCtr="0">
          <a:noAutofit/>
        </a:bodyPr>
        <a:lstStyle/>
        <a:p>
          <a:pPr marL="0" lvl="0" indent="0" algn="r" defTabSz="889000">
            <a:lnSpc>
              <a:spcPct val="90000"/>
            </a:lnSpc>
            <a:spcBef>
              <a:spcPct val="0"/>
            </a:spcBef>
            <a:spcAft>
              <a:spcPct val="35000"/>
            </a:spcAft>
            <a:buNone/>
          </a:pPr>
          <a:r>
            <a:rPr lang="en-US" sz="2000" kern="1200" dirty="0">
              <a:latin typeface="Tahoma" pitchFamily="34" charset="0"/>
              <a:cs typeface="Tahoma" pitchFamily="34" charset="0"/>
            </a:rPr>
            <a:t>Use elements that do not blink or flicker at rates </a:t>
          </a:r>
        </a:p>
        <a:p>
          <a:pPr marL="0" lvl="0" indent="0" algn="r" defTabSz="889000">
            <a:lnSpc>
              <a:spcPct val="90000"/>
            </a:lnSpc>
            <a:spcBef>
              <a:spcPct val="0"/>
            </a:spcBef>
            <a:spcAft>
              <a:spcPct val="35000"/>
            </a:spcAft>
            <a:buNone/>
          </a:pPr>
          <a:r>
            <a:rPr lang="en-US" sz="2000" kern="1200" dirty="0">
              <a:latin typeface="Tahoma" pitchFamily="34" charset="0"/>
              <a:cs typeface="Tahoma" pitchFamily="34" charset="0"/>
            </a:rPr>
            <a:t>between frequency ranges of 2 Hz and 55 Hz.</a:t>
          </a:r>
        </a:p>
      </dsp:txBody>
      <dsp:txXfrm rot="10800000">
        <a:off x="1490498" y="1547"/>
        <a:ext cx="6556883" cy="1011108"/>
      </dsp:txXfrm>
    </dsp:sp>
    <dsp:sp modelId="{B96C4FA9-D736-4AC8-A804-C266C98DD34A}">
      <dsp:nvSpPr>
        <dsp:cNvPr id="0" name=""/>
        <dsp:cNvSpPr/>
      </dsp:nvSpPr>
      <dsp:spPr>
        <a:xfrm>
          <a:off x="1096617" y="1547"/>
          <a:ext cx="1011108" cy="1011108"/>
        </a:xfrm>
        <a:prstGeom prst="smileyFac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8BFADA-E46C-4CF7-8EC1-A4960126E8DC}">
      <dsp:nvSpPr>
        <dsp:cNvPr id="0" name=""/>
        <dsp:cNvSpPr/>
      </dsp:nvSpPr>
      <dsp:spPr>
        <a:xfrm rot="10800000">
          <a:off x="1123433" y="1314479"/>
          <a:ext cx="6962044" cy="1011108"/>
        </a:xfrm>
        <a:prstGeom prst="homePlate">
          <a:avLst/>
        </a:prstGeom>
        <a:solidFill>
          <a:srgbClr val="FF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5871" tIns="76200" rIns="142240" bIns="76200" numCol="1" spcCol="1270" anchor="ctr" anchorCtr="0">
          <a:noAutofit/>
        </a:bodyPr>
        <a:lstStyle/>
        <a:p>
          <a:pPr marL="0" lvl="0" indent="0" algn="r" defTabSz="889000">
            <a:lnSpc>
              <a:spcPct val="90000"/>
            </a:lnSpc>
            <a:spcBef>
              <a:spcPct val="0"/>
            </a:spcBef>
            <a:spcAft>
              <a:spcPct val="35000"/>
            </a:spcAft>
            <a:buNone/>
          </a:pPr>
          <a:r>
            <a:rPr lang="en-US" sz="2000" kern="1200" dirty="0">
              <a:latin typeface="Tahoma" pitchFamily="34" charset="0"/>
              <a:cs typeface="Tahoma" pitchFamily="34" charset="0"/>
            </a:rPr>
            <a:t>Minimize the area of the screen that is flashing.</a:t>
          </a:r>
        </a:p>
      </dsp:txBody>
      <dsp:txXfrm rot="10800000">
        <a:off x="1376210" y="1314479"/>
        <a:ext cx="6709267" cy="1011108"/>
      </dsp:txXfrm>
    </dsp:sp>
    <dsp:sp modelId="{D8654532-668F-4530-9D57-7125F0DE321D}">
      <dsp:nvSpPr>
        <dsp:cNvPr id="0" name=""/>
        <dsp:cNvSpPr/>
      </dsp:nvSpPr>
      <dsp:spPr>
        <a:xfrm>
          <a:off x="1058521" y="1314479"/>
          <a:ext cx="1011108" cy="1011108"/>
        </a:xfrm>
        <a:prstGeom prst="smileyFac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52FB765-A37A-49CE-A206-08308C75321E}">
      <dsp:nvSpPr>
        <dsp:cNvPr id="0" name=""/>
        <dsp:cNvSpPr/>
      </dsp:nvSpPr>
      <dsp:spPr>
        <a:xfrm rot="10800000">
          <a:off x="1014785" y="2627411"/>
          <a:ext cx="7114428" cy="1011108"/>
        </a:xfrm>
        <a:prstGeom prst="homePlate">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5871" tIns="76200" rIns="142240" bIns="76200" numCol="1" spcCol="1270" anchor="ctr" anchorCtr="0">
          <a:noAutofit/>
        </a:bodyPr>
        <a:lstStyle/>
        <a:p>
          <a:pPr marL="0" lvl="0" indent="0" algn="r" defTabSz="889000">
            <a:lnSpc>
              <a:spcPct val="90000"/>
            </a:lnSpc>
            <a:spcBef>
              <a:spcPct val="0"/>
            </a:spcBef>
            <a:spcAft>
              <a:spcPct val="35000"/>
            </a:spcAft>
            <a:buNone/>
          </a:pPr>
          <a:r>
            <a:rPr lang="en-US" sz="2000" kern="1200" dirty="0">
              <a:latin typeface="Tahoma" pitchFamily="34" charset="0"/>
              <a:cs typeface="Tahoma" pitchFamily="34" charset="0"/>
            </a:rPr>
            <a:t>Avoid flashing that has a high level of contrast </a:t>
          </a:r>
        </a:p>
        <a:p>
          <a:pPr marL="0" lvl="0" indent="0" algn="r" defTabSz="889000">
            <a:lnSpc>
              <a:spcPct val="90000"/>
            </a:lnSpc>
            <a:spcBef>
              <a:spcPct val="0"/>
            </a:spcBef>
            <a:spcAft>
              <a:spcPct val="35000"/>
            </a:spcAft>
            <a:buNone/>
          </a:pPr>
          <a:r>
            <a:rPr lang="en-US" sz="2000" kern="1200" dirty="0">
              <a:latin typeface="Tahoma" pitchFamily="34" charset="0"/>
              <a:cs typeface="Tahoma" pitchFamily="34" charset="0"/>
            </a:rPr>
            <a:t>between states.</a:t>
          </a:r>
        </a:p>
      </dsp:txBody>
      <dsp:txXfrm rot="10800000">
        <a:off x="1267562" y="2627411"/>
        <a:ext cx="6861651" cy="1011108"/>
      </dsp:txXfrm>
    </dsp:sp>
    <dsp:sp modelId="{3649B5ED-46C6-4160-AC54-A17417390B65}">
      <dsp:nvSpPr>
        <dsp:cNvPr id="0" name=""/>
        <dsp:cNvSpPr/>
      </dsp:nvSpPr>
      <dsp:spPr>
        <a:xfrm>
          <a:off x="1026065" y="2627411"/>
          <a:ext cx="1011108" cy="1011108"/>
        </a:xfrm>
        <a:prstGeom prst="smileyFac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A157D2F-FDD9-4DC1-8ED7-D389D9615581}">
      <dsp:nvSpPr>
        <dsp:cNvPr id="0" name=""/>
        <dsp:cNvSpPr/>
      </dsp:nvSpPr>
      <dsp:spPr>
        <a:xfrm rot="10800000">
          <a:off x="1014785" y="3940343"/>
          <a:ext cx="7114428" cy="1011108"/>
        </a:xfrm>
        <a:prstGeom prst="homePlate">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5871" tIns="76200" rIns="142240" bIns="76200" numCol="1" spcCol="1270" anchor="ctr" anchorCtr="0">
          <a:noAutofit/>
        </a:bodyPr>
        <a:lstStyle/>
        <a:p>
          <a:pPr marL="0" lvl="0" indent="0" algn="r" defTabSz="889000">
            <a:lnSpc>
              <a:spcPct val="90000"/>
            </a:lnSpc>
            <a:spcBef>
              <a:spcPct val="0"/>
            </a:spcBef>
            <a:spcAft>
              <a:spcPct val="35000"/>
            </a:spcAft>
            <a:buNone/>
          </a:pPr>
          <a:r>
            <a:rPr lang="en-US" sz="2000" kern="1200" dirty="0">
              <a:latin typeface="Tahoma" pitchFamily="34" charset="0"/>
              <a:cs typeface="Tahoma" pitchFamily="34" charset="0"/>
            </a:rPr>
            <a:t>Provide an option to enable users to slow down or </a:t>
          </a:r>
        </a:p>
        <a:p>
          <a:pPr marL="0" lvl="0" indent="0" algn="r" defTabSz="889000">
            <a:lnSpc>
              <a:spcPct val="90000"/>
            </a:lnSpc>
            <a:spcBef>
              <a:spcPct val="0"/>
            </a:spcBef>
            <a:spcAft>
              <a:spcPct val="35000"/>
            </a:spcAft>
            <a:buNone/>
          </a:pPr>
          <a:r>
            <a:rPr lang="en-US" sz="2000" kern="1200" dirty="0">
              <a:latin typeface="Tahoma" pitchFamily="34" charset="0"/>
              <a:cs typeface="Tahoma" pitchFamily="34" charset="0"/>
            </a:rPr>
            <a:t>disable screen flashing.</a:t>
          </a:r>
        </a:p>
      </dsp:txBody>
      <dsp:txXfrm rot="10800000">
        <a:off x="1267562" y="3940343"/>
        <a:ext cx="6861651" cy="1011108"/>
      </dsp:txXfrm>
    </dsp:sp>
    <dsp:sp modelId="{7DC9821C-584C-487C-A67A-254E6261574A}">
      <dsp:nvSpPr>
        <dsp:cNvPr id="0" name=""/>
        <dsp:cNvSpPr/>
      </dsp:nvSpPr>
      <dsp:spPr>
        <a:xfrm>
          <a:off x="1026065" y="3940343"/>
          <a:ext cx="1011108" cy="1011108"/>
        </a:xfrm>
        <a:prstGeom prst="smileyFac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E66465-4F4D-4169-B6E4-AB417651546D}">
      <dsp:nvSpPr>
        <dsp:cNvPr id="0" name=""/>
        <dsp:cNvSpPr/>
      </dsp:nvSpPr>
      <dsp:spPr>
        <a:xfrm rot="10800000">
          <a:off x="1408615" y="3596"/>
          <a:ext cx="4763262" cy="835386"/>
        </a:xfrm>
        <a:prstGeom prst="homePlat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82" tIns="76200" rIns="142240" bIns="7620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Tahoma" pitchFamily="34" charset="0"/>
              <a:cs typeface="Tahoma" pitchFamily="34" charset="0"/>
            </a:rPr>
            <a:t>Prioritize information</a:t>
          </a:r>
        </a:p>
      </dsp:txBody>
      <dsp:txXfrm rot="10800000">
        <a:off x="1617461" y="3596"/>
        <a:ext cx="4554416" cy="835386"/>
      </dsp:txXfrm>
    </dsp:sp>
    <dsp:sp modelId="{F860D3AC-1EA1-4343-B085-3A7216AD3ED4}">
      <dsp:nvSpPr>
        <dsp:cNvPr id="0" name=""/>
        <dsp:cNvSpPr/>
      </dsp:nvSpPr>
      <dsp:spPr>
        <a:xfrm>
          <a:off x="990922" y="3596"/>
          <a:ext cx="835386" cy="835386"/>
        </a:xfrm>
        <a:prstGeom prst="star6">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5AE3D13-92E3-4B7A-8224-1886F78C13F3}">
      <dsp:nvSpPr>
        <dsp:cNvPr id="0" name=""/>
        <dsp:cNvSpPr/>
      </dsp:nvSpPr>
      <dsp:spPr>
        <a:xfrm rot="10800000">
          <a:off x="1408615" y="1088351"/>
          <a:ext cx="4763262" cy="835386"/>
        </a:xfrm>
        <a:prstGeom prst="homePlate">
          <a:avLst/>
        </a:prstGeom>
        <a:solidFill>
          <a:srgbClr val="FF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82" tIns="76200" rIns="142240" bIns="76200" numCol="1" spcCol="1270" anchor="ctr" anchorCtr="0">
          <a:noAutofit/>
        </a:bodyPr>
        <a:lstStyle/>
        <a:p>
          <a:pPr marL="0" lvl="0" indent="0" algn="ctr" defTabSz="889000">
            <a:lnSpc>
              <a:spcPct val="90000"/>
            </a:lnSpc>
            <a:spcBef>
              <a:spcPct val="0"/>
            </a:spcBef>
            <a:spcAft>
              <a:spcPct val="35000"/>
            </a:spcAft>
            <a:buNone/>
          </a:pPr>
          <a:r>
            <a:rPr lang="en-US" sz="2000" kern="1200">
              <a:latin typeface="Tahoma" pitchFamily="34" charset="0"/>
              <a:cs typeface="Tahoma" pitchFamily="34" charset="0"/>
            </a:rPr>
            <a:t>Avoid moving or changing text</a:t>
          </a:r>
          <a:endParaRPr lang="en-US" sz="2000" kern="1200" dirty="0">
            <a:latin typeface="Tahoma" pitchFamily="34" charset="0"/>
            <a:cs typeface="Tahoma" pitchFamily="34" charset="0"/>
          </a:endParaRPr>
        </a:p>
      </dsp:txBody>
      <dsp:txXfrm rot="10800000">
        <a:off x="1617461" y="1088351"/>
        <a:ext cx="4554416" cy="835386"/>
      </dsp:txXfrm>
    </dsp:sp>
    <dsp:sp modelId="{DBC3FA76-BF14-4405-98FD-C370BB2AD097}">
      <dsp:nvSpPr>
        <dsp:cNvPr id="0" name=""/>
        <dsp:cNvSpPr/>
      </dsp:nvSpPr>
      <dsp:spPr>
        <a:xfrm>
          <a:off x="990922" y="1088351"/>
          <a:ext cx="835386" cy="835386"/>
        </a:xfrm>
        <a:prstGeom prst="star6">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1A6E73-7168-40D5-BD5B-B7240FA4058B}">
      <dsp:nvSpPr>
        <dsp:cNvPr id="0" name=""/>
        <dsp:cNvSpPr/>
      </dsp:nvSpPr>
      <dsp:spPr>
        <a:xfrm rot="10800000">
          <a:off x="1408615" y="2173106"/>
          <a:ext cx="4763262" cy="835386"/>
        </a:xfrm>
        <a:prstGeom prst="homePlate">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82" tIns="76200" rIns="142240" bIns="76200" numCol="1" spcCol="1270" anchor="ctr" anchorCtr="0">
          <a:noAutofit/>
        </a:bodyPr>
        <a:lstStyle/>
        <a:p>
          <a:pPr marL="0" lvl="0" indent="0" algn="ctr" defTabSz="889000">
            <a:lnSpc>
              <a:spcPct val="90000"/>
            </a:lnSpc>
            <a:spcBef>
              <a:spcPct val="0"/>
            </a:spcBef>
            <a:spcAft>
              <a:spcPct val="35000"/>
            </a:spcAft>
            <a:buNone/>
          </a:pPr>
          <a:r>
            <a:rPr lang="en-US" sz="2000" kern="1200">
              <a:latin typeface="Tahoma" pitchFamily="34" charset="0"/>
              <a:cs typeface="Tahoma" pitchFamily="34" charset="0"/>
            </a:rPr>
            <a:t>Streamline the page design</a:t>
          </a:r>
          <a:endParaRPr lang="en-US" sz="2000" kern="1200" dirty="0">
            <a:latin typeface="Tahoma" pitchFamily="34" charset="0"/>
            <a:cs typeface="Tahoma" pitchFamily="34" charset="0"/>
          </a:endParaRPr>
        </a:p>
      </dsp:txBody>
      <dsp:txXfrm rot="10800000">
        <a:off x="1617461" y="2173106"/>
        <a:ext cx="4554416" cy="835386"/>
      </dsp:txXfrm>
    </dsp:sp>
    <dsp:sp modelId="{C4C7EFE4-94C3-473A-8EC6-8C40EB28DE19}">
      <dsp:nvSpPr>
        <dsp:cNvPr id="0" name=""/>
        <dsp:cNvSpPr/>
      </dsp:nvSpPr>
      <dsp:spPr>
        <a:xfrm>
          <a:off x="990922" y="2173106"/>
          <a:ext cx="835386" cy="835386"/>
        </a:xfrm>
        <a:prstGeom prst="star6">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375D630-D19D-487A-BCF2-CED86E29FD31}">
      <dsp:nvSpPr>
        <dsp:cNvPr id="0" name=""/>
        <dsp:cNvSpPr/>
      </dsp:nvSpPr>
      <dsp:spPr>
        <a:xfrm rot="10800000">
          <a:off x="1408615" y="3257861"/>
          <a:ext cx="4763262" cy="835386"/>
        </a:xfrm>
        <a:prstGeom prst="homePlate">
          <a:avLst/>
        </a:prstGeom>
        <a:solidFill>
          <a:srgbClr val="0066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82" tIns="76200" rIns="142240" bIns="76200" numCol="1" spcCol="1270" anchor="ctr" anchorCtr="0">
          <a:noAutofit/>
        </a:bodyPr>
        <a:lstStyle/>
        <a:p>
          <a:pPr marL="0" lvl="0" indent="0" algn="ctr" defTabSz="889000">
            <a:lnSpc>
              <a:spcPct val="90000"/>
            </a:lnSpc>
            <a:spcBef>
              <a:spcPct val="0"/>
            </a:spcBef>
            <a:spcAft>
              <a:spcPct val="35000"/>
            </a:spcAft>
            <a:buNone/>
          </a:pPr>
          <a:r>
            <a:rPr lang="en-US" sz="2000" kern="1200">
              <a:latin typeface="Tahoma" pitchFamily="34" charset="0"/>
              <a:cs typeface="Tahoma" pitchFamily="34" charset="0"/>
            </a:rPr>
            <a:t>Simplify navigation</a:t>
          </a:r>
          <a:endParaRPr lang="en-US" sz="2000" kern="1200" dirty="0">
            <a:latin typeface="Tahoma" pitchFamily="34" charset="0"/>
            <a:cs typeface="Tahoma" pitchFamily="34" charset="0"/>
          </a:endParaRPr>
        </a:p>
      </dsp:txBody>
      <dsp:txXfrm rot="10800000">
        <a:off x="1617461" y="3257861"/>
        <a:ext cx="4554416" cy="835386"/>
      </dsp:txXfrm>
    </dsp:sp>
    <dsp:sp modelId="{70EF6DCC-32B0-4672-8D6E-B73058259F10}">
      <dsp:nvSpPr>
        <dsp:cNvPr id="0" name=""/>
        <dsp:cNvSpPr/>
      </dsp:nvSpPr>
      <dsp:spPr>
        <a:xfrm>
          <a:off x="990922" y="3257861"/>
          <a:ext cx="835386" cy="835386"/>
        </a:xfrm>
        <a:prstGeom prst="star6">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ABFCD27-9E9E-49FB-97F4-10941209DBB5}">
      <dsp:nvSpPr>
        <dsp:cNvPr id="0" name=""/>
        <dsp:cNvSpPr/>
      </dsp:nvSpPr>
      <dsp:spPr>
        <a:xfrm rot="10800000">
          <a:off x="1408615" y="4342616"/>
          <a:ext cx="4763262" cy="835386"/>
        </a:xfrm>
        <a:prstGeom prst="homePlate">
          <a:avLst/>
        </a:prstGeom>
        <a:solidFill>
          <a:srgbClr val="6600C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82" tIns="76200" rIns="142240" bIns="76200" numCol="1" spcCol="1270" anchor="ctr" anchorCtr="0">
          <a:noAutofit/>
        </a:bodyPr>
        <a:lstStyle/>
        <a:p>
          <a:pPr marL="0" lvl="0" indent="0" algn="ctr" defTabSz="889000">
            <a:lnSpc>
              <a:spcPct val="90000"/>
            </a:lnSpc>
            <a:spcBef>
              <a:spcPct val="0"/>
            </a:spcBef>
            <a:spcAft>
              <a:spcPct val="35000"/>
            </a:spcAft>
            <a:buNone/>
          </a:pPr>
          <a:r>
            <a:rPr lang="en-US" sz="2000" kern="1200">
              <a:latin typeface="Tahoma" pitchFamily="34" charset="0"/>
              <a:cs typeface="Tahoma" pitchFamily="34" charset="0"/>
            </a:rPr>
            <a:t>Optimize search</a:t>
          </a:r>
          <a:endParaRPr lang="en-US" sz="2000" kern="1200" dirty="0">
            <a:latin typeface="Tahoma" pitchFamily="34" charset="0"/>
            <a:cs typeface="Tahoma" pitchFamily="34" charset="0"/>
          </a:endParaRPr>
        </a:p>
      </dsp:txBody>
      <dsp:txXfrm rot="10800000">
        <a:off x="1617461" y="4342616"/>
        <a:ext cx="4554416" cy="835386"/>
      </dsp:txXfrm>
    </dsp:sp>
    <dsp:sp modelId="{5563FD58-6926-4939-ACEE-1D4D8E431592}">
      <dsp:nvSpPr>
        <dsp:cNvPr id="0" name=""/>
        <dsp:cNvSpPr/>
      </dsp:nvSpPr>
      <dsp:spPr>
        <a:xfrm>
          <a:off x="990922" y="4342616"/>
          <a:ext cx="835386" cy="835386"/>
        </a:xfrm>
        <a:prstGeom prst="star6">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A6719AB-6477-473B-B484-2DFCD622E86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BFD5D595-732C-4221-A475-45BBBE7916A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7FFC5C03-516B-420F-A5AF-BD260C4672B9}" type="datetimeFigureOut">
              <a:rPr lang="en-US"/>
              <a:pPr>
                <a:defRPr/>
              </a:pPr>
              <a:t>1/2/2019</a:t>
            </a:fld>
            <a:endParaRPr lang="en-US"/>
          </a:p>
        </p:txBody>
      </p:sp>
      <p:sp>
        <p:nvSpPr>
          <p:cNvPr id="4" name="Slide Image Placeholder 3">
            <a:extLst>
              <a:ext uri="{FF2B5EF4-FFF2-40B4-BE49-F238E27FC236}">
                <a16:creationId xmlns:a16="http://schemas.microsoft.com/office/drawing/2014/main" id="{F516672C-CF42-4C18-9CE3-D7FD26D7511F}"/>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C81550A1-3796-409B-8012-971FD45343F9}"/>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DCCDF90-19D8-4956-99BD-0B9EC2277AC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D2BA74A9-A6F6-4CFC-B0CF-18FB0FBFE1C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2EEC853-964E-4D2D-B672-671AF2B00A9D}"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EA34B14E-4795-4AFE-B915-6BF8C5D9AB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DECC74C4-E8DD-48EF-B688-2F06775E1838}"/>
              </a:ext>
            </a:extLst>
          </p:cNvPr>
          <p:cNvSpPr>
            <a:spLocks noGrp="1"/>
          </p:cNvSpPr>
          <p:nvPr>
            <p:ph type="body" idx="1"/>
          </p:nvPr>
        </p:nvSpPr>
        <p:spPr/>
        <p:txBody>
          <a:bodyPr>
            <a:normAutofit lnSpcReduction="10000"/>
          </a:bodyPr>
          <a:lstStyle/>
          <a:p>
            <a:pPr eaLnBrk="1" fontAlgn="auto" hangingPunct="1">
              <a:spcBef>
                <a:spcPts val="0"/>
              </a:spcBef>
              <a:spcAft>
                <a:spcPts val="0"/>
              </a:spcAft>
              <a:defRPr/>
            </a:pPr>
            <a:r>
              <a:rPr lang="en-US" dirty="0"/>
              <a:t>Indonesia has Power Distance (PDI) as its highest ranking </a:t>
            </a:r>
            <a:r>
              <a:rPr lang="en-US" dirty="0" err="1"/>
              <a:t>Hofstede</a:t>
            </a:r>
            <a:r>
              <a:rPr lang="en-US" dirty="0"/>
              <a:t> Dimension at 78. The high Power Distance (PDI) is indicative of a high level of inequality of power and wealth within the society. This condition is not necessarily forced upon the population, but rather accepted by the society as part of their cultural heritage. The average Power Distance for the greater Asian countries is 71.</a:t>
            </a:r>
          </a:p>
          <a:p>
            <a:pPr eaLnBrk="1" fontAlgn="auto" hangingPunct="1">
              <a:spcBef>
                <a:spcPts val="0"/>
              </a:spcBef>
              <a:spcAft>
                <a:spcPts val="0"/>
              </a:spcAft>
              <a:defRPr/>
            </a:pPr>
            <a:r>
              <a:rPr lang="en-US" dirty="0"/>
              <a:t> </a:t>
            </a:r>
          </a:p>
          <a:p>
            <a:pPr eaLnBrk="1" fontAlgn="auto" hangingPunct="1">
              <a:spcBef>
                <a:spcPts val="0"/>
              </a:spcBef>
              <a:spcAft>
                <a:spcPts val="0"/>
              </a:spcAft>
              <a:defRPr/>
            </a:pPr>
            <a:r>
              <a:rPr lang="en-US" dirty="0"/>
              <a:t>The second highest </a:t>
            </a:r>
            <a:r>
              <a:rPr lang="en-US" dirty="0" err="1"/>
              <a:t>Hofstede</a:t>
            </a:r>
            <a:r>
              <a:rPr lang="en-US" dirty="0"/>
              <a:t> ranking for Indonesia is Uncertainty Avoidance (UAI) at 48, compared to the greater Asian average of 58 and a world average of 64. This reflects a more moderated influence of this Dimension within the Indonesian society. Generally, a high Uncertainty Avoidance (UAI) indicates the society’s low level of tolerance for uncertainty. In an effort to minimize or reduce this level of uncertainty, strict rules, laws, policies, and regulations are adopted and implemented. The ultimate goal of this population is to control everything in order to eliminate or avoid the unexpected. As a result of this high Uncertainty Avoidance characteristic, the society does not readily accept change and is very risk adverse. </a:t>
            </a:r>
          </a:p>
          <a:p>
            <a:pPr eaLnBrk="1" fontAlgn="auto" hangingPunct="1">
              <a:spcBef>
                <a:spcPts val="0"/>
              </a:spcBef>
              <a:spcAft>
                <a:spcPts val="0"/>
              </a:spcAft>
              <a:defRPr/>
            </a:pPr>
            <a:r>
              <a:rPr lang="en-US" dirty="0"/>
              <a:t>Indonesia has one of the lowest world rankings for Individualism with a 14, compared to the greater Asian rank of 23, and world rank of 43. The score on this Dimension indicates the Indonesian society is Collectivist as compared to Individualist. This is manifest in a close long-term commitment to the member 'group', is that a family, extended family, or extended relationships. Loyalty in a collectivist culture is paramount, and over-rides most other societal rules and regulations. The society fosters strong relationships where everyone takes responsibility for fellow members of their group</a:t>
            </a:r>
          </a:p>
        </p:txBody>
      </p:sp>
      <p:sp>
        <p:nvSpPr>
          <p:cNvPr id="28676" name="Slide Number Placeholder 3">
            <a:extLst>
              <a:ext uri="{FF2B5EF4-FFF2-40B4-BE49-F238E27FC236}">
                <a16:creationId xmlns:a16="http://schemas.microsoft.com/office/drawing/2014/main" id="{B83CA11B-3834-44F9-B650-A59403F00A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42CD5A3-537E-4C84-845B-666FC514AE63}" type="slidenum">
              <a:rPr lang="en-US" altLang="en-US"/>
              <a:pPr eaLnBrk="1" hangingPunct="1"/>
              <a:t>6</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343400" y="228600"/>
            <a:ext cx="4495800" cy="2590800"/>
          </a:xfrm>
        </p:spPr>
        <p:txBody>
          <a:bodyPr/>
          <a:lstStyle>
            <a:lvl1pPr algn="r">
              <a:defRPr sz="4000">
                <a:latin typeface="Tahoma" pitchFamily="34" charset="0"/>
                <a:cs typeface="Tahoma" pitchFamily="34" charset="0"/>
              </a:defRPr>
            </a:lvl1pPr>
          </a:lstStyle>
          <a:p>
            <a:r>
              <a:rPr lang="en-US" dirty="0"/>
              <a:t>Click to edit Master title style</a:t>
            </a:r>
          </a:p>
        </p:txBody>
      </p:sp>
      <p:sp>
        <p:nvSpPr>
          <p:cNvPr id="3075" name="Rectangle 3"/>
          <p:cNvSpPr>
            <a:spLocks noGrp="1" noChangeArrowheads="1"/>
          </p:cNvSpPr>
          <p:nvPr>
            <p:ph type="subTitle" idx="1"/>
          </p:nvPr>
        </p:nvSpPr>
        <p:spPr>
          <a:xfrm>
            <a:off x="4343400" y="2971800"/>
            <a:ext cx="4495800" cy="1752600"/>
          </a:xfrm>
        </p:spPr>
        <p:txBody>
          <a:bodyPr/>
          <a:lstStyle>
            <a:lvl1pPr marL="0" indent="0" algn="r">
              <a:buFontTx/>
              <a:buNone/>
              <a:defRPr>
                <a:latin typeface="Tahoma" pitchFamily="34" charset="0"/>
                <a:cs typeface="Tahoma" pitchFamily="34" charset="0"/>
              </a:defRPr>
            </a:lvl1pPr>
          </a:lstStyle>
          <a:p>
            <a:r>
              <a:rPr lang="en-US"/>
              <a:t>Click to edit Master subtitle style</a:t>
            </a:r>
          </a:p>
        </p:txBody>
      </p:sp>
    </p:spTree>
    <p:extLst>
      <p:ext uri="{BB962C8B-B14F-4D97-AF65-F5344CB8AC3E}">
        <p14:creationId xmlns:p14="http://schemas.microsoft.com/office/powerpoint/2010/main" val="2623758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F850148-7672-4E31-B8F4-2319A08D89E1}"/>
              </a:ext>
            </a:extLst>
          </p:cNvPr>
          <p:cNvSpPr>
            <a:spLocks noGrp="1" noChangeArrowheads="1"/>
          </p:cNvSpPr>
          <p:nvPr>
            <p:ph type="dt" sz="half" idx="10"/>
          </p:nvPr>
        </p:nvSpPr>
        <p:spPr>
          <a:ln/>
        </p:spPr>
        <p:txBody>
          <a:bodyPr/>
          <a:lstStyle>
            <a:lvl1pPr>
              <a:defRPr/>
            </a:lvl1pPr>
          </a:lstStyle>
          <a:p>
            <a:pPr>
              <a:defRPr/>
            </a:pPr>
            <a:fld id="{98270C99-41E8-42CB-9DCB-068BC9F6D848}" type="datetimeFigureOut">
              <a:rPr lang="en-US"/>
              <a:pPr>
                <a:defRPr/>
              </a:pPr>
              <a:t>1/2/2019</a:t>
            </a:fld>
            <a:endParaRPr lang="en-US"/>
          </a:p>
        </p:txBody>
      </p:sp>
      <p:sp>
        <p:nvSpPr>
          <p:cNvPr id="5" name="Rectangle 5">
            <a:extLst>
              <a:ext uri="{FF2B5EF4-FFF2-40B4-BE49-F238E27FC236}">
                <a16:creationId xmlns:a16="http://schemas.microsoft.com/office/drawing/2014/main" id="{94170D68-B2F5-4FC2-86F5-138520BDD03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9B11028-08AE-439A-827F-BEFE081D2022}"/>
              </a:ext>
            </a:extLst>
          </p:cNvPr>
          <p:cNvSpPr>
            <a:spLocks noGrp="1" noChangeArrowheads="1"/>
          </p:cNvSpPr>
          <p:nvPr>
            <p:ph type="sldNum" sz="quarter" idx="12"/>
          </p:nvPr>
        </p:nvSpPr>
        <p:spPr>
          <a:ln/>
        </p:spPr>
        <p:txBody>
          <a:bodyPr/>
          <a:lstStyle>
            <a:lvl1pPr>
              <a:defRPr/>
            </a:lvl1pPr>
          </a:lstStyle>
          <a:p>
            <a:fld id="{B4C60D68-B9AC-4CA9-867F-567D77CF3F7F}" type="slidenum">
              <a:rPr lang="en-US" altLang="en-US"/>
              <a:pPr/>
              <a:t>‹#›</a:t>
            </a:fld>
            <a:endParaRPr lang="en-US" altLang="en-US"/>
          </a:p>
        </p:txBody>
      </p:sp>
    </p:spTree>
    <p:extLst>
      <p:ext uri="{BB962C8B-B14F-4D97-AF65-F5344CB8AC3E}">
        <p14:creationId xmlns:p14="http://schemas.microsoft.com/office/powerpoint/2010/main" val="3927950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28600"/>
            <a:ext cx="2133600" cy="6172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28600"/>
            <a:ext cx="62484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48FA1A8-5217-4619-9CB3-D7208FC03C18}"/>
              </a:ext>
            </a:extLst>
          </p:cNvPr>
          <p:cNvSpPr>
            <a:spLocks noGrp="1" noChangeArrowheads="1"/>
          </p:cNvSpPr>
          <p:nvPr>
            <p:ph type="dt" sz="half" idx="10"/>
          </p:nvPr>
        </p:nvSpPr>
        <p:spPr>
          <a:ln/>
        </p:spPr>
        <p:txBody>
          <a:bodyPr/>
          <a:lstStyle>
            <a:lvl1pPr>
              <a:defRPr/>
            </a:lvl1pPr>
          </a:lstStyle>
          <a:p>
            <a:pPr>
              <a:defRPr/>
            </a:pPr>
            <a:fld id="{70B06CF0-6389-4DE1-9ED5-5F7E51718712}" type="datetimeFigureOut">
              <a:rPr lang="en-US"/>
              <a:pPr>
                <a:defRPr/>
              </a:pPr>
              <a:t>1/2/2019</a:t>
            </a:fld>
            <a:endParaRPr lang="en-US"/>
          </a:p>
        </p:txBody>
      </p:sp>
      <p:sp>
        <p:nvSpPr>
          <p:cNvPr id="5" name="Rectangle 5">
            <a:extLst>
              <a:ext uri="{FF2B5EF4-FFF2-40B4-BE49-F238E27FC236}">
                <a16:creationId xmlns:a16="http://schemas.microsoft.com/office/drawing/2014/main" id="{7083BE07-B5DA-46B8-91F5-BF45D49D741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D400F59-215E-46DE-91A0-54DF01CC5B74}"/>
              </a:ext>
            </a:extLst>
          </p:cNvPr>
          <p:cNvSpPr>
            <a:spLocks noGrp="1" noChangeArrowheads="1"/>
          </p:cNvSpPr>
          <p:nvPr>
            <p:ph type="sldNum" sz="quarter" idx="12"/>
          </p:nvPr>
        </p:nvSpPr>
        <p:spPr>
          <a:ln/>
        </p:spPr>
        <p:txBody>
          <a:bodyPr/>
          <a:lstStyle>
            <a:lvl1pPr>
              <a:defRPr/>
            </a:lvl1pPr>
          </a:lstStyle>
          <a:p>
            <a:fld id="{C3BAA038-C05A-4C77-82E8-A45871602618}" type="slidenum">
              <a:rPr lang="en-US" altLang="en-US"/>
              <a:pPr/>
              <a:t>‹#›</a:t>
            </a:fld>
            <a:endParaRPr lang="en-US" altLang="en-US"/>
          </a:p>
        </p:txBody>
      </p:sp>
    </p:spTree>
    <p:extLst>
      <p:ext uri="{BB962C8B-B14F-4D97-AF65-F5344CB8AC3E}">
        <p14:creationId xmlns:p14="http://schemas.microsoft.com/office/powerpoint/2010/main" val="2285521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lvl1pPr algn="ctr">
              <a:defRPr sz="3200">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381000" y="1219200"/>
            <a:ext cx="8534400" cy="5181600"/>
          </a:xfrm>
        </p:spPr>
        <p:txBody>
          <a:bodyPr/>
          <a:lstStyle>
            <a:lvl1pPr>
              <a:defRPr sz="2200" b="0"/>
            </a:lvl1pPr>
            <a:lvl2pPr>
              <a:defRPr sz="2000" b="0"/>
            </a:lvl2pPr>
            <a:lvl3pPr>
              <a:defRPr sz="1800" b="0"/>
            </a:lvl3pPr>
            <a:lvl4pPr>
              <a:defRPr sz="1800" b="0"/>
            </a:lvl4pPr>
            <a:lvl5pPr>
              <a:defRPr sz="18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id="{093C39B5-BDF1-4401-912E-5490F0B49A9E}"/>
              </a:ext>
            </a:extLst>
          </p:cNvPr>
          <p:cNvSpPr>
            <a:spLocks noGrp="1" noChangeArrowheads="1"/>
          </p:cNvSpPr>
          <p:nvPr>
            <p:ph type="dt" sz="half" idx="10"/>
          </p:nvPr>
        </p:nvSpPr>
        <p:spPr>
          <a:ln/>
        </p:spPr>
        <p:txBody>
          <a:bodyPr/>
          <a:lstStyle>
            <a:lvl1pPr>
              <a:defRPr/>
            </a:lvl1pPr>
          </a:lstStyle>
          <a:p>
            <a:pPr>
              <a:defRPr/>
            </a:pPr>
            <a:fld id="{517FE92A-E842-4956-8430-38C0A5D369B6}" type="datetimeFigureOut">
              <a:rPr lang="en-US"/>
              <a:pPr>
                <a:defRPr/>
              </a:pPr>
              <a:t>1/2/2019</a:t>
            </a:fld>
            <a:endParaRPr lang="en-US"/>
          </a:p>
        </p:txBody>
      </p:sp>
      <p:sp>
        <p:nvSpPr>
          <p:cNvPr id="5" name="Rectangle 5">
            <a:extLst>
              <a:ext uri="{FF2B5EF4-FFF2-40B4-BE49-F238E27FC236}">
                <a16:creationId xmlns:a16="http://schemas.microsoft.com/office/drawing/2014/main" id="{57A0586B-078A-4666-A3A8-BE2B2AD37BB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E20CA42-CCD6-490F-A6A2-62D6F1A905D3}"/>
              </a:ext>
            </a:extLst>
          </p:cNvPr>
          <p:cNvSpPr>
            <a:spLocks noGrp="1" noChangeArrowheads="1"/>
          </p:cNvSpPr>
          <p:nvPr>
            <p:ph type="sldNum" sz="quarter" idx="12"/>
          </p:nvPr>
        </p:nvSpPr>
        <p:spPr>
          <a:ln/>
        </p:spPr>
        <p:txBody>
          <a:bodyPr/>
          <a:lstStyle>
            <a:lvl1pPr>
              <a:defRPr/>
            </a:lvl1pPr>
          </a:lstStyle>
          <a:p>
            <a:fld id="{57AECBB8-CACC-4FD9-9FE9-9AD7E1695C32}" type="slidenum">
              <a:rPr lang="en-US" altLang="en-US"/>
              <a:pPr/>
              <a:t>‹#›</a:t>
            </a:fld>
            <a:endParaRPr lang="en-US" altLang="en-US"/>
          </a:p>
        </p:txBody>
      </p:sp>
    </p:spTree>
    <p:extLst>
      <p:ext uri="{BB962C8B-B14F-4D97-AF65-F5344CB8AC3E}">
        <p14:creationId xmlns:p14="http://schemas.microsoft.com/office/powerpoint/2010/main" val="3044666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692BB343-F4E5-4D6D-8291-94026D3E4BA7}"/>
              </a:ext>
            </a:extLst>
          </p:cNvPr>
          <p:cNvSpPr>
            <a:spLocks noGrp="1" noChangeArrowheads="1"/>
          </p:cNvSpPr>
          <p:nvPr>
            <p:ph type="dt" sz="half" idx="10"/>
          </p:nvPr>
        </p:nvSpPr>
        <p:spPr>
          <a:ln/>
        </p:spPr>
        <p:txBody>
          <a:bodyPr/>
          <a:lstStyle>
            <a:lvl1pPr>
              <a:defRPr/>
            </a:lvl1pPr>
          </a:lstStyle>
          <a:p>
            <a:pPr>
              <a:defRPr/>
            </a:pPr>
            <a:fld id="{4D2768AA-84D2-4E05-A35C-B70DDE3365FD}" type="datetimeFigureOut">
              <a:rPr lang="en-US"/>
              <a:pPr>
                <a:defRPr/>
              </a:pPr>
              <a:t>1/2/2019</a:t>
            </a:fld>
            <a:endParaRPr lang="en-US"/>
          </a:p>
        </p:txBody>
      </p:sp>
      <p:sp>
        <p:nvSpPr>
          <p:cNvPr id="5" name="Rectangle 5">
            <a:extLst>
              <a:ext uri="{FF2B5EF4-FFF2-40B4-BE49-F238E27FC236}">
                <a16:creationId xmlns:a16="http://schemas.microsoft.com/office/drawing/2014/main" id="{785C784A-46AF-4CA3-9AC5-6ADFD5EACCC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FBCD0F7-6FA5-41CC-A2B9-F69DF40166F5}"/>
              </a:ext>
            </a:extLst>
          </p:cNvPr>
          <p:cNvSpPr>
            <a:spLocks noGrp="1" noChangeArrowheads="1"/>
          </p:cNvSpPr>
          <p:nvPr>
            <p:ph type="sldNum" sz="quarter" idx="12"/>
          </p:nvPr>
        </p:nvSpPr>
        <p:spPr>
          <a:ln/>
        </p:spPr>
        <p:txBody>
          <a:bodyPr/>
          <a:lstStyle>
            <a:lvl1pPr>
              <a:defRPr/>
            </a:lvl1pPr>
          </a:lstStyle>
          <a:p>
            <a:fld id="{F52D4CA8-F842-41DD-9E45-4871C9125BE4}" type="slidenum">
              <a:rPr lang="en-US" altLang="en-US"/>
              <a:pPr/>
              <a:t>‹#›</a:t>
            </a:fld>
            <a:endParaRPr lang="en-US" altLang="en-US"/>
          </a:p>
        </p:txBody>
      </p:sp>
    </p:spTree>
    <p:extLst>
      <p:ext uri="{BB962C8B-B14F-4D97-AF65-F5344CB8AC3E}">
        <p14:creationId xmlns:p14="http://schemas.microsoft.com/office/powerpoint/2010/main" val="396250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990600"/>
            <a:ext cx="4191000" cy="5410200"/>
          </a:xfrm>
        </p:spPr>
        <p:txBody>
          <a:bodyPr/>
          <a:lstStyle>
            <a:lvl1pPr>
              <a:defRPr sz="22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24400" y="990600"/>
            <a:ext cx="4191000" cy="5410200"/>
          </a:xfrm>
        </p:spPr>
        <p:txBody>
          <a:bodyPr/>
          <a:lstStyle>
            <a:lvl1pPr>
              <a:defRPr sz="22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0" y="0"/>
            <a:ext cx="9144000" cy="762000"/>
          </a:xfrm>
          <a:solidFill>
            <a:srgbClr val="0066FF"/>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lvl1pPr algn="ctr">
              <a:defRPr sz="3200">
                <a:solidFill>
                  <a:schemeClr val="bg1"/>
                </a:solidFill>
              </a:defRPr>
            </a:lvl1pPr>
          </a:lstStyle>
          <a:p>
            <a:r>
              <a:rPr lang="en-US"/>
              <a:t>Click to edit Master title style</a:t>
            </a:r>
            <a:endParaRPr lang="en-US" dirty="0"/>
          </a:p>
        </p:txBody>
      </p:sp>
      <p:sp>
        <p:nvSpPr>
          <p:cNvPr id="5" name="Rectangle 4">
            <a:extLst>
              <a:ext uri="{FF2B5EF4-FFF2-40B4-BE49-F238E27FC236}">
                <a16:creationId xmlns:a16="http://schemas.microsoft.com/office/drawing/2014/main" id="{D6579C92-AAC8-4CC7-A52B-CDFEC4E54432}"/>
              </a:ext>
            </a:extLst>
          </p:cNvPr>
          <p:cNvSpPr>
            <a:spLocks noGrp="1" noChangeArrowheads="1"/>
          </p:cNvSpPr>
          <p:nvPr>
            <p:ph type="dt" sz="half" idx="10"/>
          </p:nvPr>
        </p:nvSpPr>
        <p:spPr>
          <a:ln/>
        </p:spPr>
        <p:txBody>
          <a:bodyPr/>
          <a:lstStyle>
            <a:lvl1pPr>
              <a:defRPr/>
            </a:lvl1pPr>
          </a:lstStyle>
          <a:p>
            <a:pPr>
              <a:defRPr/>
            </a:pPr>
            <a:fld id="{67A020F7-C9D8-457D-A0F7-209874973F6B}" type="datetimeFigureOut">
              <a:rPr lang="en-US"/>
              <a:pPr>
                <a:defRPr/>
              </a:pPr>
              <a:t>1/2/2019</a:t>
            </a:fld>
            <a:endParaRPr lang="en-US"/>
          </a:p>
        </p:txBody>
      </p:sp>
      <p:sp>
        <p:nvSpPr>
          <p:cNvPr id="6" name="Rectangle 5">
            <a:extLst>
              <a:ext uri="{FF2B5EF4-FFF2-40B4-BE49-F238E27FC236}">
                <a16:creationId xmlns:a16="http://schemas.microsoft.com/office/drawing/2014/main" id="{B6F67F63-D7FC-45E1-9D7B-FF8A1546F9C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8C26C89-D6F2-4620-BDFB-1741B56B518F}"/>
              </a:ext>
            </a:extLst>
          </p:cNvPr>
          <p:cNvSpPr>
            <a:spLocks noGrp="1" noChangeArrowheads="1"/>
          </p:cNvSpPr>
          <p:nvPr>
            <p:ph type="sldNum" sz="quarter" idx="12"/>
          </p:nvPr>
        </p:nvSpPr>
        <p:spPr>
          <a:ln/>
        </p:spPr>
        <p:txBody>
          <a:bodyPr/>
          <a:lstStyle>
            <a:lvl1pPr>
              <a:defRPr/>
            </a:lvl1pPr>
          </a:lstStyle>
          <a:p>
            <a:fld id="{A8D6D3E8-06E8-4EE5-987E-FCEB73478905}" type="slidenum">
              <a:rPr lang="en-US" altLang="en-US"/>
              <a:pPr/>
              <a:t>‹#›</a:t>
            </a:fld>
            <a:endParaRPr lang="en-US" altLang="en-US"/>
          </a:p>
        </p:txBody>
      </p:sp>
    </p:spTree>
    <p:extLst>
      <p:ext uri="{BB962C8B-B14F-4D97-AF65-F5344CB8AC3E}">
        <p14:creationId xmlns:p14="http://schemas.microsoft.com/office/powerpoint/2010/main" val="2647800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914B1DA4-A923-42A5-A2C0-71136C88C9CE}"/>
              </a:ext>
            </a:extLst>
          </p:cNvPr>
          <p:cNvSpPr>
            <a:spLocks noGrp="1" noChangeArrowheads="1"/>
          </p:cNvSpPr>
          <p:nvPr>
            <p:ph type="dt" sz="half" idx="10"/>
          </p:nvPr>
        </p:nvSpPr>
        <p:spPr>
          <a:ln/>
        </p:spPr>
        <p:txBody>
          <a:bodyPr/>
          <a:lstStyle>
            <a:lvl1pPr>
              <a:defRPr/>
            </a:lvl1pPr>
          </a:lstStyle>
          <a:p>
            <a:pPr>
              <a:defRPr/>
            </a:pPr>
            <a:fld id="{08F08039-7698-480D-AA4B-98FBA2F45CFE}" type="datetimeFigureOut">
              <a:rPr lang="en-US"/>
              <a:pPr>
                <a:defRPr/>
              </a:pPr>
              <a:t>1/2/2019</a:t>
            </a:fld>
            <a:endParaRPr lang="en-US"/>
          </a:p>
        </p:txBody>
      </p:sp>
      <p:sp>
        <p:nvSpPr>
          <p:cNvPr id="8" name="Rectangle 5">
            <a:extLst>
              <a:ext uri="{FF2B5EF4-FFF2-40B4-BE49-F238E27FC236}">
                <a16:creationId xmlns:a16="http://schemas.microsoft.com/office/drawing/2014/main" id="{B4ECD26F-D16E-45E7-B8EC-A11A2086EE9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A5FE4FD9-73C9-4DD5-9809-3507FA123439}"/>
              </a:ext>
            </a:extLst>
          </p:cNvPr>
          <p:cNvSpPr>
            <a:spLocks noGrp="1" noChangeArrowheads="1"/>
          </p:cNvSpPr>
          <p:nvPr>
            <p:ph type="sldNum" sz="quarter" idx="12"/>
          </p:nvPr>
        </p:nvSpPr>
        <p:spPr>
          <a:ln/>
        </p:spPr>
        <p:txBody>
          <a:bodyPr/>
          <a:lstStyle>
            <a:lvl1pPr>
              <a:defRPr/>
            </a:lvl1pPr>
          </a:lstStyle>
          <a:p>
            <a:fld id="{797E33DE-7C6C-475F-A279-41AA71E7E4B3}" type="slidenum">
              <a:rPr lang="en-US" altLang="en-US"/>
              <a:pPr/>
              <a:t>‹#›</a:t>
            </a:fld>
            <a:endParaRPr lang="en-US" altLang="en-US"/>
          </a:p>
        </p:txBody>
      </p:sp>
    </p:spTree>
    <p:extLst>
      <p:ext uri="{BB962C8B-B14F-4D97-AF65-F5344CB8AC3E}">
        <p14:creationId xmlns:p14="http://schemas.microsoft.com/office/powerpoint/2010/main" val="3424874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FC423FB-C574-4B7D-92C9-470414EDCFF1}"/>
              </a:ext>
            </a:extLst>
          </p:cNvPr>
          <p:cNvSpPr>
            <a:spLocks noGrp="1" noChangeArrowheads="1"/>
          </p:cNvSpPr>
          <p:nvPr>
            <p:ph type="dt" sz="half" idx="10"/>
          </p:nvPr>
        </p:nvSpPr>
        <p:spPr>
          <a:ln/>
        </p:spPr>
        <p:txBody>
          <a:bodyPr/>
          <a:lstStyle>
            <a:lvl1pPr>
              <a:defRPr/>
            </a:lvl1pPr>
          </a:lstStyle>
          <a:p>
            <a:pPr>
              <a:defRPr/>
            </a:pPr>
            <a:fld id="{A81088F2-75AF-4FDC-A5AA-5045A6A99953}" type="datetimeFigureOut">
              <a:rPr lang="en-US"/>
              <a:pPr>
                <a:defRPr/>
              </a:pPr>
              <a:t>1/2/2019</a:t>
            </a:fld>
            <a:endParaRPr lang="en-US"/>
          </a:p>
        </p:txBody>
      </p:sp>
      <p:sp>
        <p:nvSpPr>
          <p:cNvPr id="4" name="Rectangle 5">
            <a:extLst>
              <a:ext uri="{FF2B5EF4-FFF2-40B4-BE49-F238E27FC236}">
                <a16:creationId xmlns:a16="http://schemas.microsoft.com/office/drawing/2014/main" id="{5E8F24B1-DD18-4D41-8ADC-FD162B70232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CCF8DDED-AE8B-405A-BDCB-CC1662709350}"/>
              </a:ext>
            </a:extLst>
          </p:cNvPr>
          <p:cNvSpPr>
            <a:spLocks noGrp="1" noChangeArrowheads="1"/>
          </p:cNvSpPr>
          <p:nvPr>
            <p:ph type="sldNum" sz="quarter" idx="12"/>
          </p:nvPr>
        </p:nvSpPr>
        <p:spPr>
          <a:ln/>
        </p:spPr>
        <p:txBody>
          <a:bodyPr/>
          <a:lstStyle>
            <a:lvl1pPr>
              <a:defRPr/>
            </a:lvl1pPr>
          </a:lstStyle>
          <a:p>
            <a:fld id="{C90349DC-0866-4F18-BE9D-4644BB11BB2C}" type="slidenum">
              <a:rPr lang="en-US" altLang="en-US"/>
              <a:pPr/>
              <a:t>‹#›</a:t>
            </a:fld>
            <a:endParaRPr lang="en-US" altLang="en-US"/>
          </a:p>
        </p:txBody>
      </p:sp>
    </p:spTree>
    <p:extLst>
      <p:ext uri="{BB962C8B-B14F-4D97-AF65-F5344CB8AC3E}">
        <p14:creationId xmlns:p14="http://schemas.microsoft.com/office/powerpoint/2010/main" val="32740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D7FC317-89CA-4012-8CA2-0891ADCD890C}"/>
              </a:ext>
            </a:extLst>
          </p:cNvPr>
          <p:cNvSpPr>
            <a:spLocks noGrp="1" noChangeArrowheads="1"/>
          </p:cNvSpPr>
          <p:nvPr>
            <p:ph type="dt" sz="half" idx="10"/>
          </p:nvPr>
        </p:nvSpPr>
        <p:spPr>
          <a:ln/>
        </p:spPr>
        <p:txBody>
          <a:bodyPr/>
          <a:lstStyle>
            <a:lvl1pPr>
              <a:defRPr/>
            </a:lvl1pPr>
          </a:lstStyle>
          <a:p>
            <a:pPr>
              <a:defRPr/>
            </a:pPr>
            <a:fld id="{ED90C743-7EFE-4A5B-B033-22DBC3D96843}" type="datetimeFigureOut">
              <a:rPr lang="en-US"/>
              <a:pPr>
                <a:defRPr/>
              </a:pPr>
              <a:t>1/2/2019</a:t>
            </a:fld>
            <a:endParaRPr lang="en-US"/>
          </a:p>
        </p:txBody>
      </p:sp>
      <p:sp>
        <p:nvSpPr>
          <p:cNvPr id="3" name="Rectangle 5">
            <a:extLst>
              <a:ext uri="{FF2B5EF4-FFF2-40B4-BE49-F238E27FC236}">
                <a16:creationId xmlns:a16="http://schemas.microsoft.com/office/drawing/2014/main" id="{FAA1FE04-5426-4DA9-A160-BF2C3C8D4B8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68899C3A-460B-4718-A9C7-A64FF3982BEC}"/>
              </a:ext>
            </a:extLst>
          </p:cNvPr>
          <p:cNvSpPr>
            <a:spLocks noGrp="1" noChangeArrowheads="1"/>
          </p:cNvSpPr>
          <p:nvPr>
            <p:ph type="sldNum" sz="quarter" idx="12"/>
          </p:nvPr>
        </p:nvSpPr>
        <p:spPr>
          <a:ln/>
        </p:spPr>
        <p:txBody>
          <a:bodyPr/>
          <a:lstStyle>
            <a:lvl1pPr>
              <a:defRPr/>
            </a:lvl1pPr>
          </a:lstStyle>
          <a:p>
            <a:fld id="{9CFA709C-96E0-4A92-B543-3905762E8C55}" type="slidenum">
              <a:rPr lang="en-US" altLang="en-US"/>
              <a:pPr/>
              <a:t>‹#›</a:t>
            </a:fld>
            <a:endParaRPr lang="en-US" altLang="en-US"/>
          </a:p>
        </p:txBody>
      </p:sp>
    </p:spTree>
    <p:extLst>
      <p:ext uri="{BB962C8B-B14F-4D97-AF65-F5344CB8AC3E}">
        <p14:creationId xmlns:p14="http://schemas.microsoft.com/office/powerpoint/2010/main" val="2429894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3BA5F5E-5677-4FF1-B904-9E097CF2F322}"/>
              </a:ext>
            </a:extLst>
          </p:cNvPr>
          <p:cNvSpPr>
            <a:spLocks noGrp="1" noChangeArrowheads="1"/>
          </p:cNvSpPr>
          <p:nvPr>
            <p:ph type="dt" sz="half" idx="10"/>
          </p:nvPr>
        </p:nvSpPr>
        <p:spPr>
          <a:ln/>
        </p:spPr>
        <p:txBody>
          <a:bodyPr/>
          <a:lstStyle>
            <a:lvl1pPr>
              <a:defRPr/>
            </a:lvl1pPr>
          </a:lstStyle>
          <a:p>
            <a:pPr>
              <a:defRPr/>
            </a:pPr>
            <a:fld id="{5842C955-7919-4B3F-AD04-FF7718B77E6D}" type="datetimeFigureOut">
              <a:rPr lang="en-US"/>
              <a:pPr>
                <a:defRPr/>
              </a:pPr>
              <a:t>1/2/2019</a:t>
            </a:fld>
            <a:endParaRPr lang="en-US"/>
          </a:p>
        </p:txBody>
      </p:sp>
      <p:sp>
        <p:nvSpPr>
          <p:cNvPr id="6" name="Rectangle 5">
            <a:extLst>
              <a:ext uri="{FF2B5EF4-FFF2-40B4-BE49-F238E27FC236}">
                <a16:creationId xmlns:a16="http://schemas.microsoft.com/office/drawing/2014/main" id="{66822E9C-E250-4FE4-AD2F-01AC68DA6A8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A7551F3-0406-471C-8008-A09F66375DF0}"/>
              </a:ext>
            </a:extLst>
          </p:cNvPr>
          <p:cNvSpPr>
            <a:spLocks noGrp="1" noChangeArrowheads="1"/>
          </p:cNvSpPr>
          <p:nvPr>
            <p:ph type="sldNum" sz="quarter" idx="12"/>
          </p:nvPr>
        </p:nvSpPr>
        <p:spPr>
          <a:ln/>
        </p:spPr>
        <p:txBody>
          <a:bodyPr/>
          <a:lstStyle>
            <a:lvl1pPr>
              <a:defRPr/>
            </a:lvl1pPr>
          </a:lstStyle>
          <a:p>
            <a:fld id="{CD9952E1-2D62-489C-862B-E073000A8766}" type="slidenum">
              <a:rPr lang="en-US" altLang="en-US"/>
              <a:pPr/>
              <a:t>‹#›</a:t>
            </a:fld>
            <a:endParaRPr lang="en-US" altLang="en-US"/>
          </a:p>
        </p:txBody>
      </p:sp>
    </p:spTree>
    <p:extLst>
      <p:ext uri="{BB962C8B-B14F-4D97-AF65-F5344CB8AC3E}">
        <p14:creationId xmlns:p14="http://schemas.microsoft.com/office/powerpoint/2010/main" val="2785075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E22C45DE-211E-4D2B-9890-A98C9F99A4F4}"/>
              </a:ext>
            </a:extLst>
          </p:cNvPr>
          <p:cNvSpPr>
            <a:spLocks noGrp="1" noChangeArrowheads="1"/>
          </p:cNvSpPr>
          <p:nvPr>
            <p:ph type="dt" sz="half" idx="10"/>
          </p:nvPr>
        </p:nvSpPr>
        <p:spPr>
          <a:ln/>
        </p:spPr>
        <p:txBody>
          <a:bodyPr/>
          <a:lstStyle>
            <a:lvl1pPr>
              <a:defRPr/>
            </a:lvl1pPr>
          </a:lstStyle>
          <a:p>
            <a:pPr>
              <a:defRPr/>
            </a:pPr>
            <a:fld id="{B47018BD-04A7-4B97-B2E7-DC7AB3150E7B}" type="datetimeFigureOut">
              <a:rPr lang="en-US"/>
              <a:pPr>
                <a:defRPr/>
              </a:pPr>
              <a:t>1/2/2019</a:t>
            </a:fld>
            <a:endParaRPr lang="en-US"/>
          </a:p>
        </p:txBody>
      </p:sp>
      <p:sp>
        <p:nvSpPr>
          <p:cNvPr id="6" name="Rectangle 5">
            <a:extLst>
              <a:ext uri="{FF2B5EF4-FFF2-40B4-BE49-F238E27FC236}">
                <a16:creationId xmlns:a16="http://schemas.microsoft.com/office/drawing/2014/main" id="{59D8E2C4-4BB5-4FB7-AD1F-99F1A6B9922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3FB1C7C-1EFC-4D6D-8978-14945E51F50E}"/>
              </a:ext>
            </a:extLst>
          </p:cNvPr>
          <p:cNvSpPr>
            <a:spLocks noGrp="1" noChangeArrowheads="1"/>
          </p:cNvSpPr>
          <p:nvPr>
            <p:ph type="sldNum" sz="quarter" idx="12"/>
          </p:nvPr>
        </p:nvSpPr>
        <p:spPr>
          <a:ln/>
        </p:spPr>
        <p:txBody>
          <a:bodyPr/>
          <a:lstStyle>
            <a:lvl1pPr>
              <a:defRPr/>
            </a:lvl1pPr>
          </a:lstStyle>
          <a:p>
            <a:fld id="{FF603997-3509-4C13-BE2C-9301D5833B88}" type="slidenum">
              <a:rPr lang="en-US" altLang="en-US"/>
              <a:pPr/>
              <a:t>‹#›</a:t>
            </a:fld>
            <a:endParaRPr lang="en-US" altLang="en-US"/>
          </a:p>
        </p:txBody>
      </p:sp>
    </p:spTree>
    <p:extLst>
      <p:ext uri="{BB962C8B-B14F-4D97-AF65-F5344CB8AC3E}">
        <p14:creationId xmlns:p14="http://schemas.microsoft.com/office/powerpoint/2010/main" val="1496634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643B185-690A-4340-91E8-4DAD4686493B}"/>
              </a:ext>
            </a:extLst>
          </p:cNvPr>
          <p:cNvSpPr>
            <a:spLocks noGrp="1" noChangeArrowheads="1"/>
          </p:cNvSpPr>
          <p:nvPr>
            <p:ph type="title"/>
          </p:nvPr>
        </p:nvSpPr>
        <p:spPr bwMode="auto">
          <a:xfrm>
            <a:off x="381000" y="228600"/>
            <a:ext cx="8534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34925FF-554D-4DD2-97FC-DB08D6F5F5C9}"/>
              </a:ext>
            </a:extLst>
          </p:cNvPr>
          <p:cNvSpPr>
            <a:spLocks noGrp="1" noChangeArrowheads="1"/>
          </p:cNvSpPr>
          <p:nvPr>
            <p:ph type="body" idx="1"/>
          </p:nvPr>
        </p:nvSpPr>
        <p:spPr bwMode="auto">
          <a:xfrm>
            <a:off x="381000" y="1524000"/>
            <a:ext cx="8534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Rectangle 4">
            <a:extLst>
              <a:ext uri="{FF2B5EF4-FFF2-40B4-BE49-F238E27FC236}">
                <a16:creationId xmlns:a16="http://schemas.microsoft.com/office/drawing/2014/main" id="{F7D74827-CA5B-4C7A-8581-7156D3725DCB}"/>
              </a:ext>
            </a:extLst>
          </p:cNvPr>
          <p:cNvSpPr>
            <a:spLocks noGrp="1" noChangeArrowheads="1"/>
          </p:cNvSpPr>
          <p:nvPr>
            <p:ph type="dt" sz="half" idx="2"/>
          </p:nvPr>
        </p:nvSpPr>
        <p:spPr bwMode="auto">
          <a:xfrm>
            <a:off x="0" y="6613525"/>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100" b="0">
                <a:solidFill>
                  <a:srgbClr val="0066FF"/>
                </a:solidFill>
                <a:latin typeface="Tahoma" pitchFamily="34" charset="0"/>
                <a:cs typeface="Tahoma" pitchFamily="34" charset="0"/>
              </a:defRPr>
            </a:lvl1pPr>
          </a:lstStyle>
          <a:p>
            <a:pPr>
              <a:defRPr/>
            </a:pPr>
            <a:fld id="{820D32E5-F0B5-4E83-AA0A-969FBC652CFC}" type="datetimeFigureOut">
              <a:rPr lang="en-US"/>
              <a:pPr>
                <a:defRPr/>
              </a:pPr>
              <a:t>1/2/2019</a:t>
            </a:fld>
            <a:endParaRPr lang="en-US"/>
          </a:p>
        </p:txBody>
      </p:sp>
      <p:sp>
        <p:nvSpPr>
          <p:cNvPr id="1029" name="Rectangle 5">
            <a:extLst>
              <a:ext uri="{FF2B5EF4-FFF2-40B4-BE49-F238E27FC236}">
                <a16:creationId xmlns:a16="http://schemas.microsoft.com/office/drawing/2014/main" id="{27F1F0E7-A838-4C8C-A833-174A1349D3D2}"/>
              </a:ext>
            </a:extLst>
          </p:cNvPr>
          <p:cNvSpPr>
            <a:spLocks noGrp="1" noChangeArrowheads="1"/>
          </p:cNvSpPr>
          <p:nvPr>
            <p:ph type="ftr" sz="quarter" idx="3"/>
          </p:nvPr>
        </p:nvSpPr>
        <p:spPr bwMode="auto">
          <a:xfrm>
            <a:off x="2286000" y="6629400"/>
            <a:ext cx="58674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100" b="0">
                <a:solidFill>
                  <a:srgbClr val="0066FF"/>
                </a:solidFill>
                <a:latin typeface="Tahoma" pitchFamily="34" charset="0"/>
                <a:cs typeface="Tahoma" pitchFamily="34" charset="0"/>
              </a:defRPr>
            </a:lvl1pPr>
          </a:lstStyle>
          <a:p>
            <a:pPr>
              <a:defRPr/>
            </a:pPr>
            <a:endParaRPr lang="en-US"/>
          </a:p>
        </p:txBody>
      </p:sp>
      <p:sp>
        <p:nvSpPr>
          <p:cNvPr id="1030" name="Rectangle 6">
            <a:extLst>
              <a:ext uri="{FF2B5EF4-FFF2-40B4-BE49-F238E27FC236}">
                <a16:creationId xmlns:a16="http://schemas.microsoft.com/office/drawing/2014/main" id="{5A3A2370-D51F-48DB-8A8C-7AACC7CF3451}"/>
              </a:ext>
            </a:extLst>
          </p:cNvPr>
          <p:cNvSpPr>
            <a:spLocks noGrp="1" noChangeArrowheads="1"/>
          </p:cNvSpPr>
          <p:nvPr>
            <p:ph type="sldNum" sz="quarter" idx="4"/>
          </p:nvPr>
        </p:nvSpPr>
        <p:spPr bwMode="auto">
          <a:xfrm>
            <a:off x="8382000" y="6629400"/>
            <a:ext cx="762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00">
                <a:solidFill>
                  <a:srgbClr val="0066FF"/>
                </a:solidFill>
                <a:latin typeface="Tahoma" panose="020B0604030504040204" pitchFamily="34" charset="0"/>
                <a:cs typeface="Tahoma" panose="020B0604030504040204" pitchFamily="34" charset="0"/>
              </a:defRPr>
            </a:lvl1pPr>
          </a:lstStyle>
          <a:p>
            <a:fld id="{B920B861-9C49-49ED-8B58-84E660F1685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67"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rtl="0" eaLnBrk="0" fontAlgn="base" hangingPunct="0">
        <a:spcBef>
          <a:spcPct val="0"/>
        </a:spcBef>
        <a:spcAft>
          <a:spcPct val="0"/>
        </a:spcAft>
        <a:defRPr sz="3600" b="1">
          <a:solidFill>
            <a:srgbClr val="0066FF"/>
          </a:solidFill>
          <a:latin typeface="Tahoma" pitchFamily="34" charset="0"/>
          <a:ea typeface="+mj-ea"/>
          <a:cs typeface="Tahoma" pitchFamily="34" charset="0"/>
        </a:defRPr>
      </a:lvl1pPr>
      <a:lvl2pPr algn="l" rtl="0" eaLnBrk="0" fontAlgn="base" hangingPunct="0">
        <a:spcBef>
          <a:spcPct val="0"/>
        </a:spcBef>
        <a:spcAft>
          <a:spcPct val="0"/>
        </a:spcAft>
        <a:defRPr sz="3600" b="1">
          <a:solidFill>
            <a:srgbClr val="0066FF"/>
          </a:solidFill>
          <a:latin typeface="Tahoma" pitchFamily="34" charset="0"/>
          <a:cs typeface="Tahoma" pitchFamily="34" charset="0"/>
        </a:defRPr>
      </a:lvl2pPr>
      <a:lvl3pPr algn="l" rtl="0" eaLnBrk="0" fontAlgn="base" hangingPunct="0">
        <a:spcBef>
          <a:spcPct val="0"/>
        </a:spcBef>
        <a:spcAft>
          <a:spcPct val="0"/>
        </a:spcAft>
        <a:defRPr sz="3600" b="1">
          <a:solidFill>
            <a:srgbClr val="0066FF"/>
          </a:solidFill>
          <a:latin typeface="Tahoma" pitchFamily="34" charset="0"/>
          <a:cs typeface="Tahoma" pitchFamily="34" charset="0"/>
        </a:defRPr>
      </a:lvl3pPr>
      <a:lvl4pPr algn="l" rtl="0" eaLnBrk="0" fontAlgn="base" hangingPunct="0">
        <a:spcBef>
          <a:spcPct val="0"/>
        </a:spcBef>
        <a:spcAft>
          <a:spcPct val="0"/>
        </a:spcAft>
        <a:defRPr sz="3600" b="1">
          <a:solidFill>
            <a:srgbClr val="0066FF"/>
          </a:solidFill>
          <a:latin typeface="Tahoma" pitchFamily="34" charset="0"/>
          <a:cs typeface="Tahoma" pitchFamily="34" charset="0"/>
        </a:defRPr>
      </a:lvl4pPr>
      <a:lvl5pPr algn="l" rtl="0" eaLnBrk="0" fontAlgn="base" hangingPunct="0">
        <a:spcBef>
          <a:spcPct val="0"/>
        </a:spcBef>
        <a:spcAft>
          <a:spcPct val="0"/>
        </a:spcAft>
        <a:defRPr sz="3600" b="1">
          <a:solidFill>
            <a:srgbClr val="0066FF"/>
          </a:solidFill>
          <a:latin typeface="Tahoma" pitchFamily="34" charset="0"/>
          <a:cs typeface="Tahoma" pitchFamily="34" charset="0"/>
        </a:defRPr>
      </a:lvl5pPr>
      <a:lvl6pPr marL="457200" algn="l" rtl="0" eaLnBrk="1" fontAlgn="base" hangingPunct="1">
        <a:spcBef>
          <a:spcPct val="0"/>
        </a:spcBef>
        <a:spcAft>
          <a:spcPct val="0"/>
        </a:spcAft>
        <a:defRPr sz="4000" b="1">
          <a:solidFill>
            <a:srgbClr val="0066FF"/>
          </a:solidFill>
          <a:latin typeface="Arial" charset="0"/>
        </a:defRPr>
      </a:lvl6pPr>
      <a:lvl7pPr marL="914400" algn="l" rtl="0" eaLnBrk="1" fontAlgn="base" hangingPunct="1">
        <a:spcBef>
          <a:spcPct val="0"/>
        </a:spcBef>
        <a:spcAft>
          <a:spcPct val="0"/>
        </a:spcAft>
        <a:defRPr sz="4000" b="1">
          <a:solidFill>
            <a:srgbClr val="0066FF"/>
          </a:solidFill>
          <a:latin typeface="Arial" charset="0"/>
        </a:defRPr>
      </a:lvl7pPr>
      <a:lvl8pPr marL="1371600" algn="l" rtl="0" eaLnBrk="1" fontAlgn="base" hangingPunct="1">
        <a:spcBef>
          <a:spcPct val="0"/>
        </a:spcBef>
        <a:spcAft>
          <a:spcPct val="0"/>
        </a:spcAft>
        <a:defRPr sz="4000" b="1">
          <a:solidFill>
            <a:srgbClr val="0066FF"/>
          </a:solidFill>
          <a:latin typeface="Arial" charset="0"/>
        </a:defRPr>
      </a:lvl8pPr>
      <a:lvl9pPr marL="1828800" algn="l" rtl="0" eaLnBrk="1" fontAlgn="base" hangingPunct="1">
        <a:spcBef>
          <a:spcPct val="0"/>
        </a:spcBef>
        <a:spcAft>
          <a:spcPct val="0"/>
        </a:spcAft>
        <a:defRPr sz="4000" b="1">
          <a:solidFill>
            <a:srgbClr val="0066FF"/>
          </a:solidFill>
          <a:latin typeface="Arial" charset="0"/>
        </a:defRPr>
      </a:lvl9pPr>
    </p:titleStyle>
    <p:bodyStyle>
      <a:lvl1pPr marL="342900" indent="-342900" algn="l" rtl="0" eaLnBrk="0" fontAlgn="base" hangingPunct="0">
        <a:spcBef>
          <a:spcPct val="20000"/>
        </a:spcBef>
        <a:spcAft>
          <a:spcPct val="0"/>
        </a:spcAft>
        <a:buClr>
          <a:srgbClr val="0066FF"/>
        </a:buClr>
        <a:buChar char="•"/>
        <a:defRPr sz="2000">
          <a:solidFill>
            <a:schemeClr val="tx1"/>
          </a:solidFill>
          <a:latin typeface="Tahoma" pitchFamily="34" charset="0"/>
          <a:ea typeface="+mn-ea"/>
          <a:cs typeface="Tahoma" pitchFamily="34" charset="0"/>
        </a:defRPr>
      </a:lvl1pPr>
      <a:lvl2pPr marL="742950" indent="-285750" algn="l" rtl="0" eaLnBrk="0" fontAlgn="base" hangingPunct="0">
        <a:spcBef>
          <a:spcPct val="20000"/>
        </a:spcBef>
        <a:spcAft>
          <a:spcPct val="0"/>
        </a:spcAft>
        <a:buClr>
          <a:srgbClr val="0066FF"/>
        </a:buClr>
        <a:buChar char="–"/>
        <a:defRPr sz="2800">
          <a:solidFill>
            <a:schemeClr val="tx1"/>
          </a:solidFill>
          <a:latin typeface="Tahoma" pitchFamily="34" charset="0"/>
          <a:cs typeface="Tahoma" pitchFamily="34" charset="0"/>
        </a:defRPr>
      </a:lvl2pPr>
      <a:lvl3pPr marL="1143000" indent="-228600" algn="l" rtl="0" eaLnBrk="0" fontAlgn="base" hangingPunct="0">
        <a:spcBef>
          <a:spcPct val="20000"/>
        </a:spcBef>
        <a:spcAft>
          <a:spcPct val="0"/>
        </a:spcAft>
        <a:buClr>
          <a:srgbClr val="0066FF"/>
        </a:buClr>
        <a:buChar char="•"/>
        <a:defRPr sz="1600">
          <a:solidFill>
            <a:schemeClr val="tx1"/>
          </a:solidFill>
          <a:latin typeface="Tahoma" pitchFamily="34" charset="0"/>
          <a:cs typeface="Tahoma" pitchFamily="34" charset="0"/>
        </a:defRPr>
      </a:lvl3pPr>
      <a:lvl4pPr marL="1600200" indent="-228600" algn="l" rtl="0" eaLnBrk="0" fontAlgn="base" hangingPunct="0">
        <a:spcBef>
          <a:spcPct val="20000"/>
        </a:spcBef>
        <a:spcAft>
          <a:spcPct val="0"/>
        </a:spcAft>
        <a:buClr>
          <a:srgbClr val="0066FF"/>
        </a:buClr>
        <a:buChar char="–"/>
        <a:defRPr sz="1600">
          <a:solidFill>
            <a:schemeClr val="tx1"/>
          </a:solidFill>
          <a:latin typeface="Tahoma" pitchFamily="34" charset="0"/>
          <a:cs typeface="Tahoma" pitchFamily="34" charset="0"/>
        </a:defRPr>
      </a:lvl4pPr>
      <a:lvl5pPr marL="2057400" indent="-228600" algn="l" rtl="0" eaLnBrk="0" fontAlgn="base" hangingPunct="0">
        <a:spcBef>
          <a:spcPct val="20000"/>
        </a:spcBef>
        <a:spcAft>
          <a:spcPct val="0"/>
        </a:spcAft>
        <a:buClr>
          <a:srgbClr val="0066FF"/>
        </a:buClr>
        <a:buChar char="»"/>
        <a:defRPr sz="1600">
          <a:solidFill>
            <a:schemeClr val="tx1"/>
          </a:solidFill>
          <a:latin typeface="Tahoma" pitchFamily="34" charset="0"/>
          <a:cs typeface="Tahoma" pitchFamily="34" charset="0"/>
        </a:defRPr>
      </a:lvl5pPr>
      <a:lvl6pPr marL="2514600" indent="-228600" algn="l" rtl="0" eaLnBrk="1" fontAlgn="base" hangingPunct="1">
        <a:spcBef>
          <a:spcPct val="20000"/>
        </a:spcBef>
        <a:spcAft>
          <a:spcPct val="0"/>
        </a:spcAft>
        <a:buClr>
          <a:srgbClr val="0066FF"/>
        </a:buClr>
        <a:buChar char="»"/>
        <a:defRPr b="1">
          <a:solidFill>
            <a:srgbClr val="0066FF"/>
          </a:solidFill>
          <a:latin typeface="+mn-lt"/>
        </a:defRPr>
      </a:lvl6pPr>
      <a:lvl7pPr marL="2971800" indent="-228600" algn="l" rtl="0" eaLnBrk="1" fontAlgn="base" hangingPunct="1">
        <a:spcBef>
          <a:spcPct val="20000"/>
        </a:spcBef>
        <a:spcAft>
          <a:spcPct val="0"/>
        </a:spcAft>
        <a:buClr>
          <a:srgbClr val="0066FF"/>
        </a:buClr>
        <a:buChar char="»"/>
        <a:defRPr b="1">
          <a:solidFill>
            <a:srgbClr val="0066FF"/>
          </a:solidFill>
          <a:latin typeface="+mn-lt"/>
        </a:defRPr>
      </a:lvl7pPr>
      <a:lvl8pPr marL="3429000" indent="-228600" algn="l" rtl="0" eaLnBrk="1" fontAlgn="base" hangingPunct="1">
        <a:spcBef>
          <a:spcPct val="20000"/>
        </a:spcBef>
        <a:spcAft>
          <a:spcPct val="0"/>
        </a:spcAft>
        <a:buClr>
          <a:srgbClr val="0066FF"/>
        </a:buClr>
        <a:buChar char="»"/>
        <a:defRPr b="1">
          <a:solidFill>
            <a:srgbClr val="0066FF"/>
          </a:solidFill>
          <a:latin typeface="+mn-lt"/>
        </a:defRPr>
      </a:lvl8pPr>
      <a:lvl9pPr marL="3886200" indent="-228600" algn="l" rtl="0" eaLnBrk="1" fontAlgn="base" hangingPunct="1">
        <a:spcBef>
          <a:spcPct val="20000"/>
        </a:spcBef>
        <a:spcAft>
          <a:spcPct val="0"/>
        </a:spcAft>
        <a:buClr>
          <a:srgbClr val="0066FF"/>
        </a:buClr>
        <a:buChar char="»"/>
        <a:defRPr b="1">
          <a:solidFill>
            <a:srgbClr val="0066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91C18CC9-C87C-4CDD-8DCD-7766F1030E96}"/>
              </a:ext>
            </a:extLst>
          </p:cNvPr>
          <p:cNvSpPr>
            <a:spLocks noGrp="1"/>
          </p:cNvSpPr>
          <p:nvPr>
            <p:ph type="ctrTitle"/>
          </p:nvPr>
        </p:nvSpPr>
        <p:spPr>
          <a:xfrm>
            <a:off x="304800" y="228600"/>
            <a:ext cx="8534400" cy="2590800"/>
          </a:xfrm>
          <a:solidFill>
            <a:schemeClr val="bg1">
              <a:lumMod val="85000"/>
            </a:schemeClr>
          </a:solidFill>
        </p:spPr>
        <p:txBody>
          <a:bodyPr/>
          <a:lstStyle/>
          <a:p>
            <a:pPr eaLnBrk="1" hangingPunct="1">
              <a:defRPr/>
            </a:pPr>
            <a:r>
              <a:rPr lang="en-US" i="1" dirty="0" err="1">
                <a:solidFill>
                  <a:schemeClr val="tx1"/>
                </a:solidFill>
              </a:rPr>
              <a:t>Internasionalization</a:t>
            </a:r>
            <a:r>
              <a:rPr lang="en-US" i="1" dirty="0">
                <a:solidFill>
                  <a:schemeClr val="tx1"/>
                </a:solidFill>
              </a:rPr>
              <a:t> 	  </a:t>
            </a:r>
            <a:br>
              <a:rPr lang="en-US" i="1" dirty="0">
                <a:solidFill>
                  <a:schemeClr val="tx1"/>
                </a:solidFill>
              </a:rPr>
            </a:br>
            <a:r>
              <a:rPr lang="en-US" i="1" dirty="0">
                <a:solidFill>
                  <a:schemeClr val="tx1"/>
                </a:solidFill>
              </a:rPr>
              <a:t>and	 </a:t>
            </a:r>
            <a:br>
              <a:rPr lang="en-US" i="1" dirty="0">
                <a:solidFill>
                  <a:schemeClr val="tx1"/>
                </a:solidFill>
              </a:rPr>
            </a:br>
            <a:r>
              <a:rPr lang="en-US" i="1" dirty="0">
                <a:solidFill>
                  <a:schemeClr val="tx1"/>
                </a:solidFill>
              </a:rPr>
              <a:t>Accessibility	</a:t>
            </a:r>
          </a:p>
        </p:txBody>
      </p:sp>
      <p:pic>
        <p:nvPicPr>
          <p:cNvPr id="5" name="Picture 4" descr="KidsHandOnGlobe.jpg">
            <a:extLst>
              <a:ext uri="{FF2B5EF4-FFF2-40B4-BE49-F238E27FC236}">
                <a16:creationId xmlns:a16="http://schemas.microsoft.com/office/drawing/2014/main" id="{713A46D6-A226-42A1-89C5-D9E1E7988D74}"/>
              </a:ext>
            </a:extLst>
          </p:cNvPr>
          <p:cNvPicPr>
            <a:picLocks noChangeAspect="1"/>
          </p:cNvPicPr>
          <p:nvPr/>
        </p:nvPicPr>
        <p:blipFill>
          <a:blip r:embed="rId2"/>
          <a:stretch>
            <a:fillRect/>
          </a:stretch>
        </p:blipFill>
        <p:spPr>
          <a:xfrm>
            <a:off x="-1" y="1828800"/>
            <a:ext cx="5293895" cy="5029200"/>
          </a:xfrm>
          <a:prstGeom prst="ellipse">
            <a:avLst/>
          </a:prstGeom>
          <a:ln>
            <a:noFill/>
          </a:ln>
          <a:effectLst>
            <a:softEdge rad="112500"/>
          </a:effectLst>
        </p:spPr>
      </p:pic>
      <p:pic>
        <p:nvPicPr>
          <p:cNvPr id="7" name="Picture 6">
            <a:extLst>
              <a:ext uri="{FF2B5EF4-FFF2-40B4-BE49-F238E27FC236}">
                <a16:creationId xmlns:a16="http://schemas.microsoft.com/office/drawing/2014/main" id="{1D74DCD6-CA8A-4FE8-A2E7-09C625EACE2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38868" y="5444546"/>
            <a:ext cx="1184545" cy="1413454"/>
          </a:xfrm>
          <a:prstGeom prst="rect">
            <a:avLst/>
          </a:prstGeom>
        </p:spPr>
      </p:pic>
      <p:sp>
        <p:nvSpPr>
          <p:cNvPr id="8" name="Rectangle 6">
            <a:extLst>
              <a:ext uri="{FF2B5EF4-FFF2-40B4-BE49-F238E27FC236}">
                <a16:creationId xmlns:a16="http://schemas.microsoft.com/office/drawing/2014/main" id="{A3B97B08-6658-46B1-A2DC-B112563EE7BE}"/>
              </a:ext>
            </a:extLst>
          </p:cNvPr>
          <p:cNvSpPr txBox="1">
            <a:spLocks noChangeArrowheads="1"/>
          </p:cNvSpPr>
          <p:nvPr/>
        </p:nvSpPr>
        <p:spPr>
          <a:xfrm>
            <a:off x="3657600" y="4273826"/>
            <a:ext cx="5349706" cy="1288774"/>
          </a:xfrm>
          <a:prstGeom prst="rect">
            <a:avLst/>
          </a:prstGeom>
        </p:spPr>
        <p:txBody>
          <a:bodyPr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buFont typeface="Wingdings 3" charset="2"/>
              <a:buNone/>
              <a:defRPr/>
            </a:pPr>
            <a:r>
              <a:rPr lang="en-US" sz="1400" b="1" dirty="0">
                <a:latin typeface="Cambria" panose="02040503050406030204" pitchFamily="18" charset="0"/>
                <a:ea typeface="Cambria" panose="02040503050406030204" pitchFamily="18" charset="0"/>
                <a:cs typeface="Calibri" panose="020F0502020204030204" pitchFamily="34" charset="0"/>
              </a:rPr>
              <a:t>D1H1C3 </a:t>
            </a:r>
            <a:r>
              <a:rPr lang="en-US" sz="1400" b="1" dirty="0" err="1">
                <a:latin typeface="Cambria" panose="02040503050406030204" pitchFamily="18" charset="0"/>
                <a:ea typeface="Cambria" panose="02040503050406030204" pitchFamily="18" charset="0"/>
                <a:cs typeface="Calibri" panose="020F0502020204030204" pitchFamily="34" charset="0"/>
              </a:rPr>
              <a:t>Perancangan</a:t>
            </a:r>
            <a:r>
              <a:rPr lang="en-US" sz="1400" b="1" dirty="0">
                <a:latin typeface="Cambria" panose="02040503050406030204" pitchFamily="18" charset="0"/>
                <a:ea typeface="Cambria" panose="02040503050406030204" pitchFamily="18" charset="0"/>
                <a:cs typeface="Calibri" panose="020F0502020204030204" pitchFamily="34" charset="0"/>
              </a:rPr>
              <a:t> </a:t>
            </a:r>
            <a:r>
              <a:rPr lang="en-US" sz="1400" b="1" dirty="0" err="1">
                <a:latin typeface="Cambria" panose="02040503050406030204" pitchFamily="18" charset="0"/>
                <a:ea typeface="Cambria" panose="02040503050406030204" pitchFamily="18" charset="0"/>
                <a:cs typeface="Calibri" panose="020F0502020204030204" pitchFamily="34" charset="0"/>
              </a:rPr>
              <a:t>antarmuka</a:t>
            </a:r>
            <a:r>
              <a:rPr lang="en-US" sz="1400" b="1" dirty="0">
                <a:latin typeface="Cambria" panose="02040503050406030204" pitchFamily="18" charset="0"/>
                <a:ea typeface="Cambria" panose="02040503050406030204" pitchFamily="18" charset="0"/>
                <a:cs typeface="Calibri" panose="020F0502020204030204" pitchFamily="34" charset="0"/>
              </a:rPr>
              <a:t> </a:t>
            </a:r>
            <a:r>
              <a:rPr lang="en-US" sz="1400" b="1" dirty="0" err="1">
                <a:latin typeface="Cambria" panose="02040503050406030204" pitchFamily="18" charset="0"/>
                <a:ea typeface="Cambria" panose="02040503050406030204" pitchFamily="18" charset="0"/>
                <a:cs typeface="Calibri" panose="020F0502020204030204" pitchFamily="34" charset="0"/>
              </a:rPr>
              <a:t>aplikasi</a:t>
            </a:r>
            <a:endParaRPr lang="en-US" sz="1400" b="1" dirty="0">
              <a:latin typeface="Cambria" panose="02040503050406030204" pitchFamily="18" charset="0"/>
              <a:ea typeface="Cambria" panose="02040503050406030204" pitchFamily="18" charset="0"/>
              <a:cs typeface="Calibri" panose="020F0502020204030204" pitchFamily="34" charset="0"/>
            </a:endParaRPr>
          </a:p>
          <a:p>
            <a:pPr algn="r">
              <a:buFont typeface="Wingdings 3" charset="2"/>
              <a:buNone/>
              <a:defRPr/>
            </a:pPr>
            <a:r>
              <a:rPr lang="en-US" sz="1400" b="1" dirty="0">
                <a:latin typeface="Cambria" panose="02040503050406030204" pitchFamily="18" charset="0"/>
                <a:ea typeface="Cambria" panose="02040503050406030204" pitchFamily="18" charset="0"/>
                <a:cs typeface="Calibri" panose="020F0502020204030204" pitchFamily="34" charset="0"/>
              </a:rPr>
              <a:t>D3 Teknik </a:t>
            </a:r>
            <a:r>
              <a:rPr lang="en-US" sz="1400" b="1" dirty="0" err="1">
                <a:latin typeface="Cambria" panose="02040503050406030204" pitchFamily="18" charset="0"/>
                <a:ea typeface="Cambria" panose="02040503050406030204" pitchFamily="18" charset="0"/>
                <a:cs typeface="Calibri" panose="020F0502020204030204" pitchFamily="34" charset="0"/>
              </a:rPr>
              <a:t>informatika</a:t>
            </a:r>
            <a:endParaRPr lang="en-US" sz="1400" b="1" dirty="0">
              <a:latin typeface="Cambria" panose="02040503050406030204" pitchFamily="18" charset="0"/>
              <a:ea typeface="Cambria" panose="02040503050406030204" pitchFamily="18" charset="0"/>
              <a:cs typeface="Calibri" panose="020F0502020204030204" pitchFamily="34" charset="0"/>
            </a:endParaRPr>
          </a:p>
          <a:p>
            <a:pPr algn="r">
              <a:buFont typeface="Wingdings 3" charset="2"/>
              <a:buNone/>
              <a:defRPr/>
            </a:pPr>
            <a:r>
              <a:rPr lang="en-US" sz="1400" b="1" dirty="0" err="1">
                <a:latin typeface="Cambria" panose="02040503050406030204" pitchFamily="18" charset="0"/>
                <a:ea typeface="Cambria" panose="02040503050406030204" pitchFamily="18" charset="0"/>
                <a:cs typeface="Calibri" panose="020F0502020204030204" pitchFamily="34" charset="0"/>
              </a:rPr>
              <a:t>Fakultas</a:t>
            </a:r>
            <a:r>
              <a:rPr lang="en-US" sz="1400" b="1" dirty="0">
                <a:latin typeface="Cambria" panose="02040503050406030204" pitchFamily="18" charset="0"/>
                <a:ea typeface="Cambria" panose="02040503050406030204" pitchFamily="18" charset="0"/>
                <a:cs typeface="Calibri" panose="020F0502020204030204" pitchFamily="34" charset="0"/>
              </a:rPr>
              <a:t> </a:t>
            </a:r>
            <a:r>
              <a:rPr lang="en-US" sz="1400" b="1" dirty="0" err="1">
                <a:latin typeface="Cambria" panose="02040503050406030204" pitchFamily="18" charset="0"/>
                <a:ea typeface="Cambria" panose="02040503050406030204" pitchFamily="18" charset="0"/>
                <a:cs typeface="Calibri" panose="020F0502020204030204" pitchFamily="34" charset="0"/>
              </a:rPr>
              <a:t>ilmu</a:t>
            </a:r>
            <a:r>
              <a:rPr lang="en-US" sz="1400" b="1" dirty="0">
                <a:latin typeface="Cambria" panose="02040503050406030204" pitchFamily="18" charset="0"/>
                <a:ea typeface="Cambria" panose="02040503050406030204" pitchFamily="18" charset="0"/>
                <a:cs typeface="Calibri" panose="020F0502020204030204" pitchFamily="34" charset="0"/>
              </a:rPr>
              <a:t> </a:t>
            </a:r>
            <a:r>
              <a:rPr lang="en-US" sz="1400" b="1" dirty="0" err="1">
                <a:latin typeface="Cambria" panose="02040503050406030204" pitchFamily="18" charset="0"/>
                <a:ea typeface="Cambria" panose="02040503050406030204" pitchFamily="18" charset="0"/>
                <a:cs typeface="Calibri" panose="020F0502020204030204" pitchFamily="34" charset="0"/>
              </a:rPr>
              <a:t>terapan</a:t>
            </a:r>
            <a:endParaRPr lang="en-US" sz="1400" b="1" dirty="0">
              <a:latin typeface="Cambria" panose="02040503050406030204" pitchFamily="18" charset="0"/>
              <a:ea typeface="Cambria" panose="02040503050406030204" pitchFamily="18" charset="0"/>
              <a:cs typeface="Calibri" panose="020F0502020204030204" pitchFamily="34" charset="0"/>
            </a:endParaRPr>
          </a:p>
          <a:p>
            <a:pPr algn="r">
              <a:buFont typeface="Wingdings 3" charset="2"/>
              <a:buNone/>
              <a:defRPr/>
            </a:pPr>
            <a:r>
              <a:rPr lang="en-US" sz="1400" b="1" dirty="0">
                <a:latin typeface="Cambria" panose="02040503050406030204" pitchFamily="18" charset="0"/>
                <a:ea typeface="Cambria" panose="02040503050406030204" pitchFamily="18" charset="0"/>
                <a:cs typeface="Calibri" panose="020F0502020204030204" pitchFamily="34" charset="0"/>
              </a:rPr>
              <a:t>Telkom university</a:t>
            </a:r>
          </a:p>
          <a:p>
            <a:pPr algn="r">
              <a:buFont typeface="Wingdings 3" charset="2"/>
              <a:buNone/>
              <a:defRPr/>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3B4C5-F72D-4E72-93C0-A2898B66D637}"/>
              </a:ext>
            </a:extLst>
          </p:cNvPr>
          <p:cNvSpPr>
            <a:spLocks noGrp="1"/>
          </p:cNvSpPr>
          <p:nvPr>
            <p:ph type="title"/>
          </p:nvPr>
        </p:nvSpPr>
        <p:spPr>
          <a:noFill/>
          <a:ln>
            <a:miter lim="800000"/>
            <a:headEnd/>
            <a:tailEnd/>
          </a:ln>
        </p:spPr>
        <p:txBody>
          <a:bodyPr/>
          <a:lstStyle/>
          <a:p>
            <a:pPr>
              <a:defRPr/>
            </a:pPr>
            <a:r>
              <a:rPr lang="en-US" dirty="0"/>
              <a:t>Cultural Color Associations</a:t>
            </a:r>
          </a:p>
        </p:txBody>
      </p:sp>
      <p:sp>
        <p:nvSpPr>
          <p:cNvPr id="12293" name="Content Placeholder 2">
            <a:extLst>
              <a:ext uri="{FF2B5EF4-FFF2-40B4-BE49-F238E27FC236}">
                <a16:creationId xmlns:a16="http://schemas.microsoft.com/office/drawing/2014/main" id="{B1F3CDA5-B0EC-4B43-BD0E-245BCE0DD34E}"/>
              </a:ext>
            </a:extLst>
          </p:cNvPr>
          <p:cNvSpPr>
            <a:spLocks noGrp="1"/>
          </p:cNvSpPr>
          <p:nvPr>
            <p:ph idx="1"/>
          </p:nvPr>
        </p:nvSpPr>
        <p:spPr/>
        <p:txBody>
          <a:bodyPr/>
          <a:lstStyle/>
          <a:p>
            <a:endParaRPr lang="en-US" altLang="en-US"/>
          </a:p>
        </p:txBody>
      </p:sp>
      <p:pic>
        <p:nvPicPr>
          <p:cNvPr id="19458" name="Picture 2">
            <a:extLst>
              <a:ext uri="{FF2B5EF4-FFF2-40B4-BE49-F238E27FC236}">
                <a16:creationId xmlns:a16="http://schemas.microsoft.com/office/drawing/2014/main" id="{88B2EC74-175D-44F9-BDB2-12EEB7E55D41}"/>
              </a:ext>
            </a:extLst>
          </p:cNvPr>
          <p:cNvPicPr>
            <a:picLocks noChangeAspect="1" noChangeArrowheads="1"/>
          </p:cNvPicPr>
          <p:nvPr/>
        </p:nvPicPr>
        <p:blipFill>
          <a:blip r:embed="rId2"/>
          <a:srcRect/>
          <a:stretch>
            <a:fillRect/>
          </a:stretch>
        </p:blipFill>
        <p:spPr bwMode="auto">
          <a:xfrm>
            <a:off x="381000" y="1233488"/>
            <a:ext cx="8458200" cy="5319712"/>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4" descr="Picture5.jpg">
            <a:extLst>
              <a:ext uri="{FF2B5EF4-FFF2-40B4-BE49-F238E27FC236}">
                <a16:creationId xmlns:a16="http://schemas.microsoft.com/office/drawing/2014/main" id="{343EB3FB-9936-46D3-81D4-8BE2F7309CA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92438" y="1049338"/>
            <a:ext cx="3159125" cy="475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5CED16BF-4393-48FD-A75A-C62B0AAABED6}"/>
              </a:ext>
            </a:extLst>
          </p:cNvPr>
          <p:cNvSpPr>
            <a:spLocks noGrp="1"/>
          </p:cNvSpPr>
          <p:nvPr>
            <p:ph type="title"/>
          </p:nvPr>
        </p:nvSpPr>
        <p:spPr>
          <a:noFill/>
          <a:ln>
            <a:miter lim="800000"/>
            <a:headEnd/>
            <a:tailEnd/>
          </a:ln>
        </p:spPr>
        <p:txBody>
          <a:bodyPr/>
          <a:lstStyle/>
          <a:p>
            <a:pPr>
              <a:defRPr/>
            </a:pPr>
            <a:r>
              <a:rPr lang="en-US" sz="2800" dirty="0"/>
              <a:t>Requirements Determination and Testing</a:t>
            </a:r>
          </a:p>
        </p:txBody>
      </p:sp>
      <p:sp>
        <p:nvSpPr>
          <p:cNvPr id="13318" name="Content Placeholder 2">
            <a:extLst>
              <a:ext uri="{FF2B5EF4-FFF2-40B4-BE49-F238E27FC236}">
                <a16:creationId xmlns:a16="http://schemas.microsoft.com/office/drawing/2014/main" id="{5354E1F0-D71A-416D-89A4-193CC4A4523F}"/>
              </a:ext>
            </a:extLst>
          </p:cNvPr>
          <p:cNvSpPr>
            <a:spLocks noGrp="1"/>
          </p:cNvSpPr>
          <p:nvPr>
            <p:ph idx="1"/>
          </p:nvPr>
        </p:nvSpPr>
        <p:spPr>
          <a:xfrm>
            <a:off x="381000" y="4495800"/>
            <a:ext cx="8534400" cy="1905000"/>
          </a:xfrm>
          <a:solidFill>
            <a:srgbClr val="CCECFF"/>
          </a:solidFill>
        </p:spPr>
        <p:txBody>
          <a:bodyPr/>
          <a:lstStyle/>
          <a:p>
            <a:r>
              <a:rPr lang="en-US" altLang="en-US"/>
              <a:t>Establish international requirements at the beginning of product development</a:t>
            </a:r>
          </a:p>
          <a:p>
            <a:r>
              <a:rPr lang="en-US" altLang="en-US"/>
              <a:t>Establish a relationship within the target culture</a:t>
            </a:r>
          </a:p>
          <a:p>
            <a:r>
              <a:rPr lang="en-US" altLang="en-US"/>
              <a:t>Test the product as if it were new</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7FFB0-212B-474B-9DAE-CAE2F08357B4}"/>
              </a:ext>
            </a:extLst>
          </p:cNvPr>
          <p:cNvSpPr>
            <a:spLocks noGrp="1"/>
          </p:cNvSpPr>
          <p:nvPr>
            <p:ph type="title"/>
          </p:nvPr>
        </p:nvSpPr>
        <p:spPr>
          <a:noFill/>
          <a:ln>
            <a:miter lim="800000"/>
            <a:headEnd/>
            <a:tailEnd/>
          </a:ln>
        </p:spPr>
        <p:txBody>
          <a:bodyPr/>
          <a:lstStyle/>
          <a:p>
            <a:pPr>
              <a:defRPr/>
            </a:pPr>
            <a:r>
              <a:rPr lang="en-US" dirty="0"/>
              <a:t>Accessibility</a:t>
            </a:r>
          </a:p>
        </p:txBody>
      </p:sp>
      <p:sp>
        <p:nvSpPr>
          <p:cNvPr id="14341" name="Content Placeholder 2">
            <a:extLst>
              <a:ext uri="{FF2B5EF4-FFF2-40B4-BE49-F238E27FC236}">
                <a16:creationId xmlns:a16="http://schemas.microsoft.com/office/drawing/2014/main" id="{06BD5901-006A-4E93-B166-4D28B2251743}"/>
              </a:ext>
            </a:extLst>
          </p:cNvPr>
          <p:cNvSpPr>
            <a:spLocks noGrp="1"/>
          </p:cNvSpPr>
          <p:nvPr>
            <p:ph idx="1"/>
          </p:nvPr>
        </p:nvSpPr>
        <p:spPr/>
        <p:txBody>
          <a:bodyPr/>
          <a:lstStyle/>
          <a:p>
            <a:r>
              <a:rPr lang="en-US" altLang="en-US" sz="2000"/>
              <a:t>Accessibility means a system must be usable by an almost unlimited range of people</a:t>
            </a:r>
          </a:p>
          <a:p>
            <a:r>
              <a:rPr lang="en-US" altLang="en-US" sz="2000"/>
              <a:t>Design objectives in creating accessibility for users with disabilities are:</a:t>
            </a:r>
          </a:p>
          <a:p>
            <a:pPr lvl="1"/>
            <a:r>
              <a:rPr lang="en-US" altLang="en-US" sz="1800"/>
              <a:t>Minimize all barriers that make a system difficult, or impossible, to use.</a:t>
            </a:r>
          </a:p>
          <a:p>
            <a:pPr lvl="1"/>
            <a:r>
              <a:rPr lang="en-US" altLang="en-US" sz="1800"/>
              <a:t>Provide compatibility with installed accessibility utilities.</a:t>
            </a:r>
          </a:p>
          <a:p>
            <a:r>
              <a:rPr lang="en-US" altLang="en-US" sz="1800"/>
              <a:t>Types of disabilities:</a:t>
            </a:r>
          </a:p>
          <a:p>
            <a:pPr lvl="1"/>
            <a:r>
              <a:rPr lang="en-US" altLang="en-US" sz="1800"/>
              <a:t>Visual </a:t>
            </a:r>
            <a:r>
              <a:rPr lang="en-US" altLang="en-US" sz="1800">
                <a:sym typeface="Wingdings" panose="05000000000000000000" pitchFamily="2" charset="2"/>
              </a:rPr>
              <a:t> </a:t>
            </a:r>
            <a:r>
              <a:rPr lang="en-US" altLang="en-US" sz="1800"/>
              <a:t>reduced visual acuity to total blindness.</a:t>
            </a:r>
          </a:p>
          <a:p>
            <a:pPr lvl="1"/>
            <a:r>
              <a:rPr lang="en-US" altLang="en-US" sz="1800"/>
              <a:t>Hearing </a:t>
            </a:r>
            <a:r>
              <a:rPr lang="en-US" altLang="en-US" sz="1800">
                <a:sym typeface="Wingdings" panose="05000000000000000000" pitchFamily="2" charset="2"/>
              </a:rPr>
              <a:t> </a:t>
            </a:r>
            <a:r>
              <a:rPr lang="en-US" altLang="en-US" sz="1800"/>
              <a:t>inability to detect certain sounds to total deafness.</a:t>
            </a:r>
          </a:p>
          <a:p>
            <a:pPr lvl="1"/>
            <a:r>
              <a:rPr lang="en-US" altLang="en-US" sz="1800"/>
              <a:t>Physical movement </a:t>
            </a:r>
            <a:r>
              <a:rPr lang="en-US" altLang="en-US" sz="1800">
                <a:sym typeface="Wingdings" panose="05000000000000000000" pitchFamily="2" charset="2"/>
              </a:rPr>
              <a:t></a:t>
            </a:r>
            <a:r>
              <a:rPr lang="en-US" altLang="en-US" sz="1800"/>
              <a:t> difficulties in, or an inability to, perform certain physical tasks such as moving a mouse, or accurately striking a single keyboard key. </a:t>
            </a:r>
          </a:p>
          <a:p>
            <a:pPr lvl="1"/>
            <a:r>
              <a:rPr lang="en-US" altLang="en-US" sz="1800"/>
              <a:t>Speech or language </a:t>
            </a:r>
            <a:r>
              <a:rPr lang="en-US" altLang="en-US" sz="1800">
                <a:sym typeface="Wingdings" panose="05000000000000000000" pitchFamily="2" charset="2"/>
              </a:rPr>
              <a:t></a:t>
            </a:r>
            <a:r>
              <a:rPr lang="en-US" altLang="en-US" sz="1800"/>
              <a:t> difficult to read and write</a:t>
            </a:r>
          </a:p>
          <a:p>
            <a:pPr lvl="1"/>
            <a:r>
              <a:rPr lang="en-US" altLang="en-US" sz="1800"/>
              <a:t>Cognitive </a:t>
            </a:r>
            <a:r>
              <a:rPr lang="en-US" altLang="en-US" sz="1800">
                <a:sym typeface="Wingdings" panose="05000000000000000000" pitchFamily="2" charset="2"/>
              </a:rPr>
              <a:t></a:t>
            </a:r>
            <a:r>
              <a:rPr lang="en-US" altLang="en-US" sz="1800"/>
              <a:t> memory impairments and perceptual problems. </a:t>
            </a:r>
          </a:p>
          <a:p>
            <a:pPr lvl="1"/>
            <a:r>
              <a:rPr lang="en-US" altLang="en-US" sz="1800"/>
              <a:t>Seizure disorders </a:t>
            </a:r>
            <a:r>
              <a:rPr lang="en-US" altLang="en-US" sz="1800">
                <a:sym typeface="Wingdings" panose="05000000000000000000" pitchFamily="2" charset="2"/>
              </a:rPr>
              <a:t></a:t>
            </a:r>
            <a:r>
              <a:rPr lang="en-US" altLang="en-US" sz="1800"/>
              <a:t> sensitive to visual flash rates, certain rates triggering seizures.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34896-2317-4387-8FB5-8EB9274C5695}"/>
              </a:ext>
            </a:extLst>
          </p:cNvPr>
          <p:cNvSpPr>
            <a:spLocks noGrp="1"/>
          </p:cNvSpPr>
          <p:nvPr>
            <p:ph type="title"/>
          </p:nvPr>
        </p:nvSpPr>
        <p:spPr>
          <a:noFill/>
          <a:ln>
            <a:miter lim="800000"/>
            <a:headEnd/>
            <a:tailEnd/>
          </a:ln>
        </p:spPr>
        <p:txBody>
          <a:bodyPr/>
          <a:lstStyle/>
          <a:p>
            <a:pPr>
              <a:defRPr/>
            </a:pPr>
            <a:r>
              <a:rPr lang="en-US" dirty="0"/>
              <a:t>Accessibility Design</a:t>
            </a:r>
          </a:p>
        </p:txBody>
      </p:sp>
      <p:sp>
        <p:nvSpPr>
          <p:cNvPr id="15365" name="Content Placeholder 2">
            <a:extLst>
              <a:ext uri="{FF2B5EF4-FFF2-40B4-BE49-F238E27FC236}">
                <a16:creationId xmlns:a16="http://schemas.microsoft.com/office/drawing/2014/main" id="{DA4E15B8-FA37-456C-A1C9-68BBAD355B44}"/>
              </a:ext>
            </a:extLst>
          </p:cNvPr>
          <p:cNvSpPr>
            <a:spLocks noGrp="1"/>
          </p:cNvSpPr>
          <p:nvPr>
            <p:ph idx="1"/>
          </p:nvPr>
        </p:nvSpPr>
        <p:spPr/>
        <p:txBody>
          <a:bodyPr/>
          <a:lstStyle/>
          <a:p>
            <a:r>
              <a:rPr lang="en-US" altLang="en-US" sz="2000"/>
              <a:t>Consider accessibility issues during system planning, design, and testing.</a:t>
            </a:r>
          </a:p>
          <a:p>
            <a:r>
              <a:rPr lang="en-US" altLang="en-US" sz="2000"/>
              <a:t>Provide compatibility with installed accessibility utilities.</a:t>
            </a:r>
          </a:p>
          <a:p>
            <a:r>
              <a:rPr lang="en-US" altLang="en-US" sz="2000"/>
              <a:t>Provide a customizable interface.</a:t>
            </a:r>
          </a:p>
          <a:p>
            <a:r>
              <a:rPr lang="en-US" altLang="en-US" sz="2000"/>
              <a:t>Follow standard Windows conventions.</a:t>
            </a:r>
          </a:p>
          <a:p>
            <a:r>
              <a:rPr lang="en-US" altLang="en-US" sz="2000"/>
              <a:t>Use standard Windows controls.</a:t>
            </a:r>
          </a:p>
          <a:p>
            <a:r>
              <a:rPr lang="en-US" altLang="en-US" sz="2000"/>
              <a:t>Assure online forms can be easily completed.</a:t>
            </a:r>
          </a:p>
        </p:txBody>
      </p:sp>
      <p:pic>
        <p:nvPicPr>
          <p:cNvPr id="15366" name="Picture 4" descr="accessibility.jpg">
            <a:extLst>
              <a:ext uri="{FF2B5EF4-FFF2-40B4-BE49-F238E27FC236}">
                <a16:creationId xmlns:a16="http://schemas.microsoft.com/office/drawing/2014/main" id="{AE8F9FAE-DE48-4083-AFD6-4415F0542BC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352925"/>
            <a:ext cx="9144000"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EF073-665E-4146-8287-C555538C73BA}"/>
              </a:ext>
            </a:extLst>
          </p:cNvPr>
          <p:cNvSpPr>
            <a:spLocks noGrp="1"/>
          </p:cNvSpPr>
          <p:nvPr>
            <p:ph type="title"/>
          </p:nvPr>
        </p:nvSpPr>
        <p:spPr>
          <a:noFill/>
          <a:ln>
            <a:miter lim="800000"/>
            <a:headEnd/>
            <a:tailEnd/>
          </a:ln>
        </p:spPr>
        <p:txBody>
          <a:bodyPr/>
          <a:lstStyle/>
          <a:p>
            <a:pPr>
              <a:defRPr/>
            </a:pPr>
            <a:r>
              <a:rPr lang="en-US" i="1" dirty="0"/>
              <a:t>Visual Disabilities</a:t>
            </a:r>
            <a:endParaRPr lang="en-US" dirty="0"/>
          </a:p>
        </p:txBody>
      </p:sp>
      <p:sp>
        <p:nvSpPr>
          <p:cNvPr id="16389" name="Content Placeholder 2">
            <a:extLst>
              <a:ext uri="{FF2B5EF4-FFF2-40B4-BE49-F238E27FC236}">
                <a16:creationId xmlns:a16="http://schemas.microsoft.com/office/drawing/2014/main" id="{1E5A8BF0-21CA-4D23-921D-3FD64454E3B8}"/>
              </a:ext>
            </a:extLst>
          </p:cNvPr>
          <p:cNvSpPr>
            <a:spLocks noGrp="1"/>
          </p:cNvSpPr>
          <p:nvPr>
            <p:ph idx="1"/>
          </p:nvPr>
        </p:nvSpPr>
        <p:spPr/>
        <p:txBody>
          <a:bodyPr/>
          <a:lstStyle/>
          <a:p>
            <a:r>
              <a:rPr lang="en-US" altLang="en-US" sz="2000"/>
              <a:t>Ensure compatibility with screen-review utilities and screen-enlargement utilities</a:t>
            </a:r>
          </a:p>
          <a:p>
            <a:r>
              <a:rPr lang="en-US" altLang="en-US" sz="2000"/>
              <a:t>Screen components:</a:t>
            </a:r>
          </a:p>
          <a:p>
            <a:pPr lvl="1"/>
            <a:r>
              <a:rPr lang="en-US" altLang="en-US" sz="1800"/>
              <a:t>Include meaningful screen and window titles.</a:t>
            </a:r>
          </a:p>
          <a:p>
            <a:pPr lvl="1"/>
            <a:r>
              <a:rPr lang="en-US" altLang="en-US" sz="1800"/>
              <a:t>Provide associated captions or labels for all controls, objects, icons, and graphics.</a:t>
            </a:r>
          </a:p>
          <a:p>
            <a:r>
              <a:rPr lang="en-US" altLang="en-US" sz="2000"/>
              <a:t>Include graphical menu choices.</a:t>
            </a:r>
          </a:p>
          <a:p>
            <a:pPr lvl="1"/>
            <a:r>
              <a:rPr lang="en-US" altLang="en-US" sz="1800"/>
              <a:t>Provide a textual summary for each statistical graphic.</a:t>
            </a:r>
          </a:p>
          <a:p>
            <a:pPr lvl="1"/>
            <a:r>
              <a:rPr lang="en-US" altLang="en-US" sz="1800"/>
              <a:t>Allow for screen element scalability.</a:t>
            </a:r>
          </a:p>
          <a:p>
            <a:pPr lvl="1"/>
            <a:r>
              <a:rPr lang="en-US" altLang="en-US" sz="1800"/>
              <a:t>Support system settings for high contrast for all user interface controls and client area content.</a:t>
            </a:r>
          </a:p>
          <a:p>
            <a:r>
              <a:rPr lang="en-US" altLang="en-US" sz="2000"/>
              <a:t>When a high contrast setting is established, hide any images drawn behind the text to maintain screen information legibility.</a:t>
            </a:r>
          </a:p>
          <a:p>
            <a:r>
              <a:rPr lang="en-US" altLang="en-US" sz="2000"/>
              <a:t>Avoid displaying or hiding information based on the movement of the pointer. </a:t>
            </a:r>
            <a:r>
              <a:rPr lang="en-US" altLang="en-US" sz="1800"/>
              <a:t>Exception: Unless it’s part of the standard interface (example: ToolTips).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C92EA-7F68-45F4-A50B-C53CE2472BD1}"/>
              </a:ext>
            </a:extLst>
          </p:cNvPr>
          <p:cNvSpPr>
            <a:spLocks noGrp="1"/>
          </p:cNvSpPr>
          <p:nvPr>
            <p:ph type="title"/>
          </p:nvPr>
        </p:nvSpPr>
        <p:spPr>
          <a:noFill/>
          <a:ln>
            <a:miter lim="800000"/>
            <a:headEnd/>
            <a:tailEnd/>
          </a:ln>
        </p:spPr>
        <p:txBody>
          <a:bodyPr/>
          <a:lstStyle/>
          <a:p>
            <a:pPr>
              <a:defRPr/>
            </a:pPr>
            <a:r>
              <a:rPr lang="en-US" i="1" dirty="0"/>
              <a:t>Visual Disabilities ..</a:t>
            </a:r>
          </a:p>
        </p:txBody>
      </p:sp>
      <p:sp>
        <p:nvSpPr>
          <p:cNvPr id="17413" name="Content Placeholder 2">
            <a:extLst>
              <a:ext uri="{FF2B5EF4-FFF2-40B4-BE49-F238E27FC236}">
                <a16:creationId xmlns:a16="http://schemas.microsoft.com/office/drawing/2014/main" id="{2B94CFB5-D3E2-4B13-98F3-21991B86D34C}"/>
              </a:ext>
            </a:extLst>
          </p:cNvPr>
          <p:cNvSpPr>
            <a:spLocks noGrp="1"/>
          </p:cNvSpPr>
          <p:nvPr>
            <p:ph idx="1"/>
          </p:nvPr>
        </p:nvSpPr>
        <p:spPr/>
        <p:txBody>
          <a:bodyPr/>
          <a:lstStyle/>
          <a:p>
            <a:r>
              <a:rPr lang="en-US" altLang="en-US" sz="2000"/>
              <a:t>Keyboard:</a:t>
            </a:r>
          </a:p>
          <a:p>
            <a:pPr lvl="1"/>
            <a:r>
              <a:rPr lang="en-US" altLang="en-US" sz="1800"/>
              <a:t>Provide a complete keyboard interface.</a:t>
            </a:r>
          </a:p>
          <a:p>
            <a:pPr lvl="1"/>
            <a:r>
              <a:rPr lang="en-US" altLang="en-US" sz="1800"/>
              <a:t>Provide a logical order of screen navigation.</a:t>
            </a:r>
          </a:p>
          <a:p>
            <a:r>
              <a:rPr lang="en-US" altLang="en-US" sz="2000"/>
              <a:t>Color:</a:t>
            </a:r>
          </a:p>
          <a:p>
            <a:pPr lvl="1"/>
            <a:r>
              <a:rPr lang="en-US" altLang="en-US" sz="1800"/>
              <a:t>Use color as an enhancing design characteristic.</a:t>
            </a:r>
          </a:p>
          <a:p>
            <a:pPr lvl="1"/>
            <a:r>
              <a:rPr lang="en-US" altLang="en-US" sz="1800"/>
              <a:t>If used, considers</a:t>
            </a:r>
          </a:p>
          <a:p>
            <a:pPr lvl="2"/>
            <a:r>
              <a:rPr lang="en-US" altLang="en-US"/>
              <a:t>color combinations</a:t>
            </a:r>
          </a:p>
          <a:p>
            <a:pPr lvl="2"/>
            <a:r>
              <a:rPr lang="en-US" altLang="en-US"/>
              <a:t>lightness contrast between foreground and background color</a:t>
            </a:r>
          </a:p>
          <a:p>
            <a:pPr lvl="2"/>
            <a:r>
              <a:rPr lang="en-US" altLang="en-US"/>
              <a:t>lightness contrast between colors in the color spectrum (blues and reds)</a:t>
            </a:r>
          </a:p>
          <a:p>
            <a:pPr lvl="2"/>
            <a:r>
              <a:rPr lang="en-US" altLang="en-US"/>
              <a:t>Avoid combining dark colors from the middle of the spectrum with light colors from either end of the spectrum</a:t>
            </a:r>
          </a:p>
          <a:p>
            <a:pPr lvl="2"/>
            <a:r>
              <a:rPr lang="en-US" altLang="en-US"/>
              <a:t>Do not define specific colors</a:t>
            </a:r>
          </a:p>
          <a:p>
            <a:pPr lvl="1"/>
            <a:r>
              <a:rPr lang="en-US" altLang="en-US" sz="1800"/>
              <a:t>Use tools to verify what colors will look like when seen by color-deficient people</a:t>
            </a:r>
          </a:p>
          <a:p>
            <a:endParaRPr lang="en-US" altLang="en-US" sz="2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B364B-B30C-4E81-A5B8-5CCF1A2CBE65}"/>
              </a:ext>
            </a:extLst>
          </p:cNvPr>
          <p:cNvSpPr>
            <a:spLocks noGrp="1"/>
          </p:cNvSpPr>
          <p:nvPr>
            <p:ph type="title"/>
          </p:nvPr>
        </p:nvSpPr>
        <p:spPr>
          <a:xfrm>
            <a:off x="2514600" y="0"/>
            <a:ext cx="6629400" cy="1066800"/>
          </a:xfrm>
          <a:noFill/>
          <a:ln>
            <a:miter lim="800000"/>
            <a:headEnd/>
            <a:tailEnd/>
          </a:ln>
        </p:spPr>
        <p:txBody>
          <a:bodyPr/>
          <a:lstStyle/>
          <a:p>
            <a:pPr>
              <a:defRPr/>
            </a:pPr>
            <a:r>
              <a:rPr lang="en-US" i="1" dirty="0"/>
              <a:t>Hearing Disabilities</a:t>
            </a:r>
            <a:endParaRPr lang="en-US" dirty="0"/>
          </a:p>
        </p:txBody>
      </p:sp>
      <p:sp>
        <p:nvSpPr>
          <p:cNvPr id="18437" name="Content Placeholder 2">
            <a:extLst>
              <a:ext uri="{FF2B5EF4-FFF2-40B4-BE49-F238E27FC236}">
                <a16:creationId xmlns:a16="http://schemas.microsoft.com/office/drawing/2014/main" id="{3AA76604-63B2-4543-9A9F-895F8AB120A7}"/>
              </a:ext>
            </a:extLst>
          </p:cNvPr>
          <p:cNvSpPr>
            <a:spLocks noGrp="1"/>
          </p:cNvSpPr>
          <p:nvPr>
            <p:ph idx="1"/>
          </p:nvPr>
        </p:nvSpPr>
        <p:spPr>
          <a:xfrm>
            <a:off x="2667000" y="1219200"/>
            <a:ext cx="6248400" cy="5181600"/>
          </a:xfrm>
        </p:spPr>
        <p:txBody>
          <a:bodyPr/>
          <a:lstStyle/>
          <a:p>
            <a:r>
              <a:rPr lang="en-US" altLang="en-US" sz="2000"/>
              <a:t>Provide captions or transcripts of important audio content.</a:t>
            </a:r>
          </a:p>
          <a:p>
            <a:r>
              <a:rPr lang="en-US" altLang="en-US" sz="2000"/>
              <a:t>Provide an option to display a visual cue for all audio alerts.</a:t>
            </a:r>
          </a:p>
          <a:p>
            <a:r>
              <a:rPr lang="en-US" altLang="en-US" sz="2000"/>
              <a:t>Provide an option to adjust the volume.</a:t>
            </a:r>
          </a:p>
          <a:p>
            <a:r>
              <a:rPr lang="en-US" altLang="en-US" sz="2000"/>
              <a:t>Use audio as an enhancing design characteristic.</a:t>
            </a:r>
          </a:p>
          <a:p>
            <a:r>
              <a:rPr lang="en-US" altLang="en-US" sz="2000"/>
              <a:t>Provide a spell-check or grammar-check utility.</a:t>
            </a:r>
          </a:p>
        </p:txBody>
      </p:sp>
      <p:pic>
        <p:nvPicPr>
          <p:cNvPr id="18438" name="Picture 9" descr="Picture6.jpg">
            <a:extLst>
              <a:ext uri="{FF2B5EF4-FFF2-40B4-BE49-F238E27FC236}">
                <a16:creationId xmlns:a16="http://schemas.microsoft.com/office/drawing/2014/main" id="{024F92FA-B159-4A64-AEDB-CB0AFA5F5B6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76200"/>
            <a:ext cx="2514600" cy="712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4" descr="Picture7.jpg">
            <a:extLst>
              <a:ext uri="{FF2B5EF4-FFF2-40B4-BE49-F238E27FC236}">
                <a16:creationId xmlns:a16="http://schemas.microsoft.com/office/drawing/2014/main" id="{D698A961-6AC8-47EF-869A-9BD3BBE5292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219200"/>
            <a:ext cx="4435475"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a:extLst>
              <a:ext uri="{FF2B5EF4-FFF2-40B4-BE49-F238E27FC236}">
                <a16:creationId xmlns:a16="http://schemas.microsoft.com/office/drawing/2014/main" id="{B99AD15C-EEA3-4B0A-A04A-4D1C4FBA388C}"/>
              </a:ext>
            </a:extLst>
          </p:cNvPr>
          <p:cNvSpPr>
            <a:spLocks noGrp="1"/>
          </p:cNvSpPr>
          <p:nvPr>
            <p:ph type="title"/>
          </p:nvPr>
        </p:nvSpPr>
        <p:spPr>
          <a:noFill/>
          <a:ln>
            <a:miter lim="800000"/>
            <a:headEnd/>
            <a:tailEnd/>
          </a:ln>
        </p:spPr>
        <p:txBody>
          <a:bodyPr/>
          <a:lstStyle/>
          <a:p>
            <a:pPr>
              <a:defRPr/>
            </a:pPr>
            <a:r>
              <a:rPr lang="en-US" i="1" dirty="0"/>
              <a:t>Physical Movement Disabilities</a:t>
            </a:r>
            <a:endParaRPr lang="en-US" dirty="0"/>
          </a:p>
        </p:txBody>
      </p:sp>
      <p:sp>
        <p:nvSpPr>
          <p:cNvPr id="19462" name="Content Placeholder 2">
            <a:extLst>
              <a:ext uri="{FF2B5EF4-FFF2-40B4-BE49-F238E27FC236}">
                <a16:creationId xmlns:a16="http://schemas.microsoft.com/office/drawing/2014/main" id="{4BFBD7B4-E3EB-46DD-A19D-602EC51AF269}"/>
              </a:ext>
            </a:extLst>
          </p:cNvPr>
          <p:cNvSpPr>
            <a:spLocks noGrp="1"/>
          </p:cNvSpPr>
          <p:nvPr>
            <p:ph idx="1"/>
          </p:nvPr>
        </p:nvSpPr>
        <p:spPr>
          <a:xfrm>
            <a:off x="2895600" y="3886200"/>
            <a:ext cx="6019800" cy="2514600"/>
          </a:xfrm>
        </p:spPr>
        <p:txBody>
          <a:bodyPr/>
          <a:lstStyle/>
          <a:p>
            <a:r>
              <a:rPr lang="en-US" altLang="en-US"/>
              <a:t>Provide voice-input systems</a:t>
            </a:r>
          </a:p>
          <a:p>
            <a:r>
              <a:rPr lang="en-US" altLang="en-US"/>
              <a:t>Provide a complete and simple keyboard interface</a:t>
            </a:r>
          </a:p>
          <a:p>
            <a:r>
              <a:rPr lang="en-US" altLang="en-US"/>
              <a:t>Provide a simple mouse interface</a:t>
            </a:r>
          </a:p>
          <a:p>
            <a:r>
              <a:rPr lang="en-US" altLang="en-US"/>
              <a:t>Provide on-screen keyboards</a:t>
            </a:r>
          </a:p>
          <a:p>
            <a:r>
              <a:rPr lang="en-US" altLang="en-US"/>
              <a:t>Provide keyboard filters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D0F4E-47AA-4006-8318-627BADAACD99}"/>
              </a:ext>
            </a:extLst>
          </p:cNvPr>
          <p:cNvSpPr>
            <a:spLocks noGrp="1"/>
          </p:cNvSpPr>
          <p:nvPr>
            <p:ph type="title"/>
          </p:nvPr>
        </p:nvSpPr>
        <p:spPr>
          <a:noFill/>
          <a:ln>
            <a:miter lim="800000"/>
            <a:headEnd/>
            <a:tailEnd/>
          </a:ln>
        </p:spPr>
        <p:txBody>
          <a:bodyPr/>
          <a:lstStyle/>
          <a:p>
            <a:pPr>
              <a:defRPr/>
            </a:pPr>
            <a:r>
              <a:rPr lang="en-US" i="1" dirty="0"/>
              <a:t>Cognitive Disabilities</a:t>
            </a:r>
          </a:p>
        </p:txBody>
      </p:sp>
      <p:sp>
        <p:nvSpPr>
          <p:cNvPr id="20485" name="Content Placeholder 2">
            <a:extLst>
              <a:ext uri="{FF2B5EF4-FFF2-40B4-BE49-F238E27FC236}">
                <a16:creationId xmlns:a16="http://schemas.microsoft.com/office/drawing/2014/main" id="{76CAC401-E08A-415B-9849-5981FC61C047}"/>
              </a:ext>
            </a:extLst>
          </p:cNvPr>
          <p:cNvSpPr>
            <a:spLocks noGrp="1"/>
          </p:cNvSpPr>
          <p:nvPr>
            <p:ph idx="1"/>
          </p:nvPr>
        </p:nvSpPr>
        <p:spPr>
          <a:xfrm>
            <a:off x="3429000" y="2209800"/>
            <a:ext cx="5257800" cy="4191000"/>
          </a:xfrm>
        </p:spPr>
        <p:txBody>
          <a:bodyPr/>
          <a:lstStyle/>
          <a:p>
            <a:r>
              <a:rPr lang="en-US" altLang="en-US"/>
              <a:t>Permit modification and simplification of the interface.</a:t>
            </a:r>
          </a:p>
          <a:p>
            <a:r>
              <a:rPr lang="en-US" altLang="en-US"/>
              <a:t>Limit the use of time-based interfaces.</a:t>
            </a:r>
          </a:p>
          <a:p>
            <a:pPr lvl="1"/>
            <a:r>
              <a:rPr lang="en-US" altLang="en-US"/>
              <a:t>Do not briefly display critical feedback or messages and then automatically remove them.</a:t>
            </a:r>
          </a:p>
          <a:p>
            <a:pPr lvl="1"/>
            <a:r>
              <a:rPr lang="en-US" altLang="en-US"/>
              <a:t>Provide an option to permit the user to adjust the length of the time-out.</a:t>
            </a:r>
          </a:p>
        </p:txBody>
      </p:sp>
      <p:pic>
        <p:nvPicPr>
          <p:cNvPr id="20486" name="Picture 4">
            <a:extLst>
              <a:ext uri="{FF2B5EF4-FFF2-40B4-BE49-F238E27FC236}">
                <a16:creationId xmlns:a16="http://schemas.microsoft.com/office/drawing/2014/main" id="{78B7B7B5-42F6-46D6-911C-CAA16F86B8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133600"/>
            <a:ext cx="2762250" cy="331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64694-F9CA-44BD-BB21-50D1D703CA7F}"/>
              </a:ext>
            </a:extLst>
          </p:cNvPr>
          <p:cNvSpPr>
            <a:spLocks noGrp="1"/>
          </p:cNvSpPr>
          <p:nvPr>
            <p:ph type="title"/>
          </p:nvPr>
        </p:nvSpPr>
        <p:spPr>
          <a:noFill/>
          <a:ln>
            <a:miter lim="800000"/>
            <a:headEnd/>
            <a:tailEnd/>
          </a:ln>
        </p:spPr>
        <p:txBody>
          <a:bodyPr/>
          <a:lstStyle/>
          <a:p>
            <a:pPr>
              <a:defRPr/>
            </a:pPr>
            <a:r>
              <a:rPr lang="en-US" i="1" dirty="0">
                <a:solidFill>
                  <a:schemeClr val="bg1"/>
                </a:solidFill>
              </a:rPr>
              <a:t>Seizure Disorders</a:t>
            </a:r>
          </a:p>
        </p:txBody>
      </p:sp>
      <p:graphicFrame>
        <p:nvGraphicFramePr>
          <p:cNvPr id="8" name="Diagram 7">
            <a:extLst>
              <a:ext uri="{FF2B5EF4-FFF2-40B4-BE49-F238E27FC236}">
                <a16:creationId xmlns:a16="http://schemas.microsoft.com/office/drawing/2014/main" id="{0A68F497-8298-402E-86D6-FE2F5F5FEC7D}"/>
              </a:ext>
            </a:extLst>
          </p:cNvPr>
          <p:cNvGraphicFramePr/>
          <p:nvPr/>
        </p:nvGraphicFramePr>
        <p:xfrm>
          <a:off x="0" y="1295400"/>
          <a:ext cx="91440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B0AF2-96D4-4A35-B13A-AC66478309B1}"/>
              </a:ext>
            </a:extLst>
          </p:cNvPr>
          <p:cNvSpPr>
            <a:spLocks noGrp="1"/>
          </p:cNvSpPr>
          <p:nvPr>
            <p:ph type="title"/>
          </p:nvPr>
        </p:nvSpPr>
        <p:spPr>
          <a:noFill/>
          <a:ln>
            <a:miter lim="800000"/>
            <a:headEnd/>
            <a:tailEnd/>
          </a:ln>
        </p:spPr>
        <p:txBody>
          <a:bodyPr/>
          <a:lstStyle/>
          <a:p>
            <a:pPr eaLnBrk="1" hangingPunct="1">
              <a:defRPr/>
            </a:pPr>
            <a:r>
              <a:rPr lang="en-US" dirty="0" err="1"/>
              <a:t>Internasionalization</a:t>
            </a:r>
            <a:endParaRPr lang="en-US" dirty="0"/>
          </a:p>
        </p:txBody>
      </p:sp>
      <p:sp>
        <p:nvSpPr>
          <p:cNvPr id="4101" name="Content Placeholder 2">
            <a:extLst>
              <a:ext uri="{FF2B5EF4-FFF2-40B4-BE49-F238E27FC236}">
                <a16:creationId xmlns:a16="http://schemas.microsoft.com/office/drawing/2014/main" id="{B68A8C61-00DA-4878-9894-7588C1CF0908}"/>
              </a:ext>
            </a:extLst>
          </p:cNvPr>
          <p:cNvSpPr>
            <a:spLocks noGrp="1"/>
          </p:cNvSpPr>
          <p:nvPr>
            <p:ph idx="1"/>
          </p:nvPr>
        </p:nvSpPr>
        <p:spPr/>
        <p:txBody>
          <a:bodyPr/>
          <a:lstStyle/>
          <a:p>
            <a:pPr eaLnBrk="1" hangingPunct="1"/>
            <a:r>
              <a:rPr lang="en-US" altLang="en-US" sz="2000"/>
              <a:t>Today the Internet and the market for software are global. They cross endless cultural and language boundaries, each with its own </a:t>
            </a:r>
            <a:r>
              <a:rPr lang="en-US" altLang="en-US" sz="2000" b="1"/>
              <a:t>requirements, conventions, customs, and definitions of acceptability</a:t>
            </a:r>
            <a:r>
              <a:rPr lang="en-US" altLang="en-US" sz="2000"/>
              <a:t>.</a:t>
            </a:r>
          </a:p>
          <a:p>
            <a:pPr eaLnBrk="1" hangingPunct="1"/>
            <a:r>
              <a:rPr lang="en-US" altLang="en-US" sz="2000"/>
              <a:t>Comprehension and recall can be enhanced when presented information is </a:t>
            </a:r>
            <a:r>
              <a:rPr lang="en-US" altLang="en-US" sz="2000" b="1"/>
              <a:t>culturally appropriate</a:t>
            </a:r>
            <a:r>
              <a:rPr lang="en-US" altLang="en-US" sz="2000"/>
              <a:t> (Spyridakis and Fukuoka, 2002).</a:t>
            </a:r>
          </a:p>
          <a:p>
            <a:pPr eaLnBrk="1" hangingPunct="1"/>
            <a:r>
              <a:rPr lang="en-US" altLang="en-US" sz="2000"/>
              <a:t>To make a product acceptable worldwide, it must be internationalized. A system must also be designed to be usable by an almost unlimited range of people, being accessible to anyone who desires to use it. The design concepts used to achieve these goals are called </a:t>
            </a:r>
            <a:r>
              <a:rPr lang="en-US" altLang="en-US" sz="2000" b="1"/>
              <a:t>internationalization</a:t>
            </a:r>
            <a:r>
              <a:rPr lang="en-US" altLang="en-US" sz="2000"/>
              <a:t> and </a:t>
            </a:r>
            <a:r>
              <a:rPr lang="en-US" altLang="en-US" sz="2000" b="1"/>
              <a:t>accessibility</a:t>
            </a:r>
            <a:r>
              <a:rPr lang="en-US" altLang="en-US" sz="2000"/>
              <a:t>.</a:t>
            </a:r>
          </a:p>
        </p:txBody>
      </p:sp>
      <p:pic>
        <p:nvPicPr>
          <p:cNvPr id="4102" name="Picture 9" descr="0468_2548x1532_Landscape_tcm16-3207.jpg">
            <a:extLst>
              <a:ext uri="{FF2B5EF4-FFF2-40B4-BE49-F238E27FC236}">
                <a16:creationId xmlns:a16="http://schemas.microsoft.com/office/drawing/2014/main" id="{485F4A62-169F-4479-B83B-2D2679FC0C7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5314950"/>
            <a:ext cx="2286000"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10" descr="0468_2548x1532_Landscape_tcm16-3207.jpg">
            <a:extLst>
              <a:ext uri="{FF2B5EF4-FFF2-40B4-BE49-F238E27FC236}">
                <a16:creationId xmlns:a16="http://schemas.microsoft.com/office/drawing/2014/main" id="{363B1E28-4969-497D-A42B-C37D8E6C253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5314950"/>
            <a:ext cx="2286000"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1" descr="0468_2548x1532_Landscape_tcm16-3207.jpg">
            <a:extLst>
              <a:ext uri="{FF2B5EF4-FFF2-40B4-BE49-F238E27FC236}">
                <a16:creationId xmlns:a16="http://schemas.microsoft.com/office/drawing/2014/main" id="{A81A98C0-8032-42AD-A910-D582193766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5314950"/>
            <a:ext cx="2286000"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12" descr="0468_2548x1532_Landscape_tcm16-3207.jpg">
            <a:extLst>
              <a:ext uri="{FF2B5EF4-FFF2-40B4-BE49-F238E27FC236}">
                <a16:creationId xmlns:a16="http://schemas.microsoft.com/office/drawing/2014/main" id="{BCCC57CB-BA9E-4264-9497-35043852F9B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5314950"/>
            <a:ext cx="2286000"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Effect transition="in" filter="blinds(horizontal)">
                                      <p:cBhvr>
                                        <p:cTn id="7" dur="500"/>
                                        <p:tgtEl>
                                          <p:spTgt spid="410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101">
                                            <p:txEl>
                                              <p:pRg st="1" end="1"/>
                                            </p:txEl>
                                          </p:spTgt>
                                        </p:tgtEl>
                                        <p:attrNameLst>
                                          <p:attrName>style.visibility</p:attrName>
                                        </p:attrNameLst>
                                      </p:cBhvr>
                                      <p:to>
                                        <p:strVal val="visible"/>
                                      </p:to>
                                    </p:set>
                                    <p:animEffect transition="in" filter="blinds(horizontal)">
                                      <p:cBhvr>
                                        <p:cTn id="12" dur="500"/>
                                        <p:tgtEl>
                                          <p:spTgt spid="410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4101">
                                            <p:txEl>
                                              <p:pRg st="2" end="2"/>
                                            </p:txEl>
                                          </p:spTgt>
                                        </p:tgtEl>
                                        <p:attrNameLst>
                                          <p:attrName>style.visibility</p:attrName>
                                        </p:attrNameLst>
                                      </p:cBhvr>
                                      <p:to>
                                        <p:strVal val="visible"/>
                                      </p:to>
                                    </p:set>
                                    <p:animEffect transition="in" filter="blinds(horizontal)">
                                      <p:cBhvr>
                                        <p:cTn id="17" dur="500"/>
                                        <p:tgtEl>
                                          <p:spTgt spid="410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7B224-98FA-4A79-876B-EAF08373BC54}"/>
              </a:ext>
            </a:extLst>
          </p:cNvPr>
          <p:cNvSpPr>
            <a:spLocks noGrp="1"/>
          </p:cNvSpPr>
          <p:nvPr>
            <p:ph type="title"/>
          </p:nvPr>
        </p:nvSpPr>
        <p:spPr>
          <a:noFill/>
          <a:ln>
            <a:miter lim="800000"/>
            <a:headEnd/>
            <a:tailEnd/>
          </a:ln>
        </p:spPr>
        <p:txBody>
          <a:bodyPr/>
          <a:lstStyle/>
          <a:p>
            <a:pPr>
              <a:defRPr/>
            </a:pPr>
            <a:r>
              <a:rPr lang="en-US" i="1" dirty="0"/>
              <a:t>Web Page Accessibility Design</a:t>
            </a:r>
            <a:endParaRPr lang="en-US" dirty="0"/>
          </a:p>
        </p:txBody>
      </p:sp>
      <p:sp>
        <p:nvSpPr>
          <p:cNvPr id="22533" name="Content Placeholder 2">
            <a:extLst>
              <a:ext uri="{FF2B5EF4-FFF2-40B4-BE49-F238E27FC236}">
                <a16:creationId xmlns:a16="http://schemas.microsoft.com/office/drawing/2014/main" id="{D44F3964-6255-4B02-A94F-AE62E2D41028}"/>
              </a:ext>
            </a:extLst>
          </p:cNvPr>
          <p:cNvSpPr>
            <a:spLocks noGrp="1"/>
          </p:cNvSpPr>
          <p:nvPr>
            <p:ph idx="1"/>
          </p:nvPr>
        </p:nvSpPr>
        <p:spPr/>
        <p:txBody>
          <a:bodyPr/>
          <a:lstStyle/>
          <a:p>
            <a:r>
              <a:rPr lang="en-US" altLang="en-US" sz="1800"/>
              <a:t>WWW Consortium Accessibility Guidelines:</a:t>
            </a:r>
          </a:p>
          <a:p>
            <a:pPr marL="914400" lvl="1" indent="-457200">
              <a:buFont typeface="Calibri" panose="020F0502020204030204" pitchFamily="34" charset="0"/>
              <a:buAutoNum type="arabicPeriod"/>
            </a:pPr>
            <a:r>
              <a:rPr lang="en-US" altLang="en-US" sz="1800"/>
              <a:t>Provide equivalent alternatives to auditory or visual content</a:t>
            </a:r>
          </a:p>
          <a:p>
            <a:pPr marL="914400" lvl="1" indent="-457200">
              <a:buFont typeface="Calibri" panose="020F0502020204030204" pitchFamily="34" charset="0"/>
              <a:buAutoNum type="arabicPeriod"/>
            </a:pPr>
            <a:r>
              <a:rPr lang="en-US" altLang="en-US" sz="1800"/>
              <a:t>Don’t rely on color alone. Image should be understandable</a:t>
            </a:r>
          </a:p>
          <a:p>
            <a:pPr marL="914400" lvl="1" indent="-457200">
              <a:buFont typeface="Calibri" panose="020F0502020204030204" pitchFamily="34" charset="0"/>
              <a:buAutoNum type="arabicPeriod"/>
            </a:pPr>
            <a:r>
              <a:rPr lang="en-US" altLang="en-US" sz="1800"/>
              <a:t>Use markup and style sheets and do so properly</a:t>
            </a:r>
          </a:p>
          <a:p>
            <a:pPr marL="914400" lvl="1" indent="-457200">
              <a:buFont typeface="Calibri" panose="020F0502020204030204" pitchFamily="34" charset="0"/>
              <a:buAutoNum type="arabicPeriod"/>
            </a:pPr>
            <a:r>
              <a:rPr lang="en-US" altLang="en-US" sz="1800"/>
              <a:t>Clarify natural language usage</a:t>
            </a:r>
          </a:p>
          <a:p>
            <a:pPr marL="914400" lvl="1" indent="-457200">
              <a:buFont typeface="Calibri" panose="020F0502020204030204" pitchFamily="34" charset="0"/>
              <a:buAutoNum type="arabicPeriod"/>
            </a:pPr>
            <a:r>
              <a:rPr lang="en-US" altLang="en-US" sz="1800"/>
              <a:t>Create tables that transform gracefully</a:t>
            </a:r>
          </a:p>
          <a:p>
            <a:pPr marL="914400" lvl="1" indent="-457200">
              <a:buFont typeface="Calibri" panose="020F0502020204030204" pitchFamily="34" charset="0"/>
              <a:buAutoNum type="arabicPeriod"/>
            </a:pPr>
            <a:r>
              <a:rPr lang="en-US" altLang="en-US" sz="1800"/>
              <a:t>Pages featuring new technologies transform gracefully</a:t>
            </a:r>
          </a:p>
          <a:p>
            <a:pPr marL="914400" lvl="1" indent="-457200">
              <a:buFont typeface="Calibri" panose="020F0502020204030204" pitchFamily="34" charset="0"/>
              <a:buAutoNum type="arabicPeriod"/>
            </a:pPr>
            <a:r>
              <a:rPr lang="en-US" altLang="en-US" sz="1800"/>
              <a:t>Ensure user control of time-sensitive content changes</a:t>
            </a:r>
          </a:p>
          <a:p>
            <a:pPr marL="914400" lvl="1" indent="-457200">
              <a:buFont typeface="Calibri" panose="020F0502020204030204" pitchFamily="34" charset="0"/>
              <a:buAutoNum type="arabicPeriod"/>
            </a:pPr>
            <a:r>
              <a:rPr lang="en-US" altLang="en-US" sz="1800"/>
              <a:t>Ensure direct accessibility of principles of embedded interfaces</a:t>
            </a:r>
          </a:p>
          <a:p>
            <a:pPr marL="914400" lvl="1" indent="-457200">
              <a:buFont typeface="Calibri" panose="020F0502020204030204" pitchFamily="34" charset="0"/>
              <a:buAutoNum type="arabicPeriod"/>
            </a:pPr>
            <a:r>
              <a:rPr lang="en-US" altLang="en-US" sz="1800"/>
              <a:t>Design for device-independence</a:t>
            </a:r>
          </a:p>
          <a:p>
            <a:pPr marL="914400" lvl="1" indent="-457200">
              <a:buFont typeface="Calibri" panose="020F0502020204030204" pitchFamily="34" charset="0"/>
              <a:buAutoNum type="arabicPeriod"/>
            </a:pPr>
            <a:r>
              <a:rPr lang="en-US" altLang="en-US" sz="1800"/>
              <a:t>Use interim solutions</a:t>
            </a:r>
          </a:p>
          <a:p>
            <a:pPr marL="914400" lvl="1" indent="-457200">
              <a:buFont typeface="Calibri" panose="020F0502020204030204" pitchFamily="34" charset="0"/>
              <a:buAutoNum type="arabicPeriod"/>
            </a:pPr>
            <a:r>
              <a:rPr lang="en-US" altLang="en-US" sz="1800"/>
              <a:t>Use W3C technologies and follow accessibility guidelines</a:t>
            </a:r>
          </a:p>
          <a:p>
            <a:pPr marL="914400" lvl="1" indent="-457200">
              <a:buFont typeface="Calibri" panose="020F0502020204030204" pitchFamily="34" charset="0"/>
              <a:buAutoNum type="arabicPeriod"/>
            </a:pPr>
            <a:r>
              <a:rPr lang="en-US" altLang="en-US" sz="1800"/>
              <a:t>Provide context and orientation information</a:t>
            </a:r>
          </a:p>
          <a:p>
            <a:pPr marL="914400" lvl="1" indent="-457200">
              <a:buFont typeface="Calibri" panose="020F0502020204030204" pitchFamily="34" charset="0"/>
              <a:buAutoNum type="arabicPeriod"/>
            </a:pPr>
            <a:r>
              <a:rPr lang="en-US" altLang="en-US" sz="1800"/>
              <a:t>Provide clear navigation mechanisms</a:t>
            </a:r>
          </a:p>
          <a:p>
            <a:pPr marL="914400" lvl="1" indent="-457200">
              <a:buFont typeface="Calibri" panose="020F0502020204030204" pitchFamily="34" charset="0"/>
              <a:buAutoNum type="arabicPeriod"/>
            </a:pPr>
            <a:r>
              <a:rPr lang="en-US" altLang="en-US" sz="1800"/>
              <a:t>Ensure that documents are clear and simple</a:t>
            </a:r>
          </a:p>
          <a:p>
            <a:pPr marL="914400" lvl="1" indent="-457200">
              <a:buFont typeface="Calibri" panose="020F0502020204030204" pitchFamily="34" charset="0"/>
              <a:buAutoNum type="arabicPeriod"/>
            </a:pPr>
            <a:endParaRPr lang="en-US" altLang="en-US" sz="1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441E0-E1CA-49C1-BD38-72DB7F134437}"/>
              </a:ext>
            </a:extLst>
          </p:cNvPr>
          <p:cNvSpPr>
            <a:spLocks noGrp="1"/>
          </p:cNvSpPr>
          <p:nvPr>
            <p:ph type="title"/>
          </p:nvPr>
        </p:nvSpPr>
        <p:spPr>
          <a:noFill/>
          <a:ln>
            <a:miter lim="800000"/>
            <a:headEnd/>
            <a:tailEnd/>
          </a:ln>
        </p:spPr>
        <p:txBody>
          <a:bodyPr/>
          <a:lstStyle/>
          <a:p>
            <a:pPr>
              <a:defRPr/>
            </a:pPr>
            <a:r>
              <a:rPr lang="en-US" i="1" dirty="0">
                <a:solidFill>
                  <a:schemeClr val="bg1"/>
                </a:solidFill>
              </a:rPr>
              <a:t>Usability for Lower-Literacy People</a:t>
            </a:r>
            <a:endParaRPr lang="en-US" dirty="0">
              <a:solidFill>
                <a:schemeClr val="bg1"/>
              </a:solidFill>
            </a:endParaRPr>
          </a:p>
        </p:txBody>
      </p:sp>
      <p:graphicFrame>
        <p:nvGraphicFramePr>
          <p:cNvPr id="4" name="Diagram 3">
            <a:extLst>
              <a:ext uri="{FF2B5EF4-FFF2-40B4-BE49-F238E27FC236}">
                <a16:creationId xmlns:a16="http://schemas.microsoft.com/office/drawing/2014/main" id="{08607025-F884-4B70-A121-74BDAC26638A}"/>
              </a:ext>
            </a:extLst>
          </p:cNvPr>
          <p:cNvGraphicFramePr/>
          <p:nvPr/>
        </p:nvGraphicFramePr>
        <p:xfrm>
          <a:off x="1295400" y="1219200"/>
          <a:ext cx="71628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87874-7869-4896-A487-322ACF2E2797}"/>
              </a:ext>
            </a:extLst>
          </p:cNvPr>
          <p:cNvSpPr>
            <a:spLocks noGrp="1"/>
          </p:cNvSpPr>
          <p:nvPr>
            <p:ph type="title"/>
          </p:nvPr>
        </p:nvSpPr>
        <p:spPr>
          <a:noFill/>
          <a:ln>
            <a:miter lim="800000"/>
            <a:headEnd/>
            <a:tailEnd/>
          </a:ln>
        </p:spPr>
        <p:txBody>
          <a:bodyPr/>
          <a:lstStyle/>
          <a:p>
            <a:pPr>
              <a:defRPr/>
            </a:pPr>
            <a:r>
              <a:rPr lang="en-US" i="1" dirty="0"/>
              <a:t>Usability for Senior Citizens</a:t>
            </a:r>
          </a:p>
        </p:txBody>
      </p:sp>
      <p:sp>
        <p:nvSpPr>
          <p:cNvPr id="24581" name="Content Placeholder 2">
            <a:extLst>
              <a:ext uri="{FF2B5EF4-FFF2-40B4-BE49-F238E27FC236}">
                <a16:creationId xmlns:a16="http://schemas.microsoft.com/office/drawing/2014/main" id="{44874E5A-91DF-4FFE-9412-2ECA3E62D6A4}"/>
              </a:ext>
            </a:extLst>
          </p:cNvPr>
          <p:cNvSpPr>
            <a:spLocks noGrp="1"/>
          </p:cNvSpPr>
          <p:nvPr>
            <p:ph idx="1"/>
          </p:nvPr>
        </p:nvSpPr>
        <p:spPr/>
        <p:txBody>
          <a:bodyPr/>
          <a:lstStyle/>
          <a:p>
            <a:r>
              <a:rPr lang="en-US" altLang="en-US" sz="2000"/>
              <a:t>Provide large targets to make selection easier</a:t>
            </a:r>
          </a:p>
          <a:p>
            <a:r>
              <a:rPr lang="en-US" altLang="en-US" sz="2000"/>
              <a:t>To reduce the number of selections or clicks,</a:t>
            </a:r>
          </a:p>
          <a:p>
            <a:pPr lvl="1"/>
            <a:r>
              <a:rPr lang="en-US" altLang="en-US" sz="1800"/>
              <a:t>Do not require double-clicks or pull-down menus</a:t>
            </a:r>
          </a:p>
          <a:p>
            <a:pPr lvl="1"/>
            <a:r>
              <a:rPr lang="en-US" altLang="en-US" sz="1800"/>
              <a:t>Do not have a deep page hierarchy.</a:t>
            </a:r>
          </a:p>
          <a:p>
            <a:r>
              <a:rPr lang="en-US" altLang="en-US" sz="2000"/>
              <a:t>Concentrate important information at the top of pages.</a:t>
            </a:r>
          </a:p>
          <a:p>
            <a:r>
              <a:rPr lang="en-US" altLang="en-US" sz="2000"/>
              <a:t>Avoid the need to scroll to find information.</a:t>
            </a:r>
          </a:p>
          <a:p>
            <a:r>
              <a:rPr lang="en-US" altLang="en-US" sz="2000"/>
              <a:t>Put most links in a bulleted, not tightly clustered, list.</a:t>
            </a:r>
          </a:p>
          <a:p>
            <a:r>
              <a:rPr lang="en-US" altLang="en-US" sz="2000"/>
              <a:t>Provide differentiation between visited and non-visited links.</a:t>
            </a:r>
          </a:p>
          <a:p>
            <a:r>
              <a:rPr lang="en-US" altLang="en-US" sz="2000"/>
              <a:t>Use few colors, and avoid using blue and green tones.</a:t>
            </a:r>
          </a:p>
          <a:p>
            <a:r>
              <a:rPr lang="en-US" altLang="en-US" sz="2000"/>
              <a:t>For text to be read or scanned, use</a:t>
            </a:r>
          </a:p>
          <a:p>
            <a:pPr lvl="1"/>
            <a:r>
              <a:rPr lang="en-US" altLang="en-US" sz="1800"/>
              <a:t>12 to 14 point sans serif font (Helvetica, Arial).</a:t>
            </a:r>
          </a:p>
          <a:p>
            <a:pPr lvl="1"/>
            <a:r>
              <a:rPr lang="en-US" altLang="en-US" sz="1800"/>
              <a:t>Black text on a white background, left justification.</a:t>
            </a:r>
          </a:p>
          <a:p>
            <a:pPr lvl="1"/>
            <a:r>
              <a:rPr lang="en-US" altLang="en-US" sz="1800"/>
              <a:t>Increased spacing (leading) between lines.</a:t>
            </a:r>
          </a:p>
          <a:p>
            <a:pPr lvl="1"/>
            <a:r>
              <a:rPr lang="en-US" altLang="en-US" sz="1800"/>
              <a:t>Sentence style mixed-case letters rather than all capital letters.</a:t>
            </a:r>
          </a:p>
          <a:p>
            <a:pPr lvl="1"/>
            <a:r>
              <a:rPr lang="en-US" altLang="en-US" sz="1800"/>
              <a:t>Appropriate large headings in a 14 to 16 point sans serif font.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9D2A4-9604-4CFB-9F0F-BDAAC3DAA144}"/>
              </a:ext>
            </a:extLst>
          </p:cNvPr>
          <p:cNvSpPr>
            <a:spLocks noGrp="1"/>
          </p:cNvSpPr>
          <p:nvPr>
            <p:ph type="title"/>
          </p:nvPr>
        </p:nvSpPr>
        <p:spPr>
          <a:xfrm>
            <a:off x="3048000" y="0"/>
            <a:ext cx="6096000" cy="1066800"/>
          </a:xfrm>
          <a:noFill/>
          <a:ln>
            <a:miter lim="800000"/>
            <a:headEnd/>
            <a:tailEnd/>
          </a:ln>
        </p:spPr>
        <p:txBody>
          <a:bodyPr/>
          <a:lstStyle/>
          <a:p>
            <a:pPr>
              <a:defRPr/>
            </a:pPr>
            <a:r>
              <a:rPr lang="en-US" i="1" dirty="0"/>
              <a:t>Documentation</a:t>
            </a:r>
          </a:p>
        </p:txBody>
      </p:sp>
      <p:sp>
        <p:nvSpPr>
          <p:cNvPr id="25605" name="Content Placeholder 2">
            <a:extLst>
              <a:ext uri="{FF2B5EF4-FFF2-40B4-BE49-F238E27FC236}">
                <a16:creationId xmlns:a16="http://schemas.microsoft.com/office/drawing/2014/main" id="{916C23C5-2C6F-479A-A854-7EBC25C9420C}"/>
              </a:ext>
            </a:extLst>
          </p:cNvPr>
          <p:cNvSpPr>
            <a:spLocks noGrp="1"/>
          </p:cNvSpPr>
          <p:nvPr>
            <p:ph idx="1"/>
          </p:nvPr>
        </p:nvSpPr>
        <p:spPr>
          <a:xfrm>
            <a:off x="3581400" y="1219200"/>
            <a:ext cx="5334000" cy="2743200"/>
          </a:xfrm>
        </p:spPr>
        <p:txBody>
          <a:bodyPr/>
          <a:lstStyle/>
          <a:p>
            <a:r>
              <a:rPr lang="en-US" altLang="en-US"/>
              <a:t>Provide documentation on all accessible features</a:t>
            </a:r>
          </a:p>
          <a:p>
            <a:r>
              <a:rPr lang="it-IT" altLang="en-US"/>
              <a:t>Provide documentation in alternate formats</a:t>
            </a:r>
          </a:p>
          <a:p>
            <a:r>
              <a:rPr lang="en-US" altLang="en-US"/>
              <a:t>Provide online documentation for people who have difficulty reading or handling printed material</a:t>
            </a:r>
          </a:p>
        </p:txBody>
      </p:sp>
      <p:sp>
        <p:nvSpPr>
          <p:cNvPr id="4" name="Title 1">
            <a:extLst>
              <a:ext uri="{FF2B5EF4-FFF2-40B4-BE49-F238E27FC236}">
                <a16:creationId xmlns:a16="http://schemas.microsoft.com/office/drawing/2014/main" id="{3A7646F9-3257-4601-94F7-E54744CB637E}"/>
              </a:ext>
            </a:extLst>
          </p:cNvPr>
          <p:cNvSpPr txBox="1">
            <a:spLocks/>
          </p:cNvSpPr>
          <p:nvPr/>
        </p:nvSpPr>
        <p:spPr bwMode="auto">
          <a:xfrm>
            <a:off x="3048000" y="4004846"/>
            <a:ext cx="6096000" cy="1066800"/>
          </a:xfrm>
          <a:prstGeom prst="rect">
            <a:avLst/>
          </a:prstGeom>
          <a:no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lstStyle/>
          <a:p>
            <a:pPr algn="ctr" eaLnBrk="0" hangingPunct="0">
              <a:defRPr/>
            </a:pPr>
            <a:r>
              <a:rPr lang="en-US" sz="3200" b="1" i="1" kern="0" dirty="0">
                <a:latin typeface="Tahoma" pitchFamily="34" charset="0"/>
                <a:ea typeface="+mj-ea"/>
                <a:cs typeface="Tahoma" pitchFamily="34" charset="0"/>
              </a:rPr>
              <a:t>Testing</a:t>
            </a:r>
          </a:p>
        </p:txBody>
      </p:sp>
      <p:sp>
        <p:nvSpPr>
          <p:cNvPr id="25609" name="Rectangle 5">
            <a:extLst>
              <a:ext uri="{FF2B5EF4-FFF2-40B4-BE49-F238E27FC236}">
                <a16:creationId xmlns:a16="http://schemas.microsoft.com/office/drawing/2014/main" id="{1AAC76C2-ED74-4632-80FF-1FF1C66CC2EC}"/>
              </a:ext>
            </a:extLst>
          </p:cNvPr>
          <p:cNvSpPr>
            <a:spLocks noChangeArrowheads="1"/>
          </p:cNvSpPr>
          <p:nvPr/>
        </p:nvSpPr>
        <p:spPr bwMode="auto">
          <a:xfrm>
            <a:off x="3200400" y="5159375"/>
            <a:ext cx="55626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200">
                <a:latin typeface="Tahoma" panose="020B0604030504040204" pitchFamily="34" charset="0"/>
                <a:cs typeface="Tahoma" panose="020B0604030504040204" pitchFamily="34" charset="0"/>
              </a:rPr>
              <a:t>Test all aspects of accessibility as part of the normal system testing process</a:t>
            </a:r>
          </a:p>
        </p:txBody>
      </p:sp>
      <p:pic>
        <p:nvPicPr>
          <p:cNvPr id="25610" name="Picture 4">
            <a:extLst>
              <a:ext uri="{FF2B5EF4-FFF2-40B4-BE49-F238E27FC236}">
                <a16:creationId xmlns:a16="http://schemas.microsoft.com/office/drawing/2014/main" id="{C0F9A014-78C0-480E-B145-80A990C686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938" y="1066800"/>
            <a:ext cx="3522662"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1" name="Picture 7" descr="Picture10.jpg">
            <a:extLst>
              <a:ext uri="{FF2B5EF4-FFF2-40B4-BE49-F238E27FC236}">
                <a16:creationId xmlns:a16="http://schemas.microsoft.com/office/drawing/2014/main" id="{E8ADED1F-CC6E-4613-9416-C642EF8CCB3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4572000"/>
            <a:ext cx="3048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4">
            <a:extLst>
              <a:ext uri="{FF2B5EF4-FFF2-40B4-BE49-F238E27FC236}">
                <a16:creationId xmlns:a16="http://schemas.microsoft.com/office/drawing/2014/main" id="{402476D2-7E08-4ACC-993A-2DD51C8FF0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3400"/>
            <a:ext cx="913765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58816-1966-4AFF-8536-74B2039FF3D1}"/>
              </a:ext>
            </a:extLst>
          </p:cNvPr>
          <p:cNvSpPr>
            <a:spLocks noGrp="1"/>
          </p:cNvSpPr>
          <p:nvPr>
            <p:ph type="title"/>
          </p:nvPr>
        </p:nvSpPr>
        <p:spPr>
          <a:noFill/>
          <a:ln>
            <a:miter lim="800000"/>
            <a:headEnd/>
            <a:tailEnd/>
          </a:ln>
        </p:spPr>
        <p:txBody>
          <a:bodyPr/>
          <a:lstStyle/>
          <a:p>
            <a:pPr eaLnBrk="1" hangingPunct="1">
              <a:defRPr/>
            </a:pPr>
            <a:r>
              <a:rPr lang="en-US" dirty="0">
                <a:solidFill>
                  <a:schemeClr val="bg1"/>
                </a:solidFill>
              </a:rPr>
              <a:t>Today’s Topics</a:t>
            </a:r>
          </a:p>
        </p:txBody>
      </p:sp>
      <p:graphicFrame>
        <p:nvGraphicFramePr>
          <p:cNvPr id="4" name="Content Placeholder 3">
            <a:extLst>
              <a:ext uri="{FF2B5EF4-FFF2-40B4-BE49-F238E27FC236}">
                <a16:creationId xmlns:a16="http://schemas.microsoft.com/office/drawing/2014/main" id="{08CDC54F-F210-4873-9FCD-19CE95D42D7E}"/>
              </a:ext>
            </a:extLst>
          </p:cNvPr>
          <p:cNvGraphicFramePr>
            <a:graphicFrameLocks noGrp="1"/>
          </p:cNvGraphicFramePr>
          <p:nvPr>
            <p:ph idx="1"/>
          </p:nvPr>
        </p:nvGraphicFramePr>
        <p:xfrm>
          <a:off x="762000" y="1371600"/>
          <a:ext cx="76962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F4B17-B043-4C3A-A752-A2652C618837}"/>
              </a:ext>
            </a:extLst>
          </p:cNvPr>
          <p:cNvSpPr>
            <a:spLocks noGrp="1"/>
          </p:cNvSpPr>
          <p:nvPr>
            <p:ph type="title"/>
          </p:nvPr>
        </p:nvSpPr>
        <p:spPr>
          <a:noFill/>
          <a:ln>
            <a:miter lim="800000"/>
            <a:headEnd/>
            <a:tailEnd/>
          </a:ln>
        </p:spPr>
        <p:txBody>
          <a:bodyPr/>
          <a:lstStyle/>
          <a:p>
            <a:pPr eaLnBrk="1" hangingPunct="1">
              <a:defRPr/>
            </a:pPr>
            <a:r>
              <a:rPr lang="en-US" dirty="0"/>
              <a:t>Localization</a:t>
            </a:r>
          </a:p>
        </p:txBody>
      </p:sp>
      <p:sp>
        <p:nvSpPr>
          <p:cNvPr id="6149" name="Content Placeholder 2">
            <a:extLst>
              <a:ext uri="{FF2B5EF4-FFF2-40B4-BE49-F238E27FC236}">
                <a16:creationId xmlns:a16="http://schemas.microsoft.com/office/drawing/2014/main" id="{31E5B983-8401-4DB4-9290-BA1808FF4269}"/>
              </a:ext>
            </a:extLst>
          </p:cNvPr>
          <p:cNvSpPr>
            <a:spLocks noGrp="1"/>
          </p:cNvSpPr>
          <p:nvPr>
            <p:ph idx="1"/>
          </p:nvPr>
        </p:nvSpPr>
        <p:spPr/>
        <p:txBody>
          <a:bodyPr/>
          <a:lstStyle/>
          <a:p>
            <a:pPr eaLnBrk="1" hangingPunct="1"/>
            <a:r>
              <a:rPr lang="en-US" altLang="en-US"/>
              <a:t>When to do it:</a:t>
            </a:r>
          </a:p>
          <a:p>
            <a:pPr lvl="1" eaLnBrk="1" hangingPunct="1"/>
            <a:r>
              <a:rPr lang="en-US" altLang="en-US"/>
              <a:t>When the market includes few or no English speakers.</a:t>
            </a:r>
          </a:p>
          <a:p>
            <a:pPr lvl="1" eaLnBrk="1" hangingPunct="1"/>
            <a:r>
              <a:rPr lang="en-US" altLang="en-US"/>
              <a:t>When translation is required by law or by custom.</a:t>
            </a:r>
          </a:p>
          <a:p>
            <a:pPr lvl="1" eaLnBrk="1" hangingPunct="1"/>
            <a:r>
              <a:rPr lang="en-US" altLang="en-US"/>
              <a:t>When the widest possible market is desired.</a:t>
            </a:r>
          </a:p>
          <a:p>
            <a:pPr eaLnBrk="1" hangingPunct="1"/>
            <a:r>
              <a:rPr lang="en-US" altLang="en-US"/>
              <a:t>When not to do it:</a:t>
            </a:r>
          </a:p>
          <a:p>
            <a:pPr lvl="1" eaLnBrk="1" hangingPunct="1"/>
            <a:r>
              <a:rPr lang="en-US" altLang="en-US"/>
              <a:t>When the audience already reads English.</a:t>
            </a:r>
          </a:p>
          <a:p>
            <a:pPr eaLnBrk="1" hangingPunct="1"/>
            <a:r>
              <a:rPr lang="en-US" altLang="en-US"/>
              <a:t>When the cost of retrofitting or rewriting the software is prohibitive.</a:t>
            </a:r>
          </a:p>
        </p:txBody>
      </p:sp>
      <p:pic>
        <p:nvPicPr>
          <p:cNvPr id="6150" name="Picture 4" descr="internationalization.gif">
            <a:extLst>
              <a:ext uri="{FF2B5EF4-FFF2-40B4-BE49-F238E27FC236}">
                <a16:creationId xmlns:a16="http://schemas.microsoft.com/office/drawing/2014/main" id="{60B1ACA9-17D9-423E-BB75-69370FBBB1E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40350" y="3886200"/>
            <a:ext cx="380365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Effect transition="in" filter="blinds(horizontal)">
                                      <p:cBhvr>
                                        <p:cTn id="7" dur="500"/>
                                        <p:tgtEl>
                                          <p:spTgt spid="6149">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149">
                                            <p:txEl>
                                              <p:pRg st="1" end="1"/>
                                            </p:txEl>
                                          </p:spTgt>
                                        </p:tgtEl>
                                        <p:attrNameLst>
                                          <p:attrName>style.visibility</p:attrName>
                                        </p:attrNameLst>
                                      </p:cBhvr>
                                      <p:to>
                                        <p:strVal val="visible"/>
                                      </p:to>
                                    </p:set>
                                    <p:animEffect transition="in" filter="blinds(horizontal)">
                                      <p:cBhvr>
                                        <p:cTn id="10" dur="500"/>
                                        <p:tgtEl>
                                          <p:spTgt spid="6149">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6149">
                                            <p:txEl>
                                              <p:pRg st="2" end="2"/>
                                            </p:txEl>
                                          </p:spTgt>
                                        </p:tgtEl>
                                        <p:attrNameLst>
                                          <p:attrName>style.visibility</p:attrName>
                                        </p:attrNameLst>
                                      </p:cBhvr>
                                      <p:to>
                                        <p:strVal val="visible"/>
                                      </p:to>
                                    </p:set>
                                    <p:animEffect transition="in" filter="blinds(horizontal)">
                                      <p:cBhvr>
                                        <p:cTn id="13" dur="500"/>
                                        <p:tgtEl>
                                          <p:spTgt spid="6149">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6149">
                                            <p:txEl>
                                              <p:pRg st="3" end="3"/>
                                            </p:txEl>
                                          </p:spTgt>
                                        </p:tgtEl>
                                        <p:attrNameLst>
                                          <p:attrName>style.visibility</p:attrName>
                                        </p:attrNameLst>
                                      </p:cBhvr>
                                      <p:to>
                                        <p:strVal val="visible"/>
                                      </p:to>
                                    </p:set>
                                    <p:animEffect transition="in" filter="blinds(horizontal)">
                                      <p:cBhvr>
                                        <p:cTn id="16" dur="500"/>
                                        <p:tgtEl>
                                          <p:spTgt spid="6149">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6149">
                                            <p:txEl>
                                              <p:pRg st="4" end="4"/>
                                            </p:txEl>
                                          </p:spTgt>
                                        </p:tgtEl>
                                        <p:attrNameLst>
                                          <p:attrName>style.visibility</p:attrName>
                                        </p:attrNameLst>
                                      </p:cBhvr>
                                      <p:to>
                                        <p:strVal val="visible"/>
                                      </p:to>
                                    </p:set>
                                    <p:animEffect transition="in" filter="blinds(horizontal)">
                                      <p:cBhvr>
                                        <p:cTn id="21" dur="500"/>
                                        <p:tgtEl>
                                          <p:spTgt spid="6149">
                                            <p:txEl>
                                              <p:pRg st="4" end="4"/>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6149">
                                            <p:txEl>
                                              <p:pRg st="5" end="5"/>
                                            </p:txEl>
                                          </p:spTgt>
                                        </p:tgtEl>
                                        <p:attrNameLst>
                                          <p:attrName>style.visibility</p:attrName>
                                        </p:attrNameLst>
                                      </p:cBhvr>
                                      <p:to>
                                        <p:strVal val="visible"/>
                                      </p:to>
                                    </p:set>
                                    <p:animEffect transition="in" filter="blinds(horizontal)">
                                      <p:cBhvr>
                                        <p:cTn id="24" dur="500"/>
                                        <p:tgtEl>
                                          <p:spTgt spid="6149">
                                            <p:txEl>
                                              <p:pRg st="5" end="5"/>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6149">
                                            <p:txEl>
                                              <p:pRg st="6" end="6"/>
                                            </p:txEl>
                                          </p:spTgt>
                                        </p:tgtEl>
                                        <p:attrNameLst>
                                          <p:attrName>style.visibility</p:attrName>
                                        </p:attrNameLst>
                                      </p:cBhvr>
                                      <p:to>
                                        <p:strVal val="visible"/>
                                      </p:to>
                                    </p:set>
                                    <p:animEffect transition="in" filter="blinds(horizontal)">
                                      <p:cBhvr>
                                        <p:cTn id="29" dur="500"/>
                                        <p:tgtEl>
                                          <p:spTgt spid="614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E0BCA-C546-444E-99DB-7C82EF21BB9F}"/>
              </a:ext>
            </a:extLst>
          </p:cNvPr>
          <p:cNvSpPr>
            <a:spLocks noGrp="1"/>
          </p:cNvSpPr>
          <p:nvPr>
            <p:ph type="title"/>
          </p:nvPr>
        </p:nvSpPr>
        <p:spPr>
          <a:xfrm>
            <a:off x="1905000" y="152400"/>
            <a:ext cx="7162800" cy="1066800"/>
          </a:xfrm>
          <a:solidFill>
            <a:schemeClr val="bg2">
              <a:lumMod val="20000"/>
              <a:lumOff val="80000"/>
            </a:schemeClr>
          </a:solidFill>
          <a:ln>
            <a:miter lim="800000"/>
            <a:headEnd/>
            <a:tailEnd/>
          </a:ln>
        </p:spPr>
        <p:txBody>
          <a:bodyPr/>
          <a:lstStyle/>
          <a:p>
            <a:pPr eaLnBrk="1" hangingPunct="1">
              <a:defRPr/>
            </a:pPr>
            <a:r>
              <a:rPr lang="en-US" dirty="0"/>
              <a:t>Cultural Considerations</a:t>
            </a:r>
          </a:p>
        </p:txBody>
      </p:sp>
      <p:sp>
        <p:nvSpPr>
          <p:cNvPr id="7173" name="Content Placeholder 2">
            <a:extLst>
              <a:ext uri="{FF2B5EF4-FFF2-40B4-BE49-F238E27FC236}">
                <a16:creationId xmlns:a16="http://schemas.microsoft.com/office/drawing/2014/main" id="{244B20CA-A2F0-4E3D-A3E6-AFBEA3C607B7}"/>
              </a:ext>
            </a:extLst>
          </p:cNvPr>
          <p:cNvSpPr>
            <a:spLocks noGrp="1"/>
          </p:cNvSpPr>
          <p:nvPr>
            <p:ph idx="1"/>
          </p:nvPr>
        </p:nvSpPr>
        <p:spPr>
          <a:xfrm>
            <a:off x="2057400" y="1447800"/>
            <a:ext cx="6858000" cy="5029200"/>
          </a:xfrm>
          <a:solidFill>
            <a:schemeClr val="bg1">
              <a:lumMod val="95000"/>
            </a:schemeClr>
          </a:solidFill>
        </p:spPr>
        <p:txBody>
          <a:bodyPr/>
          <a:lstStyle/>
          <a:p>
            <a:pPr marL="0" indent="0" eaLnBrk="1" hangingPunct="1">
              <a:buFontTx/>
              <a:buNone/>
              <a:defRPr/>
            </a:pPr>
            <a:r>
              <a:rPr lang="en-US" sz="2000" dirty="0" err="1"/>
              <a:t>Hofstede</a:t>
            </a:r>
            <a:r>
              <a:rPr lang="en-US" sz="2000" dirty="0"/>
              <a:t> (1980, 1997, 2001) has derived and validated five independent dimensions along which cultures vary:</a:t>
            </a:r>
          </a:p>
          <a:p>
            <a:pPr marL="457200" indent="-457200" eaLnBrk="1" hangingPunct="1">
              <a:buFont typeface="+mj-lt"/>
              <a:buAutoNum type="arabicPeriod"/>
              <a:defRPr/>
            </a:pPr>
            <a:r>
              <a:rPr lang="en-US" sz="2000" b="1" dirty="0"/>
              <a:t>Power distance</a:t>
            </a:r>
            <a:r>
              <a:rPr lang="en-US" sz="2000" dirty="0"/>
              <a:t> is the degree of acceptance of inequality of power and authority</a:t>
            </a:r>
          </a:p>
          <a:p>
            <a:pPr marL="457200" indent="-457200">
              <a:buFont typeface="+mj-lt"/>
              <a:buAutoNum type="arabicPeriod"/>
              <a:defRPr/>
            </a:pPr>
            <a:r>
              <a:rPr lang="en-US" sz="2000" b="1" dirty="0"/>
              <a:t>Individualism (vs. collectivism)</a:t>
            </a:r>
            <a:r>
              <a:rPr lang="en-US" sz="2000" dirty="0"/>
              <a:t> reflects how well integrated a person is into the larger group.</a:t>
            </a:r>
          </a:p>
          <a:p>
            <a:pPr marL="457200" indent="-457200">
              <a:buFont typeface="+mj-lt"/>
              <a:buAutoNum type="arabicPeriod"/>
              <a:defRPr/>
            </a:pPr>
            <a:r>
              <a:rPr lang="en-US" sz="2000" b="1" dirty="0"/>
              <a:t>Masculinity (vs. femininity)</a:t>
            </a:r>
            <a:r>
              <a:rPr lang="en-US" sz="2000" dirty="0"/>
              <a:t> is the balance between assertiveness or toughness and supportiveness or caring.</a:t>
            </a:r>
          </a:p>
          <a:p>
            <a:pPr marL="457200" indent="-457200">
              <a:buFont typeface="+mj-lt"/>
              <a:buAutoNum type="arabicPeriod"/>
              <a:defRPr/>
            </a:pPr>
            <a:r>
              <a:rPr lang="en-US" sz="2000" b="1" dirty="0"/>
              <a:t>Uncertainty avoidance</a:t>
            </a:r>
            <a:r>
              <a:rPr lang="en-US" sz="2000" dirty="0"/>
              <a:t> is the level of discomfort with unstructured and potentially unpredictable conditions.</a:t>
            </a:r>
          </a:p>
          <a:p>
            <a:pPr marL="457200" indent="-457200">
              <a:buFont typeface="+mj-lt"/>
              <a:buAutoNum type="arabicPeriod"/>
              <a:defRPr/>
            </a:pPr>
            <a:r>
              <a:rPr lang="en-US" sz="2000" b="1" dirty="0"/>
              <a:t>Long-term orientation (vs. short term)</a:t>
            </a:r>
            <a:r>
              <a:rPr lang="en-US" sz="2000" dirty="0"/>
              <a:t> is the trade-off between long-term reward and immediate recognition.</a:t>
            </a:r>
          </a:p>
        </p:txBody>
      </p:sp>
      <p:pic>
        <p:nvPicPr>
          <p:cNvPr id="7174" name="Picture 4" descr="Strategies for Course Internationalization.jpg">
            <a:extLst>
              <a:ext uri="{FF2B5EF4-FFF2-40B4-BE49-F238E27FC236}">
                <a16:creationId xmlns:a16="http://schemas.microsoft.com/office/drawing/2014/main" id="{89F15B74-46B1-4844-9C37-D7CAD70FDC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752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7951B-A6ED-4EB6-A24F-A0B212CC43A7}"/>
              </a:ext>
            </a:extLst>
          </p:cNvPr>
          <p:cNvSpPr>
            <a:spLocks noGrp="1"/>
          </p:cNvSpPr>
          <p:nvPr>
            <p:ph type="title"/>
          </p:nvPr>
        </p:nvSpPr>
        <p:spPr>
          <a:noFill/>
          <a:ln>
            <a:miter lim="800000"/>
            <a:headEnd/>
            <a:tailEnd/>
          </a:ln>
        </p:spPr>
        <p:txBody>
          <a:bodyPr/>
          <a:lstStyle/>
          <a:p>
            <a:pPr>
              <a:defRPr/>
            </a:pPr>
            <a:r>
              <a:rPr lang="en-US" dirty="0"/>
              <a:t>Indonesia</a:t>
            </a:r>
          </a:p>
        </p:txBody>
      </p:sp>
      <p:sp>
        <p:nvSpPr>
          <p:cNvPr id="3" name="Content Placeholder 2">
            <a:extLst>
              <a:ext uri="{FF2B5EF4-FFF2-40B4-BE49-F238E27FC236}">
                <a16:creationId xmlns:a16="http://schemas.microsoft.com/office/drawing/2014/main" id="{2B943847-7445-4596-B5CE-286668A9B1AC}"/>
              </a:ext>
            </a:extLst>
          </p:cNvPr>
          <p:cNvSpPr>
            <a:spLocks noGrp="1"/>
          </p:cNvSpPr>
          <p:nvPr>
            <p:ph idx="1"/>
          </p:nvPr>
        </p:nvSpPr>
        <p:spPr>
          <a:xfrm>
            <a:off x="381000" y="3810000"/>
            <a:ext cx="8534400" cy="2590800"/>
          </a:xfrm>
          <a:solidFill>
            <a:schemeClr val="bg1">
              <a:lumMod val="85000"/>
            </a:schemeClr>
          </a:solidFill>
        </p:spPr>
        <p:txBody>
          <a:bodyPr/>
          <a:lstStyle/>
          <a:p>
            <a:pPr>
              <a:defRPr/>
            </a:pPr>
            <a:r>
              <a:rPr lang="en-US" sz="2000" dirty="0"/>
              <a:t>PDI(78)</a:t>
            </a:r>
            <a:r>
              <a:rPr lang="en-US" sz="2000" dirty="0">
                <a:sym typeface="Wingdings" pitchFamily="2" charset="2"/>
              </a:rPr>
              <a:t></a:t>
            </a:r>
            <a:r>
              <a:rPr lang="en-US" sz="2000" dirty="0"/>
              <a:t> a high level of inequality of power and wealth within the society.  </a:t>
            </a:r>
          </a:p>
          <a:p>
            <a:pPr>
              <a:defRPr/>
            </a:pPr>
            <a:r>
              <a:rPr lang="en-US" sz="2000" dirty="0"/>
              <a:t>UAI(48) </a:t>
            </a:r>
            <a:r>
              <a:rPr lang="en-US" sz="2000" dirty="0">
                <a:sym typeface="Wingdings" pitchFamily="2" charset="2"/>
              </a:rPr>
              <a:t></a:t>
            </a:r>
            <a:r>
              <a:rPr lang="en-US" sz="2000" dirty="0"/>
              <a:t> more moderated influence of this Dimension within the Indonesian society. In an effort to minimize or reduce this level of uncertainty, strict rules, laws, policies, and regulations are adopted and implemented. </a:t>
            </a:r>
          </a:p>
          <a:p>
            <a:pPr>
              <a:defRPr/>
            </a:pPr>
            <a:r>
              <a:rPr lang="en-US" sz="2000" dirty="0"/>
              <a:t>IDV (14) </a:t>
            </a:r>
            <a:r>
              <a:rPr lang="en-US" sz="2000" dirty="0">
                <a:sym typeface="Wingdings" pitchFamily="2" charset="2"/>
              </a:rPr>
              <a:t></a:t>
            </a:r>
            <a:r>
              <a:rPr lang="en-US" sz="2000" dirty="0"/>
              <a:t> the Indonesian society is Collectivist as compared to Individualist. </a:t>
            </a:r>
          </a:p>
        </p:txBody>
      </p:sp>
      <p:pic>
        <p:nvPicPr>
          <p:cNvPr id="8198" name="Picture 4" descr="Picture1.jpg">
            <a:extLst>
              <a:ext uri="{FF2B5EF4-FFF2-40B4-BE49-F238E27FC236}">
                <a16:creationId xmlns:a16="http://schemas.microsoft.com/office/drawing/2014/main" id="{FA65B7AB-554B-41E6-87B2-D68383B60C7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1066800"/>
            <a:ext cx="36576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D09F9-5E8D-4FC2-9DF2-FE11EA3510B0}"/>
              </a:ext>
            </a:extLst>
          </p:cNvPr>
          <p:cNvSpPr>
            <a:spLocks noGrp="1"/>
          </p:cNvSpPr>
          <p:nvPr>
            <p:ph type="title"/>
          </p:nvPr>
        </p:nvSpPr>
        <p:spPr>
          <a:xfrm>
            <a:off x="0" y="0"/>
            <a:ext cx="6248400" cy="1066800"/>
          </a:xfrm>
          <a:noFill/>
          <a:ln>
            <a:miter lim="800000"/>
            <a:headEnd/>
            <a:tailEnd/>
          </a:ln>
        </p:spPr>
        <p:txBody>
          <a:bodyPr/>
          <a:lstStyle/>
          <a:p>
            <a:pPr>
              <a:defRPr/>
            </a:pPr>
            <a:r>
              <a:rPr lang="en-US" dirty="0"/>
              <a:t>Words and Text</a:t>
            </a:r>
          </a:p>
        </p:txBody>
      </p:sp>
      <p:sp>
        <p:nvSpPr>
          <p:cNvPr id="9221" name="Content Placeholder 2">
            <a:extLst>
              <a:ext uri="{FF2B5EF4-FFF2-40B4-BE49-F238E27FC236}">
                <a16:creationId xmlns:a16="http://schemas.microsoft.com/office/drawing/2014/main" id="{7817B530-EF41-40CA-8498-E37ACE84F47A}"/>
              </a:ext>
            </a:extLst>
          </p:cNvPr>
          <p:cNvSpPr>
            <a:spLocks noGrp="1"/>
          </p:cNvSpPr>
          <p:nvPr>
            <p:ph idx="1"/>
          </p:nvPr>
        </p:nvSpPr>
        <p:spPr/>
        <p:txBody>
          <a:bodyPr/>
          <a:lstStyle/>
          <a:p>
            <a:r>
              <a:rPr lang="en-US" altLang="en-US" sz="2000"/>
              <a:t>Use very simple English</a:t>
            </a:r>
          </a:p>
          <a:p>
            <a:r>
              <a:rPr lang="en-US" altLang="en-US" sz="2000"/>
              <a:t>Avoid</a:t>
            </a:r>
          </a:p>
          <a:p>
            <a:pPr lvl="1"/>
            <a:r>
              <a:rPr lang="en-US" altLang="en-US" sz="1800"/>
              <a:t>Acronyms and abbreviations</a:t>
            </a:r>
          </a:p>
          <a:p>
            <a:pPr lvl="1"/>
            <a:r>
              <a:rPr lang="en-US" altLang="en-US" sz="1800"/>
              <a:t>Slang or obscure phrasing</a:t>
            </a:r>
          </a:p>
          <a:p>
            <a:pPr lvl="1"/>
            <a:r>
              <a:rPr lang="en-US" altLang="en-US" sz="1800"/>
              <a:t>Local or computer jargon</a:t>
            </a:r>
          </a:p>
          <a:p>
            <a:pPr lvl="1"/>
            <a:r>
              <a:rPr lang="en-US" altLang="en-US" sz="1800"/>
              <a:t>A telegraphic/ over friendly writing style</a:t>
            </a:r>
          </a:p>
          <a:p>
            <a:pPr lvl="1"/>
            <a:r>
              <a:rPr lang="en-US" altLang="en-US" sz="1800"/>
              <a:t>Culturally specific examples.</a:t>
            </a:r>
          </a:p>
          <a:p>
            <a:r>
              <a:rPr lang="en-US" altLang="en-US" sz="2000"/>
              <a:t>Adhere to local user language idioms and cultural contexts</a:t>
            </a:r>
          </a:p>
          <a:p>
            <a:r>
              <a:rPr lang="en-US" altLang="en-US" sz="2000"/>
              <a:t>Keep the original term for words that cannot be translated</a:t>
            </a:r>
          </a:p>
          <a:p>
            <a:r>
              <a:rPr lang="en-US" altLang="en-US" sz="2000"/>
              <a:t>Allow additional screen space for the translation</a:t>
            </a:r>
          </a:p>
          <a:p>
            <a:r>
              <a:rPr lang="en-US" altLang="en-US" sz="2000"/>
              <a:t>Position icon captions outside of the graphic</a:t>
            </a:r>
          </a:p>
          <a:p>
            <a:r>
              <a:rPr lang="en-US" altLang="en-US" sz="2000"/>
              <a:t>Modify mnemonics for keyboard access</a:t>
            </a:r>
          </a:p>
          <a:p>
            <a:r>
              <a:rPr lang="en-US" altLang="en-US" sz="2000"/>
              <a:t>Adhere to local formats for date, time, money, measurements, addresses, and telephone numbers</a:t>
            </a:r>
          </a:p>
        </p:txBody>
      </p:sp>
      <p:pic>
        <p:nvPicPr>
          <p:cNvPr id="9222" name="Picture 4" descr="Picture2.jpg">
            <a:extLst>
              <a:ext uri="{FF2B5EF4-FFF2-40B4-BE49-F238E27FC236}">
                <a16:creationId xmlns:a16="http://schemas.microsoft.com/office/drawing/2014/main" id="{EA3F50F1-4CA8-4E3A-83B9-71FB6A74BB8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228600"/>
            <a:ext cx="2438400" cy="298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84A1C-1A56-468B-A4A9-4D30F68FF6E5}"/>
              </a:ext>
            </a:extLst>
          </p:cNvPr>
          <p:cNvSpPr>
            <a:spLocks noGrp="1"/>
          </p:cNvSpPr>
          <p:nvPr>
            <p:ph type="title"/>
          </p:nvPr>
        </p:nvSpPr>
        <p:spPr>
          <a:noFill/>
          <a:ln>
            <a:miter lim="800000"/>
            <a:headEnd/>
            <a:tailEnd/>
          </a:ln>
        </p:spPr>
        <p:txBody>
          <a:bodyPr/>
          <a:lstStyle/>
          <a:p>
            <a:pPr>
              <a:defRPr/>
            </a:pPr>
            <a:r>
              <a:rPr lang="en-US" dirty="0"/>
              <a:t>Images and Symbols</a:t>
            </a:r>
          </a:p>
        </p:txBody>
      </p:sp>
      <p:sp>
        <p:nvSpPr>
          <p:cNvPr id="10245" name="Content Placeholder 2">
            <a:extLst>
              <a:ext uri="{FF2B5EF4-FFF2-40B4-BE49-F238E27FC236}">
                <a16:creationId xmlns:a16="http://schemas.microsoft.com/office/drawing/2014/main" id="{2473F663-7062-4EF0-981B-ABB8FA2DE524}"/>
              </a:ext>
            </a:extLst>
          </p:cNvPr>
          <p:cNvSpPr>
            <a:spLocks noGrp="1"/>
          </p:cNvSpPr>
          <p:nvPr>
            <p:ph idx="1"/>
          </p:nvPr>
        </p:nvSpPr>
        <p:spPr/>
        <p:txBody>
          <a:bodyPr/>
          <a:lstStyle/>
          <a:p>
            <a:r>
              <a:rPr lang="en-US" altLang="en-US" sz="2000"/>
              <a:t>Adhere to local cultural and social norms</a:t>
            </a:r>
          </a:p>
          <a:p>
            <a:r>
              <a:rPr lang="en-US" altLang="en-US" sz="2000"/>
              <a:t>Use internationally accepted symbols</a:t>
            </a:r>
          </a:p>
          <a:p>
            <a:r>
              <a:rPr lang="en-US" altLang="en-US" sz="2000"/>
              <a:t>Develop generic images</a:t>
            </a:r>
          </a:p>
          <a:p>
            <a:r>
              <a:rPr lang="en-US" altLang="en-US" sz="2000"/>
              <a:t>Be particularly careful with</a:t>
            </a:r>
          </a:p>
          <a:p>
            <a:pPr lvl="1"/>
            <a:r>
              <a:rPr lang="en-US" altLang="en-US"/>
              <a:t>Religious symbols (crosses and stars)</a:t>
            </a:r>
          </a:p>
          <a:p>
            <a:pPr lvl="1"/>
            <a:r>
              <a:rPr lang="en-US" altLang="en-US"/>
              <a:t>The human body</a:t>
            </a:r>
          </a:p>
          <a:p>
            <a:pPr lvl="1"/>
            <a:r>
              <a:rPr lang="en-US" altLang="en-US"/>
              <a:t>Women</a:t>
            </a:r>
          </a:p>
          <a:p>
            <a:pPr lvl="1"/>
            <a:r>
              <a:rPr lang="en-US" altLang="en-US"/>
              <a:t>Hand gestures</a:t>
            </a:r>
          </a:p>
          <a:p>
            <a:pPr lvl="1"/>
            <a:r>
              <a:rPr lang="en-US" altLang="en-US"/>
              <a:t>Flags</a:t>
            </a:r>
          </a:p>
          <a:p>
            <a:pPr lvl="1"/>
            <a:r>
              <a:rPr lang="en-US" altLang="en-US"/>
              <a:t>Controversial geographic maps</a:t>
            </a:r>
          </a:p>
          <a:p>
            <a:pPr lvl="1"/>
            <a:r>
              <a:rPr lang="en-US" altLang="en-US"/>
              <a:t>The cross and check for check boxes</a:t>
            </a:r>
          </a:p>
          <a:p>
            <a:r>
              <a:rPr lang="en-US" altLang="en-US" sz="2000"/>
              <a:t>Review proposed graphical images early in the design cycle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3A6E8-C482-48AF-891E-16FA5E745F68}"/>
              </a:ext>
            </a:extLst>
          </p:cNvPr>
          <p:cNvSpPr>
            <a:spLocks noGrp="1"/>
          </p:cNvSpPr>
          <p:nvPr>
            <p:ph type="title"/>
          </p:nvPr>
        </p:nvSpPr>
        <p:spPr>
          <a:noFill/>
          <a:ln>
            <a:miter lim="800000"/>
            <a:headEnd/>
            <a:tailEnd/>
          </a:ln>
        </p:spPr>
        <p:txBody>
          <a:bodyPr/>
          <a:lstStyle/>
          <a:p>
            <a:pPr>
              <a:defRPr/>
            </a:pPr>
            <a:r>
              <a:rPr lang="en-US" dirty="0"/>
              <a:t>Color, Sequence, and Functionality</a:t>
            </a:r>
          </a:p>
        </p:txBody>
      </p:sp>
      <p:sp>
        <p:nvSpPr>
          <p:cNvPr id="11269" name="Content Placeholder 2">
            <a:extLst>
              <a:ext uri="{FF2B5EF4-FFF2-40B4-BE49-F238E27FC236}">
                <a16:creationId xmlns:a16="http://schemas.microsoft.com/office/drawing/2014/main" id="{34CB452E-6761-42DA-A855-F015A45FE7A2}"/>
              </a:ext>
            </a:extLst>
          </p:cNvPr>
          <p:cNvSpPr>
            <a:spLocks noGrp="1"/>
          </p:cNvSpPr>
          <p:nvPr>
            <p:ph idx="1"/>
          </p:nvPr>
        </p:nvSpPr>
        <p:spPr>
          <a:xfrm>
            <a:off x="381000" y="2209800"/>
            <a:ext cx="4419600" cy="4191000"/>
          </a:xfrm>
        </p:spPr>
        <p:txBody>
          <a:bodyPr/>
          <a:lstStyle/>
          <a:p>
            <a:r>
              <a:rPr lang="en-US" altLang="en-US"/>
              <a:t>Adhere to local color connotations and conventions</a:t>
            </a:r>
          </a:p>
          <a:p>
            <a:r>
              <a:rPr lang="en-US" altLang="en-US"/>
              <a:t>Provide the proper information sequence</a:t>
            </a:r>
          </a:p>
          <a:p>
            <a:r>
              <a:rPr lang="en-US" altLang="en-US"/>
              <a:t>Provide the proper functionality</a:t>
            </a:r>
          </a:p>
          <a:p>
            <a:r>
              <a:rPr lang="en-US" altLang="en-US"/>
              <a:t>Remove all references to features not supported</a:t>
            </a:r>
          </a:p>
        </p:txBody>
      </p:sp>
      <p:pic>
        <p:nvPicPr>
          <p:cNvPr id="11270" name="Picture 4" descr="Picture3.jpg">
            <a:extLst>
              <a:ext uri="{FF2B5EF4-FFF2-40B4-BE49-F238E27FC236}">
                <a16:creationId xmlns:a16="http://schemas.microsoft.com/office/drawing/2014/main" id="{B857D093-9797-4E91-9C62-7FFE6395D21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2171700"/>
            <a:ext cx="30480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Theme1">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7B9A6CC6DBDC140A11E39F04E745B51" ma:contentTypeVersion="2" ma:contentTypeDescription="Create a new document." ma:contentTypeScope="" ma:versionID="985eeffe974eb9929e68c4631d50de72">
  <xsd:schema xmlns:xsd="http://www.w3.org/2001/XMLSchema" xmlns:xs="http://www.w3.org/2001/XMLSchema" xmlns:p="http://schemas.microsoft.com/office/2006/metadata/properties" xmlns:ns2="a413531b-f9ee-4fda-8c39-89a3a21d1b25" targetNamespace="http://schemas.microsoft.com/office/2006/metadata/properties" ma:root="true" ma:fieldsID="b33231fb4f6e829f7d12dbc60bc32d89" ns2:_="">
    <xsd:import namespace="a413531b-f9ee-4fda-8c39-89a3a21d1b2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13531b-f9ee-4fda-8c39-89a3a21d1b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E2A076C-FFE8-487C-84B1-4B4799342B35}"/>
</file>

<file path=customXml/itemProps2.xml><?xml version="1.0" encoding="utf-8"?>
<ds:datastoreItem xmlns:ds="http://schemas.openxmlformats.org/officeDocument/2006/customXml" ds:itemID="{62EE0113-16A5-4940-BDA8-D2FB997B3CEB}"/>
</file>

<file path=customXml/itemProps3.xml><?xml version="1.0" encoding="utf-8"?>
<ds:datastoreItem xmlns:ds="http://schemas.openxmlformats.org/officeDocument/2006/customXml" ds:itemID="{73614836-C26A-440D-A3C7-0510849A518A}"/>
</file>

<file path=docProps/app.xml><?xml version="1.0" encoding="utf-8"?>
<Properties xmlns="http://schemas.openxmlformats.org/officeDocument/2006/extended-properties" xmlns:vt="http://schemas.openxmlformats.org/officeDocument/2006/docPropsVTypes">
  <Template>Trek</Template>
  <TotalTime>7119</TotalTime>
  <Words>1462</Words>
  <Application>Microsoft Office PowerPoint</Application>
  <PresentationFormat>On-screen Show (4:3)</PresentationFormat>
  <Paragraphs>191</Paragraphs>
  <Slides>24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Tahoma</vt:lpstr>
      <vt:lpstr>Calibri</vt:lpstr>
      <vt:lpstr>Wingdings</vt:lpstr>
      <vt:lpstr>Theme1</vt:lpstr>
      <vt:lpstr>Internasionalization     and   Accessibility </vt:lpstr>
      <vt:lpstr>Internasionalization</vt:lpstr>
      <vt:lpstr>Today’s Topics</vt:lpstr>
      <vt:lpstr>Localization</vt:lpstr>
      <vt:lpstr>Cultural Considerations</vt:lpstr>
      <vt:lpstr>Indonesia</vt:lpstr>
      <vt:lpstr>Words and Text</vt:lpstr>
      <vt:lpstr>Images and Symbols</vt:lpstr>
      <vt:lpstr>Color, Sequence, and Functionality</vt:lpstr>
      <vt:lpstr>Cultural Color Associations</vt:lpstr>
      <vt:lpstr>Requirements Determination and Testing</vt:lpstr>
      <vt:lpstr>Accessibility</vt:lpstr>
      <vt:lpstr>Accessibility Design</vt:lpstr>
      <vt:lpstr>Visual Disabilities</vt:lpstr>
      <vt:lpstr>Visual Disabilities ..</vt:lpstr>
      <vt:lpstr>Hearing Disabilities</vt:lpstr>
      <vt:lpstr>Physical Movement Disabilities</vt:lpstr>
      <vt:lpstr>Cognitive Disabilities</vt:lpstr>
      <vt:lpstr>Seizure Disorders</vt:lpstr>
      <vt:lpstr>Web Page Accessibility Design</vt:lpstr>
      <vt:lpstr>Usability for Lower-Literacy People</vt:lpstr>
      <vt:lpstr>Usability for Senior Citizens</vt:lpstr>
      <vt:lpstr>Documentation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Internasionalisasi dan Accessibility</dc:title>
  <dc:creator>Angelina PK</dc:creator>
  <cp:lastModifiedBy>HETTI HIDAYATI</cp:lastModifiedBy>
  <cp:revision>14</cp:revision>
  <dcterms:created xsi:type="dcterms:W3CDTF">2009-08-03T08:57:38Z</dcterms:created>
  <dcterms:modified xsi:type="dcterms:W3CDTF">2019-01-02T01:39:36Z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0x01010017B9A6CC6DBDC140A11E39F04E745B51</vt:lpwstr>
  </property>
</Properties>
</file>