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diagrams/data7.xml" ContentType="application/vnd.openxmlformats-officedocument.drawingml.diagramData+xml"/>
  <Override PartName="/ppt/diagrams/data4.xml" ContentType="application/vnd.openxmlformats-officedocument.drawingml.diagramData+xml"/>
  <Override PartName="/ppt/diagrams/data2.xml" ContentType="application/vnd.openxmlformats-officedocument.drawingml.diagramData+xml"/>
  <Override PartName="/ppt/diagrams/data6.xml" ContentType="application/vnd.openxmlformats-officedocument.drawingml.diagramData+xml"/>
  <Override PartName="/ppt/diagrams/data5.xml" ContentType="application/vnd.openxmlformats-officedocument.drawingml.diagramData+xml"/>
  <Override PartName="/ppt/presentation.xml" ContentType="application/vnd.openxmlformats-officedocument.presentationml.presentation.main+xml"/>
  <Override PartName="/ppt/diagrams/data3.xml" ContentType="application/vnd.openxmlformats-officedocument.drawingml.diagramData+xml"/>
  <Override PartName="/ppt/diagrams/data8.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diagrams/quickStyle3.xml" ContentType="application/vnd.openxmlformats-officedocument.drawingml.diagramStyle+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rawing5.xml" ContentType="application/vnd.ms-office.drawingml.diagramDrawing+xml"/>
  <Override PartName="/ppt/diagrams/colors5.xml" ContentType="application/vnd.openxmlformats-officedocument.drawingml.diagramColors+xml"/>
  <Override PartName="/ppt/diagrams/quickStyle5.xml" ContentType="application/vnd.openxmlformats-officedocument.drawingml.diagramStyle+xml"/>
  <Override PartName="/ppt/diagrams/layout5.xml" ContentType="application/vnd.openxmlformats-officedocument.drawingml.diagramLayout+xml"/>
  <Override PartName="/ppt/diagrams/drawing4.xml" ContentType="application/vnd.ms-office.drawingml.diagramDrawing+xml"/>
  <Override PartName="/ppt/diagrams/colors4.xml" ContentType="application/vnd.openxmlformats-officedocument.drawingml.diagramColors+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quickStyle4.xml" ContentType="application/vnd.openxmlformats-officedocument.drawingml.diagramStyle+xml"/>
  <Override PartName="/ppt/diagrams/layout4.xml" ContentType="application/vnd.openxmlformats-officedocument.drawingml.diagramLayout+xml"/>
  <Override PartName="/ppt/diagrams/drawing3.xml" ContentType="application/vnd.ms-office.drawingml.diagramDrawing+xml"/>
  <Override PartName="/ppt/diagrams/colors3.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72" r:id="rId2"/>
    <p:sldId id="278" r:id="rId3"/>
    <p:sldId id="279" r:id="rId4"/>
    <p:sldId id="280" r:id="rId5"/>
    <p:sldId id="281" r:id="rId6"/>
    <p:sldId id="282" r:id="rId7"/>
    <p:sldId id="283" r:id="rId8"/>
    <p:sldId id="284" r:id="rId9"/>
    <p:sldId id="28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6215" autoAdjust="0"/>
  </p:normalViewPr>
  <p:slideViewPr>
    <p:cSldViewPr snapToGrid="0">
      <p:cViewPr varScale="1">
        <p:scale>
          <a:sx n="37" d="100"/>
          <a:sy n="37" d="100"/>
        </p:scale>
        <p:origin x="1914" y="42"/>
      </p:cViewPr>
      <p:guideLst/>
    </p:cSldViewPr>
  </p:slideViewPr>
  <p:notesTextViewPr>
    <p:cViewPr>
      <p:scale>
        <a:sx n="1" d="1"/>
        <a:sy n="1" d="1"/>
      </p:scale>
      <p:origin x="0" y="-255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 Id="rId4" Type="http://schemas.openxmlformats.org/officeDocument/2006/relationships/image" Target="../media/image11.png"/></Relationships>
</file>

<file path=ppt/diagrams/_rels/data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_rels/data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image" Target="../media/image15.png"/><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diagrams/_rels/data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image" Target="../media/image26.pn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 Id="rId4" Type="http://schemas.openxmlformats.org/officeDocument/2006/relationships/image" Target="../media/image11.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_rels/drawing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image" Target="../media/image15.png"/><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diagrams/_rels/drawing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image" Target="../media/image26.pn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2E9182-BAE8-4C79-BD4D-C8A529C7DAB9}" type="doc">
      <dgm:prSet loTypeId="urn:microsoft.com/office/officeart/2008/layout/PictureStrips" loCatId="list" qsTypeId="urn:microsoft.com/office/officeart/2005/8/quickstyle/simple3" qsCatId="simple" csTypeId="urn:microsoft.com/office/officeart/2005/8/colors/colorful4" csCatId="colorful" phldr="1"/>
      <dgm:spPr/>
    </dgm:pt>
    <dgm:pt modelId="{6770D7C0-09FA-4F04-B964-D4ED4284BB32}">
      <dgm:prSet phldrT="[Text]"/>
      <dgm:spPr>
        <a:ln w="38100">
          <a:solidFill>
            <a:srgbClr val="C00000"/>
          </a:solidFill>
        </a:ln>
      </dgm:spPr>
      <dgm:t>
        <a:bodyPr/>
        <a:lstStyle/>
        <a:p>
          <a:pPr algn="ctr"/>
          <a:r>
            <a:rPr lang="en-ID" dirty="0" err="1"/>
            <a:t>Sistem</a:t>
          </a:r>
          <a:r>
            <a:rPr lang="en-ID" dirty="0"/>
            <a:t> </a:t>
          </a:r>
          <a:r>
            <a:rPr lang="en-ID" dirty="0" err="1"/>
            <a:t>Penjaminan</a:t>
          </a:r>
          <a:r>
            <a:rPr lang="en-ID" dirty="0"/>
            <a:t> </a:t>
          </a:r>
          <a:r>
            <a:rPr lang="en-ID" dirty="0" err="1"/>
            <a:t>Keamanan</a:t>
          </a:r>
          <a:r>
            <a:rPr lang="en-ID" dirty="0"/>
            <a:t> </a:t>
          </a:r>
          <a:r>
            <a:rPr lang="en-ID" dirty="0" err="1"/>
            <a:t>makanan</a:t>
          </a:r>
          <a:r>
            <a:rPr lang="en-ID" dirty="0"/>
            <a:t> </a:t>
          </a:r>
          <a:r>
            <a:rPr lang="en-ID" dirty="0" err="1"/>
            <a:t>atau</a:t>
          </a:r>
          <a:r>
            <a:rPr lang="en-ID" dirty="0"/>
            <a:t> HACCP </a:t>
          </a:r>
          <a:r>
            <a:rPr lang="en-ID" dirty="0" err="1"/>
            <a:t>merupakan</a:t>
          </a:r>
          <a:r>
            <a:rPr lang="en-ID" dirty="0"/>
            <a:t> </a:t>
          </a:r>
          <a:r>
            <a:rPr lang="en-ID" dirty="0" err="1"/>
            <a:t>suatu</a:t>
          </a:r>
          <a:r>
            <a:rPr lang="en-ID" dirty="0"/>
            <a:t> </a:t>
          </a:r>
          <a:r>
            <a:rPr lang="en-ID" dirty="0" err="1"/>
            <a:t>sistem</a:t>
          </a:r>
          <a:r>
            <a:rPr lang="en-ID" dirty="0"/>
            <a:t> </a:t>
          </a:r>
          <a:r>
            <a:rPr lang="en-ID" dirty="0" err="1"/>
            <a:t>manajemen</a:t>
          </a:r>
          <a:r>
            <a:rPr lang="en-ID" dirty="0"/>
            <a:t> </a:t>
          </a:r>
          <a:r>
            <a:rPr lang="en-ID" dirty="0" err="1"/>
            <a:t>pengawasan</a:t>
          </a:r>
          <a:r>
            <a:rPr lang="en-ID" dirty="0"/>
            <a:t> dan </a:t>
          </a:r>
          <a:r>
            <a:rPr lang="en-ID" dirty="0" err="1"/>
            <a:t>pengendalian</a:t>
          </a:r>
          <a:r>
            <a:rPr lang="en-ID" dirty="0"/>
            <a:t> </a:t>
          </a:r>
          <a:r>
            <a:rPr lang="en-ID" dirty="0" err="1"/>
            <a:t>keamanan</a:t>
          </a:r>
          <a:r>
            <a:rPr lang="en-ID" dirty="0"/>
            <a:t> </a:t>
          </a:r>
          <a:r>
            <a:rPr lang="en-ID" dirty="0" err="1"/>
            <a:t>pangan</a:t>
          </a:r>
          <a:r>
            <a:rPr lang="en-ID" dirty="0"/>
            <a:t> </a:t>
          </a:r>
          <a:r>
            <a:rPr lang="en-ID" dirty="0" err="1"/>
            <a:t>secara</a:t>
          </a:r>
          <a:r>
            <a:rPr lang="en-ID" dirty="0"/>
            <a:t> </a:t>
          </a:r>
          <a:r>
            <a:rPr lang="en-ID" dirty="0" err="1"/>
            <a:t>preventif</a:t>
          </a:r>
          <a:r>
            <a:rPr lang="en-ID" dirty="0"/>
            <a:t> yang </a:t>
          </a:r>
          <a:r>
            <a:rPr lang="en-ID" dirty="0" err="1"/>
            <a:t>bersifat</a:t>
          </a:r>
          <a:r>
            <a:rPr lang="en-ID" dirty="0"/>
            <a:t> </a:t>
          </a:r>
          <a:r>
            <a:rPr lang="en-ID" dirty="0" err="1"/>
            <a:t>ilmiah</a:t>
          </a:r>
          <a:r>
            <a:rPr lang="en-ID" dirty="0"/>
            <a:t>, </a:t>
          </a:r>
          <a:r>
            <a:rPr lang="en-ID" dirty="0" err="1"/>
            <a:t>rasional</a:t>
          </a:r>
          <a:r>
            <a:rPr lang="en-ID" dirty="0"/>
            <a:t> dan </a:t>
          </a:r>
          <a:r>
            <a:rPr lang="en-ID" dirty="0" err="1"/>
            <a:t>sistematis</a:t>
          </a:r>
          <a:r>
            <a:rPr lang="en-ID" dirty="0"/>
            <a:t> </a:t>
          </a:r>
          <a:r>
            <a:rPr lang="en-ID" dirty="0" err="1"/>
            <a:t>dengan</a:t>
          </a:r>
          <a:r>
            <a:rPr lang="en-ID" dirty="0"/>
            <a:t> </a:t>
          </a:r>
          <a:r>
            <a:rPr lang="en-ID" dirty="0" err="1"/>
            <a:t>tujuan</a:t>
          </a:r>
          <a:r>
            <a:rPr lang="en-ID" dirty="0"/>
            <a:t> </a:t>
          </a:r>
          <a:r>
            <a:rPr lang="en-ID" dirty="0" err="1"/>
            <a:t>untuk</a:t>
          </a:r>
          <a:r>
            <a:rPr lang="en-ID" dirty="0"/>
            <a:t> </a:t>
          </a:r>
          <a:r>
            <a:rPr lang="en-ID" dirty="0" err="1"/>
            <a:t>mengidentifikasi</a:t>
          </a:r>
          <a:r>
            <a:rPr lang="en-ID" dirty="0"/>
            <a:t>, </a:t>
          </a:r>
          <a:r>
            <a:rPr lang="en-ID" dirty="0" err="1"/>
            <a:t>memonitor</a:t>
          </a:r>
          <a:r>
            <a:rPr lang="en-ID" dirty="0"/>
            <a:t> dan </a:t>
          </a:r>
          <a:r>
            <a:rPr lang="en-ID" dirty="0" err="1"/>
            <a:t>mengendalikan</a:t>
          </a:r>
          <a:r>
            <a:rPr lang="en-ID" dirty="0"/>
            <a:t> </a:t>
          </a:r>
          <a:r>
            <a:rPr lang="en-ID" dirty="0" err="1"/>
            <a:t>bahaya</a:t>
          </a:r>
          <a:r>
            <a:rPr lang="en-ID" dirty="0"/>
            <a:t> (hazard) </a:t>
          </a:r>
          <a:r>
            <a:rPr lang="en-ID" dirty="0" err="1"/>
            <a:t>mulai</a:t>
          </a:r>
          <a:r>
            <a:rPr lang="en-ID" dirty="0"/>
            <a:t> </a:t>
          </a:r>
          <a:r>
            <a:rPr lang="en-ID" dirty="0" err="1"/>
            <a:t>dari</a:t>
          </a:r>
          <a:r>
            <a:rPr lang="en-ID" dirty="0"/>
            <a:t> </a:t>
          </a:r>
          <a:r>
            <a:rPr lang="en-ID" dirty="0" err="1"/>
            <a:t>bahan</a:t>
          </a:r>
          <a:r>
            <a:rPr lang="en-ID" dirty="0"/>
            <a:t> </a:t>
          </a:r>
          <a:r>
            <a:rPr lang="en-ID" dirty="0" err="1"/>
            <a:t>baku</a:t>
          </a:r>
          <a:r>
            <a:rPr lang="en-ID" dirty="0"/>
            <a:t>, </a:t>
          </a:r>
          <a:r>
            <a:rPr lang="en-ID" dirty="0" err="1"/>
            <a:t>selama</a:t>
          </a:r>
          <a:r>
            <a:rPr lang="en-ID" dirty="0"/>
            <a:t> proses </a:t>
          </a:r>
          <a:r>
            <a:rPr lang="en-ID" dirty="0" err="1"/>
            <a:t>produksi</a:t>
          </a:r>
          <a:r>
            <a:rPr lang="en-ID" dirty="0"/>
            <a:t>/</a:t>
          </a:r>
          <a:r>
            <a:rPr lang="en-ID" dirty="0" err="1"/>
            <a:t>pengolahan</a:t>
          </a:r>
          <a:r>
            <a:rPr lang="en-ID" dirty="0"/>
            <a:t>, </a:t>
          </a:r>
          <a:r>
            <a:rPr lang="en-ID" dirty="0" err="1"/>
            <a:t>manufakturing</a:t>
          </a:r>
          <a:r>
            <a:rPr lang="en-ID" dirty="0"/>
            <a:t>, </a:t>
          </a:r>
          <a:r>
            <a:rPr lang="en-ID" dirty="0" err="1"/>
            <a:t>penanganan</a:t>
          </a:r>
          <a:r>
            <a:rPr lang="en-ID" dirty="0"/>
            <a:t> dan </a:t>
          </a:r>
          <a:r>
            <a:rPr lang="en-ID" dirty="0" err="1"/>
            <a:t>penggunaan</a:t>
          </a:r>
          <a:r>
            <a:rPr lang="en-ID" dirty="0"/>
            <a:t> </a:t>
          </a:r>
          <a:r>
            <a:rPr lang="en-ID" dirty="0" err="1"/>
            <a:t>bahan</a:t>
          </a:r>
          <a:r>
            <a:rPr lang="en-ID" dirty="0"/>
            <a:t> </a:t>
          </a:r>
          <a:r>
            <a:rPr lang="en-ID" dirty="0" err="1"/>
            <a:t>pangan</a:t>
          </a:r>
          <a:r>
            <a:rPr lang="en-ID" dirty="0"/>
            <a:t> </a:t>
          </a:r>
          <a:r>
            <a:rPr lang="en-ID" dirty="0" err="1"/>
            <a:t>untuk</a:t>
          </a:r>
          <a:r>
            <a:rPr lang="en-ID" dirty="0"/>
            <a:t> </a:t>
          </a:r>
          <a:r>
            <a:rPr lang="en-ID" dirty="0" err="1"/>
            <a:t>menjamin</a:t>
          </a:r>
          <a:r>
            <a:rPr lang="en-ID" dirty="0"/>
            <a:t> </a:t>
          </a:r>
          <a:r>
            <a:rPr lang="en-ID" dirty="0" err="1"/>
            <a:t>bahwa</a:t>
          </a:r>
          <a:r>
            <a:rPr lang="en-ID" dirty="0"/>
            <a:t> </a:t>
          </a:r>
          <a:r>
            <a:rPr lang="en-ID" dirty="0" err="1"/>
            <a:t>bahan</a:t>
          </a:r>
          <a:r>
            <a:rPr lang="en-ID" dirty="0"/>
            <a:t> </a:t>
          </a:r>
          <a:r>
            <a:rPr lang="en-ID" dirty="0" err="1"/>
            <a:t>pangan</a:t>
          </a:r>
          <a:r>
            <a:rPr lang="en-ID" dirty="0"/>
            <a:t> </a:t>
          </a:r>
          <a:r>
            <a:rPr lang="en-ID" dirty="0" err="1"/>
            <a:t>tersebut</a:t>
          </a:r>
          <a:r>
            <a:rPr lang="en-ID" dirty="0"/>
            <a:t> </a:t>
          </a:r>
          <a:r>
            <a:rPr lang="en-ID" dirty="0" err="1"/>
            <a:t>aman</a:t>
          </a:r>
          <a:r>
            <a:rPr lang="en-ID" dirty="0"/>
            <a:t> </a:t>
          </a:r>
          <a:r>
            <a:rPr lang="en-ID" dirty="0" err="1"/>
            <a:t>bila</a:t>
          </a:r>
          <a:r>
            <a:rPr lang="en-ID" dirty="0"/>
            <a:t> </a:t>
          </a:r>
          <a:r>
            <a:rPr lang="en-ID" dirty="0" err="1"/>
            <a:t>dikonsumsi</a:t>
          </a:r>
          <a:endParaRPr lang="en-US" dirty="0">
            <a:solidFill>
              <a:schemeClr val="tx1"/>
            </a:solidFill>
          </a:endParaRPr>
        </a:p>
      </dgm:t>
    </dgm:pt>
    <dgm:pt modelId="{4B703A3F-1C6B-48B9-9421-AD8B4051E1C4}" type="parTrans" cxnId="{43F7287A-C392-4539-8760-CE64495D80AD}">
      <dgm:prSet/>
      <dgm:spPr/>
      <dgm:t>
        <a:bodyPr/>
        <a:lstStyle/>
        <a:p>
          <a:endParaRPr lang="en-ID"/>
        </a:p>
      </dgm:t>
    </dgm:pt>
    <dgm:pt modelId="{3063A722-BB21-4FC8-A5B9-93D8C8C9215C}" type="sibTrans" cxnId="{43F7287A-C392-4539-8760-CE64495D80AD}">
      <dgm:prSet/>
      <dgm:spPr/>
      <dgm:t>
        <a:bodyPr/>
        <a:lstStyle/>
        <a:p>
          <a:endParaRPr lang="en-ID"/>
        </a:p>
      </dgm:t>
    </dgm:pt>
    <dgm:pt modelId="{7FE5DAE4-1D0A-4815-9EA8-6B459286EAC3}">
      <dgm:prSet/>
      <dgm:spPr>
        <a:ln w="38100">
          <a:solidFill>
            <a:srgbClr val="C00000"/>
          </a:solidFill>
        </a:ln>
      </dgm:spPr>
      <dgm:t>
        <a:bodyPr/>
        <a:lstStyle/>
        <a:p>
          <a:pPr algn="ctr"/>
          <a:r>
            <a:rPr lang="en-ID" dirty="0" err="1"/>
            <a:t>Dengan</a:t>
          </a:r>
          <a:r>
            <a:rPr lang="en-ID" dirty="0"/>
            <a:t> </a:t>
          </a:r>
          <a:r>
            <a:rPr lang="en-ID" dirty="0" err="1"/>
            <a:t>demikian</a:t>
          </a:r>
          <a:r>
            <a:rPr lang="en-ID" dirty="0"/>
            <a:t> </a:t>
          </a:r>
          <a:r>
            <a:rPr lang="en-ID" dirty="0" err="1"/>
            <a:t>dalam</a:t>
          </a:r>
          <a:r>
            <a:rPr lang="en-ID" dirty="0"/>
            <a:t> </a:t>
          </a:r>
          <a:r>
            <a:rPr lang="en-ID" dirty="0" err="1"/>
            <a:t>sistem</a:t>
          </a:r>
          <a:r>
            <a:rPr lang="en-ID" dirty="0"/>
            <a:t> HACCP, </a:t>
          </a:r>
          <a:r>
            <a:rPr lang="en-ID" dirty="0" err="1"/>
            <a:t>bahan</a:t>
          </a:r>
          <a:r>
            <a:rPr lang="en-ID" dirty="0"/>
            <a:t> </a:t>
          </a:r>
          <a:r>
            <a:rPr lang="en-ID" dirty="0" err="1"/>
            <a:t>atau</a:t>
          </a:r>
          <a:r>
            <a:rPr lang="en-ID" dirty="0"/>
            <a:t> </a:t>
          </a:r>
          <a:r>
            <a:rPr lang="en-ID" dirty="0" err="1"/>
            <a:t>materi</a:t>
          </a:r>
          <a:r>
            <a:rPr lang="en-ID" dirty="0"/>
            <a:t> yang </a:t>
          </a:r>
          <a:r>
            <a:rPr lang="en-ID" dirty="0" err="1"/>
            <a:t>dapat</a:t>
          </a:r>
          <a:r>
            <a:rPr lang="en-ID" dirty="0"/>
            <a:t> </a:t>
          </a:r>
          <a:r>
            <a:rPr lang="en-ID" dirty="0" err="1"/>
            <a:t>membahayakan</a:t>
          </a:r>
          <a:r>
            <a:rPr lang="en-ID" dirty="0"/>
            <a:t> </a:t>
          </a:r>
          <a:r>
            <a:rPr lang="en-ID" dirty="0" err="1"/>
            <a:t>keselamatan</a:t>
          </a:r>
          <a:r>
            <a:rPr lang="en-ID" dirty="0"/>
            <a:t> </a:t>
          </a:r>
          <a:r>
            <a:rPr lang="en-ID" dirty="0" err="1"/>
            <a:t>manusia</a:t>
          </a:r>
          <a:r>
            <a:rPr lang="en-ID" dirty="0"/>
            <a:t> </a:t>
          </a:r>
          <a:r>
            <a:rPr lang="en-ID" dirty="0" err="1"/>
            <a:t>atau</a:t>
          </a:r>
          <a:r>
            <a:rPr lang="en-ID" dirty="0"/>
            <a:t> yang </a:t>
          </a:r>
          <a:r>
            <a:rPr lang="en-ID" dirty="0" err="1"/>
            <a:t>merugikan</a:t>
          </a:r>
          <a:r>
            <a:rPr lang="en-ID" dirty="0"/>
            <a:t> </a:t>
          </a:r>
          <a:r>
            <a:rPr lang="en-ID" dirty="0" err="1"/>
            <a:t>ataupun</a:t>
          </a:r>
          <a:r>
            <a:rPr lang="en-ID" dirty="0"/>
            <a:t> yang </a:t>
          </a:r>
          <a:r>
            <a:rPr lang="en-ID" dirty="0" err="1"/>
            <a:t>dapat</a:t>
          </a:r>
          <a:r>
            <a:rPr lang="en-ID" dirty="0"/>
            <a:t> </a:t>
          </a:r>
          <a:r>
            <a:rPr lang="en-ID" dirty="0" err="1"/>
            <a:t>menyebabkan</a:t>
          </a:r>
          <a:r>
            <a:rPr lang="en-ID" dirty="0"/>
            <a:t> </a:t>
          </a:r>
          <a:r>
            <a:rPr lang="en-ID" dirty="0" err="1"/>
            <a:t>produk</a:t>
          </a:r>
          <a:r>
            <a:rPr lang="en-ID" dirty="0"/>
            <a:t> </a:t>
          </a:r>
          <a:r>
            <a:rPr lang="en-ID" dirty="0" err="1"/>
            <a:t>makanan</a:t>
          </a:r>
          <a:r>
            <a:rPr lang="en-ID" dirty="0"/>
            <a:t> </a:t>
          </a:r>
          <a:r>
            <a:rPr lang="en-ID" dirty="0" err="1"/>
            <a:t>menjadi</a:t>
          </a:r>
          <a:r>
            <a:rPr lang="en-ID" dirty="0"/>
            <a:t> </a:t>
          </a:r>
          <a:r>
            <a:rPr lang="en-ID" dirty="0" err="1"/>
            <a:t>tidak</a:t>
          </a:r>
          <a:r>
            <a:rPr lang="en-ID" dirty="0"/>
            <a:t> </a:t>
          </a:r>
          <a:r>
            <a:rPr lang="en-ID" dirty="0" err="1"/>
            <a:t>disukai</a:t>
          </a:r>
          <a:r>
            <a:rPr lang="en-ID" dirty="0"/>
            <a:t>; </a:t>
          </a:r>
          <a:r>
            <a:rPr lang="en-ID" dirty="0" err="1"/>
            <a:t>diidentifikasi</a:t>
          </a:r>
          <a:r>
            <a:rPr lang="en-ID" dirty="0"/>
            <a:t> dan </a:t>
          </a:r>
          <a:r>
            <a:rPr lang="en-ID" dirty="0" err="1"/>
            <a:t>diteliti</a:t>
          </a:r>
          <a:r>
            <a:rPr lang="en-ID" dirty="0"/>
            <a:t> </a:t>
          </a:r>
          <a:r>
            <a:rPr lang="en-ID" dirty="0" err="1"/>
            <a:t>dimana</a:t>
          </a:r>
          <a:r>
            <a:rPr lang="en-ID" dirty="0"/>
            <a:t> </a:t>
          </a:r>
          <a:r>
            <a:rPr lang="en-ID" dirty="0" err="1"/>
            <a:t>kemungkinan</a:t>
          </a:r>
          <a:r>
            <a:rPr lang="en-ID" dirty="0"/>
            <a:t> </a:t>
          </a:r>
          <a:r>
            <a:rPr lang="en-ID" dirty="0" err="1"/>
            <a:t>besar</a:t>
          </a:r>
          <a:r>
            <a:rPr lang="en-ID" dirty="0"/>
            <a:t> </a:t>
          </a:r>
          <a:r>
            <a:rPr lang="en-ID" dirty="0" err="1"/>
            <a:t>terjadi</a:t>
          </a:r>
          <a:r>
            <a:rPr lang="en-ID" dirty="0"/>
            <a:t> </a:t>
          </a:r>
          <a:r>
            <a:rPr lang="en-ID" dirty="0" err="1"/>
            <a:t>kontaminasi</a:t>
          </a:r>
          <a:r>
            <a:rPr lang="en-ID" dirty="0"/>
            <a:t> </a:t>
          </a:r>
          <a:r>
            <a:rPr lang="en-ID" dirty="0" err="1"/>
            <a:t>atau</a:t>
          </a:r>
          <a:r>
            <a:rPr lang="en-ID" dirty="0"/>
            <a:t> </a:t>
          </a:r>
          <a:r>
            <a:rPr lang="en-ID" dirty="0" err="1"/>
            <a:t>pencemaran</a:t>
          </a:r>
          <a:r>
            <a:rPr lang="en-ID" dirty="0"/>
            <a:t> </a:t>
          </a:r>
          <a:r>
            <a:rPr lang="en-ID" dirty="0" err="1"/>
            <a:t>atau</a:t>
          </a:r>
          <a:r>
            <a:rPr lang="en-ID" dirty="0"/>
            <a:t> </a:t>
          </a:r>
          <a:r>
            <a:rPr lang="en-ID" dirty="0" err="1"/>
            <a:t>kerusakan</a:t>
          </a:r>
          <a:r>
            <a:rPr lang="en-ID" dirty="0"/>
            <a:t> </a:t>
          </a:r>
          <a:r>
            <a:rPr lang="en-ID" dirty="0" err="1"/>
            <a:t>produk</a:t>
          </a:r>
          <a:r>
            <a:rPr lang="en-ID" dirty="0"/>
            <a:t> </a:t>
          </a:r>
          <a:r>
            <a:rPr lang="en-ID" dirty="0" err="1"/>
            <a:t>makanan</a:t>
          </a:r>
          <a:r>
            <a:rPr lang="en-ID" dirty="0"/>
            <a:t> </a:t>
          </a:r>
          <a:r>
            <a:rPr lang="en-ID" dirty="0" err="1"/>
            <a:t>mulai</a:t>
          </a:r>
          <a:r>
            <a:rPr lang="en-ID" dirty="0"/>
            <a:t> </a:t>
          </a:r>
          <a:r>
            <a:rPr lang="en-ID" dirty="0" err="1"/>
            <a:t>dari</a:t>
          </a:r>
          <a:r>
            <a:rPr lang="en-ID" dirty="0"/>
            <a:t> </a:t>
          </a:r>
          <a:r>
            <a:rPr lang="en-ID" dirty="0" err="1"/>
            <a:t>penyediaan</a:t>
          </a:r>
          <a:r>
            <a:rPr lang="en-ID" dirty="0"/>
            <a:t> </a:t>
          </a:r>
          <a:r>
            <a:rPr lang="en-ID" dirty="0" err="1"/>
            <a:t>bahan</a:t>
          </a:r>
          <a:r>
            <a:rPr lang="en-ID" dirty="0"/>
            <a:t> </a:t>
          </a:r>
          <a:r>
            <a:rPr lang="en-ID" dirty="0" err="1"/>
            <a:t>baku</a:t>
          </a:r>
          <a:r>
            <a:rPr lang="en-ID" dirty="0"/>
            <a:t>, </a:t>
          </a:r>
          <a:r>
            <a:rPr lang="en-ID" dirty="0" err="1"/>
            <a:t>selama</a:t>
          </a:r>
          <a:r>
            <a:rPr lang="en-ID" dirty="0"/>
            <a:t> </a:t>
          </a:r>
          <a:r>
            <a:rPr lang="en-ID" dirty="0" err="1"/>
            <a:t>tahapan</a:t>
          </a:r>
          <a:r>
            <a:rPr lang="en-ID" dirty="0"/>
            <a:t> proses </a:t>
          </a:r>
          <a:r>
            <a:rPr lang="en-ID" dirty="0" err="1"/>
            <a:t>pengolahan</a:t>
          </a:r>
          <a:r>
            <a:rPr lang="en-ID" dirty="0"/>
            <a:t> </a:t>
          </a:r>
          <a:r>
            <a:rPr lang="en-ID" dirty="0" err="1"/>
            <a:t>bahan</a:t>
          </a:r>
          <a:r>
            <a:rPr lang="en-ID" dirty="0"/>
            <a:t> </a:t>
          </a:r>
          <a:r>
            <a:rPr lang="en-ID" dirty="0" err="1"/>
            <a:t>sampai</a:t>
          </a:r>
          <a:r>
            <a:rPr lang="en-ID" dirty="0"/>
            <a:t> </a:t>
          </a:r>
          <a:r>
            <a:rPr lang="en-ID" dirty="0" err="1"/>
            <a:t>distribusi</a:t>
          </a:r>
          <a:r>
            <a:rPr lang="en-ID" dirty="0"/>
            <a:t> dan </a:t>
          </a:r>
          <a:r>
            <a:rPr lang="en-ID" dirty="0" err="1"/>
            <a:t>penggunaannya</a:t>
          </a:r>
          <a:r>
            <a:rPr lang="en-ID" dirty="0"/>
            <a:t>. </a:t>
          </a:r>
          <a:r>
            <a:rPr lang="en-ID" dirty="0" err="1"/>
            <a:t>Kunci</a:t>
          </a:r>
          <a:r>
            <a:rPr lang="en-ID" dirty="0"/>
            <a:t> </a:t>
          </a:r>
          <a:r>
            <a:rPr lang="en-ID" dirty="0" err="1"/>
            <a:t>utama</a:t>
          </a:r>
          <a:r>
            <a:rPr lang="en-ID" dirty="0"/>
            <a:t> HACCP </a:t>
          </a:r>
          <a:r>
            <a:rPr lang="en-ID" dirty="0" err="1"/>
            <a:t>adalah</a:t>
          </a:r>
          <a:r>
            <a:rPr lang="en-ID" dirty="0"/>
            <a:t> </a:t>
          </a:r>
          <a:r>
            <a:rPr lang="en-ID" dirty="0" err="1"/>
            <a:t>antisipasi</a:t>
          </a:r>
          <a:r>
            <a:rPr lang="en-ID" dirty="0"/>
            <a:t> </a:t>
          </a:r>
          <a:r>
            <a:rPr lang="en-ID" dirty="0" err="1"/>
            <a:t>bahaya</a:t>
          </a:r>
          <a:r>
            <a:rPr lang="en-ID" dirty="0"/>
            <a:t> dan </a:t>
          </a:r>
          <a:r>
            <a:rPr lang="en-ID" dirty="0" err="1"/>
            <a:t>identifikasi</a:t>
          </a:r>
          <a:r>
            <a:rPr lang="en-ID" dirty="0"/>
            <a:t> </a:t>
          </a:r>
          <a:r>
            <a:rPr lang="en-ID" dirty="0" err="1"/>
            <a:t>titik</a:t>
          </a:r>
          <a:r>
            <a:rPr lang="en-ID" dirty="0"/>
            <a:t> </a:t>
          </a:r>
          <a:r>
            <a:rPr lang="en-ID" dirty="0" err="1"/>
            <a:t>kendali</a:t>
          </a:r>
          <a:r>
            <a:rPr lang="en-ID" dirty="0"/>
            <a:t> </a:t>
          </a:r>
          <a:r>
            <a:rPr lang="en-ID" dirty="0" err="1"/>
            <a:t>kritis</a:t>
          </a:r>
          <a:endParaRPr lang="en-ID" b="0" i="0" dirty="0">
            <a:solidFill>
              <a:schemeClr val="tx1"/>
            </a:solidFill>
            <a:effectLst/>
            <a:latin typeface="Lato Light"/>
            <a:ea typeface="+mn-ea"/>
            <a:cs typeface="+mn-cs"/>
          </a:endParaRPr>
        </a:p>
      </dgm:t>
    </dgm:pt>
    <dgm:pt modelId="{801C4BA2-8DEA-46BA-864A-856039B06F6C}" type="parTrans" cxnId="{37772539-2F8B-4E9A-9105-E6622CB2C91E}">
      <dgm:prSet/>
      <dgm:spPr/>
      <dgm:t>
        <a:bodyPr/>
        <a:lstStyle/>
        <a:p>
          <a:endParaRPr lang="en-ID"/>
        </a:p>
      </dgm:t>
    </dgm:pt>
    <dgm:pt modelId="{445D7921-4998-4070-807B-CBBFA77B1676}" type="sibTrans" cxnId="{37772539-2F8B-4E9A-9105-E6622CB2C91E}">
      <dgm:prSet/>
      <dgm:spPr/>
      <dgm:t>
        <a:bodyPr/>
        <a:lstStyle/>
        <a:p>
          <a:endParaRPr lang="en-ID"/>
        </a:p>
      </dgm:t>
    </dgm:pt>
    <dgm:pt modelId="{4116C4B2-12CE-442E-AC9B-857BBA349A1E}">
      <dgm:prSet/>
      <dgm:spPr>
        <a:ln w="38100">
          <a:solidFill>
            <a:srgbClr val="C00000"/>
          </a:solidFill>
        </a:ln>
      </dgm:spPr>
      <dgm:t>
        <a:bodyPr/>
        <a:lstStyle/>
        <a:p>
          <a:pPr algn="ctr"/>
          <a:r>
            <a:rPr lang="en-ID" dirty="0" err="1"/>
            <a:t>sistem</a:t>
          </a:r>
          <a:r>
            <a:rPr lang="en-ID" dirty="0"/>
            <a:t> HACCP </a:t>
          </a:r>
          <a:r>
            <a:rPr lang="en-ID" dirty="0" err="1"/>
            <a:t>didefinisikan</a:t>
          </a:r>
          <a:r>
            <a:rPr lang="en-ID" dirty="0"/>
            <a:t> </a:t>
          </a:r>
          <a:r>
            <a:rPr lang="en-ID" dirty="0" err="1"/>
            <a:t>sebagai</a:t>
          </a:r>
          <a:r>
            <a:rPr lang="en-ID" dirty="0"/>
            <a:t> </a:t>
          </a:r>
          <a:r>
            <a:rPr lang="en-ID" dirty="0" err="1"/>
            <a:t>suatu</a:t>
          </a:r>
          <a:r>
            <a:rPr lang="en-ID" dirty="0"/>
            <a:t> </a:t>
          </a:r>
          <a:r>
            <a:rPr lang="en-ID" dirty="0" err="1"/>
            <a:t>manajemen</a:t>
          </a:r>
          <a:r>
            <a:rPr lang="en-ID" dirty="0"/>
            <a:t> </a:t>
          </a:r>
          <a:r>
            <a:rPr lang="en-ID" dirty="0" err="1"/>
            <a:t>untuk</a:t>
          </a:r>
          <a:r>
            <a:rPr lang="en-ID" dirty="0"/>
            <a:t> </a:t>
          </a:r>
          <a:r>
            <a:rPr lang="en-ID" dirty="0" err="1"/>
            <a:t>menjamin</a:t>
          </a:r>
          <a:r>
            <a:rPr lang="en-ID" dirty="0"/>
            <a:t> </a:t>
          </a:r>
          <a:r>
            <a:rPr lang="en-ID" dirty="0" err="1"/>
            <a:t>keamanan</a:t>
          </a:r>
          <a:r>
            <a:rPr lang="en-ID" dirty="0"/>
            <a:t> </a:t>
          </a:r>
          <a:r>
            <a:rPr lang="en-ID" dirty="0" err="1"/>
            <a:t>produk</a:t>
          </a:r>
          <a:r>
            <a:rPr lang="en-ID" dirty="0"/>
            <a:t> </a:t>
          </a:r>
          <a:r>
            <a:rPr lang="en-ID" dirty="0" err="1"/>
            <a:t>pangan</a:t>
          </a:r>
          <a:r>
            <a:rPr lang="en-ID" dirty="0"/>
            <a:t> </a:t>
          </a:r>
          <a:r>
            <a:rPr lang="en-ID" dirty="0" err="1"/>
            <a:t>dalam</a:t>
          </a:r>
          <a:r>
            <a:rPr lang="en-ID" dirty="0"/>
            <a:t> </a:t>
          </a:r>
          <a:r>
            <a:rPr lang="en-ID" dirty="0" err="1"/>
            <a:t>industri</a:t>
          </a:r>
          <a:r>
            <a:rPr lang="en-ID" dirty="0"/>
            <a:t> </a:t>
          </a:r>
          <a:r>
            <a:rPr lang="en-ID" dirty="0" err="1"/>
            <a:t>pengolahan</a:t>
          </a:r>
          <a:r>
            <a:rPr lang="en-ID" dirty="0"/>
            <a:t> </a:t>
          </a:r>
          <a:r>
            <a:rPr lang="en-ID" dirty="0" err="1"/>
            <a:t>pangan</a:t>
          </a:r>
          <a:r>
            <a:rPr lang="en-ID" dirty="0"/>
            <a:t> </a:t>
          </a:r>
          <a:r>
            <a:rPr lang="en-ID" dirty="0" err="1"/>
            <a:t>dengan</a:t>
          </a:r>
          <a:r>
            <a:rPr lang="en-ID" dirty="0"/>
            <a:t> </a:t>
          </a:r>
          <a:r>
            <a:rPr lang="en-ID" dirty="0" err="1"/>
            <a:t>menggunakan</a:t>
          </a:r>
          <a:r>
            <a:rPr lang="en-ID" dirty="0"/>
            <a:t> </a:t>
          </a:r>
          <a:r>
            <a:rPr lang="en-ID" dirty="0" err="1"/>
            <a:t>konsep</a:t>
          </a:r>
          <a:r>
            <a:rPr lang="en-ID" dirty="0"/>
            <a:t> </a:t>
          </a:r>
          <a:r>
            <a:rPr lang="en-ID" dirty="0" err="1"/>
            <a:t>pendekatan</a:t>
          </a:r>
          <a:r>
            <a:rPr lang="en-ID" dirty="0"/>
            <a:t> yang </a:t>
          </a:r>
          <a:r>
            <a:rPr lang="en-ID" dirty="0" err="1"/>
            <a:t>bersifat</a:t>
          </a:r>
          <a:r>
            <a:rPr lang="en-ID" dirty="0"/>
            <a:t> </a:t>
          </a:r>
          <a:r>
            <a:rPr lang="en-ID" dirty="0" err="1"/>
            <a:t>logis</a:t>
          </a:r>
          <a:r>
            <a:rPr lang="en-ID" dirty="0"/>
            <a:t> (</a:t>
          </a:r>
          <a:r>
            <a:rPr lang="en-ID" dirty="0" err="1"/>
            <a:t>rasional</a:t>
          </a:r>
          <a:r>
            <a:rPr lang="en-ID" dirty="0"/>
            <a:t>), </a:t>
          </a:r>
          <a:r>
            <a:rPr lang="en-ID" dirty="0" err="1"/>
            <a:t>sistematis</a:t>
          </a:r>
          <a:r>
            <a:rPr lang="en-ID" dirty="0"/>
            <a:t>, </a:t>
          </a:r>
          <a:r>
            <a:rPr lang="en-ID" dirty="0" err="1"/>
            <a:t>kontinyu</a:t>
          </a:r>
          <a:r>
            <a:rPr lang="en-ID" dirty="0"/>
            <a:t> dan </a:t>
          </a:r>
          <a:r>
            <a:rPr lang="en-ID" dirty="0" err="1"/>
            <a:t>menyeluruh</a:t>
          </a:r>
          <a:r>
            <a:rPr lang="en-ID" dirty="0"/>
            <a:t> (</a:t>
          </a:r>
          <a:r>
            <a:rPr lang="en-ID" dirty="0" err="1"/>
            <a:t>komprehensif</a:t>
          </a:r>
          <a:r>
            <a:rPr lang="en-ID" dirty="0"/>
            <a:t>) dan </a:t>
          </a:r>
          <a:r>
            <a:rPr lang="en-ID" dirty="0" err="1"/>
            <a:t>bertujuan</a:t>
          </a:r>
          <a:r>
            <a:rPr lang="en-ID" dirty="0"/>
            <a:t> </a:t>
          </a:r>
          <a:r>
            <a:rPr lang="en-ID" dirty="0" err="1"/>
            <a:t>untuk</a:t>
          </a:r>
          <a:r>
            <a:rPr lang="en-ID" dirty="0"/>
            <a:t> </a:t>
          </a:r>
          <a:r>
            <a:rPr lang="en-ID" dirty="0" err="1"/>
            <a:t>mengidentifikasi</a:t>
          </a:r>
          <a:r>
            <a:rPr lang="en-ID" dirty="0"/>
            <a:t>, </a:t>
          </a:r>
          <a:r>
            <a:rPr lang="en-ID" dirty="0" err="1"/>
            <a:t>memonitor</a:t>
          </a:r>
          <a:r>
            <a:rPr lang="en-ID" dirty="0"/>
            <a:t> dan </a:t>
          </a:r>
          <a:r>
            <a:rPr lang="en-ID" dirty="0" err="1"/>
            <a:t>mengendalikan</a:t>
          </a:r>
          <a:r>
            <a:rPr lang="en-ID" dirty="0"/>
            <a:t> </a:t>
          </a:r>
          <a:r>
            <a:rPr lang="en-ID" dirty="0" err="1"/>
            <a:t>bahaya</a:t>
          </a:r>
          <a:r>
            <a:rPr lang="en-ID" dirty="0"/>
            <a:t> yang </a:t>
          </a:r>
          <a:r>
            <a:rPr lang="en-ID" dirty="0" err="1"/>
            <a:t>beresiko</a:t>
          </a:r>
          <a:r>
            <a:rPr lang="en-ID" dirty="0"/>
            <a:t> </a:t>
          </a:r>
          <a:r>
            <a:rPr lang="en-ID" dirty="0" err="1"/>
            <a:t>tinggi</a:t>
          </a:r>
          <a:r>
            <a:rPr lang="en-ID" dirty="0"/>
            <a:t> </a:t>
          </a:r>
          <a:r>
            <a:rPr lang="en-ID" dirty="0" err="1"/>
            <a:t>terhadap</a:t>
          </a:r>
          <a:r>
            <a:rPr lang="en-ID" dirty="0"/>
            <a:t> </a:t>
          </a:r>
          <a:r>
            <a:rPr lang="en-ID" dirty="0" err="1"/>
            <a:t>mutu</a:t>
          </a:r>
          <a:r>
            <a:rPr lang="en-ID" dirty="0"/>
            <a:t> dan </a:t>
          </a:r>
          <a:r>
            <a:rPr lang="en-ID" dirty="0" err="1"/>
            <a:t>keamanan</a:t>
          </a:r>
          <a:r>
            <a:rPr lang="en-ID" dirty="0"/>
            <a:t> </a:t>
          </a:r>
          <a:r>
            <a:rPr lang="en-ID" dirty="0" err="1"/>
            <a:t>produk</a:t>
          </a:r>
          <a:r>
            <a:rPr lang="en-ID" dirty="0"/>
            <a:t> </a:t>
          </a:r>
          <a:r>
            <a:rPr lang="en-ID" dirty="0" err="1"/>
            <a:t>pangan</a:t>
          </a:r>
          <a:endParaRPr lang="en-ID" b="0" i="0" dirty="0">
            <a:solidFill>
              <a:schemeClr val="tx1"/>
            </a:solidFill>
            <a:effectLst/>
            <a:latin typeface="Lato Light"/>
            <a:ea typeface="+mn-ea"/>
            <a:cs typeface="+mn-cs"/>
          </a:endParaRPr>
        </a:p>
      </dgm:t>
    </dgm:pt>
    <dgm:pt modelId="{CADBC09D-D575-4421-B930-BF1CC089E516}" type="parTrans" cxnId="{B8945254-188B-4BE7-84FF-182AF1188734}">
      <dgm:prSet/>
      <dgm:spPr/>
      <dgm:t>
        <a:bodyPr/>
        <a:lstStyle/>
        <a:p>
          <a:endParaRPr lang="en-ID"/>
        </a:p>
      </dgm:t>
    </dgm:pt>
    <dgm:pt modelId="{FFC6B3DE-685E-4C2F-B353-3E8FDDA34EC0}" type="sibTrans" cxnId="{B8945254-188B-4BE7-84FF-182AF1188734}">
      <dgm:prSet/>
      <dgm:spPr/>
      <dgm:t>
        <a:bodyPr/>
        <a:lstStyle/>
        <a:p>
          <a:endParaRPr lang="en-ID"/>
        </a:p>
      </dgm:t>
    </dgm:pt>
    <dgm:pt modelId="{537447AD-AEE3-45E8-B86F-A7AEDB41CE81}" type="pres">
      <dgm:prSet presAssocID="{E62E9182-BAE8-4C79-BD4D-C8A529C7DAB9}" presName="Name0" presStyleCnt="0">
        <dgm:presLayoutVars>
          <dgm:dir/>
          <dgm:resizeHandles val="exact"/>
        </dgm:presLayoutVars>
      </dgm:prSet>
      <dgm:spPr/>
    </dgm:pt>
    <dgm:pt modelId="{BF47A7C7-BCB4-460F-9F38-055FFC9E9C0F}" type="pres">
      <dgm:prSet presAssocID="{6770D7C0-09FA-4F04-B964-D4ED4284BB32}" presName="composite" presStyleCnt="0"/>
      <dgm:spPr/>
    </dgm:pt>
    <dgm:pt modelId="{77416100-26F0-46FF-8FFB-876F801C3107}" type="pres">
      <dgm:prSet presAssocID="{6770D7C0-09FA-4F04-B964-D4ED4284BB32}" presName="rect1" presStyleLbl="trAlignAcc1" presStyleIdx="0" presStyleCnt="3">
        <dgm:presLayoutVars>
          <dgm:bulletEnabled val="1"/>
        </dgm:presLayoutVars>
      </dgm:prSet>
      <dgm:spPr/>
    </dgm:pt>
    <dgm:pt modelId="{3FE80E8B-8200-438C-9AE2-35C06E04A74D}" type="pres">
      <dgm:prSet presAssocID="{6770D7C0-09FA-4F04-B964-D4ED4284BB32}" presName="rect2" presStyleLbl="fgImgPlace1" presStyleIdx="0" presStyleCnt="3"/>
      <dgm:spPr>
        <a:blipFill rotWithShape="1">
          <a:blip xmlns:r="http://schemas.openxmlformats.org/officeDocument/2006/relationships" r:embed="rId1"/>
          <a:srcRect/>
          <a:stretch>
            <a:fillRect l="-50000" r="-50000"/>
          </a:stretch>
        </a:blipFill>
        <a:ln w="38100">
          <a:solidFill>
            <a:srgbClr val="C00000"/>
          </a:solidFill>
        </a:ln>
      </dgm:spPr>
    </dgm:pt>
    <dgm:pt modelId="{458B4327-5509-4593-8D1D-5C80B5628693}" type="pres">
      <dgm:prSet presAssocID="{3063A722-BB21-4FC8-A5B9-93D8C8C9215C}" presName="sibTrans" presStyleCnt="0"/>
      <dgm:spPr/>
    </dgm:pt>
    <dgm:pt modelId="{FD3A17FD-3C97-4D45-926E-AECE845FF96A}" type="pres">
      <dgm:prSet presAssocID="{7FE5DAE4-1D0A-4815-9EA8-6B459286EAC3}" presName="composite" presStyleCnt="0"/>
      <dgm:spPr/>
    </dgm:pt>
    <dgm:pt modelId="{074363E2-9D1B-410C-8851-120B2BB67F4D}" type="pres">
      <dgm:prSet presAssocID="{7FE5DAE4-1D0A-4815-9EA8-6B459286EAC3}" presName="rect1" presStyleLbl="trAlignAcc1" presStyleIdx="1" presStyleCnt="3">
        <dgm:presLayoutVars>
          <dgm:bulletEnabled val="1"/>
        </dgm:presLayoutVars>
      </dgm:prSet>
      <dgm:spPr/>
    </dgm:pt>
    <dgm:pt modelId="{2EBA9845-4B91-4D20-AEA7-6E0E898936CD}" type="pres">
      <dgm:prSet presAssocID="{7FE5DAE4-1D0A-4815-9EA8-6B459286EAC3}" presName="rect2" presStyleLbl="fgImgPlace1" presStyleIdx="1" presStyleCnt="3"/>
      <dgm:spPr>
        <a:blipFill rotWithShape="1">
          <a:blip xmlns:r="http://schemas.openxmlformats.org/officeDocument/2006/relationships" r:embed="rId2"/>
          <a:srcRect/>
          <a:stretch>
            <a:fillRect l="-25000" r="-25000"/>
          </a:stretch>
        </a:blipFill>
        <a:ln w="38100">
          <a:solidFill>
            <a:srgbClr val="C00000"/>
          </a:solidFill>
        </a:ln>
      </dgm:spPr>
    </dgm:pt>
    <dgm:pt modelId="{21C01BF9-8118-427C-8515-0FE7EDEE4A1E}" type="pres">
      <dgm:prSet presAssocID="{445D7921-4998-4070-807B-CBBFA77B1676}" presName="sibTrans" presStyleCnt="0"/>
      <dgm:spPr/>
    </dgm:pt>
    <dgm:pt modelId="{22BF3C71-C938-444B-9DEB-CA7590CE2EB2}" type="pres">
      <dgm:prSet presAssocID="{4116C4B2-12CE-442E-AC9B-857BBA349A1E}" presName="composite" presStyleCnt="0"/>
      <dgm:spPr/>
    </dgm:pt>
    <dgm:pt modelId="{9DAE52CF-A153-439A-9F33-A00E71508E4C}" type="pres">
      <dgm:prSet presAssocID="{4116C4B2-12CE-442E-AC9B-857BBA349A1E}" presName="rect1" presStyleLbl="trAlignAcc1" presStyleIdx="2" presStyleCnt="3">
        <dgm:presLayoutVars>
          <dgm:bulletEnabled val="1"/>
        </dgm:presLayoutVars>
      </dgm:prSet>
      <dgm:spPr/>
    </dgm:pt>
    <dgm:pt modelId="{523692F0-CEF5-4EC0-952C-AC8DB8F05C06}" type="pres">
      <dgm:prSet presAssocID="{4116C4B2-12CE-442E-AC9B-857BBA349A1E}" presName="rect2" presStyleLbl="fgImgPlace1" presStyleIdx="2" presStyleCnt="3"/>
      <dgm:spPr>
        <a:blipFill rotWithShape="1">
          <a:blip xmlns:r="http://schemas.openxmlformats.org/officeDocument/2006/relationships" r:embed="rId3"/>
          <a:srcRect/>
          <a:stretch>
            <a:fillRect l="-25000" r="-25000"/>
          </a:stretch>
        </a:blipFill>
        <a:ln w="38100">
          <a:solidFill>
            <a:srgbClr val="C00000"/>
          </a:solidFill>
        </a:ln>
      </dgm:spPr>
    </dgm:pt>
  </dgm:ptLst>
  <dgm:cxnLst>
    <dgm:cxn modelId="{575BD317-C378-4BCD-B868-B7A9884ACEBF}" type="presOf" srcId="{6770D7C0-09FA-4F04-B964-D4ED4284BB32}" destId="{77416100-26F0-46FF-8FFB-876F801C3107}" srcOrd="0" destOrd="0" presId="urn:microsoft.com/office/officeart/2008/layout/PictureStrips"/>
    <dgm:cxn modelId="{37772539-2F8B-4E9A-9105-E6622CB2C91E}" srcId="{E62E9182-BAE8-4C79-BD4D-C8A529C7DAB9}" destId="{7FE5DAE4-1D0A-4815-9EA8-6B459286EAC3}" srcOrd="1" destOrd="0" parTransId="{801C4BA2-8DEA-46BA-864A-856039B06F6C}" sibTransId="{445D7921-4998-4070-807B-CBBFA77B1676}"/>
    <dgm:cxn modelId="{05CFC143-748D-4BF9-BED1-D7972267538E}" type="presOf" srcId="{4116C4B2-12CE-442E-AC9B-857BBA349A1E}" destId="{9DAE52CF-A153-439A-9F33-A00E71508E4C}" srcOrd="0" destOrd="0" presId="urn:microsoft.com/office/officeart/2008/layout/PictureStrips"/>
    <dgm:cxn modelId="{EECB206C-54BE-41B0-80AE-4665E01FA7EA}" type="presOf" srcId="{E62E9182-BAE8-4C79-BD4D-C8A529C7DAB9}" destId="{537447AD-AEE3-45E8-B86F-A7AEDB41CE81}" srcOrd="0" destOrd="0" presId="urn:microsoft.com/office/officeart/2008/layout/PictureStrips"/>
    <dgm:cxn modelId="{B8945254-188B-4BE7-84FF-182AF1188734}" srcId="{E62E9182-BAE8-4C79-BD4D-C8A529C7DAB9}" destId="{4116C4B2-12CE-442E-AC9B-857BBA349A1E}" srcOrd="2" destOrd="0" parTransId="{CADBC09D-D575-4421-B930-BF1CC089E516}" sibTransId="{FFC6B3DE-685E-4C2F-B353-3E8FDDA34EC0}"/>
    <dgm:cxn modelId="{43F7287A-C392-4539-8760-CE64495D80AD}" srcId="{E62E9182-BAE8-4C79-BD4D-C8A529C7DAB9}" destId="{6770D7C0-09FA-4F04-B964-D4ED4284BB32}" srcOrd="0" destOrd="0" parTransId="{4B703A3F-1C6B-48B9-9421-AD8B4051E1C4}" sibTransId="{3063A722-BB21-4FC8-A5B9-93D8C8C9215C}"/>
    <dgm:cxn modelId="{ABF2F9CB-0AC2-410D-9620-FAF5BC38E96D}" type="presOf" srcId="{7FE5DAE4-1D0A-4815-9EA8-6B459286EAC3}" destId="{074363E2-9D1B-410C-8851-120B2BB67F4D}" srcOrd="0" destOrd="0" presId="urn:microsoft.com/office/officeart/2008/layout/PictureStrips"/>
    <dgm:cxn modelId="{099FFC5C-4EA4-4B5E-9B71-C41FED78D37F}" type="presParOf" srcId="{537447AD-AEE3-45E8-B86F-A7AEDB41CE81}" destId="{BF47A7C7-BCB4-460F-9F38-055FFC9E9C0F}" srcOrd="0" destOrd="0" presId="urn:microsoft.com/office/officeart/2008/layout/PictureStrips"/>
    <dgm:cxn modelId="{C3FF1993-99C0-407D-96EF-18DC5EACC711}" type="presParOf" srcId="{BF47A7C7-BCB4-460F-9F38-055FFC9E9C0F}" destId="{77416100-26F0-46FF-8FFB-876F801C3107}" srcOrd="0" destOrd="0" presId="urn:microsoft.com/office/officeart/2008/layout/PictureStrips"/>
    <dgm:cxn modelId="{B7EDD903-EB52-494C-8240-0FA06EAE41D5}" type="presParOf" srcId="{BF47A7C7-BCB4-460F-9F38-055FFC9E9C0F}" destId="{3FE80E8B-8200-438C-9AE2-35C06E04A74D}" srcOrd="1" destOrd="0" presId="urn:microsoft.com/office/officeart/2008/layout/PictureStrips"/>
    <dgm:cxn modelId="{85D938CE-F1D8-4872-8EB1-998AB62C82A2}" type="presParOf" srcId="{537447AD-AEE3-45E8-B86F-A7AEDB41CE81}" destId="{458B4327-5509-4593-8D1D-5C80B5628693}" srcOrd="1" destOrd="0" presId="urn:microsoft.com/office/officeart/2008/layout/PictureStrips"/>
    <dgm:cxn modelId="{AF86D8A4-8FEF-4B06-B47B-016B81EBE147}" type="presParOf" srcId="{537447AD-AEE3-45E8-B86F-A7AEDB41CE81}" destId="{FD3A17FD-3C97-4D45-926E-AECE845FF96A}" srcOrd="2" destOrd="0" presId="urn:microsoft.com/office/officeart/2008/layout/PictureStrips"/>
    <dgm:cxn modelId="{86ADC013-BB20-45A7-83F3-C460A7740F45}" type="presParOf" srcId="{FD3A17FD-3C97-4D45-926E-AECE845FF96A}" destId="{074363E2-9D1B-410C-8851-120B2BB67F4D}" srcOrd="0" destOrd="0" presId="urn:microsoft.com/office/officeart/2008/layout/PictureStrips"/>
    <dgm:cxn modelId="{967F2DE2-8B4E-457A-BC7C-2520969B91C2}" type="presParOf" srcId="{FD3A17FD-3C97-4D45-926E-AECE845FF96A}" destId="{2EBA9845-4B91-4D20-AEA7-6E0E898936CD}" srcOrd="1" destOrd="0" presId="urn:microsoft.com/office/officeart/2008/layout/PictureStrips"/>
    <dgm:cxn modelId="{55EBF60F-84AA-4546-B21A-EF381E0FE162}" type="presParOf" srcId="{537447AD-AEE3-45E8-B86F-A7AEDB41CE81}" destId="{21C01BF9-8118-427C-8515-0FE7EDEE4A1E}" srcOrd="3" destOrd="0" presId="urn:microsoft.com/office/officeart/2008/layout/PictureStrips"/>
    <dgm:cxn modelId="{881DA481-B815-4267-92D0-0DAB125DF90C}" type="presParOf" srcId="{537447AD-AEE3-45E8-B86F-A7AEDB41CE81}" destId="{22BF3C71-C938-444B-9DEB-CA7590CE2EB2}" srcOrd="4" destOrd="0" presId="urn:microsoft.com/office/officeart/2008/layout/PictureStrips"/>
    <dgm:cxn modelId="{C8E6C61A-AAAA-45AA-9152-E8C493A390B9}" type="presParOf" srcId="{22BF3C71-C938-444B-9DEB-CA7590CE2EB2}" destId="{9DAE52CF-A153-439A-9F33-A00E71508E4C}" srcOrd="0" destOrd="0" presId="urn:microsoft.com/office/officeart/2008/layout/PictureStrips"/>
    <dgm:cxn modelId="{E0C1BDF3-CEEC-4870-9F4D-E71C65ED213F}" type="presParOf" srcId="{22BF3C71-C938-444B-9DEB-CA7590CE2EB2}" destId="{523692F0-CEF5-4EC0-952C-AC8DB8F05C06}" srcOrd="1" destOrd="0" presId="urn:microsoft.com/office/officeart/2008/layout/PictureStrips"/>
  </dgm:cxnLst>
  <dgm:bg>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0" scaled="1"/>
      <a:tileRect/>
    </a:gra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2E9182-BAE8-4C79-BD4D-C8A529C7DAB9}" type="doc">
      <dgm:prSet loTypeId="urn:microsoft.com/office/officeart/2008/layout/PictureStrips" loCatId="list" qsTypeId="urn:microsoft.com/office/officeart/2005/8/quickstyle/simple3" qsCatId="simple" csTypeId="urn:microsoft.com/office/officeart/2005/8/colors/colorful4" csCatId="colorful" phldr="1"/>
      <dgm:spPr/>
    </dgm:pt>
    <dgm:pt modelId="{6770D7C0-09FA-4F04-B964-D4ED4284BB32}">
      <dgm:prSet phldrT="[Text]">
        <dgm:style>
          <a:lnRef idx="1">
            <a:schemeClr val="accent1"/>
          </a:lnRef>
          <a:fillRef idx="2">
            <a:schemeClr val="accent1"/>
          </a:fillRef>
          <a:effectRef idx="1">
            <a:schemeClr val="accent1"/>
          </a:effectRef>
          <a:fontRef idx="minor">
            <a:schemeClr val="dk1"/>
          </a:fontRef>
        </dgm:style>
      </dgm:prSet>
      <dgm:spPr>
        <a:ln/>
      </dgm:spPr>
      <dgm:t>
        <a:bodyPr/>
        <a:lstStyle/>
        <a:p>
          <a:pPr algn="ctr"/>
          <a:r>
            <a:rPr lang="en-ID" dirty="0" err="1"/>
            <a:t>Konsep</a:t>
          </a:r>
          <a:r>
            <a:rPr lang="en-ID" dirty="0"/>
            <a:t> HACCP </a:t>
          </a:r>
          <a:r>
            <a:rPr lang="en-ID" dirty="0" err="1"/>
            <a:t>ini</a:t>
          </a:r>
          <a:r>
            <a:rPr lang="en-ID" dirty="0"/>
            <a:t> </a:t>
          </a:r>
          <a:r>
            <a:rPr lang="en-ID" dirty="0" err="1"/>
            <a:t>disebut</a:t>
          </a:r>
          <a:r>
            <a:rPr lang="en-ID" dirty="0"/>
            <a:t> </a:t>
          </a:r>
          <a:r>
            <a:rPr lang="en-ID" dirty="0" err="1"/>
            <a:t>rasional</a:t>
          </a:r>
          <a:r>
            <a:rPr lang="en-ID" dirty="0"/>
            <a:t> </a:t>
          </a:r>
          <a:r>
            <a:rPr lang="en-ID" dirty="0" err="1"/>
            <a:t>karena</a:t>
          </a:r>
          <a:r>
            <a:rPr lang="en-ID" dirty="0"/>
            <a:t> </a:t>
          </a:r>
          <a:r>
            <a:rPr lang="en-ID" dirty="0" err="1"/>
            <a:t>pendekatannya</a:t>
          </a:r>
          <a:r>
            <a:rPr lang="en-ID" dirty="0"/>
            <a:t> </a:t>
          </a:r>
          <a:r>
            <a:rPr lang="en-ID" dirty="0" err="1"/>
            <a:t>didasarkan</a:t>
          </a:r>
          <a:r>
            <a:rPr lang="en-ID" dirty="0"/>
            <a:t> pada data </a:t>
          </a:r>
          <a:r>
            <a:rPr lang="en-ID" dirty="0" err="1"/>
            <a:t>historis</a:t>
          </a:r>
          <a:r>
            <a:rPr lang="en-ID" dirty="0"/>
            <a:t> </a:t>
          </a:r>
          <a:r>
            <a:rPr lang="en-ID" dirty="0" err="1"/>
            <a:t>tentang</a:t>
          </a:r>
          <a:r>
            <a:rPr lang="en-ID" dirty="0"/>
            <a:t> </a:t>
          </a:r>
          <a:r>
            <a:rPr lang="en-ID" dirty="0" err="1"/>
            <a:t>penyebab</a:t>
          </a:r>
          <a:r>
            <a:rPr lang="en-ID" dirty="0"/>
            <a:t> </a:t>
          </a:r>
          <a:r>
            <a:rPr lang="en-ID" dirty="0" err="1"/>
            <a:t>suatu</a:t>
          </a:r>
          <a:r>
            <a:rPr lang="en-ID" dirty="0"/>
            <a:t> </a:t>
          </a:r>
          <a:r>
            <a:rPr lang="en-ID" dirty="0" err="1"/>
            <a:t>penyakit</a:t>
          </a:r>
          <a:r>
            <a:rPr lang="en-ID" dirty="0"/>
            <a:t> yang </a:t>
          </a:r>
          <a:r>
            <a:rPr lang="en-ID" dirty="0" err="1"/>
            <a:t>timbul</a:t>
          </a:r>
          <a:r>
            <a:rPr lang="en-ID" dirty="0"/>
            <a:t> (illness) dan </a:t>
          </a:r>
          <a:r>
            <a:rPr lang="en-ID" dirty="0" err="1"/>
            <a:t>kerusakan</a:t>
          </a:r>
          <a:r>
            <a:rPr lang="en-ID" dirty="0"/>
            <a:t> </a:t>
          </a:r>
          <a:r>
            <a:rPr lang="en-ID" dirty="0" err="1"/>
            <a:t>pangannya</a:t>
          </a:r>
          <a:r>
            <a:rPr lang="en-ID" dirty="0"/>
            <a:t> (spoilage).</a:t>
          </a:r>
          <a:endParaRPr lang="en-US" dirty="0">
            <a:solidFill>
              <a:schemeClr val="tx1"/>
            </a:solidFill>
          </a:endParaRPr>
        </a:p>
      </dgm:t>
    </dgm:pt>
    <dgm:pt modelId="{4B703A3F-1C6B-48B9-9421-AD8B4051E1C4}" type="parTrans" cxnId="{43F7287A-C392-4539-8760-CE64495D80AD}">
      <dgm:prSet/>
      <dgm:spPr/>
      <dgm:t>
        <a:bodyPr/>
        <a:lstStyle/>
        <a:p>
          <a:endParaRPr lang="en-ID"/>
        </a:p>
      </dgm:t>
    </dgm:pt>
    <dgm:pt modelId="{3063A722-BB21-4FC8-A5B9-93D8C8C9215C}" type="sibTrans" cxnId="{43F7287A-C392-4539-8760-CE64495D80AD}">
      <dgm:prSet/>
      <dgm:spPr/>
      <dgm:t>
        <a:bodyPr/>
        <a:lstStyle/>
        <a:p>
          <a:endParaRPr lang="en-ID"/>
        </a:p>
      </dgm:t>
    </dgm:pt>
    <dgm:pt modelId="{1D958384-61E9-40EC-92B0-2878CE31544E}">
      <dgm:prSet>
        <dgm:style>
          <a:lnRef idx="1">
            <a:schemeClr val="accent2"/>
          </a:lnRef>
          <a:fillRef idx="2">
            <a:schemeClr val="accent2"/>
          </a:fillRef>
          <a:effectRef idx="1">
            <a:schemeClr val="accent2"/>
          </a:effectRef>
          <a:fontRef idx="minor">
            <a:schemeClr val="dk1"/>
          </a:fontRef>
        </dgm:style>
      </dgm:prSet>
      <dgm:spPr>
        <a:ln/>
      </dgm:spPr>
      <dgm:t>
        <a:bodyPr/>
        <a:lstStyle/>
        <a:p>
          <a:pPr algn="ctr"/>
          <a:r>
            <a:rPr lang="en-ID" dirty="0" err="1"/>
            <a:t>Sistem</a:t>
          </a:r>
          <a:r>
            <a:rPr lang="en-ID" dirty="0"/>
            <a:t> HACCP </a:t>
          </a:r>
          <a:r>
            <a:rPr lang="en-ID" dirty="0" err="1"/>
            <a:t>dapat</a:t>
          </a:r>
          <a:r>
            <a:rPr lang="en-ID" dirty="0"/>
            <a:t> </a:t>
          </a:r>
          <a:r>
            <a:rPr lang="en-ID" dirty="0" err="1"/>
            <a:t>dikatakan</a:t>
          </a:r>
          <a:r>
            <a:rPr lang="en-ID" dirty="0"/>
            <a:t> pula </a:t>
          </a:r>
          <a:r>
            <a:rPr lang="en-ID" dirty="0" err="1"/>
            <a:t>sebagai</a:t>
          </a:r>
          <a:r>
            <a:rPr lang="en-ID" dirty="0"/>
            <a:t> </a:t>
          </a:r>
          <a:r>
            <a:rPr lang="en-ID" dirty="0" err="1"/>
            <a:t>alat</a:t>
          </a:r>
          <a:r>
            <a:rPr lang="en-ID" dirty="0"/>
            <a:t> </a:t>
          </a:r>
          <a:r>
            <a:rPr lang="en-ID" dirty="0" err="1"/>
            <a:t>pengukur</a:t>
          </a:r>
          <a:r>
            <a:rPr lang="en-ID" dirty="0"/>
            <a:t> </a:t>
          </a:r>
          <a:r>
            <a:rPr lang="en-ID" dirty="0" err="1"/>
            <a:t>atau</a:t>
          </a:r>
          <a:r>
            <a:rPr lang="en-ID" dirty="0"/>
            <a:t> </a:t>
          </a:r>
          <a:r>
            <a:rPr lang="en-ID" dirty="0" err="1"/>
            <a:t>pengendali</a:t>
          </a:r>
          <a:r>
            <a:rPr lang="en-ID" dirty="0"/>
            <a:t> yang </a:t>
          </a:r>
          <a:r>
            <a:rPr lang="en-ID" dirty="0" err="1"/>
            <a:t>memfokuskan</a:t>
          </a:r>
          <a:r>
            <a:rPr lang="en-ID" dirty="0"/>
            <a:t> </a:t>
          </a:r>
          <a:r>
            <a:rPr lang="en-ID" dirty="0" err="1"/>
            <a:t>perhatiannya</a:t>
          </a:r>
          <a:r>
            <a:rPr lang="en-ID" dirty="0"/>
            <a:t> pada </a:t>
          </a:r>
          <a:r>
            <a:rPr lang="en-ID" dirty="0" err="1"/>
            <a:t>jaminan</a:t>
          </a:r>
          <a:r>
            <a:rPr lang="en-ID" dirty="0"/>
            <a:t> </a:t>
          </a:r>
          <a:r>
            <a:rPr lang="en-ID" dirty="0" err="1"/>
            <a:t>keamanan</a:t>
          </a:r>
          <a:r>
            <a:rPr lang="en-ID" dirty="0"/>
            <a:t> </a:t>
          </a:r>
          <a:r>
            <a:rPr lang="en-ID" dirty="0" err="1"/>
            <a:t>pangan</a:t>
          </a:r>
          <a:r>
            <a:rPr lang="en-ID" dirty="0"/>
            <a:t>, </a:t>
          </a:r>
          <a:r>
            <a:rPr lang="en-ID" dirty="0" err="1"/>
            <a:t>terutama</a:t>
          </a:r>
          <a:r>
            <a:rPr lang="en-ID" dirty="0"/>
            <a:t> </a:t>
          </a:r>
          <a:r>
            <a:rPr lang="en-ID" dirty="0" err="1"/>
            <a:t>sekali</a:t>
          </a:r>
          <a:r>
            <a:rPr lang="en-ID" dirty="0"/>
            <a:t> </a:t>
          </a:r>
          <a:r>
            <a:rPr lang="en-ID" dirty="0" err="1"/>
            <a:t>untuk</a:t>
          </a:r>
          <a:r>
            <a:rPr lang="en-ID" dirty="0"/>
            <a:t> </a:t>
          </a:r>
          <a:r>
            <a:rPr lang="en-ID" dirty="0" err="1"/>
            <a:t>mengeliminasi</a:t>
          </a:r>
          <a:r>
            <a:rPr lang="en-ID" dirty="0"/>
            <a:t> </a:t>
          </a:r>
          <a:r>
            <a:rPr lang="en-ID" dirty="0" err="1"/>
            <a:t>adanya</a:t>
          </a:r>
          <a:r>
            <a:rPr lang="en-ID" dirty="0"/>
            <a:t> </a:t>
          </a:r>
          <a:r>
            <a:rPr lang="en-ID" dirty="0" err="1"/>
            <a:t>bahaya</a:t>
          </a:r>
          <a:r>
            <a:rPr lang="en-ID" dirty="0"/>
            <a:t> (hazard) yang </a:t>
          </a:r>
          <a:r>
            <a:rPr lang="en-ID" dirty="0" err="1"/>
            <a:t>berasal</a:t>
          </a:r>
          <a:r>
            <a:rPr lang="en-ID" dirty="0"/>
            <a:t> </a:t>
          </a:r>
          <a:r>
            <a:rPr lang="en-ID" dirty="0" err="1"/>
            <a:t>dari</a:t>
          </a:r>
          <a:r>
            <a:rPr lang="en-ID" dirty="0"/>
            <a:t> </a:t>
          </a:r>
          <a:r>
            <a:rPr lang="en-ID" dirty="0" err="1"/>
            <a:t>bahaya</a:t>
          </a:r>
          <a:r>
            <a:rPr lang="en-ID" dirty="0"/>
            <a:t> </a:t>
          </a:r>
          <a:r>
            <a:rPr lang="en-ID" dirty="0" err="1"/>
            <a:t>mikrobiologi</a:t>
          </a:r>
          <a:r>
            <a:rPr lang="en-ID" dirty="0"/>
            <a:t> (</a:t>
          </a:r>
          <a:r>
            <a:rPr lang="en-ID" dirty="0" err="1"/>
            <a:t>biologi</a:t>
          </a:r>
          <a:r>
            <a:rPr lang="en-ID" dirty="0"/>
            <a:t>), </a:t>
          </a:r>
          <a:r>
            <a:rPr lang="en-ID" dirty="0" err="1"/>
            <a:t>kimia</a:t>
          </a:r>
          <a:r>
            <a:rPr lang="en-ID" dirty="0"/>
            <a:t> dan </a:t>
          </a:r>
          <a:r>
            <a:rPr lang="en-ID" dirty="0" err="1"/>
            <a:t>fisika</a:t>
          </a:r>
          <a:r>
            <a:rPr lang="en-ID" dirty="0"/>
            <a:t> ; </a:t>
          </a:r>
          <a:r>
            <a:rPr lang="en-ID" dirty="0" err="1"/>
            <a:t>dengan</a:t>
          </a:r>
          <a:r>
            <a:rPr lang="en-ID" dirty="0"/>
            <a:t> </a:t>
          </a:r>
          <a:r>
            <a:rPr lang="en-ID" dirty="0" err="1"/>
            <a:t>cara</a:t>
          </a:r>
          <a:r>
            <a:rPr lang="en-ID" dirty="0"/>
            <a:t> </a:t>
          </a:r>
          <a:r>
            <a:rPr lang="en-ID" dirty="0" err="1"/>
            <a:t>mencegah</a:t>
          </a:r>
          <a:r>
            <a:rPr lang="en-ID" dirty="0"/>
            <a:t> dan </a:t>
          </a:r>
          <a:r>
            <a:rPr lang="en-ID" dirty="0" err="1"/>
            <a:t>mengantisipasi</a:t>
          </a:r>
          <a:r>
            <a:rPr lang="en-ID" dirty="0"/>
            <a:t> </a:t>
          </a:r>
          <a:r>
            <a:rPr lang="en-ID" dirty="0" err="1"/>
            <a:t>terlebih</a:t>
          </a:r>
          <a:r>
            <a:rPr lang="en-ID" dirty="0"/>
            <a:t> </a:t>
          </a:r>
          <a:r>
            <a:rPr lang="en-ID" dirty="0" err="1"/>
            <a:t>dahulu</a:t>
          </a:r>
          <a:r>
            <a:rPr lang="en-ID" dirty="0"/>
            <a:t> </a:t>
          </a:r>
          <a:r>
            <a:rPr lang="en-ID" dirty="0" err="1"/>
            <a:t>daripada</a:t>
          </a:r>
          <a:r>
            <a:rPr lang="en-ID" dirty="0"/>
            <a:t> </a:t>
          </a:r>
          <a:r>
            <a:rPr lang="en-ID" dirty="0" err="1"/>
            <a:t>memeriksa</a:t>
          </a:r>
          <a:r>
            <a:rPr lang="en-ID" dirty="0"/>
            <a:t>/</a:t>
          </a:r>
          <a:r>
            <a:rPr lang="en-ID" dirty="0" err="1"/>
            <a:t>menginspeksi</a:t>
          </a:r>
          <a:r>
            <a:rPr lang="en-ID" dirty="0"/>
            <a:t> </a:t>
          </a:r>
          <a:r>
            <a:rPr lang="en-ID" dirty="0" err="1"/>
            <a:t>saja</a:t>
          </a:r>
          <a:r>
            <a:rPr lang="en-ID" dirty="0"/>
            <a:t>.</a:t>
          </a:r>
        </a:p>
      </dgm:t>
    </dgm:pt>
    <dgm:pt modelId="{64421183-E14B-4CE2-AE4D-C624E5C8FD9F}" type="parTrans" cxnId="{A380ADB4-0EB0-4CF9-B946-0E32BACADE1B}">
      <dgm:prSet/>
      <dgm:spPr/>
      <dgm:t>
        <a:bodyPr/>
        <a:lstStyle/>
        <a:p>
          <a:endParaRPr lang="en-ID"/>
        </a:p>
      </dgm:t>
    </dgm:pt>
    <dgm:pt modelId="{42139449-2CE1-491E-8442-7B44F79FC833}" type="sibTrans" cxnId="{A380ADB4-0EB0-4CF9-B946-0E32BACADE1B}">
      <dgm:prSet/>
      <dgm:spPr/>
      <dgm:t>
        <a:bodyPr/>
        <a:lstStyle/>
        <a:p>
          <a:endParaRPr lang="en-ID"/>
        </a:p>
      </dgm:t>
    </dgm:pt>
    <dgm:pt modelId="{89344CF4-38D0-47A8-BE7A-90E5022AB77B}">
      <dgm:prSet phldrT="[Text]">
        <dgm:style>
          <a:lnRef idx="1">
            <a:schemeClr val="accent4"/>
          </a:lnRef>
          <a:fillRef idx="2">
            <a:schemeClr val="accent4"/>
          </a:fillRef>
          <a:effectRef idx="1">
            <a:schemeClr val="accent4"/>
          </a:effectRef>
          <a:fontRef idx="minor">
            <a:schemeClr val="dk1"/>
          </a:fontRef>
        </dgm:style>
      </dgm:prSet>
      <dgm:spPr>
        <a:ln/>
      </dgm:spPr>
      <dgm:t>
        <a:bodyPr/>
        <a:lstStyle/>
        <a:p>
          <a:pPr algn="ctr"/>
          <a:r>
            <a:rPr lang="en-ID" dirty="0"/>
            <a:t> HACCP </a:t>
          </a:r>
          <a:r>
            <a:rPr lang="en-ID" dirty="0" err="1"/>
            <a:t>bersifat</a:t>
          </a:r>
          <a:r>
            <a:rPr lang="en-ID" dirty="0"/>
            <a:t> </a:t>
          </a:r>
          <a:r>
            <a:rPr lang="en-ID" dirty="0" err="1"/>
            <a:t>sistematis</a:t>
          </a:r>
          <a:r>
            <a:rPr lang="en-ID" dirty="0"/>
            <a:t> </a:t>
          </a:r>
          <a:r>
            <a:rPr lang="en-ID" dirty="0" err="1"/>
            <a:t>karena</a:t>
          </a:r>
          <a:r>
            <a:rPr lang="en-ID" dirty="0"/>
            <a:t> </a:t>
          </a:r>
          <a:r>
            <a:rPr lang="en-ID" dirty="0" err="1"/>
            <a:t>konsep</a:t>
          </a:r>
          <a:r>
            <a:rPr lang="en-ID" dirty="0"/>
            <a:t> HACCP </a:t>
          </a:r>
          <a:r>
            <a:rPr lang="en-ID" dirty="0" err="1"/>
            <a:t>merupakan</a:t>
          </a:r>
          <a:r>
            <a:rPr lang="en-ID" dirty="0"/>
            <a:t> </a:t>
          </a:r>
          <a:r>
            <a:rPr lang="en-ID" dirty="0" err="1"/>
            <a:t>rencana</a:t>
          </a:r>
          <a:r>
            <a:rPr lang="en-ID" dirty="0"/>
            <a:t> yang </a:t>
          </a:r>
          <a:r>
            <a:rPr lang="en-ID" dirty="0" err="1"/>
            <a:t>teliti</a:t>
          </a:r>
          <a:r>
            <a:rPr lang="en-ID" dirty="0"/>
            <a:t> dan </a:t>
          </a:r>
          <a:r>
            <a:rPr lang="en-ID" dirty="0" err="1"/>
            <a:t>cermat</a:t>
          </a:r>
          <a:r>
            <a:rPr lang="en-ID" dirty="0"/>
            <a:t> </a:t>
          </a:r>
          <a:r>
            <a:rPr lang="en-ID" dirty="0" err="1"/>
            <a:t>serta</a:t>
          </a:r>
          <a:r>
            <a:rPr lang="en-ID" dirty="0"/>
            <a:t> </a:t>
          </a:r>
          <a:r>
            <a:rPr lang="en-ID" dirty="0" err="1"/>
            <a:t>meliputi</a:t>
          </a:r>
          <a:r>
            <a:rPr lang="en-ID" dirty="0"/>
            <a:t> </a:t>
          </a:r>
          <a:r>
            <a:rPr lang="en-ID" dirty="0" err="1"/>
            <a:t>kegiatan</a:t>
          </a:r>
          <a:r>
            <a:rPr lang="en-ID" dirty="0"/>
            <a:t> </a:t>
          </a:r>
          <a:r>
            <a:rPr lang="en-ID" dirty="0" err="1"/>
            <a:t>operasi</a:t>
          </a:r>
          <a:r>
            <a:rPr lang="en-ID" dirty="0"/>
            <a:t> </a:t>
          </a:r>
          <a:r>
            <a:rPr lang="en-ID" dirty="0" err="1"/>
            <a:t>tahap</a:t>
          </a:r>
          <a:r>
            <a:rPr lang="en-ID" dirty="0"/>
            <a:t> demi </a:t>
          </a:r>
          <a:r>
            <a:rPr lang="en-ID" dirty="0" err="1"/>
            <a:t>tahap</a:t>
          </a:r>
          <a:r>
            <a:rPr lang="en-ID" dirty="0"/>
            <a:t>, </a:t>
          </a:r>
          <a:r>
            <a:rPr lang="en-ID" dirty="0" err="1"/>
            <a:t>tatacara</a:t>
          </a:r>
          <a:r>
            <a:rPr lang="en-ID" dirty="0"/>
            <a:t> (</a:t>
          </a:r>
          <a:r>
            <a:rPr lang="en-ID" dirty="0" err="1"/>
            <a:t>prosedur</a:t>
          </a:r>
          <a:r>
            <a:rPr lang="en-ID" dirty="0"/>
            <a:t>) dan </a:t>
          </a:r>
          <a:r>
            <a:rPr lang="en-ID" dirty="0" err="1"/>
            <a:t>ukuran</a:t>
          </a:r>
          <a:r>
            <a:rPr lang="en-ID" dirty="0"/>
            <a:t> </a:t>
          </a:r>
          <a:r>
            <a:rPr lang="en-ID" dirty="0" err="1"/>
            <a:t>kriteria</a:t>
          </a:r>
          <a:r>
            <a:rPr lang="en-ID" dirty="0"/>
            <a:t> </a:t>
          </a:r>
          <a:r>
            <a:rPr lang="en-ID" dirty="0" err="1"/>
            <a:t>pengendaliannya</a:t>
          </a:r>
          <a:r>
            <a:rPr lang="en-ID" dirty="0"/>
            <a:t>. </a:t>
          </a:r>
          <a:endParaRPr lang="en-US" dirty="0">
            <a:solidFill>
              <a:schemeClr val="tx1"/>
            </a:solidFill>
          </a:endParaRPr>
        </a:p>
      </dgm:t>
    </dgm:pt>
    <dgm:pt modelId="{6775756D-EB65-4C38-9222-C96E25F1717D}" type="parTrans" cxnId="{11589428-A49F-4A68-8B57-A809A40658FC}">
      <dgm:prSet/>
      <dgm:spPr/>
      <dgm:t>
        <a:bodyPr/>
        <a:lstStyle/>
        <a:p>
          <a:endParaRPr lang="en-ID"/>
        </a:p>
      </dgm:t>
    </dgm:pt>
    <dgm:pt modelId="{FB0788B1-9A4A-467C-8204-D93DE8489FBB}" type="sibTrans" cxnId="{11589428-A49F-4A68-8B57-A809A40658FC}">
      <dgm:prSet/>
      <dgm:spPr/>
      <dgm:t>
        <a:bodyPr/>
        <a:lstStyle/>
        <a:p>
          <a:endParaRPr lang="en-ID"/>
        </a:p>
      </dgm:t>
    </dgm:pt>
    <dgm:pt modelId="{6AC59BF1-1B24-4F60-A0C3-C05D3B83DD4C}">
      <dgm:prSet phldrT="[Text]">
        <dgm:style>
          <a:lnRef idx="1">
            <a:schemeClr val="accent6"/>
          </a:lnRef>
          <a:fillRef idx="2">
            <a:schemeClr val="accent6"/>
          </a:fillRef>
          <a:effectRef idx="1">
            <a:schemeClr val="accent6"/>
          </a:effectRef>
          <a:fontRef idx="minor">
            <a:schemeClr val="dk1"/>
          </a:fontRef>
        </dgm:style>
      </dgm:prSet>
      <dgm:spPr>
        <a:ln/>
      </dgm:spPr>
      <dgm:t>
        <a:bodyPr/>
        <a:lstStyle/>
        <a:p>
          <a:pPr algn="ctr"/>
          <a:r>
            <a:rPr lang="en-ID"/>
            <a:t>Konsep </a:t>
          </a:r>
          <a:r>
            <a:rPr lang="en-ID" dirty="0"/>
            <a:t>HACCP juga </a:t>
          </a:r>
          <a:r>
            <a:rPr lang="en-ID" dirty="0" err="1"/>
            <a:t>bersifat</a:t>
          </a:r>
          <a:r>
            <a:rPr lang="en-ID" dirty="0"/>
            <a:t> </a:t>
          </a:r>
          <a:r>
            <a:rPr lang="en-ID" dirty="0" err="1"/>
            <a:t>kontinyu</a:t>
          </a:r>
          <a:r>
            <a:rPr lang="en-ID" dirty="0"/>
            <a:t> </a:t>
          </a:r>
          <a:r>
            <a:rPr lang="en-ID" dirty="0" err="1"/>
            <a:t>karena</a:t>
          </a:r>
          <a:r>
            <a:rPr lang="en-ID" dirty="0"/>
            <a:t> </a:t>
          </a:r>
          <a:r>
            <a:rPr lang="en-ID" dirty="0" err="1"/>
            <a:t>apabila</a:t>
          </a:r>
          <a:r>
            <a:rPr lang="en-ID" dirty="0"/>
            <a:t> </a:t>
          </a:r>
          <a:r>
            <a:rPr lang="en-ID" dirty="0" err="1"/>
            <a:t>ditemukan</a:t>
          </a:r>
          <a:r>
            <a:rPr lang="en-ID" dirty="0"/>
            <a:t> </a:t>
          </a:r>
          <a:r>
            <a:rPr lang="en-ID" dirty="0" err="1"/>
            <a:t>terjadi</a:t>
          </a:r>
          <a:r>
            <a:rPr lang="en-ID" dirty="0"/>
            <a:t> </a:t>
          </a:r>
          <a:r>
            <a:rPr lang="en-ID" dirty="0" err="1"/>
            <a:t>suatu</a:t>
          </a:r>
          <a:r>
            <a:rPr lang="en-ID" dirty="0"/>
            <a:t> </a:t>
          </a:r>
          <a:r>
            <a:rPr lang="en-ID" dirty="0" err="1"/>
            <a:t>masalah</a:t>
          </a:r>
          <a:r>
            <a:rPr lang="en-ID" dirty="0"/>
            <a:t> </a:t>
          </a:r>
          <a:r>
            <a:rPr lang="en-ID" dirty="0" err="1"/>
            <a:t>maka</a:t>
          </a:r>
          <a:r>
            <a:rPr lang="en-ID" dirty="0"/>
            <a:t> </a:t>
          </a:r>
          <a:r>
            <a:rPr lang="en-ID" dirty="0" err="1"/>
            <a:t>dapat</a:t>
          </a:r>
          <a:r>
            <a:rPr lang="en-ID" dirty="0"/>
            <a:t> </a:t>
          </a:r>
          <a:r>
            <a:rPr lang="en-ID" dirty="0" err="1"/>
            <a:t>segera</a:t>
          </a:r>
          <a:r>
            <a:rPr lang="en-ID" dirty="0"/>
            <a:t> </a:t>
          </a:r>
          <a:r>
            <a:rPr lang="en-ID" dirty="0" err="1"/>
            <a:t>dilaksanakan</a:t>
          </a:r>
          <a:r>
            <a:rPr lang="en-ID" dirty="0"/>
            <a:t> </a:t>
          </a:r>
          <a:r>
            <a:rPr lang="en-ID" dirty="0" err="1"/>
            <a:t>tindakan</a:t>
          </a:r>
          <a:r>
            <a:rPr lang="en-ID" dirty="0"/>
            <a:t> </a:t>
          </a:r>
          <a:r>
            <a:rPr lang="en-ID" dirty="0" err="1"/>
            <a:t>untuk</a:t>
          </a:r>
          <a:r>
            <a:rPr lang="en-ID" dirty="0"/>
            <a:t> </a:t>
          </a:r>
          <a:r>
            <a:rPr lang="en-ID" dirty="0" err="1"/>
            <a:t>memperbaikinya</a:t>
          </a:r>
          <a:r>
            <a:rPr lang="en-ID" dirty="0"/>
            <a:t>. </a:t>
          </a:r>
          <a:r>
            <a:rPr lang="en-ID" dirty="0" err="1"/>
            <a:t>Disamping</a:t>
          </a:r>
          <a:r>
            <a:rPr lang="en-ID" dirty="0"/>
            <a:t> </a:t>
          </a:r>
          <a:r>
            <a:rPr lang="en-ID" dirty="0" err="1"/>
            <a:t>itu</a:t>
          </a:r>
          <a:r>
            <a:rPr lang="en-ID" dirty="0"/>
            <a:t>, </a:t>
          </a:r>
          <a:r>
            <a:rPr lang="en-ID" dirty="0" err="1"/>
            <a:t>sistem</a:t>
          </a:r>
          <a:r>
            <a:rPr lang="en-ID" dirty="0"/>
            <a:t> HACCP </a:t>
          </a:r>
          <a:r>
            <a:rPr lang="en-ID" dirty="0" err="1"/>
            <a:t>dikatakan</a:t>
          </a:r>
          <a:r>
            <a:rPr lang="en-ID" dirty="0"/>
            <a:t> </a:t>
          </a:r>
          <a:r>
            <a:rPr lang="en-ID" dirty="0" err="1"/>
            <a:t>bersifat</a:t>
          </a:r>
          <a:r>
            <a:rPr lang="en-ID" dirty="0"/>
            <a:t> </a:t>
          </a:r>
          <a:r>
            <a:rPr lang="en-ID" dirty="0" err="1"/>
            <a:t>komprehensif</a:t>
          </a:r>
          <a:r>
            <a:rPr lang="en-ID" dirty="0"/>
            <a:t> </a:t>
          </a:r>
          <a:r>
            <a:rPr lang="en-ID" dirty="0" err="1"/>
            <a:t>karena</a:t>
          </a:r>
          <a:r>
            <a:rPr lang="en-ID" dirty="0"/>
            <a:t> </a:t>
          </a:r>
          <a:r>
            <a:rPr lang="en-ID" dirty="0" err="1"/>
            <a:t>sistem</a:t>
          </a:r>
          <a:r>
            <a:rPr lang="en-ID" dirty="0"/>
            <a:t> HACCP </a:t>
          </a:r>
          <a:r>
            <a:rPr lang="en-ID" dirty="0" err="1"/>
            <a:t>sendiri</a:t>
          </a:r>
          <a:r>
            <a:rPr lang="en-ID" dirty="0"/>
            <a:t> </a:t>
          </a:r>
          <a:r>
            <a:rPr lang="en-ID" dirty="0" err="1"/>
            <a:t>berhubungan</a:t>
          </a:r>
          <a:r>
            <a:rPr lang="en-ID" dirty="0"/>
            <a:t> </a:t>
          </a:r>
          <a:r>
            <a:rPr lang="en-ID" dirty="0" err="1"/>
            <a:t>erat</a:t>
          </a:r>
          <a:r>
            <a:rPr lang="en-ID" dirty="0"/>
            <a:t> </a:t>
          </a:r>
          <a:r>
            <a:rPr lang="en-ID" dirty="0" err="1"/>
            <a:t>dengan</a:t>
          </a:r>
          <a:r>
            <a:rPr lang="en-ID" dirty="0"/>
            <a:t> </a:t>
          </a:r>
          <a:r>
            <a:rPr lang="en-ID" dirty="0" err="1"/>
            <a:t>ramuan</a:t>
          </a:r>
          <a:r>
            <a:rPr lang="en-ID" dirty="0"/>
            <a:t> (ingredient), </a:t>
          </a:r>
          <a:r>
            <a:rPr lang="en-ID" dirty="0" err="1"/>
            <a:t>pengolah</a:t>
          </a:r>
          <a:r>
            <a:rPr lang="en-ID" dirty="0"/>
            <a:t>/proses dan </a:t>
          </a:r>
          <a:r>
            <a:rPr lang="en-ID" dirty="0" err="1"/>
            <a:t>tujuan</a:t>
          </a:r>
          <a:r>
            <a:rPr lang="en-ID" dirty="0"/>
            <a:t> </a:t>
          </a:r>
          <a:r>
            <a:rPr lang="en-ID" dirty="0" err="1"/>
            <a:t>penggunaan</a:t>
          </a:r>
          <a:r>
            <a:rPr lang="en-ID" dirty="0"/>
            <a:t>/</a:t>
          </a:r>
          <a:r>
            <a:rPr lang="en-ID" dirty="0" err="1"/>
            <a:t>pemakaian</a:t>
          </a:r>
          <a:r>
            <a:rPr lang="en-ID" dirty="0"/>
            <a:t> </a:t>
          </a:r>
          <a:r>
            <a:rPr lang="en-ID" dirty="0" err="1"/>
            <a:t>produk</a:t>
          </a:r>
          <a:r>
            <a:rPr lang="en-ID" dirty="0"/>
            <a:t> </a:t>
          </a:r>
          <a:r>
            <a:rPr lang="en-ID" dirty="0" err="1"/>
            <a:t>pangan</a:t>
          </a:r>
          <a:r>
            <a:rPr lang="en-ID" dirty="0"/>
            <a:t> </a:t>
          </a:r>
          <a:r>
            <a:rPr lang="en-ID" dirty="0" err="1"/>
            <a:t>selanjutnya</a:t>
          </a:r>
          <a:r>
            <a:rPr lang="en-ID" dirty="0"/>
            <a:t>. </a:t>
          </a:r>
          <a:endParaRPr lang="en-US" dirty="0">
            <a:solidFill>
              <a:schemeClr val="tx1"/>
            </a:solidFill>
          </a:endParaRPr>
        </a:p>
      </dgm:t>
    </dgm:pt>
    <dgm:pt modelId="{69872FCE-4FF3-418A-A4FD-86CCA0710DFA}" type="parTrans" cxnId="{B2DB7325-4C41-4F43-BFF4-214E0423485F}">
      <dgm:prSet/>
      <dgm:spPr/>
      <dgm:t>
        <a:bodyPr/>
        <a:lstStyle/>
        <a:p>
          <a:endParaRPr lang="en-ID"/>
        </a:p>
      </dgm:t>
    </dgm:pt>
    <dgm:pt modelId="{EFE864BA-F97C-47E5-878D-2D238F15D36F}" type="sibTrans" cxnId="{B2DB7325-4C41-4F43-BFF4-214E0423485F}">
      <dgm:prSet/>
      <dgm:spPr/>
      <dgm:t>
        <a:bodyPr/>
        <a:lstStyle/>
        <a:p>
          <a:endParaRPr lang="en-ID"/>
        </a:p>
      </dgm:t>
    </dgm:pt>
    <dgm:pt modelId="{537447AD-AEE3-45E8-B86F-A7AEDB41CE81}" type="pres">
      <dgm:prSet presAssocID="{E62E9182-BAE8-4C79-BD4D-C8A529C7DAB9}" presName="Name0" presStyleCnt="0">
        <dgm:presLayoutVars>
          <dgm:dir/>
          <dgm:resizeHandles val="exact"/>
        </dgm:presLayoutVars>
      </dgm:prSet>
      <dgm:spPr/>
    </dgm:pt>
    <dgm:pt modelId="{BF47A7C7-BCB4-460F-9F38-055FFC9E9C0F}" type="pres">
      <dgm:prSet presAssocID="{6770D7C0-09FA-4F04-B964-D4ED4284BB32}" presName="composite" presStyleCnt="0"/>
      <dgm:spPr/>
    </dgm:pt>
    <dgm:pt modelId="{77416100-26F0-46FF-8FFB-876F801C3107}" type="pres">
      <dgm:prSet presAssocID="{6770D7C0-09FA-4F04-B964-D4ED4284BB32}" presName="rect1" presStyleLbl="trAlignAcc1" presStyleIdx="0" presStyleCnt="4" custLinFactNeighborX="1248" custLinFactNeighborY="-296">
        <dgm:presLayoutVars>
          <dgm:bulletEnabled val="1"/>
        </dgm:presLayoutVars>
      </dgm:prSet>
      <dgm:spPr/>
    </dgm:pt>
    <dgm:pt modelId="{3FE80E8B-8200-438C-9AE2-35C06E04A74D}" type="pres">
      <dgm:prSet presAssocID="{6770D7C0-09FA-4F04-B964-D4ED4284BB32}" presName="rect2" presStyleLbl="fgImgPlace1" presStyleIdx="0" presStyleCnt="4"/>
      <dgm:spPr>
        <a:blipFill rotWithShape="1">
          <a:blip xmlns:r="http://schemas.openxmlformats.org/officeDocument/2006/relationships" r:embed="rId1"/>
          <a:srcRect/>
          <a:stretch>
            <a:fillRect l="-63000" r="-63000"/>
          </a:stretch>
        </a:blipFill>
        <a:ln w="38100">
          <a:solidFill>
            <a:srgbClr val="C00000"/>
          </a:solidFill>
        </a:ln>
      </dgm:spPr>
    </dgm:pt>
    <dgm:pt modelId="{458B4327-5509-4593-8D1D-5C80B5628693}" type="pres">
      <dgm:prSet presAssocID="{3063A722-BB21-4FC8-A5B9-93D8C8C9215C}" presName="sibTrans" presStyleCnt="0"/>
      <dgm:spPr/>
    </dgm:pt>
    <dgm:pt modelId="{FF79D501-8644-4824-A45E-D23D7E3F6593}" type="pres">
      <dgm:prSet presAssocID="{89344CF4-38D0-47A8-BE7A-90E5022AB77B}" presName="composite" presStyleCnt="0"/>
      <dgm:spPr/>
    </dgm:pt>
    <dgm:pt modelId="{D377F39A-62A9-4C51-8405-F01A609D3CA7}" type="pres">
      <dgm:prSet presAssocID="{89344CF4-38D0-47A8-BE7A-90E5022AB77B}" presName="rect1" presStyleLbl="trAlignAcc1" presStyleIdx="1" presStyleCnt="4">
        <dgm:presLayoutVars>
          <dgm:bulletEnabled val="1"/>
        </dgm:presLayoutVars>
      </dgm:prSet>
      <dgm:spPr/>
    </dgm:pt>
    <dgm:pt modelId="{715762B3-02F4-434C-A81F-12FFE342DF56}" type="pres">
      <dgm:prSet presAssocID="{89344CF4-38D0-47A8-BE7A-90E5022AB77B}" presName="rect2" presStyleLbl="fgImgPlace1" presStyleIdx="1" presStyleCnt="4"/>
      <dgm:spPr>
        <a:blipFill rotWithShape="1">
          <a:blip xmlns:r="http://schemas.openxmlformats.org/officeDocument/2006/relationships" r:embed="rId2"/>
          <a:srcRect/>
          <a:stretch>
            <a:fillRect l="-25000" r="-25000"/>
          </a:stretch>
        </a:blipFill>
        <a:ln w="38100">
          <a:solidFill>
            <a:srgbClr val="C00000"/>
          </a:solidFill>
        </a:ln>
      </dgm:spPr>
    </dgm:pt>
    <dgm:pt modelId="{52A89990-757F-485D-AC41-14915A6DE1BA}" type="pres">
      <dgm:prSet presAssocID="{FB0788B1-9A4A-467C-8204-D93DE8489FBB}" presName="sibTrans" presStyleCnt="0"/>
      <dgm:spPr/>
    </dgm:pt>
    <dgm:pt modelId="{86E5515B-4F70-4E6E-9DA7-9D4680BF0815}" type="pres">
      <dgm:prSet presAssocID="{6AC59BF1-1B24-4F60-A0C3-C05D3B83DD4C}" presName="composite" presStyleCnt="0"/>
      <dgm:spPr/>
    </dgm:pt>
    <dgm:pt modelId="{FE194D23-D0EE-4A3B-A1B1-759B43005372}" type="pres">
      <dgm:prSet presAssocID="{6AC59BF1-1B24-4F60-A0C3-C05D3B83DD4C}" presName="rect1" presStyleLbl="trAlignAcc1" presStyleIdx="2" presStyleCnt="4">
        <dgm:presLayoutVars>
          <dgm:bulletEnabled val="1"/>
        </dgm:presLayoutVars>
      </dgm:prSet>
      <dgm:spPr/>
    </dgm:pt>
    <dgm:pt modelId="{7337F78C-3352-484A-AEE7-F31F942968A6}" type="pres">
      <dgm:prSet presAssocID="{6AC59BF1-1B24-4F60-A0C3-C05D3B83DD4C}" presName="rect2" presStyleLbl="fgImgPlace1" presStyleIdx="2" presStyleCnt="4"/>
      <dgm:spPr>
        <a:blipFill rotWithShape="1">
          <a:blip xmlns:r="http://schemas.openxmlformats.org/officeDocument/2006/relationships" r:embed="rId3"/>
          <a:srcRect/>
          <a:stretch>
            <a:fillRect l="-50000" r="-50000"/>
          </a:stretch>
        </a:blipFill>
        <a:ln w="38100">
          <a:solidFill>
            <a:srgbClr val="C00000"/>
          </a:solidFill>
        </a:ln>
      </dgm:spPr>
    </dgm:pt>
    <dgm:pt modelId="{87936A66-751E-4064-B8F9-6FE6B1B8ACFA}" type="pres">
      <dgm:prSet presAssocID="{EFE864BA-F97C-47E5-878D-2D238F15D36F}" presName="sibTrans" presStyleCnt="0"/>
      <dgm:spPr/>
    </dgm:pt>
    <dgm:pt modelId="{2A173F85-04F8-486A-8D75-28C90880A098}" type="pres">
      <dgm:prSet presAssocID="{1D958384-61E9-40EC-92B0-2878CE31544E}" presName="composite" presStyleCnt="0"/>
      <dgm:spPr/>
    </dgm:pt>
    <dgm:pt modelId="{B7847559-5F20-4921-A8B1-969D4765684D}" type="pres">
      <dgm:prSet presAssocID="{1D958384-61E9-40EC-92B0-2878CE31544E}" presName="rect1" presStyleLbl="trAlignAcc1" presStyleIdx="3" presStyleCnt="4">
        <dgm:presLayoutVars>
          <dgm:bulletEnabled val="1"/>
        </dgm:presLayoutVars>
      </dgm:prSet>
      <dgm:spPr/>
    </dgm:pt>
    <dgm:pt modelId="{118DF96C-46CD-4D6B-839B-70DB6F65EF7D}" type="pres">
      <dgm:prSet presAssocID="{1D958384-61E9-40EC-92B0-2878CE31544E}" presName="rect2" presStyleLbl="fgImgPlace1" presStyleIdx="3" presStyleCnt="4"/>
      <dgm:spPr>
        <a:blipFill rotWithShape="1">
          <a:blip xmlns:r="http://schemas.openxmlformats.org/officeDocument/2006/relationships" r:embed="rId4"/>
          <a:srcRect/>
          <a:stretch>
            <a:fillRect l="-25000" r="-25000"/>
          </a:stretch>
        </a:blipFill>
        <a:ln w="38100">
          <a:solidFill>
            <a:srgbClr val="C00000"/>
          </a:solidFill>
        </a:ln>
      </dgm:spPr>
    </dgm:pt>
  </dgm:ptLst>
  <dgm:cxnLst>
    <dgm:cxn modelId="{754B560A-E3E7-4774-94F3-474EED69D51A}" type="presOf" srcId="{6AC59BF1-1B24-4F60-A0C3-C05D3B83DD4C}" destId="{FE194D23-D0EE-4A3B-A1B1-759B43005372}" srcOrd="0" destOrd="0" presId="urn:microsoft.com/office/officeart/2008/layout/PictureStrips"/>
    <dgm:cxn modelId="{575BD317-C378-4BCD-B868-B7A9884ACEBF}" type="presOf" srcId="{6770D7C0-09FA-4F04-B964-D4ED4284BB32}" destId="{77416100-26F0-46FF-8FFB-876F801C3107}" srcOrd="0" destOrd="0" presId="urn:microsoft.com/office/officeart/2008/layout/PictureStrips"/>
    <dgm:cxn modelId="{2C747F24-90DC-4625-A03E-9F728C2B82FD}" type="presOf" srcId="{1D958384-61E9-40EC-92B0-2878CE31544E}" destId="{B7847559-5F20-4921-A8B1-969D4765684D}" srcOrd="0" destOrd="0" presId="urn:microsoft.com/office/officeart/2008/layout/PictureStrips"/>
    <dgm:cxn modelId="{B2DB7325-4C41-4F43-BFF4-214E0423485F}" srcId="{E62E9182-BAE8-4C79-BD4D-C8A529C7DAB9}" destId="{6AC59BF1-1B24-4F60-A0C3-C05D3B83DD4C}" srcOrd="2" destOrd="0" parTransId="{69872FCE-4FF3-418A-A4FD-86CCA0710DFA}" sibTransId="{EFE864BA-F97C-47E5-878D-2D238F15D36F}"/>
    <dgm:cxn modelId="{11589428-A49F-4A68-8B57-A809A40658FC}" srcId="{E62E9182-BAE8-4C79-BD4D-C8A529C7DAB9}" destId="{89344CF4-38D0-47A8-BE7A-90E5022AB77B}" srcOrd="1" destOrd="0" parTransId="{6775756D-EB65-4C38-9222-C96E25F1717D}" sibTransId="{FB0788B1-9A4A-467C-8204-D93DE8489FBB}"/>
    <dgm:cxn modelId="{EECB206C-54BE-41B0-80AE-4665E01FA7EA}" type="presOf" srcId="{E62E9182-BAE8-4C79-BD4D-C8A529C7DAB9}" destId="{537447AD-AEE3-45E8-B86F-A7AEDB41CE81}" srcOrd="0" destOrd="0" presId="urn:microsoft.com/office/officeart/2008/layout/PictureStrips"/>
    <dgm:cxn modelId="{43F7287A-C392-4539-8760-CE64495D80AD}" srcId="{E62E9182-BAE8-4C79-BD4D-C8A529C7DAB9}" destId="{6770D7C0-09FA-4F04-B964-D4ED4284BB32}" srcOrd="0" destOrd="0" parTransId="{4B703A3F-1C6B-48B9-9421-AD8B4051E1C4}" sibTransId="{3063A722-BB21-4FC8-A5B9-93D8C8C9215C}"/>
    <dgm:cxn modelId="{E2C6028D-351D-43F3-9BDB-F01F0CDCCC83}" type="presOf" srcId="{89344CF4-38D0-47A8-BE7A-90E5022AB77B}" destId="{D377F39A-62A9-4C51-8405-F01A609D3CA7}" srcOrd="0" destOrd="0" presId="urn:microsoft.com/office/officeart/2008/layout/PictureStrips"/>
    <dgm:cxn modelId="{A380ADB4-0EB0-4CF9-B946-0E32BACADE1B}" srcId="{E62E9182-BAE8-4C79-BD4D-C8A529C7DAB9}" destId="{1D958384-61E9-40EC-92B0-2878CE31544E}" srcOrd="3" destOrd="0" parTransId="{64421183-E14B-4CE2-AE4D-C624E5C8FD9F}" sibTransId="{42139449-2CE1-491E-8442-7B44F79FC833}"/>
    <dgm:cxn modelId="{099FFC5C-4EA4-4B5E-9B71-C41FED78D37F}" type="presParOf" srcId="{537447AD-AEE3-45E8-B86F-A7AEDB41CE81}" destId="{BF47A7C7-BCB4-460F-9F38-055FFC9E9C0F}" srcOrd="0" destOrd="0" presId="urn:microsoft.com/office/officeart/2008/layout/PictureStrips"/>
    <dgm:cxn modelId="{C3FF1993-99C0-407D-96EF-18DC5EACC711}" type="presParOf" srcId="{BF47A7C7-BCB4-460F-9F38-055FFC9E9C0F}" destId="{77416100-26F0-46FF-8FFB-876F801C3107}" srcOrd="0" destOrd="0" presId="urn:microsoft.com/office/officeart/2008/layout/PictureStrips"/>
    <dgm:cxn modelId="{B7EDD903-EB52-494C-8240-0FA06EAE41D5}" type="presParOf" srcId="{BF47A7C7-BCB4-460F-9F38-055FFC9E9C0F}" destId="{3FE80E8B-8200-438C-9AE2-35C06E04A74D}" srcOrd="1" destOrd="0" presId="urn:microsoft.com/office/officeart/2008/layout/PictureStrips"/>
    <dgm:cxn modelId="{85D938CE-F1D8-4872-8EB1-998AB62C82A2}" type="presParOf" srcId="{537447AD-AEE3-45E8-B86F-A7AEDB41CE81}" destId="{458B4327-5509-4593-8D1D-5C80B5628693}" srcOrd="1" destOrd="0" presId="urn:microsoft.com/office/officeart/2008/layout/PictureStrips"/>
    <dgm:cxn modelId="{282D63D8-252E-4016-A677-2E09D7A920A6}" type="presParOf" srcId="{537447AD-AEE3-45E8-B86F-A7AEDB41CE81}" destId="{FF79D501-8644-4824-A45E-D23D7E3F6593}" srcOrd="2" destOrd="0" presId="urn:microsoft.com/office/officeart/2008/layout/PictureStrips"/>
    <dgm:cxn modelId="{D429DD83-63DD-4D7F-93A8-A9285FF47FA3}" type="presParOf" srcId="{FF79D501-8644-4824-A45E-D23D7E3F6593}" destId="{D377F39A-62A9-4C51-8405-F01A609D3CA7}" srcOrd="0" destOrd="0" presId="urn:microsoft.com/office/officeart/2008/layout/PictureStrips"/>
    <dgm:cxn modelId="{42091B02-97F3-4A37-BD4C-1EEC655A02AC}" type="presParOf" srcId="{FF79D501-8644-4824-A45E-D23D7E3F6593}" destId="{715762B3-02F4-434C-A81F-12FFE342DF56}" srcOrd="1" destOrd="0" presId="urn:microsoft.com/office/officeart/2008/layout/PictureStrips"/>
    <dgm:cxn modelId="{95FE5479-10AE-411B-B66F-FD6DEAF5C504}" type="presParOf" srcId="{537447AD-AEE3-45E8-B86F-A7AEDB41CE81}" destId="{52A89990-757F-485D-AC41-14915A6DE1BA}" srcOrd="3" destOrd="0" presId="urn:microsoft.com/office/officeart/2008/layout/PictureStrips"/>
    <dgm:cxn modelId="{BE183207-359C-46D1-B15B-29C1E0A5D280}" type="presParOf" srcId="{537447AD-AEE3-45E8-B86F-A7AEDB41CE81}" destId="{86E5515B-4F70-4E6E-9DA7-9D4680BF0815}" srcOrd="4" destOrd="0" presId="urn:microsoft.com/office/officeart/2008/layout/PictureStrips"/>
    <dgm:cxn modelId="{942C21BE-9AC5-4265-B973-7DC09429F902}" type="presParOf" srcId="{86E5515B-4F70-4E6E-9DA7-9D4680BF0815}" destId="{FE194D23-D0EE-4A3B-A1B1-759B43005372}" srcOrd="0" destOrd="0" presId="urn:microsoft.com/office/officeart/2008/layout/PictureStrips"/>
    <dgm:cxn modelId="{C65DB497-0355-4AB1-BC9A-FABFF8332366}" type="presParOf" srcId="{86E5515B-4F70-4E6E-9DA7-9D4680BF0815}" destId="{7337F78C-3352-484A-AEE7-F31F942968A6}" srcOrd="1" destOrd="0" presId="urn:microsoft.com/office/officeart/2008/layout/PictureStrips"/>
    <dgm:cxn modelId="{C716F73D-7380-4986-B75D-A85C3C3DDBD9}" type="presParOf" srcId="{537447AD-AEE3-45E8-B86F-A7AEDB41CE81}" destId="{87936A66-751E-4064-B8F9-6FE6B1B8ACFA}" srcOrd="5" destOrd="0" presId="urn:microsoft.com/office/officeart/2008/layout/PictureStrips"/>
    <dgm:cxn modelId="{7FD990C4-C6D2-43D0-AD96-5DBD64F8C69F}" type="presParOf" srcId="{537447AD-AEE3-45E8-B86F-A7AEDB41CE81}" destId="{2A173F85-04F8-486A-8D75-28C90880A098}" srcOrd="6" destOrd="0" presId="urn:microsoft.com/office/officeart/2008/layout/PictureStrips"/>
    <dgm:cxn modelId="{E11630A8-29D2-476C-95AA-68A971907BAE}" type="presParOf" srcId="{2A173F85-04F8-486A-8D75-28C90880A098}" destId="{B7847559-5F20-4921-A8B1-969D4765684D}" srcOrd="0" destOrd="0" presId="urn:microsoft.com/office/officeart/2008/layout/PictureStrips"/>
    <dgm:cxn modelId="{0A3F3B9C-58E7-49F3-9FE6-F0364C27D926}" type="presParOf" srcId="{2A173F85-04F8-486A-8D75-28C90880A098}" destId="{118DF96C-46CD-4D6B-839B-70DB6F65EF7D}" srcOrd="1" destOrd="0" presId="urn:microsoft.com/office/officeart/2008/layout/PictureStrips"/>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B5CA8A-646B-47D2-8D44-CFF9175CFD96}" type="doc">
      <dgm:prSet loTypeId="urn:microsoft.com/office/officeart/2005/8/layout/default" loCatId="list" qsTypeId="urn:microsoft.com/office/officeart/2005/8/quickstyle/simple3" qsCatId="simple" csTypeId="urn:microsoft.com/office/officeart/2005/8/colors/accent4_5" csCatId="accent4" phldr="1"/>
      <dgm:spPr/>
      <dgm:t>
        <a:bodyPr/>
        <a:lstStyle/>
        <a:p>
          <a:endParaRPr lang="en-ID"/>
        </a:p>
      </dgm:t>
    </dgm:pt>
    <dgm:pt modelId="{5498E565-F265-409A-BF02-6FA32D4A8E83}">
      <dgm:prSet/>
      <dgm:spPr/>
      <dgm:t>
        <a:bodyPr/>
        <a:lstStyle/>
        <a:p>
          <a:r>
            <a:rPr lang="en-ID"/>
            <a:t>(1) Mencegah penarikan produk pangan yang dihasilkan, </a:t>
          </a:r>
          <a:endParaRPr lang="en-ID" dirty="0"/>
        </a:p>
      </dgm:t>
    </dgm:pt>
    <dgm:pt modelId="{49C982CB-087D-4C10-BF5E-CFF8640D02FB}" type="parTrans" cxnId="{20461155-5674-4B85-95C2-17E8BE582989}">
      <dgm:prSet/>
      <dgm:spPr/>
      <dgm:t>
        <a:bodyPr/>
        <a:lstStyle/>
        <a:p>
          <a:endParaRPr lang="en-ID"/>
        </a:p>
      </dgm:t>
    </dgm:pt>
    <dgm:pt modelId="{5DCE199E-7B53-4F3C-ABBE-B726A0338DD3}" type="sibTrans" cxnId="{20461155-5674-4B85-95C2-17E8BE582989}">
      <dgm:prSet/>
      <dgm:spPr/>
      <dgm:t>
        <a:bodyPr/>
        <a:lstStyle/>
        <a:p>
          <a:endParaRPr lang="en-ID"/>
        </a:p>
      </dgm:t>
    </dgm:pt>
    <dgm:pt modelId="{09D02123-0925-4D0D-99AA-7A51D0CDC23D}">
      <dgm:prSet/>
      <dgm:spPr/>
      <dgm:t>
        <a:bodyPr/>
        <a:lstStyle/>
        <a:p>
          <a:r>
            <a:rPr lang="en-ID"/>
            <a:t>(2) Mencegah penutupan pabrik, </a:t>
          </a:r>
          <a:endParaRPr lang="en-ID" dirty="0"/>
        </a:p>
      </dgm:t>
    </dgm:pt>
    <dgm:pt modelId="{03DB98B6-5B3F-4EE0-ACF5-C5604144C939}" type="parTrans" cxnId="{C9B8A7E7-633B-4798-A0A8-7083A056AC55}">
      <dgm:prSet/>
      <dgm:spPr/>
      <dgm:t>
        <a:bodyPr/>
        <a:lstStyle/>
        <a:p>
          <a:endParaRPr lang="en-ID"/>
        </a:p>
      </dgm:t>
    </dgm:pt>
    <dgm:pt modelId="{C0E241EB-A4D9-4CD8-9A94-CC82F62BA60C}" type="sibTrans" cxnId="{C9B8A7E7-633B-4798-A0A8-7083A056AC55}">
      <dgm:prSet/>
      <dgm:spPr/>
      <dgm:t>
        <a:bodyPr/>
        <a:lstStyle/>
        <a:p>
          <a:endParaRPr lang="en-ID"/>
        </a:p>
      </dgm:t>
    </dgm:pt>
    <dgm:pt modelId="{26ACF719-C640-46EB-ABE9-0734B0A270A9}">
      <dgm:prSet/>
      <dgm:spPr/>
      <dgm:t>
        <a:bodyPr/>
        <a:lstStyle/>
        <a:p>
          <a:r>
            <a:rPr lang="en-ID"/>
            <a:t>(3) Meningkatkan jaminan keamanan produk, </a:t>
          </a:r>
          <a:endParaRPr lang="en-ID" dirty="0"/>
        </a:p>
      </dgm:t>
    </dgm:pt>
    <dgm:pt modelId="{069C9F8F-735A-4A31-8C60-4CB91EEA79F9}" type="parTrans" cxnId="{0E2929CE-E986-4EAC-9637-EA255B242823}">
      <dgm:prSet/>
      <dgm:spPr/>
      <dgm:t>
        <a:bodyPr/>
        <a:lstStyle/>
        <a:p>
          <a:endParaRPr lang="en-ID"/>
        </a:p>
      </dgm:t>
    </dgm:pt>
    <dgm:pt modelId="{57641637-FA33-4F3D-B3FD-C23C4AE2BA5C}" type="sibTrans" cxnId="{0E2929CE-E986-4EAC-9637-EA255B242823}">
      <dgm:prSet/>
      <dgm:spPr/>
      <dgm:t>
        <a:bodyPr/>
        <a:lstStyle/>
        <a:p>
          <a:endParaRPr lang="en-ID"/>
        </a:p>
      </dgm:t>
    </dgm:pt>
    <dgm:pt modelId="{3C227555-19DA-4E79-8A8D-97C8FBAFC723}">
      <dgm:prSet/>
      <dgm:spPr/>
      <dgm:t>
        <a:bodyPr/>
        <a:lstStyle/>
        <a:p>
          <a:r>
            <a:rPr lang="en-ID"/>
            <a:t>(4) Pembenahan dan pembersihan pabrik,</a:t>
          </a:r>
          <a:endParaRPr lang="en-ID" dirty="0"/>
        </a:p>
      </dgm:t>
    </dgm:pt>
    <dgm:pt modelId="{CB5F3768-C63B-4346-9710-E2A7FC8B5630}" type="parTrans" cxnId="{7F40E712-C723-4254-9CF7-5D8854B6EEAC}">
      <dgm:prSet/>
      <dgm:spPr/>
      <dgm:t>
        <a:bodyPr/>
        <a:lstStyle/>
        <a:p>
          <a:endParaRPr lang="en-ID"/>
        </a:p>
      </dgm:t>
    </dgm:pt>
    <dgm:pt modelId="{264FDD0C-6159-4D03-B934-8E4ECEB4DD50}" type="sibTrans" cxnId="{7F40E712-C723-4254-9CF7-5D8854B6EEAC}">
      <dgm:prSet/>
      <dgm:spPr/>
      <dgm:t>
        <a:bodyPr/>
        <a:lstStyle/>
        <a:p>
          <a:endParaRPr lang="en-ID"/>
        </a:p>
      </dgm:t>
    </dgm:pt>
    <dgm:pt modelId="{01A9D09E-6DBD-4BD6-B2E7-192C3800525D}">
      <dgm:prSet/>
      <dgm:spPr/>
      <dgm:t>
        <a:bodyPr/>
        <a:lstStyle/>
        <a:p>
          <a:r>
            <a:rPr lang="en-ID"/>
            <a:t>(5) Mencegah kehilangan pembeli/pelanggan atau pasar, </a:t>
          </a:r>
          <a:endParaRPr lang="en-ID" dirty="0"/>
        </a:p>
      </dgm:t>
    </dgm:pt>
    <dgm:pt modelId="{08971313-5ECD-4743-A39C-71D11CBA0A51}" type="parTrans" cxnId="{431B5183-C505-4DF8-ABD7-05851D4FB6B3}">
      <dgm:prSet/>
      <dgm:spPr/>
      <dgm:t>
        <a:bodyPr/>
        <a:lstStyle/>
        <a:p>
          <a:endParaRPr lang="en-ID"/>
        </a:p>
      </dgm:t>
    </dgm:pt>
    <dgm:pt modelId="{170C5222-BEAB-4F75-8FFF-9756F37A5528}" type="sibTrans" cxnId="{431B5183-C505-4DF8-ABD7-05851D4FB6B3}">
      <dgm:prSet/>
      <dgm:spPr/>
      <dgm:t>
        <a:bodyPr/>
        <a:lstStyle/>
        <a:p>
          <a:endParaRPr lang="en-ID"/>
        </a:p>
      </dgm:t>
    </dgm:pt>
    <dgm:pt modelId="{4312538D-6F97-4846-9E57-A21BAD55FC9E}">
      <dgm:prSet/>
      <dgm:spPr/>
      <dgm:t>
        <a:bodyPr/>
        <a:lstStyle/>
        <a:p>
          <a:r>
            <a:rPr lang="en-ID"/>
            <a:t>(6) Meningkatkan kepercayaan konsumen dan </a:t>
          </a:r>
          <a:endParaRPr lang="en-ID" dirty="0"/>
        </a:p>
      </dgm:t>
    </dgm:pt>
    <dgm:pt modelId="{299FDA45-30D3-4836-AF88-E70D42D94594}" type="parTrans" cxnId="{73939ED6-12D6-47FA-8447-A0EB590CA8A4}">
      <dgm:prSet/>
      <dgm:spPr/>
      <dgm:t>
        <a:bodyPr/>
        <a:lstStyle/>
        <a:p>
          <a:endParaRPr lang="en-ID"/>
        </a:p>
      </dgm:t>
    </dgm:pt>
    <dgm:pt modelId="{3EE23B2D-C71A-4B29-8587-E836BDFDA7F3}" type="sibTrans" cxnId="{73939ED6-12D6-47FA-8447-A0EB590CA8A4}">
      <dgm:prSet/>
      <dgm:spPr/>
      <dgm:t>
        <a:bodyPr/>
        <a:lstStyle/>
        <a:p>
          <a:endParaRPr lang="en-ID"/>
        </a:p>
      </dgm:t>
    </dgm:pt>
    <dgm:pt modelId="{B65334F4-B3E6-4ED3-9024-7431AB3CB16C}">
      <dgm:prSet/>
      <dgm:spPr/>
      <dgm:t>
        <a:bodyPr/>
        <a:lstStyle/>
        <a:p>
          <a:r>
            <a:rPr lang="en-ID"/>
            <a:t>(7) Mencegah pemborosan biaya atau kerugian yang mungkin timbul karena masalah keamanan produk</a:t>
          </a:r>
          <a:endParaRPr lang="en-ID" dirty="0"/>
        </a:p>
      </dgm:t>
    </dgm:pt>
    <dgm:pt modelId="{33DC8FC2-6EB7-466C-B4A3-21046A849729}" type="parTrans" cxnId="{C7B10CD5-64BD-46B4-A7DA-2C020324FAAB}">
      <dgm:prSet/>
      <dgm:spPr/>
      <dgm:t>
        <a:bodyPr/>
        <a:lstStyle/>
        <a:p>
          <a:endParaRPr lang="en-ID"/>
        </a:p>
      </dgm:t>
    </dgm:pt>
    <dgm:pt modelId="{220F0AD4-39A3-4CDD-B9BA-BD4EFBD7F5BF}" type="sibTrans" cxnId="{C7B10CD5-64BD-46B4-A7DA-2C020324FAAB}">
      <dgm:prSet/>
      <dgm:spPr/>
      <dgm:t>
        <a:bodyPr/>
        <a:lstStyle/>
        <a:p>
          <a:endParaRPr lang="en-ID"/>
        </a:p>
      </dgm:t>
    </dgm:pt>
    <dgm:pt modelId="{C70B4AB9-FA0D-44BE-BD29-DFAF672E20A8}" type="pres">
      <dgm:prSet presAssocID="{D3B5CA8A-646B-47D2-8D44-CFF9175CFD96}" presName="diagram" presStyleCnt="0">
        <dgm:presLayoutVars>
          <dgm:dir/>
          <dgm:resizeHandles val="exact"/>
        </dgm:presLayoutVars>
      </dgm:prSet>
      <dgm:spPr/>
    </dgm:pt>
    <dgm:pt modelId="{18EA78AE-4FBD-4E62-B5C7-D15375F23440}" type="pres">
      <dgm:prSet presAssocID="{5498E565-F265-409A-BF02-6FA32D4A8E83}" presName="node" presStyleLbl="node1" presStyleIdx="0" presStyleCnt="7">
        <dgm:presLayoutVars>
          <dgm:bulletEnabled val="1"/>
        </dgm:presLayoutVars>
      </dgm:prSet>
      <dgm:spPr/>
    </dgm:pt>
    <dgm:pt modelId="{D9B562D8-CF43-47D9-AB58-14708B2C3625}" type="pres">
      <dgm:prSet presAssocID="{5DCE199E-7B53-4F3C-ABBE-B726A0338DD3}" presName="sibTrans" presStyleCnt="0"/>
      <dgm:spPr/>
    </dgm:pt>
    <dgm:pt modelId="{B7AE0778-D36D-4F4F-BED9-5ADAFEA02381}" type="pres">
      <dgm:prSet presAssocID="{09D02123-0925-4D0D-99AA-7A51D0CDC23D}" presName="node" presStyleLbl="node1" presStyleIdx="1" presStyleCnt="7">
        <dgm:presLayoutVars>
          <dgm:bulletEnabled val="1"/>
        </dgm:presLayoutVars>
      </dgm:prSet>
      <dgm:spPr/>
    </dgm:pt>
    <dgm:pt modelId="{59768B71-3915-4C7D-B404-49F6B9A335CF}" type="pres">
      <dgm:prSet presAssocID="{C0E241EB-A4D9-4CD8-9A94-CC82F62BA60C}" presName="sibTrans" presStyleCnt="0"/>
      <dgm:spPr/>
    </dgm:pt>
    <dgm:pt modelId="{46CF0C0B-05B6-434C-BCB5-E3C13F9779D9}" type="pres">
      <dgm:prSet presAssocID="{26ACF719-C640-46EB-ABE9-0734B0A270A9}" presName="node" presStyleLbl="node1" presStyleIdx="2" presStyleCnt="7">
        <dgm:presLayoutVars>
          <dgm:bulletEnabled val="1"/>
        </dgm:presLayoutVars>
      </dgm:prSet>
      <dgm:spPr/>
    </dgm:pt>
    <dgm:pt modelId="{37FC5673-025E-4AB1-9740-0B1FB89AAEB7}" type="pres">
      <dgm:prSet presAssocID="{57641637-FA33-4F3D-B3FD-C23C4AE2BA5C}" presName="sibTrans" presStyleCnt="0"/>
      <dgm:spPr/>
    </dgm:pt>
    <dgm:pt modelId="{82A1CC05-A528-4057-92AF-A4852ED1C678}" type="pres">
      <dgm:prSet presAssocID="{3C227555-19DA-4E79-8A8D-97C8FBAFC723}" presName="node" presStyleLbl="node1" presStyleIdx="3" presStyleCnt="7">
        <dgm:presLayoutVars>
          <dgm:bulletEnabled val="1"/>
        </dgm:presLayoutVars>
      </dgm:prSet>
      <dgm:spPr/>
    </dgm:pt>
    <dgm:pt modelId="{112D43BC-0641-4325-80E7-2068C8F82F22}" type="pres">
      <dgm:prSet presAssocID="{264FDD0C-6159-4D03-B934-8E4ECEB4DD50}" presName="sibTrans" presStyleCnt="0"/>
      <dgm:spPr/>
    </dgm:pt>
    <dgm:pt modelId="{3FE455DB-BA85-417C-9498-C718DA489807}" type="pres">
      <dgm:prSet presAssocID="{01A9D09E-6DBD-4BD6-B2E7-192C3800525D}" presName="node" presStyleLbl="node1" presStyleIdx="4" presStyleCnt="7">
        <dgm:presLayoutVars>
          <dgm:bulletEnabled val="1"/>
        </dgm:presLayoutVars>
      </dgm:prSet>
      <dgm:spPr/>
    </dgm:pt>
    <dgm:pt modelId="{D2A9ED59-52F3-4642-B088-260A0948768B}" type="pres">
      <dgm:prSet presAssocID="{170C5222-BEAB-4F75-8FFF-9756F37A5528}" presName="sibTrans" presStyleCnt="0"/>
      <dgm:spPr/>
    </dgm:pt>
    <dgm:pt modelId="{A5B62BAF-86D5-4810-BFDF-AD7362280CB4}" type="pres">
      <dgm:prSet presAssocID="{4312538D-6F97-4846-9E57-A21BAD55FC9E}" presName="node" presStyleLbl="node1" presStyleIdx="5" presStyleCnt="7">
        <dgm:presLayoutVars>
          <dgm:bulletEnabled val="1"/>
        </dgm:presLayoutVars>
      </dgm:prSet>
      <dgm:spPr/>
    </dgm:pt>
    <dgm:pt modelId="{489B8249-5753-4DCA-A134-68974A5C3BDE}" type="pres">
      <dgm:prSet presAssocID="{3EE23B2D-C71A-4B29-8587-E836BDFDA7F3}" presName="sibTrans" presStyleCnt="0"/>
      <dgm:spPr/>
    </dgm:pt>
    <dgm:pt modelId="{2C078AA1-3D7D-4602-85FF-9850158117E9}" type="pres">
      <dgm:prSet presAssocID="{B65334F4-B3E6-4ED3-9024-7431AB3CB16C}" presName="node" presStyleLbl="node1" presStyleIdx="6" presStyleCnt="7">
        <dgm:presLayoutVars>
          <dgm:bulletEnabled val="1"/>
        </dgm:presLayoutVars>
      </dgm:prSet>
      <dgm:spPr/>
    </dgm:pt>
  </dgm:ptLst>
  <dgm:cxnLst>
    <dgm:cxn modelId="{7F40E712-C723-4254-9CF7-5D8854B6EEAC}" srcId="{D3B5CA8A-646B-47D2-8D44-CFF9175CFD96}" destId="{3C227555-19DA-4E79-8A8D-97C8FBAFC723}" srcOrd="3" destOrd="0" parTransId="{CB5F3768-C63B-4346-9710-E2A7FC8B5630}" sibTransId="{264FDD0C-6159-4D03-B934-8E4ECEB4DD50}"/>
    <dgm:cxn modelId="{C5E9AA3C-46B5-49A6-90E6-09EC5B0D3243}" type="presOf" srcId="{01A9D09E-6DBD-4BD6-B2E7-192C3800525D}" destId="{3FE455DB-BA85-417C-9498-C718DA489807}" srcOrd="0" destOrd="0" presId="urn:microsoft.com/office/officeart/2005/8/layout/default"/>
    <dgm:cxn modelId="{0F3E8869-223D-4B3B-9D40-ACBBF7600981}" type="presOf" srcId="{09D02123-0925-4D0D-99AA-7A51D0CDC23D}" destId="{B7AE0778-D36D-4F4F-BED9-5ADAFEA02381}" srcOrd="0" destOrd="0" presId="urn:microsoft.com/office/officeart/2005/8/layout/default"/>
    <dgm:cxn modelId="{1C4FE16D-D825-476E-83BA-5FCDD89AB66B}" type="presOf" srcId="{3C227555-19DA-4E79-8A8D-97C8FBAFC723}" destId="{82A1CC05-A528-4057-92AF-A4852ED1C678}" srcOrd="0" destOrd="0" presId="urn:microsoft.com/office/officeart/2005/8/layout/default"/>
    <dgm:cxn modelId="{163B974F-E637-43CC-823B-AE05B01CE3F0}" type="presOf" srcId="{4312538D-6F97-4846-9E57-A21BAD55FC9E}" destId="{A5B62BAF-86D5-4810-BFDF-AD7362280CB4}" srcOrd="0" destOrd="0" presId="urn:microsoft.com/office/officeart/2005/8/layout/default"/>
    <dgm:cxn modelId="{20461155-5674-4B85-95C2-17E8BE582989}" srcId="{D3B5CA8A-646B-47D2-8D44-CFF9175CFD96}" destId="{5498E565-F265-409A-BF02-6FA32D4A8E83}" srcOrd="0" destOrd="0" parTransId="{49C982CB-087D-4C10-BF5E-CFF8640D02FB}" sibTransId="{5DCE199E-7B53-4F3C-ABBE-B726A0338DD3}"/>
    <dgm:cxn modelId="{9C237C59-04CB-40A3-937A-DDD9626CBBF6}" type="presOf" srcId="{5498E565-F265-409A-BF02-6FA32D4A8E83}" destId="{18EA78AE-4FBD-4E62-B5C7-D15375F23440}" srcOrd="0" destOrd="0" presId="urn:microsoft.com/office/officeart/2005/8/layout/default"/>
    <dgm:cxn modelId="{431B5183-C505-4DF8-ABD7-05851D4FB6B3}" srcId="{D3B5CA8A-646B-47D2-8D44-CFF9175CFD96}" destId="{01A9D09E-6DBD-4BD6-B2E7-192C3800525D}" srcOrd="4" destOrd="0" parTransId="{08971313-5ECD-4743-A39C-71D11CBA0A51}" sibTransId="{170C5222-BEAB-4F75-8FFF-9756F37A5528}"/>
    <dgm:cxn modelId="{C0C9EBAF-E00F-49B9-B821-A6E1411BE02D}" type="presOf" srcId="{26ACF719-C640-46EB-ABE9-0734B0A270A9}" destId="{46CF0C0B-05B6-434C-BCB5-E3C13F9779D9}" srcOrd="0" destOrd="0" presId="urn:microsoft.com/office/officeart/2005/8/layout/default"/>
    <dgm:cxn modelId="{524BB4BE-7386-49D1-A3A1-96EB69B9ED0F}" type="presOf" srcId="{B65334F4-B3E6-4ED3-9024-7431AB3CB16C}" destId="{2C078AA1-3D7D-4602-85FF-9850158117E9}" srcOrd="0" destOrd="0" presId="urn:microsoft.com/office/officeart/2005/8/layout/default"/>
    <dgm:cxn modelId="{0E2929CE-E986-4EAC-9637-EA255B242823}" srcId="{D3B5CA8A-646B-47D2-8D44-CFF9175CFD96}" destId="{26ACF719-C640-46EB-ABE9-0734B0A270A9}" srcOrd="2" destOrd="0" parTransId="{069C9F8F-735A-4A31-8C60-4CB91EEA79F9}" sibTransId="{57641637-FA33-4F3D-B3FD-C23C4AE2BA5C}"/>
    <dgm:cxn modelId="{C7B10CD5-64BD-46B4-A7DA-2C020324FAAB}" srcId="{D3B5CA8A-646B-47D2-8D44-CFF9175CFD96}" destId="{B65334F4-B3E6-4ED3-9024-7431AB3CB16C}" srcOrd="6" destOrd="0" parTransId="{33DC8FC2-6EB7-466C-B4A3-21046A849729}" sibTransId="{220F0AD4-39A3-4CDD-B9BA-BD4EFBD7F5BF}"/>
    <dgm:cxn modelId="{73939ED6-12D6-47FA-8447-A0EB590CA8A4}" srcId="{D3B5CA8A-646B-47D2-8D44-CFF9175CFD96}" destId="{4312538D-6F97-4846-9E57-A21BAD55FC9E}" srcOrd="5" destOrd="0" parTransId="{299FDA45-30D3-4836-AF88-E70D42D94594}" sibTransId="{3EE23B2D-C71A-4B29-8587-E836BDFDA7F3}"/>
    <dgm:cxn modelId="{C9B8A7E7-633B-4798-A0A8-7083A056AC55}" srcId="{D3B5CA8A-646B-47D2-8D44-CFF9175CFD96}" destId="{09D02123-0925-4D0D-99AA-7A51D0CDC23D}" srcOrd="1" destOrd="0" parTransId="{03DB98B6-5B3F-4EE0-ACF5-C5604144C939}" sibTransId="{C0E241EB-A4D9-4CD8-9A94-CC82F62BA60C}"/>
    <dgm:cxn modelId="{88D0F9FE-36A5-4195-9E06-994F54A53C3A}" type="presOf" srcId="{D3B5CA8A-646B-47D2-8D44-CFF9175CFD96}" destId="{C70B4AB9-FA0D-44BE-BD29-DFAF672E20A8}" srcOrd="0" destOrd="0" presId="urn:microsoft.com/office/officeart/2005/8/layout/default"/>
    <dgm:cxn modelId="{3535ABEA-D677-4446-9F6E-6E17C095C719}" type="presParOf" srcId="{C70B4AB9-FA0D-44BE-BD29-DFAF672E20A8}" destId="{18EA78AE-4FBD-4E62-B5C7-D15375F23440}" srcOrd="0" destOrd="0" presId="urn:microsoft.com/office/officeart/2005/8/layout/default"/>
    <dgm:cxn modelId="{95A9E64F-54F3-4D21-BBE8-9BAB3045462E}" type="presParOf" srcId="{C70B4AB9-FA0D-44BE-BD29-DFAF672E20A8}" destId="{D9B562D8-CF43-47D9-AB58-14708B2C3625}" srcOrd="1" destOrd="0" presId="urn:microsoft.com/office/officeart/2005/8/layout/default"/>
    <dgm:cxn modelId="{8084D8CE-4304-422A-8081-EFA5885F226B}" type="presParOf" srcId="{C70B4AB9-FA0D-44BE-BD29-DFAF672E20A8}" destId="{B7AE0778-D36D-4F4F-BED9-5ADAFEA02381}" srcOrd="2" destOrd="0" presId="urn:microsoft.com/office/officeart/2005/8/layout/default"/>
    <dgm:cxn modelId="{645F41B7-F123-409A-A2D2-1032A17A2D52}" type="presParOf" srcId="{C70B4AB9-FA0D-44BE-BD29-DFAF672E20A8}" destId="{59768B71-3915-4C7D-B404-49F6B9A335CF}" srcOrd="3" destOrd="0" presId="urn:microsoft.com/office/officeart/2005/8/layout/default"/>
    <dgm:cxn modelId="{9BE63062-4B3F-40B7-A14A-E126EE1FC3FE}" type="presParOf" srcId="{C70B4AB9-FA0D-44BE-BD29-DFAF672E20A8}" destId="{46CF0C0B-05B6-434C-BCB5-E3C13F9779D9}" srcOrd="4" destOrd="0" presId="urn:microsoft.com/office/officeart/2005/8/layout/default"/>
    <dgm:cxn modelId="{2CC285FF-5309-4D00-8DC6-EB6AB2EBE38A}" type="presParOf" srcId="{C70B4AB9-FA0D-44BE-BD29-DFAF672E20A8}" destId="{37FC5673-025E-4AB1-9740-0B1FB89AAEB7}" srcOrd="5" destOrd="0" presId="urn:microsoft.com/office/officeart/2005/8/layout/default"/>
    <dgm:cxn modelId="{A60E5D2F-1953-4E89-89EA-71F35919D365}" type="presParOf" srcId="{C70B4AB9-FA0D-44BE-BD29-DFAF672E20A8}" destId="{82A1CC05-A528-4057-92AF-A4852ED1C678}" srcOrd="6" destOrd="0" presId="urn:microsoft.com/office/officeart/2005/8/layout/default"/>
    <dgm:cxn modelId="{0D66BA60-BB29-4D4C-94D3-C4A22E165E07}" type="presParOf" srcId="{C70B4AB9-FA0D-44BE-BD29-DFAF672E20A8}" destId="{112D43BC-0641-4325-80E7-2068C8F82F22}" srcOrd="7" destOrd="0" presId="urn:microsoft.com/office/officeart/2005/8/layout/default"/>
    <dgm:cxn modelId="{C066FECF-04E8-4CFB-88CA-98ADC74BEA6E}" type="presParOf" srcId="{C70B4AB9-FA0D-44BE-BD29-DFAF672E20A8}" destId="{3FE455DB-BA85-417C-9498-C718DA489807}" srcOrd="8" destOrd="0" presId="urn:microsoft.com/office/officeart/2005/8/layout/default"/>
    <dgm:cxn modelId="{B01CA4B8-9753-4F19-86A9-C650011EAD38}" type="presParOf" srcId="{C70B4AB9-FA0D-44BE-BD29-DFAF672E20A8}" destId="{D2A9ED59-52F3-4642-B088-260A0948768B}" srcOrd="9" destOrd="0" presId="urn:microsoft.com/office/officeart/2005/8/layout/default"/>
    <dgm:cxn modelId="{0F76E6E5-0FB4-4645-A494-9A3464211B2F}" type="presParOf" srcId="{C70B4AB9-FA0D-44BE-BD29-DFAF672E20A8}" destId="{A5B62BAF-86D5-4810-BFDF-AD7362280CB4}" srcOrd="10" destOrd="0" presId="urn:microsoft.com/office/officeart/2005/8/layout/default"/>
    <dgm:cxn modelId="{DC483EB8-9DD2-454E-87ED-4E7C3B26AD21}" type="presParOf" srcId="{C70B4AB9-FA0D-44BE-BD29-DFAF672E20A8}" destId="{489B8249-5753-4DCA-A134-68974A5C3BDE}" srcOrd="11" destOrd="0" presId="urn:microsoft.com/office/officeart/2005/8/layout/default"/>
    <dgm:cxn modelId="{545D17BE-92C1-4362-A244-D4F2AF184545}" type="presParOf" srcId="{C70B4AB9-FA0D-44BE-BD29-DFAF672E20A8}" destId="{2C078AA1-3D7D-4602-85FF-9850158117E9}" srcOrd="12" destOrd="0" presId="urn:microsoft.com/office/officeart/2005/8/layout/default"/>
  </dgm:cxnLst>
  <dgm:bg>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B5CA8A-646B-47D2-8D44-CFF9175CFD96}" type="doc">
      <dgm:prSet loTypeId="urn:microsoft.com/office/officeart/2005/8/layout/pList2" loCatId="list" qsTypeId="urn:microsoft.com/office/officeart/2005/8/quickstyle/simple3" qsCatId="simple" csTypeId="urn:microsoft.com/office/officeart/2005/8/colors/colorful4" csCatId="colorful" phldr="1"/>
      <dgm:spPr/>
      <dgm:t>
        <a:bodyPr/>
        <a:lstStyle/>
        <a:p>
          <a:endParaRPr lang="en-ID"/>
        </a:p>
      </dgm:t>
    </dgm:pt>
    <dgm:pt modelId="{672042B1-4104-4983-95BF-82C675CE8C98}">
      <dgm:prSet/>
      <dgm:spPr/>
      <dgm:t>
        <a:bodyPr/>
        <a:lstStyle/>
        <a:p>
          <a:r>
            <a:rPr lang="en-ID"/>
            <a:t>Makanan dengan Resiko Tinggi contohnya  Susu dan produk olahannya , Daging (sapi, ayam, kambing, dsb) dan produk olahannya , Hasil perikanan dan produk olahannya , Sayuran dan produk olahannya ,Produk makanan berasan rendah lainnya .</a:t>
          </a:r>
          <a:endParaRPr lang="en-ID" dirty="0"/>
        </a:p>
      </dgm:t>
    </dgm:pt>
    <dgm:pt modelId="{262AEBC1-094E-4173-A63C-D08813BA5FCA}" type="parTrans" cxnId="{39BE6ADF-37F6-4528-9950-16B3D55B65D9}">
      <dgm:prSet/>
      <dgm:spPr/>
      <dgm:t>
        <a:bodyPr/>
        <a:lstStyle/>
        <a:p>
          <a:endParaRPr lang="en-ID"/>
        </a:p>
      </dgm:t>
    </dgm:pt>
    <dgm:pt modelId="{7B5C1DD8-F075-4906-83BB-E481189531DD}" type="sibTrans" cxnId="{39BE6ADF-37F6-4528-9950-16B3D55B65D9}">
      <dgm:prSet/>
      <dgm:spPr/>
      <dgm:t>
        <a:bodyPr/>
        <a:lstStyle/>
        <a:p>
          <a:endParaRPr lang="en-ID"/>
        </a:p>
      </dgm:t>
    </dgm:pt>
    <dgm:pt modelId="{7CB07E23-87B6-49AB-AE5F-885CF4BBA2F9}">
      <dgm:prSet/>
      <dgm:spPr/>
      <dgm:t>
        <a:bodyPr/>
        <a:lstStyle/>
        <a:p>
          <a:r>
            <a:rPr lang="en-ID"/>
            <a:t>Makanan dengan Resiko Sedang contohnya Keju , Es krim ,Makanan beku , Sari buah beku , Buah-buahan dan sayuran beku , Daging dan ikan beku</a:t>
          </a:r>
          <a:endParaRPr lang="en-ID" dirty="0"/>
        </a:p>
      </dgm:t>
    </dgm:pt>
    <dgm:pt modelId="{9A0486B1-B8AF-4232-A6EE-C181A8C1AE85}" type="parTrans" cxnId="{AE747AF5-A7C1-4C41-B95E-EAF50060A99E}">
      <dgm:prSet/>
      <dgm:spPr/>
      <dgm:t>
        <a:bodyPr/>
        <a:lstStyle/>
        <a:p>
          <a:endParaRPr lang="en-ID"/>
        </a:p>
      </dgm:t>
    </dgm:pt>
    <dgm:pt modelId="{FCF9EF54-B58B-4A7D-AADD-BCCB3A32DDC1}" type="sibTrans" cxnId="{AE747AF5-A7C1-4C41-B95E-EAF50060A99E}">
      <dgm:prSet/>
      <dgm:spPr/>
      <dgm:t>
        <a:bodyPr/>
        <a:lstStyle/>
        <a:p>
          <a:endParaRPr lang="en-ID"/>
        </a:p>
      </dgm:t>
    </dgm:pt>
    <dgm:pt modelId="{6E9820C9-C4CA-4CC8-B9A2-533CAC9152B2}">
      <dgm:prSet/>
      <dgm:spPr/>
      <dgm:t>
        <a:bodyPr/>
        <a:lstStyle/>
        <a:p>
          <a:r>
            <a:rPr lang="en-ID"/>
            <a:t>Makanan dengan Resiko Rendah contohnya Serelia, makanan kering, kopi dan teh</a:t>
          </a:r>
          <a:endParaRPr lang="en-ID" dirty="0"/>
        </a:p>
      </dgm:t>
    </dgm:pt>
    <dgm:pt modelId="{F0EB6932-1E99-4B11-9DFE-7CA30EA413A7}" type="parTrans" cxnId="{0456EAF6-C495-4F3A-AF38-55D3E9C15639}">
      <dgm:prSet/>
      <dgm:spPr/>
      <dgm:t>
        <a:bodyPr/>
        <a:lstStyle/>
        <a:p>
          <a:endParaRPr lang="en-ID"/>
        </a:p>
      </dgm:t>
    </dgm:pt>
    <dgm:pt modelId="{BEB1D9CD-A1D6-4200-86EC-735982DD4DD9}" type="sibTrans" cxnId="{0456EAF6-C495-4F3A-AF38-55D3E9C15639}">
      <dgm:prSet/>
      <dgm:spPr/>
      <dgm:t>
        <a:bodyPr/>
        <a:lstStyle/>
        <a:p>
          <a:endParaRPr lang="en-ID"/>
        </a:p>
      </dgm:t>
    </dgm:pt>
    <dgm:pt modelId="{91BB0CEF-1753-4EAA-B4F6-796DC54DBB80}" type="pres">
      <dgm:prSet presAssocID="{D3B5CA8A-646B-47D2-8D44-CFF9175CFD96}" presName="Name0" presStyleCnt="0">
        <dgm:presLayoutVars>
          <dgm:dir/>
          <dgm:resizeHandles val="exact"/>
        </dgm:presLayoutVars>
      </dgm:prSet>
      <dgm:spPr/>
    </dgm:pt>
    <dgm:pt modelId="{A6011B09-CDE8-4332-9222-C3CDB5D77471}" type="pres">
      <dgm:prSet presAssocID="{D3B5CA8A-646B-47D2-8D44-CFF9175CFD96}" presName="bkgdShp" presStyleLbl="alignAccFollowNode1" presStyleIdx="0" presStyleCnt="1"/>
      <dgm:spPr/>
    </dgm:pt>
    <dgm:pt modelId="{47F93265-037F-47BA-B017-2F47A6853EBD}" type="pres">
      <dgm:prSet presAssocID="{D3B5CA8A-646B-47D2-8D44-CFF9175CFD96}" presName="linComp" presStyleCnt="0"/>
      <dgm:spPr/>
    </dgm:pt>
    <dgm:pt modelId="{1E3DCDC9-01AA-4350-A631-D28270A7AB1F}" type="pres">
      <dgm:prSet presAssocID="{672042B1-4104-4983-95BF-82C675CE8C98}" presName="compNode" presStyleCnt="0"/>
      <dgm:spPr/>
    </dgm:pt>
    <dgm:pt modelId="{0DE21AFB-00CE-46B1-996D-C2DE97568C76}" type="pres">
      <dgm:prSet presAssocID="{672042B1-4104-4983-95BF-82C675CE8C98}" presName="node" presStyleLbl="node1" presStyleIdx="0" presStyleCnt="3">
        <dgm:presLayoutVars>
          <dgm:bulletEnabled val="1"/>
        </dgm:presLayoutVars>
      </dgm:prSet>
      <dgm:spPr/>
    </dgm:pt>
    <dgm:pt modelId="{D3EFDC23-41E5-4F3F-89EF-929DF6BC5203}" type="pres">
      <dgm:prSet presAssocID="{672042B1-4104-4983-95BF-82C675CE8C98}" presName="invisiNode" presStyleLbl="node1" presStyleIdx="0" presStyleCnt="3"/>
      <dgm:spPr/>
    </dgm:pt>
    <dgm:pt modelId="{DE8ACBC3-A7DB-451B-8ABB-7B44DFD575AC}" type="pres">
      <dgm:prSet presAssocID="{672042B1-4104-4983-95BF-82C675CE8C98}" presName="imagNode" presStyleLbl="fgImgPlace1" presStyleIdx="0" presStyleCnt="3"/>
      <dgm:spPr>
        <a:blipFill rotWithShape="1">
          <a:blip xmlns:r="http://schemas.openxmlformats.org/officeDocument/2006/relationships" r:embed="rId1"/>
          <a:srcRect/>
          <a:stretch>
            <a:fillRect t="-32000" b="-32000"/>
          </a:stretch>
        </a:blipFill>
      </dgm:spPr>
    </dgm:pt>
    <dgm:pt modelId="{DE800EF1-300A-474F-B7D4-7D1774F71D5A}" type="pres">
      <dgm:prSet presAssocID="{7B5C1DD8-F075-4906-83BB-E481189531DD}" presName="sibTrans" presStyleLbl="sibTrans2D1" presStyleIdx="0" presStyleCnt="0"/>
      <dgm:spPr/>
    </dgm:pt>
    <dgm:pt modelId="{8B440FDB-92A1-47A3-8829-E731EBF106EE}" type="pres">
      <dgm:prSet presAssocID="{7CB07E23-87B6-49AB-AE5F-885CF4BBA2F9}" presName="compNode" presStyleCnt="0"/>
      <dgm:spPr/>
    </dgm:pt>
    <dgm:pt modelId="{FFB4E52D-4417-4A21-BF47-BD2D7B6542A1}" type="pres">
      <dgm:prSet presAssocID="{7CB07E23-87B6-49AB-AE5F-885CF4BBA2F9}" presName="node" presStyleLbl="node1" presStyleIdx="1" presStyleCnt="3">
        <dgm:presLayoutVars>
          <dgm:bulletEnabled val="1"/>
        </dgm:presLayoutVars>
      </dgm:prSet>
      <dgm:spPr/>
    </dgm:pt>
    <dgm:pt modelId="{BB36413E-6A56-4E38-92AD-0DCA0BE4300A}" type="pres">
      <dgm:prSet presAssocID="{7CB07E23-87B6-49AB-AE5F-885CF4BBA2F9}" presName="invisiNode" presStyleLbl="node1" presStyleIdx="1" presStyleCnt="3"/>
      <dgm:spPr/>
    </dgm:pt>
    <dgm:pt modelId="{EA1D1457-8EA9-45C9-A634-A3BA8AE7A10B}" type="pres">
      <dgm:prSet presAssocID="{7CB07E23-87B6-49AB-AE5F-885CF4BBA2F9}" presName="imagNode" presStyleLbl="fgImgPlace1" presStyleIdx="1" presStyleCnt="3"/>
      <dgm:spPr>
        <a:blipFill rotWithShape="1">
          <a:blip xmlns:r="http://schemas.openxmlformats.org/officeDocument/2006/relationships" r:embed="rId2"/>
          <a:srcRect/>
          <a:stretch>
            <a:fillRect t="-47000" b="-47000"/>
          </a:stretch>
        </a:blipFill>
      </dgm:spPr>
    </dgm:pt>
    <dgm:pt modelId="{0CF8A3B8-C8E7-4C10-9626-332BC1ECC085}" type="pres">
      <dgm:prSet presAssocID="{FCF9EF54-B58B-4A7D-AADD-BCCB3A32DDC1}" presName="sibTrans" presStyleLbl="sibTrans2D1" presStyleIdx="0" presStyleCnt="0"/>
      <dgm:spPr/>
    </dgm:pt>
    <dgm:pt modelId="{A95F3A52-ADC7-44AF-8981-352F730FA710}" type="pres">
      <dgm:prSet presAssocID="{6E9820C9-C4CA-4CC8-B9A2-533CAC9152B2}" presName="compNode" presStyleCnt="0"/>
      <dgm:spPr/>
    </dgm:pt>
    <dgm:pt modelId="{1FBF44FC-3D3C-4FF7-8A72-5879548F80ED}" type="pres">
      <dgm:prSet presAssocID="{6E9820C9-C4CA-4CC8-B9A2-533CAC9152B2}" presName="node" presStyleLbl="node1" presStyleIdx="2" presStyleCnt="3">
        <dgm:presLayoutVars>
          <dgm:bulletEnabled val="1"/>
        </dgm:presLayoutVars>
      </dgm:prSet>
      <dgm:spPr/>
    </dgm:pt>
    <dgm:pt modelId="{184046A9-E4CE-49CA-B1DC-72CD6ABC9926}" type="pres">
      <dgm:prSet presAssocID="{6E9820C9-C4CA-4CC8-B9A2-533CAC9152B2}" presName="invisiNode" presStyleLbl="node1" presStyleIdx="2" presStyleCnt="3"/>
      <dgm:spPr/>
    </dgm:pt>
    <dgm:pt modelId="{832DDC9F-88A7-4C77-B9C4-4B1341FA7691}" type="pres">
      <dgm:prSet presAssocID="{6E9820C9-C4CA-4CC8-B9A2-533CAC9152B2}" presName="imagNode" presStyleLbl="fgImgPlace1" presStyleIdx="2" presStyleCnt="3"/>
      <dgm:spPr>
        <a:blipFill rotWithShape="1">
          <a:blip xmlns:r="http://schemas.openxmlformats.org/officeDocument/2006/relationships" r:embed="rId3"/>
          <a:srcRect/>
          <a:stretch>
            <a:fillRect t="-39000" b="-39000"/>
          </a:stretch>
        </a:blipFill>
      </dgm:spPr>
    </dgm:pt>
  </dgm:ptLst>
  <dgm:cxnLst>
    <dgm:cxn modelId="{A945330D-F8CB-47DC-84DE-D724AA2BFAEF}" type="presOf" srcId="{FCF9EF54-B58B-4A7D-AADD-BCCB3A32DDC1}" destId="{0CF8A3B8-C8E7-4C10-9626-332BC1ECC085}" srcOrd="0" destOrd="0" presId="urn:microsoft.com/office/officeart/2005/8/layout/pList2"/>
    <dgm:cxn modelId="{5E7DAB68-94F4-43CD-AB1C-61961E87FA13}" type="presOf" srcId="{6E9820C9-C4CA-4CC8-B9A2-533CAC9152B2}" destId="{1FBF44FC-3D3C-4FF7-8A72-5879548F80ED}" srcOrd="0" destOrd="0" presId="urn:microsoft.com/office/officeart/2005/8/layout/pList2"/>
    <dgm:cxn modelId="{FD266D8E-047F-4B0D-BD27-41747B5430E1}" type="presOf" srcId="{D3B5CA8A-646B-47D2-8D44-CFF9175CFD96}" destId="{91BB0CEF-1753-4EAA-B4F6-796DC54DBB80}" srcOrd="0" destOrd="0" presId="urn:microsoft.com/office/officeart/2005/8/layout/pList2"/>
    <dgm:cxn modelId="{632A9D95-D611-41D2-BF96-068CC5B84751}" type="presOf" srcId="{7CB07E23-87B6-49AB-AE5F-885CF4BBA2F9}" destId="{FFB4E52D-4417-4A21-BF47-BD2D7B6542A1}" srcOrd="0" destOrd="0" presId="urn:microsoft.com/office/officeart/2005/8/layout/pList2"/>
    <dgm:cxn modelId="{39BE6ADF-37F6-4528-9950-16B3D55B65D9}" srcId="{D3B5CA8A-646B-47D2-8D44-CFF9175CFD96}" destId="{672042B1-4104-4983-95BF-82C675CE8C98}" srcOrd="0" destOrd="0" parTransId="{262AEBC1-094E-4173-A63C-D08813BA5FCA}" sibTransId="{7B5C1DD8-F075-4906-83BB-E481189531DD}"/>
    <dgm:cxn modelId="{005848E9-424A-4ADD-9E15-DD24E2A20DF8}" type="presOf" srcId="{672042B1-4104-4983-95BF-82C675CE8C98}" destId="{0DE21AFB-00CE-46B1-996D-C2DE97568C76}" srcOrd="0" destOrd="0" presId="urn:microsoft.com/office/officeart/2005/8/layout/pList2"/>
    <dgm:cxn modelId="{8BA562EF-42D0-472B-9C09-62B7F6C3D323}" type="presOf" srcId="{7B5C1DD8-F075-4906-83BB-E481189531DD}" destId="{DE800EF1-300A-474F-B7D4-7D1774F71D5A}" srcOrd="0" destOrd="0" presId="urn:microsoft.com/office/officeart/2005/8/layout/pList2"/>
    <dgm:cxn modelId="{AE747AF5-A7C1-4C41-B95E-EAF50060A99E}" srcId="{D3B5CA8A-646B-47D2-8D44-CFF9175CFD96}" destId="{7CB07E23-87B6-49AB-AE5F-885CF4BBA2F9}" srcOrd="1" destOrd="0" parTransId="{9A0486B1-B8AF-4232-A6EE-C181A8C1AE85}" sibTransId="{FCF9EF54-B58B-4A7D-AADD-BCCB3A32DDC1}"/>
    <dgm:cxn modelId="{0456EAF6-C495-4F3A-AF38-55D3E9C15639}" srcId="{D3B5CA8A-646B-47D2-8D44-CFF9175CFD96}" destId="{6E9820C9-C4CA-4CC8-B9A2-533CAC9152B2}" srcOrd="2" destOrd="0" parTransId="{F0EB6932-1E99-4B11-9DFE-7CA30EA413A7}" sibTransId="{BEB1D9CD-A1D6-4200-86EC-735982DD4DD9}"/>
    <dgm:cxn modelId="{A271CE23-3FBF-47EB-9448-0652E007C6D0}" type="presParOf" srcId="{91BB0CEF-1753-4EAA-B4F6-796DC54DBB80}" destId="{A6011B09-CDE8-4332-9222-C3CDB5D77471}" srcOrd="0" destOrd="0" presId="urn:microsoft.com/office/officeart/2005/8/layout/pList2"/>
    <dgm:cxn modelId="{DDAF6E19-7620-435C-B53B-82816AA8AB20}" type="presParOf" srcId="{91BB0CEF-1753-4EAA-B4F6-796DC54DBB80}" destId="{47F93265-037F-47BA-B017-2F47A6853EBD}" srcOrd="1" destOrd="0" presId="urn:microsoft.com/office/officeart/2005/8/layout/pList2"/>
    <dgm:cxn modelId="{A6EDEA7C-6E50-4704-8D3C-77B0137B30BB}" type="presParOf" srcId="{47F93265-037F-47BA-B017-2F47A6853EBD}" destId="{1E3DCDC9-01AA-4350-A631-D28270A7AB1F}" srcOrd="0" destOrd="0" presId="urn:microsoft.com/office/officeart/2005/8/layout/pList2"/>
    <dgm:cxn modelId="{270999F2-A14A-4C6C-9E91-AB9F686FF5C9}" type="presParOf" srcId="{1E3DCDC9-01AA-4350-A631-D28270A7AB1F}" destId="{0DE21AFB-00CE-46B1-996D-C2DE97568C76}" srcOrd="0" destOrd="0" presId="urn:microsoft.com/office/officeart/2005/8/layout/pList2"/>
    <dgm:cxn modelId="{EB3D0AA3-7E96-4C0C-9365-F8B8230EB0F5}" type="presParOf" srcId="{1E3DCDC9-01AA-4350-A631-D28270A7AB1F}" destId="{D3EFDC23-41E5-4F3F-89EF-929DF6BC5203}" srcOrd="1" destOrd="0" presId="urn:microsoft.com/office/officeart/2005/8/layout/pList2"/>
    <dgm:cxn modelId="{0D63CEF2-429B-4915-895A-2DC4A4ACFB35}" type="presParOf" srcId="{1E3DCDC9-01AA-4350-A631-D28270A7AB1F}" destId="{DE8ACBC3-A7DB-451B-8ABB-7B44DFD575AC}" srcOrd="2" destOrd="0" presId="urn:microsoft.com/office/officeart/2005/8/layout/pList2"/>
    <dgm:cxn modelId="{2741E12C-58C3-4442-B22F-B3DA2660FF3B}" type="presParOf" srcId="{47F93265-037F-47BA-B017-2F47A6853EBD}" destId="{DE800EF1-300A-474F-B7D4-7D1774F71D5A}" srcOrd="1" destOrd="0" presId="urn:microsoft.com/office/officeart/2005/8/layout/pList2"/>
    <dgm:cxn modelId="{3D15B14C-DF75-4E62-823C-788F2B17A39A}" type="presParOf" srcId="{47F93265-037F-47BA-B017-2F47A6853EBD}" destId="{8B440FDB-92A1-47A3-8829-E731EBF106EE}" srcOrd="2" destOrd="0" presId="urn:microsoft.com/office/officeart/2005/8/layout/pList2"/>
    <dgm:cxn modelId="{ECC91E8A-0D68-4652-8DD5-511947D323D4}" type="presParOf" srcId="{8B440FDB-92A1-47A3-8829-E731EBF106EE}" destId="{FFB4E52D-4417-4A21-BF47-BD2D7B6542A1}" srcOrd="0" destOrd="0" presId="urn:microsoft.com/office/officeart/2005/8/layout/pList2"/>
    <dgm:cxn modelId="{66E85611-4AAF-4727-A956-FB46E4B44DD1}" type="presParOf" srcId="{8B440FDB-92A1-47A3-8829-E731EBF106EE}" destId="{BB36413E-6A56-4E38-92AD-0DCA0BE4300A}" srcOrd="1" destOrd="0" presId="urn:microsoft.com/office/officeart/2005/8/layout/pList2"/>
    <dgm:cxn modelId="{2FBC916E-6B6F-4F08-948A-7623DBA31972}" type="presParOf" srcId="{8B440FDB-92A1-47A3-8829-E731EBF106EE}" destId="{EA1D1457-8EA9-45C9-A634-A3BA8AE7A10B}" srcOrd="2" destOrd="0" presId="urn:microsoft.com/office/officeart/2005/8/layout/pList2"/>
    <dgm:cxn modelId="{5278CD3B-A9AE-4523-9AEA-9A41BF1EC4AB}" type="presParOf" srcId="{47F93265-037F-47BA-B017-2F47A6853EBD}" destId="{0CF8A3B8-C8E7-4C10-9626-332BC1ECC085}" srcOrd="3" destOrd="0" presId="urn:microsoft.com/office/officeart/2005/8/layout/pList2"/>
    <dgm:cxn modelId="{09446A30-0C09-4166-9417-963A9F981765}" type="presParOf" srcId="{47F93265-037F-47BA-B017-2F47A6853EBD}" destId="{A95F3A52-ADC7-44AF-8981-352F730FA710}" srcOrd="4" destOrd="0" presId="urn:microsoft.com/office/officeart/2005/8/layout/pList2"/>
    <dgm:cxn modelId="{70A28688-846B-4A78-8DE8-2C29104EABC0}" type="presParOf" srcId="{A95F3A52-ADC7-44AF-8981-352F730FA710}" destId="{1FBF44FC-3D3C-4FF7-8A72-5879548F80ED}" srcOrd="0" destOrd="0" presId="urn:microsoft.com/office/officeart/2005/8/layout/pList2"/>
    <dgm:cxn modelId="{AC9D0CFF-85DD-41DC-A7ED-6CE2CA875431}" type="presParOf" srcId="{A95F3A52-ADC7-44AF-8981-352F730FA710}" destId="{184046A9-E4CE-49CA-B1DC-72CD6ABC9926}" srcOrd="1" destOrd="0" presId="urn:microsoft.com/office/officeart/2005/8/layout/pList2"/>
    <dgm:cxn modelId="{340E890F-4E22-4D56-8B9D-4E666E2B8047}" type="presParOf" srcId="{A95F3A52-ADC7-44AF-8981-352F730FA710}" destId="{832DDC9F-88A7-4C77-B9C4-4B1341FA7691}" srcOrd="2" destOrd="0" presId="urn:microsoft.com/office/officeart/2005/8/layout/pList2"/>
  </dgm:cxnLst>
  <dgm:bg>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3B5CA8A-646B-47D2-8D44-CFF9175CFD96}" type="doc">
      <dgm:prSet loTypeId="urn:microsoft.com/office/officeart/2005/8/layout/pList1" loCatId="list" qsTypeId="urn:microsoft.com/office/officeart/2005/8/quickstyle/simple3" qsCatId="simple" csTypeId="urn:microsoft.com/office/officeart/2005/8/colors/accent4_5" csCatId="accent4" phldr="1"/>
      <dgm:spPr/>
      <dgm:t>
        <a:bodyPr/>
        <a:lstStyle/>
        <a:p>
          <a:endParaRPr lang="en-ID"/>
        </a:p>
      </dgm:t>
    </dgm:pt>
    <dgm:pt modelId="{5498E565-F265-409A-BF02-6FA32D4A8E83}">
      <dgm:prSet/>
      <dgm:spPr/>
      <dgm:t>
        <a:bodyPr/>
        <a:lstStyle/>
        <a:p>
          <a:r>
            <a:rPr lang="en-ID" dirty="0"/>
            <a:t>1. Hazard </a:t>
          </a:r>
          <a:r>
            <a:rPr lang="en-ID" dirty="0" err="1"/>
            <a:t>atau</a:t>
          </a:r>
          <a:r>
            <a:rPr lang="en-ID" dirty="0"/>
            <a:t> </a:t>
          </a:r>
          <a:r>
            <a:rPr lang="en-ID" dirty="0" err="1"/>
            <a:t>Bahaya</a:t>
          </a:r>
          <a:endParaRPr lang="en-ID" dirty="0"/>
        </a:p>
      </dgm:t>
    </dgm:pt>
    <dgm:pt modelId="{49C982CB-087D-4C10-BF5E-CFF8640D02FB}" type="parTrans" cxnId="{20461155-5674-4B85-95C2-17E8BE582989}">
      <dgm:prSet/>
      <dgm:spPr/>
      <dgm:t>
        <a:bodyPr/>
        <a:lstStyle/>
        <a:p>
          <a:endParaRPr lang="en-ID"/>
        </a:p>
      </dgm:t>
    </dgm:pt>
    <dgm:pt modelId="{5DCE199E-7B53-4F3C-ABBE-B726A0338DD3}" type="sibTrans" cxnId="{20461155-5674-4B85-95C2-17E8BE582989}">
      <dgm:prSet/>
      <dgm:spPr/>
      <dgm:t>
        <a:bodyPr/>
        <a:lstStyle/>
        <a:p>
          <a:endParaRPr lang="en-ID"/>
        </a:p>
      </dgm:t>
    </dgm:pt>
    <dgm:pt modelId="{9195FDAC-F9CC-4A28-8BA3-B29ADAFBAD2F}">
      <dgm:prSet/>
      <dgm:spPr/>
      <dgm:t>
        <a:bodyPr/>
        <a:lstStyle/>
        <a:p>
          <a:r>
            <a:rPr lang="en-ID"/>
            <a:t>2. Titik Kendali (Control Point = CP) </a:t>
          </a:r>
          <a:endParaRPr lang="en-ID" dirty="0"/>
        </a:p>
      </dgm:t>
    </dgm:pt>
    <dgm:pt modelId="{4535739E-ACDE-46B3-AE77-72D6B01EC3C0}" type="parTrans" cxnId="{CBB9CC3E-1169-402C-8CAE-E56AD2244F07}">
      <dgm:prSet/>
      <dgm:spPr/>
      <dgm:t>
        <a:bodyPr/>
        <a:lstStyle/>
        <a:p>
          <a:endParaRPr lang="en-ID"/>
        </a:p>
      </dgm:t>
    </dgm:pt>
    <dgm:pt modelId="{F0D011C1-66DD-479F-9BE6-1D4ED9C340B7}" type="sibTrans" cxnId="{CBB9CC3E-1169-402C-8CAE-E56AD2244F07}">
      <dgm:prSet/>
      <dgm:spPr/>
      <dgm:t>
        <a:bodyPr/>
        <a:lstStyle/>
        <a:p>
          <a:endParaRPr lang="en-ID"/>
        </a:p>
      </dgm:t>
    </dgm:pt>
    <dgm:pt modelId="{A5657AC3-C111-43DD-B383-3F3E96BC912E}">
      <dgm:prSet/>
      <dgm:spPr/>
      <dgm:t>
        <a:bodyPr/>
        <a:lstStyle/>
        <a:p>
          <a:r>
            <a:rPr lang="en-ID" dirty="0"/>
            <a:t>3. </a:t>
          </a:r>
          <a:r>
            <a:rPr lang="en-ID" dirty="0" err="1"/>
            <a:t>Titik</a:t>
          </a:r>
          <a:r>
            <a:rPr lang="en-ID" dirty="0"/>
            <a:t> </a:t>
          </a:r>
          <a:r>
            <a:rPr lang="en-ID" dirty="0" err="1"/>
            <a:t>Kendali</a:t>
          </a:r>
          <a:r>
            <a:rPr lang="en-ID" dirty="0"/>
            <a:t> </a:t>
          </a:r>
          <a:r>
            <a:rPr lang="en-ID" dirty="0" err="1"/>
            <a:t>Kritis</a:t>
          </a:r>
          <a:r>
            <a:rPr lang="en-ID" dirty="0"/>
            <a:t> (Critical Control Point = CCP) </a:t>
          </a:r>
        </a:p>
      </dgm:t>
    </dgm:pt>
    <dgm:pt modelId="{97539808-D3DA-406E-BA6E-65BBC4E5927D}" type="parTrans" cxnId="{BDF0658D-B900-4384-BDA6-9AE020483D22}">
      <dgm:prSet/>
      <dgm:spPr/>
      <dgm:t>
        <a:bodyPr/>
        <a:lstStyle/>
        <a:p>
          <a:endParaRPr lang="en-ID"/>
        </a:p>
      </dgm:t>
    </dgm:pt>
    <dgm:pt modelId="{30C0AE0F-769C-4E4C-8962-54A2724D48CF}" type="sibTrans" cxnId="{BDF0658D-B900-4384-BDA6-9AE020483D22}">
      <dgm:prSet/>
      <dgm:spPr/>
      <dgm:t>
        <a:bodyPr/>
        <a:lstStyle/>
        <a:p>
          <a:endParaRPr lang="en-ID"/>
        </a:p>
      </dgm:t>
    </dgm:pt>
    <dgm:pt modelId="{BA7D5F5D-ABC3-40FA-97C8-3034865A9A92}">
      <dgm:prSet/>
      <dgm:spPr/>
      <dgm:t>
        <a:bodyPr/>
        <a:lstStyle/>
        <a:p>
          <a:r>
            <a:rPr lang="en-ID" dirty="0"/>
            <a:t>7. </a:t>
          </a:r>
          <a:r>
            <a:rPr lang="en-ID" dirty="0" err="1"/>
            <a:t>Pemantauan</a:t>
          </a:r>
          <a:r>
            <a:rPr lang="en-ID" dirty="0"/>
            <a:t> (Monitoring )</a:t>
          </a:r>
        </a:p>
      </dgm:t>
    </dgm:pt>
    <dgm:pt modelId="{7655D5F6-7689-48C2-87BD-0C9107771A06}" type="parTrans" cxnId="{44BAAEE6-2014-456B-BF3D-14CEAD3C8FA6}">
      <dgm:prSet/>
      <dgm:spPr/>
      <dgm:t>
        <a:bodyPr/>
        <a:lstStyle/>
        <a:p>
          <a:endParaRPr lang="en-ID"/>
        </a:p>
      </dgm:t>
    </dgm:pt>
    <dgm:pt modelId="{14FB6838-3E5D-489C-ADAF-7A6AFD2E4154}" type="sibTrans" cxnId="{44BAAEE6-2014-456B-BF3D-14CEAD3C8FA6}">
      <dgm:prSet/>
      <dgm:spPr/>
      <dgm:t>
        <a:bodyPr/>
        <a:lstStyle/>
        <a:p>
          <a:endParaRPr lang="en-ID"/>
        </a:p>
      </dgm:t>
    </dgm:pt>
    <dgm:pt modelId="{D0081C5F-5DF0-4677-9982-378059F66CD7}">
      <dgm:prSet/>
      <dgm:spPr/>
      <dgm:t>
        <a:bodyPr/>
        <a:lstStyle/>
        <a:p>
          <a:r>
            <a:rPr lang="en-ID" dirty="0"/>
            <a:t>4. Batas </a:t>
          </a:r>
          <a:r>
            <a:rPr lang="en-ID" dirty="0" err="1"/>
            <a:t>Kritis</a:t>
          </a:r>
          <a:r>
            <a:rPr lang="en-ID" dirty="0"/>
            <a:t> (Critical Limits)</a:t>
          </a:r>
        </a:p>
      </dgm:t>
    </dgm:pt>
    <dgm:pt modelId="{7E1A49CE-C854-4F0A-AEC4-2EC52F4DC382}" type="parTrans" cxnId="{5082E2AF-7E9E-43B1-9A8A-356D20A9EB7E}">
      <dgm:prSet/>
      <dgm:spPr/>
      <dgm:t>
        <a:bodyPr/>
        <a:lstStyle/>
        <a:p>
          <a:endParaRPr lang="en-ID"/>
        </a:p>
      </dgm:t>
    </dgm:pt>
    <dgm:pt modelId="{0C20EF61-DE40-4DB4-AB11-6F20024DC1A4}" type="sibTrans" cxnId="{5082E2AF-7E9E-43B1-9A8A-356D20A9EB7E}">
      <dgm:prSet/>
      <dgm:spPr/>
      <dgm:t>
        <a:bodyPr/>
        <a:lstStyle/>
        <a:p>
          <a:endParaRPr lang="en-ID"/>
        </a:p>
      </dgm:t>
    </dgm:pt>
    <dgm:pt modelId="{9BCC4E80-665E-4E61-8704-BB81FCE1903B}">
      <dgm:prSet/>
      <dgm:spPr/>
      <dgm:t>
        <a:bodyPr/>
        <a:lstStyle/>
        <a:p>
          <a:r>
            <a:rPr lang="en-ID" dirty="0"/>
            <a:t>5. </a:t>
          </a:r>
          <a:r>
            <a:rPr lang="en-ID" dirty="0" err="1"/>
            <a:t>Resiko</a:t>
          </a:r>
          <a:endParaRPr lang="en-ID" dirty="0"/>
        </a:p>
      </dgm:t>
    </dgm:pt>
    <dgm:pt modelId="{FAF0ADB1-4362-487E-A69E-EDBB6897127D}" type="parTrans" cxnId="{0FE9284F-FC3C-4453-AB98-90CCD0396E4C}">
      <dgm:prSet/>
      <dgm:spPr/>
      <dgm:t>
        <a:bodyPr/>
        <a:lstStyle/>
        <a:p>
          <a:endParaRPr lang="en-ID"/>
        </a:p>
      </dgm:t>
    </dgm:pt>
    <dgm:pt modelId="{2B89818E-AFC5-4DA1-BBF1-AABE21E5F937}" type="sibTrans" cxnId="{0FE9284F-FC3C-4453-AB98-90CCD0396E4C}">
      <dgm:prSet/>
      <dgm:spPr/>
      <dgm:t>
        <a:bodyPr/>
        <a:lstStyle/>
        <a:p>
          <a:endParaRPr lang="en-ID"/>
        </a:p>
      </dgm:t>
    </dgm:pt>
    <dgm:pt modelId="{E035CB5E-78DA-41AF-8FAF-0A9BCB8B6084}">
      <dgm:prSet/>
      <dgm:spPr/>
      <dgm:t>
        <a:bodyPr/>
        <a:lstStyle/>
        <a:p>
          <a:r>
            <a:rPr lang="en-ID" dirty="0"/>
            <a:t>6. </a:t>
          </a:r>
          <a:r>
            <a:rPr lang="en-ID" dirty="0" err="1"/>
            <a:t>Penggolongan</a:t>
          </a:r>
          <a:r>
            <a:rPr lang="en-ID" dirty="0"/>
            <a:t> </a:t>
          </a:r>
          <a:r>
            <a:rPr lang="en-ID" dirty="0" err="1"/>
            <a:t>Resiko</a:t>
          </a:r>
          <a:endParaRPr lang="en-ID" dirty="0"/>
        </a:p>
      </dgm:t>
    </dgm:pt>
    <dgm:pt modelId="{D3C12F69-AE15-487E-8DE0-A68B396D3970}" type="parTrans" cxnId="{EDDE12BC-2927-4822-A676-B30584E4BED5}">
      <dgm:prSet/>
      <dgm:spPr/>
      <dgm:t>
        <a:bodyPr/>
        <a:lstStyle/>
        <a:p>
          <a:endParaRPr lang="en-ID"/>
        </a:p>
      </dgm:t>
    </dgm:pt>
    <dgm:pt modelId="{E98E27FD-1482-4A54-B4EA-25B93CFB4B47}" type="sibTrans" cxnId="{EDDE12BC-2927-4822-A676-B30584E4BED5}">
      <dgm:prSet/>
      <dgm:spPr/>
      <dgm:t>
        <a:bodyPr/>
        <a:lstStyle/>
        <a:p>
          <a:endParaRPr lang="en-ID"/>
        </a:p>
      </dgm:t>
    </dgm:pt>
    <dgm:pt modelId="{6E8F126E-6E8D-4ED0-A832-0B0B26620FE2}">
      <dgm:prSet/>
      <dgm:spPr/>
      <dgm:t>
        <a:bodyPr/>
        <a:lstStyle/>
        <a:p>
          <a:r>
            <a:rPr lang="en-ID" dirty="0"/>
            <a:t>8. </a:t>
          </a:r>
          <a:r>
            <a:rPr lang="en-ID" dirty="0" err="1"/>
            <a:t>Pemantauan</a:t>
          </a:r>
          <a:r>
            <a:rPr lang="en-ID" dirty="0"/>
            <a:t> </a:t>
          </a:r>
          <a:r>
            <a:rPr lang="en-ID" dirty="0" err="1"/>
            <a:t>Kontinyu</a:t>
          </a:r>
          <a:endParaRPr lang="en-ID" dirty="0"/>
        </a:p>
      </dgm:t>
    </dgm:pt>
    <dgm:pt modelId="{66D3189A-73CA-407D-AFDB-994F8CD187CD}" type="parTrans" cxnId="{965F16C3-AEE1-43AA-8310-CCB66C188B07}">
      <dgm:prSet/>
      <dgm:spPr/>
      <dgm:t>
        <a:bodyPr/>
        <a:lstStyle/>
        <a:p>
          <a:endParaRPr lang="en-ID"/>
        </a:p>
      </dgm:t>
    </dgm:pt>
    <dgm:pt modelId="{3B63E2D9-936F-45D6-96E0-95643329EBC2}" type="sibTrans" cxnId="{965F16C3-AEE1-43AA-8310-CCB66C188B07}">
      <dgm:prSet/>
      <dgm:spPr/>
      <dgm:t>
        <a:bodyPr/>
        <a:lstStyle/>
        <a:p>
          <a:endParaRPr lang="en-ID"/>
        </a:p>
      </dgm:t>
    </dgm:pt>
    <dgm:pt modelId="{03A064BE-93CE-44EC-B92E-71B76F570375}">
      <dgm:prSet/>
      <dgm:spPr/>
      <dgm:t>
        <a:bodyPr/>
        <a:lstStyle/>
        <a:p>
          <a:r>
            <a:rPr lang="en-ID" dirty="0"/>
            <a:t>9. </a:t>
          </a:r>
          <a:r>
            <a:rPr lang="en-ID" dirty="0" err="1"/>
            <a:t>Tindakan</a:t>
          </a:r>
          <a:r>
            <a:rPr lang="en-ID" dirty="0"/>
            <a:t> </a:t>
          </a:r>
          <a:r>
            <a:rPr lang="en-ID" dirty="0" err="1"/>
            <a:t>Koreksi</a:t>
          </a:r>
          <a:r>
            <a:rPr lang="en-ID" dirty="0"/>
            <a:t> (Corrective Action)</a:t>
          </a:r>
        </a:p>
      </dgm:t>
    </dgm:pt>
    <dgm:pt modelId="{8874408A-86E6-4006-8DA9-45A1534B9084}" type="parTrans" cxnId="{DE686B8D-E263-43A8-9DB4-A790FD567CDB}">
      <dgm:prSet/>
      <dgm:spPr/>
      <dgm:t>
        <a:bodyPr/>
        <a:lstStyle/>
        <a:p>
          <a:endParaRPr lang="en-ID"/>
        </a:p>
      </dgm:t>
    </dgm:pt>
    <dgm:pt modelId="{002E7B30-2112-4677-AF99-D183AFC5BB90}" type="sibTrans" cxnId="{DE686B8D-E263-43A8-9DB4-A790FD567CDB}">
      <dgm:prSet/>
      <dgm:spPr/>
      <dgm:t>
        <a:bodyPr/>
        <a:lstStyle/>
        <a:p>
          <a:endParaRPr lang="en-ID"/>
        </a:p>
      </dgm:t>
    </dgm:pt>
    <dgm:pt modelId="{11CD818A-F551-4D90-AB29-8F1833484BA8}">
      <dgm:prSet/>
      <dgm:spPr/>
      <dgm:t>
        <a:bodyPr/>
        <a:lstStyle/>
        <a:p>
          <a:r>
            <a:rPr lang="en-ID" dirty="0"/>
            <a:t>10. Tim HACCP</a:t>
          </a:r>
        </a:p>
      </dgm:t>
    </dgm:pt>
    <dgm:pt modelId="{1A7E54A9-1C4B-42F9-AC2E-4D83AA70D015}" type="parTrans" cxnId="{3F947274-5709-45DF-83D8-2992003A4FFD}">
      <dgm:prSet/>
      <dgm:spPr/>
      <dgm:t>
        <a:bodyPr/>
        <a:lstStyle/>
        <a:p>
          <a:endParaRPr lang="en-ID"/>
        </a:p>
      </dgm:t>
    </dgm:pt>
    <dgm:pt modelId="{6B3192EE-94E9-4514-ADF1-92FEC2832017}" type="sibTrans" cxnId="{3F947274-5709-45DF-83D8-2992003A4FFD}">
      <dgm:prSet/>
      <dgm:spPr/>
      <dgm:t>
        <a:bodyPr/>
        <a:lstStyle/>
        <a:p>
          <a:endParaRPr lang="en-ID"/>
        </a:p>
      </dgm:t>
    </dgm:pt>
    <dgm:pt modelId="{D5AABE1E-B644-4F42-A5C7-E5D2CF44FD67}">
      <dgm:prSet/>
      <dgm:spPr/>
      <dgm:t>
        <a:bodyPr/>
        <a:lstStyle/>
        <a:p>
          <a:r>
            <a:rPr lang="en-ID" dirty="0"/>
            <a:t>11. </a:t>
          </a:r>
          <a:r>
            <a:rPr lang="en-ID" dirty="0" err="1"/>
            <a:t>Validasi</a:t>
          </a:r>
          <a:r>
            <a:rPr lang="en-ID" dirty="0"/>
            <a:t> </a:t>
          </a:r>
          <a:r>
            <a:rPr lang="en-ID" dirty="0" err="1"/>
            <a:t>Rancangan</a:t>
          </a:r>
          <a:r>
            <a:rPr lang="en-ID" dirty="0"/>
            <a:t> HACCP</a:t>
          </a:r>
        </a:p>
      </dgm:t>
    </dgm:pt>
    <dgm:pt modelId="{1C2DC5A8-D4A5-47E2-81CB-D495E13D2DD2}" type="parTrans" cxnId="{5D0DCC53-CE1B-464E-8D98-F00C9DE1E6F7}">
      <dgm:prSet/>
      <dgm:spPr/>
      <dgm:t>
        <a:bodyPr/>
        <a:lstStyle/>
        <a:p>
          <a:endParaRPr lang="en-ID"/>
        </a:p>
      </dgm:t>
    </dgm:pt>
    <dgm:pt modelId="{13076C2D-B1F0-413C-A785-9F516BAF4C65}" type="sibTrans" cxnId="{5D0DCC53-CE1B-464E-8D98-F00C9DE1E6F7}">
      <dgm:prSet/>
      <dgm:spPr/>
      <dgm:t>
        <a:bodyPr/>
        <a:lstStyle/>
        <a:p>
          <a:endParaRPr lang="en-ID"/>
        </a:p>
      </dgm:t>
    </dgm:pt>
    <dgm:pt modelId="{C54EC788-D700-4DA7-85DC-1A6DE8B5B8FE}" type="pres">
      <dgm:prSet presAssocID="{D3B5CA8A-646B-47D2-8D44-CFF9175CFD96}" presName="Name0" presStyleCnt="0">
        <dgm:presLayoutVars>
          <dgm:dir/>
          <dgm:resizeHandles val="exact"/>
        </dgm:presLayoutVars>
      </dgm:prSet>
      <dgm:spPr/>
    </dgm:pt>
    <dgm:pt modelId="{4147C794-8C18-47A9-9E5F-6EA733B5DD37}" type="pres">
      <dgm:prSet presAssocID="{5498E565-F265-409A-BF02-6FA32D4A8E83}" presName="compNode" presStyleCnt="0"/>
      <dgm:spPr/>
    </dgm:pt>
    <dgm:pt modelId="{9AC09E7E-B38D-411F-9CC2-CCF93918AB75}" type="pres">
      <dgm:prSet presAssocID="{5498E565-F265-409A-BF02-6FA32D4A8E83}" presName="pictRect" presStyleLbl="node1" presStyleIdx="0" presStyleCnt="11"/>
      <dgm:spPr>
        <a:blipFill rotWithShape="1">
          <a:blip xmlns:r="http://schemas.openxmlformats.org/officeDocument/2006/relationships" r:embed="rId1"/>
          <a:srcRect/>
          <a:stretch>
            <a:fillRect t="-4000" b="-4000"/>
          </a:stretch>
        </a:blipFill>
      </dgm:spPr>
    </dgm:pt>
    <dgm:pt modelId="{3C57D711-3A87-490B-8FA6-029A8E35A3C9}" type="pres">
      <dgm:prSet presAssocID="{5498E565-F265-409A-BF02-6FA32D4A8E83}" presName="textRect" presStyleLbl="revTx" presStyleIdx="0" presStyleCnt="11">
        <dgm:presLayoutVars>
          <dgm:bulletEnabled val="1"/>
        </dgm:presLayoutVars>
      </dgm:prSet>
      <dgm:spPr/>
    </dgm:pt>
    <dgm:pt modelId="{42D1C460-FC15-43AE-A5ED-F91B3499B76D}" type="pres">
      <dgm:prSet presAssocID="{5DCE199E-7B53-4F3C-ABBE-B726A0338DD3}" presName="sibTrans" presStyleLbl="sibTrans2D1" presStyleIdx="0" presStyleCnt="0"/>
      <dgm:spPr/>
    </dgm:pt>
    <dgm:pt modelId="{A8B6A80A-378B-438F-9A2E-9D50911B269C}" type="pres">
      <dgm:prSet presAssocID="{9195FDAC-F9CC-4A28-8BA3-B29ADAFBAD2F}" presName="compNode" presStyleCnt="0"/>
      <dgm:spPr/>
    </dgm:pt>
    <dgm:pt modelId="{1431ABC5-957B-4068-B9CE-49FF0DF8EE61}" type="pres">
      <dgm:prSet presAssocID="{9195FDAC-F9CC-4A28-8BA3-B29ADAFBAD2F}" presName="pictRect" presStyleLbl="node1" presStyleIdx="1" presStyleCnt="11"/>
      <dgm:spPr>
        <a:blipFill rotWithShape="1">
          <a:blip xmlns:r="http://schemas.openxmlformats.org/officeDocument/2006/relationships" r:embed="rId2"/>
          <a:srcRect/>
          <a:stretch>
            <a:fillRect t="-18000" b="-18000"/>
          </a:stretch>
        </a:blipFill>
      </dgm:spPr>
    </dgm:pt>
    <dgm:pt modelId="{1FF26366-5E6F-4E88-9819-5781633A1DD7}" type="pres">
      <dgm:prSet presAssocID="{9195FDAC-F9CC-4A28-8BA3-B29ADAFBAD2F}" presName="textRect" presStyleLbl="revTx" presStyleIdx="1" presStyleCnt="11">
        <dgm:presLayoutVars>
          <dgm:bulletEnabled val="1"/>
        </dgm:presLayoutVars>
      </dgm:prSet>
      <dgm:spPr/>
    </dgm:pt>
    <dgm:pt modelId="{DF090104-84E2-4184-B2E2-5F7FBFA7EF7F}" type="pres">
      <dgm:prSet presAssocID="{F0D011C1-66DD-479F-9BE6-1D4ED9C340B7}" presName="sibTrans" presStyleLbl="sibTrans2D1" presStyleIdx="0" presStyleCnt="0"/>
      <dgm:spPr/>
    </dgm:pt>
    <dgm:pt modelId="{7987286D-37F1-4B25-867C-A20F2C8CCDCB}" type="pres">
      <dgm:prSet presAssocID="{A5657AC3-C111-43DD-B383-3F3E96BC912E}" presName="compNode" presStyleCnt="0"/>
      <dgm:spPr/>
    </dgm:pt>
    <dgm:pt modelId="{4F991E2A-5AF5-4F86-B73D-9F5E0343A49F}" type="pres">
      <dgm:prSet presAssocID="{A5657AC3-C111-43DD-B383-3F3E96BC912E}" presName="pictRect" presStyleLbl="node1" presStyleIdx="2" presStyleCnt="11"/>
      <dgm:spPr>
        <a:blipFill rotWithShape="1">
          <a:blip xmlns:r="http://schemas.openxmlformats.org/officeDocument/2006/relationships" r:embed="rId3"/>
          <a:srcRect/>
          <a:stretch>
            <a:fillRect t="-15000" b="-15000"/>
          </a:stretch>
        </a:blipFill>
      </dgm:spPr>
    </dgm:pt>
    <dgm:pt modelId="{7D413E2A-2BD6-47D9-9105-3227390E7E4A}" type="pres">
      <dgm:prSet presAssocID="{A5657AC3-C111-43DD-B383-3F3E96BC912E}" presName="textRect" presStyleLbl="revTx" presStyleIdx="2" presStyleCnt="11">
        <dgm:presLayoutVars>
          <dgm:bulletEnabled val="1"/>
        </dgm:presLayoutVars>
      </dgm:prSet>
      <dgm:spPr/>
    </dgm:pt>
    <dgm:pt modelId="{BC7C2F76-E887-4EDC-8414-B3302AF2886D}" type="pres">
      <dgm:prSet presAssocID="{30C0AE0F-769C-4E4C-8962-54A2724D48CF}" presName="sibTrans" presStyleLbl="sibTrans2D1" presStyleIdx="0" presStyleCnt="0"/>
      <dgm:spPr/>
    </dgm:pt>
    <dgm:pt modelId="{8027619D-A6E7-4BB8-8615-CB673859B947}" type="pres">
      <dgm:prSet presAssocID="{D0081C5F-5DF0-4677-9982-378059F66CD7}" presName="compNode" presStyleCnt="0"/>
      <dgm:spPr/>
    </dgm:pt>
    <dgm:pt modelId="{08BEBC84-42CA-4F84-8EEB-14C443154428}" type="pres">
      <dgm:prSet presAssocID="{D0081C5F-5DF0-4677-9982-378059F66CD7}" presName="pictRect" presStyleLbl="node1" presStyleIdx="3" presStyleCnt="11"/>
      <dgm:spPr>
        <a:blipFill rotWithShape="1">
          <a:blip xmlns:r="http://schemas.openxmlformats.org/officeDocument/2006/relationships" r:embed="rId4"/>
          <a:srcRect/>
          <a:stretch>
            <a:fillRect t="-43000" b="-43000"/>
          </a:stretch>
        </a:blipFill>
      </dgm:spPr>
    </dgm:pt>
    <dgm:pt modelId="{6EA725F8-E35F-474D-A8AF-89A1ECD77BE7}" type="pres">
      <dgm:prSet presAssocID="{D0081C5F-5DF0-4677-9982-378059F66CD7}" presName="textRect" presStyleLbl="revTx" presStyleIdx="3" presStyleCnt="11">
        <dgm:presLayoutVars>
          <dgm:bulletEnabled val="1"/>
        </dgm:presLayoutVars>
      </dgm:prSet>
      <dgm:spPr/>
    </dgm:pt>
    <dgm:pt modelId="{F334429D-D507-4CC8-9608-844D4CB22431}" type="pres">
      <dgm:prSet presAssocID="{0C20EF61-DE40-4DB4-AB11-6F20024DC1A4}" presName="sibTrans" presStyleLbl="sibTrans2D1" presStyleIdx="0" presStyleCnt="0"/>
      <dgm:spPr/>
    </dgm:pt>
    <dgm:pt modelId="{B6B030A8-FEAA-4AA7-B7D5-F43EFB9EB7DB}" type="pres">
      <dgm:prSet presAssocID="{9BCC4E80-665E-4E61-8704-BB81FCE1903B}" presName="compNode" presStyleCnt="0"/>
      <dgm:spPr/>
    </dgm:pt>
    <dgm:pt modelId="{BE2C6AA3-64B0-4AD8-A810-57609504FF3D}" type="pres">
      <dgm:prSet presAssocID="{9BCC4E80-665E-4E61-8704-BB81FCE1903B}" presName="pictRect" presStyleLbl="node1" presStyleIdx="4" presStyleCnt="11"/>
      <dgm:spPr>
        <a:blipFill rotWithShape="1">
          <a:blip xmlns:r="http://schemas.openxmlformats.org/officeDocument/2006/relationships" r:embed="rId5"/>
          <a:srcRect/>
          <a:stretch>
            <a:fillRect l="-34000" r="-34000"/>
          </a:stretch>
        </a:blipFill>
      </dgm:spPr>
    </dgm:pt>
    <dgm:pt modelId="{F4BC6E80-5124-4385-9ABF-81409A733B05}" type="pres">
      <dgm:prSet presAssocID="{9BCC4E80-665E-4E61-8704-BB81FCE1903B}" presName="textRect" presStyleLbl="revTx" presStyleIdx="4" presStyleCnt="11">
        <dgm:presLayoutVars>
          <dgm:bulletEnabled val="1"/>
        </dgm:presLayoutVars>
      </dgm:prSet>
      <dgm:spPr/>
    </dgm:pt>
    <dgm:pt modelId="{2C65B508-53FB-4EE3-ADF9-7A3760CD6488}" type="pres">
      <dgm:prSet presAssocID="{2B89818E-AFC5-4DA1-BBF1-AABE21E5F937}" presName="sibTrans" presStyleLbl="sibTrans2D1" presStyleIdx="0" presStyleCnt="0"/>
      <dgm:spPr/>
    </dgm:pt>
    <dgm:pt modelId="{E9B99E81-F6BB-400D-B1F3-1CCFADDA7404}" type="pres">
      <dgm:prSet presAssocID="{E035CB5E-78DA-41AF-8FAF-0A9BCB8B6084}" presName="compNode" presStyleCnt="0"/>
      <dgm:spPr/>
    </dgm:pt>
    <dgm:pt modelId="{4545AEBA-DB08-46EC-9F17-F224446E6730}" type="pres">
      <dgm:prSet presAssocID="{E035CB5E-78DA-41AF-8FAF-0A9BCB8B6084}" presName="pictRect" presStyleLbl="node1" presStyleIdx="5" presStyleCnt="11"/>
      <dgm:spPr>
        <a:blipFill rotWithShape="1">
          <a:blip xmlns:r="http://schemas.openxmlformats.org/officeDocument/2006/relationships" r:embed="rId6"/>
          <a:srcRect/>
          <a:stretch>
            <a:fillRect l="-9000" r="-9000"/>
          </a:stretch>
        </a:blipFill>
      </dgm:spPr>
    </dgm:pt>
    <dgm:pt modelId="{E351CB31-4F95-4000-9470-3AA2D45A2B8A}" type="pres">
      <dgm:prSet presAssocID="{E035CB5E-78DA-41AF-8FAF-0A9BCB8B6084}" presName="textRect" presStyleLbl="revTx" presStyleIdx="5" presStyleCnt="11">
        <dgm:presLayoutVars>
          <dgm:bulletEnabled val="1"/>
        </dgm:presLayoutVars>
      </dgm:prSet>
      <dgm:spPr/>
    </dgm:pt>
    <dgm:pt modelId="{B7793649-57DE-4C2B-8EF6-5879783498EF}" type="pres">
      <dgm:prSet presAssocID="{E98E27FD-1482-4A54-B4EA-25B93CFB4B47}" presName="sibTrans" presStyleLbl="sibTrans2D1" presStyleIdx="0" presStyleCnt="0"/>
      <dgm:spPr/>
    </dgm:pt>
    <dgm:pt modelId="{93FA4BBC-1816-44FE-BB4E-967D7D9D5EA9}" type="pres">
      <dgm:prSet presAssocID="{BA7D5F5D-ABC3-40FA-97C8-3034865A9A92}" presName="compNode" presStyleCnt="0"/>
      <dgm:spPr/>
    </dgm:pt>
    <dgm:pt modelId="{00E51E09-7495-4606-A01F-F2C42EB3D702}" type="pres">
      <dgm:prSet presAssocID="{BA7D5F5D-ABC3-40FA-97C8-3034865A9A92}" presName="pictRect" presStyleLbl="node1" presStyleIdx="6" presStyleCnt="11"/>
      <dgm:spPr>
        <a:blipFill rotWithShape="1">
          <a:blip xmlns:r="http://schemas.openxmlformats.org/officeDocument/2006/relationships" r:embed="rId7"/>
          <a:srcRect/>
          <a:stretch>
            <a:fillRect t="-4000" b="-4000"/>
          </a:stretch>
        </a:blipFill>
      </dgm:spPr>
    </dgm:pt>
    <dgm:pt modelId="{3217587A-1642-4BB8-8DA7-1B7CE90BAEC2}" type="pres">
      <dgm:prSet presAssocID="{BA7D5F5D-ABC3-40FA-97C8-3034865A9A92}" presName="textRect" presStyleLbl="revTx" presStyleIdx="6" presStyleCnt="11">
        <dgm:presLayoutVars>
          <dgm:bulletEnabled val="1"/>
        </dgm:presLayoutVars>
      </dgm:prSet>
      <dgm:spPr/>
    </dgm:pt>
    <dgm:pt modelId="{9C0EA473-0783-4243-B4DE-C4C32CF95D89}" type="pres">
      <dgm:prSet presAssocID="{14FB6838-3E5D-489C-ADAF-7A6AFD2E4154}" presName="sibTrans" presStyleLbl="sibTrans2D1" presStyleIdx="0" presStyleCnt="0"/>
      <dgm:spPr/>
    </dgm:pt>
    <dgm:pt modelId="{12CC776B-B9AF-4505-8F9F-823CA05ACCAA}" type="pres">
      <dgm:prSet presAssocID="{6E8F126E-6E8D-4ED0-A832-0B0B26620FE2}" presName="compNode" presStyleCnt="0"/>
      <dgm:spPr/>
    </dgm:pt>
    <dgm:pt modelId="{4C4EFC20-A486-446E-9F90-EFEA33E6BE87}" type="pres">
      <dgm:prSet presAssocID="{6E8F126E-6E8D-4ED0-A832-0B0B26620FE2}" presName="pictRect" presStyleLbl="node1" presStyleIdx="7" presStyleCnt="11"/>
      <dgm:spPr>
        <a:blipFill rotWithShape="1">
          <a:blip xmlns:r="http://schemas.openxmlformats.org/officeDocument/2006/relationships" r:embed="rId8"/>
          <a:srcRect/>
          <a:stretch>
            <a:fillRect l="-8000" r="-8000"/>
          </a:stretch>
        </a:blipFill>
      </dgm:spPr>
    </dgm:pt>
    <dgm:pt modelId="{988EE087-DBFC-402E-ABFF-145943175A93}" type="pres">
      <dgm:prSet presAssocID="{6E8F126E-6E8D-4ED0-A832-0B0B26620FE2}" presName="textRect" presStyleLbl="revTx" presStyleIdx="7" presStyleCnt="11">
        <dgm:presLayoutVars>
          <dgm:bulletEnabled val="1"/>
        </dgm:presLayoutVars>
      </dgm:prSet>
      <dgm:spPr/>
    </dgm:pt>
    <dgm:pt modelId="{F522745B-DA3F-42BE-8AAB-96D0E2DEFB27}" type="pres">
      <dgm:prSet presAssocID="{3B63E2D9-936F-45D6-96E0-95643329EBC2}" presName="sibTrans" presStyleLbl="sibTrans2D1" presStyleIdx="0" presStyleCnt="0"/>
      <dgm:spPr/>
    </dgm:pt>
    <dgm:pt modelId="{15DD0B88-653C-42DC-82D6-5020994146C5}" type="pres">
      <dgm:prSet presAssocID="{03A064BE-93CE-44EC-B92E-71B76F570375}" presName="compNode" presStyleCnt="0"/>
      <dgm:spPr/>
    </dgm:pt>
    <dgm:pt modelId="{D1E47FB3-6670-41A0-9E58-189E1C231390}" type="pres">
      <dgm:prSet presAssocID="{03A064BE-93CE-44EC-B92E-71B76F570375}" presName="pictRect" presStyleLbl="node1" presStyleIdx="8" presStyleCnt="11"/>
      <dgm:spPr>
        <a:blipFill rotWithShape="1">
          <a:blip xmlns:r="http://schemas.openxmlformats.org/officeDocument/2006/relationships" r:embed="rId9"/>
          <a:srcRect/>
          <a:stretch>
            <a:fillRect t="-4000" b="-4000"/>
          </a:stretch>
        </a:blipFill>
      </dgm:spPr>
    </dgm:pt>
    <dgm:pt modelId="{B6549858-535B-4649-BE4C-F47BC6C64028}" type="pres">
      <dgm:prSet presAssocID="{03A064BE-93CE-44EC-B92E-71B76F570375}" presName="textRect" presStyleLbl="revTx" presStyleIdx="8" presStyleCnt="11">
        <dgm:presLayoutVars>
          <dgm:bulletEnabled val="1"/>
        </dgm:presLayoutVars>
      </dgm:prSet>
      <dgm:spPr/>
    </dgm:pt>
    <dgm:pt modelId="{807A92E2-40E6-4447-BE1C-E1775C180EF1}" type="pres">
      <dgm:prSet presAssocID="{002E7B30-2112-4677-AF99-D183AFC5BB90}" presName="sibTrans" presStyleLbl="sibTrans2D1" presStyleIdx="0" presStyleCnt="0"/>
      <dgm:spPr/>
    </dgm:pt>
    <dgm:pt modelId="{3A391EFD-CF13-4DA1-8F0E-BB1F4B998E62}" type="pres">
      <dgm:prSet presAssocID="{11CD818A-F551-4D90-AB29-8F1833484BA8}" presName="compNode" presStyleCnt="0"/>
      <dgm:spPr/>
    </dgm:pt>
    <dgm:pt modelId="{3C132901-DB57-4CC0-833E-F26911A5621F}" type="pres">
      <dgm:prSet presAssocID="{11CD818A-F551-4D90-AB29-8F1833484BA8}" presName="pictRect" presStyleLbl="node1" presStyleIdx="9" presStyleCnt="11"/>
      <dgm:spPr>
        <a:blipFill rotWithShape="1">
          <a:blip xmlns:r="http://schemas.openxmlformats.org/officeDocument/2006/relationships" r:embed="rId10"/>
          <a:srcRect/>
          <a:stretch>
            <a:fillRect t="-9000" b="-9000"/>
          </a:stretch>
        </a:blipFill>
      </dgm:spPr>
    </dgm:pt>
    <dgm:pt modelId="{7043887F-4726-4FB7-A323-CA114DA5B7E4}" type="pres">
      <dgm:prSet presAssocID="{11CD818A-F551-4D90-AB29-8F1833484BA8}" presName="textRect" presStyleLbl="revTx" presStyleIdx="9" presStyleCnt="11">
        <dgm:presLayoutVars>
          <dgm:bulletEnabled val="1"/>
        </dgm:presLayoutVars>
      </dgm:prSet>
      <dgm:spPr/>
    </dgm:pt>
    <dgm:pt modelId="{548CAD6E-E0B6-49ED-A297-BF144E27C112}" type="pres">
      <dgm:prSet presAssocID="{6B3192EE-94E9-4514-ADF1-92FEC2832017}" presName="sibTrans" presStyleLbl="sibTrans2D1" presStyleIdx="0" presStyleCnt="0"/>
      <dgm:spPr/>
    </dgm:pt>
    <dgm:pt modelId="{479E6354-2CC6-4598-8EB7-EE87408D891F}" type="pres">
      <dgm:prSet presAssocID="{D5AABE1E-B644-4F42-A5C7-E5D2CF44FD67}" presName="compNode" presStyleCnt="0"/>
      <dgm:spPr/>
    </dgm:pt>
    <dgm:pt modelId="{01ADCF5A-EB0E-4390-AE58-40BBC3180915}" type="pres">
      <dgm:prSet presAssocID="{D5AABE1E-B644-4F42-A5C7-E5D2CF44FD67}" presName="pictRect" presStyleLbl="node1" presStyleIdx="10" presStyleCnt="11"/>
      <dgm:spPr>
        <a:blipFill rotWithShape="1">
          <a:blip xmlns:r="http://schemas.openxmlformats.org/officeDocument/2006/relationships" r:embed="rId11"/>
          <a:srcRect/>
          <a:stretch>
            <a:fillRect t="-8000" b="-8000"/>
          </a:stretch>
        </a:blipFill>
      </dgm:spPr>
    </dgm:pt>
    <dgm:pt modelId="{D32D6034-30FF-4BA4-B292-3B6D9B59F0B0}" type="pres">
      <dgm:prSet presAssocID="{D5AABE1E-B644-4F42-A5C7-E5D2CF44FD67}" presName="textRect" presStyleLbl="revTx" presStyleIdx="10" presStyleCnt="11">
        <dgm:presLayoutVars>
          <dgm:bulletEnabled val="1"/>
        </dgm:presLayoutVars>
      </dgm:prSet>
      <dgm:spPr/>
    </dgm:pt>
  </dgm:ptLst>
  <dgm:cxnLst>
    <dgm:cxn modelId="{C5CCA527-E8A7-48E2-8171-C5900978AD59}" type="presOf" srcId="{9BCC4E80-665E-4E61-8704-BB81FCE1903B}" destId="{F4BC6E80-5124-4385-9ABF-81409A733B05}" srcOrd="0" destOrd="0" presId="urn:microsoft.com/office/officeart/2005/8/layout/pList1"/>
    <dgm:cxn modelId="{12B6722A-B2BC-4739-90CD-CC7A3DCCB4FF}" type="presOf" srcId="{9195FDAC-F9CC-4A28-8BA3-B29ADAFBAD2F}" destId="{1FF26366-5E6F-4E88-9819-5781633A1DD7}" srcOrd="0" destOrd="0" presId="urn:microsoft.com/office/officeart/2005/8/layout/pList1"/>
    <dgm:cxn modelId="{56CF052E-E04F-4764-9F63-8B1C3DC25E51}" type="presOf" srcId="{5498E565-F265-409A-BF02-6FA32D4A8E83}" destId="{3C57D711-3A87-490B-8FA6-029A8E35A3C9}" srcOrd="0" destOrd="0" presId="urn:microsoft.com/office/officeart/2005/8/layout/pList1"/>
    <dgm:cxn modelId="{DB36872F-5E62-4109-B2FD-44DB14E7ABEC}" type="presOf" srcId="{D0081C5F-5DF0-4677-9982-378059F66CD7}" destId="{6EA725F8-E35F-474D-A8AF-89A1ECD77BE7}" srcOrd="0" destOrd="0" presId="urn:microsoft.com/office/officeart/2005/8/layout/pList1"/>
    <dgm:cxn modelId="{A51D8737-5511-44D1-B614-381C6EB684A8}" type="presOf" srcId="{F0D011C1-66DD-479F-9BE6-1D4ED9C340B7}" destId="{DF090104-84E2-4184-B2E2-5F7FBFA7EF7F}" srcOrd="0" destOrd="0" presId="urn:microsoft.com/office/officeart/2005/8/layout/pList1"/>
    <dgm:cxn modelId="{C8CEA939-17CC-4404-A563-E3ABAE046AA6}" type="presOf" srcId="{11CD818A-F551-4D90-AB29-8F1833484BA8}" destId="{7043887F-4726-4FB7-A323-CA114DA5B7E4}" srcOrd="0" destOrd="0" presId="urn:microsoft.com/office/officeart/2005/8/layout/pList1"/>
    <dgm:cxn modelId="{70D5AD3B-E911-4918-927D-A6E87EFF4603}" type="presOf" srcId="{0C20EF61-DE40-4DB4-AB11-6F20024DC1A4}" destId="{F334429D-D507-4CC8-9608-844D4CB22431}" srcOrd="0" destOrd="0" presId="urn:microsoft.com/office/officeart/2005/8/layout/pList1"/>
    <dgm:cxn modelId="{CBB9CC3E-1169-402C-8CAE-E56AD2244F07}" srcId="{D3B5CA8A-646B-47D2-8D44-CFF9175CFD96}" destId="{9195FDAC-F9CC-4A28-8BA3-B29ADAFBAD2F}" srcOrd="1" destOrd="0" parTransId="{4535739E-ACDE-46B3-AE77-72D6B01EC3C0}" sibTransId="{F0D011C1-66DD-479F-9BE6-1D4ED9C340B7}"/>
    <dgm:cxn modelId="{44A6395E-2C22-4F2D-91FC-6829B8B795AC}" type="presOf" srcId="{14FB6838-3E5D-489C-ADAF-7A6AFD2E4154}" destId="{9C0EA473-0783-4243-B4DE-C4C32CF95D89}" srcOrd="0" destOrd="0" presId="urn:microsoft.com/office/officeart/2005/8/layout/pList1"/>
    <dgm:cxn modelId="{D915D644-8308-4256-84BF-FBD1A4461C9F}" type="presOf" srcId="{A5657AC3-C111-43DD-B383-3F3E96BC912E}" destId="{7D413E2A-2BD6-47D9-9105-3227390E7E4A}" srcOrd="0" destOrd="0" presId="urn:microsoft.com/office/officeart/2005/8/layout/pList1"/>
    <dgm:cxn modelId="{74B9F04B-D66F-4257-AD4D-8BFC6E58951F}" type="presOf" srcId="{BA7D5F5D-ABC3-40FA-97C8-3034865A9A92}" destId="{3217587A-1642-4BB8-8DA7-1B7CE90BAEC2}" srcOrd="0" destOrd="0" presId="urn:microsoft.com/office/officeart/2005/8/layout/pList1"/>
    <dgm:cxn modelId="{0FE9284F-FC3C-4453-AB98-90CCD0396E4C}" srcId="{D3B5CA8A-646B-47D2-8D44-CFF9175CFD96}" destId="{9BCC4E80-665E-4E61-8704-BB81FCE1903B}" srcOrd="4" destOrd="0" parTransId="{FAF0ADB1-4362-487E-A69E-EDBB6897127D}" sibTransId="{2B89818E-AFC5-4DA1-BBF1-AABE21E5F937}"/>
    <dgm:cxn modelId="{5D0DCC53-CE1B-464E-8D98-F00C9DE1E6F7}" srcId="{D3B5CA8A-646B-47D2-8D44-CFF9175CFD96}" destId="{D5AABE1E-B644-4F42-A5C7-E5D2CF44FD67}" srcOrd="10" destOrd="0" parTransId="{1C2DC5A8-D4A5-47E2-81CB-D495E13D2DD2}" sibTransId="{13076C2D-B1F0-413C-A785-9F516BAF4C65}"/>
    <dgm:cxn modelId="{3F947274-5709-45DF-83D8-2992003A4FFD}" srcId="{D3B5CA8A-646B-47D2-8D44-CFF9175CFD96}" destId="{11CD818A-F551-4D90-AB29-8F1833484BA8}" srcOrd="9" destOrd="0" parTransId="{1A7E54A9-1C4B-42F9-AC2E-4D83AA70D015}" sibTransId="{6B3192EE-94E9-4514-ADF1-92FEC2832017}"/>
    <dgm:cxn modelId="{479FB254-C461-4462-8344-7A40762C0601}" type="presOf" srcId="{6E8F126E-6E8D-4ED0-A832-0B0B26620FE2}" destId="{988EE087-DBFC-402E-ABFF-145943175A93}" srcOrd="0" destOrd="0" presId="urn:microsoft.com/office/officeart/2005/8/layout/pList1"/>
    <dgm:cxn modelId="{20461155-5674-4B85-95C2-17E8BE582989}" srcId="{D3B5CA8A-646B-47D2-8D44-CFF9175CFD96}" destId="{5498E565-F265-409A-BF02-6FA32D4A8E83}" srcOrd="0" destOrd="0" parTransId="{49C982CB-087D-4C10-BF5E-CFF8640D02FB}" sibTransId="{5DCE199E-7B53-4F3C-ABBE-B726A0338DD3}"/>
    <dgm:cxn modelId="{E8BBBB86-314F-42AD-B7F6-B80B9BD8C7E6}" type="presOf" srcId="{D3B5CA8A-646B-47D2-8D44-CFF9175CFD96}" destId="{C54EC788-D700-4DA7-85DC-1A6DE8B5B8FE}" srcOrd="0" destOrd="0" presId="urn:microsoft.com/office/officeart/2005/8/layout/pList1"/>
    <dgm:cxn modelId="{63C0598B-876B-4453-B65A-CC1AA61C5D49}" type="presOf" srcId="{03A064BE-93CE-44EC-B92E-71B76F570375}" destId="{B6549858-535B-4649-BE4C-F47BC6C64028}" srcOrd="0" destOrd="0" presId="urn:microsoft.com/office/officeart/2005/8/layout/pList1"/>
    <dgm:cxn modelId="{BDF0658D-B900-4384-BDA6-9AE020483D22}" srcId="{D3B5CA8A-646B-47D2-8D44-CFF9175CFD96}" destId="{A5657AC3-C111-43DD-B383-3F3E96BC912E}" srcOrd="2" destOrd="0" parTransId="{97539808-D3DA-406E-BA6E-65BBC4E5927D}" sibTransId="{30C0AE0F-769C-4E4C-8962-54A2724D48CF}"/>
    <dgm:cxn modelId="{DE686B8D-E263-43A8-9DB4-A790FD567CDB}" srcId="{D3B5CA8A-646B-47D2-8D44-CFF9175CFD96}" destId="{03A064BE-93CE-44EC-B92E-71B76F570375}" srcOrd="8" destOrd="0" parTransId="{8874408A-86E6-4006-8DA9-45A1534B9084}" sibTransId="{002E7B30-2112-4677-AF99-D183AFC5BB90}"/>
    <dgm:cxn modelId="{F8ED9993-F8AB-4753-A369-68D7B7D470F9}" type="presOf" srcId="{2B89818E-AFC5-4DA1-BBF1-AABE21E5F937}" destId="{2C65B508-53FB-4EE3-ADF9-7A3760CD6488}" srcOrd="0" destOrd="0" presId="urn:microsoft.com/office/officeart/2005/8/layout/pList1"/>
    <dgm:cxn modelId="{3DE51FA1-FAE5-4DB7-919F-3158CB8DB816}" type="presOf" srcId="{E98E27FD-1482-4A54-B4EA-25B93CFB4B47}" destId="{B7793649-57DE-4C2B-8EF6-5879783498EF}" srcOrd="0" destOrd="0" presId="urn:microsoft.com/office/officeart/2005/8/layout/pList1"/>
    <dgm:cxn modelId="{16E8F2A3-014A-406F-A3A0-22F6E03A2585}" type="presOf" srcId="{E035CB5E-78DA-41AF-8FAF-0A9BCB8B6084}" destId="{E351CB31-4F95-4000-9470-3AA2D45A2B8A}" srcOrd="0" destOrd="0" presId="urn:microsoft.com/office/officeart/2005/8/layout/pList1"/>
    <dgm:cxn modelId="{5082E2AF-7E9E-43B1-9A8A-356D20A9EB7E}" srcId="{D3B5CA8A-646B-47D2-8D44-CFF9175CFD96}" destId="{D0081C5F-5DF0-4677-9982-378059F66CD7}" srcOrd="3" destOrd="0" parTransId="{7E1A49CE-C854-4F0A-AEC4-2EC52F4DC382}" sibTransId="{0C20EF61-DE40-4DB4-AB11-6F20024DC1A4}"/>
    <dgm:cxn modelId="{8F8185B3-CD21-4573-9705-49E78B573F9E}" type="presOf" srcId="{30C0AE0F-769C-4E4C-8962-54A2724D48CF}" destId="{BC7C2F76-E887-4EDC-8414-B3302AF2886D}" srcOrd="0" destOrd="0" presId="urn:microsoft.com/office/officeart/2005/8/layout/pList1"/>
    <dgm:cxn modelId="{EDDE12BC-2927-4822-A676-B30584E4BED5}" srcId="{D3B5CA8A-646B-47D2-8D44-CFF9175CFD96}" destId="{E035CB5E-78DA-41AF-8FAF-0A9BCB8B6084}" srcOrd="5" destOrd="0" parTransId="{D3C12F69-AE15-487E-8DE0-A68B396D3970}" sibTransId="{E98E27FD-1482-4A54-B4EA-25B93CFB4B47}"/>
    <dgm:cxn modelId="{965F16C3-AEE1-43AA-8310-CCB66C188B07}" srcId="{D3B5CA8A-646B-47D2-8D44-CFF9175CFD96}" destId="{6E8F126E-6E8D-4ED0-A832-0B0B26620FE2}" srcOrd="7" destOrd="0" parTransId="{66D3189A-73CA-407D-AFDB-994F8CD187CD}" sibTransId="{3B63E2D9-936F-45D6-96E0-95643329EBC2}"/>
    <dgm:cxn modelId="{C3BB68D3-82B5-4061-AF80-F6D6F5B75990}" type="presOf" srcId="{D5AABE1E-B644-4F42-A5C7-E5D2CF44FD67}" destId="{D32D6034-30FF-4BA4-B292-3B6D9B59F0B0}" srcOrd="0" destOrd="0" presId="urn:microsoft.com/office/officeart/2005/8/layout/pList1"/>
    <dgm:cxn modelId="{5A3C85D3-2B5D-4FEB-80B9-1D306E529650}" type="presOf" srcId="{5DCE199E-7B53-4F3C-ABBE-B726A0338DD3}" destId="{42D1C460-FC15-43AE-A5ED-F91B3499B76D}" srcOrd="0" destOrd="0" presId="urn:microsoft.com/office/officeart/2005/8/layout/pList1"/>
    <dgm:cxn modelId="{E68E6DD9-C8CF-45A9-B426-789EEFF1EC37}" type="presOf" srcId="{3B63E2D9-936F-45D6-96E0-95643329EBC2}" destId="{F522745B-DA3F-42BE-8AAB-96D0E2DEFB27}" srcOrd="0" destOrd="0" presId="urn:microsoft.com/office/officeart/2005/8/layout/pList1"/>
    <dgm:cxn modelId="{44BAAEE6-2014-456B-BF3D-14CEAD3C8FA6}" srcId="{D3B5CA8A-646B-47D2-8D44-CFF9175CFD96}" destId="{BA7D5F5D-ABC3-40FA-97C8-3034865A9A92}" srcOrd="6" destOrd="0" parTransId="{7655D5F6-7689-48C2-87BD-0C9107771A06}" sibTransId="{14FB6838-3E5D-489C-ADAF-7A6AFD2E4154}"/>
    <dgm:cxn modelId="{92F10EEC-EE00-43B4-A515-C2CFB63A5FE0}" type="presOf" srcId="{002E7B30-2112-4677-AF99-D183AFC5BB90}" destId="{807A92E2-40E6-4447-BE1C-E1775C180EF1}" srcOrd="0" destOrd="0" presId="urn:microsoft.com/office/officeart/2005/8/layout/pList1"/>
    <dgm:cxn modelId="{3315AFF3-E9D7-4445-8D99-6148806D88B2}" type="presOf" srcId="{6B3192EE-94E9-4514-ADF1-92FEC2832017}" destId="{548CAD6E-E0B6-49ED-A297-BF144E27C112}" srcOrd="0" destOrd="0" presId="urn:microsoft.com/office/officeart/2005/8/layout/pList1"/>
    <dgm:cxn modelId="{0FBEDBB6-7D26-4D3C-92B1-30D05288623E}" type="presParOf" srcId="{C54EC788-D700-4DA7-85DC-1A6DE8B5B8FE}" destId="{4147C794-8C18-47A9-9E5F-6EA733B5DD37}" srcOrd="0" destOrd="0" presId="urn:microsoft.com/office/officeart/2005/8/layout/pList1"/>
    <dgm:cxn modelId="{04770298-69EC-4AB5-A183-0270387DCEC7}" type="presParOf" srcId="{4147C794-8C18-47A9-9E5F-6EA733B5DD37}" destId="{9AC09E7E-B38D-411F-9CC2-CCF93918AB75}" srcOrd="0" destOrd="0" presId="urn:microsoft.com/office/officeart/2005/8/layout/pList1"/>
    <dgm:cxn modelId="{FC5CD7B0-2F0C-4F22-A943-0AEF88C66262}" type="presParOf" srcId="{4147C794-8C18-47A9-9E5F-6EA733B5DD37}" destId="{3C57D711-3A87-490B-8FA6-029A8E35A3C9}" srcOrd="1" destOrd="0" presId="urn:microsoft.com/office/officeart/2005/8/layout/pList1"/>
    <dgm:cxn modelId="{84F96436-2D92-4B90-B71F-6204A4FAEEB9}" type="presParOf" srcId="{C54EC788-D700-4DA7-85DC-1A6DE8B5B8FE}" destId="{42D1C460-FC15-43AE-A5ED-F91B3499B76D}" srcOrd="1" destOrd="0" presId="urn:microsoft.com/office/officeart/2005/8/layout/pList1"/>
    <dgm:cxn modelId="{E72082A5-1BD8-4E7C-A529-3C60CB55C32B}" type="presParOf" srcId="{C54EC788-D700-4DA7-85DC-1A6DE8B5B8FE}" destId="{A8B6A80A-378B-438F-9A2E-9D50911B269C}" srcOrd="2" destOrd="0" presId="urn:microsoft.com/office/officeart/2005/8/layout/pList1"/>
    <dgm:cxn modelId="{78C73FB7-22AF-4B6A-AE3A-5A2CF1965BDE}" type="presParOf" srcId="{A8B6A80A-378B-438F-9A2E-9D50911B269C}" destId="{1431ABC5-957B-4068-B9CE-49FF0DF8EE61}" srcOrd="0" destOrd="0" presId="urn:microsoft.com/office/officeart/2005/8/layout/pList1"/>
    <dgm:cxn modelId="{152F2983-C952-47BF-856F-A6C54314FD3E}" type="presParOf" srcId="{A8B6A80A-378B-438F-9A2E-9D50911B269C}" destId="{1FF26366-5E6F-4E88-9819-5781633A1DD7}" srcOrd="1" destOrd="0" presId="urn:microsoft.com/office/officeart/2005/8/layout/pList1"/>
    <dgm:cxn modelId="{A78D318D-7EAA-4293-A080-803AC5875689}" type="presParOf" srcId="{C54EC788-D700-4DA7-85DC-1A6DE8B5B8FE}" destId="{DF090104-84E2-4184-B2E2-5F7FBFA7EF7F}" srcOrd="3" destOrd="0" presId="urn:microsoft.com/office/officeart/2005/8/layout/pList1"/>
    <dgm:cxn modelId="{B748CE17-1971-4137-ABFA-E954038DC0F8}" type="presParOf" srcId="{C54EC788-D700-4DA7-85DC-1A6DE8B5B8FE}" destId="{7987286D-37F1-4B25-867C-A20F2C8CCDCB}" srcOrd="4" destOrd="0" presId="urn:microsoft.com/office/officeart/2005/8/layout/pList1"/>
    <dgm:cxn modelId="{23A8985C-2BFC-41D4-A33E-64E077267923}" type="presParOf" srcId="{7987286D-37F1-4B25-867C-A20F2C8CCDCB}" destId="{4F991E2A-5AF5-4F86-B73D-9F5E0343A49F}" srcOrd="0" destOrd="0" presId="urn:microsoft.com/office/officeart/2005/8/layout/pList1"/>
    <dgm:cxn modelId="{47CC6FB6-EF45-45AC-BD12-A2282DB6892C}" type="presParOf" srcId="{7987286D-37F1-4B25-867C-A20F2C8CCDCB}" destId="{7D413E2A-2BD6-47D9-9105-3227390E7E4A}" srcOrd="1" destOrd="0" presId="urn:microsoft.com/office/officeart/2005/8/layout/pList1"/>
    <dgm:cxn modelId="{DD6EFDE3-B783-4FBB-87C9-D2963E29ADFC}" type="presParOf" srcId="{C54EC788-D700-4DA7-85DC-1A6DE8B5B8FE}" destId="{BC7C2F76-E887-4EDC-8414-B3302AF2886D}" srcOrd="5" destOrd="0" presId="urn:microsoft.com/office/officeart/2005/8/layout/pList1"/>
    <dgm:cxn modelId="{065F3CBE-3F5B-4536-AB4B-084A41F27095}" type="presParOf" srcId="{C54EC788-D700-4DA7-85DC-1A6DE8B5B8FE}" destId="{8027619D-A6E7-4BB8-8615-CB673859B947}" srcOrd="6" destOrd="0" presId="urn:microsoft.com/office/officeart/2005/8/layout/pList1"/>
    <dgm:cxn modelId="{12B8D603-AEE8-4957-A881-8B7E0F3413D8}" type="presParOf" srcId="{8027619D-A6E7-4BB8-8615-CB673859B947}" destId="{08BEBC84-42CA-4F84-8EEB-14C443154428}" srcOrd="0" destOrd="0" presId="urn:microsoft.com/office/officeart/2005/8/layout/pList1"/>
    <dgm:cxn modelId="{C2AA87C5-63B7-4DFB-937D-29B15F94ECA0}" type="presParOf" srcId="{8027619D-A6E7-4BB8-8615-CB673859B947}" destId="{6EA725F8-E35F-474D-A8AF-89A1ECD77BE7}" srcOrd="1" destOrd="0" presId="urn:microsoft.com/office/officeart/2005/8/layout/pList1"/>
    <dgm:cxn modelId="{477EF7DD-607D-4E28-AD24-1CC37D477AC8}" type="presParOf" srcId="{C54EC788-D700-4DA7-85DC-1A6DE8B5B8FE}" destId="{F334429D-D507-4CC8-9608-844D4CB22431}" srcOrd="7" destOrd="0" presId="urn:microsoft.com/office/officeart/2005/8/layout/pList1"/>
    <dgm:cxn modelId="{4E5B3C77-CCC6-46FE-BC07-6D239DF495AE}" type="presParOf" srcId="{C54EC788-D700-4DA7-85DC-1A6DE8B5B8FE}" destId="{B6B030A8-FEAA-4AA7-B7D5-F43EFB9EB7DB}" srcOrd="8" destOrd="0" presId="urn:microsoft.com/office/officeart/2005/8/layout/pList1"/>
    <dgm:cxn modelId="{4C3927E6-09C2-4017-BEB1-061A340F13DE}" type="presParOf" srcId="{B6B030A8-FEAA-4AA7-B7D5-F43EFB9EB7DB}" destId="{BE2C6AA3-64B0-4AD8-A810-57609504FF3D}" srcOrd="0" destOrd="0" presId="urn:microsoft.com/office/officeart/2005/8/layout/pList1"/>
    <dgm:cxn modelId="{1B3C9127-2945-4731-AA5F-512E565D92CC}" type="presParOf" srcId="{B6B030A8-FEAA-4AA7-B7D5-F43EFB9EB7DB}" destId="{F4BC6E80-5124-4385-9ABF-81409A733B05}" srcOrd="1" destOrd="0" presId="urn:microsoft.com/office/officeart/2005/8/layout/pList1"/>
    <dgm:cxn modelId="{6CEAA9A3-3A60-4582-A85E-317D84FDAB84}" type="presParOf" srcId="{C54EC788-D700-4DA7-85DC-1A6DE8B5B8FE}" destId="{2C65B508-53FB-4EE3-ADF9-7A3760CD6488}" srcOrd="9" destOrd="0" presId="urn:microsoft.com/office/officeart/2005/8/layout/pList1"/>
    <dgm:cxn modelId="{5E44BB36-0893-4CEF-9088-7439B9DDB6CD}" type="presParOf" srcId="{C54EC788-D700-4DA7-85DC-1A6DE8B5B8FE}" destId="{E9B99E81-F6BB-400D-B1F3-1CCFADDA7404}" srcOrd="10" destOrd="0" presId="urn:microsoft.com/office/officeart/2005/8/layout/pList1"/>
    <dgm:cxn modelId="{56418651-52CA-4B87-877B-00092861F9E3}" type="presParOf" srcId="{E9B99E81-F6BB-400D-B1F3-1CCFADDA7404}" destId="{4545AEBA-DB08-46EC-9F17-F224446E6730}" srcOrd="0" destOrd="0" presId="urn:microsoft.com/office/officeart/2005/8/layout/pList1"/>
    <dgm:cxn modelId="{B7CBF77A-FFE9-4AD3-81E8-FE11505CE0FD}" type="presParOf" srcId="{E9B99E81-F6BB-400D-B1F3-1CCFADDA7404}" destId="{E351CB31-4F95-4000-9470-3AA2D45A2B8A}" srcOrd="1" destOrd="0" presId="urn:microsoft.com/office/officeart/2005/8/layout/pList1"/>
    <dgm:cxn modelId="{3B0ACFF5-2F0E-4BF1-9059-A1AD546D65E3}" type="presParOf" srcId="{C54EC788-D700-4DA7-85DC-1A6DE8B5B8FE}" destId="{B7793649-57DE-4C2B-8EF6-5879783498EF}" srcOrd="11" destOrd="0" presId="urn:microsoft.com/office/officeart/2005/8/layout/pList1"/>
    <dgm:cxn modelId="{DD214033-005C-4DA2-87BD-F9015A5F01CC}" type="presParOf" srcId="{C54EC788-D700-4DA7-85DC-1A6DE8B5B8FE}" destId="{93FA4BBC-1816-44FE-BB4E-967D7D9D5EA9}" srcOrd="12" destOrd="0" presId="urn:microsoft.com/office/officeart/2005/8/layout/pList1"/>
    <dgm:cxn modelId="{A9E092BE-82D4-4F11-90BC-6DF773390866}" type="presParOf" srcId="{93FA4BBC-1816-44FE-BB4E-967D7D9D5EA9}" destId="{00E51E09-7495-4606-A01F-F2C42EB3D702}" srcOrd="0" destOrd="0" presId="urn:microsoft.com/office/officeart/2005/8/layout/pList1"/>
    <dgm:cxn modelId="{92703CCA-2D86-4507-A2A5-12F77C1FDFFD}" type="presParOf" srcId="{93FA4BBC-1816-44FE-BB4E-967D7D9D5EA9}" destId="{3217587A-1642-4BB8-8DA7-1B7CE90BAEC2}" srcOrd="1" destOrd="0" presId="urn:microsoft.com/office/officeart/2005/8/layout/pList1"/>
    <dgm:cxn modelId="{F059F997-1CAE-4F9B-93AA-E9912D454E9C}" type="presParOf" srcId="{C54EC788-D700-4DA7-85DC-1A6DE8B5B8FE}" destId="{9C0EA473-0783-4243-B4DE-C4C32CF95D89}" srcOrd="13" destOrd="0" presId="urn:microsoft.com/office/officeart/2005/8/layout/pList1"/>
    <dgm:cxn modelId="{E4C0652D-42AA-46B5-B800-D31417CB9D59}" type="presParOf" srcId="{C54EC788-D700-4DA7-85DC-1A6DE8B5B8FE}" destId="{12CC776B-B9AF-4505-8F9F-823CA05ACCAA}" srcOrd="14" destOrd="0" presId="urn:microsoft.com/office/officeart/2005/8/layout/pList1"/>
    <dgm:cxn modelId="{3B148115-EE0B-4A97-A858-BFAFABC13D89}" type="presParOf" srcId="{12CC776B-B9AF-4505-8F9F-823CA05ACCAA}" destId="{4C4EFC20-A486-446E-9F90-EFEA33E6BE87}" srcOrd="0" destOrd="0" presId="urn:microsoft.com/office/officeart/2005/8/layout/pList1"/>
    <dgm:cxn modelId="{B1961318-4B55-4A93-B5C3-D31DDBF43346}" type="presParOf" srcId="{12CC776B-B9AF-4505-8F9F-823CA05ACCAA}" destId="{988EE087-DBFC-402E-ABFF-145943175A93}" srcOrd="1" destOrd="0" presId="urn:microsoft.com/office/officeart/2005/8/layout/pList1"/>
    <dgm:cxn modelId="{312E8375-A66F-4279-A554-6DC12C784649}" type="presParOf" srcId="{C54EC788-D700-4DA7-85DC-1A6DE8B5B8FE}" destId="{F522745B-DA3F-42BE-8AAB-96D0E2DEFB27}" srcOrd="15" destOrd="0" presId="urn:microsoft.com/office/officeart/2005/8/layout/pList1"/>
    <dgm:cxn modelId="{71148633-8032-44D2-9A58-A56D5FDFF367}" type="presParOf" srcId="{C54EC788-D700-4DA7-85DC-1A6DE8B5B8FE}" destId="{15DD0B88-653C-42DC-82D6-5020994146C5}" srcOrd="16" destOrd="0" presId="urn:microsoft.com/office/officeart/2005/8/layout/pList1"/>
    <dgm:cxn modelId="{FE4828A7-0BED-4864-9E9C-01F1ED404E5E}" type="presParOf" srcId="{15DD0B88-653C-42DC-82D6-5020994146C5}" destId="{D1E47FB3-6670-41A0-9E58-189E1C231390}" srcOrd="0" destOrd="0" presId="urn:microsoft.com/office/officeart/2005/8/layout/pList1"/>
    <dgm:cxn modelId="{98428A94-AD69-4F5F-8935-C27211A11C71}" type="presParOf" srcId="{15DD0B88-653C-42DC-82D6-5020994146C5}" destId="{B6549858-535B-4649-BE4C-F47BC6C64028}" srcOrd="1" destOrd="0" presId="urn:microsoft.com/office/officeart/2005/8/layout/pList1"/>
    <dgm:cxn modelId="{10F338E0-2B49-469E-B8E0-6C870FD745C7}" type="presParOf" srcId="{C54EC788-D700-4DA7-85DC-1A6DE8B5B8FE}" destId="{807A92E2-40E6-4447-BE1C-E1775C180EF1}" srcOrd="17" destOrd="0" presId="urn:microsoft.com/office/officeart/2005/8/layout/pList1"/>
    <dgm:cxn modelId="{51E0C27E-C508-4D58-9D5B-103F6300FBA7}" type="presParOf" srcId="{C54EC788-D700-4DA7-85DC-1A6DE8B5B8FE}" destId="{3A391EFD-CF13-4DA1-8F0E-BB1F4B998E62}" srcOrd="18" destOrd="0" presId="urn:microsoft.com/office/officeart/2005/8/layout/pList1"/>
    <dgm:cxn modelId="{9ECD6F7A-7E97-49EB-8CA3-4A3B0BC0C924}" type="presParOf" srcId="{3A391EFD-CF13-4DA1-8F0E-BB1F4B998E62}" destId="{3C132901-DB57-4CC0-833E-F26911A5621F}" srcOrd="0" destOrd="0" presId="urn:microsoft.com/office/officeart/2005/8/layout/pList1"/>
    <dgm:cxn modelId="{A4836983-66E9-4499-88BC-A4375DB86DEE}" type="presParOf" srcId="{3A391EFD-CF13-4DA1-8F0E-BB1F4B998E62}" destId="{7043887F-4726-4FB7-A323-CA114DA5B7E4}" srcOrd="1" destOrd="0" presId="urn:microsoft.com/office/officeart/2005/8/layout/pList1"/>
    <dgm:cxn modelId="{0B01B4EC-E29A-4970-9878-FA37414077AB}" type="presParOf" srcId="{C54EC788-D700-4DA7-85DC-1A6DE8B5B8FE}" destId="{548CAD6E-E0B6-49ED-A297-BF144E27C112}" srcOrd="19" destOrd="0" presId="urn:microsoft.com/office/officeart/2005/8/layout/pList1"/>
    <dgm:cxn modelId="{26C893B8-799E-488B-8B17-D0C0D492D147}" type="presParOf" srcId="{C54EC788-D700-4DA7-85DC-1A6DE8B5B8FE}" destId="{479E6354-2CC6-4598-8EB7-EE87408D891F}" srcOrd="20" destOrd="0" presId="urn:microsoft.com/office/officeart/2005/8/layout/pList1"/>
    <dgm:cxn modelId="{A3B9265D-4B41-49B3-A700-2BAEE8421FCD}" type="presParOf" srcId="{479E6354-2CC6-4598-8EB7-EE87408D891F}" destId="{01ADCF5A-EB0E-4390-AE58-40BBC3180915}" srcOrd="0" destOrd="0" presId="urn:microsoft.com/office/officeart/2005/8/layout/pList1"/>
    <dgm:cxn modelId="{2EC4CAC6-8E72-4ED9-B75B-64E24AECF874}" type="presParOf" srcId="{479E6354-2CC6-4598-8EB7-EE87408D891F}" destId="{D32D6034-30FF-4BA4-B292-3B6D9B59F0B0}" srcOrd="1" destOrd="0" presId="urn:microsoft.com/office/officeart/2005/8/layout/pList1"/>
  </dgm:cxnLst>
  <dgm:bg>
    <a:solidFill>
      <a:schemeClr val="tx2">
        <a:lumMod val="40000"/>
        <a:lumOff val="60000"/>
      </a:schemeClr>
    </a:solid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B5CA8A-646B-47D2-8D44-CFF9175CFD96}" type="doc">
      <dgm:prSet loTypeId="urn:microsoft.com/office/officeart/2005/8/layout/default" loCatId="list" qsTypeId="urn:microsoft.com/office/officeart/2005/8/quickstyle/simple3" qsCatId="simple" csTypeId="urn:microsoft.com/office/officeart/2005/8/colors/colorful5" csCatId="colorful" phldr="1"/>
      <dgm:spPr/>
      <dgm:t>
        <a:bodyPr/>
        <a:lstStyle/>
        <a:p>
          <a:endParaRPr lang="en-ID"/>
        </a:p>
      </dgm:t>
    </dgm:pt>
    <dgm:pt modelId="{5498E565-F265-409A-BF02-6FA32D4A8E83}">
      <dgm:prSet/>
      <dgm:spPr/>
      <dgm:t>
        <a:bodyPr/>
        <a:lstStyle/>
        <a:p>
          <a:r>
            <a:rPr lang="en-ID"/>
            <a:t>1. Analisis bahaya (Hazard Analysis) dan penetapan resiko beserta cara pencegahannya.</a:t>
          </a:r>
          <a:endParaRPr lang="en-ID" dirty="0"/>
        </a:p>
      </dgm:t>
    </dgm:pt>
    <dgm:pt modelId="{49C982CB-087D-4C10-BF5E-CFF8640D02FB}" type="parTrans" cxnId="{20461155-5674-4B85-95C2-17E8BE582989}">
      <dgm:prSet/>
      <dgm:spPr/>
      <dgm:t>
        <a:bodyPr/>
        <a:lstStyle/>
        <a:p>
          <a:endParaRPr lang="en-ID"/>
        </a:p>
      </dgm:t>
    </dgm:pt>
    <dgm:pt modelId="{5DCE199E-7B53-4F3C-ABBE-B726A0338DD3}" type="sibTrans" cxnId="{20461155-5674-4B85-95C2-17E8BE582989}">
      <dgm:prSet/>
      <dgm:spPr/>
      <dgm:t>
        <a:bodyPr/>
        <a:lstStyle/>
        <a:p>
          <a:endParaRPr lang="en-ID"/>
        </a:p>
      </dgm:t>
    </dgm:pt>
    <dgm:pt modelId="{8D00BF73-B195-4498-9D26-BEBD7C49DE17}">
      <dgm:prSet/>
      <dgm:spPr/>
      <dgm:t>
        <a:bodyPr/>
        <a:lstStyle/>
        <a:p>
          <a:r>
            <a:rPr lang="en-ID"/>
            <a:t>2. Identifikasi dan penentuan titik kendali kritis (CCP) di dalam proses produksi. </a:t>
          </a:r>
          <a:endParaRPr lang="en-ID" dirty="0"/>
        </a:p>
      </dgm:t>
    </dgm:pt>
    <dgm:pt modelId="{74363C22-5D96-4463-8EB0-D3F5833F551C}" type="parTrans" cxnId="{0C93AFE5-965D-4ED1-B8C3-832F31B550B9}">
      <dgm:prSet/>
      <dgm:spPr/>
      <dgm:t>
        <a:bodyPr/>
        <a:lstStyle/>
        <a:p>
          <a:endParaRPr lang="en-ID"/>
        </a:p>
      </dgm:t>
    </dgm:pt>
    <dgm:pt modelId="{CA335251-C356-4F0B-8C6B-34DDA0B02CA7}" type="sibTrans" cxnId="{0C93AFE5-965D-4ED1-B8C3-832F31B550B9}">
      <dgm:prSet/>
      <dgm:spPr/>
      <dgm:t>
        <a:bodyPr/>
        <a:lstStyle/>
        <a:p>
          <a:endParaRPr lang="en-ID"/>
        </a:p>
      </dgm:t>
    </dgm:pt>
    <dgm:pt modelId="{E79EE016-C17F-4383-A29E-A014FABA4CF6}">
      <dgm:prSet/>
      <dgm:spPr/>
      <dgm:t>
        <a:bodyPr/>
        <a:lstStyle/>
        <a:p>
          <a:r>
            <a:rPr lang="en-ID"/>
            <a:t>3. Penetapan batas kritis (Critical Limits) terhadap setiap CCP yang telah teridentifikasi. </a:t>
          </a:r>
          <a:endParaRPr lang="en-ID" dirty="0"/>
        </a:p>
      </dgm:t>
    </dgm:pt>
    <dgm:pt modelId="{74D80CD3-F636-4E9D-9098-5714A770C6C3}" type="parTrans" cxnId="{36954CB9-EA23-46FE-9AD0-EEEFA6F698E0}">
      <dgm:prSet/>
      <dgm:spPr/>
      <dgm:t>
        <a:bodyPr/>
        <a:lstStyle/>
        <a:p>
          <a:endParaRPr lang="en-ID"/>
        </a:p>
      </dgm:t>
    </dgm:pt>
    <dgm:pt modelId="{F0B2A831-F3A7-4A5A-BF83-FAD47E6EB238}" type="sibTrans" cxnId="{36954CB9-EA23-46FE-9AD0-EEEFA6F698E0}">
      <dgm:prSet/>
      <dgm:spPr/>
      <dgm:t>
        <a:bodyPr/>
        <a:lstStyle/>
        <a:p>
          <a:endParaRPr lang="en-ID"/>
        </a:p>
      </dgm:t>
    </dgm:pt>
    <dgm:pt modelId="{DA394987-8FBA-4999-B567-14956CE67F79}">
      <dgm:prSet/>
      <dgm:spPr/>
      <dgm:t>
        <a:bodyPr/>
        <a:lstStyle/>
        <a:p>
          <a:r>
            <a:rPr lang="en-ID"/>
            <a:t>4. Penyusunan prosedur pemantauan dan persyaratan untuk memonitor CCP. </a:t>
          </a:r>
          <a:endParaRPr lang="en-ID" dirty="0"/>
        </a:p>
      </dgm:t>
    </dgm:pt>
    <dgm:pt modelId="{B260C2F5-FED1-475A-B821-9E63A52B39F0}" type="parTrans" cxnId="{0FBF8EEC-6B31-4EB3-9987-5805DEA80793}">
      <dgm:prSet/>
      <dgm:spPr/>
      <dgm:t>
        <a:bodyPr/>
        <a:lstStyle/>
        <a:p>
          <a:endParaRPr lang="en-ID"/>
        </a:p>
      </dgm:t>
    </dgm:pt>
    <dgm:pt modelId="{2F6A6EC4-B712-4DBF-BF37-239005F9FD19}" type="sibTrans" cxnId="{0FBF8EEC-6B31-4EB3-9987-5805DEA80793}">
      <dgm:prSet/>
      <dgm:spPr/>
      <dgm:t>
        <a:bodyPr/>
        <a:lstStyle/>
        <a:p>
          <a:endParaRPr lang="en-ID"/>
        </a:p>
      </dgm:t>
    </dgm:pt>
    <dgm:pt modelId="{6D310917-F442-4C55-890D-EA58D9C60C16}">
      <dgm:prSet/>
      <dgm:spPr/>
      <dgm:t>
        <a:bodyPr/>
        <a:lstStyle/>
        <a:p>
          <a:r>
            <a:rPr lang="en-ID"/>
            <a:t>5. Menetapkan/menentukan tindakan koreksi yang harus dilakukan bila terjadi penyimpangan (diviasi) pada batas kritisnya. </a:t>
          </a:r>
          <a:endParaRPr lang="en-ID" dirty="0"/>
        </a:p>
      </dgm:t>
    </dgm:pt>
    <dgm:pt modelId="{2C076AC8-BE2E-4055-9E46-98241E9EAEF1}" type="parTrans" cxnId="{291F6BD0-EBD6-4A98-88B8-BE3E1027B81C}">
      <dgm:prSet/>
      <dgm:spPr/>
      <dgm:t>
        <a:bodyPr/>
        <a:lstStyle/>
        <a:p>
          <a:endParaRPr lang="en-ID"/>
        </a:p>
      </dgm:t>
    </dgm:pt>
    <dgm:pt modelId="{CAD2584F-9AC2-4A0E-BB8E-82E0BA1F583E}" type="sibTrans" cxnId="{291F6BD0-EBD6-4A98-88B8-BE3E1027B81C}">
      <dgm:prSet/>
      <dgm:spPr/>
      <dgm:t>
        <a:bodyPr/>
        <a:lstStyle/>
        <a:p>
          <a:endParaRPr lang="en-ID"/>
        </a:p>
      </dgm:t>
    </dgm:pt>
    <dgm:pt modelId="{B68C041D-EB70-4A29-99DA-5055BB7AD9FC}">
      <dgm:prSet/>
      <dgm:spPr/>
      <dgm:t>
        <a:bodyPr/>
        <a:lstStyle/>
        <a:p>
          <a:r>
            <a:rPr lang="en-ID"/>
            <a:t>6. Melaksanakan prosedur yang efektif untuk pencatatan dan penyimpanan datanya (Record keeping). </a:t>
          </a:r>
          <a:endParaRPr lang="en-ID" dirty="0"/>
        </a:p>
      </dgm:t>
    </dgm:pt>
    <dgm:pt modelId="{66F0FB07-87EB-48C3-A2E0-1904F02E16E5}" type="parTrans" cxnId="{E146ACBE-3A4B-497E-9FD2-DC9DDABF034B}">
      <dgm:prSet/>
      <dgm:spPr/>
      <dgm:t>
        <a:bodyPr/>
        <a:lstStyle/>
        <a:p>
          <a:endParaRPr lang="en-ID"/>
        </a:p>
      </dgm:t>
    </dgm:pt>
    <dgm:pt modelId="{4EF0271E-00DD-462C-8CD2-135201164E20}" type="sibTrans" cxnId="{E146ACBE-3A4B-497E-9FD2-DC9DDABF034B}">
      <dgm:prSet/>
      <dgm:spPr/>
      <dgm:t>
        <a:bodyPr/>
        <a:lstStyle/>
        <a:p>
          <a:endParaRPr lang="en-ID"/>
        </a:p>
      </dgm:t>
    </dgm:pt>
    <dgm:pt modelId="{E6675B5F-51D9-4426-B470-D88686E8B008}">
      <dgm:prSet/>
      <dgm:spPr/>
      <dgm:t>
        <a:bodyPr/>
        <a:lstStyle/>
        <a:p>
          <a:r>
            <a:rPr lang="en-ID"/>
            <a:t>7. Menetapkan prosedur untuk menguji kebenaran</a:t>
          </a:r>
          <a:endParaRPr lang="en-ID" dirty="0"/>
        </a:p>
      </dgm:t>
    </dgm:pt>
    <dgm:pt modelId="{BBFA2079-EA5C-4BC1-BBF7-65766378A9F2}" type="parTrans" cxnId="{3D91A37C-692F-4793-A71D-E1DF06851FFC}">
      <dgm:prSet/>
      <dgm:spPr/>
      <dgm:t>
        <a:bodyPr/>
        <a:lstStyle/>
        <a:p>
          <a:endParaRPr lang="en-ID"/>
        </a:p>
      </dgm:t>
    </dgm:pt>
    <dgm:pt modelId="{5B85BDFA-6145-4E26-90EC-0AD2B9BDF62E}" type="sibTrans" cxnId="{3D91A37C-692F-4793-A71D-E1DF06851FFC}">
      <dgm:prSet/>
      <dgm:spPr/>
      <dgm:t>
        <a:bodyPr/>
        <a:lstStyle/>
        <a:p>
          <a:endParaRPr lang="en-ID"/>
        </a:p>
      </dgm:t>
    </dgm:pt>
    <dgm:pt modelId="{80D4AD19-63C2-4970-A61D-A3822B0F8DA4}" type="pres">
      <dgm:prSet presAssocID="{D3B5CA8A-646B-47D2-8D44-CFF9175CFD96}" presName="diagram" presStyleCnt="0">
        <dgm:presLayoutVars>
          <dgm:dir/>
          <dgm:resizeHandles val="exact"/>
        </dgm:presLayoutVars>
      </dgm:prSet>
      <dgm:spPr/>
    </dgm:pt>
    <dgm:pt modelId="{02B15856-0090-4028-827B-8B0EA914B53C}" type="pres">
      <dgm:prSet presAssocID="{5498E565-F265-409A-BF02-6FA32D4A8E83}" presName="node" presStyleLbl="node1" presStyleIdx="0" presStyleCnt="7">
        <dgm:presLayoutVars>
          <dgm:bulletEnabled val="1"/>
        </dgm:presLayoutVars>
      </dgm:prSet>
      <dgm:spPr/>
    </dgm:pt>
    <dgm:pt modelId="{5713636E-378B-4285-9237-973FC578A108}" type="pres">
      <dgm:prSet presAssocID="{5DCE199E-7B53-4F3C-ABBE-B726A0338DD3}" presName="sibTrans" presStyleCnt="0"/>
      <dgm:spPr/>
    </dgm:pt>
    <dgm:pt modelId="{07EC9247-5ACC-458B-99C7-27DA4ED50654}" type="pres">
      <dgm:prSet presAssocID="{8D00BF73-B195-4498-9D26-BEBD7C49DE17}" presName="node" presStyleLbl="node1" presStyleIdx="1" presStyleCnt="7">
        <dgm:presLayoutVars>
          <dgm:bulletEnabled val="1"/>
        </dgm:presLayoutVars>
      </dgm:prSet>
      <dgm:spPr/>
    </dgm:pt>
    <dgm:pt modelId="{CE2D5B8C-2B00-4407-B73E-AD060AFB63E1}" type="pres">
      <dgm:prSet presAssocID="{CA335251-C356-4F0B-8C6B-34DDA0B02CA7}" presName="sibTrans" presStyleCnt="0"/>
      <dgm:spPr/>
    </dgm:pt>
    <dgm:pt modelId="{AB4EF4EA-C18C-4448-A81D-138E545D468C}" type="pres">
      <dgm:prSet presAssocID="{E79EE016-C17F-4383-A29E-A014FABA4CF6}" presName="node" presStyleLbl="node1" presStyleIdx="2" presStyleCnt="7">
        <dgm:presLayoutVars>
          <dgm:bulletEnabled val="1"/>
        </dgm:presLayoutVars>
      </dgm:prSet>
      <dgm:spPr/>
    </dgm:pt>
    <dgm:pt modelId="{21881468-8323-416C-BCF1-95A8042DF681}" type="pres">
      <dgm:prSet presAssocID="{F0B2A831-F3A7-4A5A-BF83-FAD47E6EB238}" presName="sibTrans" presStyleCnt="0"/>
      <dgm:spPr/>
    </dgm:pt>
    <dgm:pt modelId="{3308CBC1-0D2C-4645-A6BC-EF33EE63EE59}" type="pres">
      <dgm:prSet presAssocID="{DA394987-8FBA-4999-B567-14956CE67F79}" presName="node" presStyleLbl="node1" presStyleIdx="3" presStyleCnt="7">
        <dgm:presLayoutVars>
          <dgm:bulletEnabled val="1"/>
        </dgm:presLayoutVars>
      </dgm:prSet>
      <dgm:spPr/>
    </dgm:pt>
    <dgm:pt modelId="{F5A0EDEB-797A-48B0-837E-04808D2CA302}" type="pres">
      <dgm:prSet presAssocID="{2F6A6EC4-B712-4DBF-BF37-239005F9FD19}" presName="sibTrans" presStyleCnt="0"/>
      <dgm:spPr/>
    </dgm:pt>
    <dgm:pt modelId="{688BE563-A7ED-4039-B6C3-AFDB33E45960}" type="pres">
      <dgm:prSet presAssocID="{6D310917-F442-4C55-890D-EA58D9C60C16}" presName="node" presStyleLbl="node1" presStyleIdx="4" presStyleCnt="7">
        <dgm:presLayoutVars>
          <dgm:bulletEnabled val="1"/>
        </dgm:presLayoutVars>
      </dgm:prSet>
      <dgm:spPr/>
    </dgm:pt>
    <dgm:pt modelId="{9A8AD66E-847F-48A2-9112-1F3E1E5FE899}" type="pres">
      <dgm:prSet presAssocID="{CAD2584F-9AC2-4A0E-BB8E-82E0BA1F583E}" presName="sibTrans" presStyleCnt="0"/>
      <dgm:spPr/>
    </dgm:pt>
    <dgm:pt modelId="{BE33EDAC-9112-42BD-B667-972BD445DF81}" type="pres">
      <dgm:prSet presAssocID="{B68C041D-EB70-4A29-99DA-5055BB7AD9FC}" presName="node" presStyleLbl="node1" presStyleIdx="5" presStyleCnt="7">
        <dgm:presLayoutVars>
          <dgm:bulletEnabled val="1"/>
        </dgm:presLayoutVars>
      </dgm:prSet>
      <dgm:spPr/>
    </dgm:pt>
    <dgm:pt modelId="{B5850D8D-1503-4271-A4EA-9D970240E0A4}" type="pres">
      <dgm:prSet presAssocID="{4EF0271E-00DD-462C-8CD2-135201164E20}" presName="sibTrans" presStyleCnt="0"/>
      <dgm:spPr/>
    </dgm:pt>
    <dgm:pt modelId="{E6D2A94C-BF5E-44BF-9833-07ACCE9F2FF7}" type="pres">
      <dgm:prSet presAssocID="{E6675B5F-51D9-4426-B470-D88686E8B008}" presName="node" presStyleLbl="node1" presStyleIdx="6" presStyleCnt="7">
        <dgm:presLayoutVars>
          <dgm:bulletEnabled val="1"/>
        </dgm:presLayoutVars>
      </dgm:prSet>
      <dgm:spPr/>
    </dgm:pt>
  </dgm:ptLst>
  <dgm:cxnLst>
    <dgm:cxn modelId="{38625C16-4FB1-466A-9FC6-8558592BF966}" type="presOf" srcId="{E6675B5F-51D9-4426-B470-D88686E8B008}" destId="{E6D2A94C-BF5E-44BF-9833-07ACCE9F2FF7}" srcOrd="0" destOrd="0" presId="urn:microsoft.com/office/officeart/2005/8/layout/default"/>
    <dgm:cxn modelId="{34ED801F-407A-4240-AC40-328ED2991D10}" type="presOf" srcId="{5498E565-F265-409A-BF02-6FA32D4A8E83}" destId="{02B15856-0090-4028-827B-8B0EA914B53C}" srcOrd="0" destOrd="0" presId="urn:microsoft.com/office/officeart/2005/8/layout/default"/>
    <dgm:cxn modelId="{288F3D28-57C2-42E0-B6FE-510522343D6C}" type="presOf" srcId="{E79EE016-C17F-4383-A29E-A014FABA4CF6}" destId="{AB4EF4EA-C18C-4448-A81D-138E545D468C}" srcOrd="0" destOrd="0" presId="urn:microsoft.com/office/officeart/2005/8/layout/default"/>
    <dgm:cxn modelId="{AC1F4468-DC1B-4BEF-B2FF-59AC180CFB4F}" type="presOf" srcId="{B68C041D-EB70-4A29-99DA-5055BB7AD9FC}" destId="{BE33EDAC-9112-42BD-B667-972BD445DF81}" srcOrd="0" destOrd="0" presId="urn:microsoft.com/office/officeart/2005/8/layout/default"/>
    <dgm:cxn modelId="{D413886F-69ED-4DAF-86C2-0C0B8EFF7696}" type="presOf" srcId="{8D00BF73-B195-4498-9D26-BEBD7C49DE17}" destId="{07EC9247-5ACC-458B-99C7-27DA4ED50654}" srcOrd="0" destOrd="0" presId="urn:microsoft.com/office/officeart/2005/8/layout/default"/>
    <dgm:cxn modelId="{20461155-5674-4B85-95C2-17E8BE582989}" srcId="{D3B5CA8A-646B-47D2-8D44-CFF9175CFD96}" destId="{5498E565-F265-409A-BF02-6FA32D4A8E83}" srcOrd="0" destOrd="0" parTransId="{49C982CB-087D-4C10-BF5E-CFF8640D02FB}" sibTransId="{5DCE199E-7B53-4F3C-ABBE-B726A0338DD3}"/>
    <dgm:cxn modelId="{3D91A37C-692F-4793-A71D-E1DF06851FFC}" srcId="{D3B5CA8A-646B-47D2-8D44-CFF9175CFD96}" destId="{E6675B5F-51D9-4426-B470-D88686E8B008}" srcOrd="6" destOrd="0" parTransId="{BBFA2079-EA5C-4BC1-BBF7-65766378A9F2}" sibTransId="{5B85BDFA-6145-4E26-90EC-0AD2B9BDF62E}"/>
    <dgm:cxn modelId="{E4C31B88-086D-4FF0-9482-8B17923A21FB}" type="presOf" srcId="{DA394987-8FBA-4999-B567-14956CE67F79}" destId="{3308CBC1-0D2C-4645-A6BC-EF33EE63EE59}" srcOrd="0" destOrd="0" presId="urn:microsoft.com/office/officeart/2005/8/layout/default"/>
    <dgm:cxn modelId="{9181DBA3-C0C6-428A-AC37-BA49921F7054}" type="presOf" srcId="{D3B5CA8A-646B-47D2-8D44-CFF9175CFD96}" destId="{80D4AD19-63C2-4970-A61D-A3822B0F8DA4}" srcOrd="0" destOrd="0" presId="urn:microsoft.com/office/officeart/2005/8/layout/default"/>
    <dgm:cxn modelId="{7E0A7CB5-BF3C-4188-9E83-7116552D62DB}" type="presOf" srcId="{6D310917-F442-4C55-890D-EA58D9C60C16}" destId="{688BE563-A7ED-4039-B6C3-AFDB33E45960}" srcOrd="0" destOrd="0" presId="urn:microsoft.com/office/officeart/2005/8/layout/default"/>
    <dgm:cxn modelId="{36954CB9-EA23-46FE-9AD0-EEEFA6F698E0}" srcId="{D3B5CA8A-646B-47D2-8D44-CFF9175CFD96}" destId="{E79EE016-C17F-4383-A29E-A014FABA4CF6}" srcOrd="2" destOrd="0" parTransId="{74D80CD3-F636-4E9D-9098-5714A770C6C3}" sibTransId="{F0B2A831-F3A7-4A5A-BF83-FAD47E6EB238}"/>
    <dgm:cxn modelId="{E146ACBE-3A4B-497E-9FD2-DC9DDABF034B}" srcId="{D3B5CA8A-646B-47D2-8D44-CFF9175CFD96}" destId="{B68C041D-EB70-4A29-99DA-5055BB7AD9FC}" srcOrd="5" destOrd="0" parTransId="{66F0FB07-87EB-48C3-A2E0-1904F02E16E5}" sibTransId="{4EF0271E-00DD-462C-8CD2-135201164E20}"/>
    <dgm:cxn modelId="{291F6BD0-EBD6-4A98-88B8-BE3E1027B81C}" srcId="{D3B5CA8A-646B-47D2-8D44-CFF9175CFD96}" destId="{6D310917-F442-4C55-890D-EA58D9C60C16}" srcOrd="4" destOrd="0" parTransId="{2C076AC8-BE2E-4055-9E46-98241E9EAEF1}" sibTransId="{CAD2584F-9AC2-4A0E-BB8E-82E0BA1F583E}"/>
    <dgm:cxn modelId="{0C93AFE5-965D-4ED1-B8C3-832F31B550B9}" srcId="{D3B5CA8A-646B-47D2-8D44-CFF9175CFD96}" destId="{8D00BF73-B195-4498-9D26-BEBD7C49DE17}" srcOrd="1" destOrd="0" parTransId="{74363C22-5D96-4463-8EB0-D3F5833F551C}" sibTransId="{CA335251-C356-4F0B-8C6B-34DDA0B02CA7}"/>
    <dgm:cxn modelId="{0FBF8EEC-6B31-4EB3-9987-5805DEA80793}" srcId="{D3B5CA8A-646B-47D2-8D44-CFF9175CFD96}" destId="{DA394987-8FBA-4999-B567-14956CE67F79}" srcOrd="3" destOrd="0" parTransId="{B260C2F5-FED1-475A-B821-9E63A52B39F0}" sibTransId="{2F6A6EC4-B712-4DBF-BF37-239005F9FD19}"/>
    <dgm:cxn modelId="{489602B6-D1DE-4293-BC2B-1CCA1795FBC0}" type="presParOf" srcId="{80D4AD19-63C2-4970-A61D-A3822B0F8DA4}" destId="{02B15856-0090-4028-827B-8B0EA914B53C}" srcOrd="0" destOrd="0" presId="urn:microsoft.com/office/officeart/2005/8/layout/default"/>
    <dgm:cxn modelId="{C43EE130-CF54-4F16-8BD7-E7FB1B2FB408}" type="presParOf" srcId="{80D4AD19-63C2-4970-A61D-A3822B0F8DA4}" destId="{5713636E-378B-4285-9237-973FC578A108}" srcOrd="1" destOrd="0" presId="urn:microsoft.com/office/officeart/2005/8/layout/default"/>
    <dgm:cxn modelId="{CF99C897-7D6C-472B-96EF-74248732768E}" type="presParOf" srcId="{80D4AD19-63C2-4970-A61D-A3822B0F8DA4}" destId="{07EC9247-5ACC-458B-99C7-27DA4ED50654}" srcOrd="2" destOrd="0" presId="urn:microsoft.com/office/officeart/2005/8/layout/default"/>
    <dgm:cxn modelId="{1966C657-BCF1-452F-9B10-9404726DB1A7}" type="presParOf" srcId="{80D4AD19-63C2-4970-A61D-A3822B0F8DA4}" destId="{CE2D5B8C-2B00-4407-B73E-AD060AFB63E1}" srcOrd="3" destOrd="0" presId="urn:microsoft.com/office/officeart/2005/8/layout/default"/>
    <dgm:cxn modelId="{BF655DF7-40D0-41A2-A41C-7D24CC2A820C}" type="presParOf" srcId="{80D4AD19-63C2-4970-A61D-A3822B0F8DA4}" destId="{AB4EF4EA-C18C-4448-A81D-138E545D468C}" srcOrd="4" destOrd="0" presId="urn:microsoft.com/office/officeart/2005/8/layout/default"/>
    <dgm:cxn modelId="{CBFA1899-9FE5-479A-8671-B5D0BE961934}" type="presParOf" srcId="{80D4AD19-63C2-4970-A61D-A3822B0F8DA4}" destId="{21881468-8323-416C-BCF1-95A8042DF681}" srcOrd="5" destOrd="0" presId="urn:microsoft.com/office/officeart/2005/8/layout/default"/>
    <dgm:cxn modelId="{3AFF567E-1428-4EA2-96C9-0E591621D0D0}" type="presParOf" srcId="{80D4AD19-63C2-4970-A61D-A3822B0F8DA4}" destId="{3308CBC1-0D2C-4645-A6BC-EF33EE63EE59}" srcOrd="6" destOrd="0" presId="urn:microsoft.com/office/officeart/2005/8/layout/default"/>
    <dgm:cxn modelId="{1140A632-ABF0-4333-8DDE-0963231BA5BA}" type="presParOf" srcId="{80D4AD19-63C2-4970-A61D-A3822B0F8DA4}" destId="{F5A0EDEB-797A-48B0-837E-04808D2CA302}" srcOrd="7" destOrd="0" presId="urn:microsoft.com/office/officeart/2005/8/layout/default"/>
    <dgm:cxn modelId="{D7689490-61CA-4BDC-AA0D-E5B55C6764AE}" type="presParOf" srcId="{80D4AD19-63C2-4970-A61D-A3822B0F8DA4}" destId="{688BE563-A7ED-4039-B6C3-AFDB33E45960}" srcOrd="8" destOrd="0" presId="urn:microsoft.com/office/officeart/2005/8/layout/default"/>
    <dgm:cxn modelId="{C0693CD4-D8C8-4DED-B126-F1EE3819241B}" type="presParOf" srcId="{80D4AD19-63C2-4970-A61D-A3822B0F8DA4}" destId="{9A8AD66E-847F-48A2-9112-1F3E1E5FE899}" srcOrd="9" destOrd="0" presId="urn:microsoft.com/office/officeart/2005/8/layout/default"/>
    <dgm:cxn modelId="{0CAFD14C-D01A-4F9B-A742-85E46913671C}" type="presParOf" srcId="{80D4AD19-63C2-4970-A61D-A3822B0F8DA4}" destId="{BE33EDAC-9112-42BD-B667-972BD445DF81}" srcOrd="10" destOrd="0" presId="urn:microsoft.com/office/officeart/2005/8/layout/default"/>
    <dgm:cxn modelId="{49995E64-6A40-427A-88E4-4CD695BE7AA9}" type="presParOf" srcId="{80D4AD19-63C2-4970-A61D-A3822B0F8DA4}" destId="{B5850D8D-1503-4271-A4EA-9D970240E0A4}" srcOrd="11" destOrd="0" presId="urn:microsoft.com/office/officeart/2005/8/layout/default"/>
    <dgm:cxn modelId="{FA8B1FCE-D5A4-4355-AA15-AFF86AE70CD7}" type="presParOf" srcId="{80D4AD19-63C2-4970-A61D-A3822B0F8DA4}" destId="{E6D2A94C-BF5E-44BF-9833-07ACCE9F2FF7}" srcOrd="12" destOrd="0" presId="urn:microsoft.com/office/officeart/2005/8/layout/default"/>
  </dgm:cxnLst>
  <dgm:bg>
    <a:solidFill>
      <a:schemeClr val="tx2">
        <a:lumMod val="40000"/>
        <a:lumOff val="60000"/>
      </a:schemeClr>
    </a:solid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3B5CA8A-646B-47D2-8D44-CFF9175CFD96}" type="doc">
      <dgm:prSet loTypeId="urn:microsoft.com/office/officeart/2005/8/layout/pList1" loCatId="list" qsTypeId="urn:microsoft.com/office/officeart/2005/8/quickstyle/simple3" qsCatId="simple" csTypeId="urn:microsoft.com/office/officeart/2005/8/colors/colorful4" csCatId="colorful" phldr="1"/>
      <dgm:spPr/>
      <dgm:t>
        <a:bodyPr/>
        <a:lstStyle/>
        <a:p>
          <a:endParaRPr lang="en-ID"/>
        </a:p>
      </dgm:t>
    </dgm:pt>
    <dgm:pt modelId="{672042B1-4104-4983-95BF-82C675CE8C98}">
      <dgm:prSet/>
      <dgm:spPr/>
      <dgm:t>
        <a:bodyPr/>
        <a:lstStyle/>
        <a:p>
          <a:r>
            <a:rPr lang="en-ID" dirty="0" err="1"/>
            <a:t>Komitmen</a:t>
          </a:r>
          <a:r>
            <a:rPr lang="en-ID" dirty="0"/>
            <a:t> </a:t>
          </a:r>
          <a:r>
            <a:rPr lang="en-ID" dirty="0" err="1"/>
            <a:t>Manajemen</a:t>
          </a:r>
          <a:r>
            <a:rPr lang="en-ID" dirty="0"/>
            <a:t> </a:t>
          </a:r>
        </a:p>
      </dgm:t>
    </dgm:pt>
    <dgm:pt modelId="{262AEBC1-094E-4173-A63C-D08813BA5FCA}" type="parTrans" cxnId="{39BE6ADF-37F6-4528-9950-16B3D55B65D9}">
      <dgm:prSet/>
      <dgm:spPr/>
      <dgm:t>
        <a:bodyPr/>
        <a:lstStyle/>
        <a:p>
          <a:endParaRPr lang="en-ID"/>
        </a:p>
      </dgm:t>
    </dgm:pt>
    <dgm:pt modelId="{7B5C1DD8-F075-4906-83BB-E481189531DD}" type="sibTrans" cxnId="{39BE6ADF-37F6-4528-9950-16B3D55B65D9}">
      <dgm:prSet/>
      <dgm:spPr/>
      <dgm:t>
        <a:bodyPr/>
        <a:lstStyle/>
        <a:p>
          <a:endParaRPr lang="en-ID"/>
        </a:p>
      </dgm:t>
    </dgm:pt>
    <dgm:pt modelId="{7CB07E23-87B6-49AB-AE5F-885CF4BBA2F9}">
      <dgm:prSet/>
      <dgm:spPr/>
      <dgm:t>
        <a:bodyPr/>
        <a:lstStyle/>
        <a:p>
          <a:r>
            <a:rPr lang="en-ID" dirty="0" err="1"/>
            <a:t>Pembentukan</a:t>
          </a:r>
          <a:r>
            <a:rPr lang="en-ID" dirty="0"/>
            <a:t> Tim HACCP</a:t>
          </a:r>
        </a:p>
      </dgm:t>
    </dgm:pt>
    <dgm:pt modelId="{9A0486B1-B8AF-4232-A6EE-C181A8C1AE85}" type="parTrans" cxnId="{AE747AF5-A7C1-4C41-B95E-EAF50060A99E}">
      <dgm:prSet/>
      <dgm:spPr/>
      <dgm:t>
        <a:bodyPr/>
        <a:lstStyle/>
        <a:p>
          <a:endParaRPr lang="en-ID"/>
        </a:p>
      </dgm:t>
    </dgm:pt>
    <dgm:pt modelId="{FCF9EF54-B58B-4A7D-AADD-BCCB3A32DDC1}" type="sibTrans" cxnId="{AE747AF5-A7C1-4C41-B95E-EAF50060A99E}">
      <dgm:prSet/>
      <dgm:spPr/>
      <dgm:t>
        <a:bodyPr/>
        <a:lstStyle/>
        <a:p>
          <a:endParaRPr lang="en-ID"/>
        </a:p>
      </dgm:t>
    </dgm:pt>
    <dgm:pt modelId="{6E9820C9-C4CA-4CC8-B9A2-533CAC9152B2}">
      <dgm:prSet/>
      <dgm:spPr/>
      <dgm:t>
        <a:bodyPr/>
        <a:lstStyle/>
        <a:p>
          <a:r>
            <a:rPr lang="en-ID" dirty="0" err="1"/>
            <a:t>Pelatihan</a:t>
          </a:r>
          <a:r>
            <a:rPr lang="en-ID" dirty="0"/>
            <a:t> Tim HACCP</a:t>
          </a:r>
        </a:p>
      </dgm:t>
    </dgm:pt>
    <dgm:pt modelId="{F0EB6932-1E99-4B11-9DFE-7CA30EA413A7}" type="parTrans" cxnId="{0456EAF6-C495-4F3A-AF38-55D3E9C15639}">
      <dgm:prSet/>
      <dgm:spPr/>
      <dgm:t>
        <a:bodyPr/>
        <a:lstStyle/>
        <a:p>
          <a:endParaRPr lang="en-ID"/>
        </a:p>
      </dgm:t>
    </dgm:pt>
    <dgm:pt modelId="{BEB1D9CD-A1D6-4200-86EC-735982DD4DD9}" type="sibTrans" cxnId="{0456EAF6-C495-4F3A-AF38-55D3E9C15639}">
      <dgm:prSet/>
      <dgm:spPr/>
      <dgm:t>
        <a:bodyPr/>
        <a:lstStyle/>
        <a:p>
          <a:endParaRPr lang="en-ID"/>
        </a:p>
      </dgm:t>
    </dgm:pt>
    <dgm:pt modelId="{C001C9A2-3C8C-48F4-AEC7-C0A117A25766}">
      <dgm:prSet/>
      <dgm:spPr/>
      <dgm:t>
        <a:bodyPr/>
        <a:lstStyle/>
        <a:p>
          <a:r>
            <a:rPr lang="en-ID" dirty="0" err="1"/>
            <a:t>Deskripsi</a:t>
          </a:r>
          <a:r>
            <a:rPr lang="en-ID" dirty="0"/>
            <a:t> </a:t>
          </a:r>
          <a:r>
            <a:rPr lang="en-ID" dirty="0" err="1"/>
            <a:t>Produk</a:t>
          </a:r>
          <a:endParaRPr lang="en-ID" dirty="0"/>
        </a:p>
      </dgm:t>
    </dgm:pt>
    <dgm:pt modelId="{80EB2A92-CBE0-4238-95F2-27B5BBAF852E}" type="parTrans" cxnId="{C89BA61C-7DDA-464B-B06F-76DFE2260DB6}">
      <dgm:prSet/>
      <dgm:spPr/>
      <dgm:t>
        <a:bodyPr/>
        <a:lstStyle/>
        <a:p>
          <a:endParaRPr lang="en-ID"/>
        </a:p>
      </dgm:t>
    </dgm:pt>
    <dgm:pt modelId="{4A5C4C3B-ADF5-4476-A2BF-CE091FA57CF5}" type="sibTrans" cxnId="{C89BA61C-7DDA-464B-B06F-76DFE2260DB6}">
      <dgm:prSet/>
      <dgm:spPr/>
      <dgm:t>
        <a:bodyPr/>
        <a:lstStyle/>
        <a:p>
          <a:endParaRPr lang="en-ID"/>
        </a:p>
      </dgm:t>
    </dgm:pt>
    <dgm:pt modelId="{3B845849-B443-464D-88D9-BB8B993168DB}">
      <dgm:prSet/>
      <dgm:spPr/>
      <dgm:t>
        <a:bodyPr/>
        <a:lstStyle/>
        <a:p>
          <a:r>
            <a:rPr lang="en-ID" dirty="0" err="1"/>
            <a:t>Identifikasi</a:t>
          </a:r>
          <a:r>
            <a:rPr lang="en-ID" dirty="0"/>
            <a:t> </a:t>
          </a:r>
          <a:r>
            <a:rPr lang="en-ID" dirty="0" err="1"/>
            <a:t>Konsumen</a:t>
          </a:r>
          <a:r>
            <a:rPr lang="en-ID" dirty="0"/>
            <a:t> </a:t>
          </a:r>
        </a:p>
      </dgm:t>
    </dgm:pt>
    <dgm:pt modelId="{4EA53540-A972-4178-99B4-5E12D8A58CAC}" type="parTrans" cxnId="{2E48411F-C41B-477E-9363-B3B836944910}">
      <dgm:prSet/>
      <dgm:spPr/>
      <dgm:t>
        <a:bodyPr/>
        <a:lstStyle/>
        <a:p>
          <a:endParaRPr lang="en-ID"/>
        </a:p>
      </dgm:t>
    </dgm:pt>
    <dgm:pt modelId="{4391E831-7EA9-46A2-80A4-FA69DAED498D}" type="sibTrans" cxnId="{2E48411F-C41B-477E-9363-B3B836944910}">
      <dgm:prSet/>
      <dgm:spPr/>
      <dgm:t>
        <a:bodyPr/>
        <a:lstStyle/>
        <a:p>
          <a:endParaRPr lang="en-ID"/>
        </a:p>
      </dgm:t>
    </dgm:pt>
    <dgm:pt modelId="{3932B913-8DC6-4C5C-8E4B-5443B9D6A457}">
      <dgm:prSet/>
      <dgm:spPr/>
      <dgm:t>
        <a:bodyPr/>
        <a:lstStyle/>
        <a:p>
          <a:r>
            <a:rPr lang="en-ID" dirty="0" err="1"/>
            <a:t>Penyusunan</a:t>
          </a:r>
          <a:r>
            <a:rPr lang="en-ID" dirty="0"/>
            <a:t> Bagan/ Diagram </a:t>
          </a:r>
          <a:r>
            <a:rPr lang="en-ID" dirty="0" err="1"/>
            <a:t>Alir</a:t>
          </a:r>
          <a:endParaRPr lang="en-ID" dirty="0"/>
        </a:p>
      </dgm:t>
    </dgm:pt>
    <dgm:pt modelId="{BA701245-D6C6-46CA-B0BB-D927101C00C5}" type="parTrans" cxnId="{11538C9D-44D4-4539-963F-21E079152909}">
      <dgm:prSet/>
      <dgm:spPr/>
      <dgm:t>
        <a:bodyPr/>
        <a:lstStyle/>
        <a:p>
          <a:endParaRPr lang="en-ID"/>
        </a:p>
      </dgm:t>
    </dgm:pt>
    <dgm:pt modelId="{C44467C0-0D96-4BB7-94CF-13DBA9037E73}" type="sibTrans" cxnId="{11538C9D-44D4-4539-963F-21E079152909}">
      <dgm:prSet/>
      <dgm:spPr/>
      <dgm:t>
        <a:bodyPr/>
        <a:lstStyle/>
        <a:p>
          <a:endParaRPr lang="en-ID"/>
        </a:p>
      </dgm:t>
    </dgm:pt>
    <dgm:pt modelId="{C70C4627-F6B7-4DC9-BE88-641FF3DC5DA5}">
      <dgm:prSet/>
      <dgm:spPr/>
      <dgm:t>
        <a:bodyPr/>
        <a:lstStyle/>
        <a:p>
          <a:r>
            <a:rPr lang="en-ID" dirty="0" err="1"/>
            <a:t>Menguji</a:t>
          </a:r>
          <a:r>
            <a:rPr lang="en-ID" dirty="0"/>
            <a:t> </a:t>
          </a:r>
          <a:r>
            <a:rPr lang="en-ID" dirty="0" err="1"/>
            <a:t>Kembali</a:t>
          </a:r>
          <a:r>
            <a:rPr lang="en-ID" dirty="0"/>
            <a:t> Bagan / Diagram </a:t>
          </a:r>
          <a:r>
            <a:rPr lang="en-ID" dirty="0" err="1"/>
            <a:t>Alir</a:t>
          </a:r>
          <a:endParaRPr lang="en-ID" dirty="0"/>
        </a:p>
      </dgm:t>
    </dgm:pt>
    <dgm:pt modelId="{7D80F988-3D44-4A61-94F8-1C9E32A34C79}" type="parTrans" cxnId="{E92C831E-3399-4859-B55B-229B8F752D12}">
      <dgm:prSet/>
      <dgm:spPr/>
      <dgm:t>
        <a:bodyPr/>
        <a:lstStyle/>
        <a:p>
          <a:endParaRPr lang="en-ID"/>
        </a:p>
      </dgm:t>
    </dgm:pt>
    <dgm:pt modelId="{B7FECFC1-A0B8-432E-923F-76F2799B7613}" type="sibTrans" cxnId="{E92C831E-3399-4859-B55B-229B8F752D12}">
      <dgm:prSet/>
      <dgm:spPr/>
      <dgm:t>
        <a:bodyPr/>
        <a:lstStyle/>
        <a:p>
          <a:endParaRPr lang="en-ID"/>
        </a:p>
      </dgm:t>
    </dgm:pt>
    <dgm:pt modelId="{76431A63-41C3-431D-9583-061F83DC9CAB}">
      <dgm:prSet/>
      <dgm:spPr/>
      <dgm:t>
        <a:bodyPr/>
        <a:lstStyle/>
        <a:p>
          <a:r>
            <a:rPr lang="en-ID" dirty="0" err="1"/>
            <a:t>Menerapkan</a:t>
          </a:r>
          <a:r>
            <a:rPr lang="en-ID" dirty="0"/>
            <a:t> 7 </a:t>
          </a:r>
          <a:r>
            <a:rPr lang="en-ID" dirty="0" err="1"/>
            <a:t>Prinsip</a:t>
          </a:r>
          <a:r>
            <a:rPr lang="en-ID" dirty="0"/>
            <a:t> HACCP</a:t>
          </a:r>
        </a:p>
      </dgm:t>
    </dgm:pt>
    <dgm:pt modelId="{0518DC84-CE1F-4F92-914F-51DEB3D9C60D}" type="parTrans" cxnId="{DD377BBF-C2BD-41FA-8697-53F1B9CE3CF4}">
      <dgm:prSet/>
      <dgm:spPr/>
      <dgm:t>
        <a:bodyPr/>
        <a:lstStyle/>
        <a:p>
          <a:endParaRPr lang="en-ID"/>
        </a:p>
      </dgm:t>
    </dgm:pt>
    <dgm:pt modelId="{C53ECB28-E5A5-4CD9-8184-8C5D7D1E6BFD}" type="sibTrans" cxnId="{DD377BBF-C2BD-41FA-8697-53F1B9CE3CF4}">
      <dgm:prSet/>
      <dgm:spPr/>
      <dgm:t>
        <a:bodyPr/>
        <a:lstStyle/>
        <a:p>
          <a:endParaRPr lang="en-ID"/>
        </a:p>
      </dgm:t>
    </dgm:pt>
    <dgm:pt modelId="{2BD65863-6759-4D4E-89F5-DDB946F58AAE}" type="pres">
      <dgm:prSet presAssocID="{D3B5CA8A-646B-47D2-8D44-CFF9175CFD96}" presName="Name0" presStyleCnt="0">
        <dgm:presLayoutVars>
          <dgm:dir/>
          <dgm:resizeHandles val="exact"/>
        </dgm:presLayoutVars>
      </dgm:prSet>
      <dgm:spPr/>
    </dgm:pt>
    <dgm:pt modelId="{B7723F84-8121-4B2D-B5DC-282447069472}" type="pres">
      <dgm:prSet presAssocID="{672042B1-4104-4983-95BF-82C675CE8C98}" presName="compNode" presStyleCnt="0"/>
      <dgm:spPr/>
    </dgm:pt>
    <dgm:pt modelId="{70977901-027B-4755-A91E-1C7E82DA5842}" type="pres">
      <dgm:prSet presAssocID="{672042B1-4104-4983-95BF-82C675CE8C98}" presName="pictRect" presStyleLbl="node1" presStyleIdx="0" presStyleCnt="8"/>
      <dgm:spPr>
        <a:blipFill rotWithShape="1">
          <a:blip xmlns:r="http://schemas.openxmlformats.org/officeDocument/2006/relationships" r:embed="rId1"/>
          <a:srcRect/>
          <a:stretch>
            <a:fillRect l="-27000" r="-27000"/>
          </a:stretch>
        </a:blipFill>
      </dgm:spPr>
    </dgm:pt>
    <dgm:pt modelId="{327C195E-C72E-4B0D-9887-968B6151B450}" type="pres">
      <dgm:prSet presAssocID="{672042B1-4104-4983-95BF-82C675CE8C98}" presName="textRect" presStyleLbl="revTx" presStyleIdx="0" presStyleCnt="8">
        <dgm:presLayoutVars>
          <dgm:bulletEnabled val="1"/>
        </dgm:presLayoutVars>
      </dgm:prSet>
      <dgm:spPr/>
    </dgm:pt>
    <dgm:pt modelId="{70C0B758-D512-4C4A-B7D1-0EADF30405F4}" type="pres">
      <dgm:prSet presAssocID="{7B5C1DD8-F075-4906-83BB-E481189531DD}" presName="sibTrans" presStyleLbl="sibTrans2D1" presStyleIdx="0" presStyleCnt="0"/>
      <dgm:spPr/>
    </dgm:pt>
    <dgm:pt modelId="{FADEC72F-B51B-4726-B762-8511B16CD682}" type="pres">
      <dgm:prSet presAssocID="{7CB07E23-87B6-49AB-AE5F-885CF4BBA2F9}" presName="compNode" presStyleCnt="0"/>
      <dgm:spPr/>
    </dgm:pt>
    <dgm:pt modelId="{548AEFD6-C18D-434D-ACA5-935B4395CB6A}" type="pres">
      <dgm:prSet presAssocID="{7CB07E23-87B6-49AB-AE5F-885CF4BBA2F9}" presName="pictRect" presStyleLbl="node1" presStyleIdx="1" presStyleCnt="8"/>
      <dgm:spPr>
        <a:blipFill rotWithShape="1">
          <a:blip xmlns:r="http://schemas.openxmlformats.org/officeDocument/2006/relationships" r:embed="rId2"/>
          <a:srcRect/>
          <a:stretch>
            <a:fillRect t="-25000" b="-25000"/>
          </a:stretch>
        </a:blipFill>
      </dgm:spPr>
    </dgm:pt>
    <dgm:pt modelId="{61A7294D-1E8E-466F-A3DE-9DFFD4DBA934}" type="pres">
      <dgm:prSet presAssocID="{7CB07E23-87B6-49AB-AE5F-885CF4BBA2F9}" presName="textRect" presStyleLbl="revTx" presStyleIdx="1" presStyleCnt="8">
        <dgm:presLayoutVars>
          <dgm:bulletEnabled val="1"/>
        </dgm:presLayoutVars>
      </dgm:prSet>
      <dgm:spPr/>
    </dgm:pt>
    <dgm:pt modelId="{442C392B-9F5A-4364-B5CA-65B6117CCC1E}" type="pres">
      <dgm:prSet presAssocID="{FCF9EF54-B58B-4A7D-AADD-BCCB3A32DDC1}" presName="sibTrans" presStyleLbl="sibTrans2D1" presStyleIdx="0" presStyleCnt="0"/>
      <dgm:spPr/>
    </dgm:pt>
    <dgm:pt modelId="{E4906FDA-7245-45A6-B7AB-ED2E7392A6BE}" type="pres">
      <dgm:prSet presAssocID="{6E9820C9-C4CA-4CC8-B9A2-533CAC9152B2}" presName="compNode" presStyleCnt="0"/>
      <dgm:spPr/>
    </dgm:pt>
    <dgm:pt modelId="{39470CFA-88E6-49B0-9DCF-8657B93B014A}" type="pres">
      <dgm:prSet presAssocID="{6E9820C9-C4CA-4CC8-B9A2-533CAC9152B2}" presName="pictRect" presStyleLbl="node1" presStyleIdx="2" presStyleCnt="8"/>
      <dgm:spPr>
        <a:blipFill rotWithShape="1">
          <a:blip xmlns:r="http://schemas.openxmlformats.org/officeDocument/2006/relationships" r:embed="rId3"/>
          <a:srcRect/>
          <a:stretch>
            <a:fillRect t="-12000" b="-12000"/>
          </a:stretch>
        </a:blipFill>
      </dgm:spPr>
    </dgm:pt>
    <dgm:pt modelId="{5C4F3175-2EC9-4959-99CE-E45E551CBD25}" type="pres">
      <dgm:prSet presAssocID="{6E9820C9-C4CA-4CC8-B9A2-533CAC9152B2}" presName="textRect" presStyleLbl="revTx" presStyleIdx="2" presStyleCnt="8">
        <dgm:presLayoutVars>
          <dgm:bulletEnabled val="1"/>
        </dgm:presLayoutVars>
      </dgm:prSet>
      <dgm:spPr/>
    </dgm:pt>
    <dgm:pt modelId="{8F85CBE5-D783-49E7-8F40-F0752662DD53}" type="pres">
      <dgm:prSet presAssocID="{BEB1D9CD-A1D6-4200-86EC-735982DD4DD9}" presName="sibTrans" presStyleLbl="sibTrans2D1" presStyleIdx="0" presStyleCnt="0"/>
      <dgm:spPr/>
    </dgm:pt>
    <dgm:pt modelId="{8B2CB6C5-105D-4022-9CFF-2CA53B6CC0ED}" type="pres">
      <dgm:prSet presAssocID="{C001C9A2-3C8C-48F4-AEC7-C0A117A25766}" presName="compNode" presStyleCnt="0"/>
      <dgm:spPr/>
    </dgm:pt>
    <dgm:pt modelId="{420407E0-4F07-4D48-8207-3706D27D0293}" type="pres">
      <dgm:prSet presAssocID="{C001C9A2-3C8C-48F4-AEC7-C0A117A25766}" presName="pictRect" presStyleLbl="node1" presStyleIdx="3" presStyleCnt="8"/>
      <dgm:spPr>
        <a:blipFill rotWithShape="1">
          <a:blip xmlns:r="http://schemas.openxmlformats.org/officeDocument/2006/relationships" r:embed="rId4"/>
          <a:srcRect/>
          <a:stretch>
            <a:fillRect t="-37000" b="-37000"/>
          </a:stretch>
        </a:blipFill>
      </dgm:spPr>
    </dgm:pt>
    <dgm:pt modelId="{5FF83362-CE8E-4AD8-BF0F-636AB2CD52D4}" type="pres">
      <dgm:prSet presAssocID="{C001C9A2-3C8C-48F4-AEC7-C0A117A25766}" presName="textRect" presStyleLbl="revTx" presStyleIdx="3" presStyleCnt="8">
        <dgm:presLayoutVars>
          <dgm:bulletEnabled val="1"/>
        </dgm:presLayoutVars>
      </dgm:prSet>
      <dgm:spPr/>
    </dgm:pt>
    <dgm:pt modelId="{867ADF09-8F55-4325-8D1D-1BCE2EF663D7}" type="pres">
      <dgm:prSet presAssocID="{4A5C4C3B-ADF5-4476-A2BF-CE091FA57CF5}" presName="sibTrans" presStyleLbl="sibTrans2D1" presStyleIdx="0" presStyleCnt="0"/>
      <dgm:spPr/>
    </dgm:pt>
    <dgm:pt modelId="{20B6C488-05E3-4DB6-AD68-AFFAB1411447}" type="pres">
      <dgm:prSet presAssocID="{3B845849-B443-464D-88D9-BB8B993168DB}" presName="compNode" presStyleCnt="0"/>
      <dgm:spPr/>
    </dgm:pt>
    <dgm:pt modelId="{F76D8651-0B9B-4A59-AC48-891908AD24E6}" type="pres">
      <dgm:prSet presAssocID="{3B845849-B443-464D-88D9-BB8B993168DB}" presName="pictRect" presStyleLbl="node1" presStyleIdx="4" presStyleCnt="8"/>
      <dgm:spPr>
        <a:blipFill rotWithShape="1">
          <a:blip xmlns:r="http://schemas.openxmlformats.org/officeDocument/2006/relationships" r:embed="rId5"/>
          <a:srcRect/>
          <a:stretch>
            <a:fillRect t="-23000" b="-23000"/>
          </a:stretch>
        </a:blipFill>
      </dgm:spPr>
    </dgm:pt>
    <dgm:pt modelId="{2F2B44D9-82C3-4F3E-9135-B5E852CD466F}" type="pres">
      <dgm:prSet presAssocID="{3B845849-B443-464D-88D9-BB8B993168DB}" presName="textRect" presStyleLbl="revTx" presStyleIdx="4" presStyleCnt="8">
        <dgm:presLayoutVars>
          <dgm:bulletEnabled val="1"/>
        </dgm:presLayoutVars>
      </dgm:prSet>
      <dgm:spPr/>
    </dgm:pt>
    <dgm:pt modelId="{4DDF47C7-E9A5-4D4F-8885-7CB459483B2F}" type="pres">
      <dgm:prSet presAssocID="{4391E831-7EA9-46A2-80A4-FA69DAED498D}" presName="sibTrans" presStyleLbl="sibTrans2D1" presStyleIdx="0" presStyleCnt="0"/>
      <dgm:spPr/>
    </dgm:pt>
    <dgm:pt modelId="{B219A462-B0D1-4534-B9F4-96618B16784C}" type="pres">
      <dgm:prSet presAssocID="{3932B913-8DC6-4C5C-8E4B-5443B9D6A457}" presName="compNode" presStyleCnt="0"/>
      <dgm:spPr/>
    </dgm:pt>
    <dgm:pt modelId="{8F0D29A2-BA45-4999-8641-921CAB75B7C9}" type="pres">
      <dgm:prSet presAssocID="{3932B913-8DC6-4C5C-8E4B-5443B9D6A457}" presName="pictRect" presStyleLbl="node1" presStyleIdx="5" presStyleCnt="8"/>
      <dgm:spPr>
        <a:blipFill rotWithShape="1">
          <a:blip xmlns:r="http://schemas.openxmlformats.org/officeDocument/2006/relationships" r:embed="rId6"/>
          <a:srcRect/>
          <a:stretch>
            <a:fillRect t="-9000" b="-9000"/>
          </a:stretch>
        </a:blipFill>
      </dgm:spPr>
    </dgm:pt>
    <dgm:pt modelId="{32937B89-923E-4512-9898-401D345BC2A8}" type="pres">
      <dgm:prSet presAssocID="{3932B913-8DC6-4C5C-8E4B-5443B9D6A457}" presName="textRect" presStyleLbl="revTx" presStyleIdx="5" presStyleCnt="8">
        <dgm:presLayoutVars>
          <dgm:bulletEnabled val="1"/>
        </dgm:presLayoutVars>
      </dgm:prSet>
      <dgm:spPr/>
    </dgm:pt>
    <dgm:pt modelId="{8EE058A1-BD80-4A66-AD4D-0FCEB94CE335}" type="pres">
      <dgm:prSet presAssocID="{C44467C0-0D96-4BB7-94CF-13DBA9037E73}" presName="sibTrans" presStyleLbl="sibTrans2D1" presStyleIdx="0" presStyleCnt="0"/>
      <dgm:spPr/>
    </dgm:pt>
    <dgm:pt modelId="{01DB52F1-CAD1-4DF1-BC79-A8E42D5C6392}" type="pres">
      <dgm:prSet presAssocID="{C70C4627-F6B7-4DC9-BE88-641FF3DC5DA5}" presName="compNode" presStyleCnt="0"/>
      <dgm:spPr/>
    </dgm:pt>
    <dgm:pt modelId="{81C3EBEE-4665-4547-A5F1-15109B3FFD8C}" type="pres">
      <dgm:prSet presAssocID="{C70C4627-F6B7-4DC9-BE88-641FF3DC5DA5}" presName="pictRect" presStyleLbl="node1" presStyleIdx="6" presStyleCnt="8"/>
      <dgm:spPr>
        <a:blipFill rotWithShape="1">
          <a:blip xmlns:r="http://schemas.openxmlformats.org/officeDocument/2006/relationships" r:embed="rId7"/>
          <a:srcRect/>
          <a:stretch>
            <a:fillRect t="-36000" b="-36000"/>
          </a:stretch>
        </a:blipFill>
      </dgm:spPr>
    </dgm:pt>
    <dgm:pt modelId="{464C8F7F-8FE2-465F-8AFB-C093C974497F}" type="pres">
      <dgm:prSet presAssocID="{C70C4627-F6B7-4DC9-BE88-641FF3DC5DA5}" presName="textRect" presStyleLbl="revTx" presStyleIdx="6" presStyleCnt="8">
        <dgm:presLayoutVars>
          <dgm:bulletEnabled val="1"/>
        </dgm:presLayoutVars>
      </dgm:prSet>
      <dgm:spPr/>
    </dgm:pt>
    <dgm:pt modelId="{D798A6B1-AAF6-40C4-8B1E-4110A947FDAE}" type="pres">
      <dgm:prSet presAssocID="{B7FECFC1-A0B8-432E-923F-76F2799B7613}" presName="sibTrans" presStyleLbl="sibTrans2D1" presStyleIdx="0" presStyleCnt="0"/>
      <dgm:spPr/>
    </dgm:pt>
    <dgm:pt modelId="{897D582F-589F-45F7-A48C-B08451F6A160}" type="pres">
      <dgm:prSet presAssocID="{76431A63-41C3-431D-9583-061F83DC9CAB}" presName="compNode" presStyleCnt="0"/>
      <dgm:spPr/>
    </dgm:pt>
    <dgm:pt modelId="{BCA36F70-6A67-4E7F-A106-440C621DAC56}" type="pres">
      <dgm:prSet presAssocID="{76431A63-41C3-431D-9583-061F83DC9CAB}" presName="pictRect" presStyleLbl="node1" presStyleIdx="7" presStyleCnt="8"/>
      <dgm:spPr>
        <a:blipFill rotWithShape="1">
          <a:blip xmlns:r="http://schemas.openxmlformats.org/officeDocument/2006/relationships" r:embed="rId8"/>
          <a:srcRect/>
          <a:stretch>
            <a:fillRect l="-18000" r="-18000"/>
          </a:stretch>
        </a:blipFill>
      </dgm:spPr>
    </dgm:pt>
    <dgm:pt modelId="{2B879F57-4219-4D87-A898-FEEDA6243D56}" type="pres">
      <dgm:prSet presAssocID="{76431A63-41C3-431D-9583-061F83DC9CAB}" presName="textRect" presStyleLbl="revTx" presStyleIdx="7" presStyleCnt="8">
        <dgm:presLayoutVars>
          <dgm:bulletEnabled val="1"/>
        </dgm:presLayoutVars>
      </dgm:prSet>
      <dgm:spPr/>
    </dgm:pt>
  </dgm:ptLst>
  <dgm:cxnLst>
    <dgm:cxn modelId="{0C198C01-CBAB-4A0A-9E52-F8AD5114F0CB}" type="presOf" srcId="{4A5C4C3B-ADF5-4476-A2BF-CE091FA57CF5}" destId="{867ADF09-8F55-4325-8D1D-1BCE2EF663D7}" srcOrd="0" destOrd="0" presId="urn:microsoft.com/office/officeart/2005/8/layout/pList1"/>
    <dgm:cxn modelId="{C89BA61C-7DDA-464B-B06F-76DFE2260DB6}" srcId="{D3B5CA8A-646B-47D2-8D44-CFF9175CFD96}" destId="{C001C9A2-3C8C-48F4-AEC7-C0A117A25766}" srcOrd="3" destOrd="0" parTransId="{80EB2A92-CBE0-4238-95F2-27B5BBAF852E}" sibTransId="{4A5C4C3B-ADF5-4476-A2BF-CE091FA57CF5}"/>
    <dgm:cxn modelId="{E92C831E-3399-4859-B55B-229B8F752D12}" srcId="{D3B5CA8A-646B-47D2-8D44-CFF9175CFD96}" destId="{C70C4627-F6B7-4DC9-BE88-641FF3DC5DA5}" srcOrd="6" destOrd="0" parTransId="{7D80F988-3D44-4A61-94F8-1C9E32A34C79}" sibTransId="{B7FECFC1-A0B8-432E-923F-76F2799B7613}"/>
    <dgm:cxn modelId="{2E48411F-C41B-477E-9363-B3B836944910}" srcId="{D3B5CA8A-646B-47D2-8D44-CFF9175CFD96}" destId="{3B845849-B443-464D-88D9-BB8B993168DB}" srcOrd="4" destOrd="0" parTransId="{4EA53540-A972-4178-99B4-5E12D8A58CAC}" sibTransId="{4391E831-7EA9-46A2-80A4-FA69DAED498D}"/>
    <dgm:cxn modelId="{4266AC23-8D81-4984-A0B0-11C8E9CE2CB6}" type="presOf" srcId="{C001C9A2-3C8C-48F4-AEC7-C0A117A25766}" destId="{5FF83362-CE8E-4AD8-BF0F-636AB2CD52D4}" srcOrd="0" destOrd="0" presId="urn:microsoft.com/office/officeart/2005/8/layout/pList1"/>
    <dgm:cxn modelId="{BCF8A72D-875B-4726-B71E-B3B8CB101C24}" type="presOf" srcId="{4391E831-7EA9-46A2-80A4-FA69DAED498D}" destId="{4DDF47C7-E9A5-4D4F-8885-7CB459483B2F}" srcOrd="0" destOrd="0" presId="urn:microsoft.com/office/officeart/2005/8/layout/pList1"/>
    <dgm:cxn modelId="{3ABE8936-BC0A-47FE-9F04-AA024C2C1D27}" type="presOf" srcId="{BEB1D9CD-A1D6-4200-86EC-735982DD4DD9}" destId="{8F85CBE5-D783-49E7-8F40-F0752662DD53}" srcOrd="0" destOrd="0" presId="urn:microsoft.com/office/officeart/2005/8/layout/pList1"/>
    <dgm:cxn modelId="{79371D3D-BC98-4737-92B5-3C7D45E4B0A6}" type="presOf" srcId="{D3B5CA8A-646B-47D2-8D44-CFF9175CFD96}" destId="{2BD65863-6759-4D4E-89F5-DDB946F58AAE}" srcOrd="0" destOrd="0" presId="urn:microsoft.com/office/officeart/2005/8/layout/pList1"/>
    <dgm:cxn modelId="{1AC6C95F-19CC-4803-8451-693618EB1CEC}" type="presOf" srcId="{C70C4627-F6B7-4DC9-BE88-641FF3DC5DA5}" destId="{464C8F7F-8FE2-465F-8AFB-C093C974497F}" srcOrd="0" destOrd="0" presId="urn:microsoft.com/office/officeart/2005/8/layout/pList1"/>
    <dgm:cxn modelId="{A9422F54-532D-4781-A6CF-A9D1B773D50A}" type="presOf" srcId="{B7FECFC1-A0B8-432E-923F-76F2799B7613}" destId="{D798A6B1-AAF6-40C4-8B1E-4110A947FDAE}" srcOrd="0" destOrd="0" presId="urn:microsoft.com/office/officeart/2005/8/layout/pList1"/>
    <dgm:cxn modelId="{B7615989-7E30-4CCF-BA0A-2F80497C4FB4}" type="presOf" srcId="{672042B1-4104-4983-95BF-82C675CE8C98}" destId="{327C195E-C72E-4B0D-9887-968B6151B450}" srcOrd="0" destOrd="0" presId="urn:microsoft.com/office/officeart/2005/8/layout/pList1"/>
    <dgm:cxn modelId="{9FA72793-4D17-4821-87BB-38CAA35071D4}" type="presOf" srcId="{C44467C0-0D96-4BB7-94CF-13DBA9037E73}" destId="{8EE058A1-BD80-4A66-AD4D-0FCEB94CE335}" srcOrd="0" destOrd="0" presId="urn:microsoft.com/office/officeart/2005/8/layout/pList1"/>
    <dgm:cxn modelId="{22B80896-3FEB-4159-AC2A-4F681BF007C0}" type="presOf" srcId="{3932B913-8DC6-4C5C-8E4B-5443B9D6A457}" destId="{32937B89-923E-4512-9898-401D345BC2A8}" srcOrd="0" destOrd="0" presId="urn:microsoft.com/office/officeart/2005/8/layout/pList1"/>
    <dgm:cxn modelId="{598EAB97-6A9F-4675-8EC3-DCEAAB2EFDB4}" type="presOf" srcId="{7CB07E23-87B6-49AB-AE5F-885CF4BBA2F9}" destId="{61A7294D-1E8E-466F-A3DE-9DFFD4DBA934}" srcOrd="0" destOrd="0" presId="urn:microsoft.com/office/officeart/2005/8/layout/pList1"/>
    <dgm:cxn modelId="{11538C9D-44D4-4539-963F-21E079152909}" srcId="{D3B5CA8A-646B-47D2-8D44-CFF9175CFD96}" destId="{3932B913-8DC6-4C5C-8E4B-5443B9D6A457}" srcOrd="5" destOrd="0" parTransId="{BA701245-D6C6-46CA-B0BB-D927101C00C5}" sibTransId="{C44467C0-0D96-4BB7-94CF-13DBA9037E73}"/>
    <dgm:cxn modelId="{9BAB88B0-3F6B-4C25-B196-44CE9F57AA8A}" type="presOf" srcId="{3B845849-B443-464D-88D9-BB8B993168DB}" destId="{2F2B44D9-82C3-4F3E-9135-B5E852CD466F}" srcOrd="0" destOrd="0" presId="urn:microsoft.com/office/officeart/2005/8/layout/pList1"/>
    <dgm:cxn modelId="{79D4AEB8-2418-4DE7-BA7E-F7D01BC1AC18}" type="presOf" srcId="{FCF9EF54-B58B-4A7D-AADD-BCCB3A32DDC1}" destId="{442C392B-9F5A-4364-B5CA-65B6117CCC1E}" srcOrd="0" destOrd="0" presId="urn:microsoft.com/office/officeart/2005/8/layout/pList1"/>
    <dgm:cxn modelId="{533A20BA-8DAA-4D22-901A-C8200B2D7D34}" type="presOf" srcId="{6E9820C9-C4CA-4CC8-B9A2-533CAC9152B2}" destId="{5C4F3175-2EC9-4959-99CE-E45E551CBD25}" srcOrd="0" destOrd="0" presId="urn:microsoft.com/office/officeart/2005/8/layout/pList1"/>
    <dgm:cxn modelId="{DD377BBF-C2BD-41FA-8697-53F1B9CE3CF4}" srcId="{D3B5CA8A-646B-47D2-8D44-CFF9175CFD96}" destId="{76431A63-41C3-431D-9583-061F83DC9CAB}" srcOrd="7" destOrd="0" parTransId="{0518DC84-CE1F-4F92-914F-51DEB3D9C60D}" sibTransId="{C53ECB28-E5A5-4CD9-8184-8C5D7D1E6BFD}"/>
    <dgm:cxn modelId="{096C0CDC-0CF4-425B-A0F3-22837EB59D7C}" type="presOf" srcId="{76431A63-41C3-431D-9583-061F83DC9CAB}" destId="{2B879F57-4219-4D87-A898-FEEDA6243D56}" srcOrd="0" destOrd="0" presId="urn:microsoft.com/office/officeart/2005/8/layout/pList1"/>
    <dgm:cxn modelId="{39BE6ADF-37F6-4528-9950-16B3D55B65D9}" srcId="{D3B5CA8A-646B-47D2-8D44-CFF9175CFD96}" destId="{672042B1-4104-4983-95BF-82C675CE8C98}" srcOrd="0" destOrd="0" parTransId="{262AEBC1-094E-4173-A63C-D08813BA5FCA}" sibTransId="{7B5C1DD8-F075-4906-83BB-E481189531DD}"/>
    <dgm:cxn modelId="{096734ED-9994-4AE2-A2DD-9A6A121C1264}" type="presOf" srcId="{7B5C1DD8-F075-4906-83BB-E481189531DD}" destId="{70C0B758-D512-4C4A-B7D1-0EADF30405F4}" srcOrd="0" destOrd="0" presId="urn:microsoft.com/office/officeart/2005/8/layout/pList1"/>
    <dgm:cxn modelId="{AE747AF5-A7C1-4C41-B95E-EAF50060A99E}" srcId="{D3B5CA8A-646B-47D2-8D44-CFF9175CFD96}" destId="{7CB07E23-87B6-49AB-AE5F-885CF4BBA2F9}" srcOrd="1" destOrd="0" parTransId="{9A0486B1-B8AF-4232-A6EE-C181A8C1AE85}" sibTransId="{FCF9EF54-B58B-4A7D-AADD-BCCB3A32DDC1}"/>
    <dgm:cxn modelId="{0456EAF6-C495-4F3A-AF38-55D3E9C15639}" srcId="{D3B5CA8A-646B-47D2-8D44-CFF9175CFD96}" destId="{6E9820C9-C4CA-4CC8-B9A2-533CAC9152B2}" srcOrd="2" destOrd="0" parTransId="{F0EB6932-1E99-4B11-9DFE-7CA30EA413A7}" sibTransId="{BEB1D9CD-A1D6-4200-86EC-735982DD4DD9}"/>
    <dgm:cxn modelId="{E91853DF-6705-4DD8-842B-ED9E9CAACE42}" type="presParOf" srcId="{2BD65863-6759-4D4E-89F5-DDB946F58AAE}" destId="{B7723F84-8121-4B2D-B5DC-282447069472}" srcOrd="0" destOrd="0" presId="urn:microsoft.com/office/officeart/2005/8/layout/pList1"/>
    <dgm:cxn modelId="{19F246E5-1356-4174-B3C3-91401ED59C19}" type="presParOf" srcId="{B7723F84-8121-4B2D-B5DC-282447069472}" destId="{70977901-027B-4755-A91E-1C7E82DA5842}" srcOrd="0" destOrd="0" presId="urn:microsoft.com/office/officeart/2005/8/layout/pList1"/>
    <dgm:cxn modelId="{AC0216CE-ED8B-4BC4-9C43-A853D276D704}" type="presParOf" srcId="{B7723F84-8121-4B2D-B5DC-282447069472}" destId="{327C195E-C72E-4B0D-9887-968B6151B450}" srcOrd="1" destOrd="0" presId="urn:microsoft.com/office/officeart/2005/8/layout/pList1"/>
    <dgm:cxn modelId="{E6FD200A-0515-4F70-B50F-5A4399ED6E4E}" type="presParOf" srcId="{2BD65863-6759-4D4E-89F5-DDB946F58AAE}" destId="{70C0B758-D512-4C4A-B7D1-0EADF30405F4}" srcOrd="1" destOrd="0" presId="urn:microsoft.com/office/officeart/2005/8/layout/pList1"/>
    <dgm:cxn modelId="{61678F87-3431-4C93-A4BA-BD30560E2973}" type="presParOf" srcId="{2BD65863-6759-4D4E-89F5-DDB946F58AAE}" destId="{FADEC72F-B51B-4726-B762-8511B16CD682}" srcOrd="2" destOrd="0" presId="urn:microsoft.com/office/officeart/2005/8/layout/pList1"/>
    <dgm:cxn modelId="{8DB9C357-4439-4B47-AF4E-EF6D25969B3F}" type="presParOf" srcId="{FADEC72F-B51B-4726-B762-8511B16CD682}" destId="{548AEFD6-C18D-434D-ACA5-935B4395CB6A}" srcOrd="0" destOrd="0" presId="urn:microsoft.com/office/officeart/2005/8/layout/pList1"/>
    <dgm:cxn modelId="{3A013391-C2B8-4E42-B742-261CAF24E36F}" type="presParOf" srcId="{FADEC72F-B51B-4726-B762-8511B16CD682}" destId="{61A7294D-1E8E-466F-A3DE-9DFFD4DBA934}" srcOrd="1" destOrd="0" presId="urn:microsoft.com/office/officeart/2005/8/layout/pList1"/>
    <dgm:cxn modelId="{DA294C5E-D811-44C2-BCFB-534CAEF89497}" type="presParOf" srcId="{2BD65863-6759-4D4E-89F5-DDB946F58AAE}" destId="{442C392B-9F5A-4364-B5CA-65B6117CCC1E}" srcOrd="3" destOrd="0" presId="urn:microsoft.com/office/officeart/2005/8/layout/pList1"/>
    <dgm:cxn modelId="{0EF025DD-EE8F-4948-B002-27D5D8794CA6}" type="presParOf" srcId="{2BD65863-6759-4D4E-89F5-DDB946F58AAE}" destId="{E4906FDA-7245-45A6-B7AB-ED2E7392A6BE}" srcOrd="4" destOrd="0" presId="urn:microsoft.com/office/officeart/2005/8/layout/pList1"/>
    <dgm:cxn modelId="{76DF377E-6E3A-49F6-94DF-A29B3BBA1E89}" type="presParOf" srcId="{E4906FDA-7245-45A6-B7AB-ED2E7392A6BE}" destId="{39470CFA-88E6-49B0-9DCF-8657B93B014A}" srcOrd="0" destOrd="0" presId="urn:microsoft.com/office/officeart/2005/8/layout/pList1"/>
    <dgm:cxn modelId="{E833DF37-DE1B-48DB-BCF5-27FFCACC01EA}" type="presParOf" srcId="{E4906FDA-7245-45A6-B7AB-ED2E7392A6BE}" destId="{5C4F3175-2EC9-4959-99CE-E45E551CBD25}" srcOrd="1" destOrd="0" presId="urn:microsoft.com/office/officeart/2005/8/layout/pList1"/>
    <dgm:cxn modelId="{45ED4354-EBE2-4AC4-8354-9F394150698C}" type="presParOf" srcId="{2BD65863-6759-4D4E-89F5-DDB946F58AAE}" destId="{8F85CBE5-D783-49E7-8F40-F0752662DD53}" srcOrd="5" destOrd="0" presId="urn:microsoft.com/office/officeart/2005/8/layout/pList1"/>
    <dgm:cxn modelId="{14F5DB0D-CFC7-4E9E-862A-E75164D1F984}" type="presParOf" srcId="{2BD65863-6759-4D4E-89F5-DDB946F58AAE}" destId="{8B2CB6C5-105D-4022-9CFF-2CA53B6CC0ED}" srcOrd="6" destOrd="0" presId="urn:microsoft.com/office/officeart/2005/8/layout/pList1"/>
    <dgm:cxn modelId="{1D2F8C95-8770-4DC7-A005-B603A98C562F}" type="presParOf" srcId="{8B2CB6C5-105D-4022-9CFF-2CA53B6CC0ED}" destId="{420407E0-4F07-4D48-8207-3706D27D0293}" srcOrd="0" destOrd="0" presId="urn:microsoft.com/office/officeart/2005/8/layout/pList1"/>
    <dgm:cxn modelId="{D359A851-78BF-4540-BBEC-756386807687}" type="presParOf" srcId="{8B2CB6C5-105D-4022-9CFF-2CA53B6CC0ED}" destId="{5FF83362-CE8E-4AD8-BF0F-636AB2CD52D4}" srcOrd="1" destOrd="0" presId="urn:microsoft.com/office/officeart/2005/8/layout/pList1"/>
    <dgm:cxn modelId="{D00E3697-3B83-4629-9671-A55D84D2F538}" type="presParOf" srcId="{2BD65863-6759-4D4E-89F5-DDB946F58AAE}" destId="{867ADF09-8F55-4325-8D1D-1BCE2EF663D7}" srcOrd="7" destOrd="0" presId="urn:microsoft.com/office/officeart/2005/8/layout/pList1"/>
    <dgm:cxn modelId="{445A7DDB-7C04-4668-8D91-19FB3F6B93A0}" type="presParOf" srcId="{2BD65863-6759-4D4E-89F5-DDB946F58AAE}" destId="{20B6C488-05E3-4DB6-AD68-AFFAB1411447}" srcOrd="8" destOrd="0" presId="urn:microsoft.com/office/officeart/2005/8/layout/pList1"/>
    <dgm:cxn modelId="{D7E9ADAB-4AA7-46F1-9B4F-7AEE61954A7C}" type="presParOf" srcId="{20B6C488-05E3-4DB6-AD68-AFFAB1411447}" destId="{F76D8651-0B9B-4A59-AC48-891908AD24E6}" srcOrd="0" destOrd="0" presId="urn:microsoft.com/office/officeart/2005/8/layout/pList1"/>
    <dgm:cxn modelId="{F04B8B03-5085-440C-B6BF-7CAC55A52512}" type="presParOf" srcId="{20B6C488-05E3-4DB6-AD68-AFFAB1411447}" destId="{2F2B44D9-82C3-4F3E-9135-B5E852CD466F}" srcOrd="1" destOrd="0" presId="urn:microsoft.com/office/officeart/2005/8/layout/pList1"/>
    <dgm:cxn modelId="{C1FA23BC-D81D-4D2B-86D5-F2470CDEEB77}" type="presParOf" srcId="{2BD65863-6759-4D4E-89F5-DDB946F58AAE}" destId="{4DDF47C7-E9A5-4D4F-8885-7CB459483B2F}" srcOrd="9" destOrd="0" presId="urn:microsoft.com/office/officeart/2005/8/layout/pList1"/>
    <dgm:cxn modelId="{54196F48-6D8C-458D-8D57-21B3A5668609}" type="presParOf" srcId="{2BD65863-6759-4D4E-89F5-DDB946F58AAE}" destId="{B219A462-B0D1-4534-B9F4-96618B16784C}" srcOrd="10" destOrd="0" presId="urn:microsoft.com/office/officeart/2005/8/layout/pList1"/>
    <dgm:cxn modelId="{5C49C10A-F716-46A6-AC7F-76F664032141}" type="presParOf" srcId="{B219A462-B0D1-4534-B9F4-96618B16784C}" destId="{8F0D29A2-BA45-4999-8641-921CAB75B7C9}" srcOrd="0" destOrd="0" presId="urn:microsoft.com/office/officeart/2005/8/layout/pList1"/>
    <dgm:cxn modelId="{E197DCC6-387B-4F19-9AA5-CCD0BC0193EB}" type="presParOf" srcId="{B219A462-B0D1-4534-B9F4-96618B16784C}" destId="{32937B89-923E-4512-9898-401D345BC2A8}" srcOrd="1" destOrd="0" presId="urn:microsoft.com/office/officeart/2005/8/layout/pList1"/>
    <dgm:cxn modelId="{353A3E0B-D1A6-4DC7-80A5-D6417EEF42F9}" type="presParOf" srcId="{2BD65863-6759-4D4E-89F5-DDB946F58AAE}" destId="{8EE058A1-BD80-4A66-AD4D-0FCEB94CE335}" srcOrd="11" destOrd="0" presId="urn:microsoft.com/office/officeart/2005/8/layout/pList1"/>
    <dgm:cxn modelId="{4D363ABA-FD9C-4BA9-9C3B-0EB30B39F9A4}" type="presParOf" srcId="{2BD65863-6759-4D4E-89F5-DDB946F58AAE}" destId="{01DB52F1-CAD1-4DF1-BC79-A8E42D5C6392}" srcOrd="12" destOrd="0" presId="urn:microsoft.com/office/officeart/2005/8/layout/pList1"/>
    <dgm:cxn modelId="{34844F82-DF2A-40D0-A4C4-E6AD401B1338}" type="presParOf" srcId="{01DB52F1-CAD1-4DF1-BC79-A8E42D5C6392}" destId="{81C3EBEE-4665-4547-A5F1-15109B3FFD8C}" srcOrd="0" destOrd="0" presId="urn:microsoft.com/office/officeart/2005/8/layout/pList1"/>
    <dgm:cxn modelId="{709EB95A-FD4A-4CAD-8306-F657C49648D4}" type="presParOf" srcId="{01DB52F1-CAD1-4DF1-BC79-A8E42D5C6392}" destId="{464C8F7F-8FE2-465F-8AFB-C093C974497F}" srcOrd="1" destOrd="0" presId="urn:microsoft.com/office/officeart/2005/8/layout/pList1"/>
    <dgm:cxn modelId="{764D4550-03D2-4C1A-9AF6-EA77314E4B70}" type="presParOf" srcId="{2BD65863-6759-4D4E-89F5-DDB946F58AAE}" destId="{D798A6B1-AAF6-40C4-8B1E-4110A947FDAE}" srcOrd="13" destOrd="0" presId="urn:microsoft.com/office/officeart/2005/8/layout/pList1"/>
    <dgm:cxn modelId="{976FA49A-C9B0-4DFF-8003-CA3E994400A2}" type="presParOf" srcId="{2BD65863-6759-4D4E-89F5-DDB946F58AAE}" destId="{897D582F-589F-45F7-A48C-B08451F6A160}" srcOrd="14" destOrd="0" presId="urn:microsoft.com/office/officeart/2005/8/layout/pList1"/>
    <dgm:cxn modelId="{275BD1E0-E070-48C1-9C74-ECDB4A67B911}" type="presParOf" srcId="{897D582F-589F-45F7-A48C-B08451F6A160}" destId="{BCA36F70-6A67-4E7F-A106-440C621DAC56}" srcOrd="0" destOrd="0" presId="urn:microsoft.com/office/officeart/2005/8/layout/pList1"/>
    <dgm:cxn modelId="{A12CBF77-EED8-4789-9F2F-02AEF5C48B73}" type="presParOf" srcId="{897D582F-589F-45F7-A48C-B08451F6A160}" destId="{2B879F57-4219-4D87-A898-FEEDA6243D56}" srcOrd="1" destOrd="0" presId="urn:microsoft.com/office/officeart/2005/8/layout/pList1"/>
  </dgm:cxnLst>
  <dgm:bg>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3B5CA8A-646B-47D2-8D44-CFF9175CFD96}" type="doc">
      <dgm:prSet loTypeId="urn:microsoft.com/office/officeart/2005/8/layout/default" loCatId="list" qsTypeId="urn:microsoft.com/office/officeart/2005/8/quickstyle/simple3" qsCatId="simple" csTypeId="urn:microsoft.com/office/officeart/2005/8/colors/colorful4" csCatId="colorful" phldr="1"/>
      <dgm:spPr/>
      <dgm:t>
        <a:bodyPr/>
        <a:lstStyle/>
        <a:p>
          <a:endParaRPr lang="en-ID"/>
        </a:p>
      </dgm:t>
    </dgm:pt>
    <dgm:pt modelId="{672042B1-4104-4983-95BF-82C675CE8C98}">
      <dgm:prSet/>
      <dgm:spPr/>
      <dgm:t>
        <a:bodyPr/>
        <a:lstStyle/>
        <a:p>
          <a:r>
            <a:rPr lang="en-ID" dirty="0" err="1"/>
            <a:t>Penerapan</a:t>
          </a:r>
          <a:r>
            <a:rPr lang="en-ID" dirty="0"/>
            <a:t> </a:t>
          </a:r>
          <a:r>
            <a:rPr lang="en-ID" dirty="0" err="1"/>
            <a:t>prinsip</a:t>
          </a:r>
          <a:r>
            <a:rPr lang="en-ID" dirty="0"/>
            <a:t> 1. </a:t>
          </a:r>
          <a:r>
            <a:rPr lang="en-ID" dirty="0" err="1"/>
            <a:t>Membuat</a:t>
          </a:r>
          <a:r>
            <a:rPr lang="en-ID" dirty="0"/>
            <a:t> daftar </a:t>
          </a:r>
          <a:r>
            <a:rPr lang="en-ID" dirty="0" err="1"/>
            <a:t>bahaya</a:t>
          </a:r>
          <a:r>
            <a:rPr lang="en-ID" dirty="0"/>
            <a:t> yang </a:t>
          </a:r>
          <a:r>
            <a:rPr lang="en-ID" dirty="0" err="1"/>
            <a:t>mungkin</a:t>
          </a:r>
          <a:r>
            <a:rPr lang="en-ID" dirty="0"/>
            <a:t> </a:t>
          </a:r>
          <a:r>
            <a:rPr lang="en-ID" dirty="0" err="1"/>
            <a:t>timbul</a:t>
          </a:r>
          <a:r>
            <a:rPr lang="en-ID" dirty="0"/>
            <a:t> dan </a:t>
          </a:r>
          <a:r>
            <a:rPr lang="en-ID" dirty="0" err="1"/>
            <a:t>cara</a:t>
          </a:r>
          <a:r>
            <a:rPr lang="en-ID" dirty="0"/>
            <a:t> </a:t>
          </a:r>
          <a:r>
            <a:rPr lang="en-ID" dirty="0" err="1"/>
            <a:t>pencegahan</a:t>
          </a:r>
          <a:r>
            <a:rPr lang="en-ID" dirty="0"/>
            <a:t> </a:t>
          </a:r>
          <a:r>
            <a:rPr lang="en-ID" dirty="0" err="1"/>
            <a:t>untuk</a:t>
          </a:r>
          <a:r>
            <a:rPr lang="en-ID" dirty="0"/>
            <a:t> </a:t>
          </a:r>
          <a:r>
            <a:rPr lang="en-ID" dirty="0" err="1"/>
            <a:t>mengendalikan</a:t>
          </a:r>
          <a:r>
            <a:rPr lang="en-ID" dirty="0"/>
            <a:t> </a:t>
          </a:r>
          <a:r>
            <a:rPr lang="en-ID" dirty="0" err="1"/>
            <a:t>bahaya</a:t>
          </a:r>
          <a:r>
            <a:rPr lang="en-ID" dirty="0"/>
            <a:t>. </a:t>
          </a:r>
        </a:p>
      </dgm:t>
    </dgm:pt>
    <dgm:pt modelId="{262AEBC1-094E-4173-A63C-D08813BA5FCA}" type="parTrans" cxnId="{39BE6ADF-37F6-4528-9950-16B3D55B65D9}">
      <dgm:prSet/>
      <dgm:spPr/>
      <dgm:t>
        <a:bodyPr/>
        <a:lstStyle/>
        <a:p>
          <a:endParaRPr lang="en-ID"/>
        </a:p>
      </dgm:t>
    </dgm:pt>
    <dgm:pt modelId="{7B5C1DD8-F075-4906-83BB-E481189531DD}" type="sibTrans" cxnId="{39BE6ADF-37F6-4528-9950-16B3D55B65D9}">
      <dgm:prSet/>
      <dgm:spPr/>
      <dgm:t>
        <a:bodyPr/>
        <a:lstStyle/>
        <a:p>
          <a:endParaRPr lang="en-ID"/>
        </a:p>
      </dgm:t>
    </dgm:pt>
    <dgm:pt modelId="{42271444-3A27-4012-A72E-6D6159C0CE95}">
      <dgm:prSet/>
      <dgm:spPr/>
      <dgm:t>
        <a:bodyPr/>
        <a:lstStyle/>
        <a:p>
          <a:r>
            <a:rPr lang="en-ID"/>
            <a:t>Penerapan prinsip 2. Menetapkan titik kendali kritis (CCP = Critical Control Point). </a:t>
          </a:r>
          <a:endParaRPr lang="en-ID" dirty="0"/>
        </a:p>
      </dgm:t>
    </dgm:pt>
    <dgm:pt modelId="{526C5AE9-8807-4427-B9FE-A3B2BE0B61CA}" type="parTrans" cxnId="{F252C24E-5D95-4228-9628-D80D7D236FDD}">
      <dgm:prSet/>
      <dgm:spPr/>
      <dgm:t>
        <a:bodyPr/>
        <a:lstStyle/>
        <a:p>
          <a:endParaRPr lang="en-ID"/>
        </a:p>
      </dgm:t>
    </dgm:pt>
    <dgm:pt modelId="{97F4C86D-9B48-4662-9198-36F49655751D}" type="sibTrans" cxnId="{F252C24E-5D95-4228-9628-D80D7D236FDD}">
      <dgm:prSet/>
      <dgm:spPr/>
      <dgm:t>
        <a:bodyPr/>
        <a:lstStyle/>
        <a:p>
          <a:endParaRPr lang="en-ID"/>
        </a:p>
      </dgm:t>
    </dgm:pt>
    <dgm:pt modelId="{A9594A8C-36AC-4876-B7B7-18CC6A20DEA6}">
      <dgm:prSet/>
      <dgm:spPr/>
      <dgm:t>
        <a:bodyPr/>
        <a:lstStyle/>
        <a:p>
          <a:r>
            <a:rPr lang="en-ID"/>
            <a:t>Penerapan prinsip 3. Menetapan batas/limit kritis untuk setiap titik kendali kritis (CCP). </a:t>
          </a:r>
          <a:endParaRPr lang="en-ID" dirty="0"/>
        </a:p>
      </dgm:t>
    </dgm:pt>
    <dgm:pt modelId="{491EDA6D-4BDD-41BD-8C0E-FF258D657E9B}" type="parTrans" cxnId="{58955102-CD46-46FF-BB14-20B24E04B169}">
      <dgm:prSet/>
      <dgm:spPr/>
      <dgm:t>
        <a:bodyPr/>
        <a:lstStyle/>
        <a:p>
          <a:endParaRPr lang="en-ID"/>
        </a:p>
      </dgm:t>
    </dgm:pt>
    <dgm:pt modelId="{F430DA22-92C4-4871-9E58-A68AC2B14E20}" type="sibTrans" cxnId="{58955102-CD46-46FF-BB14-20B24E04B169}">
      <dgm:prSet/>
      <dgm:spPr/>
      <dgm:t>
        <a:bodyPr/>
        <a:lstStyle/>
        <a:p>
          <a:endParaRPr lang="en-ID"/>
        </a:p>
      </dgm:t>
    </dgm:pt>
    <dgm:pt modelId="{7F7F2381-F96B-48B5-A623-B60BDA31FD65}">
      <dgm:prSet/>
      <dgm:spPr/>
      <dgm:t>
        <a:bodyPr/>
        <a:lstStyle/>
        <a:p>
          <a:r>
            <a:rPr lang="en-ID"/>
            <a:t>Penerapan prinsip 4. Menetapkan sistem/prosedur pemantauan untuk setiap CCP. </a:t>
          </a:r>
          <a:endParaRPr lang="en-ID" dirty="0"/>
        </a:p>
      </dgm:t>
    </dgm:pt>
    <dgm:pt modelId="{E125B57D-1AF3-4E33-BE8D-80FFC388A165}" type="parTrans" cxnId="{098D1E60-D83F-4AED-8B64-3A14385AFE13}">
      <dgm:prSet/>
      <dgm:spPr/>
      <dgm:t>
        <a:bodyPr/>
        <a:lstStyle/>
        <a:p>
          <a:endParaRPr lang="en-ID"/>
        </a:p>
      </dgm:t>
    </dgm:pt>
    <dgm:pt modelId="{609B8C78-DCB6-481B-85AA-7D677EC40FA2}" type="sibTrans" cxnId="{098D1E60-D83F-4AED-8B64-3A14385AFE13}">
      <dgm:prSet/>
      <dgm:spPr/>
      <dgm:t>
        <a:bodyPr/>
        <a:lstStyle/>
        <a:p>
          <a:endParaRPr lang="en-ID"/>
        </a:p>
      </dgm:t>
    </dgm:pt>
    <dgm:pt modelId="{96CCFDA5-DE08-42EC-B2C6-08D079A05B7E}">
      <dgm:prSet/>
      <dgm:spPr/>
      <dgm:t>
        <a:bodyPr/>
        <a:lstStyle/>
        <a:p>
          <a:r>
            <a:rPr lang="en-ID"/>
            <a:t>Penerapan prinsip 5. Menetapkan tindakan koreksi terhadap penyimpangan. </a:t>
          </a:r>
          <a:endParaRPr lang="en-ID" dirty="0"/>
        </a:p>
      </dgm:t>
    </dgm:pt>
    <dgm:pt modelId="{B18CAB30-E951-4530-A933-92724CA873D7}" type="parTrans" cxnId="{8A279BF9-D1D8-4C27-999D-381532315A80}">
      <dgm:prSet/>
      <dgm:spPr/>
      <dgm:t>
        <a:bodyPr/>
        <a:lstStyle/>
        <a:p>
          <a:endParaRPr lang="en-ID"/>
        </a:p>
      </dgm:t>
    </dgm:pt>
    <dgm:pt modelId="{084B5381-A82A-4F6B-B91D-641E8FC4AF5F}" type="sibTrans" cxnId="{8A279BF9-D1D8-4C27-999D-381532315A80}">
      <dgm:prSet/>
      <dgm:spPr/>
      <dgm:t>
        <a:bodyPr/>
        <a:lstStyle/>
        <a:p>
          <a:endParaRPr lang="en-ID"/>
        </a:p>
      </dgm:t>
    </dgm:pt>
    <dgm:pt modelId="{7CC4F586-30D7-4119-8BAF-FCD9513B20E6}">
      <dgm:prSet/>
      <dgm:spPr/>
      <dgm:t>
        <a:bodyPr/>
        <a:lstStyle/>
        <a:p>
          <a:r>
            <a:rPr lang="en-ID"/>
            <a:t>Penerapan prinsip 6. Menetapkan prosedur verifikasi untuk membuktikan bahwa sistem HACCP berjalan dengan baik dan benar. </a:t>
          </a:r>
          <a:endParaRPr lang="en-ID" dirty="0"/>
        </a:p>
      </dgm:t>
    </dgm:pt>
    <dgm:pt modelId="{4C7266BC-594F-4602-80E1-13439FB36EA9}" type="parTrans" cxnId="{33365604-B23E-4F5C-9949-2CB8D0BDB957}">
      <dgm:prSet/>
      <dgm:spPr/>
      <dgm:t>
        <a:bodyPr/>
        <a:lstStyle/>
        <a:p>
          <a:endParaRPr lang="en-ID"/>
        </a:p>
      </dgm:t>
    </dgm:pt>
    <dgm:pt modelId="{E7148825-6FC2-4301-A9AB-1EF95E2CD98B}" type="sibTrans" cxnId="{33365604-B23E-4F5C-9949-2CB8D0BDB957}">
      <dgm:prSet/>
      <dgm:spPr/>
      <dgm:t>
        <a:bodyPr/>
        <a:lstStyle/>
        <a:p>
          <a:endParaRPr lang="en-ID"/>
        </a:p>
      </dgm:t>
    </dgm:pt>
    <dgm:pt modelId="{23DE4BDF-378A-4406-96DA-168D8B804333}">
      <dgm:prSet/>
      <dgm:spPr/>
      <dgm:t>
        <a:bodyPr/>
        <a:lstStyle/>
        <a:p>
          <a:r>
            <a:rPr lang="en-ID"/>
            <a:t>Penerapan prinsip 7. Membuat catatan dan dokumentasi. Catatan data yang praktis dan teliti merupakan hal yang penting dalam penerapan sistem HACCP</a:t>
          </a:r>
          <a:endParaRPr lang="en-ID" dirty="0"/>
        </a:p>
      </dgm:t>
    </dgm:pt>
    <dgm:pt modelId="{6CE0772F-5DD3-4058-84D7-83FD6924BB04}" type="parTrans" cxnId="{1BC99188-3316-4019-A037-3B1A7F38B2D3}">
      <dgm:prSet/>
      <dgm:spPr/>
      <dgm:t>
        <a:bodyPr/>
        <a:lstStyle/>
        <a:p>
          <a:endParaRPr lang="en-ID"/>
        </a:p>
      </dgm:t>
    </dgm:pt>
    <dgm:pt modelId="{A6F3D447-9558-4A0D-AE7C-36DBAD427414}" type="sibTrans" cxnId="{1BC99188-3316-4019-A037-3B1A7F38B2D3}">
      <dgm:prSet/>
      <dgm:spPr/>
      <dgm:t>
        <a:bodyPr/>
        <a:lstStyle/>
        <a:p>
          <a:endParaRPr lang="en-ID"/>
        </a:p>
      </dgm:t>
    </dgm:pt>
    <dgm:pt modelId="{F16CEFA1-0C38-440E-A1FB-1936FFC4E45F}" type="pres">
      <dgm:prSet presAssocID="{D3B5CA8A-646B-47D2-8D44-CFF9175CFD96}" presName="diagram" presStyleCnt="0">
        <dgm:presLayoutVars>
          <dgm:dir/>
          <dgm:resizeHandles val="exact"/>
        </dgm:presLayoutVars>
      </dgm:prSet>
      <dgm:spPr/>
    </dgm:pt>
    <dgm:pt modelId="{5EF1D742-DE5E-4CE8-A7AB-9B0B09683F5C}" type="pres">
      <dgm:prSet presAssocID="{672042B1-4104-4983-95BF-82C675CE8C98}" presName="node" presStyleLbl="node1" presStyleIdx="0" presStyleCnt="7">
        <dgm:presLayoutVars>
          <dgm:bulletEnabled val="1"/>
        </dgm:presLayoutVars>
      </dgm:prSet>
      <dgm:spPr/>
    </dgm:pt>
    <dgm:pt modelId="{3BF4930A-758C-42D8-9A1A-FC90165648E0}" type="pres">
      <dgm:prSet presAssocID="{7B5C1DD8-F075-4906-83BB-E481189531DD}" presName="sibTrans" presStyleCnt="0"/>
      <dgm:spPr/>
    </dgm:pt>
    <dgm:pt modelId="{662EFA4E-CC26-4B25-86F2-D0ABCC5A28CD}" type="pres">
      <dgm:prSet presAssocID="{42271444-3A27-4012-A72E-6D6159C0CE95}" presName="node" presStyleLbl="node1" presStyleIdx="1" presStyleCnt="7">
        <dgm:presLayoutVars>
          <dgm:bulletEnabled val="1"/>
        </dgm:presLayoutVars>
      </dgm:prSet>
      <dgm:spPr/>
    </dgm:pt>
    <dgm:pt modelId="{831E676B-A423-4727-8A0B-CF6721B3C485}" type="pres">
      <dgm:prSet presAssocID="{97F4C86D-9B48-4662-9198-36F49655751D}" presName="sibTrans" presStyleCnt="0"/>
      <dgm:spPr/>
    </dgm:pt>
    <dgm:pt modelId="{2F4F7DAA-92D9-4EE3-94B4-02EDC67BACC3}" type="pres">
      <dgm:prSet presAssocID="{A9594A8C-36AC-4876-B7B7-18CC6A20DEA6}" presName="node" presStyleLbl="node1" presStyleIdx="2" presStyleCnt="7">
        <dgm:presLayoutVars>
          <dgm:bulletEnabled val="1"/>
        </dgm:presLayoutVars>
      </dgm:prSet>
      <dgm:spPr/>
    </dgm:pt>
    <dgm:pt modelId="{1201034A-0F56-4840-BBC8-83EBD5F9AD92}" type="pres">
      <dgm:prSet presAssocID="{F430DA22-92C4-4871-9E58-A68AC2B14E20}" presName="sibTrans" presStyleCnt="0"/>
      <dgm:spPr/>
    </dgm:pt>
    <dgm:pt modelId="{B4722475-F475-422A-8FD0-9DCA0519164B}" type="pres">
      <dgm:prSet presAssocID="{7F7F2381-F96B-48B5-A623-B60BDA31FD65}" presName="node" presStyleLbl="node1" presStyleIdx="3" presStyleCnt="7">
        <dgm:presLayoutVars>
          <dgm:bulletEnabled val="1"/>
        </dgm:presLayoutVars>
      </dgm:prSet>
      <dgm:spPr/>
    </dgm:pt>
    <dgm:pt modelId="{6C69819C-B3B1-4BDA-9968-658F2798CC75}" type="pres">
      <dgm:prSet presAssocID="{609B8C78-DCB6-481B-85AA-7D677EC40FA2}" presName="sibTrans" presStyleCnt="0"/>
      <dgm:spPr/>
    </dgm:pt>
    <dgm:pt modelId="{5F998649-7A4D-4F07-9BBF-FC7EA14BA4BA}" type="pres">
      <dgm:prSet presAssocID="{96CCFDA5-DE08-42EC-B2C6-08D079A05B7E}" presName="node" presStyleLbl="node1" presStyleIdx="4" presStyleCnt="7">
        <dgm:presLayoutVars>
          <dgm:bulletEnabled val="1"/>
        </dgm:presLayoutVars>
      </dgm:prSet>
      <dgm:spPr/>
    </dgm:pt>
    <dgm:pt modelId="{7C8F8629-4263-403D-9E66-0D9FA3D5BE1F}" type="pres">
      <dgm:prSet presAssocID="{084B5381-A82A-4F6B-B91D-641E8FC4AF5F}" presName="sibTrans" presStyleCnt="0"/>
      <dgm:spPr/>
    </dgm:pt>
    <dgm:pt modelId="{14E33E13-88CB-4552-91C6-420AE50EDC79}" type="pres">
      <dgm:prSet presAssocID="{7CC4F586-30D7-4119-8BAF-FCD9513B20E6}" presName="node" presStyleLbl="node1" presStyleIdx="5" presStyleCnt="7">
        <dgm:presLayoutVars>
          <dgm:bulletEnabled val="1"/>
        </dgm:presLayoutVars>
      </dgm:prSet>
      <dgm:spPr/>
    </dgm:pt>
    <dgm:pt modelId="{7BDFD62B-DD1F-4325-A5B0-40065E5F743C}" type="pres">
      <dgm:prSet presAssocID="{E7148825-6FC2-4301-A9AB-1EF95E2CD98B}" presName="sibTrans" presStyleCnt="0"/>
      <dgm:spPr/>
    </dgm:pt>
    <dgm:pt modelId="{8D13A237-0664-4940-865D-E943FA445AB0}" type="pres">
      <dgm:prSet presAssocID="{23DE4BDF-378A-4406-96DA-168D8B804333}" presName="node" presStyleLbl="node1" presStyleIdx="6" presStyleCnt="7">
        <dgm:presLayoutVars>
          <dgm:bulletEnabled val="1"/>
        </dgm:presLayoutVars>
      </dgm:prSet>
      <dgm:spPr/>
    </dgm:pt>
  </dgm:ptLst>
  <dgm:cxnLst>
    <dgm:cxn modelId="{58955102-CD46-46FF-BB14-20B24E04B169}" srcId="{D3B5CA8A-646B-47D2-8D44-CFF9175CFD96}" destId="{A9594A8C-36AC-4876-B7B7-18CC6A20DEA6}" srcOrd="2" destOrd="0" parTransId="{491EDA6D-4BDD-41BD-8C0E-FF258D657E9B}" sibTransId="{F430DA22-92C4-4871-9E58-A68AC2B14E20}"/>
    <dgm:cxn modelId="{33365604-B23E-4F5C-9949-2CB8D0BDB957}" srcId="{D3B5CA8A-646B-47D2-8D44-CFF9175CFD96}" destId="{7CC4F586-30D7-4119-8BAF-FCD9513B20E6}" srcOrd="5" destOrd="0" parTransId="{4C7266BC-594F-4602-80E1-13439FB36EA9}" sibTransId="{E7148825-6FC2-4301-A9AB-1EF95E2CD98B}"/>
    <dgm:cxn modelId="{B534C73C-5CCC-43B5-B32D-549457A16F40}" type="presOf" srcId="{672042B1-4104-4983-95BF-82C675CE8C98}" destId="{5EF1D742-DE5E-4CE8-A7AB-9B0B09683F5C}" srcOrd="0" destOrd="0" presId="urn:microsoft.com/office/officeart/2005/8/layout/default"/>
    <dgm:cxn modelId="{6E16793D-93E4-4CAD-A1BC-690FBEA83C24}" type="presOf" srcId="{A9594A8C-36AC-4876-B7B7-18CC6A20DEA6}" destId="{2F4F7DAA-92D9-4EE3-94B4-02EDC67BACC3}" srcOrd="0" destOrd="0" presId="urn:microsoft.com/office/officeart/2005/8/layout/default"/>
    <dgm:cxn modelId="{098D1E60-D83F-4AED-8B64-3A14385AFE13}" srcId="{D3B5CA8A-646B-47D2-8D44-CFF9175CFD96}" destId="{7F7F2381-F96B-48B5-A623-B60BDA31FD65}" srcOrd="3" destOrd="0" parTransId="{E125B57D-1AF3-4E33-BE8D-80FFC388A165}" sibTransId="{609B8C78-DCB6-481B-85AA-7D677EC40FA2}"/>
    <dgm:cxn modelId="{FBB3C942-C0C0-4C8E-A90F-B8A4A240AE5B}" type="presOf" srcId="{7CC4F586-30D7-4119-8BAF-FCD9513B20E6}" destId="{14E33E13-88CB-4552-91C6-420AE50EDC79}" srcOrd="0" destOrd="0" presId="urn:microsoft.com/office/officeart/2005/8/layout/default"/>
    <dgm:cxn modelId="{85713949-FDCF-4AE7-A4D1-1724134DF295}" type="presOf" srcId="{D3B5CA8A-646B-47D2-8D44-CFF9175CFD96}" destId="{F16CEFA1-0C38-440E-A1FB-1936FFC4E45F}" srcOrd="0" destOrd="0" presId="urn:microsoft.com/office/officeart/2005/8/layout/default"/>
    <dgm:cxn modelId="{0A2B014E-D671-4B21-81AA-4DEDDCB55F1A}" type="presOf" srcId="{23DE4BDF-378A-4406-96DA-168D8B804333}" destId="{8D13A237-0664-4940-865D-E943FA445AB0}" srcOrd="0" destOrd="0" presId="urn:microsoft.com/office/officeart/2005/8/layout/default"/>
    <dgm:cxn modelId="{F252C24E-5D95-4228-9628-D80D7D236FDD}" srcId="{D3B5CA8A-646B-47D2-8D44-CFF9175CFD96}" destId="{42271444-3A27-4012-A72E-6D6159C0CE95}" srcOrd="1" destOrd="0" parTransId="{526C5AE9-8807-4427-B9FE-A3B2BE0B61CA}" sibTransId="{97F4C86D-9B48-4662-9198-36F49655751D}"/>
    <dgm:cxn modelId="{1BC99188-3316-4019-A037-3B1A7F38B2D3}" srcId="{D3B5CA8A-646B-47D2-8D44-CFF9175CFD96}" destId="{23DE4BDF-378A-4406-96DA-168D8B804333}" srcOrd="6" destOrd="0" parTransId="{6CE0772F-5DD3-4058-84D7-83FD6924BB04}" sibTransId="{A6F3D447-9558-4A0D-AE7C-36DBAD427414}"/>
    <dgm:cxn modelId="{BA8D1FDD-27D1-4C34-886D-D05266B8337A}" type="presOf" srcId="{7F7F2381-F96B-48B5-A623-B60BDA31FD65}" destId="{B4722475-F475-422A-8FD0-9DCA0519164B}" srcOrd="0" destOrd="0" presId="urn:microsoft.com/office/officeart/2005/8/layout/default"/>
    <dgm:cxn modelId="{39BE6ADF-37F6-4528-9950-16B3D55B65D9}" srcId="{D3B5CA8A-646B-47D2-8D44-CFF9175CFD96}" destId="{672042B1-4104-4983-95BF-82C675CE8C98}" srcOrd="0" destOrd="0" parTransId="{262AEBC1-094E-4173-A63C-D08813BA5FCA}" sibTransId="{7B5C1DD8-F075-4906-83BB-E481189531DD}"/>
    <dgm:cxn modelId="{65FE56E2-3B18-4888-B870-524CF4B0A884}" type="presOf" srcId="{96CCFDA5-DE08-42EC-B2C6-08D079A05B7E}" destId="{5F998649-7A4D-4F07-9BBF-FC7EA14BA4BA}" srcOrd="0" destOrd="0" presId="urn:microsoft.com/office/officeart/2005/8/layout/default"/>
    <dgm:cxn modelId="{8A279BF9-D1D8-4C27-999D-381532315A80}" srcId="{D3B5CA8A-646B-47D2-8D44-CFF9175CFD96}" destId="{96CCFDA5-DE08-42EC-B2C6-08D079A05B7E}" srcOrd="4" destOrd="0" parTransId="{B18CAB30-E951-4530-A933-92724CA873D7}" sibTransId="{084B5381-A82A-4F6B-B91D-641E8FC4AF5F}"/>
    <dgm:cxn modelId="{F63345FA-39D4-4F85-BA72-198EE00E8C43}" type="presOf" srcId="{42271444-3A27-4012-A72E-6D6159C0CE95}" destId="{662EFA4E-CC26-4B25-86F2-D0ABCC5A28CD}" srcOrd="0" destOrd="0" presId="urn:microsoft.com/office/officeart/2005/8/layout/default"/>
    <dgm:cxn modelId="{0C1F872A-C67E-4B6E-8A5C-6BECC5B6D23B}" type="presParOf" srcId="{F16CEFA1-0C38-440E-A1FB-1936FFC4E45F}" destId="{5EF1D742-DE5E-4CE8-A7AB-9B0B09683F5C}" srcOrd="0" destOrd="0" presId="urn:microsoft.com/office/officeart/2005/8/layout/default"/>
    <dgm:cxn modelId="{EE31664C-B7B4-4811-AD8C-E53DEBA3CE5F}" type="presParOf" srcId="{F16CEFA1-0C38-440E-A1FB-1936FFC4E45F}" destId="{3BF4930A-758C-42D8-9A1A-FC90165648E0}" srcOrd="1" destOrd="0" presId="urn:microsoft.com/office/officeart/2005/8/layout/default"/>
    <dgm:cxn modelId="{CD61D414-71EC-4053-935A-F3ACE14F1EED}" type="presParOf" srcId="{F16CEFA1-0C38-440E-A1FB-1936FFC4E45F}" destId="{662EFA4E-CC26-4B25-86F2-D0ABCC5A28CD}" srcOrd="2" destOrd="0" presId="urn:microsoft.com/office/officeart/2005/8/layout/default"/>
    <dgm:cxn modelId="{3FAECCF6-257D-4E50-BA12-23090A173630}" type="presParOf" srcId="{F16CEFA1-0C38-440E-A1FB-1936FFC4E45F}" destId="{831E676B-A423-4727-8A0B-CF6721B3C485}" srcOrd="3" destOrd="0" presId="urn:microsoft.com/office/officeart/2005/8/layout/default"/>
    <dgm:cxn modelId="{FE524FDE-8ED9-49CA-A7BF-ECDD663A6F25}" type="presParOf" srcId="{F16CEFA1-0C38-440E-A1FB-1936FFC4E45F}" destId="{2F4F7DAA-92D9-4EE3-94B4-02EDC67BACC3}" srcOrd="4" destOrd="0" presId="urn:microsoft.com/office/officeart/2005/8/layout/default"/>
    <dgm:cxn modelId="{38D93799-AAF1-4226-A960-479B8AF05D96}" type="presParOf" srcId="{F16CEFA1-0C38-440E-A1FB-1936FFC4E45F}" destId="{1201034A-0F56-4840-BBC8-83EBD5F9AD92}" srcOrd="5" destOrd="0" presId="urn:microsoft.com/office/officeart/2005/8/layout/default"/>
    <dgm:cxn modelId="{39B49E19-846A-475A-82B6-36CBBAEDFA71}" type="presParOf" srcId="{F16CEFA1-0C38-440E-A1FB-1936FFC4E45F}" destId="{B4722475-F475-422A-8FD0-9DCA0519164B}" srcOrd="6" destOrd="0" presId="urn:microsoft.com/office/officeart/2005/8/layout/default"/>
    <dgm:cxn modelId="{80876E58-8917-4ED7-BF47-715B17081EC2}" type="presParOf" srcId="{F16CEFA1-0C38-440E-A1FB-1936FFC4E45F}" destId="{6C69819C-B3B1-4BDA-9968-658F2798CC75}" srcOrd="7" destOrd="0" presId="urn:microsoft.com/office/officeart/2005/8/layout/default"/>
    <dgm:cxn modelId="{B5C147C5-FE86-4F56-8C62-CC61388061D2}" type="presParOf" srcId="{F16CEFA1-0C38-440E-A1FB-1936FFC4E45F}" destId="{5F998649-7A4D-4F07-9BBF-FC7EA14BA4BA}" srcOrd="8" destOrd="0" presId="urn:microsoft.com/office/officeart/2005/8/layout/default"/>
    <dgm:cxn modelId="{574FE77D-C681-4BE1-92D2-F0614FE5C953}" type="presParOf" srcId="{F16CEFA1-0C38-440E-A1FB-1936FFC4E45F}" destId="{7C8F8629-4263-403D-9E66-0D9FA3D5BE1F}" srcOrd="9" destOrd="0" presId="urn:microsoft.com/office/officeart/2005/8/layout/default"/>
    <dgm:cxn modelId="{B019DAAA-2D88-41FE-9963-FF2A2429FC0A}" type="presParOf" srcId="{F16CEFA1-0C38-440E-A1FB-1936FFC4E45F}" destId="{14E33E13-88CB-4552-91C6-420AE50EDC79}" srcOrd="10" destOrd="0" presId="urn:microsoft.com/office/officeart/2005/8/layout/default"/>
    <dgm:cxn modelId="{D5414854-EBC7-4668-8D53-338F9F8FD4BD}" type="presParOf" srcId="{F16CEFA1-0C38-440E-A1FB-1936FFC4E45F}" destId="{7BDFD62B-DD1F-4325-A5B0-40065E5F743C}" srcOrd="11" destOrd="0" presId="urn:microsoft.com/office/officeart/2005/8/layout/default"/>
    <dgm:cxn modelId="{AE81FC49-8CA4-489B-B03C-62393CCE304C}" type="presParOf" srcId="{F16CEFA1-0C38-440E-A1FB-1936FFC4E45F}" destId="{8D13A237-0664-4940-865D-E943FA445AB0}" srcOrd="12" destOrd="0" presId="urn:microsoft.com/office/officeart/2005/8/layout/default"/>
  </dgm:cxnLst>
  <dgm:bg>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416100-26F0-46FF-8FFB-876F801C3107}">
      <dsp:nvSpPr>
        <dsp:cNvPr id="0" name=""/>
        <dsp:cNvSpPr/>
      </dsp:nvSpPr>
      <dsp:spPr>
        <a:xfrm>
          <a:off x="239994" y="467171"/>
          <a:ext cx="5687889" cy="1777465"/>
        </a:xfrm>
        <a:prstGeom prst="rect">
          <a:avLst/>
        </a:prstGeom>
        <a:solidFill>
          <a:schemeClr val="lt1">
            <a:alpha val="40000"/>
            <a:hueOff val="0"/>
            <a:satOff val="0"/>
            <a:lumOff val="0"/>
            <a:alphaOff val="0"/>
          </a:schemeClr>
        </a:solidFill>
        <a:ln w="38100" cap="flat" cmpd="sng" algn="ctr">
          <a:solidFill>
            <a:srgbClr val="C0000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03937" tIns="49530" rIns="49530" bIns="49530" numCol="1" spcCol="1270" anchor="ctr" anchorCtr="0">
          <a:noAutofit/>
        </a:bodyPr>
        <a:lstStyle/>
        <a:p>
          <a:pPr marL="0" lvl="0" indent="0" algn="ctr" defTabSz="577850">
            <a:lnSpc>
              <a:spcPct val="90000"/>
            </a:lnSpc>
            <a:spcBef>
              <a:spcPct val="0"/>
            </a:spcBef>
            <a:spcAft>
              <a:spcPct val="35000"/>
            </a:spcAft>
            <a:buNone/>
          </a:pPr>
          <a:r>
            <a:rPr lang="en-ID" sz="1300" kern="1200" dirty="0" err="1"/>
            <a:t>Sistem</a:t>
          </a:r>
          <a:r>
            <a:rPr lang="en-ID" sz="1300" kern="1200" dirty="0"/>
            <a:t> </a:t>
          </a:r>
          <a:r>
            <a:rPr lang="en-ID" sz="1300" kern="1200" dirty="0" err="1"/>
            <a:t>Penjaminan</a:t>
          </a:r>
          <a:r>
            <a:rPr lang="en-ID" sz="1300" kern="1200" dirty="0"/>
            <a:t> </a:t>
          </a:r>
          <a:r>
            <a:rPr lang="en-ID" sz="1300" kern="1200" dirty="0" err="1"/>
            <a:t>Keamanan</a:t>
          </a:r>
          <a:r>
            <a:rPr lang="en-ID" sz="1300" kern="1200" dirty="0"/>
            <a:t> </a:t>
          </a:r>
          <a:r>
            <a:rPr lang="en-ID" sz="1300" kern="1200" dirty="0" err="1"/>
            <a:t>makanan</a:t>
          </a:r>
          <a:r>
            <a:rPr lang="en-ID" sz="1300" kern="1200" dirty="0"/>
            <a:t> </a:t>
          </a:r>
          <a:r>
            <a:rPr lang="en-ID" sz="1300" kern="1200" dirty="0" err="1"/>
            <a:t>atau</a:t>
          </a:r>
          <a:r>
            <a:rPr lang="en-ID" sz="1300" kern="1200" dirty="0"/>
            <a:t> HACCP </a:t>
          </a:r>
          <a:r>
            <a:rPr lang="en-ID" sz="1300" kern="1200" dirty="0" err="1"/>
            <a:t>merupakan</a:t>
          </a:r>
          <a:r>
            <a:rPr lang="en-ID" sz="1300" kern="1200" dirty="0"/>
            <a:t> </a:t>
          </a:r>
          <a:r>
            <a:rPr lang="en-ID" sz="1300" kern="1200" dirty="0" err="1"/>
            <a:t>suatu</a:t>
          </a:r>
          <a:r>
            <a:rPr lang="en-ID" sz="1300" kern="1200" dirty="0"/>
            <a:t> </a:t>
          </a:r>
          <a:r>
            <a:rPr lang="en-ID" sz="1300" kern="1200" dirty="0" err="1"/>
            <a:t>sistem</a:t>
          </a:r>
          <a:r>
            <a:rPr lang="en-ID" sz="1300" kern="1200" dirty="0"/>
            <a:t> </a:t>
          </a:r>
          <a:r>
            <a:rPr lang="en-ID" sz="1300" kern="1200" dirty="0" err="1"/>
            <a:t>manajemen</a:t>
          </a:r>
          <a:r>
            <a:rPr lang="en-ID" sz="1300" kern="1200" dirty="0"/>
            <a:t> </a:t>
          </a:r>
          <a:r>
            <a:rPr lang="en-ID" sz="1300" kern="1200" dirty="0" err="1"/>
            <a:t>pengawasan</a:t>
          </a:r>
          <a:r>
            <a:rPr lang="en-ID" sz="1300" kern="1200" dirty="0"/>
            <a:t> dan </a:t>
          </a:r>
          <a:r>
            <a:rPr lang="en-ID" sz="1300" kern="1200" dirty="0" err="1"/>
            <a:t>pengendalian</a:t>
          </a:r>
          <a:r>
            <a:rPr lang="en-ID" sz="1300" kern="1200" dirty="0"/>
            <a:t> </a:t>
          </a:r>
          <a:r>
            <a:rPr lang="en-ID" sz="1300" kern="1200" dirty="0" err="1"/>
            <a:t>keamanan</a:t>
          </a:r>
          <a:r>
            <a:rPr lang="en-ID" sz="1300" kern="1200" dirty="0"/>
            <a:t> </a:t>
          </a:r>
          <a:r>
            <a:rPr lang="en-ID" sz="1300" kern="1200" dirty="0" err="1"/>
            <a:t>pangan</a:t>
          </a:r>
          <a:r>
            <a:rPr lang="en-ID" sz="1300" kern="1200" dirty="0"/>
            <a:t> </a:t>
          </a:r>
          <a:r>
            <a:rPr lang="en-ID" sz="1300" kern="1200" dirty="0" err="1"/>
            <a:t>secara</a:t>
          </a:r>
          <a:r>
            <a:rPr lang="en-ID" sz="1300" kern="1200" dirty="0"/>
            <a:t> </a:t>
          </a:r>
          <a:r>
            <a:rPr lang="en-ID" sz="1300" kern="1200" dirty="0" err="1"/>
            <a:t>preventif</a:t>
          </a:r>
          <a:r>
            <a:rPr lang="en-ID" sz="1300" kern="1200" dirty="0"/>
            <a:t> yang </a:t>
          </a:r>
          <a:r>
            <a:rPr lang="en-ID" sz="1300" kern="1200" dirty="0" err="1"/>
            <a:t>bersifat</a:t>
          </a:r>
          <a:r>
            <a:rPr lang="en-ID" sz="1300" kern="1200" dirty="0"/>
            <a:t> </a:t>
          </a:r>
          <a:r>
            <a:rPr lang="en-ID" sz="1300" kern="1200" dirty="0" err="1"/>
            <a:t>ilmiah</a:t>
          </a:r>
          <a:r>
            <a:rPr lang="en-ID" sz="1300" kern="1200" dirty="0"/>
            <a:t>, </a:t>
          </a:r>
          <a:r>
            <a:rPr lang="en-ID" sz="1300" kern="1200" dirty="0" err="1"/>
            <a:t>rasional</a:t>
          </a:r>
          <a:r>
            <a:rPr lang="en-ID" sz="1300" kern="1200" dirty="0"/>
            <a:t> dan </a:t>
          </a:r>
          <a:r>
            <a:rPr lang="en-ID" sz="1300" kern="1200" dirty="0" err="1"/>
            <a:t>sistematis</a:t>
          </a:r>
          <a:r>
            <a:rPr lang="en-ID" sz="1300" kern="1200" dirty="0"/>
            <a:t> </a:t>
          </a:r>
          <a:r>
            <a:rPr lang="en-ID" sz="1300" kern="1200" dirty="0" err="1"/>
            <a:t>dengan</a:t>
          </a:r>
          <a:r>
            <a:rPr lang="en-ID" sz="1300" kern="1200" dirty="0"/>
            <a:t> </a:t>
          </a:r>
          <a:r>
            <a:rPr lang="en-ID" sz="1300" kern="1200" dirty="0" err="1"/>
            <a:t>tujuan</a:t>
          </a:r>
          <a:r>
            <a:rPr lang="en-ID" sz="1300" kern="1200" dirty="0"/>
            <a:t> </a:t>
          </a:r>
          <a:r>
            <a:rPr lang="en-ID" sz="1300" kern="1200" dirty="0" err="1"/>
            <a:t>untuk</a:t>
          </a:r>
          <a:r>
            <a:rPr lang="en-ID" sz="1300" kern="1200" dirty="0"/>
            <a:t> </a:t>
          </a:r>
          <a:r>
            <a:rPr lang="en-ID" sz="1300" kern="1200" dirty="0" err="1"/>
            <a:t>mengidentifikasi</a:t>
          </a:r>
          <a:r>
            <a:rPr lang="en-ID" sz="1300" kern="1200" dirty="0"/>
            <a:t>, </a:t>
          </a:r>
          <a:r>
            <a:rPr lang="en-ID" sz="1300" kern="1200" dirty="0" err="1"/>
            <a:t>memonitor</a:t>
          </a:r>
          <a:r>
            <a:rPr lang="en-ID" sz="1300" kern="1200" dirty="0"/>
            <a:t> dan </a:t>
          </a:r>
          <a:r>
            <a:rPr lang="en-ID" sz="1300" kern="1200" dirty="0" err="1"/>
            <a:t>mengendalikan</a:t>
          </a:r>
          <a:r>
            <a:rPr lang="en-ID" sz="1300" kern="1200" dirty="0"/>
            <a:t> </a:t>
          </a:r>
          <a:r>
            <a:rPr lang="en-ID" sz="1300" kern="1200" dirty="0" err="1"/>
            <a:t>bahaya</a:t>
          </a:r>
          <a:r>
            <a:rPr lang="en-ID" sz="1300" kern="1200" dirty="0"/>
            <a:t> (hazard) </a:t>
          </a:r>
          <a:r>
            <a:rPr lang="en-ID" sz="1300" kern="1200" dirty="0" err="1"/>
            <a:t>mulai</a:t>
          </a:r>
          <a:r>
            <a:rPr lang="en-ID" sz="1300" kern="1200" dirty="0"/>
            <a:t> </a:t>
          </a:r>
          <a:r>
            <a:rPr lang="en-ID" sz="1300" kern="1200" dirty="0" err="1"/>
            <a:t>dari</a:t>
          </a:r>
          <a:r>
            <a:rPr lang="en-ID" sz="1300" kern="1200" dirty="0"/>
            <a:t> </a:t>
          </a:r>
          <a:r>
            <a:rPr lang="en-ID" sz="1300" kern="1200" dirty="0" err="1"/>
            <a:t>bahan</a:t>
          </a:r>
          <a:r>
            <a:rPr lang="en-ID" sz="1300" kern="1200" dirty="0"/>
            <a:t> </a:t>
          </a:r>
          <a:r>
            <a:rPr lang="en-ID" sz="1300" kern="1200" dirty="0" err="1"/>
            <a:t>baku</a:t>
          </a:r>
          <a:r>
            <a:rPr lang="en-ID" sz="1300" kern="1200" dirty="0"/>
            <a:t>, </a:t>
          </a:r>
          <a:r>
            <a:rPr lang="en-ID" sz="1300" kern="1200" dirty="0" err="1"/>
            <a:t>selama</a:t>
          </a:r>
          <a:r>
            <a:rPr lang="en-ID" sz="1300" kern="1200" dirty="0"/>
            <a:t> proses </a:t>
          </a:r>
          <a:r>
            <a:rPr lang="en-ID" sz="1300" kern="1200" dirty="0" err="1"/>
            <a:t>produksi</a:t>
          </a:r>
          <a:r>
            <a:rPr lang="en-ID" sz="1300" kern="1200" dirty="0"/>
            <a:t>/</a:t>
          </a:r>
          <a:r>
            <a:rPr lang="en-ID" sz="1300" kern="1200" dirty="0" err="1"/>
            <a:t>pengolahan</a:t>
          </a:r>
          <a:r>
            <a:rPr lang="en-ID" sz="1300" kern="1200" dirty="0"/>
            <a:t>, </a:t>
          </a:r>
          <a:r>
            <a:rPr lang="en-ID" sz="1300" kern="1200" dirty="0" err="1"/>
            <a:t>manufakturing</a:t>
          </a:r>
          <a:r>
            <a:rPr lang="en-ID" sz="1300" kern="1200" dirty="0"/>
            <a:t>, </a:t>
          </a:r>
          <a:r>
            <a:rPr lang="en-ID" sz="1300" kern="1200" dirty="0" err="1"/>
            <a:t>penanganan</a:t>
          </a:r>
          <a:r>
            <a:rPr lang="en-ID" sz="1300" kern="1200" dirty="0"/>
            <a:t> dan </a:t>
          </a:r>
          <a:r>
            <a:rPr lang="en-ID" sz="1300" kern="1200" dirty="0" err="1"/>
            <a:t>penggunaan</a:t>
          </a:r>
          <a:r>
            <a:rPr lang="en-ID" sz="1300" kern="1200" dirty="0"/>
            <a:t> </a:t>
          </a:r>
          <a:r>
            <a:rPr lang="en-ID" sz="1300" kern="1200" dirty="0" err="1"/>
            <a:t>bahan</a:t>
          </a:r>
          <a:r>
            <a:rPr lang="en-ID" sz="1300" kern="1200" dirty="0"/>
            <a:t> </a:t>
          </a:r>
          <a:r>
            <a:rPr lang="en-ID" sz="1300" kern="1200" dirty="0" err="1"/>
            <a:t>pangan</a:t>
          </a:r>
          <a:r>
            <a:rPr lang="en-ID" sz="1300" kern="1200" dirty="0"/>
            <a:t> </a:t>
          </a:r>
          <a:r>
            <a:rPr lang="en-ID" sz="1300" kern="1200" dirty="0" err="1"/>
            <a:t>untuk</a:t>
          </a:r>
          <a:r>
            <a:rPr lang="en-ID" sz="1300" kern="1200" dirty="0"/>
            <a:t> </a:t>
          </a:r>
          <a:r>
            <a:rPr lang="en-ID" sz="1300" kern="1200" dirty="0" err="1"/>
            <a:t>menjamin</a:t>
          </a:r>
          <a:r>
            <a:rPr lang="en-ID" sz="1300" kern="1200" dirty="0"/>
            <a:t> </a:t>
          </a:r>
          <a:r>
            <a:rPr lang="en-ID" sz="1300" kern="1200" dirty="0" err="1"/>
            <a:t>bahwa</a:t>
          </a:r>
          <a:r>
            <a:rPr lang="en-ID" sz="1300" kern="1200" dirty="0"/>
            <a:t> </a:t>
          </a:r>
          <a:r>
            <a:rPr lang="en-ID" sz="1300" kern="1200" dirty="0" err="1"/>
            <a:t>bahan</a:t>
          </a:r>
          <a:r>
            <a:rPr lang="en-ID" sz="1300" kern="1200" dirty="0"/>
            <a:t> </a:t>
          </a:r>
          <a:r>
            <a:rPr lang="en-ID" sz="1300" kern="1200" dirty="0" err="1"/>
            <a:t>pangan</a:t>
          </a:r>
          <a:r>
            <a:rPr lang="en-ID" sz="1300" kern="1200" dirty="0"/>
            <a:t> </a:t>
          </a:r>
          <a:r>
            <a:rPr lang="en-ID" sz="1300" kern="1200" dirty="0" err="1"/>
            <a:t>tersebut</a:t>
          </a:r>
          <a:r>
            <a:rPr lang="en-ID" sz="1300" kern="1200" dirty="0"/>
            <a:t> </a:t>
          </a:r>
          <a:r>
            <a:rPr lang="en-ID" sz="1300" kern="1200" dirty="0" err="1"/>
            <a:t>aman</a:t>
          </a:r>
          <a:r>
            <a:rPr lang="en-ID" sz="1300" kern="1200" dirty="0"/>
            <a:t> </a:t>
          </a:r>
          <a:r>
            <a:rPr lang="en-ID" sz="1300" kern="1200" dirty="0" err="1"/>
            <a:t>bila</a:t>
          </a:r>
          <a:r>
            <a:rPr lang="en-ID" sz="1300" kern="1200" dirty="0"/>
            <a:t> </a:t>
          </a:r>
          <a:r>
            <a:rPr lang="en-ID" sz="1300" kern="1200" dirty="0" err="1"/>
            <a:t>dikonsumsi</a:t>
          </a:r>
          <a:endParaRPr lang="en-US" sz="1300" kern="1200" dirty="0">
            <a:solidFill>
              <a:schemeClr val="tx1"/>
            </a:solidFill>
          </a:endParaRPr>
        </a:p>
      </dsp:txBody>
      <dsp:txXfrm>
        <a:off x="239994" y="467171"/>
        <a:ext cx="5687889" cy="1777465"/>
      </dsp:txXfrm>
    </dsp:sp>
    <dsp:sp modelId="{3FE80E8B-8200-438C-9AE2-35C06E04A74D}">
      <dsp:nvSpPr>
        <dsp:cNvPr id="0" name=""/>
        <dsp:cNvSpPr/>
      </dsp:nvSpPr>
      <dsp:spPr>
        <a:xfrm>
          <a:off x="2999" y="210426"/>
          <a:ext cx="1244225" cy="1866338"/>
        </a:xfrm>
        <a:prstGeom prst="rect">
          <a:avLst/>
        </a:prstGeom>
        <a:blipFill rotWithShape="1">
          <a:blip xmlns:r="http://schemas.openxmlformats.org/officeDocument/2006/relationships" r:embed="rId1"/>
          <a:srcRect/>
          <a:stretch>
            <a:fillRect l="-50000" r="-50000"/>
          </a:stretch>
        </a:blipFill>
        <a:ln w="38100" cap="flat" cmpd="sng" algn="ctr">
          <a:solidFill>
            <a:srgbClr val="C00000"/>
          </a:solidFill>
          <a:prstDash val="solid"/>
          <a:miter lim="800000"/>
        </a:ln>
        <a:effectLst/>
      </dsp:spPr>
      <dsp:style>
        <a:lnRef idx="1">
          <a:scrgbClr r="0" g="0" b="0"/>
        </a:lnRef>
        <a:fillRef idx="1">
          <a:scrgbClr r="0" g="0" b="0"/>
        </a:fillRef>
        <a:effectRef idx="1">
          <a:scrgbClr r="0" g="0" b="0"/>
        </a:effectRef>
        <a:fontRef idx="minor"/>
      </dsp:style>
    </dsp:sp>
    <dsp:sp modelId="{074363E2-9D1B-410C-8851-120B2BB67F4D}">
      <dsp:nvSpPr>
        <dsp:cNvPr id="0" name=""/>
        <dsp:cNvSpPr/>
      </dsp:nvSpPr>
      <dsp:spPr>
        <a:xfrm>
          <a:off x="6394931" y="467171"/>
          <a:ext cx="5687889" cy="1777465"/>
        </a:xfrm>
        <a:prstGeom prst="rect">
          <a:avLst/>
        </a:prstGeom>
        <a:solidFill>
          <a:schemeClr val="lt1">
            <a:alpha val="40000"/>
            <a:hueOff val="0"/>
            <a:satOff val="0"/>
            <a:lumOff val="0"/>
            <a:alphaOff val="0"/>
          </a:schemeClr>
        </a:solidFill>
        <a:ln w="38100" cap="flat" cmpd="sng" algn="ctr">
          <a:solidFill>
            <a:srgbClr val="C0000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03937" tIns="49530" rIns="49530" bIns="49530" numCol="1" spcCol="1270" anchor="ctr" anchorCtr="0">
          <a:noAutofit/>
        </a:bodyPr>
        <a:lstStyle/>
        <a:p>
          <a:pPr marL="0" lvl="0" indent="0" algn="ctr" defTabSz="577850">
            <a:lnSpc>
              <a:spcPct val="90000"/>
            </a:lnSpc>
            <a:spcBef>
              <a:spcPct val="0"/>
            </a:spcBef>
            <a:spcAft>
              <a:spcPct val="35000"/>
            </a:spcAft>
            <a:buNone/>
          </a:pPr>
          <a:r>
            <a:rPr lang="en-ID" sz="1300" kern="1200" dirty="0" err="1"/>
            <a:t>Dengan</a:t>
          </a:r>
          <a:r>
            <a:rPr lang="en-ID" sz="1300" kern="1200" dirty="0"/>
            <a:t> </a:t>
          </a:r>
          <a:r>
            <a:rPr lang="en-ID" sz="1300" kern="1200" dirty="0" err="1"/>
            <a:t>demikian</a:t>
          </a:r>
          <a:r>
            <a:rPr lang="en-ID" sz="1300" kern="1200" dirty="0"/>
            <a:t> </a:t>
          </a:r>
          <a:r>
            <a:rPr lang="en-ID" sz="1300" kern="1200" dirty="0" err="1"/>
            <a:t>dalam</a:t>
          </a:r>
          <a:r>
            <a:rPr lang="en-ID" sz="1300" kern="1200" dirty="0"/>
            <a:t> </a:t>
          </a:r>
          <a:r>
            <a:rPr lang="en-ID" sz="1300" kern="1200" dirty="0" err="1"/>
            <a:t>sistem</a:t>
          </a:r>
          <a:r>
            <a:rPr lang="en-ID" sz="1300" kern="1200" dirty="0"/>
            <a:t> HACCP, </a:t>
          </a:r>
          <a:r>
            <a:rPr lang="en-ID" sz="1300" kern="1200" dirty="0" err="1"/>
            <a:t>bahan</a:t>
          </a:r>
          <a:r>
            <a:rPr lang="en-ID" sz="1300" kern="1200" dirty="0"/>
            <a:t> </a:t>
          </a:r>
          <a:r>
            <a:rPr lang="en-ID" sz="1300" kern="1200" dirty="0" err="1"/>
            <a:t>atau</a:t>
          </a:r>
          <a:r>
            <a:rPr lang="en-ID" sz="1300" kern="1200" dirty="0"/>
            <a:t> </a:t>
          </a:r>
          <a:r>
            <a:rPr lang="en-ID" sz="1300" kern="1200" dirty="0" err="1"/>
            <a:t>materi</a:t>
          </a:r>
          <a:r>
            <a:rPr lang="en-ID" sz="1300" kern="1200" dirty="0"/>
            <a:t> yang </a:t>
          </a:r>
          <a:r>
            <a:rPr lang="en-ID" sz="1300" kern="1200" dirty="0" err="1"/>
            <a:t>dapat</a:t>
          </a:r>
          <a:r>
            <a:rPr lang="en-ID" sz="1300" kern="1200" dirty="0"/>
            <a:t> </a:t>
          </a:r>
          <a:r>
            <a:rPr lang="en-ID" sz="1300" kern="1200" dirty="0" err="1"/>
            <a:t>membahayakan</a:t>
          </a:r>
          <a:r>
            <a:rPr lang="en-ID" sz="1300" kern="1200" dirty="0"/>
            <a:t> </a:t>
          </a:r>
          <a:r>
            <a:rPr lang="en-ID" sz="1300" kern="1200" dirty="0" err="1"/>
            <a:t>keselamatan</a:t>
          </a:r>
          <a:r>
            <a:rPr lang="en-ID" sz="1300" kern="1200" dirty="0"/>
            <a:t> </a:t>
          </a:r>
          <a:r>
            <a:rPr lang="en-ID" sz="1300" kern="1200" dirty="0" err="1"/>
            <a:t>manusia</a:t>
          </a:r>
          <a:r>
            <a:rPr lang="en-ID" sz="1300" kern="1200" dirty="0"/>
            <a:t> </a:t>
          </a:r>
          <a:r>
            <a:rPr lang="en-ID" sz="1300" kern="1200" dirty="0" err="1"/>
            <a:t>atau</a:t>
          </a:r>
          <a:r>
            <a:rPr lang="en-ID" sz="1300" kern="1200" dirty="0"/>
            <a:t> yang </a:t>
          </a:r>
          <a:r>
            <a:rPr lang="en-ID" sz="1300" kern="1200" dirty="0" err="1"/>
            <a:t>merugikan</a:t>
          </a:r>
          <a:r>
            <a:rPr lang="en-ID" sz="1300" kern="1200" dirty="0"/>
            <a:t> </a:t>
          </a:r>
          <a:r>
            <a:rPr lang="en-ID" sz="1300" kern="1200" dirty="0" err="1"/>
            <a:t>ataupun</a:t>
          </a:r>
          <a:r>
            <a:rPr lang="en-ID" sz="1300" kern="1200" dirty="0"/>
            <a:t> yang </a:t>
          </a:r>
          <a:r>
            <a:rPr lang="en-ID" sz="1300" kern="1200" dirty="0" err="1"/>
            <a:t>dapat</a:t>
          </a:r>
          <a:r>
            <a:rPr lang="en-ID" sz="1300" kern="1200" dirty="0"/>
            <a:t> </a:t>
          </a:r>
          <a:r>
            <a:rPr lang="en-ID" sz="1300" kern="1200" dirty="0" err="1"/>
            <a:t>menyebabkan</a:t>
          </a:r>
          <a:r>
            <a:rPr lang="en-ID" sz="1300" kern="1200" dirty="0"/>
            <a:t> </a:t>
          </a:r>
          <a:r>
            <a:rPr lang="en-ID" sz="1300" kern="1200" dirty="0" err="1"/>
            <a:t>produk</a:t>
          </a:r>
          <a:r>
            <a:rPr lang="en-ID" sz="1300" kern="1200" dirty="0"/>
            <a:t> </a:t>
          </a:r>
          <a:r>
            <a:rPr lang="en-ID" sz="1300" kern="1200" dirty="0" err="1"/>
            <a:t>makanan</a:t>
          </a:r>
          <a:r>
            <a:rPr lang="en-ID" sz="1300" kern="1200" dirty="0"/>
            <a:t> </a:t>
          </a:r>
          <a:r>
            <a:rPr lang="en-ID" sz="1300" kern="1200" dirty="0" err="1"/>
            <a:t>menjadi</a:t>
          </a:r>
          <a:r>
            <a:rPr lang="en-ID" sz="1300" kern="1200" dirty="0"/>
            <a:t> </a:t>
          </a:r>
          <a:r>
            <a:rPr lang="en-ID" sz="1300" kern="1200" dirty="0" err="1"/>
            <a:t>tidak</a:t>
          </a:r>
          <a:r>
            <a:rPr lang="en-ID" sz="1300" kern="1200" dirty="0"/>
            <a:t> </a:t>
          </a:r>
          <a:r>
            <a:rPr lang="en-ID" sz="1300" kern="1200" dirty="0" err="1"/>
            <a:t>disukai</a:t>
          </a:r>
          <a:r>
            <a:rPr lang="en-ID" sz="1300" kern="1200" dirty="0"/>
            <a:t>; </a:t>
          </a:r>
          <a:r>
            <a:rPr lang="en-ID" sz="1300" kern="1200" dirty="0" err="1"/>
            <a:t>diidentifikasi</a:t>
          </a:r>
          <a:r>
            <a:rPr lang="en-ID" sz="1300" kern="1200" dirty="0"/>
            <a:t> dan </a:t>
          </a:r>
          <a:r>
            <a:rPr lang="en-ID" sz="1300" kern="1200" dirty="0" err="1"/>
            <a:t>diteliti</a:t>
          </a:r>
          <a:r>
            <a:rPr lang="en-ID" sz="1300" kern="1200" dirty="0"/>
            <a:t> </a:t>
          </a:r>
          <a:r>
            <a:rPr lang="en-ID" sz="1300" kern="1200" dirty="0" err="1"/>
            <a:t>dimana</a:t>
          </a:r>
          <a:r>
            <a:rPr lang="en-ID" sz="1300" kern="1200" dirty="0"/>
            <a:t> </a:t>
          </a:r>
          <a:r>
            <a:rPr lang="en-ID" sz="1300" kern="1200" dirty="0" err="1"/>
            <a:t>kemungkinan</a:t>
          </a:r>
          <a:r>
            <a:rPr lang="en-ID" sz="1300" kern="1200" dirty="0"/>
            <a:t> </a:t>
          </a:r>
          <a:r>
            <a:rPr lang="en-ID" sz="1300" kern="1200" dirty="0" err="1"/>
            <a:t>besar</a:t>
          </a:r>
          <a:r>
            <a:rPr lang="en-ID" sz="1300" kern="1200" dirty="0"/>
            <a:t> </a:t>
          </a:r>
          <a:r>
            <a:rPr lang="en-ID" sz="1300" kern="1200" dirty="0" err="1"/>
            <a:t>terjadi</a:t>
          </a:r>
          <a:r>
            <a:rPr lang="en-ID" sz="1300" kern="1200" dirty="0"/>
            <a:t> </a:t>
          </a:r>
          <a:r>
            <a:rPr lang="en-ID" sz="1300" kern="1200" dirty="0" err="1"/>
            <a:t>kontaminasi</a:t>
          </a:r>
          <a:r>
            <a:rPr lang="en-ID" sz="1300" kern="1200" dirty="0"/>
            <a:t> </a:t>
          </a:r>
          <a:r>
            <a:rPr lang="en-ID" sz="1300" kern="1200" dirty="0" err="1"/>
            <a:t>atau</a:t>
          </a:r>
          <a:r>
            <a:rPr lang="en-ID" sz="1300" kern="1200" dirty="0"/>
            <a:t> </a:t>
          </a:r>
          <a:r>
            <a:rPr lang="en-ID" sz="1300" kern="1200" dirty="0" err="1"/>
            <a:t>pencemaran</a:t>
          </a:r>
          <a:r>
            <a:rPr lang="en-ID" sz="1300" kern="1200" dirty="0"/>
            <a:t> </a:t>
          </a:r>
          <a:r>
            <a:rPr lang="en-ID" sz="1300" kern="1200" dirty="0" err="1"/>
            <a:t>atau</a:t>
          </a:r>
          <a:r>
            <a:rPr lang="en-ID" sz="1300" kern="1200" dirty="0"/>
            <a:t> </a:t>
          </a:r>
          <a:r>
            <a:rPr lang="en-ID" sz="1300" kern="1200" dirty="0" err="1"/>
            <a:t>kerusakan</a:t>
          </a:r>
          <a:r>
            <a:rPr lang="en-ID" sz="1300" kern="1200" dirty="0"/>
            <a:t> </a:t>
          </a:r>
          <a:r>
            <a:rPr lang="en-ID" sz="1300" kern="1200" dirty="0" err="1"/>
            <a:t>produk</a:t>
          </a:r>
          <a:r>
            <a:rPr lang="en-ID" sz="1300" kern="1200" dirty="0"/>
            <a:t> </a:t>
          </a:r>
          <a:r>
            <a:rPr lang="en-ID" sz="1300" kern="1200" dirty="0" err="1"/>
            <a:t>makanan</a:t>
          </a:r>
          <a:r>
            <a:rPr lang="en-ID" sz="1300" kern="1200" dirty="0"/>
            <a:t> </a:t>
          </a:r>
          <a:r>
            <a:rPr lang="en-ID" sz="1300" kern="1200" dirty="0" err="1"/>
            <a:t>mulai</a:t>
          </a:r>
          <a:r>
            <a:rPr lang="en-ID" sz="1300" kern="1200" dirty="0"/>
            <a:t> </a:t>
          </a:r>
          <a:r>
            <a:rPr lang="en-ID" sz="1300" kern="1200" dirty="0" err="1"/>
            <a:t>dari</a:t>
          </a:r>
          <a:r>
            <a:rPr lang="en-ID" sz="1300" kern="1200" dirty="0"/>
            <a:t> </a:t>
          </a:r>
          <a:r>
            <a:rPr lang="en-ID" sz="1300" kern="1200" dirty="0" err="1"/>
            <a:t>penyediaan</a:t>
          </a:r>
          <a:r>
            <a:rPr lang="en-ID" sz="1300" kern="1200" dirty="0"/>
            <a:t> </a:t>
          </a:r>
          <a:r>
            <a:rPr lang="en-ID" sz="1300" kern="1200" dirty="0" err="1"/>
            <a:t>bahan</a:t>
          </a:r>
          <a:r>
            <a:rPr lang="en-ID" sz="1300" kern="1200" dirty="0"/>
            <a:t> </a:t>
          </a:r>
          <a:r>
            <a:rPr lang="en-ID" sz="1300" kern="1200" dirty="0" err="1"/>
            <a:t>baku</a:t>
          </a:r>
          <a:r>
            <a:rPr lang="en-ID" sz="1300" kern="1200" dirty="0"/>
            <a:t>, </a:t>
          </a:r>
          <a:r>
            <a:rPr lang="en-ID" sz="1300" kern="1200" dirty="0" err="1"/>
            <a:t>selama</a:t>
          </a:r>
          <a:r>
            <a:rPr lang="en-ID" sz="1300" kern="1200" dirty="0"/>
            <a:t> </a:t>
          </a:r>
          <a:r>
            <a:rPr lang="en-ID" sz="1300" kern="1200" dirty="0" err="1"/>
            <a:t>tahapan</a:t>
          </a:r>
          <a:r>
            <a:rPr lang="en-ID" sz="1300" kern="1200" dirty="0"/>
            <a:t> proses </a:t>
          </a:r>
          <a:r>
            <a:rPr lang="en-ID" sz="1300" kern="1200" dirty="0" err="1"/>
            <a:t>pengolahan</a:t>
          </a:r>
          <a:r>
            <a:rPr lang="en-ID" sz="1300" kern="1200" dirty="0"/>
            <a:t> </a:t>
          </a:r>
          <a:r>
            <a:rPr lang="en-ID" sz="1300" kern="1200" dirty="0" err="1"/>
            <a:t>bahan</a:t>
          </a:r>
          <a:r>
            <a:rPr lang="en-ID" sz="1300" kern="1200" dirty="0"/>
            <a:t> </a:t>
          </a:r>
          <a:r>
            <a:rPr lang="en-ID" sz="1300" kern="1200" dirty="0" err="1"/>
            <a:t>sampai</a:t>
          </a:r>
          <a:r>
            <a:rPr lang="en-ID" sz="1300" kern="1200" dirty="0"/>
            <a:t> </a:t>
          </a:r>
          <a:r>
            <a:rPr lang="en-ID" sz="1300" kern="1200" dirty="0" err="1"/>
            <a:t>distribusi</a:t>
          </a:r>
          <a:r>
            <a:rPr lang="en-ID" sz="1300" kern="1200" dirty="0"/>
            <a:t> dan </a:t>
          </a:r>
          <a:r>
            <a:rPr lang="en-ID" sz="1300" kern="1200" dirty="0" err="1"/>
            <a:t>penggunaannya</a:t>
          </a:r>
          <a:r>
            <a:rPr lang="en-ID" sz="1300" kern="1200" dirty="0"/>
            <a:t>. </a:t>
          </a:r>
          <a:r>
            <a:rPr lang="en-ID" sz="1300" kern="1200" dirty="0" err="1"/>
            <a:t>Kunci</a:t>
          </a:r>
          <a:r>
            <a:rPr lang="en-ID" sz="1300" kern="1200" dirty="0"/>
            <a:t> </a:t>
          </a:r>
          <a:r>
            <a:rPr lang="en-ID" sz="1300" kern="1200" dirty="0" err="1"/>
            <a:t>utama</a:t>
          </a:r>
          <a:r>
            <a:rPr lang="en-ID" sz="1300" kern="1200" dirty="0"/>
            <a:t> HACCP </a:t>
          </a:r>
          <a:r>
            <a:rPr lang="en-ID" sz="1300" kern="1200" dirty="0" err="1"/>
            <a:t>adalah</a:t>
          </a:r>
          <a:r>
            <a:rPr lang="en-ID" sz="1300" kern="1200" dirty="0"/>
            <a:t> </a:t>
          </a:r>
          <a:r>
            <a:rPr lang="en-ID" sz="1300" kern="1200" dirty="0" err="1"/>
            <a:t>antisipasi</a:t>
          </a:r>
          <a:r>
            <a:rPr lang="en-ID" sz="1300" kern="1200" dirty="0"/>
            <a:t> </a:t>
          </a:r>
          <a:r>
            <a:rPr lang="en-ID" sz="1300" kern="1200" dirty="0" err="1"/>
            <a:t>bahaya</a:t>
          </a:r>
          <a:r>
            <a:rPr lang="en-ID" sz="1300" kern="1200" dirty="0"/>
            <a:t> dan </a:t>
          </a:r>
          <a:r>
            <a:rPr lang="en-ID" sz="1300" kern="1200" dirty="0" err="1"/>
            <a:t>identifikasi</a:t>
          </a:r>
          <a:r>
            <a:rPr lang="en-ID" sz="1300" kern="1200" dirty="0"/>
            <a:t> </a:t>
          </a:r>
          <a:r>
            <a:rPr lang="en-ID" sz="1300" kern="1200" dirty="0" err="1"/>
            <a:t>titik</a:t>
          </a:r>
          <a:r>
            <a:rPr lang="en-ID" sz="1300" kern="1200" dirty="0"/>
            <a:t> </a:t>
          </a:r>
          <a:r>
            <a:rPr lang="en-ID" sz="1300" kern="1200" dirty="0" err="1"/>
            <a:t>kendali</a:t>
          </a:r>
          <a:r>
            <a:rPr lang="en-ID" sz="1300" kern="1200" dirty="0"/>
            <a:t> </a:t>
          </a:r>
          <a:r>
            <a:rPr lang="en-ID" sz="1300" kern="1200" dirty="0" err="1"/>
            <a:t>kritis</a:t>
          </a:r>
          <a:endParaRPr lang="en-ID" sz="1300" b="0" i="0" kern="1200" dirty="0">
            <a:solidFill>
              <a:schemeClr val="tx1"/>
            </a:solidFill>
            <a:effectLst/>
            <a:latin typeface="Lato Light"/>
            <a:ea typeface="+mn-ea"/>
            <a:cs typeface="+mn-cs"/>
          </a:endParaRPr>
        </a:p>
      </dsp:txBody>
      <dsp:txXfrm>
        <a:off x="6394931" y="467171"/>
        <a:ext cx="5687889" cy="1777465"/>
      </dsp:txXfrm>
    </dsp:sp>
    <dsp:sp modelId="{2EBA9845-4B91-4D20-AEA7-6E0E898936CD}">
      <dsp:nvSpPr>
        <dsp:cNvPr id="0" name=""/>
        <dsp:cNvSpPr/>
      </dsp:nvSpPr>
      <dsp:spPr>
        <a:xfrm>
          <a:off x="6157935" y="210426"/>
          <a:ext cx="1244225" cy="1866338"/>
        </a:xfrm>
        <a:prstGeom prst="rect">
          <a:avLst/>
        </a:prstGeom>
        <a:blipFill rotWithShape="1">
          <a:blip xmlns:r="http://schemas.openxmlformats.org/officeDocument/2006/relationships" r:embed="rId2"/>
          <a:srcRect/>
          <a:stretch>
            <a:fillRect l="-25000" r="-25000"/>
          </a:stretch>
        </a:blipFill>
        <a:ln w="38100" cap="flat" cmpd="sng" algn="ctr">
          <a:solidFill>
            <a:srgbClr val="C00000"/>
          </a:solidFill>
          <a:prstDash val="solid"/>
          <a:miter lim="800000"/>
        </a:ln>
        <a:effectLst/>
      </dsp:spPr>
      <dsp:style>
        <a:lnRef idx="1">
          <a:scrgbClr r="0" g="0" b="0"/>
        </a:lnRef>
        <a:fillRef idx="1">
          <a:scrgbClr r="0" g="0" b="0"/>
        </a:fillRef>
        <a:effectRef idx="1">
          <a:scrgbClr r="0" g="0" b="0"/>
        </a:effectRef>
        <a:fontRef idx="minor"/>
      </dsp:style>
    </dsp:sp>
    <dsp:sp modelId="{9DAE52CF-A153-439A-9F33-A00E71508E4C}">
      <dsp:nvSpPr>
        <dsp:cNvPr id="0" name=""/>
        <dsp:cNvSpPr/>
      </dsp:nvSpPr>
      <dsp:spPr>
        <a:xfrm>
          <a:off x="3317463" y="2704802"/>
          <a:ext cx="5687889" cy="1777465"/>
        </a:xfrm>
        <a:prstGeom prst="rect">
          <a:avLst/>
        </a:prstGeom>
        <a:solidFill>
          <a:schemeClr val="lt1">
            <a:alpha val="40000"/>
            <a:hueOff val="0"/>
            <a:satOff val="0"/>
            <a:lumOff val="0"/>
            <a:alphaOff val="0"/>
          </a:schemeClr>
        </a:solidFill>
        <a:ln w="38100" cap="flat" cmpd="sng" algn="ctr">
          <a:solidFill>
            <a:srgbClr val="C0000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03937" tIns="49530" rIns="49530" bIns="49530" numCol="1" spcCol="1270" anchor="ctr" anchorCtr="0">
          <a:noAutofit/>
        </a:bodyPr>
        <a:lstStyle/>
        <a:p>
          <a:pPr marL="0" lvl="0" indent="0" algn="ctr" defTabSz="577850">
            <a:lnSpc>
              <a:spcPct val="90000"/>
            </a:lnSpc>
            <a:spcBef>
              <a:spcPct val="0"/>
            </a:spcBef>
            <a:spcAft>
              <a:spcPct val="35000"/>
            </a:spcAft>
            <a:buNone/>
          </a:pPr>
          <a:r>
            <a:rPr lang="en-ID" sz="1300" kern="1200" dirty="0" err="1"/>
            <a:t>sistem</a:t>
          </a:r>
          <a:r>
            <a:rPr lang="en-ID" sz="1300" kern="1200" dirty="0"/>
            <a:t> HACCP </a:t>
          </a:r>
          <a:r>
            <a:rPr lang="en-ID" sz="1300" kern="1200" dirty="0" err="1"/>
            <a:t>didefinisikan</a:t>
          </a:r>
          <a:r>
            <a:rPr lang="en-ID" sz="1300" kern="1200" dirty="0"/>
            <a:t> </a:t>
          </a:r>
          <a:r>
            <a:rPr lang="en-ID" sz="1300" kern="1200" dirty="0" err="1"/>
            <a:t>sebagai</a:t>
          </a:r>
          <a:r>
            <a:rPr lang="en-ID" sz="1300" kern="1200" dirty="0"/>
            <a:t> </a:t>
          </a:r>
          <a:r>
            <a:rPr lang="en-ID" sz="1300" kern="1200" dirty="0" err="1"/>
            <a:t>suatu</a:t>
          </a:r>
          <a:r>
            <a:rPr lang="en-ID" sz="1300" kern="1200" dirty="0"/>
            <a:t> </a:t>
          </a:r>
          <a:r>
            <a:rPr lang="en-ID" sz="1300" kern="1200" dirty="0" err="1"/>
            <a:t>manajemen</a:t>
          </a:r>
          <a:r>
            <a:rPr lang="en-ID" sz="1300" kern="1200" dirty="0"/>
            <a:t> </a:t>
          </a:r>
          <a:r>
            <a:rPr lang="en-ID" sz="1300" kern="1200" dirty="0" err="1"/>
            <a:t>untuk</a:t>
          </a:r>
          <a:r>
            <a:rPr lang="en-ID" sz="1300" kern="1200" dirty="0"/>
            <a:t> </a:t>
          </a:r>
          <a:r>
            <a:rPr lang="en-ID" sz="1300" kern="1200" dirty="0" err="1"/>
            <a:t>menjamin</a:t>
          </a:r>
          <a:r>
            <a:rPr lang="en-ID" sz="1300" kern="1200" dirty="0"/>
            <a:t> </a:t>
          </a:r>
          <a:r>
            <a:rPr lang="en-ID" sz="1300" kern="1200" dirty="0" err="1"/>
            <a:t>keamanan</a:t>
          </a:r>
          <a:r>
            <a:rPr lang="en-ID" sz="1300" kern="1200" dirty="0"/>
            <a:t> </a:t>
          </a:r>
          <a:r>
            <a:rPr lang="en-ID" sz="1300" kern="1200" dirty="0" err="1"/>
            <a:t>produk</a:t>
          </a:r>
          <a:r>
            <a:rPr lang="en-ID" sz="1300" kern="1200" dirty="0"/>
            <a:t> </a:t>
          </a:r>
          <a:r>
            <a:rPr lang="en-ID" sz="1300" kern="1200" dirty="0" err="1"/>
            <a:t>pangan</a:t>
          </a:r>
          <a:r>
            <a:rPr lang="en-ID" sz="1300" kern="1200" dirty="0"/>
            <a:t> </a:t>
          </a:r>
          <a:r>
            <a:rPr lang="en-ID" sz="1300" kern="1200" dirty="0" err="1"/>
            <a:t>dalam</a:t>
          </a:r>
          <a:r>
            <a:rPr lang="en-ID" sz="1300" kern="1200" dirty="0"/>
            <a:t> </a:t>
          </a:r>
          <a:r>
            <a:rPr lang="en-ID" sz="1300" kern="1200" dirty="0" err="1"/>
            <a:t>industri</a:t>
          </a:r>
          <a:r>
            <a:rPr lang="en-ID" sz="1300" kern="1200" dirty="0"/>
            <a:t> </a:t>
          </a:r>
          <a:r>
            <a:rPr lang="en-ID" sz="1300" kern="1200" dirty="0" err="1"/>
            <a:t>pengolahan</a:t>
          </a:r>
          <a:r>
            <a:rPr lang="en-ID" sz="1300" kern="1200" dirty="0"/>
            <a:t> </a:t>
          </a:r>
          <a:r>
            <a:rPr lang="en-ID" sz="1300" kern="1200" dirty="0" err="1"/>
            <a:t>pangan</a:t>
          </a:r>
          <a:r>
            <a:rPr lang="en-ID" sz="1300" kern="1200" dirty="0"/>
            <a:t> </a:t>
          </a:r>
          <a:r>
            <a:rPr lang="en-ID" sz="1300" kern="1200" dirty="0" err="1"/>
            <a:t>dengan</a:t>
          </a:r>
          <a:r>
            <a:rPr lang="en-ID" sz="1300" kern="1200" dirty="0"/>
            <a:t> </a:t>
          </a:r>
          <a:r>
            <a:rPr lang="en-ID" sz="1300" kern="1200" dirty="0" err="1"/>
            <a:t>menggunakan</a:t>
          </a:r>
          <a:r>
            <a:rPr lang="en-ID" sz="1300" kern="1200" dirty="0"/>
            <a:t> </a:t>
          </a:r>
          <a:r>
            <a:rPr lang="en-ID" sz="1300" kern="1200" dirty="0" err="1"/>
            <a:t>konsep</a:t>
          </a:r>
          <a:r>
            <a:rPr lang="en-ID" sz="1300" kern="1200" dirty="0"/>
            <a:t> </a:t>
          </a:r>
          <a:r>
            <a:rPr lang="en-ID" sz="1300" kern="1200" dirty="0" err="1"/>
            <a:t>pendekatan</a:t>
          </a:r>
          <a:r>
            <a:rPr lang="en-ID" sz="1300" kern="1200" dirty="0"/>
            <a:t> yang </a:t>
          </a:r>
          <a:r>
            <a:rPr lang="en-ID" sz="1300" kern="1200" dirty="0" err="1"/>
            <a:t>bersifat</a:t>
          </a:r>
          <a:r>
            <a:rPr lang="en-ID" sz="1300" kern="1200" dirty="0"/>
            <a:t> </a:t>
          </a:r>
          <a:r>
            <a:rPr lang="en-ID" sz="1300" kern="1200" dirty="0" err="1"/>
            <a:t>logis</a:t>
          </a:r>
          <a:r>
            <a:rPr lang="en-ID" sz="1300" kern="1200" dirty="0"/>
            <a:t> (</a:t>
          </a:r>
          <a:r>
            <a:rPr lang="en-ID" sz="1300" kern="1200" dirty="0" err="1"/>
            <a:t>rasional</a:t>
          </a:r>
          <a:r>
            <a:rPr lang="en-ID" sz="1300" kern="1200" dirty="0"/>
            <a:t>), </a:t>
          </a:r>
          <a:r>
            <a:rPr lang="en-ID" sz="1300" kern="1200" dirty="0" err="1"/>
            <a:t>sistematis</a:t>
          </a:r>
          <a:r>
            <a:rPr lang="en-ID" sz="1300" kern="1200" dirty="0"/>
            <a:t>, </a:t>
          </a:r>
          <a:r>
            <a:rPr lang="en-ID" sz="1300" kern="1200" dirty="0" err="1"/>
            <a:t>kontinyu</a:t>
          </a:r>
          <a:r>
            <a:rPr lang="en-ID" sz="1300" kern="1200" dirty="0"/>
            <a:t> dan </a:t>
          </a:r>
          <a:r>
            <a:rPr lang="en-ID" sz="1300" kern="1200" dirty="0" err="1"/>
            <a:t>menyeluruh</a:t>
          </a:r>
          <a:r>
            <a:rPr lang="en-ID" sz="1300" kern="1200" dirty="0"/>
            <a:t> (</a:t>
          </a:r>
          <a:r>
            <a:rPr lang="en-ID" sz="1300" kern="1200" dirty="0" err="1"/>
            <a:t>komprehensif</a:t>
          </a:r>
          <a:r>
            <a:rPr lang="en-ID" sz="1300" kern="1200" dirty="0"/>
            <a:t>) dan </a:t>
          </a:r>
          <a:r>
            <a:rPr lang="en-ID" sz="1300" kern="1200" dirty="0" err="1"/>
            <a:t>bertujuan</a:t>
          </a:r>
          <a:r>
            <a:rPr lang="en-ID" sz="1300" kern="1200" dirty="0"/>
            <a:t> </a:t>
          </a:r>
          <a:r>
            <a:rPr lang="en-ID" sz="1300" kern="1200" dirty="0" err="1"/>
            <a:t>untuk</a:t>
          </a:r>
          <a:r>
            <a:rPr lang="en-ID" sz="1300" kern="1200" dirty="0"/>
            <a:t> </a:t>
          </a:r>
          <a:r>
            <a:rPr lang="en-ID" sz="1300" kern="1200" dirty="0" err="1"/>
            <a:t>mengidentifikasi</a:t>
          </a:r>
          <a:r>
            <a:rPr lang="en-ID" sz="1300" kern="1200" dirty="0"/>
            <a:t>, </a:t>
          </a:r>
          <a:r>
            <a:rPr lang="en-ID" sz="1300" kern="1200" dirty="0" err="1"/>
            <a:t>memonitor</a:t>
          </a:r>
          <a:r>
            <a:rPr lang="en-ID" sz="1300" kern="1200" dirty="0"/>
            <a:t> dan </a:t>
          </a:r>
          <a:r>
            <a:rPr lang="en-ID" sz="1300" kern="1200" dirty="0" err="1"/>
            <a:t>mengendalikan</a:t>
          </a:r>
          <a:r>
            <a:rPr lang="en-ID" sz="1300" kern="1200" dirty="0"/>
            <a:t> </a:t>
          </a:r>
          <a:r>
            <a:rPr lang="en-ID" sz="1300" kern="1200" dirty="0" err="1"/>
            <a:t>bahaya</a:t>
          </a:r>
          <a:r>
            <a:rPr lang="en-ID" sz="1300" kern="1200" dirty="0"/>
            <a:t> yang </a:t>
          </a:r>
          <a:r>
            <a:rPr lang="en-ID" sz="1300" kern="1200" dirty="0" err="1"/>
            <a:t>beresiko</a:t>
          </a:r>
          <a:r>
            <a:rPr lang="en-ID" sz="1300" kern="1200" dirty="0"/>
            <a:t> </a:t>
          </a:r>
          <a:r>
            <a:rPr lang="en-ID" sz="1300" kern="1200" dirty="0" err="1"/>
            <a:t>tinggi</a:t>
          </a:r>
          <a:r>
            <a:rPr lang="en-ID" sz="1300" kern="1200" dirty="0"/>
            <a:t> </a:t>
          </a:r>
          <a:r>
            <a:rPr lang="en-ID" sz="1300" kern="1200" dirty="0" err="1"/>
            <a:t>terhadap</a:t>
          </a:r>
          <a:r>
            <a:rPr lang="en-ID" sz="1300" kern="1200" dirty="0"/>
            <a:t> </a:t>
          </a:r>
          <a:r>
            <a:rPr lang="en-ID" sz="1300" kern="1200" dirty="0" err="1"/>
            <a:t>mutu</a:t>
          </a:r>
          <a:r>
            <a:rPr lang="en-ID" sz="1300" kern="1200" dirty="0"/>
            <a:t> dan </a:t>
          </a:r>
          <a:r>
            <a:rPr lang="en-ID" sz="1300" kern="1200" dirty="0" err="1"/>
            <a:t>keamanan</a:t>
          </a:r>
          <a:r>
            <a:rPr lang="en-ID" sz="1300" kern="1200" dirty="0"/>
            <a:t> </a:t>
          </a:r>
          <a:r>
            <a:rPr lang="en-ID" sz="1300" kern="1200" dirty="0" err="1"/>
            <a:t>produk</a:t>
          </a:r>
          <a:r>
            <a:rPr lang="en-ID" sz="1300" kern="1200" dirty="0"/>
            <a:t> </a:t>
          </a:r>
          <a:r>
            <a:rPr lang="en-ID" sz="1300" kern="1200" dirty="0" err="1"/>
            <a:t>pangan</a:t>
          </a:r>
          <a:endParaRPr lang="en-ID" sz="1300" b="0" i="0" kern="1200" dirty="0">
            <a:solidFill>
              <a:schemeClr val="tx1"/>
            </a:solidFill>
            <a:effectLst/>
            <a:latin typeface="Lato Light"/>
            <a:ea typeface="+mn-ea"/>
            <a:cs typeface="+mn-cs"/>
          </a:endParaRPr>
        </a:p>
      </dsp:txBody>
      <dsp:txXfrm>
        <a:off x="3317463" y="2704802"/>
        <a:ext cx="5687889" cy="1777465"/>
      </dsp:txXfrm>
    </dsp:sp>
    <dsp:sp modelId="{523692F0-CEF5-4EC0-952C-AC8DB8F05C06}">
      <dsp:nvSpPr>
        <dsp:cNvPr id="0" name=""/>
        <dsp:cNvSpPr/>
      </dsp:nvSpPr>
      <dsp:spPr>
        <a:xfrm>
          <a:off x="3080467" y="2448057"/>
          <a:ext cx="1244225" cy="1866338"/>
        </a:xfrm>
        <a:prstGeom prst="rect">
          <a:avLst/>
        </a:prstGeom>
        <a:blipFill rotWithShape="1">
          <a:blip xmlns:r="http://schemas.openxmlformats.org/officeDocument/2006/relationships" r:embed="rId3"/>
          <a:srcRect/>
          <a:stretch>
            <a:fillRect l="-25000" r="-25000"/>
          </a:stretch>
        </a:blipFill>
        <a:ln w="38100" cap="flat" cmpd="sng" algn="ctr">
          <a:solidFill>
            <a:srgbClr val="C00000"/>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416100-26F0-46FF-8FFB-876F801C3107}">
      <dsp:nvSpPr>
        <dsp:cNvPr id="0" name=""/>
        <dsp:cNvSpPr/>
      </dsp:nvSpPr>
      <dsp:spPr>
        <a:xfrm>
          <a:off x="308240" y="636294"/>
          <a:ext cx="5682223" cy="1775694"/>
        </a:xfrm>
        <a:prstGeom prst="rect">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02737" tIns="53340" rIns="53340" bIns="53340" numCol="1" spcCol="1270" anchor="ctr" anchorCtr="0">
          <a:noAutofit/>
        </a:bodyPr>
        <a:lstStyle/>
        <a:p>
          <a:pPr marL="0" lvl="0" indent="0" algn="ctr" defTabSz="622300">
            <a:lnSpc>
              <a:spcPct val="90000"/>
            </a:lnSpc>
            <a:spcBef>
              <a:spcPct val="0"/>
            </a:spcBef>
            <a:spcAft>
              <a:spcPct val="35000"/>
            </a:spcAft>
            <a:buNone/>
          </a:pPr>
          <a:r>
            <a:rPr lang="en-ID" sz="1400" kern="1200" dirty="0" err="1"/>
            <a:t>Konsep</a:t>
          </a:r>
          <a:r>
            <a:rPr lang="en-ID" sz="1400" kern="1200" dirty="0"/>
            <a:t> HACCP </a:t>
          </a:r>
          <a:r>
            <a:rPr lang="en-ID" sz="1400" kern="1200" dirty="0" err="1"/>
            <a:t>ini</a:t>
          </a:r>
          <a:r>
            <a:rPr lang="en-ID" sz="1400" kern="1200" dirty="0"/>
            <a:t> </a:t>
          </a:r>
          <a:r>
            <a:rPr lang="en-ID" sz="1400" kern="1200" dirty="0" err="1"/>
            <a:t>disebut</a:t>
          </a:r>
          <a:r>
            <a:rPr lang="en-ID" sz="1400" kern="1200" dirty="0"/>
            <a:t> </a:t>
          </a:r>
          <a:r>
            <a:rPr lang="en-ID" sz="1400" kern="1200" dirty="0" err="1"/>
            <a:t>rasional</a:t>
          </a:r>
          <a:r>
            <a:rPr lang="en-ID" sz="1400" kern="1200" dirty="0"/>
            <a:t> </a:t>
          </a:r>
          <a:r>
            <a:rPr lang="en-ID" sz="1400" kern="1200" dirty="0" err="1"/>
            <a:t>karena</a:t>
          </a:r>
          <a:r>
            <a:rPr lang="en-ID" sz="1400" kern="1200" dirty="0"/>
            <a:t> </a:t>
          </a:r>
          <a:r>
            <a:rPr lang="en-ID" sz="1400" kern="1200" dirty="0" err="1"/>
            <a:t>pendekatannya</a:t>
          </a:r>
          <a:r>
            <a:rPr lang="en-ID" sz="1400" kern="1200" dirty="0"/>
            <a:t> </a:t>
          </a:r>
          <a:r>
            <a:rPr lang="en-ID" sz="1400" kern="1200" dirty="0" err="1"/>
            <a:t>didasarkan</a:t>
          </a:r>
          <a:r>
            <a:rPr lang="en-ID" sz="1400" kern="1200" dirty="0"/>
            <a:t> pada data </a:t>
          </a:r>
          <a:r>
            <a:rPr lang="en-ID" sz="1400" kern="1200" dirty="0" err="1"/>
            <a:t>historis</a:t>
          </a:r>
          <a:r>
            <a:rPr lang="en-ID" sz="1400" kern="1200" dirty="0"/>
            <a:t> </a:t>
          </a:r>
          <a:r>
            <a:rPr lang="en-ID" sz="1400" kern="1200" dirty="0" err="1"/>
            <a:t>tentang</a:t>
          </a:r>
          <a:r>
            <a:rPr lang="en-ID" sz="1400" kern="1200" dirty="0"/>
            <a:t> </a:t>
          </a:r>
          <a:r>
            <a:rPr lang="en-ID" sz="1400" kern="1200" dirty="0" err="1"/>
            <a:t>penyebab</a:t>
          </a:r>
          <a:r>
            <a:rPr lang="en-ID" sz="1400" kern="1200" dirty="0"/>
            <a:t> </a:t>
          </a:r>
          <a:r>
            <a:rPr lang="en-ID" sz="1400" kern="1200" dirty="0" err="1"/>
            <a:t>suatu</a:t>
          </a:r>
          <a:r>
            <a:rPr lang="en-ID" sz="1400" kern="1200" dirty="0"/>
            <a:t> </a:t>
          </a:r>
          <a:r>
            <a:rPr lang="en-ID" sz="1400" kern="1200" dirty="0" err="1"/>
            <a:t>penyakit</a:t>
          </a:r>
          <a:r>
            <a:rPr lang="en-ID" sz="1400" kern="1200" dirty="0"/>
            <a:t> yang </a:t>
          </a:r>
          <a:r>
            <a:rPr lang="en-ID" sz="1400" kern="1200" dirty="0" err="1"/>
            <a:t>timbul</a:t>
          </a:r>
          <a:r>
            <a:rPr lang="en-ID" sz="1400" kern="1200" dirty="0"/>
            <a:t> (illness) dan </a:t>
          </a:r>
          <a:r>
            <a:rPr lang="en-ID" sz="1400" kern="1200" dirty="0" err="1"/>
            <a:t>kerusakan</a:t>
          </a:r>
          <a:r>
            <a:rPr lang="en-ID" sz="1400" kern="1200" dirty="0"/>
            <a:t> </a:t>
          </a:r>
          <a:r>
            <a:rPr lang="en-ID" sz="1400" kern="1200" dirty="0" err="1"/>
            <a:t>pangannya</a:t>
          </a:r>
          <a:r>
            <a:rPr lang="en-ID" sz="1400" kern="1200" dirty="0"/>
            <a:t> (spoilage).</a:t>
          </a:r>
          <a:endParaRPr lang="en-US" sz="1400" kern="1200" dirty="0">
            <a:solidFill>
              <a:schemeClr val="tx1"/>
            </a:solidFill>
          </a:endParaRPr>
        </a:p>
      </dsp:txBody>
      <dsp:txXfrm>
        <a:off x="308240" y="636294"/>
        <a:ext cx="5682223" cy="1775694"/>
      </dsp:txXfrm>
    </dsp:sp>
    <dsp:sp modelId="{3FE80E8B-8200-438C-9AE2-35C06E04A74D}">
      <dsp:nvSpPr>
        <dsp:cNvPr id="0" name=""/>
        <dsp:cNvSpPr/>
      </dsp:nvSpPr>
      <dsp:spPr>
        <a:xfrm>
          <a:off x="566" y="385061"/>
          <a:ext cx="1242986" cy="1864479"/>
        </a:xfrm>
        <a:prstGeom prst="rect">
          <a:avLst/>
        </a:prstGeom>
        <a:blipFill rotWithShape="1">
          <a:blip xmlns:r="http://schemas.openxmlformats.org/officeDocument/2006/relationships" r:embed="rId1"/>
          <a:srcRect/>
          <a:stretch>
            <a:fillRect l="-63000" r="-63000"/>
          </a:stretch>
        </a:blipFill>
        <a:ln w="38100" cap="flat" cmpd="sng" algn="ctr">
          <a:solidFill>
            <a:srgbClr val="C00000"/>
          </a:solidFill>
          <a:prstDash val="solid"/>
          <a:miter lim="800000"/>
        </a:ln>
        <a:effectLst/>
      </dsp:spPr>
      <dsp:style>
        <a:lnRef idx="1">
          <a:scrgbClr r="0" g="0" b="0"/>
        </a:lnRef>
        <a:fillRef idx="1">
          <a:scrgbClr r="0" g="0" b="0"/>
        </a:fillRef>
        <a:effectRef idx="1">
          <a:scrgbClr r="0" g="0" b="0"/>
        </a:effectRef>
        <a:fontRef idx="minor"/>
      </dsp:style>
    </dsp:sp>
    <dsp:sp modelId="{D377F39A-62A9-4C51-8405-F01A609D3CA7}">
      <dsp:nvSpPr>
        <dsp:cNvPr id="0" name=""/>
        <dsp:cNvSpPr/>
      </dsp:nvSpPr>
      <dsp:spPr>
        <a:xfrm>
          <a:off x="6403029" y="641550"/>
          <a:ext cx="5682223" cy="1775694"/>
        </a:xfrm>
        <a:prstGeom prst="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1202737" tIns="53340" rIns="53340" bIns="53340" numCol="1" spcCol="1270" anchor="ctr" anchorCtr="0">
          <a:noAutofit/>
        </a:bodyPr>
        <a:lstStyle/>
        <a:p>
          <a:pPr marL="0" lvl="0" indent="0" algn="ctr" defTabSz="622300">
            <a:lnSpc>
              <a:spcPct val="90000"/>
            </a:lnSpc>
            <a:spcBef>
              <a:spcPct val="0"/>
            </a:spcBef>
            <a:spcAft>
              <a:spcPct val="35000"/>
            </a:spcAft>
            <a:buNone/>
          </a:pPr>
          <a:r>
            <a:rPr lang="en-ID" sz="1400" kern="1200" dirty="0"/>
            <a:t> HACCP </a:t>
          </a:r>
          <a:r>
            <a:rPr lang="en-ID" sz="1400" kern="1200" dirty="0" err="1"/>
            <a:t>bersifat</a:t>
          </a:r>
          <a:r>
            <a:rPr lang="en-ID" sz="1400" kern="1200" dirty="0"/>
            <a:t> </a:t>
          </a:r>
          <a:r>
            <a:rPr lang="en-ID" sz="1400" kern="1200" dirty="0" err="1"/>
            <a:t>sistematis</a:t>
          </a:r>
          <a:r>
            <a:rPr lang="en-ID" sz="1400" kern="1200" dirty="0"/>
            <a:t> </a:t>
          </a:r>
          <a:r>
            <a:rPr lang="en-ID" sz="1400" kern="1200" dirty="0" err="1"/>
            <a:t>karena</a:t>
          </a:r>
          <a:r>
            <a:rPr lang="en-ID" sz="1400" kern="1200" dirty="0"/>
            <a:t> </a:t>
          </a:r>
          <a:r>
            <a:rPr lang="en-ID" sz="1400" kern="1200" dirty="0" err="1"/>
            <a:t>konsep</a:t>
          </a:r>
          <a:r>
            <a:rPr lang="en-ID" sz="1400" kern="1200" dirty="0"/>
            <a:t> HACCP </a:t>
          </a:r>
          <a:r>
            <a:rPr lang="en-ID" sz="1400" kern="1200" dirty="0" err="1"/>
            <a:t>merupakan</a:t>
          </a:r>
          <a:r>
            <a:rPr lang="en-ID" sz="1400" kern="1200" dirty="0"/>
            <a:t> </a:t>
          </a:r>
          <a:r>
            <a:rPr lang="en-ID" sz="1400" kern="1200" dirty="0" err="1"/>
            <a:t>rencana</a:t>
          </a:r>
          <a:r>
            <a:rPr lang="en-ID" sz="1400" kern="1200" dirty="0"/>
            <a:t> yang </a:t>
          </a:r>
          <a:r>
            <a:rPr lang="en-ID" sz="1400" kern="1200" dirty="0" err="1"/>
            <a:t>teliti</a:t>
          </a:r>
          <a:r>
            <a:rPr lang="en-ID" sz="1400" kern="1200" dirty="0"/>
            <a:t> dan </a:t>
          </a:r>
          <a:r>
            <a:rPr lang="en-ID" sz="1400" kern="1200" dirty="0" err="1"/>
            <a:t>cermat</a:t>
          </a:r>
          <a:r>
            <a:rPr lang="en-ID" sz="1400" kern="1200" dirty="0"/>
            <a:t> </a:t>
          </a:r>
          <a:r>
            <a:rPr lang="en-ID" sz="1400" kern="1200" dirty="0" err="1"/>
            <a:t>serta</a:t>
          </a:r>
          <a:r>
            <a:rPr lang="en-ID" sz="1400" kern="1200" dirty="0"/>
            <a:t> </a:t>
          </a:r>
          <a:r>
            <a:rPr lang="en-ID" sz="1400" kern="1200" dirty="0" err="1"/>
            <a:t>meliputi</a:t>
          </a:r>
          <a:r>
            <a:rPr lang="en-ID" sz="1400" kern="1200" dirty="0"/>
            <a:t> </a:t>
          </a:r>
          <a:r>
            <a:rPr lang="en-ID" sz="1400" kern="1200" dirty="0" err="1"/>
            <a:t>kegiatan</a:t>
          </a:r>
          <a:r>
            <a:rPr lang="en-ID" sz="1400" kern="1200" dirty="0"/>
            <a:t> </a:t>
          </a:r>
          <a:r>
            <a:rPr lang="en-ID" sz="1400" kern="1200" dirty="0" err="1"/>
            <a:t>operasi</a:t>
          </a:r>
          <a:r>
            <a:rPr lang="en-ID" sz="1400" kern="1200" dirty="0"/>
            <a:t> </a:t>
          </a:r>
          <a:r>
            <a:rPr lang="en-ID" sz="1400" kern="1200" dirty="0" err="1"/>
            <a:t>tahap</a:t>
          </a:r>
          <a:r>
            <a:rPr lang="en-ID" sz="1400" kern="1200" dirty="0"/>
            <a:t> demi </a:t>
          </a:r>
          <a:r>
            <a:rPr lang="en-ID" sz="1400" kern="1200" dirty="0" err="1"/>
            <a:t>tahap</a:t>
          </a:r>
          <a:r>
            <a:rPr lang="en-ID" sz="1400" kern="1200" dirty="0"/>
            <a:t>, </a:t>
          </a:r>
          <a:r>
            <a:rPr lang="en-ID" sz="1400" kern="1200" dirty="0" err="1"/>
            <a:t>tatacara</a:t>
          </a:r>
          <a:r>
            <a:rPr lang="en-ID" sz="1400" kern="1200" dirty="0"/>
            <a:t> (</a:t>
          </a:r>
          <a:r>
            <a:rPr lang="en-ID" sz="1400" kern="1200" dirty="0" err="1"/>
            <a:t>prosedur</a:t>
          </a:r>
          <a:r>
            <a:rPr lang="en-ID" sz="1400" kern="1200" dirty="0"/>
            <a:t>) dan </a:t>
          </a:r>
          <a:r>
            <a:rPr lang="en-ID" sz="1400" kern="1200" dirty="0" err="1"/>
            <a:t>ukuran</a:t>
          </a:r>
          <a:r>
            <a:rPr lang="en-ID" sz="1400" kern="1200" dirty="0"/>
            <a:t> </a:t>
          </a:r>
          <a:r>
            <a:rPr lang="en-ID" sz="1400" kern="1200" dirty="0" err="1"/>
            <a:t>kriteria</a:t>
          </a:r>
          <a:r>
            <a:rPr lang="en-ID" sz="1400" kern="1200" dirty="0"/>
            <a:t> </a:t>
          </a:r>
          <a:r>
            <a:rPr lang="en-ID" sz="1400" kern="1200" dirty="0" err="1"/>
            <a:t>pengendaliannya</a:t>
          </a:r>
          <a:r>
            <a:rPr lang="en-ID" sz="1400" kern="1200" dirty="0"/>
            <a:t>. </a:t>
          </a:r>
          <a:endParaRPr lang="en-US" sz="1400" kern="1200" dirty="0">
            <a:solidFill>
              <a:schemeClr val="tx1"/>
            </a:solidFill>
          </a:endParaRPr>
        </a:p>
      </dsp:txBody>
      <dsp:txXfrm>
        <a:off x="6403029" y="641550"/>
        <a:ext cx="5682223" cy="1775694"/>
      </dsp:txXfrm>
    </dsp:sp>
    <dsp:sp modelId="{715762B3-02F4-434C-A81F-12FFE342DF56}">
      <dsp:nvSpPr>
        <dsp:cNvPr id="0" name=""/>
        <dsp:cNvSpPr/>
      </dsp:nvSpPr>
      <dsp:spPr>
        <a:xfrm>
          <a:off x="6166269" y="385061"/>
          <a:ext cx="1242986" cy="1864479"/>
        </a:xfrm>
        <a:prstGeom prst="rect">
          <a:avLst/>
        </a:prstGeom>
        <a:blipFill rotWithShape="1">
          <a:blip xmlns:r="http://schemas.openxmlformats.org/officeDocument/2006/relationships" r:embed="rId2"/>
          <a:srcRect/>
          <a:stretch>
            <a:fillRect l="-25000" r="-25000"/>
          </a:stretch>
        </a:blipFill>
        <a:ln w="38100" cap="flat" cmpd="sng" algn="ctr">
          <a:solidFill>
            <a:srgbClr val="C00000"/>
          </a:solidFill>
          <a:prstDash val="solid"/>
          <a:miter lim="800000"/>
        </a:ln>
        <a:effectLst/>
      </dsp:spPr>
      <dsp:style>
        <a:lnRef idx="1">
          <a:scrgbClr r="0" g="0" b="0"/>
        </a:lnRef>
        <a:fillRef idx="1">
          <a:scrgbClr r="0" g="0" b="0"/>
        </a:fillRef>
        <a:effectRef idx="1">
          <a:scrgbClr r="0" g="0" b="0"/>
        </a:effectRef>
        <a:fontRef idx="minor"/>
      </dsp:style>
    </dsp:sp>
    <dsp:sp modelId="{FE194D23-D0EE-4A3B-A1B1-759B43005372}">
      <dsp:nvSpPr>
        <dsp:cNvPr id="0" name=""/>
        <dsp:cNvSpPr/>
      </dsp:nvSpPr>
      <dsp:spPr>
        <a:xfrm>
          <a:off x="237326" y="2876953"/>
          <a:ext cx="5682223" cy="1775694"/>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02737" tIns="53340" rIns="53340" bIns="53340" numCol="1" spcCol="1270" anchor="ctr" anchorCtr="0">
          <a:noAutofit/>
        </a:bodyPr>
        <a:lstStyle/>
        <a:p>
          <a:pPr marL="0" lvl="0" indent="0" algn="ctr" defTabSz="622300">
            <a:lnSpc>
              <a:spcPct val="90000"/>
            </a:lnSpc>
            <a:spcBef>
              <a:spcPct val="0"/>
            </a:spcBef>
            <a:spcAft>
              <a:spcPct val="35000"/>
            </a:spcAft>
            <a:buNone/>
          </a:pPr>
          <a:r>
            <a:rPr lang="en-ID" sz="1400" kern="1200"/>
            <a:t>Konsep </a:t>
          </a:r>
          <a:r>
            <a:rPr lang="en-ID" sz="1400" kern="1200" dirty="0"/>
            <a:t>HACCP juga </a:t>
          </a:r>
          <a:r>
            <a:rPr lang="en-ID" sz="1400" kern="1200" dirty="0" err="1"/>
            <a:t>bersifat</a:t>
          </a:r>
          <a:r>
            <a:rPr lang="en-ID" sz="1400" kern="1200" dirty="0"/>
            <a:t> </a:t>
          </a:r>
          <a:r>
            <a:rPr lang="en-ID" sz="1400" kern="1200" dirty="0" err="1"/>
            <a:t>kontinyu</a:t>
          </a:r>
          <a:r>
            <a:rPr lang="en-ID" sz="1400" kern="1200" dirty="0"/>
            <a:t> </a:t>
          </a:r>
          <a:r>
            <a:rPr lang="en-ID" sz="1400" kern="1200" dirty="0" err="1"/>
            <a:t>karena</a:t>
          </a:r>
          <a:r>
            <a:rPr lang="en-ID" sz="1400" kern="1200" dirty="0"/>
            <a:t> </a:t>
          </a:r>
          <a:r>
            <a:rPr lang="en-ID" sz="1400" kern="1200" dirty="0" err="1"/>
            <a:t>apabila</a:t>
          </a:r>
          <a:r>
            <a:rPr lang="en-ID" sz="1400" kern="1200" dirty="0"/>
            <a:t> </a:t>
          </a:r>
          <a:r>
            <a:rPr lang="en-ID" sz="1400" kern="1200" dirty="0" err="1"/>
            <a:t>ditemukan</a:t>
          </a:r>
          <a:r>
            <a:rPr lang="en-ID" sz="1400" kern="1200" dirty="0"/>
            <a:t> </a:t>
          </a:r>
          <a:r>
            <a:rPr lang="en-ID" sz="1400" kern="1200" dirty="0" err="1"/>
            <a:t>terjadi</a:t>
          </a:r>
          <a:r>
            <a:rPr lang="en-ID" sz="1400" kern="1200" dirty="0"/>
            <a:t> </a:t>
          </a:r>
          <a:r>
            <a:rPr lang="en-ID" sz="1400" kern="1200" dirty="0" err="1"/>
            <a:t>suatu</a:t>
          </a:r>
          <a:r>
            <a:rPr lang="en-ID" sz="1400" kern="1200" dirty="0"/>
            <a:t> </a:t>
          </a:r>
          <a:r>
            <a:rPr lang="en-ID" sz="1400" kern="1200" dirty="0" err="1"/>
            <a:t>masalah</a:t>
          </a:r>
          <a:r>
            <a:rPr lang="en-ID" sz="1400" kern="1200" dirty="0"/>
            <a:t> </a:t>
          </a:r>
          <a:r>
            <a:rPr lang="en-ID" sz="1400" kern="1200" dirty="0" err="1"/>
            <a:t>maka</a:t>
          </a:r>
          <a:r>
            <a:rPr lang="en-ID" sz="1400" kern="1200" dirty="0"/>
            <a:t> </a:t>
          </a:r>
          <a:r>
            <a:rPr lang="en-ID" sz="1400" kern="1200" dirty="0" err="1"/>
            <a:t>dapat</a:t>
          </a:r>
          <a:r>
            <a:rPr lang="en-ID" sz="1400" kern="1200" dirty="0"/>
            <a:t> </a:t>
          </a:r>
          <a:r>
            <a:rPr lang="en-ID" sz="1400" kern="1200" dirty="0" err="1"/>
            <a:t>segera</a:t>
          </a:r>
          <a:r>
            <a:rPr lang="en-ID" sz="1400" kern="1200" dirty="0"/>
            <a:t> </a:t>
          </a:r>
          <a:r>
            <a:rPr lang="en-ID" sz="1400" kern="1200" dirty="0" err="1"/>
            <a:t>dilaksanakan</a:t>
          </a:r>
          <a:r>
            <a:rPr lang="en-ID" sz="1400" kern="1200" dirty="0"/>
            <a:t> </a:t>
          </a:r>
          <a:r>
            <a:rPr lang="en-ID" sz="1400" kern="1200" dirty="0" err="1"/>
            <a:t>tindakan</a:t>
          </a:r>
          <a:r>
            <a:rPr lang="en-ID" sz="1400" kern="1200" dirty="0"/>
            <a:t> </a:t>
          </a:r>
          <a:r>
            <a:rPr lang="en-ID" sz="1400" kern="1200" dirty="0" err="1"/>
            <a:t>untuk</a:t>
          </a:r>
          <a:r>
            <a:rPr lang="en-ID" sz="1400" kern="1200" dirty="0"/>
            <a:t> </a:t>
          </a:r>
          <a:r>
            <a:rPr lang="en-ID" sz="1400" kern="1200" dirty="0" err="1"/>
            <a:t>memperbaikinya</a:t>
          </a:r>
          <a:r>
            <a:rPr lang="en-ID" sz="1400" kern="1200" dirty="0"/>
            <a:t>. </a:t>
          </a:r>
          <a:r>
            <a:rPr lang="en-ID" sz="1400" kern="1200" dirty="0" err="1"/>
            <a:t>Disamping</a:t>
          </a:r>
          <a:r>
            <a:rPr lang="en-ID" sz="1400" kern="1200" dirty="0"/>
            <a:t> </a:t>
          </a:r>
          <a:r>
            <a:rPr lang="en-ID" sz="1400" kern="1200" dirty="0" err="1"/>
            <a:t>itu</a:t>
          </a:r>
          <a:r>
            <a:rPr lang="en-ID" sz="1400" kern="1200" dirty="0"/>
            <a:t>, </a:t>
          </a:r>
          <a:r>
            <a:rPr lang="en-ID" sz="1400" kern="1200" dirty="0" err="1"/>
            <a:t>sistem</a:t>
          </a:r>
          <a:r>
            <a:rPr lang="en-ID" sz="1400" kern="1200" dirty="0"/>
            <a:t> HACCP </a:t>
          </a:r>
          <a:r>
            <a:rPr lang="en-ID" sz="1400" kern="1200" dirty="0" err="1"/>
            <a:t>dikatakan</a:t>
          </a:r>
          <a:r>
            <a:rPr lang="en-ID" sz="1400" kern="1200" dirty="0"/>
            <a:t> </a:t>
          </a:r>
          <a:r>
            <a:rPr lang="en-ID" sz="1400" kern="1200" dirty="0" err="1"/>
            <a:t>bersifat</a:t>
          </a:r>
          <a:r>
            <a:rPr lang="en-ID" sz="1400" kern="1200" dirty="0"/>
            <a:t> </a:t>
          </a:r>
          <a:r>
            <a:rPr lang="en-ID" sz="1400" kern="1200" dirty="0" err="1"/>
            <a:t>komprehensif</a:t>
          </a:r>
          <a:r>
            <a:rPr lang="en-ID" sz="1400" kern="1200" dirty="0"/>
            <a:t> </a:t>
          </a:r>
          <a:r>
            <a:rPr lang="en-ID" sz="1400" kern="1200" dirty="0" err="1"/>
            <a:t>karena</a:t>
          </a:r>
          <a:r>
            <a:rPr lang="en-ID" sz="1400" kern="1200" dirty="0"/>
            <a:t> </a:t>
          </a:r>
          <a:r>
            <a:rPr lang="en-ID" sz="1400" kern="1200" dirty="0" err="1"/>
            <a:t>sistem</a:t>
          </a:r>
          <a:r>
            <a:rPr lang="en-ID" sz="1400" kern="1200" dirty="0"/>
            <a:t> HACCP </a:t>
          </a:r>
          <a:r>
            <a:rPr lang="en-ID" sz="1400" kern="1200" dirty="0" err="1"/>
            <a:t>sendiri</a:t>
          </a:r>
          <a:r>
            <a:rPr lang="en-ID" sz="1400" kern="1200" dirty="0"/>
            <a:t> </a:t>
          </a:r>
          <a:r>
            <a:rPr lang="en-ID" sz="1400" kern="1200" dirty="0" err="1"/>
            <a:t>berhubungan</a:t>
          </a:r>
          <a:r>
            <a:rPr lang="en-ID" sz="1400" kern="1200" dirty="0"/>
            <a:t> </a:t>
          </a:r>
          <a:r>
            <a:rPr lang="en-ID" sz="1400" kern="1200" dirty="0" err="1"/>
            <a:t>erat</a:t>
          </a:r>
          <a:r>
            <a:rPr lang="en-ID" sz="1400" kern="1200" dirty="0"/>
            <a:t> </a:t>
          </a:r>
          <a:r>
            <a:rPr lang="en-ID" sz="1400" kern="1200" dirty="0" err="1"/>
            <a:t>dengan</a:t>
          </a:r>
          <a:r>
            <a:rPr lang="en-ID" sz="1400" kern="1200" dirty="0"/>
            <a:t> </a:t>
          </a:r>
          <a:r>
            <a:rPr lang="en-ID" sz="1400" kern="1200" dirty="0" err="1"/>
            <a:t>ramuan</a:t>
          </a:r>
          <a:r>
            <a:rPr lang="en-ID" sz="1400" kern="1200" dirty="0"/>
            <a:t> (ingredient), </a:t>
          </a:r>
          <a:r>
            <a:rPr lang="en-ID" sz="1400" kern="1200" dirty="0" err="1"/>
            <a:t>pengolah</a:t>
          </a:r>
          <a:r>
            <a:rPr lang="en-ID" sz="1400" kern="1200" dirty="0"/>
            <a:t>/proses dan </a:t>
          </a:r>
          <a:r>
            <a:rPr lang="en-ID" sz="1400" kern="1200" dirty="0" err="1"/>
            <a:t>tujuan</a:t>
          </a:r>
          <a:r>
            <a:rPr lang="en-ID" sz="1400" kern="1200" dirty="0"/>
            <a:t> </a:t>
          </a:r>
          <a:r>
            <a:rPr lang="en-ID" sz="1400" kern="1200" dirty="0" err="1"/>
            <a:t>penggunaan</a:t>
          </a:r>
          <a:r>
            <a:rPr lang="en-ID" sz="1400" kern="1200" dirty="0"/>
            <a:t>/</a:t>
          </a:r>
          <a:r>
            <a:rPr lang="en-ID" sz="1400" kern="1200" dirty="0" err="1"/>
            <a:t>pemakaian</a:t>
          </a:r>
          <a:r>
            <a:rPr lang="en-ID" sz="1400" kern="1200" dirty="0"/>
            <a:t> </a:t>
          </a:r>
          <a:r>
            <a:rPr lang="en-ID" sz="1400" kern="1200" dirty="0" err="1"/>
            <a:t>produk</a:t>
          </a:r>
          <a:r>
            <a:rPr lang="en-ID" sz="1400" kern="1200" dirty="0"/>
            <a:t> </a:t>
          </a:r>
          <a:r>
            <a:rPr lang="en-ID" sz="1400" kern="1200" dirty="0" err="1"/>
            <a:t>pangan</a:t>
          </a:r>
          <a:r>
            <a:rPr lang="en-ID" sz="1400" kern="1200" dirty="0"/>
            <a:t> </a:t>
          </a:r>
          <a:r>
            <a:rPr lang="en-ID" sz="1400" kern="1200" dirty="0" err="1"/>
            <a:t>selanjutnya</a:t>
          </a:r>
          <a:r>
            <a:rPr lang="en-ID" sz="1400" kern="1200" dirty="0"/>
            <a:t>. </a:t>
          </a:r>
          <a:endParaRPr lang="en-US" sz="1400" kern="1200" dirty="0">
            <a:solidFill>
              <a:schemeClr val="tx1"/>
            </a:solidFill>
          </a:endParaRPr>
        </a:p>
      </dsp:txBody>
      <dsp:txXfrm>
        <a:off x="237326" y="2876953"/>
        <a:ext cx="5682223" cy="1775694"/>
      </dsp:txXfrm>
    </dsp:sp>
    <dsp:sp modelId="{7337F78C-3352-484A-AEE7-F31F942968A6}">
      <dsp:nvSpPr>
        <dsp:cNvPr id="0" name=""/>
        <dsp:cNvSpPr/>
      </dsp:nvSpPr>
      <dsp:spPr>
        <a:xfrm>
          <a:off x="566" y="2620464"/>
          <a:ext cx="1242986" cy="1864479"/>
        </a:xfrm>
        <a:prstGeom prst="rect">
          <a:avLst/>
        </a:prstGeom>
        <a:blipFill rotWithShape="1">
          <a:blip xmlns:r="http://schemas.openxmlformats.org/officeDocument/2006/relationships" r:embed="rId3"/>
          <a:srcRect/>
          <a:stretch>
            <a:fillRect l="-50000" r="-50000"/>
          </a:stretch>
        </a:blipFill>
        <a:ln w="38100" cap="flat" cmpd="sng" algn="ctr">
          <a:solidFill>
            <a:srgbClr val="C00000"/>
          </a:solidFill>
          <a:prstDash val="solid"/>
          <a:miter lim="800000"/>
        </a:ln>
        <a:effectLst/>
      </dsp:spPr>
      <dsp:style>
        <a:lnRef idx="1">
          <a:scrgbClr r="0" g="0" b="0"/>
        </a:lnRef>
        <a:fillRef idx="1">
          <a:scrgbClr r="0" g="0" b="0"/>
        </a:fillRef>
        <a:effectRef idx="1">
          <a:scrgbClr r="0" g="0" b="0"/>
        </a:effectRef>
        <a:fontRef idx="minor"/>
      </dsp:style>
    </dsp:sp>
    <dsp:sp modelId="{B7847559-5F20-4921-A8B1-969D4765684D}">
      <dsp:nvSpPr>
        <dsp:cNvPr id="0" name=""/>
        <dsp:cNvSpPr/>
      </dsp:nvSpPr>
      <dsp:spPr>
        <a:xfrm>
          <a:off x="6403029" y="2876953"/>
          <a:ext cx="5682223" cy="1775694"/>
        </a:xfrm>
        <a:prstGeom prst="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02737" tIns="53340" rIns="53340" bIns="53340" numCol="1" spcCol="1270" anchor="ctr" anchorCtr="0">
          <a:noAutofit/>
        </a:bodyPr>
        <a:lstStyle/>
        <a:p>
          <a:pPr marL="0" lvl="0" indent="0" algn="ctr" defTabSz="622300">
            <a:lnSpc>
              <a:spcPct val="90000"/>
            </a:lnSpc>
            <a:spcBef>
              <a:spcPct val="0"/>
            </a:spcBef>
            <a:spcAft>
              <a:spcPct val="35000"/>
            </a:spcAft>
            <a:buNone/>
          </a:pPr>
          <a:r>
            <a:rPr lang="en-ID" sz="1400" kern="1200" dirty="0" err="1"/>
            <a:t>Sistem</a:t>
          </a:r>
          <a:r>
            <a:rPr lang="en-ID" sz="1400" kern="1200" dirty="0"/>
            <a:t> HACCP </a:t>
          </a:r>
          <a:r>
            <a:rPr lang="en-ID" sz="1400" kern="1200" dirty="0" err="1"/>
            <a:t>dapat</a:t>
          </a:r>
          <a:r>
            <a:rPr lang="en-ID" sz="1400" kern="1200" dirty="0"/>
            <a:t> </a:t>
          </a:r>
          <a:r>
            <a:rPr lang="en-ID" sz="1400" kern="1200" dirty="0" err="1"/>
            <a:t>dikatakan</a:t>
          </a:r>
          <a:r>
            <a:rPr lang="en-ID" sz="1400" kern="1200" dirty="0"/>
            <a:t> pula </a:t>
          </a:r>
          <a:r>
            <a:rPr lang="en-ID" sz="1400" kern="1200" dirty="0" err="1"/>
            <a:t>sebagai</a:t>
          </a:r>
          <a:r>
            <a:rPr lang="en-ID" sz="1400" kern="1200" dirty="0"/>
            <a:t> </a:t>
          </a:r>
          <a:r>
            <a:rPr lang="en-ID" sz="1400" kern="1200" dirty="0" err="1"/>
            <a:t>alat</a:t>
          </a:r>
          <a:r>
            <a:rPr lang="en-ID" sz="1400" kern="1200" dirty="0"/>
            <a:t> </a:t>
          </a:r>
          <a:r>
            <a:rPr lang="en-ID" sz="1400" kern="1200" dirty="0" err="1"/>
            <a:t>pengukur</a:t>
          </a:r>
          <a:r>
            <a:rPr lang="en-ID" sz="1400" kern="1200" dirty="0"/>
            <a:t> </a:t>
          </a:r>
          <a:r>
            <a:rPr lang="en-ID" sz="1400" kern="1200" dirty="0" err="1"/>
            <a:t>atau</a:t>
          </a:r>
          <a:r>
            <a:rPr lang="en-ID" sz="1400" kern="1200" dirty="0"/>
            <a:t> </a:t>
          </a:r>
          <a:r>
            <a:rPr lang="en-ID" sz="1400" kern="1200" dirty="0" err="1"/>
            <a:t>pengendali</a:t>
          </a:r>
          <a:r>
            <a:rPr lang="en-ID" sz="1400" kern="1200" dirty="0"/>
            <a:t> yang </a:t>
          </a:r>
          <a:r>
            <a:rPr lang="en-ID" sz="1400" kern="1200" dirty="0" err="1"/>
            <a:t>memfokuskan</a:t>
          </a:r>
          <a:r>
            <a:rPr lang="en-ID" sz="1400" kern="1200" dirty="0"/>
            <a:t> </a:t>
          </a:r>
          <a:r>
            <a:rPr lang="en-ID" sz="1400" kern="1200" dirty="0" err="1"/>
            <a:t>perhatiannya</a:t>
          </a:r>
          <a:r>
            <a:rPr lang="en-ID" sz="1400" kern="1200" dirty="0"/>
            <a:t> pada </a:t>
          </a:r>
          <a:r>
            <a:rPr lang="en-ID" sz="1400" kern="1200" dirty="0" err="1"/>
            <a:t>jaminan</a:t>
          </a:r>
          <a:r>
            <a:rPr lang="en-ID" sz="1400" kern="1200" dirty="0"/>
            <a:t> </a:t>
          </a:r>
          <a:r>
            <a:rPr lang="en-ID" sz="1400" kern="1200" dirty="0" err="1"/>
            <a:t>keamanan</a:t>
          </a:r>
          <a:r>
            <a:rPr lang="en-ID" sz="1400" kern="1200" dirty="0"/>
            <a:t> </a:t>
          </a:r>
          <a:r>
            <a:rPr lang="en-ID" sz="1400" kern="1200" dirty="0" err="1"/>
            <a:t>pangan</a:t>
          </a:r>
          <a:r>
            <a:rPr lang="en-ID" sz="1400" kern="1200" dirty="0"/>
            <a:t>, </a:t>
          </a:r>
          <a:r>
            <a:rPr lang="en-ID" sz="1400" kern="1200" dirty="0" err="1"/>
            <a:t>terutama</a:t>
          </a:r>
          <a:r>
            <a:rPr lang="en-ID" sz="1400" kern="1200" dirty="0"/>
            <a:t> </a:t>
          </a:r>
          <a:r>
            <a:rPr lang="en-ID" sz="1400" kern="1200" dirty="0" err="1"/>
            <a:t>sekali</a:t>
          </a:r>
          <a:r>
            <a:rPr lang="en-ID" sz="1400" kern="1200" dirty="0"/>
            <a:t> </a:t>
          </a:r>
          <a:r>
            <a:rPr lang="en-ID" sz="1400" kern="1200" dirty="0" err="1"/>
            <a:t>untuk</a:t>
          </a:r>
          <a:r>
            <a:rPr lang="en-ID" sz="1400" kern="1200" dirty="0"/>
            <a:t> </a:t>
          </a:r>
          <a:r>
            <a:rPr lang="en-ID" sz="1400" kern="1200" dirty="0" err="1"/>
            <a:t>mengeliminasi</a:t>
          </a:r>
          <a:r>
            <a:rPr lang="en-ID" sz="1400" kern="1200" dirty="0"/>
            <a:t> </a:t>
          </a:r>
          <a:r>
            <a:rPr lang="en-ID" sz="1400" kern="1200" dirty="0" err="1"/>
            <a:t>adanya</a:t>
          </a:r>
          <a:r>
            <a:rPr lang="en-ID" sz="1400" kern="1200" dirty="0"/>
            <a:t> </a:t>
          </a:r>
          <a:r>
            <a:rPr lang="en-ID" sz="1400" kern="1200" dirty="0" err="1"/>
            <a:t>bahaya</a:t>
          </a:r>
          <a:r>
            <a:rPr lang="en-ID" sz="1400" kern="1200" dirty="0"/>
            <a:t> (hazard) yang </a:t>
          </a:r>
          <a:r>
            <a:rPr lang="en-ID" sz="1400" kern="1200" dirty="0" err="1"/>
            <a:t>berasal</a:t>
          </a:r>
          <a:r>
            <a:rPr lang="en-ID" sz="1400" kern="1200" dirty="0"/>
            <a:t> </a:t>
          </a:r>
          <a:r>
            <a:rPr lang="en-ID" sz="1400" kern="1200" dirty="0" err="1"/>
            <a:t>dari</a:t>
          </a:r>
          <a:r>
            <a:rPr lang="en-ID" sz="1400" kern="1200" dirty="0"/>
            <a:t> </a:t>
          </a:r>
          <a:r>
            <a:rPr lang="en-ID" sz="1400" kern="1200" dirty="0" err="1"/>
            <a:t>bahaya</a:t>
          </a:r>
          <a:r>
            <a:rPr lang="en-ID" sz="1400" kern="1200" dirty="0"/>
            <a:t> </a:t>
          </a:r>
          <a:r>
            <a:rPr lang="en-ID" sz="1400" kern="1200" dirty="0" err="1"/>
            <a:t>mikrobiologi</a:t>
          </a:r>
          <a:r>
            <a:rPr lang="en-ID" sz="1400" kern="1200" dirty="0"/>
            <a:t> (</a:t>
          </a:r>
          <a:r>
            <a:rPr lang="en-ID" sz="1400" kern="1200" dirty="0" err="1"/>
            <a:t>biologi</a:t>
          </a:r>
          <a:r>
            <a:rPr lang="en-ID" sz="1400" kern="1200" dirty="0"/>
            <a:t>), </a:t>
          </a:r>
          <a:r>
            <a:rPr lang="en-ID" sz="1400" kern="1200" dirty="0" err="1"/>
            <a:t>kimia</a:t>
          </a:r>
          <a:r>
            <a:rPr lang="en-ID" sz="1400" kern="1200" dirty="0"/>
            <a:t> dan </a:t>
          </a:r>
          <a:r>
            <a:rPr lang="en-ID" sz="1400" kern="1200" dirty="0" err="1"/>
            <a:t>fisika</a:t>
          </a:r>
          <a:r>
            <a:rPr lang="en-ID" sz="1400" kern="1200" dirty="0"/>
            <a:t> ; </a:t>
          </a:r>
          <a:r>
            <a:rPr lang="en-ID" sz="1400" kern="1200" dirty="0" err="1"/>
            <a:t>dengan</a:t>
          </a:r>
          <a:r>
            <a:rPr lang="en-ID" sz="1400" kern="1200" dirty="0"/>
            <a:t> </a:t>
          </a:r>
          <a:r>
            <a:rPr lang="en-ID" sz="1400" kern="1200" dirty="0" err="1"/>
            <a:t>cara</a:t>
          </a:r>
          <a:r>
            <a:rPr lang="en-ID" sz="1400" kern="1200" dirty="0"/>
            <a:t> </a:t>
          </a:r>
          <a:r>
            <a:rPr lang="en-ID" sz="1400" kern="1200" dirty="0" err="1"/>
            <a:t>mencegah</a:t>
          </a:r>
          <a:r>
            <a:rPr lang="en-ID" sz="1400" kern="1200" dirty="0"/>
            <a:t> dan </a:t>
          </a:r>
          <a:r>
            <a:rPr lang="en-ID" sz="1400" kern="1200" dirty="0" err="1"/>
            <a:t>mengantisipasi</a:t>
          </a:r>
          <a:r>
            <a:rPr lang="en-ID" sz="1400" kern="1200" dirty="0"/>
            <a:t> </a:t>
          </a:r>
          <a:r>
            <a:rPr lang="en-ID" sz="1400" kern="1200" dirty="0" err="1"/>
            <a:t>terlebih</a:t>
          </a:r>
          <a:r>
            <a:rPr lang="en-ID" sz="1400" kern="1200" dirty="0"/>
            <a:t> </a:t>
          </a:r>
          <a:r>
            <a:rPr lang="en-ID" sz="1400" kern="1200" dirty="0" err="1"/>
            <a:t>dahulu</a:t>
          </a:r>
          <a:r>
            <a:rPr lang="en-ID" sz="1400" kern="1200" dirty="0"/>
            <a:t> </a:t>
          </a:r>
          <a:r>
            <a:rPr lang="en-ID" sz="1400" kern="1200" dirty="0" err="1"/>
            <a:t>daripada</a:t>
          </a:r>
          <a:r>
            <a:rPr lang="en-ID" sz="1400" kern="1200" dirty="0"/>
            <a:t> </a:t>
          </a:r>
          <a:r>
            <a:rPr lang="en-ID" sz="1400" kern="1200" dirty="0" err="1"/>
            <a:t>memeriksa</a:t>
          </a:r>
          <a:r>
            <a:rPr lang="en-ID" sz="1400" kern="1200" dirty="0"/>
            <a:t>/</a:t>
          </a:r>
          <a:r>
            <a:rPr lang="en-ID" sz="1400" kern="1200" dirty="0" err="1"/>
            <a:t>menginspeksi</a:t>
          </a:r>
          <a:r>
            <a:rPr lang="en-ID" sz="1400" kern="1200" dirty="0"/>
            <a:t> </a:t>
          </a:r>
          <a:r>
            <a:rPr lang="en-ID" sz="1400" kern="1200" dirty="0" err="1"/>
            <a:t>saja</a:t>
          </a:r>
          <a:r>
            <a:rPr lang="en-ID" sz="1400" kern="1200" dirty="0"/>
            <a:t>.</a:t>
          </a:r>
        </a:p>
      </dsp:txBody>
      <dsp:txXfrm>
        <a:off x="6403029" y="2876953"/>
        <a:ext cx="5682223" cy="1775694"/>
      </dsp:txXfrm>
    </dsp:sp>
    <dsp:sp modelId="{118DF96C-46CD-4D6B-839B-70DB6F65EF7D}">
      <dsp:nvSpPr>
        <dsp:cNvPr id="0" name=""/>
        <dsp:cNvSpPr/>
      </dsp:nvSpPr>
      <dsp:spPr>
        <a:xfrm>
          <a:off x="6166269" y="2620464"/>
          <a:ext cx="1242986" cy="1864479"/>
        </a:xfrm>
        <a:prstGeom prst="rect">
          <a:avLst/>
        </a:prstGeom>
        <a:blipFill rotWithShape="1">
          <a:blip xmlns:r="http://schemas.openxmlformats.org/officeDocument/2006/relationships" r:embed="rId4"/>
          <a:srcRect/>
          <a:stretch>
            <a:fillRect l="-25000" r="-25000"/>
          </a:stretch>
        </a:blipFill>
        <a:ln w="38100" cap="flat" cmpd="sng" algn="ctr">
          <a:solidFill>
            <a:srgbClr val="C00000"/>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EA78AE-4FBD-4E62-B5C7-D15375F23440}">
      <dsp:nvSpPr>
        <dsp:cNvPr id="0" name=""/>
        <dsp:cNvSpPr/>
      </dsp:nvSpPr>
      <dsp:spPr>
        <a:xfrm>
          <a:off x="1065768" y="1481"/>
          <a:ext cx="2339273" cy="1403564"/>
        </a:xfrm>
        <a:prstGeom prst="rect">
          <a:avLst/>
        </a:prstGeom>
        <a:gradFill rotWithShape="0">
          <a:gsLst>
            <a:gs pos="0">
              <a:schemeClr val="accent4">
                <a:alpha val="90000"/>
                <a:hueOff val="0"/>
                <a:satOff val="0"/>
                <a:lumOff val="0"/>
                <a:alphaOff val="0"/>
                <a:lumMod val="110000"/>
                <a:satMod val="105000"/>
                <a:tint val="67000"/>
              </a:schemeClr>
            </a:gs>
            <a:gs pos="50000">
              <a:schemeClr val="accent4">
                <a:alpha val="90000"/>
                <a:hueOff val="0"/>
                <a:satOff val="0"/>
                <a:lumOff val="0"/>
                <a:alphaOff val="0"/>
                <a:lumMod val="105000"/>
                <a:satMod val="103000"/>
                <a:tint val="73000"/>
              </a:schemeClr>
            </a:gs>
            <a:gs pos="100000">
              <a:schemeClr val="accent4">
                <a:alpha val="9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D" sz="1800" kern="1200"/>
            <a:t>(1) Mencegah penarikan produk pangan yang dihasilkan, </a:t>
          </a:r>
          <a:endParaRPr lang="en-ID" sz="1800" kern="1200" dirty="0"/>
        </a:p>
      </dsp:txBody>
      <dsp:txXfrm>
        <a:off x="1065768" y="1481"/>
        <a:ext cx="2339273" cy="1403564"/>
      </dsp:txXfrm>
    </dsp:sp>
    <dsp:sp modelId="{B7AE0778-D36D-4F4F-BED9-5ADAFEA02381}">
      <dsp:nvSpPr>
        <dsp:cNvPr id="0" name=""/>
        <dsp:cNvSpPr/>
      </dsp:nvSpPr>
      <dsp:spPr>
        <a:xfrm>
          <a:off x="3638969" y="1481"/>
          <a:ext cx="2339273" cy="1403564"/>
        </a:xfrm>
        <a:prstGeom prst="rect">
          <a:avLst/>
        </a:prstGeom>
        <a:gradFill rotWithShape="0">
          <a:gsLst>
            <a:gs pos="0">
              <a:schemeClr val="accent4">
                <a:alpha val="90000"/>
                <a:hueOff val="0"/>
                <a:satOff val="0"/>
                <a:lumOff val="0"/>
                <a:alphaOff val="-6667"/>
                <a:lumMod val="110000"/>
                <a:satMod val="105000"/>
                <a:tint val="67000"/>
              </a:schemeClr>
            </a:gs>
            <a:gs pos="50000">
              <a:schemeClr val="accent4">
                <a:alpha val="90000"/>
                <a:hueOff val="0"/>
                <a:satOff val="0"/>
                <a:lumOff val="0"/>
                <a:alphaOff val="-6667"/>
                <a:lumMod val="105000"/>
                <a:satMod val="103000"/>
                <a:tint val="73000"/>
              </a:schemeClr>
            </a:gs>
            <a:gs pos="100000">
              <a:schemeClr val="accent4">
                <a:alpha val="90000"/>
                <a:hueOff val="0"/>
                <a:satOff val="0"/>
                <a:lumOff val="0"/>
                <a:alphaOff val="-6667"/>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D" sz="1800" kern="1200"/>
            <a:t>(2) Mencegah penutupan pabrik, </a:t>
          </a:r>
          <a:endParaRPr lang="en-ID" sz="1800" kern="1200" dirty="0"/>
        </a:p>
      </dsp:txBody>
      <dsp:txXfrm>
        <a:off x="3638969" y="1481"/>
        <a:ext cx="2339273" cy="1403564"/>
      </dsp:txXfrm>
    </dsp:sp>
    <dsp:sp modelId="{46CF0C0B-05B6-434C-BCB5-E3C13F9779D9}">
      <dsp:nvSpPr>
        <dsp:cNvPr id="0" name=""/>
        <dsp:cNvSpPr/>
      </dsp:nvSpPr>
      <dsp:spPr>
        <a:xfrm>
          <a:off x="6212170" y="1481"/>
          <a:ext cx="2339273" cy="1403564"/>
        </a:xfrm>
        <a:prstGeom prst="rect">
          <a:avLst/>
        </a:prstGeom>
        <a:gradFill rotWithShape="0">
          <a:gsLst>
            <a:gs pos="0">
              <a:schemeClr val="accent4">
                <a:alpha val="90000"/>
                <a:hueOff val="0"/>
                <a:satOff val="0"/>
                <a:lumOff val="0"/>
                <a:alphaOff val="-13333"/>
                <a:lumMod val="110000"/>
                <a:satMod val="105000"/>
                <a:tint val="67000"/>
              </a:schemeClr>
            </a:gs>
            <a:gs pos="50000">
              <a:schemeClr val="accent4">
                <a:alpha val="90000"/>
                <a:hueOff val="0"/>
                <a:satOff val="0"/>
                <a:lumOff val="0"/>
                <a:alphaOff val="-13333"/>
                <a:lumMod val="105000"/>
                <a:satMod val="103000"/>
                <a:tint val="73000"/>
              </a:schemeClr>
            </a:gs>
            <a:gs pos="100000">
              <a:schemeClr val="accent4">
                <a:alpha val="90000"/>
                <a:hueOff val="0"/>
                <a:satOff val="0"/>
                <a:lumOff val="0"/>
                <a:alphaOff val="-13333"/>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D" sz="1800" kern="1200"/>
            <a:t>(3) Meningkatkan jaminan keamanan produk, </a:t>
          </a:r>
          <a:endParaRPr lang="en-ID" sz="1800" kern="1200" dirty="0"/>
        </a:p>
      </dsp:txBody>
      <dsp:txXfrm>
        <a:off x="6212170" y="1481"/>
        <a:ext cx="2339273" cy="1403564"/>
      </dsp:txXfrm>
    </dsp:sp>
    <dsp:sp modelId="{82A1CC05-A528-4057-92AF-A4852ED1C678}">
      <dsp:nvSpPr>
        <dsp:cNvPr id="0" name=""/>
        <dsp:cNvSpPr/>
      </dsp:nvSpPr>
      <dsp:spPr>
        <a:xfrm>
          <a:off x="8785371" y="1481"/>
          <a:ext cx="2339273" cy="1403564"/>
        </a:xfrm>
        <a:prstGeom prst="rect">
          <a:avLst/>
        </a:prstGeom>
        <a:gradFill rotWithShape="0">
          <a:gsLst>
            <a:gs pos="0">
              <a:schemeClr val="accent4">
                <a:alpha val="90000"/>
                <a:hueOff val="0"/>
                <a:satOff val="0"/>
                <a:lumOff val="0"/>
                <a:alphaOff val="-20000"/>
                <a:lumMod val="110000"/>
                <a:satMod val="105000"/>
                <a:tint val="67000"/>
              </a:schemeClr>
            </a:gs>
            <a:gs pos="50000">
              <a:schemeClr val="accent4">
                <a:alpha val="90000"/>
                <a:hueOff val="0"/>
                <a:satOff val="0"/>
                <a:lumOff val="0"/>
                <a:alphaOff val="-20000"/>
                <a:lumMod val="105000"/>
                <a:satMod val="103000"/>
                <a:tint val="73000"/>
              </a:schemeClr>
            </a:gs>
            <a:gs pos="100000">
              <a:schemeClr val="accent4">
                <a:alpha val="90000"/>
                <a:hueOff val="0"/>
                <a:satOff val="0"/>
                <a:lumOff val="0"/>
                <a:alphaOff val="-20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D" sz="1800" kern="1200"/>
            <a:t>(4) Pembenahan dan pembersihan pabrik,</a:t>
          </a:r>
          <a:endParaRPr lang="en-ID" sz="1800" kern="1200" dirty="0"/>
        </a:p>
      </dsp:txBody>
      <dsp:txXfrm>
        <a:off x="8785371" y="1481"/>
        <a:ext cx="2339273" cy="1403564"/>
      </dsp:txXfrm>
    </dsp:sp>
    <dsp:sp modelId="{3FE455DB-BA85-417C-9498-C718DA489807}">
      <dsp:nvSpPr>
        <dsp:cNvPr id="0" name=""/>
        <dsp:cNvSpPr/>
      </dsp:nvSpPr>
      <dsp:spPr>
        <a:xfrm>
          <a:off x="2352368" y="1638972"/>
          <a:ext cx="2339273" cy="1403564"/>
        </a:xfrm>
        <a:prstGeom prst="rect">
          <a:avLst/>
        </a:prstGeom>
        <a:gradFill rotWithShape="0">
          <a:gsLst>
            <a:gs pos="0">
              <a:schemeClr val="accent4">
                <a:alpha val="90000"/>
                <a:hueOff val="0"/>
                <a:satOff val="0"/>
                <a:lumOff val="0"/>
                <a:alphaOff val="-26667"/>
                <a:lumMod val="110000"/>
                <a:satMod val="105000"/>
                <a:tint val="67000"/>
              </a:schemeClr>
            </a:gs>
            <a:gs pos="50000">
              <a:schemeClr val="accent4">
                <a:alpha val="90000"/>
                <a:hueOff val="0"/>
                <a:satOff val="0"/>
                <a:lumOff val="0"/>
                <a:alphaOff val="-26667"/>
                <a:lumMod val="105000"/>
                <a:satMod val="103000"/>
                <a:tint val="73000"/>
              </a:schemeClr>
            </a:gs>
            <a:gs pos="100000">
              <a:schemeClr val="accent4">
                <a:alpha val="90000"/>
                <a:hueOff val="0"/>
                <a:satOff val="0"/>
                <a:lumOff val="0"/>
                <a:alphaOff val="-26667"/>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D" sz="1800" kern="1200"/>
            <a:t>(5) Mencegah kehilangan pembeli/pelanggan atau pasar, </a:t>
          </a:r>
          <a:endParaRPr lang="en-ID" sz="1800" kern="1200" dirty="0"/>
        </a:p>
      </dsp:txBody>
      <dsp:txXfrm>
        <a:off x="2352368" y="1638972"/>
        <a:ext cx="2339273" cy="1403564"/>
      </dsp:txXfrm>
    </dsp:sp>
    <dsp:sp modelId="{A5B62BAF-86D5-4810-BFDF-AD7362280CB4}">
      <dsp:nvSpPr>
        <dsp:cNvPr id="0" name=""/>
        <dsp:cNvSpPr/>
      </dsp:nvSpPr>
      <dsp:spPr>
        <a:xfrm>
          <a:off x="4925569" y="1638972"/>
          <a:ext cx="2339273" cy="1403564"/>
        </a:xfrm>
        <a:prstGeom prst="rect">
          <a:avLst/>
        </a:prstGeom>
        <a:gradFill rotWithShape="0">
          <a:gsLst>
            <a:gs pos="0">
              <a:schemeClr val="accent4">
                <a:alpha val="90000"/>
                <a:hueOff val="0"/>
                <a:satOff val="0"/>
                <a:lumOff val="0"/>
                <a:alphaOff val="-33333"/>
                <a:lumMod val="110000"/>
                <a:satMod val="105000"/>
                <a:tint val="67000"/>
              </a:schemeClr>
            </a:gs>
            <a:gs pos="50000">
              <a:schemeClr val="accent4">
                <a:alpha val="90000"/>
                <a:hueOff val="0"/>
                <a:satOff val="0"/>
                <a:lumOff val="0"/>
                <a:alphaOff val="-33333"/>
                <a:lumMod val="105000"/>
                <a:satMod val="103000"/>
                <a:tint val="73000"/>
              </a:schemeClr>
            </a:gs>
            <a:gs pos="100000">
              <a:schemeClr val="accent4">
                <a:alpha val="90000"/>
                <a:hueOff val="0"/>
                <a:satOff val="0"/>
                <a:lumOff val="0"/>
                <a:alphaOff val="-33333"/>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D" sz="1800" kern="1200"/>
            <a:t>(6) Meningkatkan kepercayaan konsumen dan </a:t>
          </a:r>
          <a:endParaRPr lang="en-ID" sz="1800" kern="1200" dirty="0"/>
        </a:p>
      </dsp:txBody>
      <dsp:txXfrm>
        <a:off x="4925569" y="1638972"/>
        <a:ext cx="2339273" cy="1403564"/>
      </dsp:txXfrm>
    </dsp:sp>
    <dsp:sp modelId="{2C078AA1-3D7D-4602-85FF-9850158117E9}">
      <dsp:nvSpPr>
        <dsp:cNvPr id="0" name=""/>
        <dsp:cNvSpPr/>
      </dsp:nvSpPr>
      <dsp:spPr>
        <a:xfrm>
          <a:off x="7498770" y="1638972"/>
          <a:ext cx="2339273" cy="1403564"/>
        </a:xfrm>
        <a:prstGeom prst="rect">
          <a:avLst/>
        </a:prstGeom>
        <a:gradFill rotWithShape="0">
          <a:gsLst>
            <a:gs pos="0">
              <a:schemeClr val="accent4">
                <a:alpha val="90000"/>
                <a:hueOff val="0"/>
                <a:satOff val="0"/>
                <a:lumOff val="0"/>
                <a:alphaOff val="-40000"/>
                <a:lumMod val="110000"/>
                <a:satMod val="105000"/>
                <a:tint val="67000"/>
              </a:schemeClr>
            </a:gs>
            <a:gs pos="50000">
              <a:schemeClr val="accent4">
                <a:alpha val="90000"/>
                <a:hueOff val="0"/>
                <a:satOff val="0"/>
                <a:lumOff val="0"/>
                <a:alphaOff val="-40000"/>
                <a:lumMod val="105000"/>
                <a:satMod val="103000"/>
                <a:tint val="73000"/>
              </a:schemeClr>
            </a:gs>
            <a:gs pos="100000">
              <a:schemeClr val="accent4">
                <a:alpha val="90000"/>
                <a:hueOff val="0"/>
                <a:satOff val="0"/>
                <a:lumOff val="0"/>
                <a:alphaOff val="-40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D" sz="1800" kern="1200"/>
            <a:t>(7) Mencegah pemborosan biaya atau kerugian yang mungkin timbul karena masalah keamanan produk</a:t>
          </a:r>
          <a:endParaRPr lang="en-ID" sz="1800" kern="1200" dirty="0"/>
        </a:p>
      </dsp:txBody>
      <dsp:txXfrm>
        <a:off x="7498770" y="1638972"/>
        <a:ext cx="2339273" cy="14035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011B09-CDE8-4332-9222-C3CDB5D77471}">
      <dsp:nvSpPr>
        <dsp:cNvPr id="0" name=""/>
        <dsp:cNvSpPr/>
      </dsp:nvSpPr>
      <dsp:spPr>
        <a:xfrm>
          <a:off x="0" y="0"/>
          <a:ext cx="12190413" cy="1666613"/>
        </a:xfrm>
        <a:prstGeom prst="roundRect">
          <a:avLst>
            <a:gd name="adj" fmla="val 10000"/>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E8ACBC3-A7DB-451B-8ABB-7B44DFD575AC}">
      <dsp:nvSpPr>
        <dsp:cNvPr id="0" name=""/>
        <dsp:cNvSpPr/>
      </dsp:nvSpPr>
      <dsp:spPr>
        <a:xfrm>
          <a:off x="365712" y="222215"/>
          <a:ext cx="3580933" cy="1222183"/>
        </a:xfrm>
        <a:prstGeom prst="roundRect">
          <a:avLst>
            <a:gd name="adj" fmla="val 10000"/>
          </a:avLst>
        </a:prstGeom>
        <a:blipFill rotWithShape="1">
          <a:blip xmlns:r="http://schemas.openxmlformats.org/officeDocument/2006/relationships" r:embed="rId1"/>
          <a:srcRect/>
          <a:stretch>
            <a:fillRect t="-32000" b="-32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0DE21AFB-00CE-46B1-996D-C2DE97568C76}">
      <dsp:nvSpPr>
        <dsp:cNvPr id="0" name=""/>
        <dsp:cNvSpPr/>
      </dsp:nvSpPr>
      <dsp:spPr>
        <a:xfrm rot="10800000">
          <a:off x="365712" y="1666613"/>
          <a:ext cx="3580933" cy="2036971"/>
        </a:xfrm>
        <a:prstGeom prst="round2SameRect">
          <a:avLst>
            <a:gd name="adj1" fmla="val 10500"/>
            <a:gd name="adj2" fmla="val 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ID" sz="1500" kern="1200"/>
            <a:t>Makanan dengan Resiko Tinggi contohnya  Susu dan produk olahannya , Daging (sapi, ayam, kambing, dsb) dan produk olahannya , Hasil perikanan dan produk olahannya , Sayuran dan produk olahannya ,Produk makanan berasan rendah lainnya .</a:t>
          </a:r>
          <a:endParaRPr lang="en-ID" sz="1500" kern="1200" dirty="0"/>
        </a:p>
      </dsp:txBody>
      <dsp:txXfrm rot="10800000">
        <a:off x="428356" y="1666613"/>
        <a:ext cx="3455645" cy="1974327"/>
      </dsp:txXfrm>
    </dsp:sp>
    <dsp:sp modelId="{EA1D1457-8EA9-45C9-A634-A3BA8AE7A10B}">
      <dsp:nvSpPr>
        <dsp:cNvPr id="0" name=""/>
        <dsp:cNvSpPr/>
      </dsp:nvSpPr>
      <dsp:spPr>
        <a:xfrm>
          <a:off x="4304739" y="222215"/>
          <a:ext cx="3580933" cy="1222183"/>
        </a:xfrm>
        <a:prstGeom prst="roundRect">
          <a:avLst>
            <a:gd name="adj" fmla="val 10000"/>
          </a:avLst>
        </a:prstGeom>
        <a:blipFill rotWithShape="1">
          <a:blip xmlns:r="http://schemas.openxmlformats.org/officeDocument/2006/relationships" r:embed="rId2"/>
          <a:srcRect/>
          <a:stretch>
            <a:fillRect t="-47000" b="-47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FFB4E52D-4417-4A21-BF47-BD2D7B6542A1}">
      <dsp:nvSpPr>
        <dsp:cNvPr id="0" name=""/>
        <dsp:cNvSpPr/>
      </dsp:nvSpPr>
      <dsp:spPr>
        <a:xfrm rot="10800000">
          <a:off x="4304739" y="1666613"/>
          <a:ext cx="3580933" cy="2036971"/>
        </a:xfrm>
        <a:prstGeom prst="round2SameRect">
          <a:avLst>
            <a:gd name="adj1" fmla="val 10500"/>
            <a:gd name="adj2" fmla="val 0"/>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ID" sz="1500" kern="1200"/>
            <a:t>Makanan dengan Resiko Sedang contohnya Keju , Es krim ,Makanan beku , Sari buah beku , Buah-buahan dan sayuran beku , Daging dan ikan beku</a:t>
          </a:r>
          <a:endParaRPr lang="en-ID" sz="1500" kern="1200" dirty="0"/>
        </a:p>
      </dsp:txBody>
      <dsp:txXfrm rot="10800000">
        <a:off x="4367383" y="1666613"/>
        <a:ext cx="3455645" cy="1974327"/>
      </dsp:txXfrm>
    </dsp:sp>
    <dsp:sp modelId="{832DDC9F-88A7-4C77-B9C4-4B1341FA7691}">
      <dsp:nvSpPr>
        <dsp:cNvPr id="0" name=""/>
        <dsp:cNvSpPr/>
      </dsp:nvSpPr>
      <dsp:spPr>
        <a:xfrm>
          <a:off x="8243766" y="222215"/>
          <a:ext cx="3580933" cy="1222183"/>
        </a:xfrm>
        <a:prstGeom prst="roundRect">
          <a:avLst>
            <a:gd name="adj" fmla="val 10000"/>
          </a:avLst>
        </a:prstGeom>
        <a:blipFill rotWithShape="1">
          <a:blip xmlns:r="http://schemas.openxmlformats.org/officeDocument/2006/relationships" r:embed="rId3"/>
          <a:srcRect/>
          <a:stretch>
            <a:fillRect t="-39000" b="-39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1FBF44FC-3D3C-4FF7-8A72-5879548F80ED}">
      <dsp:nvSpPr>
        <dsp:cNvPr id="0" name=""/>
        <dsp:cNvSpPr/>
      </dsp:nvSpPr>
      <dsp:spPr>
        <a:xfrm rot="10800000">
          <a:off x="8243766" y="1666613"/>
          <a:ext cx="3580933" cy="2036971"/>
        </a:xfrm>
        <a:prstGeom prst="round2SameRect">
          <a:avLst>
            <a:gd name="adj1" fmla="val 10500"/>
            <a:gd name="adj2" fmla="val 0"/>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ID" sz="1500" kern="1200"/>
            <a:t>Makanan dengan Resiko Rendah contohnya Serelia, makanan kering, kopi dan teh</a:t>
          </a:r>
          <a:endParaRPr lang="en-ID" sz="1500" kern="1200" dirty="0"/>
        </a:p>
      </dsp:txBody>
      <dsp:txXfrm rot="10800000">
        <a:off x="8306410" y="1666613"/>
        <a:ext cx="3455645" cy="19743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C09E7E-B38D-411F-9CC2-CCF93918AB75}">
      <dsp:nvSpPr>
        <dsp:cNvPr id="0" name=""/>
        <dsp:cNvSpPr/>
      </dsp:nvSpPr>
      <dsp:spPr>
        <a:xfrm>
          <a:off x="3850" y="290096"/>
          <a:ext cx="1874202" cy="1291325"/>
        </a:xfrm>
        <a:prstGeom prst="roundRect">
          <a:avLst/>
        </a:prstGeom>
        <a:blipFill rotWithShape="1">
          <a:blip xmlns:r="http://schemas.openxmlformats.org/officeDocument/2006/relationships" r:embed="rId1"/>
          <a:srcRect/>
          <a:stretch>
            <a:fillRect t="-4000" b="-4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C57D711-3A87-490B-8FA6-029A8E35A3C9}">
      <dsp:nvSpPr>
        <dsp:cNvPr id="0" name=""/>
        <dsp:cNvSpPr/>
      </dsp:nvSpPr>
      <dsp:spPr>
        <a:xfrm>
          <a:off x="3850" y="1581422"/>
          <a:ext cx="1874202" cy="69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ID" sz="1400" kern="1200" dirty="0"/>
            <a:t>1. Hazard </a:t>
          </a:r>
          <a:r>
            <a:rPr lang="en-ID" sz="1400" kern="1200" dirty="0" err="1"/>
            <a:t>atau</a:t>
          </a:r>
          <a:r>
            <a:rPr lang="en-ID" sz="1400" kern="1200" dirty="0"/>
            <a:t> </a:t>
          </a:r>
          <a:r>
            <a:rPr lang="en-ID" sz="1400" kern="1200" dirty="0" err="1"/>
            <a:t>Bahaya</a:t>
          </a:r>
          <a:endParaRPr lang="en-ID" sz="1400" kern="1200" dirty="0"/>
        </a:p>
      </dsp:txBody>
      <dsp:txXfrm>
        <a:off x="3850" y="1581422"/>
        <a:ext cx="1874202" cy="695329"/>
      </dsp:txXfrm>
    </dsp:sp>
    <dsp:sp modelId="{1431ABC5-957B-4068-B9CE-49FF0DF8EE61}">
      <dsp:nvSpPr>
        <dsp:cNvPr id="0" name=""/>
        <dsp:cNvSpPr/>
      </dsp:nvSpPr>
      <dsp:spPr>
        <a:xfrm>
          <a:off x="2065552" y="290096"/>
          <a:ext cx="1874202" cy="1291325"/>
        </a:xfrm>
        <a:prstGeom prst="roundRect">
          <a:avLst/>
        </a:prstGeom>
        <a:blipFill rotWithShape="1">
          <a:blip xmlns:r="http://schemas.openxmlformats.org/officeDocument/2006/relationships" r:embed="rId2"/>
          <a:srcRect/>
          <a:stretch>
            <a:fillRect t="-18000" b="-18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FF26366-5E6F-4E88-9819-5781633A1DD7}">
      <dsp:nvSpPr>
        <dsp:cNvPr id="0" name=""/>
        <dsp:cNvSpPr/>
      </dsp:nvSpPr>
      <dsp:spPr>
        <a:xfrm>
          <a:off x="2065552" y="1581422"/>
          <a:ext cx="1874202" cy="69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ID" sz="1400" kern="1200"/>
            <a:t>2. Titik Kendali (Control Point = CP) </a:t>
          </a:r>
          <a:endParaRPr lang="en-ID" sz="1400" kern="1200" dirty="0"/>
        </a:p>
      </dsp:txBody>
      <dsp:txXfrm>
        <a:off x="2065552" y="1581422"/>
        <a:ext cx="1874202" cy="695329"/>
      </dsp:txXfrm>
    </dsp:sp>
    <dsp:sp modelId="{4F991E2A-5AF5-4F86-B73D-9F5E0343A49F}">
      <dsp:nvSpPr>
        <dsp:cNvPr id="0" name=""/>
        <dsp:cNvSpPr/>
      </dsp:nvSpPr>
      <dsp:spPr>
        <a:xfrm>
          <a:off x="4127254" y="290096"/>
          <a:ext cx="1874202" cy="1291325"/>
        </a:xfrm>
        <a:prstGeom prst="roundRect">
          <a:avLst/>
        </a:prstGeom>
        <a:blipFill rotWithShape="1">
          <a:blip xmlns:r="http://schemas.openxmlformats.org/officeDocument/2006/relationships" r:embed="rId3"/>
          <a:srcRect/>
          <a:stretch>
            <a:fillRect t="-15000" b="-15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D413E2A-2BD6-47D9-9105-3227390E7E4A}">
      <dsp:nvSpPr>
        <dsp:cNvPr id="0" name=""/>
        <dsp:cNvSpPr/>
      </dsp:nvSpPr>
      <dsp:spPr>
        <a:xfrm>
          <a:off x="4127254" y="1581422"/>
          <a:ext cx="1874202" cy="69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ID" sz="1400" kern="1200" dirty="0"/>
            <a:t>3. </a:t>
          </a:r>
          <a:r>
            <a:rPr lang="en-ID" sz="1400" kern="1200" dirty="0" err="1"/>
            <a:t>Titik</a:t>
          </a:r>
          <a:r>
            <a:rPr lang="en-ID" sz="1400" kern="1200" dirty="0"/>
            <a:t> </a:t>
          </a:r>
          <a:r>
            <a:rPr lang="en-ID" sz="1400" kern="1200" dirty="0" err="1"/>
            <a:t>Kendali</a:t>
          </a:r>
          <a:r>
            <a:rPr lang="en-ID" sz="1400" kern="1200" dirty="0"/>
            <a:t> </a:t>
          </a:r>
          <a:r>
            <a:rPr lang="en-ID" sz="1400" kern="1200" dirty="0" err="1"/>
            <a:t>Kritis</a:t>
          </a:r>
          <a:r>
            <a:rPr lang="en-ID" sz="1400" kern="1200" dirty="0"/>
            <a:t> (Critical Control Point = CCP) </a:t>
          </a:r>
        </a:p>
      </dsp:txBody>
      <dsp:txXfrm>
        <a:off x="4127254" y="1581422"/>
        <a:ext cx="1874202" cy="695329"/>
      </dsp:txXfrm>
    </dsp:sp>
    <dsp:sp modelId="{08BEBC84-42CA-4F84-8EEB-14C443154428}">
      <dsp:nvSpPr>
        <dsp:cNvPr id="0" name=""/>
        <dsp:cNvSpPr/>
      </dsp:nvSpPr>
      <dsp:spPr>
        <a:xfrm>
          <a:off x="6188956" y="290096"/>
          <a:ext cx="1874202" cy="1291325"/>
        </a:xfrm>
        <a:prstGeom prst="roundRect">
          <a:avLst/>
        </a:prstGeom>
        <a:blipFill rotWithShape="1">
          <a:blip xmlns:r="http://schemas.openxmlformats.org/officeDocument/2006/relationships" r:embed="rId4"/>
          <a:srcRect/>
          <a:stretch>
            <a:fillRect t="-43000" b="-43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EA725F8-E35F-474D-A8AF-89A1ECD77BE7}">
      <dsp:nvSpPr>
        <dsp:cNvPr id="0" name=""/>
        <dsp:cNvSpPr/>
      </dsp:nvSpPr>
      <dsp:spPr>
        <a:xfrm>
          <a:off x="6188956" y="1581422"/>
          <a:ext cx="1874202" cy="69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ID" sz="1400" kern="1200" dirty="0"/>
            <a:t>4. Batas </a:t>
          </a:r>
          <a:r>
            <a:rPr lang="en-ID" sz="1400" kern="1200" dirty="0" err="1"/>
            <a:t>Kritis</a:t>
          </a:r>
          <a:r>
            <a:rPr lang="en-ID" sz="1400" kern="1200" dirty="0"/>
            <a:t> (Critical Limits)</a:t>
          </a:r>
        </a:p>
      </dsp:txBody>
      <dsp:txXfrm>
        <a:off x="6188956" y="1581422"/>
        <a:ext cx="1874202" cy="695329"/>
      </dsp:txXfrm>
    </dsp:sp>
    <dsp:sp modelId="{BE2C6AA3-64B0-4AD8-A810-57609504FF3D}">
      <dsp:nvSpPr>
        <dsp:cNvPr id="0" name=""/>
        <dsp:cNvSpPr/>
      </dsp:nvSpPr>
      <dsp:spPr>
        <a:xfrm>
          <a:off x="8250657" y="290096"/>
          <a:ext cx="1874202" cy="1291325"/>
        </a:xfrm>
        <a:prstGeom prst="roundRect">
          <a:avLst/>
        </a:prstGeom>
        <a:blipFill rotWithShape="1">
          <a:blip xmlns:r="http://schemas.openxmlformats.org/officeDocument/2006/relationships" r:embed="rId5"/>
          <a:srcRect/>
          <a:stretch>
            <a:fillRect l="-34000" r="-34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4BC6E80-5124-4385-9ABF-81409A733B05}">
      <dsp:nvSpPr>
        <dsp:cNvPr id="0" name=""/>
        <dsp:cNvSpPr/>
      </dsp:nvSpPr>
      <dsp:spPr>
        <a:xfrm>
          <a:off x="8250657" y="1581422"/>
          <a:ext cx="1874202" cy="69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ID" sz="1400" kern="1200" dirty="0"/>
            <a:t>5. </a:t>
          </a:r>
          <a:r>
            <a:rPr lang="en-ID" sz="1400" kern="1200" dirty="0" err="1"/>
            <a:t>Resiko</a:t>
          </a:r>
          <a:endParaRPr lang="en-ID" sz="1400" kern="1200" dirty="0"/>
        </a:p>
      </dsp:txBody>
      <dsp:txXfrm>
        <a:off x="8250657" y="1581422"/>
        <a:ext cx="1874202" cy="695329"/>
      </dsp:txXfrm>
    </dsp:sp>
    <dsp:sp modelId="{4545AEBA-DB08-46EC-9F17-F224446E6730}">
      <dsp:nvSpPr>
        <dsp:cNvPr id="0" name=""/>
        <dsp:cNvSpPr/>
      </dsp:nvSpPr>
      <dsp:spPr>
        <a:xfrm>
          <a:off x="10312359" y="290096"/>
          <a:ext cx="1874202" cy="1291325"/>
        </a:xfrm>
        <a:prstGeom prst="roundRect">
          <a:avLst/>
        </a:prstGeom>
        <a:blipFill rotWithShape="1">
          <a:blip xmlns:r="http://schemas.openxmlformats.org/officeDocument/2006/relationships" r:embed="rId6"/>
          <a:srcRect/>
          <a:stretch>
            <a:fillRect l="-9000" r="-9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351CB31-4F95-4000-9470-3AA2D45A2B8A}">
      <dsp:nvSpPr>
        <dsp:cNvPr id="0" name=""/>
        <dsp:cNvSpPr/>
      </dsp:nvSpPr>
      <dsp:spPr>
        <a:xfrm>
          <a:off x="10312359" y="1581422"/>
          <a:ext cx="1874202" cy="69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ID" sz="1400" kern="1200" dirty="0"/>
            <a:t>6. </a:t>
          </a:r>
          <a:r>
            <a:rPr lang="en-ID" sz="1400" kern="1200" dirty="0" err="1"/>
            <a:t>Penggolongan</a:t>
          </a:r>
          <a:r>
            <a:rPr lang="en-ID" sz="1400" kern="1200" dirty="0"/>
            <a:t> </a:t>
          </a:r>
          <a:r>
            <a:rPr lang="en-ID" sz="1400" kern="1200" dirty="0" err="1"/>
            <a:t>Resiko</a:t>
          </a:r>
          <a:endParaRPr lang="en-ID" sz="1400" kern="1200" dirty="0"/>
        </a:p>
      </dsp:txBody>
      <dsp:txXfrm>
        <a:off x="10312359" y="1581422"/>
        <a:ext cx="1874202" cy="695329"/>
      </dsp:txXfrm>
    </dsp:sp>
    <dsp:sp modelId="{00E51E09-7495-4606-A01F-F2C42EB3D702}">
      <dsp:nvSpPr>
        <dsp:cNvPr id="0" name=""/>
        <dsp:cNvSpPr/>
      </dsp:nvSpPr>
      <dsp:spPr>
        <a:xfrm>
          <a:off x="1034701" y="2464171"/>
          <a:ext cx="1874202" cy="1291325"/>
        </a:xfrm>
        <a:prstGeom prst="roundRect">
          <a:avLst/>
        </a:prstGeom>
        <a:blipFill rotWithShape="1">
          <a:blip xmlns:r="http://schemas.openxmlformats.org/officeDocument/2006/relationships" r:embed="rId7"/>
          <a:srcRect/>
          <a:stretch>
            <a:fillRect t="-4000" b="-4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217587A-1642-4BB8-8DA7-1B7CE90BAEC2}">
      <dsp:nvSpPr>
        <dsp:cNvPr id="0" name=""/>
        <dsp:cNvSpPr/>
      </dsp:nvSpPr>
      <dsp:spPr>
        <a:xfrm>
          <a:off x="1034701" y="3755497"/>
          <a:ext cx="1874202" cy="69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ID" sz="1400" kern="1200" dirty="0"/>
            <a:t>7. </a:t>
          </a:r>
          <a:r>
            <a:rPr lang="en-ID" sz="1400" kern="1200" dirty="0" err="1"/>
            <a:t>Pemantauan</a:t>
          </a:r>
          <a:r>
            <a:rPr lang="en-ID" sz="1400" kern="1200" dirty="0"/>
            <a:t> (Monitoring )</a:t>
          </a:r>
        </a:p>
      </dsp:txBody>
      <dsp:txXfrm>
        <a:off x="1034701" y="3755497"/>
        <a:ext cx="1874202" cy="695329"/>
      </dsp:txXfrm>
    </dsp:sp>
    <dsp:sp modelId="{4C4EFC20-A486-446E-9F90-EFEA33E6BE87}">
      <dsp:nvSpPr>
        <dsp:cNvPr id="0" name=""/>
        <dsp:cNvSpPr/>
      </dsp:nvSpPr>
      <dsp:spPr>
        <a:xfrm>
          <a:off x="3096403" y="2464171"/>
          <a:ext cx="1874202" cy="1291325"/>
        </a:xfrm>
        <a:prstGeom prst="roundRect">
          <a:avLst/>
        </a:prstGeom>
        <a:blipFill rotWithShape="1">
          <a:blip xmlns:r="http://schemas.openxmlformats.org/officeDocument/2006/relationships" r:embed="rId8"/>
          <a:srcRect/>
          <a:stretch>
            <a:fillRect l="-8000" r="-8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88EE087-DBFC-402E-ABFF-145943175A93}">
      <dsp:nvSpPr>
        <dsp:cNvPr id="0" name=""/>
        <dsp:cNvSpPr/>
      </dsp:nvSpPr>
      <dsp:spPr>
        <a:xfrm>
          <a:off x="3096403" y="3755497"/>
          <a:ext cx="1874202" cy="69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ID" sz="1400" kern="1200" dirty="0"/>
            <a:t>8. </a:t>
          </a:r>
          <a:r>
            <a:rPr lang="en-ID" sz="1400" kern="1200" dirty="0" err="1"/>
            <a:t>Pemantauan</a:t>
          </a:r>
          <a:r>
            <a:rPr lang="en-ID" sz="1400" kern="1200" dirty="0"/>
            <a:t> </a:t>
          </a:r>
          <a:r>
            <a:rPr lang="en-ID" sz="1400" kern="1200" dirty="0" err="1"/>
            <a:t>Kontinyu</a:t>
          </a:r>
          <a:endParaRPr lang="en-ID" sz="1400" kern="1200" dirty="0"/>
        </a:p>
      </dsp:txBody>
      <dsp:txXfrm>
        <a:off x="3096403" y="3755497"/>
        <a:ext cx="1874202" cy="695329"/>
      </dsp:txXfrm>
    </dsp:sp>
    <dsp:sp modelId="{D1E47FB3-6670-41A0-9E58-189E1C231390}">
      <dsp:nvSpPr>
        <dsp:cNvPr id="0" name=""/>
        <dsp:cNvSpPr/>
      </dsp:nvSpPr>
      <dsp:spPr>
        <a:xfrm>
          <a:off x="5158105" y="2464171"/>
          <a:ext cx="1874202" cy="1291325"/>
        </a:xfrm>
        <a:prstGeom prst="roundRect">
          <a:avLst/>
        </a:prstGeom>
        <a:blipFill rotWithShape="1">
          <a:blip xmlns:r="http://schemas.openxmlformats.org/officeDocument/2006/relationships" r:embed="rId9"/>
          <a:srcRect/>
          <a:stretch>
            <a:fillRect t="-4000" b="-4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6549858-535B-4649-BE4C-F47BC6C64028}">
      <dsp:nvSpPr>
        <dsp:cNvPr id="0" name=""/>
        <dsp:cNvSpPr/>
      </dsp:nvSpPr>
      <dsp:spPr>
        <a:xfrm>
          <a:off x="5158105" y="3755497"/>
          <a:ext cx="1874202" cy="69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ID" sz="1400" kern="1200" dirty="0"/>
            <a:t>9. </a:t>
          </a:r>
          <a:r>
            <a:rPr lang="en-ID" sz="1400" kern="1200" dirty="0" err="1"/>
            <a:t>Tindakan</a:t>
          </a:r>
          <a:r>
            <a:rPr lang="en-ID" sz="1400" kern="1200" dirty="0"/>
            <a:t> </a:t>
          </a:r>
          <a:r>
            <a:rPr lang="en-ID" sz="1400" kern="1200" dirty="0" err="1"/>
            <a:t>Koreksi</a:t>
          </a:r>
          <a:r>
            <a:rPr lang="en-ID" sz="1400" kern="1200" dirty="0"/>
            <a:t> (Corrective Action)</a:t>
          </a:r>
        </a:p>
      </dsp:txBody>
      <dsp:txXfrm>
        <a:off x="5158105" y="3755497"/>
        <a:ext cx="1874202" cy="695329"/>
      </dsp:txXfrm>
    </dsp:sp>
    <dsp:sp modelId="{3C132901-DB57-4CC0-833E-F26911A5621F}">
      <dsp:nvSpPr>
        <dsp:cNvPr id="0" name=""/>
        <dsp:cNvSpPr/>
      </dsp:nvSpPr>
      <dsp:spPr>
        <a:xfrm>
          <a:off x="7219806" y="2464171"/>
          <a:ext cx="1874202" cy="1291325"/>
        </a:xfrm>
        <a:prstGeom prst="roundRect">
          <a:avLst/>
        </a:prstGeom>
        <a:blipFill rotWithShape="1">
          <a:blip xmlns:r="http://schemas.openxmlformats.org/officeDocument/2006/relationships" r:embed="rId10"/>
          <a:srcRect/>
          <a:stretch>
            <a:fillRect t="-9000" b="-9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043887F-4726-4FB7-A323-CA114DA5B7E4}">
      <dsp:nvSpPr>
        <dsp:cNvPr id="0" name=""/>
        <dsp:cNvSpPr/>
      </dsp:nvSpPr>
      <dsp:spPr>
        <a:xfrm>
          <a:off x="7219806" y="3755497"/>
          <a:ext cx="1874202" cy="69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ID" sz="1400" kern="1200" dirty="0"/>
            <a:t>10. Tim HACCP</a:t>
          </a:r>
        </a:p>
      </dsp:txBody>
      <dsp:txXfrm>
        <a:off x="7219806" y="3755497"/>
        <a:ext cx="1874202" cy="695329"/>
      </dsp:txXfrm>
    </dsp:sp>
    <dsp:sp modelId="{01ADCF5A-EB0E-4390-AE58-40BBC3180915}">
      <dsp:nvSpPr>
        <dsp:cNvPr id="0" name=""/>
        <dsp:cNvSpPr/>
      </dsp:nvSpPr>
      <dsp:spPr>
        <a:xfrm>
          <a:off x="9281508" y="2464171"/>
          <a:ext cx="1874202" cy="1291325"/>
        </a:xfrm>
        <a:prstGeom prst="roundRect">
          <a:avLst/>
        </a:prstGeom>
        <a:blipFill rotWithShape="1">
          <a:blip xmlns:r="http://schemas.openxmlformats.org/officeDocument/2006/relationships" r:embed="rId11"/>
          <a:srcRect/>
          <a:stretch>
            <a:fillRect t="-8000" b="-8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32D6034-30FF-4BA4-B292-3B6D9B59F0B0}">
      <dsp:nvSpPr>
        <dsp:cNvPr id="0" name=""/>
        <dsp:cNvSpPr/>
      </dsp:nvSpPr>
      <dsp:spPr>
        <a:xfrm>
          <a:off x="9281508" y="3755497"/>
          <a:ext cx="1874202" cy="69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ID" sz="1400" kern="1200" dirty="0"/>
            <a:t>11. </a:t>
          </a:r>
          <a:r>
            <a:rPr lang="en-ID" sz="1400" kern="1200" dirty="0" err="1"/>
            <a:t>Validasi</a:t>
          </a:r>
          <a:r>
            <a:rPr lang="en-ID" sz="1400" kern="1200" dirty="0"/>
            <a:t> </a:t>
          </a:r>
          <a:r>
            <a:rPr lang="en-ID" sz="1400" kern="1200" dirty="0" err="1"/>
            <a:t>Rancangan</a:t>
          </a:r>
          <a:r>
            <a:rPr lang="en-ID" sz="1400" kern="1200" dirty="0"/>
            <a:t> HACCP</a:t>
          </a:r>
        </a:p>
      </dsp:txBody>
      <dsp:txXfrm>
        <a:off x="9281508" y="3755497"/>
        <a:ext cx="1874202" cy="69532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B15856-0090-4028-827B-8B0EA914B53C}">
      <dsp:nvSpPr>
        <dsp:cNvPr id="0" name=""/>
        <dsp:cNvSpPr/>
      </dsp:nvSpPr>
      <dsp:spPr>
        <a:xfrm>
          <a:off x="3571" y="196218"/>
          <a:ext cx="2833318" cy="1699991"/>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D" sz="1800" kern="1200"/>
            <a:t>1. Analisis bahaya (Hazard Analysis) dan penetapan resiko beserta cara pencegahannya.</a:t>
          </a:r>
          <a:endParaRPr lang="en-ID" sz="1800" kern="1200" dirty="0"/>
        </a:p>
      </dsp:txBody>
      <dsp:txXfrm>
        <a:off x="3571" y="196218"/>
        <a:ext cx="2833318" cy="1699991"/>
      </dsp:txXfrm>
    </dsp:sp>
    <dsp:sp modelId="{07EC9247-5ACC-458B-99C7-27DA4ED50654}">
      <dsp:nvSpPr>
        <dsp:cNvPr id="0" name=""/>
        <dsp:cNvSpPr/>
      </dsp:nvSpPr>
      <dsp:spPr>
        <a:xfrm>
          <a:off x="3120221" y="196218"/>
          <a:ext cx="2833318" cy="1699991"/>
        </a:xfrm>
        <a:prstGeom prst="rect">
          <a:avLst/>
        </a:prstGeom>
        <a:gradFill rotWithShape="0">
          <a:gsLst>
            <a:gs pos="0">
              <a:schemeClr val="accent5">
                <a:hueOff val="-1126424"/>
                <a:satOff val="-2903"/>
                <a:lumOff val="-1961"/>
                <a:alphaOff val="0"/>
                <a:lumMod val="110000"/>
                <a:satMod val="105000"/>
                <a:tint val="67000"/>
              </a:schemeClr>
            </a:gs>
            <a:gs pos="50000">
              <a:schemeClr val="accent5">
                <a:hueOff val="-1126424"/>
                <a:satOff val="-2903"/>
                <a:lumOff val="-1961"/>
                <a:alphaOff val="0"/>
                <a:lumMod val="105000"/>
                <a:satMod val="103000"/>
                <a:tint val="73000"/>
              </a:schemeClr>
            </a:gs>
            <a:gs pos="100000">
              <a:schemeClr val="accent5">
                <a:hueOff val="-1126424"/>
                <a:satOff val="-2903"/>
                <a:lumOff val="-196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D" sz="1800" kern="1200"/>
            <a:t>2. Identifikasi dan penentuan titik kendali kritis (CCP) di dalam proses produksi. </a:t>
          </a:r>
          <a:endParaRPr lang="en-ID" sz="1800" kern="1200" dirty="0"/>
        </a:p>
      </dsp:txBody>
      <dsp:txXfrm>
        <a:off x="3120221" y="196218"/>
        <a:ext cx="2833318" cy="1699991"/>
      </dsp:txXfrm>
    </dsp:sp>
    <dsp:sp modelId="{AB4EF4EA-C18C-4448-A81D-138E545D468C}">
      <dsp:nvSpPr>
        <dsp:cNvPr id="0" name=""/>
        <dsp:cNvSpPr/>
      </dsp:nvSpPr>
      <dsp:spPr>
        <a:xfrm>
          <a:off x="6236872" y="196218"/>
          <a:ext cx="2833318" cy="1699991"/>
        </a:xfrm>
        <a:prstGeom prst="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D" sz="1800" kern="1200"/>
            <a:t>3. Penetapan batas kritis (Critical Limits) terhadap setiap CCP yang telah teridentifikasi. </a:t>
          </a:r>
          <a:endParaRPr lang="en-ID" sz="1800" kern="1200" dirty="0"/>
        </a:p>
      </dsp:txBody>
      <dsp:txXfrm>
        <a:off x="6236872" y="196218"/>
        <a:ext cx="2833318" cy="1699991"/>
      </dsp:txXfrm>
    </dsp:sp>
    <dsp:sp modelId="{3308CBC1-0D2C-4645-A6BC-EF33EE63EE59}">
      <dsp:nvSpPr>
        <dsp:cNvPr id="0" name=""/>
        <dsp:cNvSpPr/>
      </dsp:nvSpPr>
      <dsp:spPr>
        <a:xfrm>
          <a:off x="9353522" y="196218"/>
          <a:ext cx="2833318" cy="1699991"/>
        </a:xfrm>
        <a:prstGeom prst="rect">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D" sz="1800" kern="1200"/>
            <a:t>4. Penyusunan prosedur pemantauan dan persyaratan untuk memonitor CCP. </a:t>
          </a:r>
          <a:endParaRPr lang="en-ID" sz="1800" kern="1200" dirty="0"/>
        </a:p>
      </dsp:txBody>
      <dsp:txXfrm>
        <a:off x="9353522" y="196218"/>
        <a:ext cx="2833318" cy="1699991"/>
      </dsp:txXfrm>
    </dsp:sp>
    <dsp:sp modelId="{688BE563-A7ED-4039-B6C3-AFDB33E45960}">
      <dsp:nvSpPr>
        <dsp:cNvPr id="0" name=""/>
        <dsp:cNvSpPr/>
      </dsp:nvSpPr>
      <dsp:spPr>
        <a:xfrm>
          <a:off x="1561896" y="2179541"/>
          <a:ext cx="2833318" cy="1699991"/>
        </a:xfrm>
        <a:prstGeom prst="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D" sz="1800" kern="1200"/>
            <a:t>5. Menetapkan/menentukan tindakan koreksi yang harus dilakukan bila terjadi penyimpangan (diviasi) pada batas kritisnya. </a:t>
          </a:r>
          <a:endParaRPr lang="en-ID" sz="1800" kern="1200" dirty="0"/>
        </a:p>
      </dsp:txBody>
      <dsp:txXfrm>
        <a:off x="1561896" y="2179541"/>
        <a:ext cx="2833318" cy="1699991"/>
      </dsp:txXfrm>
    </dsp:sp>
    <dsp:sp modelId="{BE33EDAC-9112-42BD-B667-972BD445DF81}">
      <dsp:nvSpPr>
        <dsp:cNvPr id="0" name=""/>
        <dsp:cNvSpPr/>
      </dsp:nvSpPr>
      <dsp:spPr>
        <a:xfrm>
          <a:off x="4678547" y="2179541"/>
          <a:ext cx="2833318" cy="1699991"/>
        </a:xfrm>
        <a:prstGeom prst="rect">
          <a:avLst/>
        </a:prstGeom>
        <a:gradFill rotWithShape="0">
          <a:gsLst>
            <a:gs pos="0">
              <a:schemeClr val="accent5">
                <a:hueOff val="-5632119"/>
                <a:satOff val="-14516"/>
                <a:lumOff val="-9804"/>
                <a:alphaOff val="0"/>
                <a:lumMod val="110000"/>
                <a:satMod val="105000"/>
                <a:tint val="67000"/>
              </a:schemeClr>
            </a:gs>
            <a:gs pos="50000">
              <a:schemeClr val="accent5">
                <a:hueOff val="-5632119"/>
                <a:satOff val="-14516"/>
                <a:lumOff val="-9804"/>
                <a:alphaOff val="0"/>
                <a:lumMod val="105000"/>
                <a:satMod val="103000"/>
                <a:tint val="73000"/>
              </a:schemeClr>
            </a:gs>
            <a:gs pos="100000">
              <a:schemeClr val="accent5">
                <a:hueOff val="-5632119"/>
                <a:satOff val="-14516"/>
                <a:lumOff val="-9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D" sz="1800" kern="1200"/>
            <a:t>6. Melaksanakan prosedur yang efektif untuk pencatatan dan penyimpanan datanya (Record keeping). </a:t>
          </a:r>
          <a:endParaRPr lang="en-ID" sz="1800" kern="1200" dirty="0"/>
        </a:p>
      </dsp:txBody>
      <dsp:txXfrm>
        <a:off x="4678547" y="2179541"/>
        <a:ext cx="2833318" cy="1699991"/>
      </dsp:txXfrm>
    </dsp:sp>
    <dsp:sp modelId="{E6D2A94C-BF5E-44BF-9833-07ACCE9F2FF7}">
      <dsp:nvSpPr>
        <dsp:cNvPr id="0" name=""/>
        <dsp:cNvSpPr/>
      </dsp:nvSpPr>
      <dsp:spPr>
        <a:xfrm>
          <a:off x="7795197" y="2179541"/>
          <a:ext cx="2833318" cy="1699991"/>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D" sz="1800" kern="1200"/>
            <a:t>7. Menetapkan prosedur untuk menguji kebenaran</a:t>
          </a:r>
          <a:endParaRPr lang="en-ID" sz="1800" kern="1200" dirty="0"/>
        </a:p>
      </dsp:txBody>
      <dsp:txXfrm>
        <a:off x="7795197" y="2179541"/>
        <a:ext cx="2833318" cy="16999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977901-027B-4755-A91E-1C7E82DA5842}">
      <dsp:nvSpPr>
        <dsp:cNvPr id="0" name=""/>
        <dsp:cNvSpPr/>
      </dsp:nvSpPr>
      <dsp:spPr>
        <a:xfrm>
          <a:off x="464390" y="1668"/>
          <a:ext cx="2085422" cy="1436856"/>
        </a:xfrm>
        <a:prstGeom prst="roundRect">
          <a:avLst/>
        </a:prstGeom>
        <a:blipFill rotWithShape="1">
          <a:blip xmlns:r="http://schemas.openxmlformats.org/officeDocument/2006/relationships" r:embed="rId1"/>
          <a:srcRect/>
          <a:stretch>
            <a:fillRect l="-27000" r="-27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27C195E-C72E-4B0D-9887-968B6151B450}">
      <dsp:nvSpPr>
        <dsp:cNvPr id="0" name=""/>
        <dsp:cNvSpPr/>
      </dsp:nvSpPr>
      <dsp:spPr>
        <a:xfrm>
          <a:off x="464390" y="1438524"/>
          <a:ext cx="2085422" cy="77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ID" sz="1700" kern="1200" dirty="0" err="1"/>
            <a:t>Komitmen</a:t>
          </a:r>
          <a:r>
            <a:rPr lang="en-ID" sz="1700" kern="1200" dirty="0"/>
            <a:t> </a:t>
          </a:r>
          <a:r>
            <a:rPr lang="en-ID" sz="1700" kern="1200" dirty="0" err="1"/>
            <a:t>Manajemen</a:t>
          </a:r>
          <a:r>
            <a:rPr lang="en-ID" sz="1700" kern="1200" dirty="0"/>
            <a:t> </a:t>
          </a:r>
        </a:p>
      </dsp:txBody>
      <dsp:txXfrm>
        <a:off x="464390" y="1438524"/>
        <a:ext cx="2085422" cy="773691"/>
      </dsp:txXfrm>
    </dsp:sp>
    <dsp:sp modelId="{548AEFD6-C18D-434D-ACA5-935B4395CB6A}">
      <dsp:nvSpPr>
        <dsp:cNvPr id="0" name=""/>
        <dsp:cNvSpPr/>
      </dsp:nvSpPr>
      <dsp:spPr>
        <a:xfrm>
          <a:off x="2758442" y="1668"/>
          <a:ext cx="2085422" cy="1436856"/>
        </a:xfrm>
        <a:prstGeom prst="roundRect">
          <a:avLst/>
        </a:prstGeom>
        <a:blipFill rotWithShape="1">
          <a:blip xmlns:r="http://schemas.openxmlformats.org/officeDocument/2006/relationships" r:embed="rId2"/>
          <a:srcRect/>
          <a:stretch>
            <a:fillRect t="-25000" b="-25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1A7294D-1E8E-466F-A3DE-9DFFD4DBA934}">
      <dsp:nvSpPr>
        <dsp:cNvPr id="0" name=""/>
        <dsp:cNvSpPr/>
      </dsp:nvSpPr>
      <dsp:spPr>
        <a:xfrm>
          <a:off x="2758442" y="1438524"/>
          <a:ext cx="2085422" cy="77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ID" sz="1700" kern="1200" dirty="0" err="1"/>
            <a:t>Pembentukan</a:t>
          </a:r>
          <a:r>
            <a:rPr lang="en-ID" sz="1700" kern="1200" dirty="0"/>
            <a:t> Tim HACCP</a:t>
          </a:r>
        </a:p>
      </dsp:txBody>
      <dsp:txXfrm>
        <a:off x="2758442" y="1438524"/>
        <a:ext cx="2085422" cy="773691"/>
      </dsp:txXfrm>
    </dsp:sp>
    <dsp:sp modelId="{39470CFA-88E6-49B0-9DCF-8657B93B014A}">
      <dsp:nvSpPr>
        <dsp:cNvPr id="0" name=""/>
        <dsp:cNvSpPr/>
      </dsp:nvSpPr>
      <dsp:spPr>
        <a:xfrm>
          <a:off x="5052495" y="1668"/>
          <a:ext cx="2085422" cy="1436856"/>
        </a:xfrm>
        <a:prstGeom prst="roundRect">
          <a:avLst/>
        </a:prstGeom>
        <a:blipFill rotWithShape="1">
          <a:blip xmlns:r="http://schemas.openxmlformats.org/officeDocument/2006/relationships" r:embed="rId3"/>
          <a:srcRect/>
          <a:stretch>
            <a:fillRect t="-12000" b="-12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C4F3175-2EC9-4959-99CE-E45E551CBD25}">
      <dsp:nvSpPr>
        <dsp:cNvPr id="0" name=""/>
        <dsp:cNvSpPr/>
      </dsp:nvSpPr>
      <dsp:spPr>
        <a:xfrm>
          <a:off x="5052495" y="1438524"/>
          <a:ext cx="2085422" cy="77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ID" sz="1700" kern="1200" dirty="0" err="1"/>
            <a:t>Pelatihan</a:t>
          </a:r>
          <a:r>
            <a:rPr lang="en-ID" sz="1700" kern="1200" dirty="0"/>
            <a:t> Tim HACCP</a:t>
          </a:r>
        </a:p>
      </dsp:txBody>
      <dsp:txXfrm>
        <a:off x="5052495" y="1438524"/>
        <a:ext cx="2085422" cy="773691"/>
      </dsp:txXfrm>
    </dsp:sp>
    <dsp:sp modelId="{420407E0-4F07-4D48-8207-3706D27D0293}">
      <dsp:nvSpPr>
        <dsp:cNvPr id="0" name=""/>
        <dsp:cNvSpPr/>
      </dsp:nvSpPr>
      <dsp:spPr>
        <a:xfrm>
          <a:off x="7346547" y="1668"/>
          <a:ext cx="2085422" cy="1436856"/>
        </a:xfrm>
        <a:prstGeom prst="roundRect">
          <a:avLst/>
        </a:prstGeom>
        <a:blipFill rotWithShape="1">
          <a:blip xmlns:r="http://schemas.openxmlformats.org/officeDocument/2006/relationships" r:embed="rId4"/>
          <a:srcRect/>
          <a:stretch>
            <a:fillRect t="-37000" b="-37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FF83362-CE8E-4AD8-BF0F-636AB2CD52D4}">
      <dsp:nvSpPr>
        <dsp:cNvPr id="0" name=""/>
        <dsp:cNvSpPr/>
      </dsp:nvSpPr>
      <dsp:spPr>
        <a:xfrm>
          <a:off x="7346547" y="1438524"/>
          <a:ext cx="2085422" cy="77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ID" sz="1700" kern="1200" dirty="0" err="1"/>
            <a:t>Deskripsi</a:t>
          </a:r>
          <a:r>
            <a:rPr lang="en-ID" sz="1700" kern="1200" dirty="0"/>
            <a:t> </a:t>
          </a:r>
          <a:r>
            <a:rPr lang="en-ID" sz="1700" kern="1200" dirty="0" err="1"/>
            <a:t>Produk</a:t>
          </a:r>
          <a:endParaRPr lang="en-ID" sz="1700" kern="1200" dirty="0"/>
        </a:p>
      </dsp:txBody>
      <dsp:txXfrm>
        <a:off x="7346547" y="1438524"/>
        <a:ext cx="2085422" cy="773691"/>
      </dsp:txXfrm>
    </dsp:sp>
    <dsp:sp modelId="{F76D8651-0B9B-4A59-AC48-891908AD24E6}">
      <dsp:nvSpPr>
        <dsp:cNvPr id="0" name=""/>
        <dsp:cNvSpPr/>
      </dsp:nvSpPr>
      <dsp:spPr>
        <a:xfrm>
          <a:off x="9640599" y="1668"/>
          <a:ext cx="2085422" cy="1436856"/>
        </a:xfrm>
        <a:prstGeom prst="roundRect">
          <a:avLst/>
        </a:prstGeom>
        <a:blipFill rotWithShape="1">
          <a:blip xmlns:r="http://schemas.openxmlformats.org/officeDocument/2006/relationships" r:embed="rId5"/>
          <a:srcRect/>
          <a:stretch>
            <a:fillRect t="-23000" b="-23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F2B44D9-82C3-4F3E-9135-B5E852CD466F}">
      <dsp:nvSpPr>
        <dsp:cNvPr id="0" name=""/>
        <dsp:cNvSpPr/>
      </dsp:nvSpPr>
      <dsp:spPr>
        <a:xfrm>
          <a:off x="9640599" y="1438524"/>
          <a:ext cx="2085422" cy="77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ID" sz="1700" kern="1200" dirty="0" err="1"/>
            <a:t>Identifikasi</a:t>
          </a:r>
          <a:r>
            <a:rPr lang="en-ID" sz="1700" kern="1200" dirty="0"/>
            <a:t> </a:t>
          </a:r>
          <a:r>
            <a:rPr lang="en-ID" sz="1700" kern="1200" dirty="0" err="1"/>
            <a:t>Konsumen</a:t>
          </a:r>
          <a:r>
            <a:rPr lang="en-ID" sz="1700" kern="1200" dirty="0"/>
            <a:t> </a:t>
          </a:r>
        </a:p>
      </dsp:txBody>
      <dsp:txXfrm>
        <a:off x="9640599" y="1438524"/>
        <a:ext cx="2085422" cy="773691"/>
      </dsp:txXfrm>
    </dsp:sp>
    <dsp:sp modelId="{8F0D29A2-BA45-4999-8641-921CAB75B7C9}">
      <dsp:nvSpPr>
        <dsp:cNvPr id="0" name=""/>
        <dsp:cNvSpPr/>
      </dsp:nvSpPr>
      <dsp:spPr>
        <a:xfrm>
          <a:off x="2758442" y="2420758"/>
          <a:ext cx="2085422" cy="1436856"/>
        </a:xfrm>
        <a:prstGeom prst="roundRect">
          <a:avLst/>
        </a:prstGeom>
        <a:blipFill rotWithShape="1">
          <a:blip xmlns:r="http://schemas.openxmlformats.org/officeDocument/2006/relationships" r:embed="rId6"/>
          <a:srcRect/>
          <a:stretch>
            <a:fillRect t="-9000" b="-9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2937B89-923E-4512-9898-401D345BC2A8}">
      <dsp:nvSpPr>
        <dsp:cNvPr id="0" name=""/>
        <dsp:cNvSpPr/>
      </dsp:nvSpPr>
      <dsp:spPr>
        <a:xfrm>
          <a:off x="2758442" y="3857614"/>
          <a:ext cx="2085422" cy="77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ID" sz="1700" kern="1200" dirty="0" err="1"/>
            <a:t>Penyusunan</a:t>
          </a:r>
          <a:r>
            <a:rPr lang="en-ID" sz="1700" kern="1200" dirty="0"/>
            <a:t> Bagan/ Diagram </a:t>
          </a:r>
          <a:r>
            <a:rPr lang="en-ID" sz="1700" kern="1200" dirty="0" err="1"/>
            <a:t>Alir</a:t>
          </a:r>
          <a:endParaRPr lang="en-ID" sz="1700" kern="1200" dirty="0"/>
        </a:p>
      </dsp:txBody>
      <dsp:txXfrm>
        <a:off x="2758442" y="3857614"/>
        <a:ext cx="2085422" cy="773691"/>
      </dsp:txXfrm>
    </dsp:sp>
    <dsp:sp modelId="{81C3EBEE-4665-4547-A5F1-15109B3FFD8C}">
      <dsp:nvSpPr>
        <dsp:cNvPr id="0" name=""/>
        <dsp:cNvSpPr/>
      </dsp:nvSpPr>
      <dsp:spPr>
        <a:xfrm>
          <a:off x="5052495" y="2420758"/>
          <a:ext cx="2085422" cy="1436856"/>
        </a:xfrm>
        <a:prstGeom prst="roundRect">
          <a:avLst/>
        </a:prstGeom>
        <a:blipFill rotWithShape="1">
          <a:blip xmlns:r="http://schemas.openxmlformats.org/officeDocument/2006/relationships" r:embed="rId7"/>
          <a:srcRect/>
          <a:stretch>
            <a:fillRect t="-36000" b="-36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64C8F7F-8FE2-465F-8AFB-C093C974497F}">
      <dsp:nvSpPr>
        <dsp:cNvPr id="0" name=""/>
        <dsp:cNvSpPr/>
      </dsp:nvSpPr>
      <dsp:spPr>
        <a:xfrm>
          <a:off x="5052495" y="3857614"/>
          <a:ext cx="2085422" cy="77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ID" sz="1700" kern="1200" dirty="0" err="1"/>
            <a:t>Menguji</a:t>
          </a:r>
          <a:r>
            <a:rPr lang="en-ID" sz="1700" kern="1200" dirty="0"/>
            <a:t> </a:t>
          </a:r>
          <a:r>
            <a:rPr lang="en-ID" sz="1700" kern="1200" dirty="0" err="1"/>
            <a:t>Kembali</a:t>
          </a:r>
          <a:r>
            <a:rPr lang="en-ID" sz="1700" kern="1200" dirty="0"/>
            <a:t> Bagan / Diagram </a:t>
          </a:r>
          <a:r>
            <a:rPr lang="en-ID" sz="1700" kern="1200" dirty="0" err="1"/>
            <a:t>Alir</a:t>
          </a:r>
          <a:endParaRPr lang="en-ID" sz="1700" kern="1200" dirty="0"/>
        </a:p>
      </dsp:txBody>
      <dsp:txXfrm>
        <a:off x="5052495" y="3857614"/>
        <a:ext cx="2085422" cy="773691"/>
      </dsp:txXfrm>
    </dsp:sp>
    <dsp:sp modelId="{BCA36F70-6A67-4E7F-A106-440C621DAC56}">
      <dsp:nvSpPr>
        <dsp:cNvPr id="0" name=""/>
        <dsp:cNvSpPr/>
      </dsp:nvSpPr>
      <dsp:spPr>
        <a:xfrm>
          <a:off x="7346547" y="2420758"/>
          <a:ext cx="2085422" cy="1436856"/>
        </a:xfrm>
        <a:prstGeom prst="roundRect">
          <a:avLst/>
        </a:prstGeom>
        <a:blipFill rotWithShape="1">
          <a:blip xmlns:r="http://schemas.openxmlformats.org/officeDocument/2006/relationships" r:embed="rId8"/>
          <a:srcRect/>
          <a:stretch>
            <a:fillRect l="-18000" r="-18000"/>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B879F57-4219-4D87-A898-FEEDA6243D56}">
      <dsp:nvSpPr>
        <dsp:cNvPr id="0" name=""/>
        <dsp:cNvSpPr/>
      </dsp:nvSpPr>
      <dsp:spPr>
        <a:xfrm>
          <a:off x="7346547" y="3857614"/>
          <a:ext cx="2085422" cy="77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ID" sz="1700" kern="1200" dirty="0" err="1"/>
            <a:t>Menerapkan</a:t>
          </a:r>
          <a:r>
            <a:rPr lang="en-ID" sz="1700" kern="1200" dirty="0"/>
            <a:t> 7 </a:t>
          </a:r>
          <a:r>
            <a:rPr lang="en-ID" sz="1700" kern="1200" dirty="0" err="1"/>
            <a:t>Prinsip</a:t>
          </a:r>
          <a:r>
            <a:rPr lang="en-ID" sz="1700" kern="1200" dirty="0"/>
            <a:t> HACCP</a:t>
          </a:r>
        </a:p>
      </dsp:txBody>
      <dsp:txXfrm>
        <a:off x="7346547" y="3857614"/>
        <a:ext cx="2085422" cy="77369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F1D742-DE5E-4CE8-A7AB-9B0B09683F5C}">
      <dsp:nvSpPr>
        <dsp:cNvPr id="0" name=""/>
        <dsp:cNvSpPr/>
      </dsp:nvSpPr>
      <dsp:spPr>
        <a:xfrm>
          <a:off x="3571" y="474830"/>
          <a:ext cx="2833318" cy="1699991"/>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D" sz="1600" kern="1200" dirty="0" err="1"/>
            <a:t>Penerapan</a:t>
          </a:r>
          <a:r>
            <a:rPr lang="en-ID" sz="1600" kern="1200" dirty="0"/>
            <a:t> </a:t>
          </a:r>
          <a:r>
            <a:rPr lang="en-ID" sz="1600" kern="1200" dirty="0" err="1"/>
            <a:t>prinsip</a:t>
          </a:r>
          <a:r>
            <a:rPr lang="en-ID" sz="1600" kern="1200" dirty="0"/>
            <a:t> 1. </a:t>
          </a:r>
          <a:r>
            <a:rPr lang="en-ID" sz="1600" kern="1200" dirty="0" err="1"/>
            <a:t>Membuat</a:t>
          </a:r>
          <a:r>
            <a:rPr lang="en-ID" sz="1600" kern="1200" dirty="0"/>
            <a:t> daftar </a:t>
          </a:r>
          <a:r>
            <a:rPr lang="en-ID" sz="1600" kern="1200" dirty="0" err="1"/>
            <a:t>bahaya</a:t>
          </a:r>
          <a:r>
            <a:rPr lang="en-ID" sz="1600" kern="1200" dirty="0"/>
            <a:t> yang </a:t>
          </a:r>
          <a:r>
            <a:rPr lang="en-ID" sz="1600" kern="1200" dirty="0" err="1"/>
            <a:t>mungkin</a:t>
          </a:r>
          <a:r>
            <a:rPr lang="en-ID" sz="1600" kern="1200" dirty="0"/>
            <a:t> </a:t>
          </a:r>
          <a:r>
            <a:rPr lang="en-ID" sz="1600" kern="1200" dirty="0" err="1"/>
            <a:t>timbul</a:t>
          </a:r>
          <a:r>
            <a:rPr lang="en-ID" sz="1600" kern="1200" dirty="0"/>
            <a:t> dan </a:t>
          </a:r>
          <a:r>
            <a:rPr lang="en-ID" sz="1600" kern="1200" dirty="0" err="1"/>
            <a:t>cara</a:t>
          </a:r>
          <a:r>
            <a:rPr lang="en-ID" sz="1600" kern="1200" dirty="0"/>
            <a:t> </a:t>
          </a:r>
          <a:r>
            <a:rPr lang="en-ID" sz="1600" kern="1200" dirty="0" err="1"/>
            <a:t>pencegahan</a:t>
          </a:r>
          <a:r>
            <a:rPr lang="en-ID" sz="1600" kern="1200" dirty="0"/>
            <a:t> </a:t>
          </a:r>
          <a:r>
            <a:rPr lang="en-ID" sz="1600" kern="1200" dirty="0" err="1"/>
            <a:t>untuk</a:t>
          </a:r>
          <a:r>
            <a:rPr lang="en-ID" sz="1600" kern="1200" dirty="0"/>
            <a:t> </a:t>
          </a:r>
          <a:r>
            <a:rPr lang="en-ID" sz="1600" kern="1200" dirty="0" err="1"/>
            <a:t>mengendalikan</a:t>
          </a:r>
          <a:r>
            <a:rPr lang="en-ID" sz="1600" kern="1200" dirty="0"/>
            <a:t> </a:t>
          </a:r>
          <a:r>
            <a:rPr lang="en-ID" sz="1600" kern="1200" dirty="0" err="1"/>
            <a:t>bahaya</a:t>
          </a:r>
          <a:r>
            <a:rPr lang="en-ID" sz="1600" kern="1200" dirty="0"/>
            <a:t>. </a:t>
          </a:r>
        </a:p>
      </dsp:txBody>
      <dsp:txXfrm>
        <a:off x="3571" y="474830"/>
        <a:ext cx="2833318" cy="1699991"/>
      </dsp:txXfrm>
    </dsp:sp>
    <dsp:sp modelId="{662EFA4E-CC26-4B25-86F2-D0ABCC5A28CD}">
      <dsp:nvSpPr>
        <dsp:cNvPr id="0" name=""/>
        <dsp:cNvSpPr/>
      </dsp:nvSpPr>
      <dsp:spPr>
        <a:xfrm>
          <a:off x="3120221" y="474830"/>
          <a:ext cx="2833318" cy="1699991"/>
        </a:xfrm>
        <a:prstGeom prst="rect">
          <a:avLst/>
        </a:prstGeom>
        <a:gradFill rotWithShape="0">
          <a:gsLst>
            <a:gs pos="0">
              <a:schemeClr val="accent4">
                <a:hueOff val="1633482"/>
                <a:satOff val="-6796"/>
                <a:lumOff val="1601"/>
                <a:alphaOff val="0"/>
                <a:lumMod val="110000"/>
                <a:satMod val="105000"/>
                <a:tint val="67000"/>
              </a:schemeClr>
            </a:gs>
            <a:gs pos="50000">
              <a:schemeClr val="accent4">
                <a:hueOff val="1633482"/>
                <a:satOff val="-6796"/>
                <a:lumOff val="1601"/>
                <a:alphaOff val="0"/>
                <a:lumMod val="105000"/>
                <a:satMod val="103000"/>
                <a:tint val="73000"/>
              </a:schemeClr>
            </a:gs>
            <a:gs pos="100000">
              <a:schemeClr val="accent4">
                <a:hueOff val="1633482"/>
                <a:satOff val="-6796"/>
                <a:lumOff val="160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D" sz="1600" kern="1200"/>
            <a:t>Penerapan prinsip 2. Menetapkan titik kendali kritis (CCP = Critical Control Point). </a:t>
          </a:r>
          <a:endParaRPr lang="en-ID" sz="1600" kern="1200" dirty="0"/>
        </a:p>
      </dsp:txBody>
      <dsp:txXfrm>
        <a:off x="3120221" y="474830"/>
        <a:ext cx="2833318" cy="1699991"/>
      </dsp:txXfrm>
    </dsp:sp>
    <dsp:sp modelId="{2F4F7DAA-92D9-4EE3-94B4-02EDC67BACC3}">
      <dsp:nvSpPr>
        <dsp:cNvPr id="0" name=""/>
        <dsp:cNvSpPr/>
      </dsp:nvSpPr>
      <dsp:spPr>
        <a:xfrm>
          <a:off x="6236872" y="474830"/>
          <a:ext cx="2833318" cy="1699991"/>
        </a:xfrm>
        <a:prstGeom prst="rect">
          <a:avLst/>
        </a:prstGeom>
        <a:gradFill rotWithShape="0">
          <a:gsLst>
            <a:gs pos="0">
              <a:schemeClr val="accent4">
                <a:hueOff val="3266964"/>
                <a:satOff val="-13592"/>
                <a:lumOff val="3203"/>
                <a:alphaOff val="0"/>
                <a:lumMod val="110000"/>
                <a:satMod val="105000"/>
                <a:tint val="67000"/>
              </a:schemeClr>
            </a:gs>
            <a:gs pos="50000">
              <a:schemeClr val="accent4">
                <a:hueOff val="3266964"/>
                <a:satOff val="-13592"/>
                <a:lumOff val="3203"/>
                <a:alphaOff val="0"/>
                <a:lumMod val="105000"/>
                <a:satMod val="103000"/>
                <a:tint val="73000"/>
              </a:schemeClr>
            </a:gs>
            <a:gs pos="100000">
              <a:schemeClr val="accent4">
                <a:hueOff val="3266964"/>
                <a:satOff val="-13592"/>
                <a:lumOff val="320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D" sz="1600" kern="1200"/>
            <a:t>Penerapan prinsip 3. Menetapan batas/limit kritis untuk setiap titik kendali kritis (CCP). </a:t>
          </a:r>
          <a:endParaRPr lang="en-ID" sz="1600" kern="1200" dirty="0"/>
        </a:p>
      </dsp:txBody>
      <dsp:txXfrm>
        <a:off x="6236872" y="474830"/>
        <a:ext cx="2833318" cy="1699991"/>
      </dsp:txXfrm>
    </dsp:sp>
    <dsp:sp modelId="{B4722475-F475-422A-8FD0-9DCA0519164B}">
      <dsp:nvSpPr>
        <dsp:cNvPr id="0" name=""/>
        <dsp:cNvSpPr/>
      </dsp:nvSpPr>
      <dsp:spPr>
        <a:xfrm>
          <a:off x="9353522" y="474830"/>
          <a:ext cx="2833318" cy="1699991"/>
        </a:xfrm>
        <a:prstGeom prst="rect">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D" sz="1600" kern="1200"/>
            <a:t>Penerapan prinsip 4. Menetapkan sistem/prosedur pemantauan untuk setiap CCP. </a:t>
          </a:r>
          <a:endParaRPr lang="en-ID" sz="1600" kern="1200" dirty="0"/>
        </a:p>
      </dsp:txBody>
      <dsp:txXfrm>
        <a:off x="9353522" y="474830"/>
        <a:ext cx="2833318" cy="1699991"/>
      </dsp:txXfrm>
    </dsp:sp>
    <dsp:sp modelId="{5F998649-7A4D-4F07-9BBF-FC7EA14BA4BA}">
      <dsp:nvSpPr>
        <dsp:cNvPr id="0" name=""/>
        <dsp:cNvSpPr/>
      </dsp:nvSpPr>
      <dsp:spPr>
        <a:xfrm>
          <a:off x="1561896" y="2458153"/>
          <a:ext cx="2833318" cy="1699991"/>
        </a:xfrm>
        <a:prstGeom prst="rect">
          <a:avLst/>
        </a:prstGeom>
        <a:gradFill rotWithShape="0">
          <a:gsLst>
            <a:gs pos="0">
              <a:schemeClr val="accent4">
                <a:hueOff val="6533927"/>
                <a:satOff val="-27185"/>
                <a:lumOff val="6405"/>
                <a:alphaOff val="0"/>
                <a:lumMod val="110000"/>
                <a:satMod val="105000"/>
                <a:tint val="67000"/>
              </a:schemeClr>
            </a:gs>
            <a:gs pos="50000">
              <a:schemeClr val="accent4">
                <a:hueOff val="6533927"/>
                <a:satOff val="-27185"/>
                <a:lumOff val="6405"/>
                <a:alphaOff val="0"/>
                <a:lumMod val="105000"/>
                <a:satMod val="103000"/>
                <a:tint val="73000"/>
              </a:schemeClr>
            </a:gs>
            <a:gs pos="100000">
              <a:schemeClr val="accent4">
                <a:hueOff val="6533927"/>
                <a:satOff val="-27185"/>
                <a:lumOff val="640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D" sz="1600" kern="1200"/>
            <a:t>Penerapan prinsip 5. Menetapkan tindakan koreksi terhadap penyimpangan. </a:t>
          </a:r>
          <a:endParaRPr lang="en-ID" sz="1600" kern="1200" dirty="0"/>
        </a:p>
      </dsp:txBody>
      <dsp:txXfrm>
        <a:off x="1561896" y="2458153"/>
        <a:ext cx="2833318" cy="1699991"/>
      </dsp:txXfrm>
    </dsp:sp>
    <dsp:sp modelId="{14E33E13-88CB-4552-91C6-420AE50EDC79}">
      <dsp:nvSpPr>
        <dsp:cNvPr id="0" name=""/>
        <dsp:cNvSpPr/>
      </dsp:nvSpPr>
      <dsp:spPr>
        <a:xfrm>
          <a:off x="4678547" y="2458153"/>
          <a:ext cx="2833318" cy="1699991"/>
        </a:xfrm>
        <a:prstGeom prst="rect">
          <a:avLst/>
        </a:prstGeom>
        <a:gradFill rotWithShape="0">
          <a:gsLst>
            <a:gs pos="0">
              <a:schemeClr val="accent4">
                <a:hueOff val="8167408"/>
                <a:satOff val="-33981"/>
                <a:lumOff val="8007"/>
                <a:alphaOff val="0"/>
                <a:lumMod val="110000"/>
                <a:satMod val="105000"/>
                <a:tint val="67000"/>
              </a:schemeClr>
            </a:gs>
            <a:gs pos="50000">
              <a:schemeClr val="accent4">
                <a:hueOff val="8167408"/>
                <a:satOff val="-33981"/>
                <a:lumOff val="8007"/>
                <a:alphaOff val="0"/>
                <a:lumMod val="105000"/>
                <a:satMod val="103000"/>
                <a:tint val="73000"/>
              </a:schemeClr>
            </a:gs>
            <a:gs pos="100000">
              <a:schemeClr val="accent4">
                <a:hueOff val="8167408"/>
                <a:satOff val="-33981"/>
                <a:lumOff val="800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D" sz="1600" kern="1200"/>
            <a:t>Penerapan prinsip 6. Menetapkan prosedur verifikasi untuk membuktikan bahwa sistem HACCP berjalan dengan baik dan benar. </a:t>
          </a:r>
          <a:endParaRPr lang="en-ID" sz="1600" kern="1200" dirty="0"/>
        </a:p>
      </dsp:txBody>
      <dsp:txXfrm>
        <a:off x="4678547" y="2458153"/>
        <a:ext cx="2833318" cy="1699991"/>
      </dsp:txXfrm>
    </dsp:sp>
    <dsp:sp modelId="{8D13A237-0664-4940-865D-E943FA445AB0}">
      <dsp:nvSpPr>
        <dsp:cNvPr id="0" name=""/>
        <dsp:cNvSpPr/>
      </dsp:nvSpPr>
      <dsp:spPr>
        <a:xfrm>
          <a:off x="7795197" y="2458153"/>
          <a:ext cx="2833318" cy="1699991"/>
        </a:xfrm>
        <a:prstGeom prst="rect">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D" sz="1600" kern="1200"/>
            <a:t>Penerapan prinsip 7. Membuat catatan dan dokumentasi. Catatan data yang praktis dan teliti merupakan hal yang penting dalam penerapan sistem HACCP</a:t>
          </a:r>
          <a:endParaRPr lang="en-ID" sz="1600" kern="1200" dirty="0"/>
        </a:p>
      </dsp:txBody>
      <dsp:txXfrm>
        <a:off x="7795197" y="2458153"/>
        <a:ext cx="2833318" cy="1699991"/>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5.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7D1DC4-8544-4969-951E-9606281A5433}" type="datetimeFigureOut">
              <a:rPr lang="en-ID" smtClean="0"/>
              <a:t>17/07/2019</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493179-B498-43AE-8EF8-910D41C506B3}" type="slidenum">
              <a:rPr lang="en-ID" smtClean="0"/>
              <a:t>‹#›</a:t>
            </a:fld>
            <a:endParaRPr lang="en-ID"/>
          </a:p>
        </p:txBody>
      </p:sp>
    </p:spTree>
    <p:extLst>
      <p:ext uri="{BB962C8B-B14F-4D97-AF65-F5344CB8AC3E}">
        <p14:creationId xmlns:p14="http://schemas.microsoft.com/office/powerpoint/2010/main" val="1885713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id-ID" dirty="0"/>
              <a:t>Kurikulum adalah seperangkat rencana dan pengaturan mengenai capaian pembelajaran lulusan, bahan kajian, proses, dan penilaian yang digunakan sebagai pedoman penyelenggaraan program studi (Permen 44 2015 – SN Dikti)</a:t>
            </a:r>
          </a:p>
          <a:p>
            <a:r>
              <a:rPr lang="id-ID" dirty="0"/>
              <a:t>9</a:t>
            </a:r>
          </a:p>
        </p:txBody>
      </p:sp>
      <p:sp>
        <p:nvSpPr>
          <p:cNvPr id="4" name="Slide Number Placeholder 3"/>
          <p:cNvSpPr>
            <a:spLocks noGrp="1"/>
          </p:cNvSpPr>
          <p:nvPr>
            <p:ph type="sldNum" sz="quarter" idx="10"/>
          </p:nvPr>
        </p:nvSpPr>
        <p:spPr/>
        <p:txBody>
          <a:bodyPr/>
          <a:lstStyle/>
          <a:p>
            <a:fld id="{FCF3A42C-5758-4B9F-BABC-49582DD64C75}" type="slidenum">
              <a:rPr lang="id-ID" smtClean="0">
                <a:solidFill>
                  <a:prstClr val="black"/>
                </a:solidFill>
              </a:rPr>
              <a:pPr/>
              <a:t>1</a:t>
            </a:fld>
            <a:endParaRPr lang="id-ID">
              <a:solidFill>
                <a:prstClr val="black"/>
              </a:solidFill>
            </a:endParaRPr>
          </a:p>
        </p:txBody>
      </p:sp>
    </p:spTree>
    <p:extLst>
      <p:ext uri="{BB962C8B-B14F-4D97-AF65-F5344CB8AC3E}">
        <p14:creationId xmlns:p14="http://schemas.microsoft.com/office/powerpoint/2010/main" val="1620089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ID" b="1" dirty="0" err="1">
                <a:solidFill>
                  <a:schemeClr val="tx1"/>
                </a:solidFill>
              </a:rPr>
              <a:t>Pengertian</a:t>
            </a:r>
            <a:r>
              <a:rPr lang="en-ID" b="1" dirty="0">
                <a:solidFill>
                  <a:schemeClr val="tx1"/>
                </a:solidFill>
              </a:rPr>
              <a:t> </a:t>
            </a:r>
            <a:r>
              <a:rPr lang="en-ID" b="1" dirty="0" err="1">
                <a:solidFill>
                  <a:schemeClr val="tx1"/>
                </a:solidFill>
              </a:rPr>
              <a:t>Sanitasi</a:t>
            </a:r>
            <a:r>
              <a:rPr lang="en-ID" b="1" dirty="0">
                <a:solidFill>
                  <a:schemeClr val="tx1"/>
                </a:solidFill>
              </a:rPr>
              <a:t> dan </a:t>
            </a:r>
            <a:r>
              <a:rPr lang="en-ID" b="1" dirty="0" err="1">
                <a:solidFill>
                  <a:schemeClr val="tx1"/>
                </a:solidFill>
              </a:rPr>
              <a:t>Kesehatan</a:t>
            </a:r>
            <a:r>
              <a:rPr lang="en-ID" b="1" dirty="0">
                <a:solidFill>
                  <a:schemeClr val="tx1"/>
                </a:solidFill>
              </a:rPr>
              <a:t> </a:t>
            </a:r>
            <a:r>
              <a:rPr lang="en-ID" b="1" dirty="0" err="1">
                <a:solidFill>
                  <a:schemeClr val="tx1"/>
                </a:solidFill>
              </a:rPr>
              <a:t>Lingkungan</a:t>
            </a:r>
            <a:r>
              <a:rPr lang="en-ID" b="1" dirty="0">
                <a:solidFill>
                  <a:schemeClr val="tx1"/>
                </a:solidFill>
              </a:rPr>
              <a:t> </a:t>
            </a:r>
            <a:endParaRPr lang="en-US" dirty="0">
              <a:solidFill>
                <a:schemeClr val="tx1"/>
              </a:solidFill>
            </a:endParaRPr>
          </a:p>
          <a:p>
            <a:r>
              <a:rPr lang="en-ID" dirty="0" err="1"/>
              <a:t>Kesehatan</a:t>
            </a:r>
            <a:r>
              <a:rPr lang="en-ID" dirty="0"/>
              <a:t> </a:t>
            </a:r>
            <a:r>
              <a:rPr lang="en-ID" dirty="0" err="1"/>
              <a:t>lingkungan</a:t>
            </a:r>
            <a:r>
              <a:rPr lang="en-ID" dirty="0"/>
              <a:t> </a:t>
            </a:r>
            <a:r>
              <a:rPr lang="en-ID" dirty="0" err="1"/>
              <a:t>merupakan</a:t>
            </a:r>
            <a:r>
              <a:rPr lang="en-ID" dirty="0"/>
              <a:t> </a:t>
            </a:r>
            <a:r>
              <a:rPr lang="en-ID" dirty="0" err="1"/>
              <a:t>ilmu</a:t>
            </a:r>
            <a:r>
              <a:rPr lang="en-ID" dirty="0"/>
              <a:t> </a:t>
            </a:r>
            <a:r>
              <a:rPr lang="en-ID" dirty="0" err="1"/>
              <a:t>kesehatan</a:t>
            </a:r>
            <a:r>
              <a:rPr lang="en-ID" dirty="0"/>
              <a:t> </a:t>
            </a:r>
            <a:r>
              <a:rPr lang="en-ID" dirty="0" err="1"/>
              <a:t>masyarakat</a:t>
            </a:r>
            <a:r>
              <a:rPr lang="en-ID" dirty="0"/>
              <a:t> yang </a:t>
            </a:r>
            <a:r>
              <a:rPr lang="en-ID" dirty="0" err="1"/>
              <a:t>menitik</a:t>
            </a:r>
            <a:r>
              <a:rPr lang="en-ID" dirty="0"/>
              <a:t> </a:t>
            </a:r>
            <a:r>
              <a:rPr lang="en-ID" dirty="0" err="1"/>
              <a:t>beratkan</a:t>
            </a:r>
            <a:r>
              <a:rPr lang="en-ID" dirty="0"/>
              <a:t> </a:t>
            </a:r>
            <a:r>
              <a:rPr lang="en-ID" dirty="0" err="1"/>
              <a:t>usaha</a:t>
            </a:r>
            <a:r>
              <a:rPr lang="en-ID" dirty="0"/>
              <a:t> </a:t>
            </a:r>
            <a:r>
              <a:rPr lang="en-ID" dirty="0" err="1"/>
              <a:t>preventif</a:t>
            </a:r>
            <a:r>
              <a:rPr lang="en-ID" dirty="0"/>
              <a:t> </a:t>
            </a:r>
            <a:r>
              <a:rPr lang="en-ID" dirty="0" err="1"/>
              <a:t>dengan</a:t>
            </a:r>
            <a:r>
              <a:rPr lang="en-ID" dirty="0"/>
              <a:t> </a:t>
            </a:r>
            <a:r>
              <a:rPr lang="en-ID" dirty="0" err="1"/>
              <a:t>usaha</a:t>
            </a:r>
            <a:r>
              <a:rPr lang="en-ID" dirty="0"/>
              <a:t> </a:t>
            </a:r>
            <a:r>
              <a:rPr lang="en-ID" dirty="0" err="1"/>
              <a:t>perbaikan</a:t>
            </a:r>
            <a:r>
              <a:rPr lang="en-ID" dirty="0"/>
              <a:t> </a:t>
            </a:r>
            <a:r>
              <a:rPr lang="en-ID" dirty="0" err="1"/>
              <a:t>semua</a:t>
            </a:r>
            <a:r>
              <a:rPr lang="en-ID" dirty="0"/>
              <a:t> </a:t>
            </a:r>
            <a:r>
              <a:rPr lang="en-ID" dirty="0" err="1"/>
              <a:t>faktor</a:t>
            </a:r>
            <a:r>
              <a:rPr lang="en-ID" dirty="0"/>
              <a:t> </a:t>
            </a:r>
            <a:r>
              <a:rPr lang="en-ID" dirty="0" err="1"/>
              <a:t>lingkungan</a:t>
            </a:r>
            <a:r>
              <a:rPr lang="en-ID" dirty="0"/>
              <a:t> agar </a:t>
            </a:r>
            <a:r>
              <a:rPr lang="en-ID" dirty="0" err="1"/>
              <a:t>manusia</a:t>
            </a:r>
            <a:r>
              <a:rPr lang="en-ID" dirty="0"/>
              <a:t> </a:t>
            </a:r>
            <a:r>
              <a:rPr lang="en-ID" dirty="0" err="1"/>
              <a:t>terhindar</a:t>
            </a:r>
            <a:r>
              <a:rPr lang="en-ID" dirty="0"/>
              <a:t> </a:t>
            </a:r>
            <a:r>
              <a:rPr lang="en-ID" dirty="0" err="1"/>
              <a:t>dari</a:t>
            </a:r>
            <a:r>
              <a:rPr lang="en-ID" dirty="0"/>
              <a:t> </a:t>
            </a:r>
            <a:r>
              <a:rPr lang="en-ID" dirty="0" err="1"/>
              <a:t>penyakit</a:t>
            </a:r>
            <a:r>
              <a:rPr lang="en-ID" dirty="0"/>
              <a:t> dan </a:t>
            </a:r>
            <a:r>
              <a:rPr lang="en-ID" dirty="0" err="1"/>
              <a:t>gangguan</a:t>
            </a:r>
            <a:r>
              <a:rPr lang="en-ID" dirty="0"/>
              <a:t> </a:t>
            </a:r>
            <a:r>
              <a:rPr lang="en-ID" dirty="0" err="1"/>
              <a:t>kesehatan</a:t>
            </a:r>
            <a:r>
              <a:rPr lang="en-ID" dirty="0"/>
              <a:t>. </a:t>
            </a:r>
            <a:r>
              <a:rPr lang="en-ID" dirty="0" err="1"/>
              <a:t>Kesehatan</a:t>
            </a:r>
            <a:r>
              <a:rPr lang="en-ID" dirty="0"/>
              <a:t> </a:t>
            </a:r>
            <a:r>
              <a:rPr lang="en-ID" dirty="0" err="1"/>
              <a:t>lingkungan</a:t>
            </a:r>
            <a:r>
              <a:rPr lang="en-ID" dirty="0"/>
              <a:t> </a:t>
            </a:r>
            <a:r>
              <a:rPr lang="en-ID" dirty="0" err="1"/>
              <a:t>adalah</a:t>
            </a:r>
            <a:r>
              <a:rPr lang="en-ID" dirty="0"/>
              <a:t> </a:t>
            </a:r>
            <a:r>
              <a:rPr lang="en-ID" dirty="0" err="1"/>
              <a:t>karakteristik</a:t>
            </a:r>
            <a:r>
              <a:rPr lang="en-ID" dirty="0"/>
              <a:t> </a:t>
            </a:r>
            <a:r>
              <a:rPr lang="en-ID" dirty="0" err="1"/>
              <a:t>dari</a:t>
            </a:r>
            <a:r>
              <a:rPr lang="en-ID" dirty="0"/>
              <a:t> </a:t>
            </a:r>
            <a:r>
              <a:rPr lang="en-ID" dirty="0" err="1"/>
              <a:t>kondisi</a:t>
            </a:r>
            <a:r>
              <a:rPr lang="en-ID" dirty="0"/>
              <a:t> </a:t>
            </a:r>
            <a:r>
              <a:rPr lang="en-ID" dirty="0" err="1"/>
              <a:t>lingkungan</a:t>
            </a:r>
            <a:r>
              <a:rPr lang="en-ID" dirty="0"/>
              <a:t> yang </a:t>
            </a:r>
            <a:r>
              <a:rPr lang="en-ID" dirty="0" err="1"/>
              <a:t>mempengaruhi</a:t>
            </a:r>
            <a:r>
              <a:rPr lang="en-ID" dirty="0"/>
              <a:t> </a:t>
            </a:r>
            <a:r>
              <a:rPr lang="en-ID" dirty="0" err="1"/>
              <a:t>derajat</a:t>
            </a:r>
            <a:r>
              <a:rPr lang="en-ID" dirty="0"/>
              <a:t> </a:t>
            </a:r>
            <a:r>
              <a:rPr lang="en-ID" dirty="0" err="1"/>
              <a:t>kesehatan</a:t>
            </a:r>
            <a:r>
              <a:rPr lang="en-ID" dirty="0"/>
              <a:t>. </a:t>
            </a:r>
          </a:p>
          <a:p>
            <a:r>
              <a:rPr lang="en-ID" sz="1200" b="0" i="0" kern="1200" dirty="0" err="1">
                <a:solidFill>
                  <a:schemeClr val="tx1"/>
                </a:solidFill>
                <a:effectLst/>
                <a:latin typeface="Lato Light"/>
                <a:ea typeface="+mn-ea"/>
                <a:cs typeface="+mn-cs"/>
              </a:rPr>
              <a:t>Kesehatan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lingkungan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adalah</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suatu</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ilmu</a:t>
            </a:r>
            <a:r>
              <a:rPr lang="en-ID" sz="1200" b="0" i="0" kern="1200" dirty="0">
                <a:solidFill>
                  <a:schemeClr val="tx1"/>
                </a:solidFill>
                <a:effectLst/>
                <a:latin typeface="Lato Light"/>
                <a:ea typeface="+mn-ea"/>
                <a:cs typeface="+mn-cs"/>
              </a:rPr>
              <a:t> dan </a:t>
            </a:r>
            <a:r>
              <a:rPr lang="en-ID" sz="1200" b="0" i="0" kern="1200" dirty="0" err="1">
                <a:solidFill>
                  <a:schemeClr val="tx1"/>
                </a:solidFill>
                <a:effectLst/>
                <a:latin typeface="Lato Light"/>
                <a:ea typeface="+mn-ea"/>
                <a:cs typeface="+mn-cs"/>
              </a:rPr>
              <a:t>seni</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dalam</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mencapai</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keseimbangan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antara</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lingkungan</a:t>
            </a:r>
            <a:r>
              <a:rPr lang="en-ID" sz="1200" b="0" i="0" kern="1200" dirty="0">
                <a:solidFill>
                  <a:schemeClr val="tx1"/>
                </a:solidFill>
                <a:effectLst/>
                <a:latin typeface="Lato Light"/>
                <a:ea typeface="+mn-ea"/>
                <a:cs typeface="+mn-cs"/>
              </a:rPr>
              <a:t> dan </a:t>
            </a:r>
            <a:r>
              <a:rPr lang="en-ID" sz="1200" b="0" i="0" kern="1200" dirty="0" err="1">
                <a:solidFill>
                  <a:schemeClr val="tx1"/>
                </a:solidFill>
                <a:effectLst/>
                <a:latin typeface="Lato Light"/>
                <a:ea typeface="+mn-ea"/>
                <a:cs typeface="+mn-cs"/>
              </a:rPr>
              <a:t>manusia</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ilmu</a:t>
            </a:r>
            <a:r>
              <a:rPr lang="en-ID" sz="1200" b="0" i="0" kern="1200" dirty="0">
                <a:solidFill>
                  <a:schemeClr val="tx1"/>
                </a:solidFill>
                <a:effectLst/>
                <a:latin typeface="Lato Light"/>
                <a:ea typeface="+mn-ea"/>
                <a:cs typeface="+mn-cs"/>
              </a:rPr>
              <a:t> dan juga </a:t>
            </a:r>
            <a:r>
              <a:rPr lang="en-ID" sz="1200" b="0" i="0" kern="1200" dirty="0" err="1">
                <a:solidFill>
                  <a:schemeClr val="tx1"/>
                </a:solidFill>
                <a:effectLst/>
                <a:latin typeface="Lato Light"/>
                <a:ea typeface="+mn-ea"/>
                <a:cs typeface="+mn-cs"/>
              </a:rPr>
              <a:t>seni</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dalam</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pengelolaan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lingkungan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sehingga</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dapat</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tercapai</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kondisi</a:t>
            </a:r>
            <a:r>
              <a:rPr lang="en-ID" sz="1200" b="0" i="0" kern="1200" dirty="0">
                <a:solidFill>
                  <a:schemeClr val="tx1"/>
                </a:solidFill>
                <a:effectLst/>
                <a:latin typeface="Lato Light"/>
                <a:ea typeface="+mn-ea"/>
                <a:cs typeface="+mn-cs"/>
              </a:rPr>
              <a:t> yang </a:t>
            </a:r>
            <a:r>
              <a:rPr lang="en-ID" sz="1200" b="0" i="0" kern="1200" dirty="0" err="1">
                <a:solidFill>
                  <a:schemeClr val="tx1"/>
                </a:solidFill>
                <a:effectLst/>
                <a:latin typeface="Lato Light"/>
                <a:ea typeface="+mn-ea"/>
                <a:cs typeface="+mn-cs"/>
              </a:rPr>
              <a:t>bersih</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sehat</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nyaman</a:t>
            </a:r>
            <a:r>
              <a:rPr lang="en-ID" sz="1200" b="0" i="0" kern="1200" dirty="0">
                <a:solidFill>
                  <a:schemeClr val="tx1"/>
                </a:solidFill>
                <a:effectLst/>
                <a:latin typeface="Lato Light"/>
                <a:ea typeface="+mn-ea"/>
                <a:cs typeface="+mn-cs"/>
              </a:rPr>
              <a:t> dan </a:t>
            </a:r>
            <a:r>
              <a:rPr lang="en-ID" sz="1200" b="0" i="0" kern="1200" dirty="0" err="1">
                <a:solidFill>
                  <a:schemeClr val="tx1"/>
                </a:solidFill>
                <a:effectLst/>
                <a:latin typeface="Lato Light"/>
                <a:ea typeface="+mn-ea"/>
                <a:cs typeface="+mn-cs"/>
              </a:rPr>
              <a:t>aman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serta</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terhindar</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dari</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gangguan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berbagai</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macam</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penyakit</a:t>
            </a:r>
            <a:r>
              <a:rPr lang="en-ID" sz="1200" b="0" i="0" kern="1200" dirty="0">
                <a:solidFill>
                  <a:schemeClr val="tx1"/>
                </a:solidFill>
                <a:effectLst/>
                <a:latin typeface="Lato Light"/>
                <a:ea typeface="+mn-ea"/>
                <a:cs typeface="+mn-cs"/>
              </a:rPr>
              <a:t>.</a:t>
            </a:r>
          </a:p>
          <a:p>
            <a:endParaRPr lang="en-ID" sz="1200" b="0" i="0" kern="1200" dirty="0">
              <a:solidFill>
                <a:schemeClr val="tx1"/>
              </a:solidFill>
              <a:effectLst/>
              <a:latin typeface="Lato Light"/>
              <a:ea typeface="+mn-ea"/>
              <a:cs typeface="+mn-cs"/>
            </a:endParaRPr>
          </a:p>
          <a:p>
            <a:r>
              <a:rPr lang="en-ID" sz="1200" b="0" i="0" kern="1200" dirty="0" err="1">
                <a:solidFill>
                  <a:schemeClr val="tx1"/>
                </a:solidFill>
                <a:effectLst/>
                <a:latin typeface="Lato Light"/>
                <a:ea typeface="+mn-ea"/>
                <a:cs typeface="+mn-cs"/>
              </a:rPr>
              <a:t>Ilmu</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Kesehatan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Lingkungan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mempelajari</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dinamika</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hubungan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interaktif</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antara</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kelompok</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penduduk</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dengan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berbagai</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macam</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perubahan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komponen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lingkungan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hidup</a:t>
            </a:r>
            <a:r>
              <a:rPr lang="en-ID" sz="1200" b="0" i="0" kern="1200" dirty="0">
                <a:solidFill>
                  <a:schemeClr val="tx1"/>
                </a:solidFill>
                <a:effectLst/>
                <a:latin typeface="Lato Light"/>
                <a:ea typeface="+mn-ea"/>
                <a:cs typeface="+mn-cs"/>
              </a:rPr>
              <a:t> yang </a:t>
            </a:r>
            <a:r>
              <a:rPr lang="en-ID" sz="1200" b="0" i="0" kern="1200" dirty="0" err="1">
                <a:solidFill>
                  <a:schemeClr val="tx1"/>
                </a:solidFill>
                <a:effectLst/>
                <a:latin typeface="Lato Light"/>
                <a:ea typeface="+mn-ea"/>
                <a:cs typeface="+mn-cs"/>
              </a:rPr>
              <a:t>menimbulkan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ancaman</a:t>
            </a:r>
            <a:r>
              <a:rPr lang="en-ID" sz="1200" b="0" i="0" kern="1200" dirty="0">
                <a:solidFill>
                  <a:schemeClr val="tx1"/>
                </a:solidFill>
                <a:effectLst/>
                <a:latin typeface="Lato Light"/>
                <a:ea typeface="+mn-ea"/>
                <a:cs typeface="+mn-cs"/>
              </a:rPr>
              <a:t>/</a:t>
            </a:r>
            <a:r>
              <a:rPr lang="en-ID" sz="1200" b="0" i="0" kern="1200" dirty="0" err="1">
                <a:solidFill>
                  <a:schemeClr val="tx1"/>
                </a:solidFill>
                <a:effectLst/>
                <a:latin typeface="Lato Light"/>
                <a:ea typeface="+mn-ea"/>
                <a:cs typeface="+mn-cs"/>
              </a:rPr>
              <a:t>berpotensi</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mengganggu</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kesehatan</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masyarakat</a:t>
            </a:r>
            <a:r>
              <a:rPr lang="en-ID" sz="1200" b="0" i="0" kern="1200" dirty="0">
                <a:solidFill>
                  <a:schemeClr val="tx1"/>
                </a:solidFill>
                <a:effectLst/>
                <a:latin typeface="Lato Light"/>
                <a:ea typeface="+mn-ea"/>
                <a:cs typeface="+mn-cs"/>
              </a:rPr>
              <a:t> </a:t>
            </a:r>
            <a:r>
              <a:rPr lang="en-ID" sz="1200" b="0" i="0" kern="1200" dirty="0" err="1">
                <a:solidFill>
                  <a:schemeClr val="tx1"/>
                </a:solidFill>
                <a:effectLst/>
                <a:latin typeface="Lato Light"/>
                <a:ea typeface="+mn-ea"/>
                <a:cs typeface="+mn-cs"/>
              </a:rPr>
              <a:t>umum</a:t>
            </a:r>
            <a:r>
              <a:rPr lang="en-ID" sz="1200" b="0" i="0" kern="1200" dirty="0">
                <a:solidFill>
                  <a:schemeClr val="tx1"/>
                </a:solidFill>
                <a:effectLst/>
                <a:latin typeface="Lato Light"/>
                <a:ea typeface="+mn-ea"/>
                <a:cs typeface="+mn-cs"/>
              </a:rPr>
              <a:t>.</a:t>
            </a:r>
          </a:p>
          <a:p>
            <a:endParaRPr lang="en-ID" dirty="0"/>
          </a:p>
          <a:p>
            <a:r>
              <a:rPr lang="en-ID" dirty="0" err="1"/>
              <a:t>Istilah</a:t>
            </a:r>
            <a:r>
              <a:rPr lang="en-ID" dirty="0"/>
              <a:t> </a:t>
            </a:r>
            <a:r>
              <a:rPr lang="en-ID" dirty="0" err="1"/>
              <a:t>kesehatan</a:t>
            </a:r>
            <a:r>
              <a:rPr lang="en-ID" dirty="0"/>
              <a:t> </a:t>
            </a:r>
            <a:r>
              <a:rPr lang="en-ID" dirty="0" err="1"/>
              <a:t>lingkungan</a:t>
            </a:r>
            <a:r>
              <a:rPr lang="en-ID" dirty="0"/>
              <a:t> </a:t>
            </a:r>
            <a:r>
              <a:rPr lang="en-ID" dirty="0" err="1"/>
              <a:t>seringkali</a:t>
            </a:r>
            <a:r>
              <a:rPr lang="en-ID" dirty="0"/>
              <a:t> </a:t>
            </a:r>
            <a:r>
              <a:rPr lang="en-ID" dirty="0" err="1"/>
              <a:t>dikaitkan</a:t>
            </a:r>
            <a:r>
              <a:rPr lang="en-ID" dirty="0"/>
              <a:t> </a:t>
            </a:r>
            <a:r>
              <a:rPr lang="en-ID" dirty="0" err="1"/>
              <a:t>dengan</a:t>
            </a:r>
            <a:r>
              <a:rPr lang="en-ID" dirty="0"/>
              <a:t> </a:t>
            </a:r>
            <a:r>
              <a:rPr lang="en-ID" dirty="0" err="1"/>
              <a:t>istilah</a:t>
            </a:r>
            <a:r>
              <a:rPr lang="en-ID" dirty="0"/>
              <a:t> </a:t>
            </a:r>
            <a:r>
              <a:rPr lang="en-ID" dirty="0" err="1"/>
              <a:t>sanitasi</a:t>
            </a:r>
            <a:r>
              <a:rPr lang="en-ID" dirty="0"/>
              <a:t> </a:t>
            </a:r>
            <a:r>
              <a:rPr lang="en-ID" dirty="0" err="1"/>
              <a:t>atau</a:t>
            </a:r>
            <a:r>
              <a:rPr lang="en-ID" dirty="0"/>
              <a:t> </a:t>
            </a:r>
            <a:r>
              <a:rPr lang="en-ID" dirty="0" err="1"/>
              <a:t>sanitasi</a:t>
            </a:r>
            <a:r>
              <a:rPr lang="en-ID" dirty="0"/>
              <a:t> </a:t>
            </a:r>
            <a:r>
              <a:rPr lang="en-ID" dirty="0" err="1"/>
              <a:t>lingkungan</a:t>
            </a:r>
            <a:r>
              <a:rPr lang="en-ID" dirty="0"/>
              <a:t> yang oleh </a:t>
            </a:r>
            <a:r>
              <a:rPr lang="en-ID" dirty="0" err="1"/>
              <a:t>Organisasi</a:t>
            </a:r>
            <a:r>
              <a:rPr lang="en-ID" dirty="0"/>
              <a:t> </a:t>
            </a:r>
            <a:r>
              <a:rPr lang="en-ID" dirty="0" err="1"/>
              <a:t>Kesehatan</a:t>
            </a:r>
            <a:r>
              <a:rPr lang="en-ID" dirty="0"/>
              <a:t> </a:t>
            </a:r>
            <a:r>
              <a:rPr lang="en-ID" dirty="0" err="1"/>
              <a:t>Sedunia</a:t>
            </a:r>
            <a:r>
              <a:rPr lang="en-ID" dirty="0"/>
              <a:t> (WHO), </a:t>
            </a:r>
            <a:r>
              <a:rPr lang="en-ID" dirty="0" err="1"/>
              <a:t>menyebutkan</a:t>
            </a:r>
            <a:r>
              <a:rPr lang="en-ID" dirty="0"/>
              <a:t> </a:t>
            </a:r>
            <a:r>
              <a:rPr lang="en-ID" dirty="0" err="1"/>
              <a:t>pengertian</a:t>
            </a:r>
            <a:r>
              <a:rPr lang="en-ID" dirty="0"/>
              <a:t> </a:t>
            </a:r>
            <a:r>
              <a:rPr lang="en-ID" dirty="0" err="1"/>
              <a:t>sanitasi</a:t>
            </a:r>
            <a:r>
              <a:rPr lang="en-ID" dirty="0"/>
              <a:t> </a:t>
            </a:r>
            <a:r>
              <a:rPr lang="en-ID" dirty="0" err="1"/>
              <a:t>lingkungan</a:t>
            </a:r>
            <a:r>
              <a:rPr lang="en-ID" dirty="0"/>
              <a:t>/</a:t>
            </a:r>
            <a:r>
              <a:rPr lang="en-ID" dirty="0" err="1"/>
              <a:t>kesehatan</a:t>
            </a:r>
            <a:r>
              <a:rPr lang="en-ID" dirty="0"/>
              <a:t> </a:t>
            </a:r>
            <a:r>
              <a:rPr lang="en-ID" dirty="0" err="1"/>
              <a:t>lingkungan</a:t>
            </a:r>
            <a:r>
              <a:rPr lang="en-ID" dirty="0"/>
              <a:t> </a:t>
            </a:r>
            <a:r>
              <a:rPr lang="en-ID" dirty="0" err="1"/>
              <a:t>adalah</a:t>
            </a:r>
            <a:r>
              <a:rPr lang="en-ID" dirty="0"/>
              <a:t> </a:t>
            </a:r>
            <a:r>
              <a:rPr lang="en-ID" dirty="0" err="1"/>
              <a:t>suatu</a:t>
            </a:r>
            <a:r>
              <a:rPr lang="en-ID" dirty="0"/>
              <a:t> </a:t>
            </a:r>
            <a:r>
              <a:rPr lang="en-ID" dirty="0" err="1"/>
              <a:t>usaha</a:t>
            </a:r>
            <a:r>
              <a:rPr lang="en-ID" dirty="0"/>
              <a:t> </a:t>
            </a:r>
            <a:r>
              <a:rPr lang="en-ID" dirty="0" err="1"/>
              <a:t>untuk</a:t>
            </a:r>
            <a:r>
              <a:rPr lang="en-ID" dirty="0"/>
              <a:t> </a:t>
            </a:r>
            <a:r>
              <a:rPr lang="en-ID" dirty="0" err="1"/>
              <a:t>mengawasi</a:t>
            </a:r>
            <a:r>
              <a:rPr lang="en-ID" dirty="0"/>
              <a:t> </a:t>
            </a:r>
            <a:r>
              <a:rPr lang="en-ID" dirty="0" err="1"/>
              <a:t>beberapa</a:t>
            </a:r>
            <a:r>
              <a:rPr lang="en-ID" dirty="0"/>
              <a:t> </a:t>
            </a:r>
            <a:r>
              <a:rPr lang="en-ID" dirty="0" err="1"/>
              <a:t>faktor</a:t>
            </a:r>
            <a:r>
              <a:rPr lang="en-ID" dirty="0"/>
              <a:t> </a:t>
            </a:r>
            <a:r>
              <a:rPr lang="en-ID" dirty="0" err="1"/>
              <a:t>lingkungan</a:t>
            </a:r>
            <a:r>
              <a:rPr lang="en-ID" dirty="0"/>
              <a:t> </a:t>
            </a:r>
            <a:r>
              <a:rPr lang="en-ID" dirty="0" err="1"/>
              <a:t>fisik</a:t>
            </a:r>
            <a:r>
              <a:rPr lang="en-ID" dirty="0"/>
              <a:t> yang </a:t>
            </a:r>
            <a:r>
              <a:rPr lang="en-ID" dirty="0" err="1"/>
              <a:t>berpengaruh</a:t>
            </a:r>
            <a:r>
              <a:rPr lang="en-ID" dirty="0"/>
              <a:t> </a:t>
            </a:r>
            <a:r>
              <a:rPr lang="en-ID" dirty="0" err="1"/>
              <a:t>kepada</a:t>
            </a:r>
            <a:r>
              <a:rPr lang="en-ID" dirty="0"/>
              <a:t> </a:t>
            </a:r>
            <a:r>
              <a:rPr lang="en-ID" dirty="0" err="1"/>
              <a:t>manusia</a:t>
            </a:r>
            <a:r>
              <a:rPr lang="en-ID" dirty="0"/>
              <a:t>, </a:t>
            </a:r>
            <a:r>
              <a:rPr lang="en-ID" dirty="0" err="1"/>
              <a:t>terutama</a:t>
            </a:r>
            <a:r>
              <a:rPr lang="en-ID" dirty="0"/>
              <a:t> </a:t>
            </a:r>
            <a:r>
              <a:rPr lang="en-ID" dirty="0" err="1"/>
              <a:t>terhadap</a:t>
            </a:r>
            <a:r>
              <a:rPr lang="en-ID" dirty="0"/>
              <a:t> </a:t>
            </a:r>
            <a:r>
              <a:rPr lang="en-ID" dirty="0" err="1"/>
              <a:t>hal-hal</a:t>
            </a:r>
            <a:r>
              <a:rPr lang="en-ID" dirty="0"/>
              <a:t> yang </a:t>
            </a:r>
            <a:r>
              <a:rPr lang="en-ID" dirty="0" err="1"/>
              <a:t>mempunyai</a:t>
            </a:r>
            <a:r>
              <a:rPr lang="en-ID" dirty="0"/>
              <a:t> </a:t>
            </a:r>
            <a:r>
              <a:rPr lang="en-ID" dirty="0" err="1"/>
              <a:t>efek</a:t>
            </a:r>
            <a:r>
              <a:rPr lang="en-ID" dirty="0"/>
              <a:t> </a:t>
            </a:r>
            <a:r>
              <a:rPr lang="en-ID" dirty="0" err="1"/>
              <a:t>merusak</a:t>
            </a:r>
            <a:r>
              <a:rPr lang="en-ID" dirty="0"/>
              <a:t> </a:t>
            </a:r>
            <a:r>
              <a:rPr lang="en-ID" dirty="0" err="1"/>
              <a:t>perkembangan</a:t>
            </a:r>
            <a:r>
              <a:rPr lang="en-ID" dirty="0"/>
              <a:t> </a:t>
            </a:r>
            <a:r>
              <a:rPr lang="en-ID" dirty="0" err="1"/>
              <a:t>fisik</a:t>
            </a:r>
            <a:r>
              <a:rPr lang="en-ID" dirty="0"/>
              <a:t>, </a:t>
            </a:r>
            <a:r>
              <a:rPr lang="en-ID" dirty="0" err="1"/>
              <a:t>kesehatan</a:t>
            </a:r>
            <a:r>
              <a:rPr lang="en-ID" dirty="0"/>
              <a:t> dan </a:t>
            </a:r>
            <a:r>
              <a:rPr lang="en-ID" dirty="0" err="1"/>
              <a:t>daya</a:t>
            </a:r>
            <a:r>
              <a:rPr lang="en-ID" dirty="0"/>
              <a:t> </a:t>
            </a:r>
            <a:r>
              <a:rPr lang="en-ID" dirty="0" err="1"/>
              <a:t>tahan</a:t>
            </a:r>
            <a:r>
              <a:rPr lang="en-ID" dirty="0"/>
              <a:t> </a:t>
            </a:r>
            <a:r>
              <a:rPr lang="en-ID" dirty="0" err="1"/>
              <a:t>hidup</a:t>
            </a:r>
            <a:r>
              <a:rPr lang="en-ID" dirty="0"/>
              <a:t> </a:t>
            </a:r>
            <a:r>
              <a:rPr lang="en-ID" dirty="0" err="1"/>
              <a:t>manusia</a:t>
            </a:r>
            <a:r>
              <a:rPr lang="en-ID" dirty="0"/>
              <a:t> (</a:t>
            </a:r>
            <a:r>
              <a:rPr lang="en-ID" dirty="0" err="1"/>
              <a:t>Kusnoputranto</a:t>
            </a:r>
            <a:r>
              <a:rPr lang="en-ID" dirty="0"/>
              <a:t>, 1986). </a:t>
            </a:r>
          </a:p>
          <a:p>
            <a:endParaRPr lang="en-ID" dirty="0"/>
          </a:p>
          <a:p>
            <a:r>
              <a:rPr lang="en-ID" dirty="0" err="1"/>
              <a:t>Sanitasi</a:t>
            </a:r>
            <a:r>
              <a:rPr lang="en-ID" dirty="0"/>
              <a:t>, </a:t>
            </a:r>
            <a:r>
              <a:rPr lang="en-ID" dirty="0" err="1"/>
              <a:t>menurut</a:t>
            </a:r>
            <a:r>
              <a:rPr lang="en-ID" dirty="0"/>
              <a:t> </a:t>
            </a:r>
            <a:r>
              <a:rPr lang="en-ID" dirty="0" err="1"/>
              <a:t>kamus</a:t>
            </a:r>
            <a:r>
              <a:rPr lang="en-ID" dirty="0"/>
              <a:t> </a:t>
            </a:r>
            <a:r>
              <a:rPr lang="en-ID" dirty="0" err="1"/>
              <a:t>bahasa</a:t>
            </a:r>
            <a:r>
              <a:rPr lang="en-ID" dirty="0"/>
              <a:t> Indonesia </a:t>
            </a:r>
            <a:r>
              <a:rPr lang="en-ID" dirty="0" err="1"/>
              <a:t>diartikan</a:t>
            </a:r>
            <a:r>
              <a:rPr lang="en-ID" dirty="0"/>
              <a:t> </a:t>
            </a:r>
            <a:r>
              <a:rPr lang="en-ID" dirty="0" err="1"/>
              <a:t>sebagai</a:t>
            </a:r>
            <a:r>
              <a:rPr lang="en-ID" dirty="0"/>
              <a:t> </a:t>
            </a:r>
            <a:r>
              <a:rPr lang="en-ID" dirty="0" err="1"/>
              <a:t>pemelihara</a:t>
            </a:r>
            <a:r>
              <a:rPr lang="en-ID" dirty="0"/>
              <a:t> </a:t>
            </a:r>
            <a:r>
              <a:rPr lang="en-ID" dirty="0" err="1"/>
              <a:t>kesehatan</a:t>
            </a:r>
            <a:r>
              <a:rPr lang="en-ID" dirty="0"/>
              <a:t>. </a:t>
            </a:r>
            <a:r>
              <a:rPr lang="en-ID" dirty="0" err="1"/>
              <a:t>Menurut</a:t>
            </a:r>
            <a:r>
              <a:rPr lang="en-ID" dirty="0"/>
              <a:t> WHO, </a:t>
            </a:r>
            <a:r>
              <a:rPr lang="en-ID" dirty="0" err="1"/>
              <a:t>sanitasi</a:t>
            </a:r>
            <a:r>
              <a:rPr lang="en-ID" dirty="0"/>
              <a:t> </a:t>
            </a:r>
            <a:r>
              <a:rPr lang="en-ID" dirty="0" err="1"/>
              <a:t>adalah</a:t>
            </a:r>
            <a:r>
              <a:rPr lang="en-ID" dirty="0"/>
              <a:t> </a:t>
            </a:r>
            <a:r>
              <a:rPr lang="en-ID" dirty="0" err="1"/>
              <a:t>upaya</a:t>
            </a:r>
            <a:r>
              <a:rPr lang="en-ID" dirty="0"/>
              <a:t> </a:t>
            </a:r>
            <a:r>
              <a:rPr lang="en-ID" dirty="0" err="1"/>
              <a:t>pengendalian</a:t>
            </a:r>
            <a:r>
              <a:rPr lang="en-ID" dirty="0"/>
              <a:t> </a:t>
            </a:r>
            <a:r>
              <a:rPr lang="en-ID" dirty="0" err="1"/>
              <a:t>semua</a:t>
            </a:r>
            <a:r>
              <a:rPr lang="en-ID" dirty="0"/>
              <a:t> </a:t>
            </a:r>
            <a:r>
              <a:rPr lang="en-ID" dirty="0" err="1"/>
              <a:t>faktor</a:t>
            </a:r>
            <a:r>
              <a:rPr lang="en-ID" dirty="0"/>
              <a:t> </a:t>
            </a:r>
            <a:r>
              <a:rPr lang="en-ID" dirty="0" err="1"/>
              <a:t>lingkungan</a:t>
            </a:r>
            <a:r>
              <a:rPr lang="en-ID" dirty="0"/>
              <a:t> </a:t>
            </a:r>
            <a:r>
              <a:rPr lang="en-ID" dirty="0" err="1"/>
              <a:t>fisik</a:t>
            </a:r>
            <a:r>
              <a:rPr lang="en-ID" dirty="0"/>
              <a:t> </a:t>
            </a:r>
            <a:r>
              <a:rPr lang="en-ID" dirty="0" err="1"/>
              <a:t>manusia</a:t>
            </a:r>
            <a:r>
              <a:rPr lang="en-ID" dirty="0"/>
              <a:t>, yang </a:t>
            </a:r>
            <a:r>
              <a:rPr lang="en-ID" dirty="0" err="1"/>
              <a:t>mungkin</a:t>
            </a:r>
            <a:r>
              <a:rPr lang="en-ID" dirty="0"/>
              <a:t> </a:t>
            </a:r>
            <a:r>
              <a:rPr lang="en-ID" dirty="0" err="1"/>
              <a:t>menimbulkan</a:t>
            </a:r>
            <a:r>
              <a:rPr lang="en-ID" dirty="0"/>
              <a:t> </a:t>
            </a:r>
            <a:r>
              <a:rPr lang="en-ID" dirty="0" err="1"/>
              <a:t>atau</a:t>
            </a:r>
            <a:r>
              <a:rPr lang="en-ID" dirty="0"/>
              <a:t> </a:t>
            </a:r>
            <a:r>
              <a:rPr lang="en-ID" dirty="0" err="1"/>
              <a:t>dapat</a:t>
            </a:r>
            <a:r>
              <a:rPr lang="en-ID" dirty="0"/>
              <a:t> </a:t>
            </a:r>
            <a:r>
              <a:rPr lang="en-ID" dirty="0" err="1"/>
              <a:t>menimbulkan</a:t>
            </a:r>
            <a:r>
              <a:rPr lang="en-ID" dirty="0"/>
              <a:t> </a:t>
            </a:r>
            <a:r>
              <a:rPr lang="en-ID" dirty="0" err="1"/>
              <a:t>hal</a:t>
            </a:r>
            <a:r>
              <a:rPr lang="en-ID" dirty="0"/>
              <a:t> - </a:t>
            </a:r>
            <a:r>
              <a:rPr lang="en-ID" dirty="0" err="1"/>
              <a:t>hal</a:t>
            </a:r>
            <a:r>
              <a:rPr lang="en-ID" dirty="0"/>
              <a:t> yang </a:t>
            </a:r>
            <a:r>
              <a:rPr lang="en-ID" dirty="0" err="1"/>
              <a:t>merugikan</a:t>
            </a:r>
            <a:r>
              <a:rPr lang="en-ID" dirty="0"/>
              <a:t>, </a:t>
            </a:r>
            <a:r>
              <a:rPr lang="en-ID" dirty="0" err="1"/>
              <a:t>bagi</a:t>
            </a:r>
            <a:r>
              <a:rPr lang="en-ID" dirty="0"/>
              <a:t> </a:t>
            </a:r>
            <a:r>
              <a:rPr lang="en-ID" dirty="0" err="1"/>
              <a:t>perkembangan</a:t>
            </a:r>
            <a:r>
              <a:rPr lang="en-ID" dirty="0"/>
              <a:t> </a:t>
            </a:r>
            <a:r>
              <a:rPr lang="en-ID" dirty="0" err="1"/>
              <a:t>fisik</a:t>
            </a:r>
            <a:r>
              <a:rPr lang="en-ID" dirty="0"/>
              <a:t>, </a:t>
            </a:r>
            <a:r>
              <a:rPr lang="en-ID" dirty="0" err="1"/>
              <a:t>kesehatan</a:t>
            </a:r>
            <a:r>
              <a:rPr lang="en-ID" dirty="0"/>
              <a:t>, dan </a:t>
            </a:r>
            <a:r>
              <a:rPr lang="en-ID" dirty="0" err="1"/>
              <a:t>daya</a:t>
            </a:r>
            <a:r>
              <a:rPr lang="en-ID" dirty="0"/>
              <a:t> </a:t>
            </a:r>
            <a:r>
              <a:rPr lang="en-ID" dirty="0" err="1"/>
              <a:t>tahan</a:t>
            </a:r>
            <a:r>
              <a:rPr lang="en-ID" dirty="0"/>
              <a:t> </a:t>
            </a:r>
            <a:r>
              <a:rPr lang="en-ID" dirty="0" err="1"/>
              <a:t>hidup</a:t>
            </a:r>
            <a:r>
              <a:rPr lang="en-ID" dirty="0"/>
              <a:t> </a:t>
            </a:r>
            <a:r>
              <a:rPr lang="en-ID" dirty="0" err="1"/>
              <a:t>manusia</a:t>
            </a:r>
            <a:r>
              <a:rPr lang="en-ID" dirty="0"/>
              <a:t>.  </a:t>
            </a:r>
          </a:p>
          <a:p>
            <a:r>
              <a:rPr lang="en-ID" dirty="0"/>
              <a:t> </a:t>
            </a:r>
            <a:r>
              <a:rPr lang="en-ID" dirty="0" err="1"/>
              <a:t>Sedangkan</a:t>
            </a:r>
            <a:r>
              <a:rPr lang="en-ID" dirty="0"/>
              <a:t> </a:t>
            </a:r>
            <a:r>
              <a:rPr lang="en-ID" dirty="0" err="1"/>
              <a:t>menurut</a:t>
            </a:r>
            <a:r>
              <a:rPr lang="en-ID" dirty="0"/>
              <a:t> Chandra (2007), </a:t>
            </a:r>
            <a:r>
              <a:rPr lang="en-ID" dirty="0" err="1"/>
              <a:t>sanitasi</a:t>
            </a:r>
            <a:r>
              <a:rPr lang="en-ID" dirty="0"/>
              <a:t> </a:t>
            </a:r>
            <a:r>
              <a:rPr lang="en-ID" dirty="0" err="1"/>
              <a:t>adalah</a:t>
            </a:r>
            <a:r>
              <a:rPr lang="en-ID" dirty="0"/>
              <a:t> </a:t>
            </a:r>
            <a:r>
              <a:rPr lang="en-ID" dirty="0" err="1"/>
              <a:t>bagian</a:t>
            </a:r>
            <a:r>
              <a:rPr lang="en-ID" dirty="0"/>
              <a:t> </a:t>
            </a:r>
            <a:r>
              <a:rPr lang="en-ID" dirty="0" err="1"/>
              <a:t>dari</a:t>
            </a:r>
            <a:r>
              <a:rPr lang="en-ID" dirty="0"/>
              <a:t> </a:t>
            </a:r>
            <a:r>
              <a:rPr lang="en-ID" dirty="0" err="1"/>
              <a:t>ilmu</a:t>
            </a:r>
            <a:r>
              <a:rPr lang="en-ID" dirty="0"/>
              <a:t> </a:t>
            </a:r>
            <a:r>
              <a:rPr lang="en-ID" dirty="0" err="1"/>
              <a:t>kesehatan</a:t>
            </a:r>
            <a:r>
              <a:rPr lang="en-ID" dirty="0"/>
              <a:t> </a:t>
            </a:r>
            <a:r>
              <a:rPr lang="en-ID" dirty="0" err="1"/>
              <a:t>lingkungan</a:t>
            </a:r>
            <a:r>
              <a:rPr lang="en-ID" dirty="0"/>
              <a:t> yang </a:t>
            </a:r>
            <a:r>
              <a:rPr lang="en-ID" dirty="0" err="1"/>
              <a:t>meliputi</a:t>
            </a:r>
            <a:r>
              <a:rPr lang="en-ID" dirty="0"/>
              <a:t> </a:t>
            </a:r>
            <a:r>
              <a:rPr lang="en-ID" dirty="0" err="1"/>
              <a:t>cara</a:t>
            </a:r>
            <a:r>
              <a:rPr lang="en-ID" dirty="0"/>
              <a:t> dan </a:t>
            </a:r>
            <a:r>
              <a:rPr lang="en-ID" dirty="0" err="1"/>
              <a:t>usaha</a:t>
            </a:r>
            <a:r>
              <a:rPr lang="en-ID" dirty="0"/>
              <a:t> </a:t>
            </a:r>
            <a:r>
              <a:rPr lang="en-ID" dirty="0" err="1"/>
              <a:t>individu</a:t>
            </a:r>
            <a:r>
              <a:rPr lang="en-ID" dirty="0"/>
              <a:t> </a:t>
            </a:r>
            <a:r>
              <a:rPr lang="en-ID" dirty="0" err="1"/>
              <a:t>atau</a:t>
            </a:r>
            <a:r>
              <a:rPr lang="en-ID" dirty="0"/>
              <a:t> </a:t>
            </a:r>
            <a:r>
              <a:rPr lang="en-ID" dirty="0" err="1"/>
              <a:t>masyarakat</a:t>
            </a:r>
            <a:r>
              <a:rPr lang="en-ID" dirty="0"/>
              <a:t> </a:t>
            </a:r>
            <a:r>
              <a:rPr lang="en-ID" dirty="0" err="1"/>
              <a:t>untuk</a:t>
            </a:r>
            <a:r>
              <a:rPr lang="en-ID" dirty="0"/>
              <a:t> </a:t>
            </a:r>
            <a:r>
              <a:rPr lang="en-ID" dirty="0" err="1"/>
              <a:t>mengontrol</a:t>
            </a:r>
            <a:r>
              <a:rPr lang="en-ID" dirty="0"/>
              <a:t> dan </a:t>
            </a:r>
            <a:r>
              <a:rPr lang="en-ID" dirty="0" err="1"/>
              <a:t>mengendalikan</a:t>
            </a:r>
            <a:r>
              <a:rPr lang="en-ID" dirty="0"/>
              <a:t> </a:t>
            </a:r>
            <a:r>
              <a:rPr lang="en-ID" dirty="0" err="1"/>
              <a:t>lingkungan</a:t>
            </a:r>
            <a:r>
              <a:rPr lang="en-ID" dirty="0"/>
              <a:t> </a:t>
            </a:r>
            <a:r>
              <a:rPr lang="en-ID" dirty="0" err="1"/>
              <a:t>hidup</a:t>
            </a:r>
            <a:r>
              <a:rPr lang="en-ID" dirty="0"/>
              <a:t> </a:t>
            </a:r>
            <a:r>
              <a:rPr lang="en-ID" dirty="0" err="1"/>
              <a:t>eksternal</a:t>
            </a:r>
            <a:r>
              <a:rPr lang="en-ID" dirty="0"/>
              <a:t> yang </a:t>
            </a:r>
            <a:r>
              <a:rPr lang="en-ID" dirty="0" err="1"/>
              <a:t>berbahaya</a:t>
            </a:r>
            <a:r>
              <a:rPr lang="en-ID" dirty="0"/>
              <a:t> </a:t>
            </a:r>
            <a:r>
              <a:rPr lang="en-ID" dirty="0" err="1"/>
              <a:t>bagi</a:t>
            </a:r>
            <a:r>
              <a:rPr lang="en-ID" dirty="0"/>
              <a:t>  </a:t>
            </a:r>
            <a:r>
              <a:rPr lang="en-ID" dirty="0" err="1"/>
              <a:t>kesehatan</a:t>
            </a:r>
            <a:r>
              <a:rPr lang="en-ID" dirty="0"/>
              <a:t> </a:t>
            </a:r>
            <a:r>
              <a:rPr lang="en-ID" dirty="0" err="1"/>
              <a:t>serta</a:t>
            </a:r>
            <a:r>
              <a:rPr lang="en-ID" dirty="0"/>
              <a:t> yang </a:t>
            </a:r>
            <a:r>
              <a:rPr lang="en-ID" dirty="0" err="1"/>
              <a:t>dapat</a:t>
            </a:r>
            <a:r>
              <a:rPr lang="en-ID" dirty="0"/>
              <a:t> </a:t>
            </a:r>
            <a:r>
              <a:rPr lang="en-ID" dirty="0" err="1"/>
              <a:t>mengancam</a:t>
            </a:r>
            <a:r>
              <a:rPr lang="en-ID" dirty="0"/>
              <a:t> </a:t>
            </a:r>
            <a:r>
              <a:rPr lang="en-ID" dirty="0" err="1"/>
              <a:t>kelangsungan</a:t>
            </a:r>
            <a:r>
              <a:rPr lang="en-ID" dirty="0"/>
              <a:t> </a:t>
            </a:r>
            <a:r>
              <a:rPr lang="en-ID" dirty="0" err="1"/>
              <a:t>hidup</a:t>
            </a:r>
            <a:r>
              <a:rPr lang="en-ID" dirty="0"/>
              <a:t> </a:t>
            </a:r>
            <a:r>
              <a:rPr lang="en-ID" dirty="0" err="1"/>
              <a:t>manusia</a:t>
            </a:r>
            <a:r>
              <a:rPr lang="en-ID" dirty="0"/>
              <a:t>. </a:t>
            </a:r>
          </a:p>
          <a:p>
            <a:endParaRPr lang="en-ID" dirty="0"/>
          </a:p>
        </p:txBody>
      </p:sp>
      <p:sp>
        <p:nvSpPr>
          <p:cNvPr id="4" name="Slide Number Placeholder 3"/>
          <p:cNvSpPr>
            <a:spLocks noGrp="1"/>
          </p:cNvSpPr>
          <p:nvPr>
            <p:ph type="sldNum" sz="quarter" idx="5"/>
          </p:nvPr>
        </p:nvSpPr>
        <p:spPr/>
        <p:txBody>
          <a:bodyPr/>
          <a:lstStyle/>
          <a:p>
            <a:fld id="{75BAB2E2-7BE7-42F9-944F-ED09BA0F1617}" type="slidenum">
              <a:rPr lang="en-ID" smtClean="0"/>
              <a:t>2</a:t>
            </a:fld>
            <a:endParaRPr lang="en-ID"/>
          </a:p>
        </p:txBody>
      </p:sp>
    </p:spTree>
    <p:extLst>
      <p:ext uri="{BB962C8B-B14F-4D97-AF65-F5344CB8AC3E}">
        <p14:creationId xmlns:p14="http://schemas.microsoft.com/office/powerpoint/2010/main" val="1456242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dirty="0" err="1"/>
              <a:t>Konsep</a:t>
            </a:r>
            <a:r>
              <a:rPr lang="en-ID" dirty="0"/>
              <a:t> HACCP </a:t>
            </a:r>
            <a:r>
              <a:rPr lang="en-ID" dirty="0" err="1"/>
              <a:t>ini</a:t>
            </a:r>
            <a:r>
              <a:rPr lang="en-ID" dirty="0"/>
              <a:t> </a:t>
            </a:r>
            <a:r>
              <a:rPr lang="en-ID" dirty="0" err="1"/>
              <a:t>disebut</a:t>
            </a:r>
            <a:r>
              <a:rPr lang="en-ID" dirty="0"/>
              <a:t> </a:t>
            </a:r>
            <a:r>
              <a:rPr lang="en-ID" dirty="0" err="1"/>
              <a:t>rasional</a:t>
            </a:r>
            <a:r>
              <a:rPr lang="en-ID" dirty="0"/>
              <a:t> </a:t>
            </a:r>
            <a:r>
              <a:rPr lang="en-ID" dirty="0" err="1"/>
              <a:t>karena</a:t>
            </a:r>
            <a:r>
              <a:rPr lang="en-ID" dirty="0"/>
              <a:t> </a:t>
            </a:r>
            <a:r>
              <a:rPr lang="en-ID" dirty="0" err="1"/>
              <a:t>pendekatannya</a:t>
            </a:r>
            <a:r>
              <a:rPr lang="en-ID" dirty="0"/>
              <a:t> </a:t>
            </a:r>
            <a:r>
              <a:rPr lang="en-ID" dirty="0" err="1"/>
              <a:t>didasarkan</a:t>
            </a:r>
            <a:r>
              <a:rPr lang="en-ID" dirty="0"/>
              <a:t> pada data </a:t>
            </a:r>
            <a:r>
              <a:rPr lang="en-ID" dirty="0" err="1"/>
              <a:t>historis</a:t>
            </a:r>
            <a:r>
              <a:rPr lang="en-ID" dirty="0"/>
              <a:t> </a:t>
            </a:r>
            <a:r>
              <a:rPr lang="en-ID" dirty="0" err="1"/>
              <a:t>tentang</a:t>
            </a:r>
            <a:r>
              <a:rPr lang="en-ID" dirty="0"/>
              <a:t> </a:t>
            </a:r>
            <a:r>
              <a:rPr lang="en-ID" dirty="0" err="1"/>
              <a:t>penyebab</a:t>
            </a:r>
            <a:r>
              <a:rPr lang="en-ID" dirty="0"/>
              <a:t> </a:t>
            </a:r>
            <a:r>
              <a:rPr lang="en-ID" dirty="0" err="1"/>
              <a:t>suatu</a:t>
            </a:r>
            <a:r>
              <a:rPr lang="en-ID" dirty="0"/>
              <a:t> </a:t>
            </a:r>
            <a:r>
              <a:rPr lang="en-ID" dirty="0" err="1"/>
              <a:t>penyakit</a:t>
            </a:r>
            <a:r>
              <a:rPr lang="en-ID" dirty="0"/>
              <a:t> yang </a:t>
            </a:r>
            <a:r>
              <a:rPr lang="en-ID" dirty="0" err="1"/>
              <a:t>timbul</a:t>
            </a:r>
            <a:r>
              <a:rPr lang="en-ID" dirty="0"/>
              <a:t> (illness) dan </a:t>
            </a:r>
            <a:r>
              <a:rPr lang="en-ID" dirty="0" err="1"/>
              <a:t>kerusakan</a:t>
            </a:r>
            <a:r>
              <a:rPr lang="en-ID" dirty="0"/>
              <a:t> </a:t>
            </a:r>
            <a:r>
              <a:rPr lang="en-ID" dirty="0" err="1"/>
              <a:t>pangannya</a:t>
            </a:r>
            <a:r>
              <a:rPr lang="en-ID" dirty="0"/>
              <a:t> (spoilage). HACCP </a:t>
            </a:r>
            <a:r>
              <a:rPr lang="en-ID" dirty="0" err="1"/>
              <a:t>bersifat</a:t>
            </a:r>
            <a:r>
              <a:rPr lang="en-ID" dirty="0"/>
              <a:t> </a:t>
            </a:r>
            <a:r>
              <a:rPr lang="en-ID" dirty="0" err="1"/>
              <a:t>sistematis</a:t>
            </a:r>
            <a:r>
              <a:rPr lang="en-ID" dirty="0"/>
              <a:t> </a:t>
            </a:r>
            <a:r>
              <a:rPr lang="en-ID" dirty="0" err="1"/>
              <a:t>karena</a:t>
            </a:r>
            <a:r>
              <a:rPr lang="en-ID" dirty="0"/>
              <a:t> </a:t>
            </a:r>
            <a:r>
              <a:rPr lang="en-ID" dirty="0" err="1"/>
              <a:t>konsep</a:t>
            </a:r>
            <a:r>
              <a:rPr lang="en-ID" dirty="0"/>
              <a:t> HACCP </a:t>
            </a:r>
            <a:r>
              <a:rPr lang="en-ID" dirty="0" err="1"/>
              <a:t>merupakan</a:t>
            </a:r>
            <a:r>
              <a:rPr lang="en-ID" dirty="0"/>
              <a:t> </a:t>
            </a:r>
            <a:r>
              <a:rPr lang="en-ID" dirty="0" err="1"/>
              <a:t>rencana</a:t>
            </a:r>
            <a:r>
              <a:rPr lang="en-ID" dirty="0"/>
              <a:t> yang </a:t>
            </a:r>
            <a:r>
              <a:rPr lang="en-ID" dirty="0" err="1"/>
              <a:t>teliti</a:t>
            </a:r>
            <a:r>
              <a:rPr lang="en-ID" dirty="0"/>
              <a:t> dan </a:t>
            </a:r>
            <a:r>
              <a:rPr lang="en-ID" dirty="0" err="1"/>
              <a:t>cermat</a:t>
            </a:r>
            <a:r>
              <a:rPr lang="en-ID" dirty="0"/>
              <a:t> </a:t>
            </a:r>
            <a:r>
              <a:rPr lang="en-ID" dirty="0" err="1"/>
              <a:t>serta</a:t>
            </a:r>
            <a:r>
              <a:rPr lang="en-ID" dirty="0"/>
              <a:t> </a:t>
            </a:r>
            <a:r>
              <a:rPr lang="en-ID" dirty="0" err="1"/>
              <a:t>meliputi</a:t>
            </a:r>
            <a:r>
              <a:rPr lang="en-ID" dirty="0"/>
              <a:t> </a:t>
            </a:r>
            <a:r>
              <a:rPr lang="en-ID" dirty="0" err="1"/>
              <a:t>kegiatan</a:t>
            </a:r>
            <a:r>
              <a:rPr lang="en-ID" dirty="0"/>
              <a:t> </a:t>
            </a:r>
            <a:r>
              <a:rPr lang="en-ID" dirty="0" err="1"/>
              <a:t>operasi</a:t>
            </a:r>
            <a:r>
              <a:rPr lang="en-ID" dirty="0"/>
              <a:t> </a:t>
            </a:r>
            <a:r>
              <a:rPr lang="en-ID" dirty="0" err="1"/>
              <a:t>tahap</a:t>
            </a:r>
            <a:r>
              <a:rPr lang="en-ID" dirty="0"/>
              <a:t> demi </a:t>
            </a:r>
            <a:r>
              <a:rPr lang="en-ID" dirty="0" err="1"/>
              <a:t>tahap</a:t>
            </a:r>
            <a:r>
              <a:rPr lang="en-ID" dirty="0"/>
              <a:t>, </a:t>
            </a:r>
            <a:r>
              <a:rPr lang="en-ID" dirty="0" err="1"/>
              <a:t>tatacara</a:t>
            </a:r>
            <a:r>
              <a:rPr lang="en-ID" dirty="0"/>
              <a:t> (</a:t>
            </a:r>
            <a:r>
              <a:rPr lang="en-ID" dirty="0" err="1"/>
              <a:t>prosedur</a:t>
            </a:r>
            <a:r>
              <a:rPr lang="en-ID" dirty="0"/>
              <a:t>) dan </a:t>
            </a:r>
            <a:r>
              <a:rPr lang="en-ID" dirty="0" err="1"/>
              <a:t>ukuran</a:t>
            </a:r>
            <a:r>
              <a:rPr lang="en-ID" dirty="0"/>
              <a:t> </a:t>
            </a:r>
            <a:r>
              <a:rPr lang="en-ID" dirty="0" err="1"/>
              <a:t>kriteria</a:t>
            </a:r>
            <a:r>
              <a:rPr lang="en-ID" dirty="0"/>
              <a:t> </a:t>
            </a:r>
            <a:r>
              <a:rPr lang="en-ID" dirty="0" err="1"/>
              <a:t>pengendaliannya</a:t>
            </a:r>
            <a:r>
              <a:rPr lang="en-ID" dirty="0"/>
              <a:t>. </a:t>
            </a:r>
            <a:r>
              <a:rPr lang="en-ID" dirty="0" err="1"/>
              <a:t>Konsep</a:t>
            </a:r>
            <a:r>
              <a:rPr lang="en-ID" dirty="0"/>
              <a:t> HACCP juga </a:t>
            </a:r>
            <a:r>
              <a:rPr lang="en-ID" dirty="0" err="1"/>
              <a:t>bersifat</a:t>
            </a:r>
            <a:r>
              <a:rPr lang="en-ID" dirty="0"/>
              <a:t> </a:t>
            </a:r>
            <a:r>
              <a:rPr lang="en-ID" dirty="0" err="1"/>
              <a:t>kontinyu</a:t>
            </a:r>
            <a:r>
              <a:rPr lang="en-ID" dirty="0"/>
              <a:t> </a:t>
            </a:r>
            <a:r>
              <a:rPr lang="en-ID" dirty="0" err="1"/>
              <a:t>karena</a:t>
            </a:r>
            <a:r>
              <a:rPr lang="en-ID" dirty="0"/>
              <a:t> </a:t>
            </a:r>
            <a:r>
              <a:rPr lang="en-ID" dirty="0" err="1"/>
              <a:t>apabila</a:t>
            </a:r>
            <a:r>
              <a:rPr lang="en-ID" dirty="0"/>
              <a:t> </a:t>
            </a:r>
            <a:r>
              <a:rPr lang="en-ID" dirty="0" err="1"/>
              <a:t>ditemukan</a:t>
            </a:r>
            <a:r>
              <a:rPr lang="en-ID" dirty="0"/>
              <a:t> </a:t>
            </a:r>
            <a:r>
              <a:rPr lang="en-ID" dirty="0" err="1"/>
              <a:t>terjadi</a:t>
            </a:r>
            <a:r>
              <a:rPr lang="en-ID" dirty="0"/>
              <a:t> </a:t>
            </a:r>
            <a:r>
              <a:rPr lang="en-ID" dirty="0" err="1"/>
              <a:t>suatu</a:t>
            </a:r>
            <a:r>
              <a:rPr lang="en-ID" dirty="0"/>
              <a:t> </a:t>
            </a:r>
            <a:r>
              <a:rPr lang="en-ID" dirty="0" err="1"/>
              <a:t>masalah</a:t>
            </a:r>
            <a:r>
              <a:rPr lang="en-ID" dirty="0"/>
              <a:t> </a:t>
            </a:r>
            <a:r>
              <a:rPr lang="en-ID" dirty="0" err="1"/>
              <a:t>maka</a:t>
            </a:r>
            <a:r>
              <a:rPr lang="en-ID" dirty="0"/>
              <a:t> </a:t>
            </a:r>
            <a:r>
              <a:rPr lang="en-ID" dirty="0" err="1"/>
              <a:t>dapat</a:t>
            </a:r>
            <a:r>
              <a:rPr lang="en-ID" dirty="0"/>
              <a:t> </a:t>
            </a:r>
            <a:r>
              <a:rPr lang="en-ID" dirty="0" err="1"/>
              <a:t>segera</a:t>
            </a:r>
            <a:r>
              <a:rPr lang="en-ID" dirty="0"/>
              <a:t> </a:t>
            </a:r>
            <a:r>
              <a:rPr lang="en-ID" dirty="0" err="1"/>
              <a:t>dilaksanakan</a:t>
            </a:r>
            <a:r>
              <a:rPr lang="en-ID" dirty="0"/>
              <a:t> </a:t>
            </a:r>
            <a:r>
              <a:rPr lang="en-ID" dirty="0" err="1"/>
              <a:t>tindakan</a:t>
            </a:r>
            <a:r>
              <a:rPr lang="en-ID" dirty="0"/>
              <a:t> </a:t>
            </a:r>
            <a:r>
              <a:rPr lang="en-ID" dirty="0" err="1"/>
              <a:t>untuk</a:t>
            </a:r>
            <a:r>
              <a:rPr lang="en-ID" dirty="0"/>
              <a:t> </a:t>
            </a:r>
            <a:r>
              <a:rPr lang="en-ID" dirty="0" err="1"/>
              <a:t>memperbaikinya</a:t>
            </a:r>
            <a:r>
              <a:rPr lang="en-ID" dirty="0"/>
              <a:t>. </a:t>
            </a:r>
            <a:r>
              <a:rPr lang="en-ID" dirty="0" err="1"/>
              <a:t>Disamping</a:t>
            </a:r>
            <a:r>
              <a:rPr lang="en-ID" dirty="0"/>
              <a:t> </a:t>
            </a:r>
            <a:r>
              <a:rPr lang="en-ID" dirty="0" err="1"/>
              <a:t>itu</a:t>
            </a:r>
            <a:r>
              <a:rPr lang="en-ID" dirty="0"/>
              <a:t>, </a:t>
            </a:r>
            <a:r>
              <a:rPr lang="en-ID" dirty="0" err="1"/>
              <a:t>sistem</a:t>
            </a:r>
            <a:r>
              <a:rPr lang="en-ID" dirty="0"/>
              <a:t> HACCP </a:t>
            </a:r>
            <a:r>
              <a:rPr lang="en-ID" dirty="0" err="1"/>
              <a:t>dikatakan</a:t>
            </a:r>
            <a:r>
              <a:rPr lang="en-ID" dirty="0"/>
              <a:t> </a:t>
            </a:r>
            <a:r>
              <a:rPr lang="en-ID" dirty="0" err="1"/>
              <a:t>bersifat</a:t>
            </a:r>
            <a:r>
              <a:rPr lang="en-ID" dirty="0"/>
              <a:t> </a:t>
            </a:r>
            <a:r>
              <a:rPr lang="en-ID" dirty="0" err="1"/>
              <a:t>komprehensif</a:t>
            </a:r>
            <a:r>
              <a:rPr lang="en-ID" dirty="0"/>
              <a:t> </a:t>
            </a:r>
            <a:r>
              <a:rPr lang="en-ID" dirty="0" err="1"/>
              <a:t>karena</a:t>
            </a:r>
            <a:r>
              <a:rPr lang="en-ID" dirty="0"/>
              <a:t> </a:t>
            </a:r>
            <a:r>
              <a:rPr lang="en-ID" dirty="0" err="1"/>
              <a:t>sistem</a:t>
            </a:r>
            <a:r>
              <a:rPr lang="en-ID" dirty="0"/>
              <a:t> HACCP </a:t>
            </a:r>
            <a:r>
              <a:rPr lang="en-ID" dirty="0" err="1"/>
              <a:t>sendiri</a:t>
            </a:r>
            <a:r>
              <a:rPr lang="en-ID" dirty="0"/>
              <a:t> </a:t>
            </a:r>
            <a:r>
              <a:rPr lang="en-ID" dirty="0" err="1"/>
              <a:t>berhubungan</a:t>
            </a:r>
            <a:r>
              <a:rPr lang="en-ID" dirty="0"/>
              <a:t> </a:t>
            </a:r>
            <a:r>
              <a:rPr lang="en-ID" dirty="0" err="1"/>
              <a:t>erat</a:t>
            </a:r>
            <a:r>
              <a:rPr lang="en-ID" dirty="0"/>
              <a:t> </a:t>
            </a:r>
            <a:r>
              <a:rPr lang="en-ID" dirty="0" err="1"/>
              <a:t>dengan</a:t>
            </a:r>
            <a:r>
              <a:rPr lang="en-ID" dirty="0"/>
              <a:t> </a:t>
            </a:r>
            <a:r>
              <a:rPr lang="en-ID" dirty="0" err="1"/>
              <a:t>ramuan</a:t>
            </a:r>
            <a:r>
              <a:rPr lang="en-ID" dirty="0"/>
              <a:t> (ingredient), </a:t>
            </a:r>
            <a:r>
              <a:rPr lang="en-ID" dirty="0" err="1"/>
              <a:t>pengolah</a:t>
            </a:r>
            <a:r>
              <a:rPr lang="en-ID" dirty="0"/>
              <a:t>/proses dan </a:t>
            </a:r>
            <a:r>
              <a:rPr lang="en-ID" dirty="0" err="1"/>
              <a:t>tujuan</a:t>
            </a:r>
            <a:r>
              <a:rPr lang="en-ID" dirty="0"/>
              <a:t> </a:t>
            </a:r>
            <a:r>
              <a:rPr lang="en-ID" dirty="0" err="1"/>
              <a:t>penggunaan</a:t>
            </a:r>
            <a:r>
              <a:rPr lang="en-ID" dirty="0"/>
              <a:t>/</a:t>
            </a:r>
            <a:r>
              <a:rPr lang="en-ID" dirty="0" err="1"/>
              <a:t>pemakaian</a:t>
            </a:r>
            <a:r>
              <a:rPr lang="en-ID" dirty="0"/>
              <a:t> </a:t>
            </a:r>
            <a:r>
              <a:rPr lang="en-ID" dirty="0" err="1"/>
              <a:t>produk</a:t>
            </a:r>
            <a:r>
              <a:rPr lang="en-ID" dirty="0"/>
              <a:t> </a:t>
            </a:r>
            <a:r>
              <a:rPr lang="en-ID" dirty="0" err="1"/>
              <a:t>pangan</a:t>
            </a:r>
            <a:r>
              <a:rPr lang="en-ID" dirty="0"/>
              <a:t> </a:t>
            </a:r>
            <a:r>
              <a:rPr lang="en-ID" dirty="0" err="1"/>
              <a:t>selanjutnya</a:t>
            </a:r>
            <a:r>
              <a:rPr lang="en-ID" dirty="0"/>
              <a:t>. </a:t>
            </a:r>
          </a:p>
          <a:p>
            <a:r>
              <a:rPr lang="en-ID" dirty="0" err="1"/>
              <a:t>Sistem</a:t>
            </a:r>
            <a:r>
              <a:rPr lang="en-ID" dirty="0"/>
              <a:t> HACCP </a:t>
            </a:r>
            <a:r>
              <a:rPr lang="en-ID" dirty="0" err="1"/>
              <a:t>dapat</a:t>
            </a:r>
            <a:r>
              <a:rPr lang="en-ID" dirty="0"/>
              <a:t> </a:t>
            </a:r>
            <a:r>
              <a:rPr lang="en-ID" dirty="0" err="1"/>
              <a:t>dikatakan</a:t>
            </a:r>
            <a:r>
              <a:rPr lang="en-ID" dirty="0"/>
              <a:t> pula </a:t>
            </a:r>
            <a:r>
              <a:rPr lang="en-ID" dirty="0" err="1"/>
              <a:t>sebagai</a:t>
            </a:r>
            <a:r>
              <a:rPr lang="en-ID" dirty="0"/>
              <a:t> </a:t>
            </a:r>
            <a:r>
              <a:rPr lang="en-ID" dirty="0" err="1"/>
              <a:t>alat</a:t>
            </a:r>
            <a:r>
              <a:rPr lang="en-ID" dirty="0"/>
              <a:t> </a:t>
            </a:r>
            <a:r>
              <a:rPr lang="en-ID" dirty="0" err="1"/>
              <a:t>pengukur</a:t>
            </a:r>
            <a:r>
              <a:rPr lang="en-ID" dirty="0"/>
              <a:t> </a:t>
            </a:r>
            <a:r>
              <a:rPr lang="en-ID" dirty="0" err="1"/>
              <a:t>atau</a:t>
            </a:r>
            <a:r>
              <a:rPr lang="en-ID" dirty="0"/>
              <a:t> </a:t>
            </a:r>
            <a:r>
              <a:rPr lang="en-ID" dirty="0" err="1"/>
              <a:t>pengendali</a:t>
            </a:r>
            <a:r>
              <a:rPr lang="en-ID" dirty="0"/>
              <a:t> yang </a:t>
            </a:r>
            <a:r>
              <a:rPr lang="en-ID" dirty="0" err="1"/>
              <a:t>memfokuskan</a:t>
            </a:r>
            <a:r>
              <a:rPr lang="en-ID" dirty="0"/>
              <a:t> </a:t>
            </a:r>
            <a:r>
              <a:rPr lang="en-ID" dirty="0" err="1"/>
              <a:t>perhatiannya</a:t>
            </a:r>
            <a:r>
              <a:rPr lang="en-ID" dirty="0"/>
              <a:t> pada </a:t>
            </a:r>
            <a:r>
              <a:rPr lang="en-ID" dirty="0" err="1"/>
              <a:t>jaminan</a:t>
            </a:r>
            <a:r>
              <a:rPr lang="en-ID" dirty="0"/>
              <a:t> </a:t>
            </a:r>
            <a:r>
              <a:rPr lang="en-ID" dirty="0" err="1"/>
              <a:t>keamanan</a:t>
            </a:r>
            <a:r>
              <a:rPr lang="en-ID" dirty="0"/>
              <a:t> </a:t>
            </a:r>
            <a:r>
              <a:rPr lang="en-ID" dirty="0" err="1"/>
              <a:t>pangan</a:t>
            </a:r>
            <a:r>
              <a:rPr lang="en-ID" dirty="0"/>
              <a:t>, </a:t>
            </a:r>
            <a:r>
              <a:rPr lang="en-ID" dirty="0" err="1"/>
              <a:t>terutama</a:t>
            </a:r>
            <a:r>
              <a:rPr lang="en-ID" dirty="0"/>
              <a:t> </a:t>
            </a:r>
            <a:r>
              <a:rPr lang="en-ID" dirty="0" err="1"/>
              <a:t>sekali</a:t>
            </a:r>
            <a:r>
              <a:rPr lang="en-ID" dirty="0"/>
              <a:t> </a:t>
            </a:r>
            <a:r>
              <a:rPr lang="en-ID" dirty="0" err="1"/>
              <a:t>untuk</a:t>
            </a:r>
            <a:r>
              <a:rPr lang="en-ID" dirty="0"/>
              <a:t> </a:t>
            </a:r>
            <a:r>
              <a:rPr lang="en-ID" dirty="0" err="1"/>
              <a:t>mengeliminasi</a:t>
            </a:r>
            <a:r>
              <a:rPr lang="en-ID" dirty="0"/>
              <a:t> </a:t>
            </a:r>
            <a:r>
              <a:rPr lang="en-ID" dirty="0" err="1"/>
              <a:t>adanya</a:t>
            </a:r>
            <a:r>
              <a:rPr lang="en-ID" dirty="0"/>
              <a:t> </a:t>
            </a:r>
            <a:r>
              <a:rPr lang="en-ID" dirty="0" err="1"/>
              <a:t>bahaya</a:t>
            </a:r>
            <a:r>
              <a:rPr lang="en-ID" dirty="0"/>
              <a:t> (hazard) yang </a:t>
            </a:r>
            <a:r>
              <a:rPr lang="en-ID" dirty="0" err="1"/>
              <a:t>berasal</a:t>
            </a:r>
            <a:r>
              <a:rPr lang="en-ID" dirty="0"/>
              <a:t> </a:t>
            </a:r>
            <a:r>
              <a:rPr lang="en-ID" dirty="0" err="1"/>
              <a:t>dari</a:t>
            </a:r>
            <a:r>
              <a:rPr lang="en-ID" dirty="0"/>
              <a:t> </a:t>
            </a:r>
            <a:r>
              <a:rPr lang="en-ID" dirty="0" err="1"/>
              <a:t>bahaya</a:t>
            </a:r>
            <a:r>
              <a:rPr lang="en-ID" dirty="0"/>
              <a:t> </a:t>
            </a:r>
            <a:r>
              <a:rPr lang="en-ID" dirty="0" err="1"/>
              <a:t>mikrobiologi</a:t>
            </a:r>
            <a:r>
              <a:rPr lang="en-ID" dirty="0"/>
              <a:t> (</a:t>
            </a:r>
            <a:r>
              <a:rPr lang="en-ID" dirty="0" err="1"/>
              <a:t>biologi</a:t>
            </a:r>
            <a:r>
              <a:rPr lang="en-ID" dirty="0"/>
              <a:t>), </a:t>
            </a:r>
            <a:r>
              <a:rPr lang="en-ID" dirty="0" err="1"/>
              <a:t>kimia</a:t>
            </a:r>
            <a:r>
              <a:rPr lang="en-ID" dirty="0"/>
              <a:t> dan </a:t>
            </a:r>
            <a:r>
              <a:rPr lang="en-ID" dirty="0" err="1"/>
              <a:t>fisika</a:t>
            </a:r>
            <a:r>
              <a:rPr lang="en-ID" dirty="0"/>
              <a:t> ; </a:t>
            </a:r>
            <a:r>
              <a:rPr lang="en-ID" dirty="0" err="1"/>
              <a:t>dengan</a:t>
            </a:r>
            <a:r>
              <a:rPr lang="en-ID" dirty="0"/>
              <a:t> </a:t>
            </a:r>
            <a:r>
              <a:rPr lang="en-ID" dirty="0" err="1"/>
              <a:t>cara</a:t>
            </a:r>
            <a:r>
              <a:rPr lang="en-ID" dirty="0"/>
              <a:t> </a:t>
            </a:r>
            <a:r>
              <a:rPr lang="en-ID" dirty="0" err="1"/>
              <a:t>mencegah</a:t>
            </a:r>
            <a:r>
              <a:rPr lang="en-ID" dirty="0"/>
              <a:t> dan </a:t>
            </a:r>
            <a:r>
              <a:rPr lang="en-ID" dirty="0" err="1"/>
              <a:t>mengantisipasi</a:t>
            </a:r>
            <a:r>
              <a:rPr lang="en-ID" dirty="0"/>
              <a:t> </a:t>
            </a:r>
            <a:r>
              <a:rPr lang="en-ID" dirty="0" err="1"/>
              <a:t>terlebih</a:t>
            </a:r>
            <a:r>
              <a:rPr lang="en-ID" dirty="0"/>
              <a:t> </a:t>
            </a:r>
            <a:r>
              <a:rPr lang="en-ID" dirty="0" err="1"/>
              <a:t>dahulu</a:t>
            </a:r>
            <a:r>
              <a:rPr lang="en-ID" dirty="0"/>
              <a:t> </a:t>
            </a:r>
            <a:r>
              <a:rPr lang="en-ID" dirty="0" err="1"/>
              <a:t>daripada</a:t>
            </a:r>
            <a:r>
              <a:rPr lang="en-ID" dirty="0"/>
              <a:t> </a:t>
            </a:r>
            <a:r>
              <a:rPr lang="en-ID" dirty="0" err="1"/>
              <a:t>memeriksa</a:t>
            </a:r>
            <a:r>
              <a:rPr lang="en-ID" dirty="0"/>
              <a:t>/</a:t>
            </a:r>
            <a:r>
              <a:rPr lang="en-ID" dirty="0" err="1"/>
              <a:t>menginspeksi</a:t>
            </a:r>
            <a:r>
              <a:rPr lang="en-ID" dirty="0"/>
              <a:t> </a:t>
            </a:r>
            <a:r>
              <a:rPr lang="en-ID" dirty="0" err="1"/>
              <a:t>saja</a:t>
            </a:r>
            <a:r>
              <a:rPr lang="en-ID" dirty="0"/>
              <a:t>.</a:t>
            </a:r>
          </a:p>
          <a:p>
            <a:endParaRPr lang="en-ID" dirty="0"/>
          </a:p>
        </p:txBody>
      </p:sp>
      <p:sp>
        <p:nvSpPr>
          <p:cNvPr id="4" name="Slide Number Placeholder 3"/>
          <p:cNvSpPr>
            <a:spLocks noGrp="1"/>
          </p:cNvSpPr>
          <p:nvPr>
            <p:ph type="sldNum" sz="quarter" idx="5"/>
          </p:nvPr>
        </p:nvSpPr>
        <p:spPr/>
        <p:txBody>
          <a:bodyPr/>
          <a:lstStyle/>
          <a:p>
            <a:fld id="{75BAB2E2-7BE7-42F9-944F-ED09BA0F1617}" type="slidenum">
              <a:rPr lang="en-ID" smtClean="0"/>
              <a:t>3</a:t>
            </a:fld>
            <a:endParaRPr lang="en-ID"/>
          </a:p>
        </p:txBody>
      </p:sp>
    </p:spTree>
    <p:extLst>
      <p:ext uri="{BB962C8B-B14F-4D97-AF65-F5344CB8AC3E}">
        <p14:creationId xmlns:p14="http://schemas.microsoft.com/office/powerpoint/2010/main" val="197183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D" dirty="0" err="1"/>
              <a:t>Tujuan</a:t>
            </a:r>
            <a:r>
              <a:rPr lang="en-ID" dirty="0"/>
              <a:t> dan </a:t>
            </a:r>
            <a:r>
              <a:rPr lang="en-ID" dirty="0" err="1"/>
              <a:t>sasaran</a:t>
            </a:r>
            <a:r>
              <a:rPr lang="en-ID" dirty="0"/>
              <a:t> HACCP </a:t>
            </a:r>
            <a:r>
              <a:rPr lang="en-ID" dirty="0" err="1"/>
              <a:t>adalah</a:t>
            </a:r>
            <a:r>
              <a:rPr lang="en-ID" dirty="0"/>
              <a:t> </a:t>
            </a:r>
            <a:r>
              <a:rPr lang="en-ID" dirty="0" err="1"/>
              <a:t>memperkecil</a:t>
            </a:r>
            <a:r>
              <a:rPr lang="en-ID" dirty="0"/>
              <a:t> </a:t>
            </a:r>
            <a:r>
              <a:rPr lang="en-ID" dirty="0" err="1"/>
              <a:t>kemungkinan</a:t>
            </a:r>
            <a:r>
              <a:rPr lang="en-ID" dirty="0"/>
              <a:t> </a:t>
            </a:r>
            <a:r>
              <a:rPr lang="en-ID" dirty="0" err="1"/>
              <a:t>adanya</a:t>
            </a:r>
            <a:r>
              <a:rPr lang="en-ID" dirty="0"/>
              <a:t> </a:t>
            </a:r>
            <a:r>
              <a:rPr lang="en-ID" dirty="0" err="1"/>
              <a:t>kontaminasi</a:t>
            </a:r>
            <a:r>
              <a:rPr lang="en-ID" dirty="0"/>
              <a:t> </a:t>
            </a:r>
            <a:r>
              <a:rPr lang="en-ID" dirty="0" err="1"/>
              <a:t>mikroba</a:t>
            </a:r>
            <a:r>
              <a:rPr lang="en-ID" dirty="0"/>
              <a:t> pathogen dan </a:t>
            </a:r>
            <a:r>
              <a:rPr lang="en-ID" dirty="0" err="1"/>
              <a:t>memperkecil</a:t>
            </a:r>
            <a:r>
              <a:rPr lang="en-ID" dirty="0"/>
              <a:t> </a:t>
            </a:r>
            <a:r>
              <a:rPr lang="en-ID" dirty="0" err="1"/>
              <a:t>potensi</a:t>
            </a:r>
            <a:r>
              <a:rPr lang="en-ID" dirty="0"/>
              <a:t> </a:t>
            </a:r>
            <a:r>
              <a:rPr lang="en-ID" dirty="0" err="1"/>
              <a:t>mereka</a:t>
            </a:r>
            <a:r>
              <a:rPr lang="en-ID" dirty="0"/>
              <a:t> </a:t>
            </a:r>
            <a:r>
              <a:rPr lang="en-ID" dirty="0" err="1"/>
              <a:t>untuk</a:t>
            </a:r>
            <a:r>
              <a:rPr lang="en-ID" dirty="0"/>
              <a:t> </a:t>
            </a:r>
            <a:r>
              <a:rPr lang="en-ID" dirty="0" err="1"/>
              <a:t>tumbuh</a:t>
            </a:r>
            <a:r>
              <a:rPr lang="en-ID" dirty="0"/>
              <a:t> dan </a:t>
            </a:r>
            <a:r>
              <a:rPr lang="en-ID" dirty="0" err="1"/>
              <a:t>berkembang</a:t>
            </a:r>
            <a:r>
              <a:rPr lang="en-ID" dirty="0"/>
              <a:t>. Oleh </a:t>
            </a:r>
            <a:r>
              <a:rPr lang="en-ID" dirty="0" err="1"/>
              <a:t>karena</a:t>
            </a:r>
            <a:r>
              <a:rPr lang="en-ID" dirty="0"/>
              <a:t> </a:t>
            </a:r>
            <a:r>
              <a:rPr lang="en-ID" dirty="0" err="1"/>
              <a:t>itu</a:t>
            </a:r>
            <a:r>
              <a:rPr lang="en-ID" dirty="0"/>
              <a:t>, </a:t>
            </a:r>
            <a:r>
              <a:rPr lang="en-ID" dirty="0" err="1"/>
              <a:t>secara</a:t>
            </a:r>
            <a:r>
              <a:rPr lang="en-ID" dirty="0"/>
              <a:t> </a:t>
            </a:r>
            <a:r>
              <a:rPr lang="en-ID" dirty="0" err="1"/>
              <a:t>individu</a:t>
            </a:r>
            <a:r>
              <a:rPr lang="en-ID" dirty="0"/>
              <a:t> </a:t>
            </a:r>
            <a:r>
              <a:rPr lang="en-ID" dirty="0" err="1"/>
              <a:t>setiap</a:t>
            </a:r>
            <a:r>
              <a:rPr lang="en-ID" dirty="0"/>
              <a:t> </a:t>
            </a:r>
            <a:r>
              <a:rPr lang="en-ID" dirty="0" err="1"/>
              <a:t>produk</a:t>
            </a:r>
            <a:r>
              <a:rPr lang="en-ID" dirty="0"/>
              <a:t> dan </a:t>
            </a:r>
            <a:r>
              <a:rPr lang="en-ID" dirty="0" err="1"/>
              <a:t>sistem</a:t>
            </a:r>
            <a:r>
              <a:rPr lang="en-ID" dirty="0"/>
              <a:t> </a:t>
            </a:r>
            <a:r>
              <a:rPr lang="en-ID" dirty="0" err="1"/>
              <a:t>pengolahannya</a:t>
            </a:r>
            <a:r>
              <a:rPr lang="en-ID" dirty="0"/>
              <a:t> </a:t>
            </a:r>
            <a:r>
              <a:rPr lang="en-ID" dirty="0" err="1"/>
              <a:t>dalam</a:t>
            </a:r>
            <a:r>
              <a:rPr lang="en-ID" dirty="0"/>
              <a:t> </a:t>
            </a:r>
            <a:r>
              <a:rPr lang="en-ID" dirty="0" err="1"/>
              <a:t>industri</a:t>
            </a:r>
            <a:r>
              <a:rPr lang="en-ID" dirty="0"/>
              <a:t> </a:t>
            </a:r>
            <a:r>
              <a:rPr lang="en-ID" dirty="0" err="1"/>
              <a:t>pangan</a:t>
            </a:r>
            <a:r>
              <a:rPr lang="en-ID" dirty="0"/>
              <a:t> </a:t>
            </a:r>
            <a:r>
              <a:rPr lang="en-ID" dirty="0" err="1"/>
              <a:t>harus</a:t>
            </a:r>
            <a:r>
              <a:rPr lang="en-ID" dirty="0"/>
              <a:t> </a:t>
            </a:r>
            <a:r>
              <a:rPr lang="en-ID" dirty="0" err="1"/>
              <a:t>mempertimbangkan</a:t>
            </a:r>
            <a:r>
              <a:rPr lang="en-ID" dirty="0"/>
              <a:t> </a:t>
            </a:r>
            <a:r>
              <a:rPr lang="en-ID" dirty="0" err="1"/>
              <a:t>rencana</a:t>
            </a:r>
            <a:r>
              <a:rPr lang="en-ID" dirty="0"/>
              <a:t> </a:t>
            </a:r>
            <a:r>
              <a:rPr lang="en-ID" dirty="0" err="1"/>
              <a:t>pengembangan</a:t>
            </a:r>
            <a:r>
              <a:rPr lang="en-ID" dirty="0"/>
              <a:t> HACCP. </a:t>
            </a:r>
            <a:r>
              <a:rPr lang="en-ID" dirty="0" err="1"/>
              <a:t>Dengan</a:t>
            </a:r>
            <a:r>
              <a:rPr lang="en-ID" dirty="0"/>
              <a:t> </a:t>
            </a:r>
            <a:r>
              <a:rPr lang="en-ID" dirty="0" err="1"/>
              <a:t>demikian</a:t>
            </a:r>
            <a:r>
              <a:rPr lang="en-ID" dirty="0"/>
              <a:t>, </a:t>
            </a:r>
            <a:r>
              <a:rPr lang="en-ID" dirty="0" err="1"/>
              <a:t>setiap</a:t>
            </a:r>
            <a:r>
              <a:rPr lang="en-ID" dirty="0"/>
              <a:t> </a:t>
            </a:r>
            <a:r>
              <a:rPr lang="en-ID" dirty="0" err="1"/>
              <a:t>produk</a:t>
            </a:r>
            <a:r>
              <a:rPr lang="en-ID" dirty="0"/>
              <a:t> </a:t>
            </a:r>
            <a:r>
              <a:rPr lang="en-ID" dirty="0" err="1"/>
              <a:t>dalam</a:t>
            </a:r>
            <a:r>
              <a:rPr lang="en-ID" dirty="0"/>
              <a:t> </a:t>
            </a:r>
            <a:r>
              <a:rPr lang="en-ID" dirty="0" err="1"/>
              <a:t>industri</a:t>
            </a:r>
            <a:r>
              <a:rPr lang="en-ID" dirty="0"/>
              <a:t> </a:t>
            </a:r>
            <a:r>
              <a:rPr lang="en-ID" dirty="0" err="1"/>
              <a:t>pangan</a:t>
            </a:r>
            <a:r>
              <a:rPr lang="en-ID" dirty="0"/>
              <a:t> yang </a:t>
            </a:r>
            <a:r>
              <a:rPr lang="en-ID" dirty="0" err="1"/>
              <a:t>dihasilkannya</a:t>
            </a:r>
            <a:r>
              <a:rPr lang="en-ID" dirty="0"/>
              <a:t> </a:t>
            </a:r>
            <a:r>
              <a:rPr lang="en-ID" dirty="0" err="1"/>
              <a:t>akan</a:t>
            </a:r>
            <a:r>
              <a:rPr lang="en-ID" dirty="0"/>
              <a:t> </a:t>
            </a:r>
            <a:r>
              <a:rPr lang="en-ID" dirty="0" err="1"/>
              <a:t>mempunyai</a:t>
            </a:r>
            <a:r>
              <a:rPr lang="en-ID" dirty="0"/>
              <a:t> </a:t>
            </a:r>
            <a:r>
              <a:rPr lang="en-ID" dirty="0" err="1"/>
              <a:t>konsep</a:t>
            </a:r>
            <a:r>
              <a:rPr lang="en-ID" dirty="0"/>
              <a:t> </a:t>
            </a:r>
            <a:r>
              <a:rPr lang="en-ID" dirty="0" err="1"/>
              <a:t>rencana</a:t>
            </a:r>
            <a:r>
              <a:rPr lang="en-ID" dirty="0"/>
              <a:t> </a:t>
            </a:r>
            <a:r>
              <a:rPr lang="en-ID" dirty="0" err="1"/>
              <a:t>penerapan</a:t>
            </a:r>
            <a:r>
              <a:rPr lang="en-ID" dirty="0"/>
              <a:t> HACCP-</a:t>
            </a:r>
            <a:r>
              <a:rPr lang="en-ID" dirty="0" err="1"/>
              <a:t>nya</a:t>
            </a:r>
            <a:r>
              <a:rPr lang="en-ID" dirty="0"/>
              <a:t> </a:t>
            </a:r>
            <a:r>
              <a:rPr lang="en-ID" dirty="0" err="1"/>
              <a:t>masing-masing</a:t>
            </a:r>
            <a:r>
              <a:rPr lang="en-ID" dirty="0"/>
              <a:t> </a:t>
            </a:r>
            <a:r>
              <a:rPr lang="en-ID" dirty="0" err="1"/>
              <a:t>disesuaikan</a:t>
            </a:r>
            <a:r>
              <a:rPr lang="en-ID" dirty="0"/>
              <a:t> </a:t>
            </a:r>
            <a:r>
              <a:rPr lang="en-ID" dirty="0" err="1"/>
              <a:t>dengan</a:t>
            </a:r>
            <a:r>
              <a:rPr lang="en-ID" dirty="0"/>
              <a:t> </a:t>
            </a:r>
            <a:r>
              <a:rPr lang="en-ID" dirty="0" err="1"/>
              <a:t>sistem</a:t>
            </a:r>
            <a:r>
              <a:rPr lang="en-ID" dirty="0"/>
              <a:t> </a:t>
            </a:r>
            <a:r>
              <a:rPr lang="en-ID" dirty="0" err="1"/>
              <a:t>produksinya</a:t>
            </a:r>
            <a:r>
              <a:rPr lang="en-ID" dirty="0"/>
              <a:t>.</a:t>
            </a:r>
            <a:r>
              <a:rPr lang="en-ID" sz="1200" b="0" i="0" kern="1200" dirty="0">
                <a:solidFill>
                  <a:schemeClr val="tx1"/>
                </a:solidFill>
                <a:effectLst/>
                <a:latin typeface="Lato Light"/>
                <a:ea typeface="+mn-ea"/>
                <a:cs typeface="+mn-cs"/>
              </a:rPr>
              <a:t>.</a:t>
            </a:r>
            <a:endParaRPr lang="en-ID" dirty="0"/>
          </a:p>
          <a:p>
            <a:endParaRPr lang="en-ID" dirty="0"/>
          </a:p>
          <a:p>
            <a:r>
              <a:rPr lang="en-ID" dirty="0" err="1"/>
              <a:t>Bagi</a:t>
            </a:r>
            <a:r>
              <a:rPr lang="en-ID" dirty="0"/>
              <a:t> </a:t>
            </a:r>
            <a:r>
              <a:rPr lang="en-ID" dirty="0" err="1"/>
              <a:t>industri</a:t>
            </a:r>
            <a:r>
              <a:rPr lang="en-ID" dirty="0"/>
              <a:t> </a:t>
            </a:r>
            <a:r>
              <a:rPr lang="en-ID" dirty="0" err="1"/>
              <a:t>pengolahan</a:t>
            </a:r>
            <a:r>
              <a:rPr lang="en-ID" dirty="0"/>
              <a:t> </a:t>
            </a:r>
            <a:r>
              <a:rPr lang="en-ID" dirty="0" err="1"/>
              <a:t>pangan</a:t>
            </a:r>
            <a:r>
              <a:rPr lang="en-ID" dirty="0"/>
              <a:t>, </a:t>
            </a:r>
            <a:r>
              <a:rPr lang="en-ID" dirty="0" err="1"/>
              <a:t>sistem</a:t>
            </a:r>
            <a:r>
              <a:rPr lang="en-ID" dirty="0"/>
              <a:t> HACCP </a:t>
            </a:r>
            <a:r>
              <a:rPr lang="en-ID" dirty="0" err="1"/>
              <a:t>sebagai</a:t>
            </a:r>
            <a:r>
              <a:rPr lang="en-ID" dirty="0"/>
              <a:t> </a:t>
            </a:r>
            <a:r>
              <a:rPr lang="en-ID" dirty="0" err="1"/>
              <a:t>sistem</a:t>
            </a:r>
            <a:r>
              <a:rPr lang="en-ID" dirty="0"/>
              <a:t> </a:t>
            </a:r>
            <a:r>
              <a:rPr lang="en-ID" dirty="0" err="1"/>
              <a:t>penjamin</a:t>
            </a:r>
            <a:r>
              <a:rPr lang="en-ID" dirty="0"/>
              <a:t> </a:t>
            </a:r>
            <a:r>
              <a:rPr lang="en-ID" dirty="0" err="1"/>
              <a:t>keamanan</a:t>
            </a:r>
            <a:r>
              <a:rPr lang="en-ID" dirty="0"/>
              <a:t> </a:t>
            </a:r>
            <a:r>
              <a:rPr lang="en-ID" dirty="0" err="1"/>
              <a:t>pangan</a:t>
            </a:r>
            <a:r>
              <a:rPr lang="en-ID" dirty="0"/>
              <a:t> </a:t>
            </a:r>
            <a:r>
              <a:rPr lang="en-ID" dirty="0" err="1"/>
              <a:t>mempunyai</a:t>
            </a:r>
            <a:r>
              <a:rPr lang="en-ID" dirty="0"/>
              <a:t> </a:t>
            </a:r>
            <a:r>
              <a:rPr lang="en-ID" dirty="0" err="1"/>
              <a:t>kegunaan</a:t>
            </a:r>
            <a:r>
              <a:rPr lang="en-ID" dirty="0"/>
              <a:t> </a:t>
            </a:r>
            <a:r>
              <a:rPr lang="en-ID" dirty="0" err="1"/>
              <a:t>dalam</a:t>
            </a:r>
            <a:r>
              <a:rPr lang="en-ID" dirty="0"/>
              <a:t> </a:t>
            </a:r>
            <a:r>
              <a:rPr lang="en-ID" dirty="0" err="1"/>
              <a:t>hal</a:t>
            </a:r>
            <a:r>
              <a:rPr lang="en-ID" dirty="0"/>
              <a:t>, </a:t>
            </a:r>
            <a:r>
              <a:rPr lang="en-ID" dirty="0" err="1"/>
              <a:t>yaitu</a:t>
            </a:r>
            <a:r>
              <a:rPr lang="en-ID" dirty="0"/>
              <a:t> :</a:t>
            </a:r>
          </a:p>
          <a:p>
            <a:r>
              <a:rPr lang="en-ID" dirty="0"/>
              <a:t>(1) </a:t>
            </a:r>
            <a:r>
              <a:rPr lang="en-ID" dirty="0" err="1"/>
              <a:t>Mencegah</a:t>
            </a:r>
            <a:r>
              <a:rPr lang="en-ID" dirty="0"/>
              <a:t> </a:t>
            </a:r>
            <a:r>
              <a:rPr lang="en-ID" dirty="0" err="1"/>
              <a:t>penarikan</a:t>
            </a:r>
            <a:r>
              <a:rPr lang="en-ID" dirty="0"/>
              <a:t> </a:t>
            </a:r>
            <a:r>
              <a:rPr lang="en-ID" dirty="0" err="1"/>
              <a:t>produk</a:t>
            </a:r>
            <a:r>
              <a:rPr lang="en-ID" dirty="0"/>
              <a:t> </a:t>
            </a:r>
            <a:r>
              <a:rPr lang="en-ID" dirty="0" err="1"/>
              <a:t>pangan</a:t>
            </a:r>
            <a:r>
              <a:rPr lang="en-ID" dirty="0"/>
              <a:t> yang </a:t>
            </a:r>
            <a:r>
              <a:rPr lang="en-ID" dirty="0" err="1"/>
              <a:t>dihasilkan</a:t>
            </a:r>
            <a:r>
              <a:rPr lang="en-ID" dirty="0"/>
              <a:t>, </a:t>
            </a:r>
          </a:p>
          <a:p>
            <a:r>
              <a:rPr lang="en-ID" dirty="0"/>
              <a:t>(2) </a:t>
            </a:r>
            <a:r>
              <a:rPr lang="en-ID" dirty="0" err="1"/>
              <a:t>Mencegah</a:t>
            </a:r>
            <a:r>
              <a:rPr lang="en-ID" dirty="0"/>
              <a:t> </a:t>
            </a:r>
            <a:r>
              <a:rPr lang="en-ID" dirty="0" err="1"/>
              <a:t>penutupan</a:t>
            </a:r>
            <a:r>
              <a:rPr lang="en-ID" dirty="0"/>
              <a:t> </a:t>
            </a:r>
            <a:r>
              <a:rPr lang="en-ID" dirty="0" err="1"/>
              <a:t>pabrik</a:t>
            </a:r>
            <a:r>
              <a:rPr lang="en-ID" dirty="0"/>
              <a:t>, </a:t>
            </a:r>
          </a:p>
          <a:p>
            <a:r>
              <a:rPr lang="en-ID" dirty="0"/>
              <a:t>(3) </a:t>
            </a:r>
            <a:r>
              <a:rPr lang="en-ID" dirty="0" err="1"/>
              <a:t>Meningkatkan</a:t>
            </a:r>
            <a:r>
              <a:rPr lang="en-ID" dirty="0"/>
              <a:t> </a:t>
            </a:r>
            <a:r>
              <a:rPr lang="en-ID" dirty="0" err="1"/>
              <a:t>jaminan</a:t>
            </a:r>
            <a:r>
              <a:rPr lang="en-ID" dirty="0"/>
              <a:t> </a:t>
            </a:r>
            <a:r>
              <a:rPr lang="en-ID" dirty="0" err="1"/>
              <a:t>keamanan</a:t>
            </a:r>
            <a:r>
              <a:rPr lang="en-ID" dirty="0"/>
              <a:t> </a:t>
            </a:r>
            <a:r>
              <a:rPr lang="en-ID" dirty="0" err="1"/>
              <a:t>produk</a:t>
            </a:r>
            <a:r>
              <a:rPr lang="en-ID" dirty="0"/>
              <a:t>, </a:t>
            </a:r>
          </a:p>
          <a:p>
            <a:r>
              <a:rPr lang="en-ID" dirty="0"/>
              <a:t>(4) </a:t>
            </a:r>
            <a:r>
              <a:rPr lang="en-ID" dirty="0" err="1"/>
              <a:t>Pembenahan</a:t>
            </a:r>
            <a:r>
              <a:rPr lang="en-ID" dirty="0"/>
              <a:t> dan </a:t>
            </a:r>
            <a:r>
              <a:rPr lang="en-ID" dirty="0" err="1"/>
              <a:t>pembersihan</a:t>
            </a:r>
            <a:r>
              <a:rPr lang="en-ID" dirty="0"/>
              <a:t> </a:t>
            </a:r>
            <a:r>
              <a:rPr lang="en-ID" dirty="0" err="1"/>
              <a:t>pabrik</a:t>
            </a:r>
            <a:r>
              <a:rPr lang="en-ID" dirty="0"/>
              <a:t>,</a:t>
            </a:r>
          </a:p>
          <a:p>
            <a:r>
              <a:rPr lang="en-ID" dirty="0"/>
              <a:t>(5) </a:t>
            </a:r>
            <a:r>
              <a:rPr lang="en-ID" dirty="0" err="1"/>
              <a:t>Mencegah</a:t>
            </a:r>
            <a:r>
              <a:rPr lang="en-ID" dirty="0"/>
              <a:t> </a:t>
            </a:r>
            <a:r>
              <a:rPr lang="en-ID" dirty="0" err="1"/>
              <a:t>kehilangan</a:t>
            </a:r>
            <a:r>
              <a:rPr lang="en-ID" dirty="0"/>
              <a:t> </a:t>
            </a:r>
            <a:r>
              <a:rPr lang="en-ID" dirty="0" err="1"/>
              <a:t>pembeli</a:t>
            </a:r>
            <a:r>
              <a:rPr lang="en-ID" dirty="0"/>
              <a:t>/</a:t>
            </a:r>
            <a:r>
              <a:rPr lang="en-ID" dirty="0" err="1"/>
              <a:t>pelanggan</a:t>
            </a:r>
            <a:r>
              <a:rPr lang="en-ID" dirty="0"/>
              <a:t> </a:t>
            </a:r>
            <a:r>
              <a:rPr lang="en-ID" dirty="0" err="1"/>
              <a:t>atau</a:t>
            </a:r>
            <a:r>
              <a:rPr lang="en-ID" dirty="0"/>
              <a:t> pasar, </a:t>
            </a:r>
          </a:p>
          <a:p>
            <a:r>
              <a:rPr lang="en-ID" dirty="0"/>
              <a:t>(6) </a:t>
            </a:r>
            <a:r>
              <a:rPr lang="en-ID" dirty="0" err="1"/>
              <a:t>Meningkatkan</a:t>
            </a:r>
            <a:r>
              <a:rPr lang="en-ID" dirty="0"/>
              <a:t> </a:t>
            </a:r>
            <a:r>
              <a:rPr lang="en-ID" dirty="0" err="1"/>
              <a:t>kepercayaan</a:t>
            </a:r>
            <a:r>
              <a:rPr lang="en-ID" dirty="0"/>
              <a:t> </a:t>
            </a:r>
            <a:r>
              <a:rPr lang="en-ID" dirty="0" err="1"/>
              <a:t>konsumen</a:t>
            </a:r>
            <a:r>
              <a:rPr lang="en-ID" dirty="0"/>
              <a:t> dan </a:t>
            </a:r>
          </a:p>
          <a:p>
            <a:r>
              <a:rPr lang="en-ID" dirty="0"/>
              <a:t>(7) </a:t>
            </a:r>
            <a:r>
              <a:rPr lang="en-ID" dirty="0" err="1"/>
              <a:t>Mencegah</a:t>
            </a:r>
            <a:r>
              <a:rPr lang="en-ID" dirty="0"/>
              <a:t> </a:t>
            </a:r>
            <a:r>
              <a:rPr lang="en-ID" dirty="0" err="1"/>
              <a:t>pemborosan</a:t>
            </a:r>
            <a:r>
              <a:rPr lang="en-ID" dirty="0"/>
              <a:t> </a:t>
            </a:r>
            <a:r>
              <a:rPr lang="en-ID" dirty="0" err="1"/>
              <a:t>biaya</a:t>
            </a:r>
            <a:r>
              <a:rPr lang="en-ID" dirty="0"/>
              <a:t> </a:t>
            </a:r>
            <a:r>
              <a:rPr lang="en-ID" dirty="0" err="1"/>
              <a:t>atau</a:t>
            </a:r>
            <a:r>
              <a:rPr lang="en-ID" dirty="0"/>
              <a:t> </a:t>
            </a:r>
            <a:r>
              <a:rPr lang="en-ID" dirty="0" err="1"/>
              <a:t>kerugian</a:t>
            </a:r>
            <a:r>
              <a:rPr lang="en-ID" dirty="0"/>
              <a:t> yang </a:t>
            </a:r>
            <a:r>
              <a:rPr lang="en-ID" dirty="0" err="1"/>
              <a:t>mungkin</a:t>
            </a:r>
            <a:r>
              <a:rPr lang="en-ID" dirty="0"/>
              <a:t> </a:t>
            </a:r>
            <a:r>
              <a:rPr lang="en-ID" dirty="0" err="1"/>
              <a:t>timbul</a:t>
            </a:r>
            <a:r>
              <a:rPr lang="en-ID" dirty="0"/>
              <a:t> </a:t>
            </a:r>
            <a:r>
              <a:rPr lang="en-ID" dirty="0" err="1"/>
              <a:t>karena</a:t>
            </a:r>
            <a:r>
              <a:rPr lang="en-ID" dirty="0"/>
              <a:t> </a:t>
            </a:r>
            <a:r>
              <a:rPr lang="en-ID" dirty="0" err="1"/>
              <a:t>masalah</a:t>
            </a:r>
            <a:r>
              <a:rPr lang="en-ID" dirty="0"/>
              <a:t> </a:t>
            </a:r>
            <a:r>
              <a:rPr lang="en-ID" dirty="0" err="1"/>
              <a:t>keamanan</a:t>
            </a:r>
            <a:r>
              <a:rPr lang="en-ID" dirty="0"/>
              <a:t> </a:t>
            </a:r>
            <a:r>
              <a:rPr lang="en-ID" dirty="0" err="1"/>
              <a:t>produk</a:t>
            </a:r>
            <a:endParaRPr lang="en-ID" dirty="0"/>
          </a:p>
          <a:p>
            <a:endParaRPr lang="en-ID" dirty="0"/>
          </a:p>
        </p:txBody>
      </p:sp>
      <p:sp>
        <p:nvSpPr>
          <p:cNvPr id="4" name="Slide Number Placeholder 3"/>
          <p:cNvSpPr>
            <a:spLocks noGrp="1"/>
          </p:cNvSpPr>
          <p:nvPr>
            <p:ph type="sldNum" sz="quarter" idx="5"/>
          </p:nvPr>
        </p:nvSpPr>
        <p:spPr/>
        <p:txBody>
          <a:bodyPr/>
          <a:lstStyle/>
          <a:p>
            <a:fld id="{75BAB2E2-7BE7-42F9-944F-ED09BA0F1617}" type="slidenum">
              <a:rPr lang="en-ID" smtClean="0"/>
              <a:t>4</a:t>
            </a:fld>
            <a:endParaRPr lang="en-ID"/>
          </a:p>
        </p:txBody>
      </p:sp>
    </p:spTree>
    <p:extLst>
      <p:ext uri="{BB962C8B-B14F-4D97-AF65-F5344CB8AC3E}">
        <p14:creationId xmlns:p14="http://schemas.microsoft.com/office/powerpoint/2010/main" val="844429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dirty="0" err="1"/>
              <a:t>Pendekatan</a:t>
            </a:r>
            <a:r>
              <a:rPr lang="en-ID" dirty="0"/>
              <a:t> HACCP </a:t>
            </a:r>
            <a:r>
              <a:rPr lang="en-ID" dirty="0" err="1"/>
              <a:t>dalam</a:t>
            </a:r>
            <a:r>
              <a:rPr lang="en-ID" dirty="0"/>
              <a:t> </a:t>
            </a:r>
            <a:r>
              <a:rPr lang="en-ID" dirty="0" err="1"/>
              <a:t>industri</a:t>
            </a:r>
            <a:r>
              <a:rPr lang="en-ID" dirty="0"/>
              <a:t> </a:t>
            </a:r>
            <a:r>
              <a:rPr lang="en-ID" dirty="0" err="1"/>
              <a:t>pangan</a:t>
            </a:r>
            <a:r>
              <a:rPr lang="en-ID" dirty="0"/>
              <a:t> </a:t>
            </a:r>
            <a:r>
              <a:rPr lang="en-ID" dirty="0" err="1"/>
              <a:t>terutama</a:t>
            </a:r>
            <a:r>
              <a:rPr lang="en-ID" dirty="0"/>
              <a:t> </a:t>
            </a:r>
            <a:r>
              <a:rPr lang="en-ID" dirty="0" err="1"/>
              <a:t>diarahkan</a:t>
            </a:r>
            <a:r>
              <a:rPr lang="en-ID" dirty="0"/>
              <a:t> </a:t>
            </a:r>
            <a:r>
              <a:rPr lang="en-ID" dirty="0" err="1"/>
              <a:t>terhadap</a:t>
            </a:r>
            <a:r>
              <a:rPr lang="en-ID" dirty="0"/>
              <a:t> </a:t>
            </a:r>
            <a:r>
              <a:rPr lang="en-ID" dirty="0" err="1"/>
              <a:t>produk</a:t>
            </a:r>
            <a:r>
              <a:rPr lang="en-ID" dirty="0"/>
              <a:t> </a:t>
            </a:r>
            <a:r>
              <a:rPr lang="en-ID" dirty="0" err="1"/>
              <a:t>pangan</a:t>
            </a:r>
            <a:r>
              <a:rPr lang="en-ID" dirty="0"/>
              <a:t> (</a:t>
            </a:r>
            <a:r>
              <a:rPr lang="en-ID" dirty="0" err="1"/>
              <a:t>makanan</a:t>
            </a:r>
            <a:r>
              <a:rPr lang="en-ID" dirty="0"/>
              <a:t>) yang </a:t>
            </a:r>
            <a:r>
              <a:rPr lang="en-ID" dirty="0" err="1"/>
              <a:t>mempunyai</a:t>
            </a:r>
            <a:r>
              <a:rPr lang="en-ID" dirty="0"/>
              <a:t> </a:t>
            </a:r>
            <a:r>
              <a:rPr lang="en-ID" dirty="0" err="1"/>
              <a:t>resiko</a:t>
            </a:r>
            <a:r>
              <a:rPr lang="en-ID" dirty="0"/>
              <a:t> </a:t>
            </a:r>
            <a:r>
              <a:rPr lang="en-ID" dirty="0" err="1"/>
              <a:t>tinggi</a:t>
            </a:r>
            <a:r>
              <a:rPr lang="en-ID" dirty="0"/>
              <a:t> </a:t>
            </a:r>
            <a:r>
              <a:rPr lang="en-ID" dirty="0" err="1"/>
              <a:t>sebagai</a:t>
            </a:r>
            <a:r>
              <a:rPr lang="en-ID" dirty="0"/>
              <a:t> </a:t>
            </a:r>
            <a:r>
              <a:rPr lang="en-ID" dirty="0" err="1"/>
              <a:t>penyebab</a:t>
            </a:r>
            <a:r>
              <a:rPr lang="en-ID" dirty="0"/>
              <a:t> </a:t>
            </a:r>
            <a:r>
              <a:rPr lang="en-ID" dirty="0" err="1"/>
              <a:t>penyakit</a:t>
            </a:r>
            <a:r>
              <a:rPr lang="en-ID" dirty="0"/>
              <a:t> dan </a:t>
            </a:r>
            <a:r>
              <a:rPr lang="en-ID" dirty="0" err="1"/>
              <a:t>keracunan</a:t>
            </a:r>
            <a:r>
              <a:rPr lang="en-ID" dirty="0"/>
              <a:t>, </a:t>
            </a:r>
            <a:r>
              <a:rPr lang="en-ID" dirty="0" err="1"/>
              <a:t>yaitu</a:t>
            </a:r>
            <a:r>
              <a:rPr lang="en-ID" dirty="0"/>
              <a:t> </a:t>
            </a:r>
            <a:r>
              <a:rPr lang="en-ID" dirty="0" err="1"/>
              <a:t>makanan</a:t>
            </a:r>
            <a:r>
              <a:rPr lang="en-ID" dirty="0"/>
              <a:t> yang </a:t>
            </a:r>
            <a:r>
              <a:rPr lang="en-ID" dirty="0" err="1"/>
              <a:t>mudah</a:t>
            </a:r>
            <a:r>
              <a:rPr lang="en-ID" dirty="0"/>
              <a:t> </a:t>
            </a:r>
            <a:r>
              <a:rPr lang="en-ID" dirty="0" err="1"/>
              <a:t>terkontaminasi</a:t>
            </a:r>
            <a:r>
              <a:rPr lang="en-ID" dirty="0"/>
              <a:t> oleh </a:t>
            </a:r>
            <a:r>
              <a:rPr lang="en-ID" dirty="0" err="1"/>
              <a:t>bahaya</a:t>
            </a:r>
            <a:r>
              <a:rPr lang="en-ID" dirty="0"/>
              <a:t> </a:t>
            </a:r>
            <a:r>
              <a:rPr lang="en-ID" dirty="0" err="1"/>
              <a:t>mikrobiologi</a:t>
            </a:r>
            <a:r>
              <a:rPr lang="en-ID" dirty="0"/>
              <a:t>, </a:t>
            </a:r>
            <a:r>
              <a:rPr lang="en-ID" dirty="0" err="1"/>
              <a:t>kimia</a:t>
            </a:r>
            <a:r>
              <a:rPr lang="en-ID" dirty="0"/>
              <a:t> dan </a:t>
            </a:r>
            <a:r>
              <a:rPr lang="en-ID" dirty="0" err="1"/>
              <a:t>fisika</a:t>
            </a:r>
            <a:r>
              <a:rPr lang="en-ID" dirty="0"/>
              <a:t>.</a:t>
            </a:r>
          </a:p>
          <a:p>
            <a:r>
              <a:rPr lang="en-ID" dirty="0" err="1"/>
              <a:t>Pengolahan</a:t>
            </a:r>
            <a:r>
              <a:rPr lang="en-ID" dirty="0"/>
              <a:t> </a:t>
            </a:r>
            <a:r>
              <a:rPr lang="en-ID" dirty="0" err="1"/>
              <a:t>Makanan</a:t>
            </a:r>
            <a:r>
              <a:rPr lang="en-ID" dirty="0"/>
              <a:t> </a:t>
            </a:r>
            <a:r>
              <a:rPr lang="en-ID" dirty="0" err="1"/>
              <a:t>Berdasarkan</a:t>
            </a:r>
            <a:r>
              <a:rPr lang="en-ID" dirty="0"/>
              <a:t> </a:t>
            </a:r>
            <a:r>
              <a:rPr lang="en-ID" dirty="0" err="1"/>
              <a:t>Resiko</a:t>
            </a:r>
            <a:r>
              <a:rPr lang="en-ID" dirty="0"/>
              <a:t> </a:t>
            </a:r>
            <a:r>
              <a:rPr lang="en-ID" dirty="0" err="1"/>
              <a:t>Kesehatan</a:t>
            </a:r>
            <a:r>
              <a:rPr lang="en-ID" dirty="0"/>
              <a:t> dan </a:t>
            </a:r>
            <a:r>
              <a:rPr lang="en-ID" dirty="0" err="1"/>
              <a:t>beberapa</a:t>
            </a:r>
            <a:r>
              <a:rPr lang="en-ID" dirty="0"/>
              <a:t> </a:t>
            </a:r>
            <a:r>
              <a:rPr lang="en-ID" dirty="0" err="1"/>
              <a:t>contohnya</a:t>
            </a:r>
            <a:r>
              <a:rPr lang="en-ID" dirty="0"/>
              <a:t> :</a:t>
            </a:r>
          </a:p>
          <a:p>
            <a:pPr marL="457200" indent="-457200">
              <a:buAutoNum type="arabicPeriod"/>
            </a:pPr>
            <a:r>
              <a:rPr lang="en-ID" dirty="0" err="1"/>
              <a:t>Makanan</a:t>
            </a:r>
            <a:r>
              <a:rPr lang="en-ID" dirty="0"/>
              <a:t> </a:t>
            </a:r>
            <a:r>
              <a:rPr lang="en-ID" dirty="0" err="1"/>
              <a:t>dengan</a:t>
            </a:r>
            <a:r>
              <a:rPr lang="en-ID" dirty="0"/>
              <a:t> </a:t>
            </a:r>
            <a:r>
              <a:rPr lang="en-ID" dirty="0" err="1"/>
              <a:t>Resiko</a:t>
            </a:r>
            <a:r>
              <a:rPr lang="en-ID" dirty="0"/>
              <a:t> Tinggi </a:t>
            </a:r>
            <a:r>
              <a:rPr lang="en-ID" dirty="0" err="1"/>
              <a:t>contohnya</a:t>
            </a:r>
            <a:r>
              <a:rPr lang="en-ID" dirty="0"/>
              <a:t>  </a:t>
            </a:r>
            <a:r>
              <a:rPr lang="en-ID" dirty="0" err="1"/>
              <a:t>Susu</a:t>
            </a:r>
            <a:r>
              <a:rPr lang="en-ID" dirty="0"/>
              <a:t> dan </a:t>
            </a:r>
            <a:r>
              <a:rPr lang="en-ID" dirty="0" err="1"/>
              <a:t>produk</a:t>
            </a:r>
            <a:r>
              <a:rPr lang="en-ID" dirty="0"/>
              <a:t> </a:t>
            </a:r>
            <a:r>
              <a:rPr lang="en-ID" dirty="0" err="1"/>
              <a:t>olahannya</a:t>
            </a:r>
            <a:r>
              <a:rPr lang="en-ID" dirty="0"/>
              <a:t> , </a:t>
            </a:r>
            <a:r>
              <a:rPr lang="en-ID" dirty="0" err="1"/>
              <a:t>Daging</a:t>
            </a:r>
            <a:r>
              <a:rPr lang="en-ID" dirty="0"/>
              <a:t> (</a:t>
            </a:r>
            <a:r>
              <a:rPr lang="en-ID" dirty="0" err="1"/>
              <a:t>sapi</a:t>
            </a:r>
            <a:r>
              <a:rPr lang="en-ID" dirty="0"/>
              <a:t>, </a:t>
            </a:r>
            <a:r>
              <a:rPr lang="en-ID" dirty="0" err="1"/>
              <a:t>ayam</a:t>
            </a:r>
            <a:r>
              <a:rPr lang="en-ID" dirty="0"/>
              <a:t>, </a:t>
            </a:r>
            <a:r>
              <a:rPr lang="en-ID" dirty="0" err="1"/>
              <a:t>kambing</a:t>
            </a:r>
            <a:r>
              <a:rPr lang="en-ID" dirty="0"/>
              <a:t>, </a:t>
            </a:r>
            <a:r>
              <a:rPr lang="en-ID" dirty="0" err="1"/>
              <a:t>dsb</a:t>
            </a:r>
            <a:r>
              <a:rPr lang="en-ID" dirty="0"/>
              <a:t>) dan </a:t>
            </a:r>
            <a:r>
              <a:rPr lang="en-ID" dirty="0" err="1"/>
              <a:t>produk</a:t>
            </a:r>
            <a:r>
              <a:rPr lang="en-ID" dirty="0"/>
              <a:t> </a:t>
            </a:r>
            <a:r>
              <a:rPr lang="en-ID" dirty="0" err="1"/>
              <a:t>olahannya</a:t>
            </a:r>
            <a:r>
              <a:rPr lang="en-ID" dirty="0"/>
              <a:t> , Hasil </a:t>
            </a:r>
            <a:r>
              <a:rPr lang="en-ID" dirty="0" err="1"/>
              <a:t>perikanan</a:t>
            </a:r>
            <a:r>
              <a:rPr lang="en-ID" dirty="0"/>
              <a:t> dan </a:t>
            </a:r>
            <a:r>
              <a:rPr lang="en-ID" dirty="0" err="1"/>
              <a:t>produk</a:t>
            </a:r>
            <a:r>
              <a:rPr lang="en-ID" dirty="0"/>
              <a:t> </a:t>
            </a:r>
            <a:r>
              <a:rPr lang="en-ID" dirty="0" err="1"/>
              <a:t>olahannya</a:t>
            </a:r>
            <a:r>
              <a:rPr lang="en-ID" dirty="0"/>
              <a:t> , </a:t>
            </a:r>
            <a:r>
              <a:rPr lang="en-ID" dirty="0" err="1"/>
              <a:t>Sayuran</a:t>
            </a:r>
            <a:r>
              <a:rPr lang="en-ID" dirty="0"/>
              <a:t> dan </a:t>
            </a:r>
            <a:r>
              <a:rPr lang="en-ID" dirty="0" err="1"/>
              <a:t>produk</a:t>
            </a:r>
            <a:r>
              <a:rPr lang="en-ID" dirty="0"/>
              <a:t> </a:t>
            </a:r>
            <a:r>
              <a:rPr lang="en-ID" dirty="0" err="1"/>
              <a:t>olahannya</a:t>
            </a:r>
            <a:r>
              <a:rPr lang="en-ID" dirty="0"/>
              <a:t> ,</a:t>
            </a:r>
            <a:r>
              <a:rPr lang="en-ID" dirty="0" err="1"/>
              <a:t>Produk</a:t>
            </a:r>
            <a:r>
              <a:rPr lang="en-ID" dirty="0"/>
              <a:t> </a:t>
            </a:r>
            <a:r>
              <a:rPr lang="en-ID" dirty="0" err="1"/>
              <a:t>makanan</a:t>
            </a:r>
            <a:r>
              <a:rPr lang="en-ID" dirty="0"/>
              <a:t> </a:t>
            </a:r>
            <a:r>
              <a:rPr lang="en-ID" dirty="0" err="1"/>
              <a:t>berasan</a:t>
            </a:r>
            <a:r>
              <a:rPr lang="en-ID" dirty="0"/>
              <a:t> </a:t>
            </a:r>
            <a:r>
              <a:rPr lang="en-ID" dirty="0" err="1"/>
              <a:t>rendah</a:t>
            </a:r>
            <a:r>
              <a:rPr lang="en-ID" dirty="0"/>
              <a:t> </a:t>
            </a:r>
            <a:r>
              <a:rPr lang="en-ID" dirty="0" err="1"/>
              <a:t>lainnya</a:t>
            </a:r>
            <a:r>
              <a:rPr lang="en-ID" dirty="0"/>
              <a:t> .</a:t>
            </a:r>
          </a:p>
          <a:p>
            <a:pPr marL="457200" indent="-457200">
              <a:buAutoNum type="arabicPeriod"/>
            </a:pPr>
            <a:r>
              <a:rPr lang="en-ID" dirty="0" err="1"/>
              <a:t>Makanan</a:t>
            </a:r>
            <a:r>
              <a:rPr lang="en-ID" dirty="0"/>
              <a:t> </a:t>
            </a:r>
            <a:r>
              <a:rPr lang="en-ID" dirty="0" err="1"/>
              <a:t>dengan</a:t>
            </a:r>
            <a:r>
              <a:rPr lang="en-ID" dirty="0"/>
              <a:t> </a:t>
            </a:r>
            <a:r>
              <a:rPr lang="en-ID" dirty="0" err="1"/>
              <a:t>Resiko</a:t>
            </a:r>
            <a:r>
              <a:rPr lang="en-ID" dirty="0"/>
              <a:t> </a:t>
            </a:r>
            <a:r>
              <a:rPr lang="en-ID" dirty="0" err="1"/>
              <a:t>Sedang</a:t>
            </a:r>
            <a:r>
              <a:rPr lang="en-ID" dirty="0"/>
              <a:t> </a:t>
            </a:r>
            <a:r>
              <a:rPr lang="en-ID" dirty="0" err="1"/>
              <a:t>contohnya</a:t>
            </a:r>
            <a:r>
              <a:rPr lang="en-ID" dirty="0"/>
              <a:t> </a:t>
            </a:r>
            <a:r>
              <a:rPr lang="en-ID" dirty="0" err="1"/>
              <a:t>Keju</a:t>
            </a:r>
            <a:r>
              <a:rPr lang="en-ID" dirty="0"/>
              <a:t> , Es </a:t>
            </a:r>
            <a:r>
              <a:rPr lang="en-ID" dirty="0" err="1"/>
              <a:t>krim</a:t>
            </a:r>
            <a:r>
              <a:rPr lang="en-ID" dirty="0"/>
              <a:t> ,</a:t>
            </a:r>
            <a:r>
              <a:rPr lang="en-ID" dirty="0" err="1"/>
              <a:t>Makanan</a:t>
            </a:r>
            <a:r>
              <a:rPr lang="en-ID" dirty="0"/>
              <a:t> </a:t>
            </a:r>
            <a:r>
              <a:rPr lang="en-ID" dirty="0" err="1"/>
              <a:t>beku</a:t>
            </a:r>
            <a:r>
              <a:rPr lang="en-ID" dirty="0"/>
              <a:t> , Sari </a:t>
            </a:r>
            <a:r>
              <a:rPr lang="en-ID" dirty="0" err="1"/>
              <a:t>buah</a:t>
            </a:r>
            <a:r>
              <a:rPr lang="en-ID" dirty="0"/>
              <a:t> </a:t>
            </a:r>
            <a:r>
              <a:rPr lang="en-ID" dirty="0" err="1"/>
              <a:t>beku</a:t>
            </a:r>
            <a:r>
              <a:rPr lang="en-ID" dirty="0"/>
              <a:t> , </a:t>
            </a:r>
            <a:r>
              <a:rPr lang="en-ID" dirty="0" err="1"/>
              <a:t>Buah-buahan</a:t>
            </a:r>
            <a:r>
              <a:rPr lang="en-ID" dirty="0"/>
              <a:t> dan </a:t>
            </a:r>
            <a:r>
              <a:rPr lang="en-ID" dirty="0" err="1"/>
              <a:t>sayuran</a:t>
            </a:r>
            <a:r>
              <a:rPr lang="en-ID" dirty="0"/>
              <a:t> </a:t>
            </a:r>
            <a:r>
              <a:rPr lang="en-ID" dirty="0" err="1"/>
              <a:t>beku</a:t>
            </a:r>
            <a:r>
              <a:rPr lang="en-ID" dirty="0"/>
              <a:t> , </a:t>
            </a:r>
            <a:r>
              <a:rPr lang="en-ID" dirty="0" err="1"/>
              <a:t>Daging</a:t>
            </a:r>
            <a:r>
              <a:rPr lang="en-ID" dirty="0"/>
              <a:t> dan </a:t>
            </a:r>
            <a:r>
              <a:rPr lang="en-ID" dirty="0" err="1"/>
              <a:t>ikan</a:t>
            </a:r>
            <a:r>
              <a:rPr lang="en-ID" dirty="0"/>
              <a:t> </a:t>
            </a:r>
            <a:r>
              <a:rPr lang="en-ID" dirty="0" err="1"/>
              <a:t>beku</a:t>
            </a:r>
            <a:endParaRPr lang="en-ID" dirty="0"/>
          </a:p>
          <a:p>
            <a:pPr marL="457200" indent="-457200">
              <a:buAutoNum type="arabicPeriod"/>
            </a:pPr>
            <a:r>
              <a:rPr lang="en-ID" dirty="0" err="1"/>
              <a:t>Makanan</a:t>
            </a:r>
            <a:r>
              <a:rPr lang="en-ID" dirty="0"/>
              <a:t> </a:t>
            </a:r>
            <a:r>
              <a:rPr lang="en-ID" dirty="0" err="1"/>
              <a:t>dengan</a:t>
            </a:r>
            <a:r>
              <a:rPr lang="en-ID" dirty="0"/>
              <a:t> </a:t>
            </a:r>
            <a:r>
              <a:rPr lang="en-ID" dirty="0" err="1"/>
              <a:t>Resiko</a:t>
            </a:r>
            <a:r>
              <a:rPr lang="en-ID" dirty="0"/>
              <a:t> </a:t>
            </a:r>
            <a:r>
              <a:rPr lang="en-ID" dirty="0" err="1"/>
              <a:t>Rendah</a:t>
            </a:r>
            <a:r>
              <a:rPr lang="en-ID" dirty="0"/>
              <a:t> </a:t>
            </a:r>
            <a:r>
              <a:rPr lang="en-ID" dirty="0" err="1"/>
              <a:t>contohnya</a:t>
            </a:r>
            <a:r>
              <a:rPr lang="en-ID" dirty="0"/>
              <a:t> </a:t>
            </a:r>
            <a:r>
              <a:rPr lang="en-ID" dirty="0" err="1"/>
              <a:t>Serelia</a:t>
            </a:r>
            <a:r>
              <a:rPr lang="en-ID" dirty="0"/>
              <a:t>, </a:t>
            </a:r>
            <a:r>
              <a:rPr lang="en-ID" dirty="0" err="1"/>
              <a:t>makanan</a:t>
            </a:r>
            <a:r>
              <a:rPr lang="en-ID" dirty="0"/>
              <a:t> </a:t>
            </a:r>
            <a:r>
              <a:rPr lang="en-ID" dirty="0" err="1"/>
              <a:t>kering</a:t>
            </a:r>
            <a:r>
              <a:rPr lang="en-ID" dirty="0"/>
              <a:t>, kopi dan </a:t>
            </a:r>
            <a:r>
              <a:rPr lang="en-ID" dirty="0" err="1"/>
              <a:t>teh</a:t>
            </a:r>
            <a:endParaRPr lang="en-ID" dirty="0"/>
          </a:p>
          <a:p>
            <a:endParaRPr lang="en-ID" dirty="0"/>
          </a:p>
        </p:txBody>
      </p:sp>
      <p:sp>
        <p:nvSpPr>
          <p:cNvPr id="4" name="Slide Number Placeholder 3"/>
          <p:cNvSpPr>
            <a:spLocks noGrp="1"/>
          </p:cNvSpPr>
          <p:nvPr>
            <p:ph type="sldNum" sz="quarter" idx="5"/>
          </p:nvPr>
        </p:nvSpPr>
        <p:spPr/>
        <p:txBody>
          <a:bodyPr/>
          <a:lstStyle/>
          <a:p>
            <a:fld id="{75BAB2E2-7BE7-42F9-944F-ED09BA0F1617}" type="slidenum">
              <a:rPr lang="en-ID" smtClean="0"/>
              <a:t>5</a:t>
            </a:fld>
            <a:endParaRPr lang="en-ID"/>
          </a:p>
        </p:txBody>
      </p:sp>
    </p:spTree>
    <p:extLst>
      <p:ext uri="{BB962C8B-B14F-4D97-AF65-F5344CB8AC3E}">
        <p14:creationId xmlns:p14="http://schemas.microsoft.com/office/powerpoint/2010/main" val="3928351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dirty="0" err="1"/>
              <a:t>Untuk</a:t>
            </a:r>
            <a:r>
              <a:rPr lang="en-ID" dirty="0"/>
              <a:t> </a:t>
            </a:r>
            <a:r>
              <a:rPr lang="en-ID" dirty="0" err="1"/>
              <a:t>memahami</a:t>
            </a:r>
            <a:r>
              <a:rPr lang="en-ID" dirty="0"/>
              <a:t> </a:t>
            </a:r>
            <a:r>
              <a:rPr lang="en-ID" dirty="0" err="1"/>
              <a:t>konsep</a:t>
            </a:r>
            <a:r>
              <a:rPr lang="en-ID" dirty="0"/>
              <a:t> HACCP </a:t>
            </a:r>
            <a:r>
              <a:rPr lang="en-ID" dirty="0" err="1"/>
              <a:t>secara</a:t>
            </a:r>
            <a:r>
              <a:rPr lang="en-ID" dirty="0"/>
              <a:t> </a:t>
            </a:r>
            <a:r>
              <a:rPr lang="en-ID" dirty="0" err="1"/>
              <a:t>menyeluruh</a:t>
            </a:r>
            <a:r>
              <a:rPr lang="en-ID" dirty="0"/>
              <a:t> </a:t>
            </a:r>
            <a:r>
              <a:rPr lang="en-ID" dirty="0" err="1"/>
              <a:t>diperlukan</a:t>
            </a:r>
            <a:r>
              <a:rPr lang="en-ID" dirty="0"/>
              <a:t> </a:t>
            </a:r>
            <a:r>
              <a:rPr lang="en-ID" dirty="0" err="1"/>
              <a:t>adanya</a:t>
            </a:r>
            <a:r>
              <a:rPr lang="en-ID" dirty="0"/>
              <a:t> </a:t>
            </a:r>
            <a:r>
              <a:rPr lang="en-ID" dirty="0" err="1"/>
              <a:t>kesamaan</a:t>
            </a:r>
            <a:r>
              <a:rPr lang="en-ID" dirty="0"/>
              <a:t> </a:t>
            </a:r>
            <a:r>
              <a:rPr lang="en-ID" dirty="0" err="1"/>
              <a:t>pandangan</a:t>
            </a:r>
            <a:r>
              <a:rPr lang="en-ID" dirty="0"/>
              <a:t> </a:t>
            </a:r>
            <a:r>
              <a:rPr lang="en-ID" dirty="0" err="1"/>
              <a:t>terhadap</a:t>
            </a:r>
            <a:r>
              <a:rPr lang="en-ID" dirty="0"/>
              <a:t> </a:t>
            </a:r>
            <a:r>
              <a:rPr lang="en-ID" dirty="0" err="1"/>
              <a:t>beberapa</a:t>
            </a:r>
            <a:r>
              <a:rPr lang="en-ID" dirty="0"/>
              <a:t> </a:t>
            </a:r>
            <a:r>
              <a:rPr lang="en-ID" dirty="0" err="1"/>
              <a:t>istilah</a:t>
            </a:r>
            <a:r>
              <a:rPr lang="en-ID" dirty="0"/>
              <a:t> dan </a:t>
            </a:r>
            <a:r>
              <a:rPr lang="en-ID" dirty="0" err="1"/>
              <a:t>definisi</a:t>
            </a:r>
            <a:r>
              <a:rPr lang="en-ID" dirty="0"/>
              <a:t> yang </a:t>
            </a:r>
            <a:r>
              <a:rPr lang="en-ID" dirty="0" err="1"/>
              <a:t>dipakai</a:t>
            </a:r>
            <a:r>
              <a:rPr lang="en-ID" dirty="0"/>
              <a:t> </a:t>
            </a:r>
            <a:r>
              <a:rPr lang="en-ID" dirty="0" err="1"/>
              <a:t>dalam</a:t>
            </a:r>
            <a:r>
              <a:rPr lang="en-ID" dirty="0"/>
              <a:t> </a:t>
            </a:r>
            <a:r>
              <a:rPr lang="en-ID" dirty="0" err="1"/>
              <a:t>sistem</a:t>
            </a:r>
            <a:r>
              <a:rPr lang="en-ID" dirty="0"/>
              <a:t> </a:t>
            </a:r>
            <a:r>
              <a:rPr lang="en-ID" dirty="0" err="1"/>
              <a:t>manajemen</a:t>
            </a:r>
            <a:r>
              <a:rPr lang="en-ID" dirty="0"/>
              <a:t> HACCP, </a:t>
            </a:r>
            <a:r>
              <a:rPr lang="en-ID" dirty="0" err="1"/>
              <a:t>yaitu</a:t>
            </a:r>
            <a:r>
              <a:rPr lang="en-ID" dirty="0"/>
              <a:t> : </a:t>
            </a:r>
          </a:p>
          <a:p>
            <a:r>
              <a:rPr lang="en-ID" dirty="0"/>
              <a:t>1. Hazard </a:t>
            </a:r>
            <a:r>
              <a:rPr lang="en-ID" dirty="0" err="1"/>
              <a:t>atau</a:t>
            </a:r>
            <a:r>
              <a:rPr lang="en-ID" dirty="0"/>
              <a:t> </a:t>
            </a:r>
            <a:r>
              <a:rPr lang="en-ID" dirty="0" err="1"/>
              <a:t>Bahaya</a:t>
            </a:r>
            <a:endParaRPr lang="en-ID" dirty="0"/>
          </a:p>
          <a:p>
            <a:r>
              <a:rPr lang="en-ID" dirty="0" err="1"/>
              <a:t>Bahaya</a:t>
            </a:r>
            <a:r>
              <a:rPr lang="en-ID" dirty="0"/>
              <a:t> (hazard) </a:t>
            </a:r>
            <a:r>
              <a:rPr lang="en-ID" dirty="0" err="1"/>
              <a:t>Bahan</a:t>
            </a:r>
            <a:r>
              <a:rPr lang="en-ID" dirty="0"/>
              <a:t> </a:t>
            </a:r>
            <a:r>
              <a:rPr lang="en-ID" dirty="0" err="1"/>
              <a:t>biologi</a:t>
            </a:r>
            <a:r>
              <a:rPr lang="en-ID" dirty="0"/>
              <a:t>, </a:t>
            </a:r>
            <a:r>
              <a:rPr lang="en-ID" dirty="0" err="1"/>
              <a:t>kimia</a:t>
            </a:r>
            <a:r>
              <a:rPr lang="en-ID" dirty="0"/>
              <a:t> </a:t>
            </a:r>
            <a:r>
              <a:rPr lang="en-ID" dirty="0" err="1"/>
              <a:t>atau</a:t>
            </a:r>
            <a:r>
              <a:rPr lang="en-ID" dirty="0"/>
              <a:t> </a:t>
            </a:r>
            <a:r>
              <a:rPr lang="en-ID" dirty="0" err="1"/>
              <a:t>fisika</a:t>
            </a:r>
            <a:r>
              <a:rPr lang="en-ID" dirty="0"/>
              <a:t>, </a:t>
            </a:r>
            <a:r>
              <a:rPr lang="en-ID" dirty="0" err="1"/>
              <a:t>atau</a:t>
            </a:r>
            <a:r>
              <a:rPr lang="en-ID" dirty="0"/>
              <a:t> </a:t>
            </a:r>
            <a:r>
              <a:rPr lang="en-ID" dirty="0" err="1"/>
              <a:t>kondisi</a:t>
            </a:r>
            <a:r>
              <a:rPr lang="en-ID" dirty="0"/>
              <a:t> yang </a:t>
            </a:r>
            <a:r>
              <a:rPr lang="en-ID" dirty="0" err="1"/>
              <a:t>dapat</a:t>
            </a:r>
            <a:r>
              <a:rPr lang="en-ID" dirty="0"/>
              <a:t> </a:t>
            </a:r>
            <a:r>
              <a:rPr lang="en-ID" dirty="0" err="1"/>
              <a:t>menimbulkan</a:t>
            </a:r>
            <a:r>
              <a:rPr lang="en-ID" dirty="0"/>
              <a:t> </a:t>
            </a:r>
            <a:r>
              <a:rPr lang="en-ID" dirty="0" err="1"/>
              <a:t>resiko</a:t>
            </a:r>
            <a:r>
              <a:rPr lang="en-ID" dirty="0"/>
              <a:t> </a:t>
            </a:r>
            <a:r>
              <a:rPr lang="en-ID" dirty="0" err="1"/>
              <a:t>kesehatan</a:t>
            </a:r>
            <a:r>
              <a:rPr lang="en-ID" dirty="0"/>
              <a:t> yang </a:t>
            </a:r>
            <a:r>
              <a:rPr lang="en-ID" dirty="0" err="1"/>
              <a:t>tidak</a:t>
            </a:r>
            <a:r>
              <a:rPr lang="en-ID" dirty="0"/>
              <a:t> </a:t>
            </a:r>
            <a:r>
              <a:rPr lang="en-ID" dirty="0" err="1"/>
              <a:t>diinginkan</a:t>
            </a:r>
            <a:r>
              <a:rPr lang="en-ID" dirty="0"/>
              <a:t> </a:t>
            </a:r>
            <a:r>
              <a:rPr lang="en-ID" dirty="0" err="1"/>
              <a:t>terhadap</a:t>
            </a:r>
            <a:r>
              <a:rPr lang="en-ID" dirty="0"/>
              <a:t> </a:t>
            </a:r>
            <a:r>
              <a:rPr lang="en-ID" dirty="0" err="1"/>
              <a:t>konsumen</a:t>
            </a:r>
            <a:r>
              <a:rPr lang="en-ID" dirty="0"/>
              <a:t>. </a:t>
            </a:r>
            <a:r>
              <a:rPr lang="en-ID" dirty="0" err="1"/>
              <a:t>Menurut</a:t>
            </a:r>
            <a:r>
              <a:rPr lang="en-ID" dirty="0"/>
              <a:t> NACMCF (1992) </a:t>
            </a:r>
            <a:r>
              <a:rPr lang="en-ID" dirty="0" err="1"/>
              <a:t>mendefinisikan</a:t>
            </a:r>
            <a:r>
              <a:rPr lang="en-ID" dirty="0"/>
              <a:t> </a:t>
            </a:r>
            <a:r>
              <a:rPr lang="en-ID" dirty="0" err="1"/>
              <a:t>bahaya</a:t>
            </a:r>
            <a:r>
              <a:rPr lang="en-ID" dirty="0"/>
              <a:t> </a:t>
            </a:r>
            <a:r>
              <a:rPr lang="en-ID" dirty="0" err="1"/>
              <a:t>atau</a:t>
            </a:r>
            <a:r>
              <a:rPr lang="en-ID" dirty="0"/>
              <a:t> ”hazard” </a:t>
            </a:r>
            <a:r>
              <a:rPr lang="en-ID" dirty="0" err="1"/>
              <a:t>sebagai</a:t>
            </a:r>
            <a:r>
              <a:rPr lang="en-ID" dirty="0"/>
              <a:t> </a:t>
            </a:r>
            <a:r>
              <a:rPr lang="en-ID" dirty="0" err="1"/>
              <a:t>suatu</a:t>
            </a:r>
            <a:r>
              <a:rPr lang="en-ID" dirty="0"/>
              <a:t> </a:t>
            </a:r>
            <a:r>
              <a:rPr lang="en-ID" dirty="0" err="1"/>
              <a:t>sifat-sifat</a:t>
            </a:r>
            <a:r>
              <a:rPr lang="en-ID" dirty="0"/>
              <a:t> </a:t>
            </a:r>
            <a:r>
              <a:rPr lang="en-ID" dirty="0" err="1"/>
              <a:t>biologis</a:t>
            </a:r>
            <a:r>
              <a:rPr lang="en-ID" dirty="0"/>
              <a:t>/</a:t>
            </a:r>
            <a:r>
              <a:rPr lang="en-ID" dirty="0" err="1"/>
              <a:t>mikrobiologis</a:t>
            </a:r>
            <a:r>
              <a:rPr lang="en-ID" dirty="0"/>
              <a:t>, </a:t>
            </a:r>
            <a:r>
              <a:rPr lang="en-ID" dirty="0" err="1"/>
              <a:t>kimia</a:t>
            </a:r>
            <a:r>
              <a:rPr lang="en-ID" dirty="0"/>
              <a:t>, </a:t>
            </a:r>
            <a:r>
              <a:rPr lang="en-ID" dirty="0" err="1"/>
              <a:t>fisika</a:t>
            </a:r>
            <a:r>
              <a:rPr lang="en-ID" dirty="0"/>
              <a:t> yang </a:t>
            </a:r>
            <a:r>
              <a:rPr lang="en-ID" dirty="0" err="1"/>
              <a:t>dapat</a:t>
            </a:r>
            <a:r>
              <a:rPr lang="en-ID" dirty="0"/>
              <a:t> </a:t>
            </a:r>
            <a:r>
              <a:rPr lang="en-ID" dirty="0" err="1"/>
              <a:t>menyebabkan</a:t>
            </a:r>
            <a:r>
              <a:rPr lang="en-ID" dirty="0"/>
              <a:t> </a:t>
            </a:r>
            <a:r>
              <a:rPr lang="en-ID" dirty="0" err="1"/>
              <a:t>bahan</a:t>
            </a:r>
            <a:r>
              <a:rPr lang="en-ID" dirty="0"/>
              <a:t> </a:t>
            </a:r>
            <a:r>
              <a:rPr lang="en-ID" dirty="0" err="1"/>
              <a:t>pangan</a:t>
            </a:r>
            <a:r>
              <a:rPr lang="en-ID" dirty="0"/>
              <a:t> (</a:t>
            </a:r>
            <a:r>
              <a:rPr lang="en-ID" dirty="0" err="1"/>
              <a:t>makanan</a:t>
            </a:r>
            <a:r>
              <a:rPr lang="en-ID" dirty="0"/>
              <a:t>) </a:t>
            </a:r>
            <a:r>
              <a:rPr lang="en-ID" dirty="0" err="1"/>
              <a:t>menjadi</a:t>
            </a:r>
            <a:r>
              <a:rPr lang="en-ID" dirty="0"/>
              <a:t> </a:t>
            </a:r>
            <a:r>
              <a:rPr lang="en-ID" dirty="0" err="1"/>
              <a:t>tidak</a:t>
            </a:r>
            <a:r>
              <a:rPr lang="en-ID" dirty="0"/>
              <a:t> </a:t>
            </a:r>
            <a:r>
              <a:rPr lang="en-ID" dirty="0" err="1"/>
              <a:t>aman</a:t>
            </a:r>
            <a:r>
              <a:rPr lang="en-ID" dirty="0"/>
              <a:t> </a:t>
            </a:r>
            <a:r>
              <a:rPr lang="en-ID" dirty="0" err="1"/>
              <a:t>untuk</a:t>
            </a:r>
            <a:r>
              <a:rPr lang="en-ID" dirty="0"/>
              <a:t> </a:t>
            </a:r>
            <a:r>
              <a:rPr lang="en-ID" dirty="0" err="1"/>
              <a:t>dikonsumsi</a:t>
            </a:r>
            <a:r>
              <a:rPr lang="en-ID" dirty="0"/>
              <a:t>. </a:t>
            </a:r>
          </a:p>
          <a:p>
            <a:r>
              <a:rPr lang="en-ID" dirty="0"/>
              <a:t>2. </a:t>
            </a:r>
            <a:r>
              <a:rPr lang="en-ID" dirty="0" err="1"/>
              <a:t>Titik</a:t>
            </a:r>
            <a:r>
              <a:rPr lang="en-ID" dirty="0"/>
              <a:t> </a:t>
            </a:r>
            <a:r>
              <a:rPr lang="en-ID" dirty="0" err="1"/>
              <a:t>Kendali</a:t>
            </a:r>
            <a:r>
              <a:rPr lang="en-ID" dirty="0"/>
              <a:t> (Control Point = CP) </a:t>
            </a:r>
          </a:p>
          <a:p>
            <a:r>
              <a:rPr lang="en-ID" dirty="0" err="1"/>
              <a:t>Adalah</a:t>
            </a:r>
            <a:r>
              <a:rPr lang="en-ID" dirty="0"/>
              <a:t> </a:t>
            </a:r>
            <a:r>
              <a:rPr lang="en-ID" dirty="0" err="1"/>
              <a:t>Setiap</a:t>
            </a:r>
            <a:r>
              <a:rPr lang="en-ID" dirty="0"/>
              <a:t> </a:t>
            </a:r>
            <a:r>
              <a:rPr lang="en-ID" dirty="0" err="1"/>
              <a:t>titik</a:t>
            </a:r>
            <a:r>
              <a:rPr lang="en-ID" dirty="0"/>
              <a:t>, </a:t>
            </a:r>
            <a:r>
              <a:rPr lang="en-ID" dirty="0" err="1"/>
              <a:t>tahap</a:t>
            </a:r>
            <a:r>
              <a:rPr lang="en-ID" dirty="0"/>
              <a:t> </a:t>
            </a:r>
            <a:r>
              <a:rPr lang="en-ID" dirty="0" err="1"/>
              <a:t>atau</a:t>
            </a:r>
            <a:r>
              <a:rPr lang="en-ID" dirty="0"/>
              <a:t> </a:t>
            </a:r>
            <a:r>
              <a:rPr lang="en-ID" dirty="0" err="1"/>
              <a:t>prosedur</a:t>
            </a:r>
            <a:r>
              <a:rPr lang="en-ID" dirty="0"/>
              <a:t> pada </a:t>
            </a:r>
            <a:r>
              <a:rPr lang="en-ID" dirty="0" err="1"/>
              <a:t>suatu</a:t>
            </a:r>
            <a:r>
              <a:rPr lang="en-ID" dirty="0"/>
              <a:t> </a:t>
            </a:r>
            <a:r>
              <a:rPr lang="en-ID" dirty="0" err="1"/>
              <a:t>sistem</a:t>
            </a:r>
            <a:r>
              <a:rPr lang="en-ID" dirty="0"/>
              <a:t> </a:t>
            </a:r>
            <a:r>
              <a:rPr lang="en-ID" dirty="0" err="1"/>
              <a:t>produksi</a:t>
            </a:r>
            <a:r>
              <a:rPr lang="en-ID" dirty="0"/>
              <a:t> </a:t>
            </a:r>
            <a:r>
              <a:rPr lang="en-ID" dirty="0" err="1"/>
              <a:t>makanan</a:t>
            </a:r>
            <a:r>
              <a:rPr lang="en-ID" dirty="0"/>
              <a:t> yang </a:t>
            </a:r>
            <a:r>
              <a:rPr lang="en-ID" dirty="0" err="1"/>
              <a:t>dapat</a:t>
            </a:r>
            <a:r>
              <a:rPr lang="en-ID" dirty="0"/>
              <a:t> </a:t>
            </a:r>
            <a:r>
              <a:rPr lang="en-ID" dirty="0" err="1"/>
              <a:t>mengendalikan</a:t>
            </a:r>
            <a:r>
              <a:rPr lang="en-ID" dirty="0"/>
              <a:t> </a:t>
            </a:r>
            <a:r>
              <a:rPr lang="en-ID" dirty="0" err="1"/>
              <a:t>faktor</a:t>
            </a:r>
            <a:r>
              <a:rPr lang="en-ID" dirty="0"/>
              <a:t> </a:t>
            </a:r>
            <a:r>
              <a:rPr lang="en-ID" dirty="0" err="1"/>
              <a:t>bahaya</a:t>
            </a:r>
            <a:r>
              <a:rPr lang="en-ID" dirty="0"/>
              <a:t> </a:t>
            </a:r>
            <a:r>
              <a:rPr lang="en-ID" dirty="0" err="1"/>
              <a:t>biologi</a:t>
            </a:r>
            <a:r>
              <a:rPr lang="en-ID" dirty="0"/>
              <a:t>/</a:t>
            </a:r>
            <a:r>
              <a:rPr lang="en-ID" dirty="0" err="1"/>
              <a:t>mikrobiologi</a:t>
            </a:r>
            <a:r>
              <a:rPr lang="en-ID" dirty="0"/>
              <a:t>, </a:t>
            </a:r>
            <a:r>
              <a:rPr lang="en-ID" dirty="0" err="1"/>
              <a:t>kimia</a:t>
            </a:r>
            <a:r>
              <a:rPr lang="en-ID" dirty="0"/>
              <a:t> </a:t>
            </a:r>
            <a:r>
              <a:rPr lang="en-ID" dirty="0" err="1"/>
              <a:t>atau</a:t>
            </a:r>
            <a:r>
              <a:rPr lang="en-ID" dirty="0"/>
              <a:t> </a:t>
            </a:r>
            <a:r>
              <a:rPr lang="en-ID" dirty="0" err="1"/>
              <a:t>fisika</a:t>
            </a:r>
            <a:r>
              <a:rPr lang="en-ID" dirty="0"/>
              <a:t>.</a:t>
            </a:r>
          </a:p>
          <a:p>
            <a:endParaRPr lang="en-ID" dirty="0"/>
          </a:p>
          <a:p>
            <a:r>
              <a:rPr lang="en-ID" dirty="0"/>
              <a:t>3. </a:t>
            </a:r>
            <a:r>
              <a:rPr lang="en-ID" dirty="0" err="1"/>
              <a:t>Titik</a:t>
            </a:r>
            <a:r>
              <a:rPr lang="en-ID" dirty="0"/>
              <a:t> </a:t>
            </a:r>
            <a:r>
              <a:rPr lang="en-ID" dirty="0" err="1"/>
              <a:t>Kendali</a:t>
            </a:r>
            <a:r>
              <a:rPr lang="en-ID" dirty="0"/>
              <a:t> </a:t>
            </a:r>
            <a:r>
              <a:rPr lang="en-ID" dirty="0" err="1"/>
              <a:t>Kritis</a:t>
            </a:r>
            <a:r>
              <a:rPr lang="en-ID" dirty="0"/>
              <a:t> (Critical Control Point = CCP) </a:t>
            </a:r>
          </a:p>
          <a:p>
            <a:r>
              <a:rPr lang="en-ID" dirty="0" err="1"/>
              <a:t>Adalah</a:t>
            </a:r>
            <a:r>
              <a:rPr lang="en-ID" dirty="0"/>
              <a:t> </a:t>
            </a:r>
            <a:r>
              <a:rPr lang="en-ID" dirty="0" err="1"/>
              <a:t>Setiap</a:t>
            </a:r>
            <a:r>
              <a:rPr lang="en-ID" dirty="0"/>
              <a:t> </a:t>
            </a:r>
            <a:r>
              <a:rPr lang="en-ID" dirty="0" err="1"/>
              <a:t>titik</a:t>
            </a:r>
            <a:r>
              <a:rPr lang="en-ID" dirty="0"/>
              <a:t>, </a:t>
            </a:r>
            <a:r>
              <a:rPr lang="en-ID" dirty="0" err="1"/>
              <a:t>tahap</a:t>
            </a:r>
            <a:r>
              <a:rPr lang="en-ID" dirty="0"/>
              <a:t> </a:t>
            </a:r>
            <a:r>
              <a:rPr lang="en-ID" dirty="0" err="1"/>
              <a:t>atau</a:t>
            </a:r>
            <a:r>
              <a:rPr lang="en-ID" dirty="0"/>
              <a:t> </a:t>
            </a:r>
            <a:r>
              <a:rPr lang="en-ID" dirty="0" err="1"/>
              <a:t>prosedur</a:t>
            </a:r>
            <a:r>
              <a:rPr lang="en-ID" dirty="0"/>
              <a:t> pada </a:t>
            </a:r>
            <a:r>
              <a:rPr lang="en-ID" dirty="0" err="1"/>
              <a:t>suatu</a:t>
            </a:r>
            <a:r>
              <a:rPr lang="en-ID" dirty="0"/>
              <a:t> </a:t>
            </a:r>
            <a:r>
              <a:rPr lang="en-ID" dirty="0" err="1"/>
              <a:t>sistem</a:t>
            </a:r>
            <a:r>
              <a:rPr lang="en-ID" dirty="0"/>
              <a:t> </a:t>
            </a:r>
            <a:r>
              <a:rPr lang="en-ID" dirty="0" err="1"/>
              <a:t>produksi</a:t>
            </a:r>
            <a:r>
              <a:rPr lang="en-ID" dirty="0"/>
              <a:t> </a:t>
            </a:r>
            <a:r>
              <a:rPr lang="en-ID" dirty="0" err="1"/>
              <a:t>makanan</a:t>
            </a:r>
            <a:r>
              <a:rPr lang="en-ID" dirty="0"/>
              <a:t> yang </a:t>
            </a:r>
            <a:r>
              <a:rPr lang="en-ID" dirty="0" err="1"/>
              <a:t>jika</a:t>
            </a:r>
            <a:r>
              <a:rPr lang="en-ID" dirty="0"/>
              <a:t> </a:t>
            </a:r>
            <a:r>
              <a:rPr lang="en-ID" dirty="0" err="1"/>
              <a:t>tidak</a:t>
            </a:r>
            <a:r>
              <a:rPr lang="en-ID" dirty="0"/>
              <a:t> </a:t>
            </a:r>
            <a:r>
              <a:rPr lang="en-ID" dirty="0" err="1"/>
              <a:t>terkendali</a:t>
            </a:r>
            <a:r>
              <a:rPr lang="en-ID" dirty="0"/>
              <a:t> </a:t>
            </a:r>
            <a:r>
              <a:rPr lang="en-ID" dirty="0" err="1"/>
              <a:t>dapat</a:t>
            </a:r>
            <a:r>
              <a:rPr lang="en-ID" dirty="0"/>
              <a:t> </a:t>
            </a:r>
            <a:r>
              <a:rPr lang="en-ID" dirty="0" err="1"/>
              <a:t>mengakibatkan</a:t>
            </a:r>
            <a:r>
              <a:rPr lang="en-ID" dirty="0"/>
              <a:t> </a:t>
            </a:r>
            <a:r>
              <a:rPr lang="en-ID" dirty="0" err="1"/>
              <a:t>resiko</a:t>
            </a:r>
            <a:r>
              <a:rPr lang="en-ID" dirty="0"/>
              <a:t> </a:t>
            </a:r>
            <a:r>
              <a:rPr lang="en-ID" dirty="0" err="1"/>
              <a:t>kesehatan</a:t>
            </a:r>
            <a:r>
              <a:rPr lang="en-ID" dirty="0"/>
              <a:t> yang </a:t>
            </a:r>
            <a:r>
              <a:rPr lang="en-ID" dirty="0" err="1"/>
              <a:t>tidak</a:t>
            </a:r>
            <a:r>
              <a:rPr lang="en-ID" dirty="0"/>
              <a:t> </a:t>
            </a:r>
            <a:r>
              <a:rPr lang="en-ID" dirty="0" err="1"/>
              <a:t>diinginkan</a:t>
            </a:r>
            <a:r>
              <a:rPr lang="en-ID" dirty="0"/>
              <a:t> </a:t>
            </a:r>
            <a:r>
              <a:rPr lang="en-ID" dirty="0" err="1"/>
              <a:t>atau</a:t>
            </a:r>
            <a:r>
              <a:rPr lang="en-ID" dirty="0"/>
              <a:t> </a:t>
            </a:r>
            <a:r>
              <a:rPr lang="en-ID" dirty="0" err="1"/>
              <a:t>setiap</a:t>
            </a:r>
            <a:r>
              <a:rPr lang="en-ID" dirty="0"/>
              <a:t> </a:t>
            </a:r>
            <a:r>
              <a:rPr lang="en-ID" dirty="0" err="1"/>
              <a:t>titik</a:t>
            </a:r>
            <a:r>
              <a:rPr lang="en-ID" dirty="0"/>
              <a:t>, </a:t>
            </a:r>
            <a:r>
              <a:rPr lang="en-ID" dirty="0" err="1"/>
              <a:t>tahap</a:t>
            </a:r>
            <a:r>
              <a:rPr lang="en-ID" dirty="0"/>
              <a:t> </a:t>
            </a:r>
            <a:r>
              <a:rPr lang="en-ID" dirty="0" err="1"/>
              <a:t>atau</a:t>
            </a:r>
            <a:r>
              <a:rPr lang="en-ID" dirty="0"/>
              <a:t> </a:t>
            </a:r>
            <a:r>
              <a:rPr lang="en-ID" dirty="0" err="1"/>
              <a:t>prosedur</a:t>
            </a:r>
            <a:r>
              <a:rPr lang="en-ID" dirty="0"/>
              <a:t> yang </a:t>
            </a:r>
            <a:r>
              <a:rPr lang="en-ID" dirty="0" err="1"/>
              <a:t>jika</a:t>
            </a:r>
            <a:r>
              <a:rPr lang="en-ID" dirty="0"/>
              <a:t> </a:t>
            </a:r>
            <a:r>
              <a:rPr lang="en-ID" dirty="0" err="1"/>
              <a:t>dikendalikan</a:t>
            </a:r>
            <a:r>
              <a:rPr lang="en-ID" dirty="0"/>
              <a:t> </a:t>
            </a:r>
            <a:r>
              <a:rPr lang="en-ID" dirty="0" err="1"/>
              <a:t>dengan</a:t>
            </a:r>
            <a:r>
              <a:rPr lang="en-ID" dirty="0"/>
              <a:t> </a:t>
            </a:r>
            <a:r>
              <a:rPr lang="en-ID" dirty="0" err="1"/>
              <a:t>baik</a:t>
            </a:r>
            <a:r>
              <a:rPr lang="en-ID" dirty="0"/>
              <a:t> dan </a:t>
            </a:r>
            <a:r>
              <a:rPr lang="en-ID" dirty="0" err="1"/>
              <a:t>benar</a:t>
            </a:r>
            <a:r>
              <a:rPr lang="en-ID" dirty="0"/>
              <a:t> </a:t>
            </a:r>
            <a:r>
              <a:rPr lang="en-ID" dirty="0" err="1"/>
              <a:t>dapat</a:t>
            </a:r>
            <a:r>
              <a:rPr lang="en-ID" dirty="0"/>
              <a:t> </a:t>
            </a:r>
            <a:r>
              <a:rPr lang="en-ID" dirty="0" err="1"/>
              <a:t>mencegah</a:t>
            </a:r>
            <a:r>
              <a:rPr lang="en-ID" dirty="0"/>
              <a:t>, </a:t>
            </a:r>
            <a:r>
              <a:rPr lang="en-ID" dirty="0" err="1"/>
              <a:t>menghilangkan</a:t>
            </a:r>
            <a:r>
              <a:rPr lang="en-ID" dirty="0"/>
              <a:t> </a:t>
            </a:r>
            <a:r>
              <a:rPr lang="en-ID" dirty="0" err="1"/>
              <a:t>atau</a:t>
            </a:r>
            <a:r>
              <a:rPr lang="en-ID" dirty="0"/>
              <a:t> </a:t>
            </a:r>
            <a:r>
              <a:rPr lang="en-ID" dirty="0" err="1"/>
              <a:t>mengurangi</a:t>
            </a:r>
            <a:r>
              <a:rPr lang="en-ID" dirty="0"/>
              <a:t> </a:t>
            </a:r>
            <a:r>
              <a:rPr lang="en-ID" dirty="0" err="1"/>
              <a:t>adanya</a:t>
            </a:r>
            <a:r>
              <a:rPr lang="en-ID" dirty="0"/>
              <a:t> </a:t>
            </a:r>
            <a:r>
              <a:rPr lang="en-ID" dirty="0" err="1"/>
              <a:t>bahaya</a:t>
            </a:r>
            <a:endParaRPr lang="en-ID" dirty="0"/>
          </a:p>
          <a:p>
            <a:endParaRPr lang="en-ID" dirty="0"/>
          </a:p>
          <a:p>
            <a:r>
              <a:rPr lang="en-ID" dirty="0"/>
              <a:t>4. Batas </a:t>
            </a:r>
            <a:r>
              <a:rPr lang="en-ID" dirty="0" err="1"/>
              <a:t>Kritis</a:t>
            </a:r>
            <a:r>
              <a:rPr lang="en-ID" dirty="0"/>
              <a:t> (Critical Limits)</a:t>
            </a:r>
          </a:p>
          <a:p>
            <a:r>
              <a:rPr lang="en-ID" dirty="0" err="1"/>
              <a:t>adalah</a:t>
            </a:r>
            <a:r>
              <a:rPr lang="en-ID" dirty="0"/>
              <a:t> Batas </a:t>
            </a:r>
            <a:r>
              <a:rPr lang="en-ID" dirty="0" err="1"/>
              <a:t>toleransi</a:t>
            </a:r>
            <a:r>
              <a:rPr lang="en-ID" dirty="0"/>
              <a:t> yang </a:t>
            </a:r>
            <a:r>
              <a:rPr lang="en-ID" dirty="0" err="1"/>
              <a:t>harus</a:t>
            </a:r>
            <a:r>
              <a:rPr lang="en-ID" dirty="0"/>
              <a:t> </a:t>
            </a:r>
            <a:r>
              <a:rPr lang="en-ID" dirty="0" err="1"/>
              <a:t>dipenuhi</a:t>
            </a:r>
            <a:r>
              <a:rPr lang="en-ID" dirty="0"/>
              <a:t>/</a:t>
            </a:r>
            <a:r>
              <a:rPr lang="en-ID" dirty="0" err="1"/>
              <a:t>dicapai</a:t>
            </a:r>
            <a:r>
              <a:rPr lang="en-ID" dirty="0"/>
              <a:t> yang </a:t>
            </a:r>
            <a:r>
              <a:rPr lang="en-ID" dirty="0" err="1"/>
              <a:t>menjamin</a:t>
            </a:r>
            <a:r>
              <a:rPr lang="en-ID" dirty="0"/>
              <a:t> </a:t>
            </a:r>
            <a:r>
              <a:rPr lang="en-ID" dirty="0" err="1"/>
              <a:t>bahwa</a:t>
            </a:r>
            <a:r>
              <a:rPr lang="en-ID" dirty="0"/>
              <a:t> CCP </a:t>
            </a:r>
            <a:r>
              <a:rPr lang="en-ID" dirty="0" err="1"/>
              <a:t>dapat</a:t>
            </a:r>
            <a:r>
              <a:rPr lang="en-ID" dirty="0"/>
              <a:t> </a:t>
            </a:r>
            <a:r>
              <a:rPr lang="en-ID" dirty="0" err="1"/>
              <a:t>mengendalikan</a:t>
            </a:r>
            <a:r>
              <a:rPr lang="en-ID" dirty="0"/>
              <a:t> </a:t>
            </a:r>
            <a:r>
              <a:rPr lang="en-ID" dirty="0" err="1"/>
              <a:t>secara</a:t>
            </a:r>
            <a:r>
              <a:rPr lang="en-ID" dirty="0"/>
              <a:t> </a:t>
            </a:r>
            <a:r>
              <a:rPr lang="en-ID" dirty="0" err="1"/>
              <a:t>efektif</a:t>
            </a:r>
            <a:r>
              <a:rPr lang="en-ID" dirty="0"/>
              <a:t> </a:t>
            </a:r>
            <a:r>
              <a:rPr lang="en-ID" dirty="0" err="1"/>
              <a:t>bahaya</a:t>
            </a:r>
            <a:r>
              <a:rPr lang="en-ID" dirty="0"/>
              <a:t> yang </a:t>
            </a:r>
            <a:r>
              <a:rPr lang="en-ID" dirty="0" err="1"/>
              <a:t>mungkin</a:t>
            </a:r>
            <a:r>
              <a:rPr lang="en-ID" dirty="0"/>
              <a:t> </a:t>
            </a:r>
            <a:r>
              <a:rPr lang="en-ID" dirty="0" err="1"/>
              <a:t>timbul</a:t>
            </a:r>
            <a:r>
              <a:rPr lang="en-ID" dirty="0"/>
              <a:t> </a:t>
            </a:r>
            <a:r>
              <a:rPr lang="en-ID" dirty="0" err="1"/>
              <a:t>atau</a:t>
            </a:r>
            <a:r>
              <a:rPr lang="en-ID" dirty="0"/>
              <a:t> </a:t>
            </a:r>
            <a:r>
              <a:rPr lang="en-ID" dirty="0" err="1"/>
              <a:t>suatu</a:t>
            </a:r>
            <a:r>
              <a:rPr lang="en-ID" dirty="0"/>
              <a:t> </a:t>
            </a:r>
            <a:r>
              <a:rPr lang="en-ID" dirty="0" err="1"/>
              <a:t>nilai</a:t>
            </a:r>
            <a:r>
              <a:rPr lang="en-ID" dirty="0"/>
              <a:t> yang </a:t>
            </a:r>
            <a:r>
              <a:rPr lang="en-ID" dirty="0" err="1"/>
              <a:t>merupakan</a:t>
            </a:r>
            <a:r>
              <a:rPr lang="en-ID" dirty="0"/>
              <a:t> </a:t>
            </a:r>
            <a:r>
              <a:rPr lang="en-ID" dirty="0" err="1"/>
              <a:t>batas</a:t>
            </a:r>
            <a:r>
              <a:rPr lang="en-ID" dirty="0"/>
              <a:t> </a:t>
            </a:r>
            <a:r>
              <a:rPr lang="en-ID" dirty="0" err="1"/>
              <a:t>antara</a:t>
            </a:r>
            <a:r>
              <a:rPr lang="en-ID" dirty="0"/>
              <a:t> </a:t>
            </a:r>
            <a:r>
              <a:rPr lang="en-ID" dirty="0" err="1"/>
              <a:t>keadaan</a:t>
            </a:r>
            <a:r>
              <a:rPr lang="en-ID" dirty="0"/>
              <a:t> </a:t>
            </a:r>
            <a:r>
              <a:rPr lang="en-ID" dirty="0" err="1"/>
              <a:t>dapat</a:t>
            </a:r>
            <a:r>
              <a:rPr lang="en-ID" dirty="0"/>
              <a:t> </a:t>
            </a:r>
            <a:r>
              <a:rPr lang="en-ID" dirty="0" err="1"/>
              <a:t>diterima</a:t>
            </a:r>
            <a:r>
              <a:rPr lang="en-ID" dirty="0"/>
              <a:t> dan </a:t>
            </a:r>
            <a:r>
              <a:rPr lang="en-ID" dirty="0" err="1"/>
              <a:t>tidak</a:t>
            </a:r>
            <a:r>
              <a:rPr lang="en-ID" dirty="0"/>
              <a:t> </a:t>
            </a:r>
            <a:r>
              <a:rPr lang="en-ID" dirty="0" err="1"/>
              <a:t>dapat</a:t>
            </a:r>
            <a:r>
              <a:rPr lang="en-ID" dirty="0"/>
              <a:t> </a:t>
            </a:r>
            <a:r>
              <a:rPr lang="en-ID" dirty="0" err="1"/>
              <a:t>diterima</a:t>
            </a:r>
            <a:r>
              <a:rPr lang="en-ID" dirty="0"/>
              <a:t>. </a:t>
            </a:r>
          </a:p>
          <a:p>
            <a:r>
              <a:rPr lang="en-ID" dirty="0"/>
              <a:t>5. </a:t>
            </a:r>
            <a:r>
              <a:rPr lang="en-ID" dirty="0" err="1"/>
              <a:t>Resiko</a:t>
            </a:r>
            <a:endParaRPr lang="en-ID" dirty="0"/>
          </a:p>
          <a:p>
            <a:r>
              <a:rPr lang="en-ID" dirty="0" err="1"/>
              <a:t>Yakni</a:t>
            </a:r>
            <a:r>
              <a:rPr lang="en-ID" dirty="0"/>
              <a:t> Hal –</a:t>
            </a:r>
            <a:r>
              <a:rPr lang="en-ID" dirty="0" err="1"/>
              <a:t>hal</a:t>
            </a:r>
            <a:r>
              <a:rPr lang="en-ID" dirty="0"/>
              <a:t>  </a:t>
            </a:r>
            <a:r>
              <a:rPr lang="en-ID" dirty="0" err="1"/>
              <a:t>Kemungkinan</a:t>
            </a:r>
            <a:r>
              <a:rPr lang="en-ID" dirty="0"/>
              <a:t> </a:t>
            </a:r>
            <a:r>
              <a:rPr lang="en-ID" dirty="0" err="1"/>
              <a:t>menimbulkan</a:t>
            </a:r>
            <a:r>
              <a:rPr lang="en-ID" dirty="0"/>
              <a:t> </a:t>
            </a:r>
            <a:r>
              <a:rPr lang="en-ID" dirty="0" err="1"/>
              <a:t>bahaya</a:t>
            </a:r>
            <a:r>
              <a:rPr lang="en-ID" dirty="0"/>
              <a:t>. </a:t>
            </a:r>
          </a:p>
          <a:p>
            <a:r>
              <a:rPr lang="en-ID" dirty="0"/>
              <a:t>6. </a:t>
            </a:r>
            <a:r>
              <a:rPr lang="en-ID" dirty="0" err="1"/>
              <a:t>Penggolongan</a:t>
            </a:r>
            <a:r>
              <a:rPr lang="en-ID" dirty="0"/>
              <a:t> </a:t>
            </a:r>
            <a:r>
              <a:rPr lang="en-ID" dirty="0" err="1"/>
              <a:t>Resiko</a:t>
            </a:r>
            <a:endParaRPr lang="en-ID" dirty="0"/>
          </a:p>
          <a:p>
            <a:r>
              <a:rPr lang="en-ID" dirty="0" err="1"/>
              <a:t>yakni</a:t>
            </a:r>
            <a:r>
              <a:rPr lang="en-ID" dirty="0"/>
              <a:t> </a:t>
            </a:r>
            <a:r>
              <a:rPr lang="en-ID" dirty="0" err="1"/>
              <a:t>Pengelompokkan</a:t>
            </a:r>
            <a:r>
              <a:rPr lang="en-ID" dirty="0"/>
              <a:t> </a:t>
            </a:r>
            <a:r>
              <a:rPr lang="en-ID" dirty="0" err="1"/>
              <a:t>prioritas</a:t>
            </a:r>
            <a:r>
              <a:rPr lang="en-ID" dirty="0"/>
              <a:t> </a:t>
            </a:r>
            <a:r>
              <a:rPr lang="en-ID" dirty="0" err="1"/>
              <a:t>resiko</a:t>
            </a:r>
            <a:r>
              <a:rPr lang="en-ID" dirty="0"/>
              <a:t> </a:t>
            </a:r>
            <a:r>
              <a:rPr lang="en-ID" dirty="0" err="1"/>
              <a:t>berdasarkan</a:t>
            </a:r>
            <a:r>
              <a:rPr lang="en-ID" dirty="0"/>
              <a:t> </a:t>
            </a:r>
            <a:r>
              <a:rPr lang="en-ID" dirty="0" err="1"/>
              <a:t>bahaya</a:t>
            </a:r>
            <a:r>
              <a:rPr lang="en-ID" dirty="0"/>
              <a:t> yang </a:t>
            </a:r>
            <a:r>
              <a:rPr lang="en-ID" dirty="0" err="1"/>
              <a:t>mungkin</a:t>
            </a:r>
            <a:r>
              <a:rPr lang="en-ID" dirty="0"/>
              <a:t> </a:t>
            </a:r>
            <a:r>
              <a:rPr lang="en-ID" dirty="0" err="1"/>
              <a:t>timbul</a:t>
            </a:r>
            <a:r>
              <a:rPr lang="en-ID" dirty="0"/>
              <a:t>/ </a:t>
            </a:r>
            <a:r>
              <a:rPr lang="en-ID" dirty="0" err="1"/>
              <a:t>terdapat</a:t>
            </a:r>
            <a:r>
              <a:rPr lang="en-ID" dirty="0"/>
              <a:t> pada </a:t>
            </a:r>
            <a:r>
              <a:rPr lang="en-ID" dirty="0" err="1"/>
              <a:t>makanan</a:t>
            </a:r>
            <a:r>
              <a:rPr lang="en-ID" dirty="0"/>
              <a:t>.</a:t>
            </a:r>
          </a:p>
          <a:p>
            <a:endParaRPr lang="en-ID" dirty="0"/>
          </a:p>
          <a:p>
            <a:r>
              <a:rPr lang="en-ID" dirty="0"/>
              <a:t>7. </a:t>
            </a:r>
            <a:r>
              <a:rPr lang="en-ID" dirty="0" err="1"/>
              <a:t>Pemantauan</a:t>
            </a:r>
            <a:r>
              <a:rPr lang="en-ID" dirty="0"/>
              <a:t> (Monitoring)</a:t>
            </a:r>
          </a:p>
          <a:p>
            <a:r>
              <a:rPr lang="en-ID" dirty="0" err="1"/>
              <a:t>adalah</a:t>
            </a:r>
            <a:r>
              <a:rPr lang="en-ID" dirty="0"/>
              <a:t>  </a:t>
            </a:r>
            <a:r>
              <a:rPr lang="en-ID" dirty="0" err="1"/>
              <a:t>Pengamanan</a:t>
            </a:r>
            <a:r>
              <a:rPr lang="en-ID" dirty="0"/>
              <a:t> </a:t>
            </a:r>
            <a:r>
              <a:rPr lang="en-ID" dirty="0" err="1"/>
              <a:t>atau</a:t>
            </a:r>
            <a:r>
              <a:rPr lang="en-ID" dirty="0"/>
              <a:t> </a:t>
            </a:r>
            <a:r>
              <a:rPr lang="en-ID" dirty="0" err="1"/>
              <a:t>pengukuran</a:t>
            </a:r>
            <a:r>
              <a:rPr lang="en-ID" dirty="0"/>
              <a:t> </a:t>
            </a:r>
            <a:r>
              <a:rPr lang="en-ID" dirty="0" err="1"/>
              <a:t>untuk</a:t>
            </a:r>
            <a:r>
              <a:rPr lang="en-ID" dirty="0"/>
              <a:t> </a:t>
            </a:r>
            <a:r>
              <a:rPr lang="en-ID" dirty="0" err="1"/>
              <a:t>menetapkan</a:t>
            </a:r>
            <a:r>
              <a:rPr lang="en-ID" dirty="0"/>
              <a:t> </a:t>
            </a:r>
            <a:r>
              <a:rPr lang="en-ID" dirty="0" err="1"/>
              <a:t>apakah</a:t>
            </a:r>
            <a:r>
              <a:rPr lang="en-ID" dirty="0"/>
              <a:t> </a:t>
            </a:r>
            <a:r>
              <a:rPr lang="en-ID" dirty="0" err="1"/>
              <a:t>suatu</a:t>
            </a:r>
            <a:r>
              <a:rPr lang="en-ID" dirty="0"/>
              <a:t> CCP </a:t>
            </a:r>
            <a:r>
              <a:rPr lang="en-ID" dirty="0" err="1"/>
              <a:t>dapat</a:t>
            </a:r>
            <a:r>
              <a:rPr lang="en-ID" dirty="0"/>
              <a:t> </a:t>
            </a:r>
            <a:r>
              <a:rPr lang="en-ID" dirty="0" err="1"/>
              <a:t>dikendalikan</a:t>
            </a:r>
            <a:r>
              <a:rPr lang="en-ID" dirty="0"/>
              <a:t> </a:t>
            </a:r>
            <a:r>
              <a:rPr lang="en-ID" dirty="0" err="1"/>
              <a:t>dengan</a:t>
            </a:r>
            <a:r>
              <a:rPr lang="en-ID" dirty="0"/>
              <a:t> </a:t>
            </a:r>
            <a:r>
              <a:rPr lang="en-ID" dirty="0" err="1"/>
              <a:t>baik</a:t>
            </a:r>
            <a:r>
              <a:rPr lang="en-ID" dirty="0"/>
              <a:t> dan </a:t>
            </a:r>
            <a:r>
              <a:rPr lang="en-ID" dirty="0" err="1"/>
              <a:t>benar</a:t>
            </a:r>
            <a:r>
              <a:rPr lang="en-ID" dirty="0"/>
              <a:t> </a:t>
            </a:r>
            <a:r>
              <a:rPr lang="en-ID" dirty="0" err="1"/>
              <a:t>serta</a:t>
            </a:r>
            <a:r>
              <a:rPr lang="en-ID" dirty="0"/>
              <a:t> </a:t>
            </a:r>
            <a:r>
              <a:rPr lang="en-ID" dirty="0" err="1"/>
              <a:t>menghasilkan</a:t>
            </a:r>
            <a:r>
              <a:rPr lang="en-ID" dirty="0"/>
              <a:t> </a:t>
            </a:r>
            <a:r>
              <a:rPr lang="en-ID" dirty="0" err="1"/>
              <a:t>catatan</a:t>
            </a:r>
            <a:r>
              <a:rPr lang="en-ID" dirty="0"/>
              <a:t> yang </a:t>
            </a:r>
            <a:r>
              <a:rPr lang="en-ID" dirty="0" err="1"/>
              <a:t>teliti</a:t>
            </a:r>
            <a:r>
              <a:rPr lang="en-ID" dirty="0"/>
              <a:t> </a:t>
            </a:r>
            <a:r>
              <a:rPr lang="en-ID" dirty="0" err="1"/>
              <a:t>untuk</a:t>
            </a:r>
            <a:r>
              <a:rPr lang="en-ID" dirty="0"/>
              <a:t> </a:t>
            </a:r>
            <a:r>
              <a:rPr lang="en-ID" dirty="0" err="1"/>
              <a:t>digunakan</a:t>
            </a:r>
            <a:r>
              <a:rPr lang="en-ID" dirty="0"/>
              <a:t> </a:t>
            </a:r>
            <a:r>
              <a:rPr lang="en-ID" dirty="0" err="1"/>
              <a:t>selanjutnya</a:t>
            </a:r>
            <a:r>
              <a:rPr lang="en-ID" dirty="0"/>
              <a:t> </a:t>
            </a:r>
            <a:r>
              <a:rPr lang="en-ID" dirty="0" err="1"/>
              <a:t>dalam</a:t>
            </a:r>
            <a:r>
              <a:rPr lang="en-ID" dirty="0"/>
              <a:t> </a:t>
            </a:r>
            <a:r>
              <a:rPr lang="en-ID" dirty="0" err="1"/>
              <a:t>verifikasi</a:t>
            </a:r>
            <a:r>
              <a:rPr lang="en-ID" dirty="0"/>
              <a:t>. </a:t>
            </a:r>
          </a:p>
          <a:p>
            <a:r>
              <a:rPr lang="en-ID" dirty="0"/>
              <a:t>8. </a:t>
            </a:r>
            <a:r>
              <a:rPr lang="en-ID" dirty="0" err="1"/>
              <a:t>Pemantauan</a:t>
            </a:r>
            <a:r>
              <a:rPr lang="en-ID" dirty="0"/>
              <a:t> </a:t>
            </a:r>
            <a:r>
              <a:rPr lang="en-ID" dirty="0" err="1"/>
              <a:t>Kontinyu</a:t>
            </a:r>
            <a:endParaRPr lang="en-ID" dirty="0"/>
          </a:p>
          <a:p>
            <a:r>
              <a:rPr lang="en-ID" dirty="0" err="1"/>
              <a:t>adalah</a:t>
            </a:r>
            <a:r>
              <a:rPr lang="en-ID" dirty="0"/>
              <a:t> </a:t>
            </a:r>
            <a:r>
              <a:rPr lang="en-ID" dirty="0" err="1"/>
              <a:t>Pengumpulan</a:t>
            </a:r>
            <a:r>
              <a:rPr lang="en-ID" dirty="0"/>
              <a:t> dan </a:t>
            </a:r>
            <a:r>
              <a:rPr lang="en-ID" dirty="0" err="1"/>
              <a:t>pencatatan</a:t>
            </a:r>
            <a:r>
              <a:rPr lang="en-ID" dirty="0"/>
              <a:t> data </a:t>
            </a:r>
            <a:r>
              <a:rPr lang="en-ID" dirty="0" err="1"/>
              <a:t>secara</a:t>
            </a:r>
            <a:r>
              <a:rPr lang="en-ID" dirty="0"/>
              <a:t> </a:t>
            </a:r>
            <a:r>
              <a:rPr lang="en-ID" dirty="0" err="1"/>
              <a:t>kontinyu</a:t>
            </a:r>
            <a:r>
              <a:rPr lang="en-ID" dirty="0"/>
              <a:t>, </a:t>
            </a:r>
            <a:r>
              <a:rPr lang="en-ID" dirty="0" err="1"/>
              <a:t>misalnya</a:t>
            </a:r>
            <a:r>
              <a:rPr lang="en-ID" dirty="0"/>
              <a:t> </a:t>
            </a:r>
            <a:r>
              <a:rPr lang="en-ID" dirty="0" err="1"/>
              <a:t>pencatatan</a:t>
            </a:r>
            <a:r>
              <a:rPr lang="en-ID" dirty="0"/>
              <a:t> </a:t>
            </a:r>
            <a:r>
              <a:rPr lang="en-ID" dirty="0" err="1"/>
              <a:t>suhu</a:t>
            </a:r>
            <a:r>
              <a:rPr lang="en-ID" dirty="0"/>
              <a:t> pada </a:t>
            </a:r>
            <a:r>
              <a:rPr lang="en-ID" dirty="0" err="1"/>
              <a:t>tabel</a:t>
            </a:r>
            <a:r>
              <a:rPr lang="en-ID" dirty="0"/>
              <a:t>.</a:t>
            </a:r>
          </a:p>
          <a:p>
            <a:r>
              <a:rPr lang="en-ID" dirty="0"/>
              <a:t>9. </a:t>
            </a:r>
            <a:r>
              <a:rPr lang="en-ID" dirty="0" err="1"/>
              <a:t>Tindakan</a:t>
            </a:r>
            <a:r>
              <a:rPr lang="en-ID" dirty="0"/>
              <a:t> </a:t>
            </a:r>
            <a:r>
              <a:rPr lang="en-ID" dirty="0" err="1"/>
              <a:t>Koreksi</a:t>
            </a:r>
            <a:r>
              <a:rPr lang="en-ID" dirty="0"/>
              <a:t> (Corrective Action)</a:t>
            </a:r>
          </a:p>
          <a:p>
            <a:r>
              <a:rPr lang="en-ID" dirty="0" err="1"/>
              <a:t>Adalah</a:t>
            </a:r>
            <a:r>
              <a:rPr lang="en-ID" dirty="0"/>
              <a:t>  </a:t>
            </a:r>
            <a:r>
              <a:rPr lang="en-ID" dirty="0" err="1"/>
              <a:t>Prosedur</a:t>
            </a:r>
            <a:r>
              <a:rPr lang="en-ID" dirty="0"/>
              <a:t> </a:t>
            </a:r>
            <a:r>
              <a:rPr lang="en-ID" dirty="0" err="1"/>
              <a:t>atau</a:t>
            </a:r>
            <a:r>
              <a:rPr lang="en-ID" dirty="0"/>
              <a:t> </a:t>
            </a:r>
            <a:r>
              <a:rPr lang="en-ID" dirty="0" err="1"/>
              <a:t>tatacara</a:t>
            </a:r>
            <a:r>
              <a:rPr lang="en-ID" dirty="0"/>
              <a:t> </a:t>
            </a:r>
            <a:r>
              <a:rPr lang="en-ID" dirty="0" err="1"/>
              <a:t>tindakan</a:t>
            </a:r>
            <a:r>
              <a:rPr lang="en-ID" dirty="0"/>
              <a:t> yang </a:t>
            </a:r>
            <a:r>
              <a:rPr lang="en-ID" dirty="0" err="1"/>
              <a:t>harus</a:t>
            </a:r>
            <a:r>
              <a:rPr lang="en-ID" dirty="0"/>
              <a:t> </a:t>
            </a:r>
            <a:r>
              <a:rPr lang="en-ID" dirty="0" err="1"/>
              <a:t>dilakukan</a:t>
            </a:r>
            <a:r>
              <a:rPr lang="en-ID" dirty="0"/>
              <a:t> </a:t>
            </a:r>
            <a:r>
              <a:rPr lang="en-ID" dirty="0" err="1"/>
              <a:t>jika</a:t>
            </a:r>
            <a:r>
              <a:rPr lang="en-ID" dirty="0"/>
              <a:t> </a:t>
            </a:r>
            <a:r>
              <a:rPr lang="en-ID" dirty="0" err="1"/>
              <a:t>terjadi</a:t>
            </a:r>
            <a:r>
              <a:rPr lang="en-ID" dirty="0"/>
              <a:t> </a:t>
            </a:r>
            <a:r>
              <a:rPr lang="en-ID" dirty="0" err="1"/>
              <a:t>penyimpangan</a:t>
            </a:r>
            <a:r>
              <a:rPr lang="en-ID" dirty="0"/>
              <a:t> pada CCP. </a:t>
            </a:r>
          </a:p>
          <a:p>
            <a:endParaRPr lang="en-ID" dirty="0"/>
          </a:p>
          <a:p>
            <a:r>
              <a:rPr lang="en-ID" dirty="0"/>
              <a:t>10. Tim HACCP</a:t>
            </a:r>
          </a:p>
          <a:p>
            <a:r>
              <a:rPr lang="en-ID" dirty="0" err="1"/>
              <a:t>adalah</a:t>
            </a:r>
            <a:r>
              <a:rPr lang="en-ID" dirty="0"/>
              <a:t> </a:t>
            </a:r>
            <a:r>
              <a:rPr lang="en-ID" dirty="0" err="1"/>
              <a:t>Sekelompok</a:t>
            </a:r>
            <a:r>
              <a:rPr lang="en-ID" dirty="0"/>
              <a:t> orang/</a:t>
            </a:r>
            <a:r>
              <a:rPr lang="en-ID" dirty="0" err="1"/>
              <a:t>ahli</a:t>
            </a:r>
            <a:r>
              <a:rPr lang="en-ID" dirty="0"/>
              <a:t> yang </a:t>
            </a:r>
            <a:r>
              <a:rPr lang="en-ID" dirty="0" err="1"/>
              <a:t>bertanggung</a:t>
            </a:r>
            <a:r>
              <a:rPr lang="en-ID" dirty="0"/>
              <a:t> </a:t>
            </a:r>
            <a:r>
              <a:rPr lang="en-ID" dirty="0" err="1"/>
              <a:t>jawab</a:t>
            </a:r>
            <a:r>
              <a:rPr lang="en-ID" dirty="0"/>
              <a:t> </a:t>
            </a:r>
            <a:r>
              <a:rPr lang="en-ID" dirty="0" err="1"/>
              <a:t>untuk</a:t>
            </a:r>
            <a:r>
              <a:rPr lang="en-ID" dirty="0"/>
              <a:t> </a:t>
            </a:r>
            <a:r>
              <a:rPr lang="en-ID" dirty="0" err="1"/>
              <a:t>menyusun</a:t>
            </a:r>
            <a:r>
              <a:rPr lang="en-ID" dirty="0"/>
              <a:t> </a:t>
            </a:r>
            <a:r>
              <a:rPr lang="en-ID" dirty="0" err="1"/>
              <a:t>rancangan</a:t>
            </a:r>
            <a:r>
              <a:rPr lang="en-ID" dirty="0"/>
              <a:t> HACCP</a:t>
            </a:r>
          </a:p>
          <a:p>
            <a:r>
              <a:rPr lang="en-ID" dirty="0"/>
              <a:t>11. </a:t>
            </a:r>
            <a:r>
              <a:rPr lang="en-ID" dirty="0" err="1"/>
              <a:t>Validasi</a:t>
            </a:r>
            <a:r>
              <a:rPr lang="en-ID" dirty="0"/>
              <a:t> </a:t>
            </a:r>
            <a:r>
              <a:rPr lang="en-ID" dirty="0" err="1"/>
              <a:t>Rancangan</a:t>
            </a:r>
            <a:r>
              <a:rPr lang="en-ID" dirty="0"/>
              <a:t> HACCP</a:t>
            </a:r>
          </a:p>
          <a:p>
            <a:r>
              <a:rPr lang="en-ID" dirty="0" err="1"/>
              <a:t>adalah</a:t>
            </a:r>
            <a:r>
              <a:rPr lang="en-ID" dirty="0"/>
              <a:t> </a:t>
            </a:r>
            <a:r>
              <a:rPr lang="en-ID" dirty="0" err="1"/>
              <a:t>Pemeriksaan</a:t>
            </a:r>
            <a:r>
              <a:rPr lang="en-ID" dirty="0"/>
              <a:t> </a:t>
            </a:r>
            <a:r>
              <a:rPr lang="en-ID" dirty="0" err="1"/>
              <a:t>awal</a:t>
            </a:r>
            <a:r>
              <a:rPr lang="en-ID" dirty="0"/>
              <a:t> oleh </a:t>
            </a:r>
            <a:r>
              <a:rPr lang="en-ID" dirty="0" err="1"/>
              <a:t>tim</a:t>
            </a:r>
            <a:r>
              <a:rPr lang="en-ID" dirty="0"/>
              <a:t> HACCP </a:t>
            </a:r>
            <a:r>
              <a:rPr lang="en-ID" dirty="0" err="1"/>
              <a:t>untuk</a:t>
            </a:r>
            <a:r>
              <a:rPr lang="en-ID" dirty="0"/>
              <a:t> </a:t>
            </a:r>
            <a:r>
              <a:rPr lang="en-ID" dirty="0" err="1"/>
              <a:t>menjamin</a:t>
            </a:r>
            <a:r>
              <a:rPr lang="en-ID" dirty="0"/>
              <a:t> </a:t>
            </a:r>
            <a:r>
              <a:rPr lang="en-ID" dirty="0" err="1"/>
              <a:t>bahwa</a:t>
            </a:r>
            <a:r>
              <a:rPr lang="en-ID" dirty="0"/>
              <a:t> </a:t>
            </a:r>
            <a:r>
              <a:rPr lang="en-ID" dirty="0" err="1"/>
              <a:t>semua</a:t>
            </a:r>
            <a:r>
              <a:rPr lang="en-ID" dirty="0"/>
              <a:t> </a:t>
            </a:r>
            <a:r>
              <a:rPr lang="en-ID" dirty="0" err="1"/>
              <a:t>elemen</a:t>
            </a:r>
            <a:r>
              <a:rPr lang="en-ID" dirty="0"/>
              <a:t> </a:t>
            </a:r>
            <a:r>
              <a:rPr lang="en-ID" dirty="0" err="1"/>
              <a:t>dalam</a:t>
            </a:r>
            <a:r>
              <a:rPr lang="en-ID" dirty="0"/>
              <a:t> </a:t>
            </a:r>
            <a:r>
              <a:rPr lang="en-ID" dirty="0" err="1"/>
              <a:t>rancangan</a:t>
            </a:r>
            <a:r>
              <a:rPr lang="en-ID" dirty="0"/>
              <a:t> HACCP </a:t>
            </a:r>
            <a:r>
              <a:rPr lang="en-ID" dirty="0" err="1"/>
              <a:t>sudah</a:t>
            </a:r>
            <a:r>
              <a:rPr lang="en-ID" dirty="0"/>
              <a:t> </a:t>
            </a:r>
            <a:r>
              <a:rPr lang="en-ID" dirty="0" err="1"/>
              <a:t>benar</a:t>
            </a:r>
            <a:r>
              <a:rPr lang="en-ID" dirty="0"/>
              <a:t>.</a:t>
            </a:r>
          </a:p>
          <a:p>
            <a:r>
              <a:rPr lang="en-ID" dirty="0"/>
              <a:t>12. </a:t>
            </a:r>
            <a:r>
              <a:rPr lang="en-ID" dirty="0" err="1"/>
              <a:t>Validasi</a:t>
            </a:r>
            <a:r>
              <a:rPr lang="en-ID" dirty="0"/>
              <a:t> </a:t>
            </a:r>
          </a:p>
          <a:p>
            <a:r>
              <a:rPr lang="en-ID" dirty="0" err="1"/>
              <a:t>Adalah</a:t>
            </a:r>
            <a:r>
              <a:rPr lang="en-ID" dirty="0"/>
              <a:t> </a:t>
            </a:r>
            <a:r>
              <a:rPr lang="en-ID" dirty="0" err="1"/>
              <a:t>Metode</a:t>
            </a:r>
            <a:r>
              <a:rPr lang="en-ID" dirty="0"/>
              <a:t>, </a:t>
            </a:r>
            <a:r>
              <a:rPr lang="en-ID" dirty="0" err="1"/>
              <a:t>prosedur</a:t>
            </a:r>
            <a:r>
              <a:rPr lang="en-ID" dirty="0"/>
              <a:t> dan uji yang </a:t>
            </a:r>
            <a:r>
              <a:rPr lang="en-ID" dirty="0" err="1"/>
              <a:t>dilakukan</a:t>
            </a:r>
            <a:r>
              <a:rPr lang="en-ID" dirty="0"/>
              <a:t> </a:t>
            </a:r>
            <a:r>
              <a:rPr lang="en-ID" dirty="0" err="1"/>
              <a:t>selain</a:t>
            </a:r>
            <a:r>
              <a:rPr lang="en-ID" dirty="0"/>
              <a:t> </a:t>
            </a:r>
            <a:r>
              <a:rPr lang="en-ID" dirty="0" err="1"/>
              <a:t>pemantauan</a:t>
            </a:r>
            <a:r>
              <a:rPr lang="en-ID" dirty="0"/>
              <a:t> </a:t>
            </a:r>
            <a:r>
              <a:rPr lang="en-ID" dirty="0" err="1"/>
              <a:t>untuk</a:t>
            </a:r>
            <a:r>
              <a:rPr lang="en-ID" dirty="0"/>
              <a:t> </a:t>
            </a:r>
            <a:r>
              <a:rPr lang="en-ID" dirty="0" err="1"/>
              <a:t>membuktikan</a:t>
            </a:r>
            <a:r>
              <a:rPr lang="en-ID" dirty="0"/>
              <a:t> </a:t>
            </a:r>
            <a:r>
              <a:rPr lang="en-ID" dirty="0" err="1"/>
              <a:t>bahwa</a:t>
            </a:r>
            <a:r>
              <a:rPr lang="en-ID" dirty="0"/>
              <a:t> </a:t>
            </a:r>
            <a:r>
              <a:rPr lang="en-ID" dirty="0" err="1"/>
              <a:t>sistem</a:t>
            </a:r>
            <a:r>
              <a:rPr lang="en-ID" dirty="0"/>
              <a:t> HACCP </a:t>
            </a:r>
            <a:r>
              <a:rPr lang="en-ID" dirty="0" err="1"/>
              <a:t>telah</a:t>
            </a:r>
            <a:r>
              <a:rPr lang="en-ID" dirty="0"/>
              <a:t> </a:t>
            </a:r>
            <a:r>
              <a:rPr lang="en-ID" dirty="0" err="1"/>
              <a:t>sesuai</a:t>
            </a:r>
            <a:r>
              <a:rPr lang="en-ID" dirty="0"/>
              <a:t> </a:t>
            </a:r>
            <a:r>
              <a:rPr lang="en-ID" dirty="0" err="1"/>
              <a:t>dengan</a:t>
            </a:r>
            <a:r>
              <a:rPr lang="en-ID" dirty="0"/>
              <a:t> </a:t>
            </a:r>
            <a:r>
              <a:rPr lang="en-ID" dirty="0" err="1"/>
              <a:t>rancangan</a:t>
            </a:r>
            <a:r>
              <a:rPr lang="en-ID" dirty="0"/>
              <a:t> HACCP, dan </a:t>
            </a:r>
            <a:r>
              <a:rPr lang="en-ID" dirty="0" err="1"/>
              <a:t>untuk</a:t>
            </a:r>
            <a:r>
              <a:rPr lang="en-ID" dirty="0"/>
              <a:t> </a:t>
            </a:r>
            <a:r>
              <a:rPr lang="en-ID" dirty="0" err="1"/>
              <a:t>menentukan</a:t>
            </a:r>
            <a:r>
              <a:rPr lang="en-ID" dirty="0"/>
              <a:t> </a:t>
            </a:r>
            <a:r>
              <a:rPr lang="en-ID" dirty="0" err="1"/>
              <a:t>apakah</a:t>
            </a:r>
            <a:r>
              <a:rPr lang="en-ID" dirty="0"/>
              <a:t> </a:t>
            </a:r>
            <a:r>
              <a:rPr lang="en-ID" dirty="0" err="1"/>
              <a:t>rancangan</a:t>
            </a:r>
            <a:r>
              <a:rPr lang="en-ID" dirty="0"/>
              <a:t> HACCP </a:t>
            </a:r>
            <a:r>
              <a:rPr lang="en-ID" dirty="0" err="1"/>
              <a:t>memerlukan</a:t>
            </a:r>
            <a:r>
              <a:rPr lang="en-ID" dirty="0"/>
              <a:t> </a:t>
            </a:r>
            <a:r>
              <a:rPr lang="en-ID" dirty="0" err="1"/>
              <a:t>modifikasi</a:t>
            </a:r>
            <a:r>
              <a:rPr lang="en-ID" dirty="0"/>
              <a:t> dan </a:t>
            </a:r>
            <a:r>
              <a:rPr lang="en-ID" dirty="0" err="1"/>
              <a:t>revalidasi</a:t>
            </a:r>
            <a:endParaRPr lang="en-ID" dirty="0"/>
          </a:p>
          <a:p>
            <a:endParaRPr lang="en-ID" dirty="0"/>
          </a:p>
        </p:txBody>
      </p:sp>
      <p:sp>
        <p:nvSpPr>
          <p:cNvPr id="4" name="Slide Number Placeholder 3"/>
          <p:cNvSpPr>
            <a:spLocks noGrp="1"/>
          </p:cNvSpPr>
          <p:nvPr>
            <p:ph type="sldNum" sz="quarter" idx="5"/>
          </p:nvPr>
        </p:nvSpPr>
        <p:spPr/>
        <p:txBody>
          <a:bodyPr/>
          <a:lstStyle/>
          <a:p>
            <a:fld id="{75BAB2E2-7BE7-42F9-944F-ED09BA0F1617}" type="slidenum">
              <a:rPr lang="en-ID" smtClean="0"/>
              <a:t>6</a:t>
            </a:fld>
            <a:endParaRPr lang="en-ID"/>
          </a:p>
        </p:txBody>
      </p:sp>
    </p:spTree>
    <p:extLst>
      <p:ext uri="{BB962C8B-B14F-4D97-AF65-F5344CB8AC3E}">
        <p14:creationId xmlns:p14="http://schemas.microsoft.com/office/powerpoint/2010/main" val="3786013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dirty="0" err="1"/>
              <a:t>Secara</a:t>
            </a:r>
            <a:r>
              <a:rPr lang="en-ID" dirty="0"/>
              <a:t> </a:t>
            </a:r>
            <a:r>
              <a:rPr lang="en-ID" dirty="0" err="1"/>
              <a:t>teoritis</a:t>
            </a:r>
            <a:r>
              <a:rPr lang="en-ID" dirty="0"/>
              <a:t> </a:t>
            </a:r>
            <a:r>
              <a:rPr lang="en-ID" dirty="0" err="1"/>
              <a:t>ada</a:t>
            </a:r>
            <a:r>
              <a:rPr lang="en-ID" dirty="0"/>
              <a:t> </a:t>
            </a:r>
            <a:r>
              <a:rPr lang="en-ID" dirty="0" err="1"/>
              <a:t>tujuh</a:t>
            </a:r>
            <a:r>
              <a:rPr lang="en-ID" dirty="0"/>
              <a:t> </a:t>
            </a:r>
            <a:r>
              <a:rPr lang="en-ID" dirty="0" err="1"/>
              <a:t>prinsip</a:t>
            </a:r>
            <a:r>
              <a:rPr lang="en-ID" dirty="0"/>
              <a:t> </a:t>
            </a:r>
            <a:r>
              <a:rPr lang="en-ID" dirty="0" err="1"/>
              <a:t>dasar</a:t>
            </a:r>
            <a:r>
              <a:rPr lang="en-ID" dirty="0"/>
              <a:t> </a:t>
            </a:r>
            <a:r>
              <a:rPr lang="en-ID" dirty="0" err="1"/>
              <a:t>penting</a:t>
            </a:r>
            <a:r>
              <a:rPr lang="en-ID" dirty="0"/>
              <a:t> </a:t>
            </a:r>
            <a:r>
              <a:rPr lang="en-ID" dirty="0" err="1"/>
              <a:t>dalam</a:t>
            </a:r>
            <a:r>
              <a:rPr lang="en-ID" dirty="0"/>
              <a:t> </a:t>
            </a:r>
            <a:r>
              <a:rPr lang="en-ID" dirty="0" err="1"/>
              <a:t>penerapan</a:t>
            </a:r>
            <a:r>
              <a:rPr lang="en-ID" dirty="0"/>
              <a:t> </a:t>
            </a:r>
            <a:r>
              <a:rPr lang="en-ID" dirty="0" err="1"/>
              <a:t>sistem</a:t>
            </a:r>
            <a:r>
              <a:rPr lang="en-ID" dirty="0"/>
              <a:t> HACCP pada </a:t>
            </a:r>
            <a:r>
              <a:rPr lang="en-ID" dirty="0" err="1"/>
              <a:t>industri</a:t>
            </a:r>
            <a:r>
              <a:rPr lang="en-ID" dirty="0"/>
              <a:t> </a:t>
            </a:r>
            <a:r>
              <a:rPr lang="en-ID" dirty="0" err="1"/>
              <a:t>pangan</a:t>
            </a:r>
            <a:r>
              <a:rPr lang="en-ID" dirty="0"/>
              <a:t> </a:t>
            </a:r>
            <a:r>
              <a:rPr lang="en-ID" dirty="0" err="1"/>
              <a:t>seperti</a:t>
            </a:r>
            <a:r>
              <a:rPr lang="en-ID" dirty="0"/>
              <a:t> yang </a:t>
            </a:r>
            <a:r>
              <a:rPr lang="en-ID" dirty="0" err="1"/>
              <a:t>direkomendasikan</a:t>
            </a:r>
            <a:r>
              <a:rPr lang="en-ID" dirty="0"/>
              <a:t> </a:t>
            </a:r>
            <a:r>
              <a:rPr lang="en-ID" dirty="0" err="1"/>
              <a:t>baik</a:t>
            </a:r>
            <a:r>
              <a:rPr lang="en-ID" dirty="0"/>
              <a:t> oleh NACMCP (National Advisory Committee on </a:t>
            </a:r>
            <a:r>
              <a:rPr lang="en-ID" dirty="0" err="1"/>
              <a:t>Microbilogical</a:t>
            </a:r>
            <a:r>
              <a:rPr lang="en-ID" dirty="0"/>
              <a:t> Criteria for Foods, 1992) dan CAC (Codex </a:t>
            </a:r>
            <a:r>
              <a:rPr lang="en-ID" dirty="0" err="1"/>
              <a:t>Alintarius</a:t>
            </a:r>
            <a:r>
              <a:rPr lang="en-ID" dirty="0"/>
              <a:t> Commission, 1993). </a:t>
            </a:r>
            <a:r>
              <a:rPr lang="en-ID" dirty="0" err="1"/>
              <a:t>Ketujuh</a:t>
            </a:r>
            <a:r>
              <a:rPr lang="en-ID" dirty="0"/>
              <a:t> </a:t>
            </a:r>
            <a:r>
              <a:rPr lang="en-ID" dirty="0" err="1"/>
              <a:t>prinsip</a:t>
            </a:r>
            <a:r>
              <a:rPr lang="en-ID" dirty="0"/>
              <a:t> </a:t>
            </a:r>
            <a:r>
              <a:rPr lang="en-ID" dirty="0" err="1"/>
              <a:t>dasar</a:t>
            </a:r>
            <a:r>
              <a:rPr lang="en-ID" dirty="0"/>
              <a:t> </a:t>
            </a:r>
            <a:r>
              <a:rPr lang="en-ID" dirty="0" err="1"/>
              <a:t>penting</a:t>
            </a:r>
            <a:r>
              <a:rPr lang="en-ID" dirty="0"/>
              <a:t> HACCP yang </a:t>
            </a:r>
            <a:r>
              <a:rPr lang="en-ID" dirty="0" err="1"/>
              <a:t>merupakan</a:t>
            </a:r>
            <a:r>
              <a:rPr lang="en-ID" dirty="0"/>
              <a:t> </a:t>
            </a:r>
            <a:r>
              <a:rPr lang="en-ID" dirty="0" err="1"/>
              <a:t>dasar</a:t>
            </a:r>
            <a:r>
              <a:rPr lang="en-ID" dirty="0"/>
              <a:t> </a:t>
            </a:r>
            <a:r>
              <a:rPr lang="en-ID" dirty="0" err="1"/>
              <a:t>filosofi</a:t>
            </a:r>
            <a:r>
              <a:rPr lang="en-ID" dirty="0"/>
              <a:t> HACCP </a:t>
            </a:r>
            <a:r>
              <a:rPr lang="en-ID" dirty="0" err="1"/>
              <a:t>tersebut</a:t>
            </a:r>
            <a:r>
              <a:rPr lang="en-ID" dirty="0"/>
              <a:t> </a:t>
            </a:r>
            <a:r>
              <a:rPr lang="en-ID" dirty="0" err="1"/>
              <a:t>adalah</a:t>
            </a:r>
            <a:r>
              <a:rPr lang="en-ID" dirty="0"/>
              <a:t>:</a:t>
            </a:r>
          </a:p>
          <a:p>
            <a:pPr marL="0" indent="0">
              <a:buNone/>
            </a:pPr>
            <a:r>
              <a:rPr lang="en-ID" dirty="0"/>
              <a:t>1. </a:t>
            </a:r>
            <a:r>
              <a:rPr lang="en-ID" dirty="0" err="1"/>
              <a:t>Analisis</a:t>
            </a:r>
            <a:r>
              <a:rPr lang="en-ID" dirty="0"/>
              <a:t> </a:t>
            </a:r>
            <a:r>
              <a:rPr lang="en-ID" dirty="0" err="1"/>
              <a:t>bahaya</a:t>
            </a:r>
            <a:r>
              <a:rPr lang="en-ID" dirty="0"/>
              <a:t> (Hazard Analysis) dan </a:t>
            </a:r>
            <a:r>
              <a:rPr lang="en-ID" dirty="0" err="1"/>
              <a:t>penetapan</a:t>
            </a:r>
            <a:r>
              <a:rPr lang="en-ID" dirty="0"/>
              <a:t> </a:t>
            </a:r>
            <a:r>
              <a:rPr lang="en-ID" dirty="0" err="1"/>
              <a:t>resiko</a:t>
            </a:r>
            <a:r>
              <a:rPr lang="en-ID" dirty="0"/>
              <a:t> </a:t>
            </a:r>
            <a:r>
              <a:rPr lang="en-ID" dirty="0" err="1"/>
              <a:t>beserta</a:t>
            </a:r>
            <a:r>
              <a:rPr lang="en-ID" dirty="0"/>
              <a:t> </a:t>
            </a:r>
            <a:r>
              <a:rPr lang="en-ID" dirty="0" err="1"/>
              <a:t>cara</a:t>
            </a:r>
            <a:r>
              <a:rPr lang="en-ID" dirty="0"/>
              <a:t> </a:t>
            </a:r>
            <a:r>
              <a:rPr lang="en-ID" dirty="0" err="1"/>
              <a:t>pencegahannya</a:t>
            </a:r>
            <a:r>
              <a:rPr lang="en-ID" dirty="0"/>
              <a:t>.</a:t>
            </a:r>
          </a:p>
          <a:p>
            <a:pPr marL="0" indent="0">
              <a:buNone/>
            </a:pPr>
            <a:r>
              <a:rPr lang="en-ID" dirty="0"/>
              <a:t>2. </a:t>
            </a:r>
            <a:r>
              <a:rPr lang="en-ID" dirty="0" err="1"/>
              <a:t>Identifikasi</a:t>
            </a:r>
            <a:r>
              <a:rPr lang="en-ID" dirty="0"/>
              <a:t> dan </a:t>
            </a:r>
            <a:r>
              <a:rPr lang="en-ID" dirty="0" err="1"/>
              <a:t>penentuan</a:t>
            </a:r>
            <a:r>
              <a:rPr lang="en-ID" dirty="0"/>
              <a:t> </a:t>
            </a:r>
            <a:r>
              <a:rPr lang="en-ID" dirty="0" err="1"/>
              <a:t>titik</a:t>
            </a:r>
            <a:r>
              <a:rPr lang="en-ID" dirty="0"/>
              <a:t> </a:t>
            </a:r>
            <a:r>
              <a:rPr lang="en-ID" dirty="0" err="1"/>
              <a:t>kendali</a:t>
            </a:r>
            <a:r>
              <a:rPr lang="en-ID" dirty="0"/>
              <a:t> </a:t>
            </a:r>
            <a:r>
              <a:rPr lang="en-ID" dirty="0" err="1"/>
              <a:t>kritis</a:t>
            </a:r>
            <a:r>
              <a:rPr lang="en-ID" dirty="0"/>
              <a:t> (CCP) di </a:t>
            </a:r>
            <a:r>
              <a:rPr lang="en-ID" dirty="0" err="1"/>
              <a:t>dalam</a:t>
            </a:r>
            <a:r>
              <a:rPr lang="en-ID" dirty="0"/>
              <a:t> proses </a:t>
            </a:r>
            <a:r>
              <a:rPr lang="en-ID" dirty="0" err="1"/>
              <a:t>produksi</a:t>
            </a:r>
            <a:r>
              <a:rPr lang="en-ID" dirty="0"/>
              <a:t>. </a:t>
            </a:r>
          </a:p>
          <a:p>
            <a:pPr marL="0" indent="0">
              <a:buNone/>
            </a:pPr>
            <a:r>
              <a:rPr lang="en-ID" dirty="0"/>
              <a:t>3. </a:t>
            </a:r>
            <a:r>
              <a:rPr lang="en-ID" dirty="0" err="1"/>
              <a:t>Penetapan</a:t>
            </a:r>
            <a:r>
              <a:rPr lang="en-ID" dirty="0"/>
              <a:t> </a:t>
            </a:r>
            <a:r>
              <a:rPr lang="en-ID" dirty="0" err="1"/>
              <a:t>batas</a:t>
            </a:r>
            <a:r>
              <a:rPr lang="en-ID" dirty="0"/>
              <a:t> </a:t>
            </a:r>
            <a:r>
              <a:rPr lang="en-ID" dirty="0" err="1"/>
              <a:t>kritis</a:t>
            </a:r>
            <a:r>
              <a:rPr lang="en-ID" dirty="0"/>
              <a:t> (Critical Limits) </a:t>
            </a:r>
            <a:r>
              <a:rPr lang="en-ID" dirty="0" err="1"/>
              <a:t>terhadap</a:t>
            </a:r>
            <a:r>
              <a:rPr lang="en-ID" dirty="0"/>
              <a:t> </a:t>
            </a:r>
            <a:r>
              <a:rPr lang="en-ID" dirty="0" err="1"/>
              <a:t>setiap</a:t>
            </a:r>
            <a:r>
              <a:rPr lang="en-ID" dirty="0"/>
              <a:t> CCP yang </a:t>
            </a:r>
            <a:r>
              <a:rPr lang="en-ID" dirty="0" err="1"/>
              <a:t>telah</a:t>
            </a:r>
            <a:r>
              <a:rPr lang="en-ID" dirty="0"/>
              <a:t> </a:t>
            </a:r>
            <a:r>
              <a:rPr lang="en-ID" dirty="0" err="1"/>
              <a:t>teridentifikasi</a:t>
            </a:r>
            <a:r>
              <a:rPr lang="en-ID" dirty="0"/>
              <a:t>. </a:t>
            </a:r>
          </a:p>
          <a:p>
            <a:pPr marL="0" indent="0">
              <a:buNone/>
            </a:pPr>
            <a:r>
              <a:rPr lang="en-ID" dirty="0"/>
              <a:t>4. </a:t>
            </a:r>
            <a:r>
              <a:rPr lang="en-ID" dirty="0" err="1"/>
              <a:t>Penyusunan</a:t>
            </a:r>
            <a:r>
              <a:rPr lang="en-ID" dirty="0"/>
              <a:t> </a:t>
            </a:r>
            <a:r>
              <a:rPr lang="en-ID" dirty="0" err="1"/>
              <a:t>prosedur</a:t>
            </a:r>
            <a:r>
              <a:rPr lang="en-ID" dirty="0"/>
              <a:t> </a:t>
            </a:r>
            <a:r>
              <a:rPr lang="en-ID" dirty="0" err="1"/>
              <a:t>pemantauan</a:t>
            </a:r>
            <a:r>
              <a:rPr lang="en-ID" dirty="0"/>
              <a:t> dan </a:t>
            </a:r>
            <a:r>
              <a:rPr lang="en-ID" dirty="0" err="1"/>
              <a:t>persyaratan</a:t>
            </a:r>
            <a:r>
              <a:rPr lang="en-ID" dirty="0"/>
              <a:t> </a:t>
            </a:r>
            <a:r>
              <a:rPr lang="en-ID" dirty="0" err="1"/>
              <a:t>untuk</a:t>
            </a:r>
            <a:r>
              <a:rPr lang="en-ID" dirty="0"/>
              <a:t> </a:t>
            </a:r>
            <a:r>
              <a:rPr lang="en-ID" dirty="0" err="1"/>
              <a:t>memonitor</a:t>
            </a:r>
            <a:r>
              <a:rPr lang="en-ID" dirty="0"/>
              <a:t> CCP. </a:t>
            </a:r>
          </a:p>
          <a:p>
            <a:pPr marL="0" indent="0">
              <a:buNone/>
            </a:pPr>
            <a:r>
              <a:rPr lang="en-ID" dirty="0"/>
              <a:t>5. </a:t>
            </a:r>
            <a:r>
              <a:rPr lang="en-ID" dirty="0" err="1"/>
              <a:t>Menetapkan</a:t>
            </a:r>
            <a:r>
              <a:rPr lang="en-ID" dirty="0"/>
              <a:t>/</a:t>
            </a:r>
            <a:r>
              <a:rPr lang="en-ID" dirty="0" err="1"/>
              <a:t>menentukan</a:t>
            </a:r>
            <a:r>
              <a:rPr lang="en-ID" dirty="0"/>
              <a:t> </a:t>
            </a:r>
            <a:r>
              <a:rPr lang="en-ID" dirty="0" err="1"/>
              <a:t>tindakan</a:t>
            </a:r>
            <a:r>
              <a:rPr lang="en-ID" dirty="0"/>
              <a:t> </a:t>
            </a:r>
            <a:r>
              <a:rPr lang="en-ID" dirty="0" err="1"/>
              <a:t>koreksi</a:t>
            </a:r>
            <a:r>
              <a:rPr lang="en-ID" dirty="0"/>
              <a:t> yang </a:t>
            </a:r>
            <a:r>
              <a:rPr lang="en-ID" dirty="0" err="1"/>
              <a:t>harus</a:t>
            </a:r>
            <a:r>
              <a:rPr lang="en-ID" dirty="0"/>
              <a:t> </a:t>
            </a:r>
            <a:r>
              <a:rPr lang="en-ID" dirty="0" err="1"/>
              <a:t>dilakukan</a:t>
            </a:r>
            <a:r>
              <a:rPr lang="en-ID" dirty="0"/>
              <a:t> </a:t>
            </a:r>
            <a:r>
              <a:rPr lang="en-ID" dirty="0" err="1"/>
              <a:t>bila</a:t>
            </a:r>
            <a:r>
              <a:rPr lang="en-ID" dirty="0"/>
              <a:t> </a:t>
            </a:r>
            <a:r>
              <a:rPr lang="en-ID" dirty="0" err="1"/>
              <a:t>terjadi</a:t>
            </a:r>
            <a:r>
              <a:rPr lang="en-ID" dirty="0"/>
              <a:t> </a:t>
            </a:r>
            <a:r>
              <a:rPr lang="en-ID" dirty="0" err="1"/>
              <a:t>penyimpangan</a:t>
            </a:r>
            <a:r>
              <a:rPr lang="en-ID" dirty="0"/>
              <a:t> (</a:t>
            </a:r>
            <a:r>
              <a:rPr lang="en-ID" dirty="0" err="1"/>
              <a:t>diviasi</a:t>
            </a:r>
            <a:r>
              <a:rPr lang="en-ID" dirty="0"/>
              <a:t>) pada </a:t>
            </a:r>
            <a:r>
              <a:rPr lang="en-ID" dirty="0" err="1"/>
              <a:t>batas</a:t>
            </a:r>
            <a:r>
              <a:rPr lang="en-ID" dirty="0"/>
              <a:t> </a:t>
            </a:r>
            <a:r>
              <a:rPr lang="en-ID" dirty="0" err="1"/>
              <a:t>kritisnya</a:t>
            </a:r>
            <a:r>
              <a:rPr lang="en-ID" dirty="0"/>
              <a:t>. </a:t>
            </a:r>
          </a:p>
          <a:p>
            <a:pPr marL="0" indent="0">
              <a:buNone/>
            </a:pPr>
            <a:r>
              <a:rPr lang="en-ID" dirty="0"/>
              <a:t>6. </a:t>
            </a:r>
            <a:r>
              <a:rPr lang="en-ID" dirty="0" err="1"/>
              <a:t>Melaksanakan</a:t>
            </a:r>
            <a:r>
              <a:rPr lang="en-ID" dirty="0"/>
              <a:t> </a:t>
            </a:r>
            <a:r>
              <a:rPr lang="en-ID" dirty="0" err="1"/>
              <a:t>prosedur</a:t>
            </a:r>
            <a:r>
              <a:rPr lang="en-ID" dirty="0"/>
              <a:t> yang </a:t>
            </a:r>
            <a:r>
              <a:rPr lang="en-ID" dirty="0" err="1"/>
              <a:t>efektif</a:t>
            </a:r>
            <a:r>
              <a:rPr lang="en-ID" dirty="0"/>
              <a:t> </a:t>
            </a:r>
            <a:r>
              <a:rPr lang="en-ID" dirty="0" err="1"/>
              <a:t>untuk</a:t>
            </a:r>
            <a:r>
              <a:rPr lang="en-ID" dirty="0"/>
              <a:t> </a:t>
            </a:r>
            <a:r>
              <a:rPr lang="en-ID" dirty="0" err="1"/>
              <a:t>pencatatan</a:t>
            </a:r>
            <a:r>
              <a:rPr lang="en-ID" dirty="0"/>
              <a:t> dan </a:t>
            </a:r>
            <a:r>
              <a:rPr lang="en-ID" dirty="0" err="1"/>
              <a:t>penyimpanan</a:t>
            </a:r>
            <a:r>
              <a:rPr lang="en-ID" dirty="0"/>
              <a:t> </a:t>
            </a:r>
            <a:r>
              <a:rPr lang="en-ID" dirty="0" err="1"/>
              <a:t>datanya</a:t>
            </a:r>
            <a:r>
              <a:rPr lang="en-ID" dirty="0"/>
              <a:t> (Record keeping). </a:t>
            </a:r>
          </a:p>
          <a:p>
            <a:pPr marL="0" indent="0">
              <a:buNone/>
            </a:pPr>
            <a:r>
              <a:rPr lang="en-ID" dirty="0"/>
              <a:t>7. </a:t>
            </a:r>
            <a:r>
              <a:rPr lang="en-ID" dirty="0" err="1"/>
              <a:t>Menetapkan</a:t>
            </a:r>
            <a:r>
              <a:rPr lang="en-ID" dirty="0"/>
              <a:t> </a:t>
            </a:r>
            <a:r>
              <a:rPr lang="en-ID" dirty="0" err="1"/>
              <a:t>prosedur</a:t>
            </a:r>
            <a:r>
              <a:rPr lang="en-ID" dirty="0"/>
              <a:t> </a:t>
            </a:r>
            <a:r>
              <a:rPr lang="en-ID" dirty="0" err="1"/>
              <a:t>untuk</a:t>
            </a:r>
            <a:r>
              <a:rPr lang="en-ID" dirty="0"/>
              <a:t> </a:t>
            </a:r>
            <a:r>
              <a:rPr lang="en-ID" dirty="0" err="1"/>
              <a:t>menguji</a:t>
            </a:r>
            <a:r>
              <a:rPr lang="en-ID" dirty="0"/>
              <a:t> </a:t>
            </a:r>
            <a:r>
              <a:rPr lang="en-ID" dirty="0" err="1"/>
              <a:t>kebenaran</a:t>
            </a:r>
            <a:endParaRPr lang="en-ID" dirty="0"/>
          </a:p>
          <a:p>
            <a:endParaRPr lang="en-ID" dirty="0"/>
          </a:p>
        </p:txBody>
      </p:sp>
      <p:sp>
        <p:nvSpPr>
          <p:cNvPr id="4" name="Slide Number Placeholder 3"/>
          <p:cNvSpPr>
            <a:spLocks noGrp="1"/>
          </p:cNvSpPr>
          <p:nvPr>
            <p:ph type="sldNum" sz="quarter" idx="5"/>
          </p:nvPr>
        </p:nvSpPr>
        <p:spPr/>
        <p:txBody>
          <a:bodyPr/>
          <a:lstStyle/>
          <a:p>
            <a:fld id="{75BAB2E2-7BE7-42F9-944F-ED09BA0F1617}" type="slidenum">
              <a:rPr lang="en-ID" smtClean="0"/>
              <a:t>7</a:t>
            </a:fld>
            <a:endParaRPr lang="en-ID"/>
          </a:p>
        </p:txBody>
      </p:sp>
    </p:spTree>
    <p:extLst>
      <p:ext uri="{BB962C8B-B14F-4D97-AF65-F5344CB8AC3E}">
        <p14:creationId xmlns:p14="http://schemas.microsoft.com/office/powerpoint/2010/main" val="1266972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dirty="0"/>
              <a:t>Pada </a:t>
            </a:r>
            <a:r>
              <a:rPr lang="en-ID" dirty="0" err="1"/>
              <a:t>dasarnya</a:t>
            </a:r>
            <a:r>
              <a:rPr lang="en-ID" dirty="0"/>
              <a:t> </a:t>
            </a:r>
            <a:r>
              <a:rPr lang="en-ID" dirty="0" err="1"/>
              <a:t>untuk</a:t>
            </a:r>
            <a:r>
              <a:rPr lang="en-ID" dirty="0"/>
              <a:t> </a:t>
            </a:r>
            <a:r>
              <a:rPr lang="en-ID" dirty="0" err="1"/>
              <a:t>merancang</a:t>
            </a:r>
            <a:r>
              <a:rPr lang="en-ID" dirty="0"/>
              <a:t> dan </a:t>
            </a:r>
            <a:r>
              <a:rPr lang="en-ID" dirty="0" err="1"/>
              <a:t>menerapkan</a:t>
            </a:r>
            <a:r>
              <a:rPr lang="en-ID" dirty="0"/>
              <a:t> </a:t>
            </a:r>
            <a:r>
              <a:rPr lang="en-ID" dirty="0" err="1"/>
              <a:t>sistem</a:t>
            </a:r>
            <a:r>
              <a:rPr lang="en-ID" dirty="0"/>
              <a:t> HACCP </a:t>
            </a:r>
            <a:r>
              <a:rPr lang="en-ID" dirty="0" err="1"/>
              <a:t>dalam</a:t>
            </a:r>
            <a:r>
              <a:rPr lang="en-ID" dirty="0"/>
              <a:t> </a:t>
            </a:r>
            <a:r>
              <a:rPr lang="en-ID" dirty="0" err="1"/>
              <a:t>industri</a:t>
            </a:r>
            <a:r>
              <a:rPr lang="en-ID" dirty="0"/>
              <a:t> </a:t>
            </a:r>
            <a:r>
              <a:rPr lang="en-ID" dirty="0" err="1"/>
              <a:t>pangan</a:t>
            </a:r>
            <a:r>
              <a:rPr lang="en-ID" dirty="0"/>
              <a:t> </a:t>
            </a:r>
            <a:r>
              <a:rPr lang="en-ID" dirty="0" err="1"/>
              <a:t>perlu</a:t>
            </a:r>
            <a:r>
              <a:rPr lang="en-ID" dirty="0"/>
              <a:t> </a:t>
            </a:r>
            <a:r>
              <a:rPr lang="en-ID" dirty="0" err="1"/>
              <a:t>mempertimbangkan</a:t>
            </a:r>
            <a:r>
              <a:rPr lang="en-ID" dirty="0"/>
              <a:t> </a:t>
            </a:r>
            <a:r>
              <a:rPr lang="en-ID" dirty="0" err="1"/>
              <a:t>pengaruh</a:t>
            </a:r>
            <a:r>
              <a:rPr lang="en-ID" dirty="0"/>
              <a:t> </a:t>
            </a:r>
            <a:r>
              <a:rPr lang="en-ID" dirty="0" err="1"/>
              <a:t>berbagai</a:t>
            </a:r>
            <a:r>
              <a:rPr lang="en-ID" dirty="0"/>
              <a:t> </a:t>
            </a:r>
            <a:r>
              <a:rPr lang="en-ID" dirty="0" err="1"/>
              <a:t>hal</a:t>
            </a:r>
            <a:r>
              <a:rPr lang="en-ID" dirty="0"/>
              <a:t> </a:t>
            </a:r>
            <a:r>
              <a:rPr lang="en-ID" dirty="0" err="1"/>
              <a:t>terhadap</a:t>
            </a:r>
            <a:r>
              <a:rPr lang="en-ID" dirty="0"/>
              <a:t> </a:t>
            </a:r>
            <a:r>
              <a:rPr lang="en-ID" dirty="0" err="1"/>
              <a:t>keamanan</a:t>
            </a:r>
            <a:r>
              <a:rPr lang="en-ID" dirty="0"/>
              <a:t> </a:t>
            </a:r>
            <a:r>
              <a:rPr lang="en-ID" dirty="0" err="1"/>
              <a:t>pangan</a:t>
            </a:r>
            <a:r>
              <a:rPr lang="en-ID" dirty="0"/>
              <a:t>, </a:t>
            </a:r>
            <a:r>
              <a:rPr lang="en-ID" dirty="0" err="1"/>
              <a:t>misal</a:t>
            </a:r>
            <a:r>
              <a:rPr lang="en-ID" dirty="0"/>
              <a:t> : </a:t>
            </a:r>
            <a:r>
              <a:rPr lang="en-ID" dirty="0" err="1"/>
              <a:t>bahan</a:t>
            </a:r>
            <a:r>
              <a:rPr lang="en-ID" dirty="0"/>
              <a:t> </a:t>
            </a:r>
            <a:r>
              <a:rPr lang="en-ID" dirty="0" err="1"/>
              <a:t>mentah</a:t>
            </a:r>
            <a:r>
              <a:rPr lang="en-ID" dirty="0"/>
              <a:t>, </a:t>
            </a:r>
            <a:r>
              <a:rPr lang="en-ID" dirty="0" err="1"/>
              <a:t>ingredien</a:t>
            </a:r>
            <a:r>
              <a:rPr lang="en-ID" dirty="0"/>
              <a:t> dan </a:t>
            </a:r>
            <a:r>
              <a:rPr lang="en-ID" dirty="0" err="1"/>
              <a:t>bahan</a:t>
            </a:r>
            <a:r>
              <a:rPr lang="en-ID" dirty="0"/>
              <a:t> </a:t>
            </a:r>
            <a:r>
              <a:rPr lang="en-ID" dirty="0" err="1"/>
              <a:t>tambahan</a:t>
            </a:r>
            <a:r>
              <a:rPr lang="en-ID" dirty="0"/>
              <a:t>, </a:t>
            </a:r>
            <a:r>
              <a:rPr lang="en-ID" dirty="0" err="1"/>
              <a:t>praktek</a:t>
            </a:r>
            <a:r>
              <a:rPr lang="en-ID" dirty="0"/>
              <a:t> </a:t>
            </a:r>
            <a:r>
              <a:rPr lang="en-ID" dirty="0" err="1"/>
              <a:t>pengolahan</a:t>
            </a:r>
            <a:r>
              <a:rPr lang="en-ID" dirty="0"/>
              <a:t> </a:t>
            </a:r>
            <a:r>
              <a:rPr lang="en-ID" dirty="0" err="1"/>
              <a:t>makanan</a:t>
            </a:r>
            <a:r>
              <a:rPr lang="en-ID" dirty="0"/>
              <a:t>, </a:t>
            </a:r>
            <a:r>
              <a:rPr lang="en-ID" dirty="0" err="1"/>
              <a:t>peranan</a:t>
            </a:r>
            <a:r>
              <a:rPr lang="en-ID" dirty="0"/>
              <a:t> proses </a:t>
            </a:r>
            <a:r>
              <a:rPr lang="en-ID" dirty="0" err="1"/>
              <a:t>pengolahan</a:t>
            </a:r>
            <a:r>
              <a:rPr lang="en-ID" dirty="0"/>
              <a:t> dan </a:t>
            </a:r>
            <a:r>
              <a:rPr lang="en-ID" dirty="0" err="1"/>
              <a:t>pengendalian</a:t>
            </a:r>
            <a:r>
              <a:rPr lang="en-ID" dirty="0"/>
              <a:t> </a:t>
            </a:r>
            <a:r>
              <a:rPr lang="en-ID" dirty="0" err="1"/>
              <a:t>bahaya</a:t>
            </a:r>
            <a:r>
              <a:rPr lang="en-ID" dirty="0"/>
              <a:t>, </a:t>
            </a:r>
            <a:r>
              <a:rPr lang="en-ID" dirty="0" err="1"/>
              <a:t>cara</a:t>
            </a:r>
            <a:r>
              <a:rPr lang="en-ID" dirty="0"/>
              <a:t> </a:t>
            </a:r>
            <a:r>
              <a:rPr lang="en-ID" dirty="0" err="1"/>
              <a:t>mengkonsumsi</a:t>
            </a:r>
            <a:r>
              <a:rPr lang="en-ID" dirty="0"/>
              <a:t> </a:t>
            </a:r>
            <a:r>
              <a:rPr lang="en-ID" dirty="0" err="1"/>
              <a:t>produk</a:t>
            </a:r>
            <a:r>
              <a:rPr lang="en-ID" dirty="0"/>
              <a:t>, </a:t>
            </a:r>
            <a:r>
              <a:rPr lang="en-ID" dirty="0" err="1"/>
              <a:t>resiko</a:t>
            </a:r>
            <a:r>
              <a:rPr lang="en-ID" dirty="0"/>
              <a:t> </a:t>
            </a:r>
            <a:r>
              <a:rPr lang="en-ID" dirty="0" err="1"/>
              <a:t>masyarakat</a:t>
            </a:r>
            <a:r>
              <a:rPr lang="en-ID" dirty="0"/>
              <a:t> </a:t>
            </a:r>
            <a:r>
              <a:rPr lang="en-ID" dirty="0" err="1"/>
              <a:t>konsumen</a:t>
            </a:r>
            <a:r>
              <a:rPr lang="en-ID" dirty="0"/>
              <a:t>, dan </a:t>
            </a:r>
            <a:r>
              <a:rPr lang="en-ID" dirty="0" err="1"/>
              <a:t>keadaan</a:t>
            </a:r>
            <a:r>
              <a:rPr lang="en-ID" dirty="0"/>
              <a:t> </a:t>
            </a:r>
            <a:r>
              <a:rPr lang="en-ID" dirty="0" err="1"/>
              <a:t>epidemiologi</a:t>
            </a:r>
            <a:r>
              <a:rPr lang="en-ID" dirty="0"/>
              <a:t> yang </a:t>
            </a:r>
            <a:r>
              <a:rPr lang="en-ID" dirty="0" err="1"/>
              <a:t>menyangkut</a:t>
            </a:r>
            <a:r>
              <a:rPr lang="en-ID" dirty="0"/>
              <a:t> </a:t>
            </a:r>
            <a:r>
              <a:rPr lang="en-ID" dirty="0" err="1"/>
              <a:t>keamanan</a:t>
            </a:r>
            <a:r>
              <a:rPr lang="en-ID" dirty="0"/>
              <a:t> </a:t>
            </a:r>
            <a:r>
              <a:rPr lang="en-ID" dirty="0" err="1"/>
              <a:t>pangan</a:t>
            </a:r>
            <a:r>
              <a:rPr lang="en-ID" dirty="0"/>
              <a:t>.</a:t>
            </a:r>
          </a:p>
          <a:p>
            <a:r>
              <a:rPr lang="en-ID" dirty="0" err="1"/>
              <a:t>Kemudian</a:t>
            </a:r>
            <a:r>
              <a:rPr lang="en-ID" dirty="0"/>
              <a:t> </a:t>
            </a:r>
            <a:r>
              <a:rPr lang="en-ID" dirty="0" err="1"/>
              <a:t>untuk</a:t>
            </a:r>
            <a:r>
              <a:rPr lang="en-ID" dirty="0"/>
              <a:t> </a:t>
            </a:r>
            <a:r>
              <a:rPr lang="en-ID" dirty="0" err="1"/>
              <a:t>memperoleh</a:t>
            </a:r>
            <a:r>
              <a:rPr lang="en-ID" dirty="0"/>
              <a:t> program yang </a:t>
            </a:r>
            <a:r>
              <a:rPr lang="en-ID" dirty="0" err="1"/>
              <a:t>efektif</a:t>
            </a:r>
            <a:r>
              <a:rPr lang="en-ID" dirty="0"/>
              <a:t> dan </a:t>
            </a:r>
            <a:r>
              <a:rPr lang="en-ID" dirty="0" err="1"/>
              <a:t>menyeluruh</a:t>
            </a:r>
            <a:r>
              <a:rPr lang="en-ID" dirty="0"/>
              <a:t> </a:t>
            </a:r>
            <a:r>
              <a:rPr lang="en-ID" dirty="0" err="1"/>
              <a:t>dalam</a:t>
            </a:r>
            <a:r>
              <a:rPr lang="en-ID" dirty="0"/>
              <a:t> </a:t>
            </a:r>
            <a:r>
              <a:rPr lang="en-ID" dirty="0" err="1"/>
              <a:t>penerapan</a:t>
            </a:r>
            <a:r>
              <a:rPr lang="en-ID" dirty="0"/>
              <a:t>/</a:t>
            </a:r>
            <a:r>
              <a:rPr lang="en-ID" dirty="0" err="1"/>
              <a:t>implementasi</a:t>
            </a:r>
            <a:r>
              <a:rPr lang="en-ID" dirty="0"/>
              <a:t> HACCP </a:t>
            </a:r>
            <a:r>
              <a:rPr lang="en-ID" dirty="0" err="1"/>
              <a:t>perlu</a:t>
            </a:r>
            <a:r>
              <a:rPr lang="en-ID" dirty="0"/>
              <a:t> </a:t>
            </a:r>
            <a:r>
              <a:rPr lang="en-ID" dirty="0" err="1"/>
              <a:t>dilakukan</a:t>
            </a:r>
            <a:r>
              <a:rPr lang="en-ID" dirty="0"/>
              <a:t> </a:t>
            </a:r>
            <a:r>
              <a:rPr lang="en-ID" dirty="0" err="1"/>
              <a:t>kegiatan</a:t>
            </a:r>
            <a:r>
              <a:rPr lang="en-ID" dirty="0"/>
              <a:t> </a:t>
            </a:r>
            <a:r>
              <a:rPr lang="en-ID" dirty="0" err="1"/>
              <a:t>sebagai</a:t>
            </a:r>
            <a:r>
              <a:rPr lang="en-ID" dirty="0"/>
              <a:t> </a:t>
            </a:r>
            <a:r>
              <a:rPr lang="en-ID" dirty="0" err="1"/>
              <a:t>berikut</a:t>
            </a:r>
            <a:r>
              <a:rPr lang="en-ID" dirty="0"/>
              <a:t> :</a:t>
            </a:r>
          </a:p>
          <a:p>
            <a:pPr marL="457200" indent="-457200">
              <a:buAutoNum type="arabicPeriod"/>
            </a:pPr>
            <a:r>
              <a:rPr lang="en-ID" dirty="0" err="1"/>
              <a:t>Komitmen</a:t>
            </a:r>
            <a:r>
              <a:rPr lang="en-ID" dirty="0"/>
              <a:t> </a:t>
            </a:r>
            <a:r>
              <a:rPr lang="en-ID" dirty="0" err="1"/>
              <a:t>Manajemen</a:t>
            </a:r>
            <a:r>
              <a:rPr lang="en-ID" dirty="0"/>
              <a:t>. </a:t>
            </a:r>
          </a:p>
          <a:p>
            <a:pPr marL="0" indent="0">
              <a:buNone/>
            </a:pPr>
            <a:r>
              <a:rPr lang="en-ID" dirty="0" err="1"/>
              <a:t>Keberhasilan</a:t>
            </a:r>
            <a:r>
              <a:rPr lang="en-ID" dirty="0"/>
              <a:t> </a:t>
            </a:r>
            <a:r>
              <a:rPr lang="en-ID" dirty="0" err="1"/>
              <a:t>penerapan</a:t>
            </a:r>
            <a:r>
              <a:rPr lang="en-ID" dirty="0"/>
              <a:t> / </a:t>
            </a:r>
            <a:r>
              <a:rPr lang="en-ID" dirty="0" err="1"/>
              <a:t>implementasi</a:t>
            </a:r>
            <a:r>
              <a:rPr lang="en-ID" dirty="0"/>
              <a:t> </a:t>
            </a:r>
            <a:r>
              <a:rPr lang="en-ID" dirty="0" err="1"/>
              <a:t>sistem</a:t>
            </a:r>
            <a:r>
              <a:rPr lang="en-ID" dirty="0"/>
              <a:t> HACCP </a:t>
            </a:r>
            <a:r>
              <a:rPr lang="en-ID" dirty="0" err="1"/>
              <a:t>sangatlah</a:t>
            </a:r>
            <a:r>
              <a:rPr lang="en-ID" dirty="0"/>
              <a:t> </a:t>
            </a:r>
            <a:r>
              <a:rPr lang="en-ID" dirty="0" err="1"/>
              <a:t>tergantung</a:t>
            </a:r>
            <a:r>
              <a:rPr lang="en-ID" dirty="0"/>
              <a:t> pada </a:t>
            </a:r>
            <a:r>
              <a:rPr lang="en-ID" dirty="0" err="1"/>
              <a:t>manajemen</a:t>
            </a:r>
            <a:r>
              <a:rPr lang="en-ID" dirty="0"/>
              <a:t> </a:t>
            </a:r>
            <a:r>
              <a:rPr lang="en-ID" dirty="0" err="1"/>
              <a:t>sebagai</a:t>
            </a:r>
            <a:r>
              <a:rPr lang="en-ID" dirty="0"/>
              <a:t> </a:t>
            </a:r>
            <a:r>
              <a:rPr lang="en-ID" dirty="0" err="1"/>
              <a:t>penanggung</a:t>
            </a:r>
            <a:r>
              <a:rPr lang="en-ID" dirty="0"/>
              <a:t> </a:t>
            </a:r>
            <a:r>
              <a:rPr lang="en-ID" dirty="0" err="1"/>
              <a:t>jawab</a:t>
            </a:r>
            <a:r>
              <a:rPr lang="en-ID" dirty="0"/>
              <a:t> </a:t>
            </a:r>
            <a:r>
              <a:rPr lang="en-ID" dirty="0" err="1"/>
              <a:t>tertinggi</a:t>
            </a:r>
            <a:r>
              <a:rPr lang="en-ID" dirty="0"/>
              <a:t>. </a:t>
            </a:r>
            <a:r>
              <a:rPr lang="en-ID" dirty="0" err="1"/>
              <a:t>Mereka</a:t>
            </a:r>
            <a:r>
              <a:rPr lang="en-ID" dirty="0"/>
              <a:t> </a:t>
            </a:r>
            <a:r>
              <a:rPr lang="en-ID" dirty="0" err="1"/>
              <a:t>harus</a:t>
            </a:r>
            <a:r>
              <a:rPr lang="en-ID" dirty="0"/>
              <a:t> </a:t>
            </a:r>
            <a:r>
              <a:rPr lang="en-ID" dirty="0" err="1"/>
              <a:t>menyatakan</a:t>
            </a:r>
            <a:r>
              <a:rPr lang="en-ID" dirty="0"/>
              <a:t> </a:t>
            </a:r>
            <a:r>
              <a:rPr lang="en-ID" dirty="0" err="1"/>
              <a:t>komitmen</a:t>
            </a:r>
            <a:r>
              <a:rPr lang="en-ID" dirty="0"/>
              <a:t> </a:t>
            </a:r>
            <a:r>
              <a:rPr lang="en-ID" dirty="0" err="1"/>
              <a:t>tidak</a:t>
            </a:r>
            <a:r>
              <a:rPr lang="en-ID" dirty="0"/>
              <a:t> </a:t>
            </a:r>
            <a:r>
              <a:rPr lang="en-ID" dirty="0" err="1"/>
              <a:t>hanya</a:t>
            </a:r>
            <a:r>
              <a:rPr lang="en-ID" dirty="0"/>
              <a:t> </a:t>
            </a:r>
            <a:r>
              <a:rPr lang="en-ID" dirty="0" err="1"/>
              <a:t>dalam</a:t>
            </a:r>
            <a:r>
              <a:rPr lang="en-ID" dirty="0"/>
              <a:t> kata-kata </a:t>
            </a:r>
            <a:r>
              <a:rPr lang="en-ID" dirty="0" err="1"/>
              <a:t>saja</a:t>
            </a:r>
            <a:r>
              <a:rPr lang="en-ID" dirty="0"/>
              <a:t> </a:t>
            </a:r>
            <a:r>
              <a:rPr lang="en-ID" dirty="0" err="1"/>
              <a:t>melainkan</a:t>
            </a:r>
            <a:r>
              <a:rPr lang="en-ID" dirty="0"/>
              <a:t> juga </a:t>
            </a:r>
            <a:r>
              <a:rPr lang="en-ID" dirty="0" err="1"/>
              <a:t>dalam</a:t>
            </a:r>
            <a:r>
              <a:rPr lang="en-ID" dirty="0"/>
              <a:t> </a:t>
            </a:r>
            <a:r>
              <a:rPr lang="en-ID" dirty="0" err="1"/>
              <a:t>tindakan</a:t>
            </a:r>
            <a:r>
              <a:rPr lang="en-ID" dirty="0"/>
              <a:t>. </a:t>
            </a:r>
            <a:r>
              <a:rPr lang="en-ID" dirty="0" err="1"/>
              <a:t>Seluruh</a:t>
            </a:r>
            <a:r>
              <a:rPr lang="en-ID" dirty="0"/>
              <a:t> </a:t>
            </a:r>
            <a:r>
              <a:rPr lang="en-ID" dirty="0" err="1"/>
              <a:t>karyawan</a:t>
            </a:r>
            <a:r>
              <a:rPr lang="en-ID" dirty="0"/>
              <a:t> dan </a:t>
            </a:r>
            <a:r>
              <a:rPr lang="en-ID" dirty="0" err="1"/>
              <a:t>staf</a:t>
            </a:r>
            <a:r>
              <a:rPr lang="en-ID" dirty="0"/>
              <a:t> </a:t>
            </a:r>
            <a:r>
              <a:rPr lang="en-ID" dirty="0" err="1"/>
              <a:t>nantinya</a:t>
            </a:r>
            <a:r>
              <a:rPr lang="en-ID" dirty="0"/>
              <a:t> </a:t>
            </a:r>
            <a:r>
              <a:rPr lang="en-ID" dirty="0" err="1"/>
              <a:t>harus</a:t>
            </a:r>
            <a:r>
              <a:rPr lang="en-ID" dirty="0"/>
              <a:t> </a:t>
            </a:r>
            <a:r>
              <a:rPr lang="en-ID" dirty="0" err="1"/>
              <a:t>tahu</a:t>
            </a:r>
            <a:r>
              <a:rPr lang="en-ID" dirty="0"/>
              <a:t> </a:t>
            </a:r>
            <a:r>
              <a:rPr lang="en-ID" dirty="0" err="1"/>
              <a:t>bahwa</a:t>
            </a:r>
            <a:r>
              <a:rPr lang="en-ID" dirty="0"/>
              <a:t> </a:t>
            </a:r>
            <a:r>
              <a:rPr lang="en-ID" dirty="0" err="1"/>
              <a:t>manajemen</a:t>
            </a:r>
            <a:r>
              <a:rPr lang="en-ID" dirty="0"/>
              <a:t> </a:t>
            </a:r>
            <a:r>
              <a:rPr lang="en-ID" dirty="0" err="1"/>
              <a:t>adalah</a:t>
            </a:r>
            <a:r>
              <a:rPr lang="en-ID" dirty="0"/>
              <a:t> yang paling </a:t>
            </a:r>
            <a:r>
              <a:rPr lang="en-ID" dirty="0" err="1"/>
              <a:t>bertanggung</a:t>
            </a:r>
            <a:r>
              <a:rPr lang="en-ID" dirty="0"/>
              <a:t> </a:t>
            </a:r>
            <a:r>
              <a:rPr lang="en-ID" dirty="0" err="1"/>
              <a:t>jawab</a:t>
            </a:r>
            <a:r>
              <a:rPr lang="en-ID" dirty="0"/>
              <a:t> </a:t>
            </a:r>
            <a:r>
              <a:rPr lang="en-ID" dirty="0" err="1"/>
              <a:t>memikul</a:t>
            </a:r>
            <a:r>
              <a:rPr lang="en-ID" dirty="0"/>
              <a:t> </a:t>
            </a:r>
            <a:r>
              <a:rPr lang="en-ID" dirty="0" err="1"/>
              <a:t>beban</a:t>
            </a:r>
            <a:r>
              <a:rPr lang="en-ID" dirty="0"/>
              <a:t> </a:t>
            </a:r>
            <a:r>
              <a:rPr lang="en-ID" dirty="0" err="1"/>
              <a:t>tugas</a:t>
            </a:r>
            <a:r>
              <a:rPr lang="en-ID" dirty="0"/>
              <a:t> </a:t>
            </a:r>
            <a:r>
              <a:rPr lang="en-ID" dirty="0" err="1"/>
              <a:t>implementasi</a:t>
            </a:r>
            <a:r>
              <a:rPr lang="en-ID" dirty="0"/>
              <a:t> </a:t>
            </a:r>
            <a:r>
              <a:rPr lang="en-ID" dirty="0" err="1"/>
              <a:t>ini</a:t>
            </a:r>
            <a:r>
              <a:rPr lang="en-ID" dirty="0"/>
              <a:t>. </a:t>
            </a:r>
            <a:r>
              <a:rPr lang="en-ID" dirty="0" err="1"/>
              <a:t>Dengan</a:t>
            </a:r>
            <a:r>
              <a:rPr lang="en-ID" dirty="0"/>
              <a:t> </a:t>
            </a:r>
            <a:r>
              <a:rPr lang="en-ID" dirty="0" err="1"/>
              <a:t>demikian</a:t>
            </a:r>
            <a:r>
              <a:rPr lang="en-ID" dirty="0"/>
              <a:t> </a:t>
            </a:r>
            <a:r>
              <a:rPr lang="en-ID" dirty="0" err="1"/>
              <a:t>segala</a:t>
            </a:r>
            <a:r>
              <a:rPr lang="en-ID" dirty="0"/>
              <a:t> </a:t>
            </a:r>
            <a:r>
              <a:rPr lang="en-ID" dirty="0" err="1"/>
              <a:t>sumber</a:t>
            </a:r>
            <a:r>
              <a:rPr lang="en-ID" dirty="0"/>
              <a:t> </a:t>
            </a:r>
            <a:r>
              <a:rPr lang="en-ID" dirty="0" err="1"/>
              <a:t>daya</a:t>
            </a:r>
            <a:r>
              <a:rPr lang="en-ID" dirty="0"/>
              <a:t> yang </a:t>
            </a:r>
            <a:r>
              <a:rPr lang="en-ID" dirty="0" err="1"/>
              <a:t>diperlukan</a:t>
            </a:r>
            <a:r>
              <a:rPr lang="en-ID" dirty="0"/>
              <a:t> </a:t>
            </a:r>
            <a:r>
              <a:rPr lang="en-ID" dirty="0" err="1"/>
              <a:t>untuk</a:t>
            </a:r>
            <a:r>
              <a:rPr lang="en-ID" dirty="0"/>
              <a:t> </a:t>
            </a:r>
            <a:r>
              <a:rPr lang="en-ID" dirty="0" err="1"/>
              <a:t>mendukung</a:t>
            </a:r>
            <a:r>
              <a:rPr lang="en-ID" dirty="0"/>
              <a:t> </a:t>
            </a:r>
            <a:r>
              <a:rPr lang="en-ID" dirty="0" err="1"/>
              <a:t>implementasi</a:t>
            </a:r>
            <a:r>
              <a:rPr lang="en-ID" dirty="0"/>
              <a:t> HACCP </a:t>
            </a:r>
            <a:r>
              <a:rPr lang="en-ID" dirty="0" err="1"/>
              <a:t>harus</a:t>
            </a:r>
            <a:r>
              <a:rPr lang="en-ID" dirty="0"/>
              <a:t> </a:t>
            </a:r>
            <a:r>
              <a:rPr lang="en-ID" dirty="0" err="1"/>
              <a:t>disediakan</a:t>
            </a:r>
            <a:r>
              <a:rPr lang="en-ID" dirty="0"/>
              <a:t> </a:t>
            </a:r>
            <a:r>
              <a:rPr lang="en-ID" dirty="0" err="1"/>
              <a:t>baik</a:t>
            </a:r>
            <a:r>
              <a:rPr lang="en-ID" dirty="0"/>
              <a:t> </a:t>
            </a:r>
            <a:r>
              <a:rPr lang="en-ID" dirty="0" err="1"/>
              <a:t>manusia</a:t>
            </a:r>
            <a:r>
              <a:rPr lang="en-ID" dirty="0"/>
              <a:t> </a:t>
            </a:r>
            <a:r>
              <a:rPr lang="en-ID" dirty="0" err="1"/>
              <a:t>maupun</a:t>
            </a:r>
            <a:r>
              <a:rPr lang="en-ID" dirty="0"/>
              <a:t> </a:t>
            </a:r>
            <a:r>
              <a:rPr lang="en-ID" dirty="0" err="1"/>
              <a:t>peralatan</a:t>
            </a:r>
            <a:r>
              <a:rPr lang="en-ID" dirty="0"/>
              <a:t>, </a:t>
            </a:r>
            <a:r>
              <a:rPr lang="en-ID" dirty="0" err="1"/>
              <a:t>sarana</a:t>
            </a:r>
            <a:r>
              <a:rPr lang="en-ID" dirty="0"/>
              <a:t>, </a:t>
            </a:r>
            <a:r>
              <a:rPr lang="en-ID" dirty="0" err="1"/>
              <a:t>dokumentasi</a:t>
            </a:r>
            <a:r>
              <a:rPr lang="en-ID" dirty="0"/>
              <a:t>, </a:t>
            </a:r>
            <a:r>
              <a:rPr lang="en-ID" dirty="0" err="1"/>
              <a:t>informasi</a:t>
            </a:r>
            <a:r>
              <a:rPr lang="en-ID" dirty="0"/>
              <a:t>, </a:t>
            </a:r>
            <a:r>
              <a:rPr lang="en-ID" dirty="0" err="1"/>
              <a:t>metode</a:t>
            </a:r>
            <a:r>
              <a:rPr lang="en-ID" dirty="0"/>
              <a:t>, </a:t>
            </a:r>
            <a:r>
              <a:rPr lang="en-ID" dirty="0" err="1"/>
              <a:t>lingkungan</a:t>
            </a:r>
            <a:r>
              <a:rPr lang="en-ID" dirty="0"/>
              <a:t>, </a:t>
            </a:r>
            <a:r>
              <a:rPr lang="en-ID" dirty="0" err="1"/>
              <a:t>bahan</a:t>
            </a:r>
            <a:r>
              <a:rPr lang="en-ID" dirty="0"/>
              <a:t> </a:t>
            </a:r>
            <a:r>
              <a:rPr lang="en-ID" dirty="0" err="1"/>
              <a:t>baku</a:t>
            </a:r>
            <a:r>
              <a:rPr lang="en-ID" dirty="0"/>
              <a:t> dan </a:t>
            </a:r>
            <a:r>
              <a:rPr lang="en-ID" dirty="0" err="1"/>
              <a:t>waktu</a:t>
            </a:r>
            <a:r>
              <a:rPr lang="en-ID" dirty="0"/>
              <a:t>. </a:t>
            </a:r>
          </a:p>
          <a:p>
            <a:r>
              <a:rPr lang="en-ID" dirty="0"/>
              <a:t>2. </a:t>
            </a:r>
            <a:r>
              <a:rPr lang="en-ID" dirty="0" err="1"/>
              <a:t>Pembentukan</a:t>
            </a:r>
            <a:r>
              <a:rPr lang="en-ID" dirty="0"/>
              <a:t> Tim HACCP. </a:t>
            </a:r>
          </a:p>
          <a:p>
            <a:r>
              <a:rPr lang="en-ID" dirty="0"/>
              <a:t>Setelah </a:t>
            </a:r>
            <a:r>
              <a:rPr lang="en-ID" dirty="0" err="1"/>
              <a:t>Pimpinan</a:t>
            </a:r>
            <a:r>
              <a:rPr lang="en-ID" dirty="0"/>
              <a:t> </a:t>
            </a:r>
            <a:r>
              <a:rPr lang="en-ID" dirty="0" err="1"/>
              <a:t>Puncak</a:t>
            </a:r>
            <a:r>
              <a:rPr lang="en-ID" dirty="0"/>
              <a:t> </a:t>
            </a:r>
            <a:r>
              <a:rPr lang="en-ID" dirty="0" err="1"/>
              <a:t>mempunyai</a:t>
            </a:r>
            <a:r>
              <a:rPr lang="en-ID" dirty="0"/>
              <a:t> </a:t>
            </a:r>
            <a:r>
              <a:rPr lang="en-ID" dirty="0" err="1"/>
              <a:t>komitmen</a:t>
            </a:r>
            <a:r>
              <a:rPr lang="en-ID" dirty="0"/>
              <a:t> </a:t>
            </a:r>
            <a:r>
              <a:rPr lang="en-ID" dirty="0" err="1"/>
              <a:t>manajemen</a:t>
            </a:r>
            <a:r>
              <a:rPr lang="en-ID" dirty="0"/>
              <a:t> </a:t>
            </a:r>
            <a:r>
              <a:rPr lang="en-ID" dirty="0" err="1"/>
              <a:t>terhadap</a:t>
            </a:r>
            <a:r>
              <a:rPr lang="en-ID" dirty="0"/>
              <a:t> program </a:t>
            </a:r>
            <a:r>
              <a:rPr lang="en-ID" dirty="0" err="1"/>
              <a:t>keamanan</a:t>
            </a:r>
            <a:r>
              <a:rPr lang="en-ID" dirty="0"/>
              <a:t> </a:t>
            </a:r>
            <a:r>
              <a:rPr lang="en-ID" dirty="0" err="1"/>
              <a:t>pangan</a:t>
            </a:r>
            <a:r>
              <a:rPr lang="en-ID" dirty="0"/>
              <a:t>, </a:t>
            </a:r>
            <a:r>
              <a:rPr lang="en-ID" dirty="0" err="1"/>
              <a:t>maka</a:t>
            </a:r>
            <a:r>
              <a:rPr lang="en-ID" dirty="0"/>
              <a:t> </a:t>
            </a:r>
            <a:r>
              <a:rPr lang="en-ID" dirty="0" err="1"/>
              <a:t>mereka</a:t>
            </a:r>
            <a:r>
              <a:rPr lang="en-ID" dirty="0"/>
              <a:t> </a:t>
            </a:r>
            <a:r>
              <a:rPr lang="en-ID" dirty="0" err="1"/>
              <a:t>membentuk</a:t>
            </a:r>
            <a:r>
              <a:rPr lang="en-ID" dirty="0"/>
              <a:t> </a:t>
            </a:r>
            <a:r>
              <a:rPr lang="en-ID" dirty="0" err="1"/>
              <a:t>tim</a:t>
            </a:r>
            <a:r>
              <a:rPr lang="en-ID" dirty="0"/>
              <a:t> HACCP yang </a:t>
            </a:r>
            <a:r>
              <a:rPr lang="en-ID" dirty="0" err="1"/>
              <a:t>bertugas</a:t>
            </a:r>
            <a:r>
              <a:rPr lang="en-ID" dirty="0"/>
              <a:t> dan </a:t>
            </a:r>
            <a:r>
              <a:rPr lang="en-ID" dirty="0" err="1"/>
              <a:t>bertanggung</a:t>
            </a:r>
            <a:r>
              <a:rPr lang="en-ID" dirty="0"/>
              <a:t> </a:t>
            </a:r>
            <a:r>
              <a:rPr lang="en-ID" dirty="0" err="1"/>
              <a:t>jawab</a:t>
            </a:r>
            <a:r>
              <a:rPr lang="en-ID" dirty="0"/>
              <a:t> </a:t>
            </a:r>
            <a:r>
              <a:rPr lang="en-ID" dirty="0" err="1"/>
              <a:t>dalam</a:t>
            </a:r>
            <a:r>
              <a:rPr lang="en-ID" dirty="0"/>
              <a:t> </a:t>
            </a:r>
            <a:r>
              <a:rPr lang="en-ID" dirty="0" err="1"/>
              <a:t>hal</a:t>
            </a:r>
            <a:r>
              <a:rPr lang="en-ID" dirty="0"/>
              <a:t> </a:t>
            </a:r>
            <a:r>
              <a:rPr lang="en-ID" dirty="0" err="1"/>
              <a:t>perencanaan</a:t>
            </a:r>
            <a:r>
              <a:rPr lang="en-ID" dirty="0"/>
              <a:t>, </a:t>
            </a:r>
            <a:r>
              <a:rPr lang="en-ID" dirty="0" err="1"/>
              <a:t>penerapan</a:t>
            </a:r>
            <a:r>
              <a:rPr lang="en-ID" dirty="0"/>
              <a:t> dan </a:t>
            </a:r>
            <a:r>
              <a:rPr lang="en-ID" dirty="0" err="1"/>
              <a:t>pengembangan</a:t>
            </a:r>
            <a:r>
              <a:rPr lang="en-ID" dirty="0"/>
              <a:t> </a:t>
            </a:r>
            <a:r>
              <a:rPr lang="en-ID" dirty="0" err="1"/>
              <a:t>sistem</a:t>
            </a:r>
            <a:r>
              <a:rPr lang="en-ID" dirty="0"/>
              <a:t> HACCP. </a:t>
            </a:r>
            <a:r>
              <a:rPr lang="en-ID" dirty="0" err="1"/>
              <a:t>Anggota</a:t>
            </a:r>
            <a:r>
              <a:rPr lang="en-ID" dirty="0"/>
              <a:t> </a:t>
            </a:r>
            <a:r>
              <a:rPr lang="en-ID" dirty="0" err="1"/>
              <a:t>tim</a:t>
            </a:r>
            <a:r>
              <a:rPr lang="en-ID" dirty="0"/>
              <a:t> </a:t>
            </a:r>
            <a:r>
              <a:rPr lang="en-ID" dirty="0" err="1"/>
              <a:t>implementasi</a:t>
            </a:r>
            <a:r>
              <a:rPr lang="en-ID" dirty="0"/>
              <a:t> HACCP </a:t>
            </a:r>
            <a:r>
              <a:rPr lang="en-ID" dirty="0" err="1"/>
              <a:t>sebaiknya</a:t>
            </a:r>
            <a:r>
              <a:rPr lang="en-ID" dirty="0"/>
              <a:t> </a:t>
            </a:r>
            <a:r>
              <a:rPr lang="en-ID" dirty="0" err="1"/>
              <a:t>terdiri</a:t>
            </a:r>
            <a:r>
              <a:rPr lang="en-ID" dirty="0"/>
              <a:t> </a:t>
            </a:r>
            <a:r>
              <a:rPr lang="en-ID" dirty="0" err="1"/>
              <a:t>dari</a:t>
            </a:r>
            <a:r>
              <a:rPr lang="en-ID" dirty="0"/>
              <a:t> </a:t>
            </a:r>
            <a:r>
              <a:rPr lang="en-ID" dirty="0" err="1"/>
              <a:t>berbagai</a:t>
            </a:r>
            <a:r>
              <a:rPr lang="en-ID" dirty="0"/>
              <a:t> </a:t>
            </a:r>
            <a:r>
              <a:rPr lang="en-ID" dirty="0" err="1"/>
              <a:t>bidang</a:t>
            </a:r>
            <a:r>
              <a:rPr lang="en-ID" dirty="0"/>
              <a:t> </a:t>
            </a:r>
            <a:r>
              <a:rPr lang="en-ID" dirty="0" err="1"/>
              <a:t>disiplin</a:t>
            </a:r>
            <a:r>
              <a:rPr lang="en-ID" dirty="0"/>
              <a:t> </a:t>
            </a:r>
            <a:r>
              <a:rPr lang="en-ID" dirty="0" err="1"/>
              <a:t>ilmu</a:t>
            </a:r>
            <a:r>
              <a:rPr lang="en-ID" dirty="0"/>
              <a:t> (</a:t>
            </a:r>
            <a:r>
              <a:rPr lang="en-ID" dirty="0" err="1"/>
              <a:t>multidisiplin</a:t>
            </a:r>
            <a:r>
              <a:rPr lang="en-ID" dirty="0"/>
              <a:t>) yang </a:t>
            </a:r>
            <a:r>
              <a:rPr lang="en-ID" dirty="0" err="1"/>
              <a:t>mempunyai</a:t>
            </a:r>
            <a:r>
              <a:rPr lang="en-ID" dirty="0"/>
              <a:t> </a:t>
            </a:r>
            <a:r>
              <a:rPr lang="en-ID" dirty="0" err="1"/>
              <a:t>pengetahuan</a:t>
            </a:r>
            <a:r>
              <a:rPr lang="en-ID" dirty="0"/>
              <a:t> dan </a:t>
            </a:r>
            <a:r>
              <a:rPr lang="en-ID" dirty="0" err="1"/>
              <a:t>keahlian</a:t>
            </a:r>
            <a:r>
              <a:rPr lang="en-ID" dirty="0"/>
              <a:t> </a:t>
            </a:r>
            <a:r>
              <a:rPr lang="en-ID" dirty="0" err="1"/>
              <a:t>spesifik</a:t>
            </a:r>
            <a:r>
              <a:rPr lang="en-ID" dirty="0"/>
              <a:t> yang </a:t>
            </a:r>
            <a:r>
              <a:rPr lang="en-ID" dirty="0" err="1"/>
              <a:t>tepat</a:t>
            </a:r>
            <a:r>
              <a:rPr lang="en-ID" dirty="0"/>
              <a:t> </a:t>
            </a:r>
            <a:r>
              <a:rPr lang="en-ID" dirty="0" err="1"/>
              <a:t>untuk</a:t>
            </a:r>
            <a:r>
              <a:rPr lang="en-ID" dirty="0"/>
              <a:t> </a:t>
            </a:r>
            <a:r>
              <a:rPr lang="en-ID" dirty="0" err="1"/>
              <a:t>produk</a:t>
            </a:r>
            <a:r>
              <a:rPr lang="en-ID" dirty="0"/>
              <a:t>. </a:t>
            </a:r>
            <a:r>
              <a:rPr lang="en-ID" dirty="0" err="1"/>
              <a:t>Dalam</a:t>
            </a:r>
            <a:r>
              <a:rPr lang="en-ID" dirty="0"/>
              <a:t> </a:t>
            </a:r>
            <a:r>
              <a:rPr lang="en-ID" dirty="0" err="1"/>
              <a:t>hal</a:t>
            </a:r>
            <a:r>
              <a:rPr lang="en-ID" dirty="0"/>
              <a:t> </a:t>
            </a:r>
            <a:r>
              <a:rPr lang="en-ID" dirty="0" err="1"/>
              <a:t>ini</a:t>
            </a:r>
            <a:r>
              <a:rPr lang="en-ID" dirty="0"/>
              <a:t> </a:t>
            </a:r>
            <a:r>
              <a:rPr lang="en-ID" dirty="0" err="1"/>
              <a:t>anggotanya</a:t>
            </a:r>
            <a:r>
              <a:rPr lang="en-ID" dirty="0"/>
              <a:t> </a:t>
            </a:r>
            <a:r>
              <a:rPr lang="en-ID" dirty="0" err="1"/>
              <a:t>tidak</a:t>
            </a:r>
            <a:r>
              <a:rPr lang="en-ID" dirty="0"/>
              <a:t> </a:t>
            </a:r>
            <a:r>
              <a:rPr lang="en-ID" dirty="0" err="1"/>
              <a:t>perlu</a:t>
            </a:r>
            <a:r>
              <a:rPr lang="en-ID" dirty="0"/>
              <a:t> </a:t>
            </a:r>
            <a:r>
              <a:rPr lang="en-ID" dirty="0" err="1"/>
              <a:t>dibatasi</a:t>
            </a:r>
            <a:r>
              <a:rPr lang="en-ID" dirty="0"/>
              <a:t> dan </a:t>
            </a:r>
            <a:r>
              <a:rPr lang="en-ID" dirty="0" err="1"/>
              <a:t>dapat</a:t>
            </a:r>
            <a:r>
              <a:rPr lang="en-ID" dirty="0"/>
              <a:t> </a:t>
            </a:r>
            <a:r>
              <a:rPr lang="en-ID" dirty="0" err="1"/>
              <a:t>berasal</a:t>
            </a:r>
            <a:r>
              <a:rPr lang="en-ID" dirty="0"/>
              <a:t> </a:t>
            </a:r>
            <a:r>
              <a:rPr lang="en-ID" dirty="0" err="1"/>
              <a:t>dari</a:t>
            </a:r>
            <a:r>
              <a:rPr lang="en-ID" dirty="0"/>
              <a:t> </a:t>
            </a:r>
            <a:r>
              <a:rPr lang="en-ID" dirty="0" err="1"/>
              <a:t>bagian</a:t>
            </a:r>
            <a:r>
              <a:rPr lang="en-ID" dirty="0"/>
              <a:t> : </a:t>
            </a:r>
            <a:r>
              <a:rPr lang="en-ID" dirty="0" err="1"/>
              <a:t>produksi</a:t>
            </a:r>
            <a:r>
              <a:rPr lang="en-ID" dirty="0"/>
              <a:t>, </a:t>
            </a:r>
            <a:r>
              <a:rPr lang="en-ID" dirty="0" err="1"/>
              <a:t>pengendalian</a:t>
            </a:r>
            <a:r>
              <a:rPr lang="en-ID" dirty="0"/>
              <a:t> </a:t>
            </a:r>
            <a:r>
              <a:rPr lang="en-ID" dirty="0" err="1"/>
              <a:t>mutu</a:t>
            </a:r>
            <a:r>
              <a:rPr lang="en-ID" dirty="0"/>
              <a:t> </a:t>
            </a:r>
            <a:r>
              <a:rPr lang="en-ID" dirty="0" err="1"/>
              <a:t>atau</a:t>
            </a:r>
            <a:r>
              <a:rPr lang="en-ID" dirty="0"/>
              <a:t> QC, </a:t>
            </a:r>
            <a:r>
              <a:rPr lang="en-ID" dirty="0" err="1"/>
              <a:t>jaminan</a:t>
            </a:r>
            <a:r>
              <a:rPr lang="en-ID" dirty="0"/>
              <a:t> </a:t>
            </a:r>
            <a:r>
              <a:rPr lang="en-ID" dirty="0" err="1"/>
              <a:t>mutu</a:t>
            </a:r>
            <a:r>
              <a:rPr lang="en-ID" dirty="0"/>
              <a:t> (QA), </a:t>
            </a:r>
            <a:r>
              <a:rPr lang="en-ID" dirty="0" err="1"/>
              <a:t>manufakturing</a:t>
            </a:r>
            <a:r>
              <a:rPr lang="en-ID" dirty="0"/>
              <a:t>, </a:t>
            </a:r>
            <a:r>
              <a:rPr lang="en-ID" dirty="0" err="1"/>
              <a:t>keteknikan</a:t>
            </a:r>
            <a:r>
              <a:rPr lang="en-ID" dirty="0"/>
              <a:t> (engineering), R &amp; D </a:t>
            </a:r>
            <a:r>
              <a:rPr lang="en-ID" dirty="0" err="1"/>
              <a:t>serta</a:t>
            </a:r>
            <a:r>
              <a:rPr lang="en-ID" dirty="0"/>
              <a:t> </a:t>
            </a:r>
            <a:r>
              <a:rPr lang="en-ID" dirty="0" err="1"/>
              <a:t>sanitasi</a:t>
            </a:r>
            <a:r>
              <a:rPr lang="en-ID" dirty="0"/>
              <a:t>. </a:t>
            </a:r>
            <a:r>
              <a:rPr lang="en-ID" dirty="0" err="1"/>
              <a:t>Mereka</a:t>
            </a:r>
            <a:r>
              <a:rPr lang="en-ID" dirty="0"/>
              <a:t> </a:t>
            </a:r>
            <a:r>
              <a:rPr lang="en-ID" dirty="0" err="1"/>
              <a:t>merupakan</a:t>
            </a:r>
            <a:r>
              <a:rPr lang="en-ID" dirty="0"/>
              <a:t> </a:t>
            </a:r>
            <a:r>
              <a:rPr lang="en-ID" dirty="0" err="1"/>
              <a:t>individu-individu</a:t>
            </a:r>
            <a:r>
              <a:rPr lang="en-ID" dirty="0"/>
              <a:t> yang </a:t>
            </a:r>
            <a:r>
              <a:rPr lang="en-ID" dirty="0" err="1"/>
              <a:t>mempunyai</a:t>
            </a:r>
            <a:r>
              <a:rPr lang="en-ID" dirty="0"/>
              <a:t> </a:t>
            </a:r>
            <a:r>
              <a:rPr lang="en-ID" dirty="0" err="1"/>
              <a:t>pengetahuan</a:t>
            </a:r>
            <a:r>
              <a:rPr lang="en-ID" dirty="0"/>
              <a:t> dan </a:t>
            </a:r>
            <a:r>
              <a:rPr lang="en-ID" dirty="0" err="1"/>
              <a:t>pengalaman</a:t>
            </a:r>
            <a:r>
              <a:rPr lang="en-ID" dirty="0"/>
              <a:t> di </a:t>
            </a:r>
            <a:r>
              <a:rPr lang="en-ID" dirty="0" err="1"/>
              <a:t>bidang</a:t>
            </a:r>
            <a:r>
              <a:rPr lang="en-ID" dirty="0"/>
              <a:t> </a:t>
            </a:r>
            <a:r>
              <a:rPr lang="en-ID" dirty="0" err="1"/>
              <a:t>pekerjaannya</a:t>
            </a:r>
            <a:r>
              <a:rPr lang="en-ID" dirty="0"/>
              <a:t> </a:t>
            </a:r>
            <a:r>
              <a:rPr lang="en-ID" dirty="0" err="1"/>
              <a:t>masing-masing</a:t>
            </a:r>
            <a:r>
              <a:rPr lang="en-ID" dirty="0"/>
              <a:t> </a:t>
            </a:r>
            <a:r>
              <a:rPr lang="en-ID" dirty="0" err="1"/>
              <a:t>sehingga</a:t>
            </a:r>
            <a:r>
              <a:rPr lang="en-ID" dirty="0"/>
              <a:t> </a:t>
            </a:r>
            <a:r>
              <a:rPr lang="en-ID" dirty="0" err="1"/>
              <a:t>informasi</a:t>
            </a:r>
            <a:r>
              <a:rPr lang="en-ID" dirty="0"/>
              <a:t> </a:t>
            </a:r>
            <a:r>
              <a:rPr lang="en-ID" dirty="0" err="1"/>
              <a:t>teknis</a:t>
            </a:r>
            <a:r>
              <a:rPr lang="en-ID" dirty="0"/>
              <a:t> dan </a:t>
            </a:r>
            <a:r>
              <a:rPr lang="en-ID" dirty="0" err="1"/>
              <a:t>masukan</a:t>
            </a:r>
            <a:r>
              <a:rPr lang="en-ID" dirty="0"/>
              <a:t> (input) </a:t>
            </a:r>
            <a:r>
              <a:rPr lang="en-ID" dirty="0" err="1"/>
              <a:t>dari</a:t>
            </a:r>
            <a:r>
              <a:rPr lang="en-ID" dirty="0"/>
              <a:t> </a:t>
            </a:r>
            <a:r>
              <a:rPr lang="en-ID" dirty="0" err="1"/>
              <a:t>mereka</a:t>
            </a:r>
            <a:r>
              <a:rPr lang="en-ID" dirty="0"/>
              <a:t> </a:t>
            </a:r>
            <a:r>
              <a:rPr lang="en-ID" dirty="0" err="1"/>
              <a:t>bermanfaat</a:t>
            </a:r>
            <a:r>
              <a:rPr lang="en-ID" dirty="0"/>
              <a:t> </a:t>
            </a:r>
            <a:r>
              <a:rPr lang="en-ID" dirty="0" err="1"/>
              <a:t>untuk</a:t>
            </a:r>
            <a:r>
              <a:rPr lang="en-ID" dirty="0"/>
              <a:t> </a:t>
            </a:r>
            <a:r>
              <a:rPr lang="en-ID" dirty="0" err="1"/>
              <a:t>mengembangkan</a:t>
            </a:r>
            <a:r>
              <a:rPr lang="en-ID" dirty="0"/>
              <a:t> </a:t>
            </a:r>
            <a:r>
              <a:rPr lang="en-ID" dirty="0" err="1"/>
              <a:t>sistem</a:t>
            </a:r>
            <a:r>
              <a:rPr lang="en-ID" dirty="0"/>
              <a:t> HACCP </a:t>
            </a:r>
            <a:r>
              <a:rPr lang="en-ID" dirty="0" err="1"/>
              <a:t>secara</a:t>
            </a:r>
            <a:r>
              <a:rPr lang="en-ID" dirty="0"/>
              <a:t> </a:t>
            </a:r>
            <a:r>
              <a:rPr lang="en-ID" dirty="0" err="1"/>
              <a:t>efektif</a:t>
            </a:r>
            <a:r>
              <a:rPr lang="en-ID" dirty="0"/>
              <a:t> dan </a:t>
            </a:r>
            <a:r>
              <a:rPr lang="en-ID" dirty="0" err="1"/>
              <a:t>benar</a:t>
            </a:r>
            <a:r>
              <a:rPr lang="en-ID" dirty="0"/>
              <a:t>. </a:t>
            </a:r>
          </a:p>
          <a:p>
            <a:r>
              <a:rPr lang="en-ID" dirty="0"/>
              <a:t>3. </a:t>
            </a:r>
            <a:r>
              <a:rPr lang="en-ID" dirty="0" err="1"/>
              <a:t>Pelatihan</a:t>
            </a:r>
            <a:r>
              <a:rPr lang="en-ID" dirty="0"/>
              <a:t> Tim HACCP. </a:t>
            </a:r>
          </a:p>
          <a:p>
            <a:r>
              <a:rPr lang="en-ID" dirty="0" err="1"/>
              <a:t>Individu</a:t>
            </a:r>
            <a:r>
              <a:rPr lang="en-ID" dirty="0"/>
              <a:t> </a:t>
            </a:r>
            <a:r>
              <a:rPr lang="en-ID" dirty="0" err="1"/>
              <a:t>personil</a:t>
            </a:r>
            <a:r>
              <a:rPr lang="en-ID" dirty="0"/>
              <a:t> yang </a:t>
            </a:r>
            <a:r>
              <a:rPr lang="en-ID" dirty="0" err="1"/>
              <a:t>terpilih</a:t>
            </a:r>
            <a:r>
              <a:rPr lang="en-ID" dirty="0"/>
              <a:t> </a:t>
            </a:r>
            <a:r>
              <a:rPr lang="en-ID" dirty="0" err="1"/>
              <a:t>dalam</a:t>
            </a:r>
            <a:r>
              <a:rPr lang="en-ID" dirty="0"/>
              <a:t> </a:t>
            </a:r>
            <a:r>
              <a:rPr lang="en-ID" dirty="0" err="1"/>
              <a:t>tim</a:t>
            </a:r>
            <a:r>
              <a:rPr lang="en-ID" dirty="0"/>
              <a:t> HACCP </a:t>
            </a:r>
            <a:r>
              <a:rPr lang="en-ID" dirty="0" err="1"/>
              <a:t>kemudian</a:t>
            </a:r>
            <a:r>
              <a:rPr lang="en-ID" dirty="0"/>
              <a:t> </a:t>
            </a:r>
            <a:r>
              <a:rPr lang="en-ID" dirty="0" err="1"/>
              <a:t>diberi</a:t>
            </a:r>
            <a:r>
              <a:rPr lang="en-ID" dirty="0"/>
              <a:t> </a:t>
            </a:r>
            <a:r>
              <a:rPr lang="en-ID" dirty="0" err="1"/>
              <a:t>pelatihan</a:t>
            </a:r>
            <a:r>
              <a:rPr lang="en-ID" dirty="0"/>
              <a:t> (training) </a:t>
            </a:r>
            <a:r>
              <a:rPr lang="en-ID" dirty="0" err="1"/>
              <a:t>mengenai</a:t>
            </a:r>
            <a:r>
              <a:rPr lang="en-ID" dirty="0"/>
              <a:t> </a:t>
            </a:r>
            <a:r>
              <a:rPr lang="en-ID" dirty="0" err="1"/>
              <a:t>prinsip-prinsip</a:t>
            </a:r>
            <a:r>
              <a:rPr lang="en-ID" dirty="0"/>
              <a:t> HACCP dan </a:t>
            </a:r>
            <a:r>
              <a:rPr lang="en-ID" dirty="0" err="1"/>
              <a:t>cara</a:t>
            </a:r>
            <a:r>
              <a:rPr lang="en-ID" dirty="0"/>
              <a:t> </a:t>
            </a:r>
            <a:r>
              <a:rPr lang="en-ID" dirty="0" err="1"/>
              <a:t>implementasinya</a:t>
            </a:r>
            <a:r>
              <a:rPr lang="en-ID" dirty="0"/>
              <a:t> (</a:t>
            </a:r>
            <a:r>
              <a:rPr lang="en-ID" dirty="0" err="1"/>
              <a:t>misalnya</a:t>
            </a:r>
            <a:r>
              <a:rPr lang="en-ID" dirty="0"/>
              <a:t> </a:t>
            </a:r>
            <a:r>
              <a:rPr lang="en-ID" dirty="0" err="1"/>
              <a:t>tentang</a:t>
            </a:r>
            <a:r>
              <a:rPr lang="en-ID" dirty="0"/>
              <a:t> hazard dan </a:t>
            </a:r>
            <a:r>
              <a:rPr lang="en-ID" dirty="0" err="1"/>
              <a:t>analisisnya</a:t>
            </a:r>
            <a:r>
              <a:rPr lang="en-ID" dirty="0"/>
              <a:t>, </a:t>
            </a:r>
            <a:r>
              <a:rPr lang="en-ID" dirty="0" err="1"/>
              <a:t>peran</a:t>
            </a:r>
            <a:r>
              <a:rPr lang="en-ID" dirty="0"/>
              <a:t> </a:t>
            </a:r>
            <a:r>
              <a:rPr lang="en-ID" dirty="0" err="1"/>
              <a:t>titik</a:t>
            </a:r>
            <a:r>
              <a:rPr lang="en-ID" dirty="0"/>
              <a:t> </a:t>
            </a:r>
            <a:r>
              <a:rPr lang="en-ID" dirty="0" err="1"/>
              <a:t>kendali</a:t>
            </a:r>
            <a:r>
              <a:rPr lang="en-ID" dirty="0"/>
              <a:t> </a:t>
            </a:r>
            <a:r>
              <a:rPr lang="en-ID" dirty="0" err="1"/>
              <a:t>kritis</a:t>
            </a:r>
            <a:r>
              <a:rPr lang="en-ID" dirty="0"/>
              <a:t> dan </a:t>
            </a:r>
            <a:r>
              <a:rPr lang="en-ID" dirty="0" err="1"/>
              <a:t>batas</a:t>
            </a:r>
            <a:r>
              <a:rPr lang="en-ID" dirty="0"/>
              <a:t> </a:t>
            </a:r>
            <a:r>
              <a:rPr lang="en-ID" dirty="0" err="1"/>
              <a:t>kritis</a:t>
            </a:r>
            <a:r>
              <a:rPr lang="en-ID" dirty="0"/>
              <a:t> </a:t>
            </a:r>
            <a:r>
              <a:rPr lang="en-ID" dirty="0" err="1"/>
              <a:t>dalam</a:t>
            </a:r>
            <a:r>
              <a:rPr lang="en-ID" dirty="0"/>
              <a:t> </a:t>
            </a:r>
            <a:r>
              <a:rPr lang="en-ID" dirty="0" err="1"/>
              <a:t>menjaga</a:t>
            </a:r>
            <a:r>
              <a:rPr lang="en-ID" dirty="0"/>
              <a:t> </a:t>
            </a:r>
            <a:r>
              <a:rPr lang="en-ID" dirty="0" err="1"/>
              <a:t>keamanan</a:t>
            </a:r>
            <a:r>
              <a:rPr lang="en-ID" dirty="0"/>
              <a:t> </a:t>
            </a:r>
            <a:r>
              <a:rPr lang="en-ID" dirty="0" err="1"/>
              <a:t>pangan</a:t>
            </a:r>
            <a:r>
              <a:rPr lang="en-ID" dirty="0"/>
              <a:t>, </a:t>
            </a:r>
            <a:r>
              <a:rPr lang="en-ID" dirty="0" err="1"/>
              <a:t>prosedur</a:t>
            </a:r>
            <a:r>
              <a:rPr lang="en-ID" dirty="0"/>
              <a:t> monitoring dan </a:t>
            </a:r>
            <a:r>
              <a:rPr lang="en-ID" dirty="0" err="1"/>
              <a:t>tindakan</a:t>
            </a:r>
            <a:r>
              <a:rPr lang="en-ID" dirty="0"/>
              <a:t> </a:t>
            </a:r>
            <a:r>
              <a:rPr lang="en-ID" dirty="0" err="1"/>
              <a:t>koreksi</a:t>
            </a:r>
            <a:r>
              <a:rPr lang="en-ID" dirty="0"/>
              <a:t> yang </a:t>
            </a:r>
            <a:r>
              <a:rPr lang="en-ID" dirty="0" err="1"/>
              <a:t>harus</a:t>
            </a:r>
            <a:r>
              <a:rPr lang="en-ID" dirty="0"/>
              <a:t> </a:t>
            </a:r>
            <a:r>
              <a:rPr lang="en-ID" dirty="0" err="1"/>
              <a:t>dilakukan</a:t>
            </a:r>
            <a:r>
              <a:rPr lang="en-ID" dirty="0"/>
              <a:t> </a:t>
            </a:r>
            <a:r>
              <a:rPr lang="en-ID" dirty="0" err="1"/>
              <a:t>seandainya</a:t>
            </a:r>
            <a:r>
              <a:rPr lang="en-ID" dirty="0"/>
              <a:t> </a:t>
            </a:r>
            <a:r>
              <a:rPr lang="en-ID" dirty="0" err="1"/>
              <a:t>ada</a:t>
            </a:r>
            <a:r>
              <a:rPr lang="en-ID" dirty="0"/>
              <a:t> </a:t>
            </a:r>
            <a:r>
              <a:rPr lang="en-ID" dirty="0" err="1"/>
              <a:t>penyimpangan</a:t>
            </a:r>
            <a:r>
              <a:rPr lang="en-ID" dirty="0"/>
              <a:t> CCP, </a:t>
            </a:r>
            <a:r>
              <a:rPr lang="en-ID" dirty="0" err="1"/>
              <a:t>prosedur</a:t>
            </a:r>
            <a:r>
              <a:rPr lang="en-ID" dirty="0"/>
              <a:t> </a:t>
            </a:r>
            <a:r>
              <a:rPr lang="en-ID" dirty="0" err="1"/>
              <a:t>dokumentasi</a:t>
            </a:r>
            <a:r>
              <a:rPr lang="en-ID" dirty="0"/>
              <a:t> HACCP dan lain-lain). </a:t>
            </a:r>
            <a:r>
              <a:rPr lang="en-ID" dirty="0" err="1"/>
              <a:t>Pelatihan</a:t>
            </a:r>
            <a:r>
              <a:rPr lang="en-ID" dirty="0"/>
              <a:t> dan </a:t>
            </a:r>
            <a:r>
              <a:rPr lang="en-ID" dirty="0" err="1"/>
              <a:t>pendidikan</a:t>
            </a:r>
            <a:r>
              <a:rPr lang="en-ID" dirty="0"/>
              <a:t> </a:t>
            </a:r>
            <a:r>
              <a:rPr lang="en-ID" dirty="0" err="1"/>
              <a:t>ini</a:t>
            </a:r>
            <a:r>
              <a:rPr lang="en-ID" dirty="0"/>
              <a:t> </a:t>
            </a:r>
            <a:r>
              <a:rPr lang="en-ID" dirty="0" err="1"/>
              <a:t>bertujuan</a:t>
            </a:r>
            <a:r>
              <a:rPr lang="en-ID" dirty="0"/>
              <a:t> </a:t>
            </a:r>
            <a:r>
              <a:rPr lang="en-ID" dirty="0" err="1"/>
              <a:t>untuk</a:t>
            </a:r>
            <a:r>
              <a:rPr lang="en-ID" dirty="0"/>
              <a:t> </a:t>
            </a:r>
            <a:r>
              <a:rPr lang="en-ID" dirty="0" err="1"/>
              <a:t>meningkatkan</a:t>
            </a:r>
            <a:r>
              <a:rPr lang="en-ID" dirty="0"/>
              <a:t> </a:t>
            </a:r>
            <a:r>
              <a:rPr lang="en-ID" dirty="0" err="1"/>
              <a:t>pengetahuan</a:t>
            </a:r>
            <a:r>
              <a:rPr lang="en-ID" dirty="0"/>
              <a:t> (knowledge) dan </a:t>
            </a:r>
            <a:r>
              <a:rPr lang="en-ID" dirty="0" err="1"/>
              <a:t>mengembangkan</a:t>
            </a:r>
            <a:r>
              <a:rPr lang="en-ID" dirty="0"/>
              <a:t> </a:t>
            </a:r>
            <a:r>
              <a:rPr lang="en-ID" dirty="0" err="1"/>
              <a:t>keahlian</a:t>
            </a:r>
            <a:r>
              <a:rPr lang="en-ID" dirty="0"/>
              <a:t> (skill) </a:t>
            </a:r>
            <a:r>
              <a:rPr lang="en-ID" dirty="0" err="1"/>
              <a:t>personil</a:t>
            </a:r>
            <a:r>
              <a:rPr lang="en-ID" dirty="0"/>
              <a:t> yang </a:t>
            </a:r>
            <a:r>
              <a:rPr lang="en-ID" dirty="0" err="1"/>
              <a:t>bersangkutan</a:t>
            </a:r>
            <a:r>
              <a:rPr lang="en-ID" dirty="0"/>
              <a:t> </a:t>
            </a:r>
            <a:r>
              <a:rPr lang="en-ID" dirty="0" err="1"/>
              <a:t>guna</a:t>
            </a:r>
            <a:r>
              <a:rPr lang="en-ID" dirty="0"/>
              <a:t> </a:t>
            </a:r>
            <a:r>
              <a:rPr lang="en-ID" dirty="0" err="1"/>
              <a:t>memperlancar</a:t>
            </a:r>
            <a:r>
              <a:rPr lang="en-ID" dirty="0"/>
              <a:t> </a:t>
            </a:r>
            <a:r>
              <a:rPr lang="en-ID" dirty="0" err="1"/>
              <a:t>pelaksanaan</a:t>
            </a:r>
            <a:r>
              <a:rPr lang="en-ID" dirty="0"/>
              <a:t> </a:t>
            </a:r>
            <a:r>
              <a:rPr lang="en-ID" dirty="0" err="1"/>
              <a:t>pekerjaan</a:t>
            </a:r>
            <a:r>
              <a:rPr lang="en-ID" dirty="0"/>
              <a:t> yang </a:t>
            </a:r>
            <a:r>
              <a:rPr lang="en-ID" dirty="0" err="1"/>
              <a:t>menjadi</a:t>
            </a:r>
            <a:r>
              <a:rPr lang="en-ID" dirty="0"/>
              <a:t> </a:t>
            </a:r>
            <a:r>
              <a:rPr lang="en-ID" dirty="0" err="1"/>
              <a:t>tanggung</a:t>
            </a:r>
            <a:r>
              <a:rPr lang="en-ID" dirty="0"/>
              <a:t> </a:t>
            </a:r>
            <a:r>
              <a:rPr lang="en-ID" dirty="0" err="1"/>
              <a:t>jawabnya</a:t>
            </a:r>
            <a:r>
              <a:rPr lang="en-ID" dirty="0"/>
              <a:t>. </a:t>
            </a:r>
            <a:r>
              <a:rPr lang="en-ID" dirty="0" err="1"/>
              <a:t>Pelatihan</a:t>
            </a:r>
            <a:r>
              <a:rPr lang="en-ID" dirty="0"/>
              <a:t> </a:t>
            </a:r>
            <a:r>
              <a:rPr lang="en-ID" dirty="0" err="1"/>
              <a:t>dapat</a:t>
            </a:r>
            <a:r>
              <a:rPr lang="en-ID" dirty="0"/>
              <a:t> </a:t>
            </a:r>
            <a:r>
              <a:rPr lang="en-ID" dirty="0" err="1"/>
              <a:t>dilakukan</a:t>
            </a:r>
            <a:r>
              <a:rPr lang="en-ID" dirty="0"/>
              <a:t> oleh </a:t>
            </a:r>
            <a:r>
              <a:rPr lang="en-ID" dirty="0" err="1"/>
              <a:t>tenaga</a:t>
            </a:r>
            <a:r>
              <a:rPr lang="en-ID" dirty="0"/>
              <a:t> </a:t>
            </a:r>
            <a:r>
              <a:rPr lang="en-ID" dirty="0" err="1"/>
              <a:t>ahli</a:t>
            </a:r>
            <a:r>
              <a:rPr lang="en-ID" dirty="0"/>
              <a:t> </a:t>
            </a:r>
            <a:r>
              <a:rPr lang="en-ID" dirty="0" err="1"/>
              <a:t>berasal</a:t>
            </a:r>
            <a:r>
              <a:rPr lang="en-ID" dirty="0"/>
              <a:t> </a:t>
            </a:r>
            <a:r>
              <a:rPr lang="en-ID" dirty="0" err="1"/>
              <a:t>dari</a:t>
            </a:r>
            <a:r>
              <a:rPr lang="en-ID" dirty="0"/>
              <a:t> </a:t>
            </a:r>
            <a:r>
              <a:rPr lang="en-ID" dirty="0" err="1"/>
              <a:t>dalam</a:t>
            </a:r>
            <a:r>
              <a:rPr lang="en-ID" dirty="0"/>
              <a:t> </a:t>
            </a:r>
            <a:r>
              <a:rPr lang="en-ID" dirty="0" err="1"/>
              <a:t>perusahaan</a:t>
            </a:r>
            <a:r>
              <a:rPr lang="en-ID" dirty="0"/>
              <a:t> </a:t>
            </a:r>
            <a:r>
              <a:rPr lang="en-ID" dirty="0" err="1"/>
              <a:t>sendiri</a:t>
            </a:r>
            <a:r>
              <a:rPr lang="en-ID" dirty="0"/>
              <a:t> </a:t>
            </a:r>
            <a:r>
              <a:rPr lang="en-ID" dirty="0" err="1"/>
              <a:t>atau</a:t>
            </a:r>
            <a:r>
              <a:rPr lang="en-ID" dirty="0"/>
              <a:t> </a:t>
            </a:r>
            <a:r>
              <a:rPr lang="en-ID" dirty="0" err="1"/>
              <a:t>tenaga</a:t>
            </a:r>
            <a:r>
              <a:rPr lang="en-ID" dirty="0"/>
              <a:t> </a:t>
            </a:r>
            <a:r>
              <a:rPr lang="en-ID" dirty="0" err="1"/>
              <a:t>ahli</a:t>
            </a:r>
            <a:r>
              <a:rPr lang="en-ID" dirty="0"/>
              <a:t> </a:t>
            </a:r>
            <a:r>
              <a:rPr lang="en-ID" dirty="0" err="1"/>
              <a:t>dari</a:t>
            </a:r>
            <a:r>
              <a:rPr lang="en-ID" dirty="0"/>
              <a:t> </a:t>
            </a:r>
            <a:r>
              <a:rPr lang="en-ID" dirty="0" err="1"/>
              <a:t>luar</a:t>
            </a:r>
            <a:r>
              <a:rPr lang="en-ID" dirty="0"/>
              <a:t> </a:t>
            </a:r>
            <a:r>
              <a:rPr lang="en-ID" dirty="0" err="1"/>
              <a:t>perusahaan</a:t>
            </a:r>
            <a:r>
              <a:rPr lang="en-ID" dirty="0"/>
              <a:t> </a:t>
            </a:r>
            <a:r>
              <a:rPr lang="en-ID" dirty="0" err="1"/>
              <a:t>atau</a:t>
            </a:r>
            <a:r>
              <a:rPr lang="en-ID" dirty="0"/>
              <a:t> </a:t>
            </a:r>
            <a:r>
              <a:rPr lang="en-ID" dirty="0" err="1"/>
              <a:t>konsultan</a:t>
            </a:r>
            <a:r>
              <a:rPr lang="en-ID" dirty="0"/>
              <a:t> </a:t>
            </a:r>
            <a:r>
              <a:rPr lang="en-ID" dirty="0" err="1"/>
              <a:t>manajemen</a:t>
            </a:r>
            <a:r>
              <a:rPr lang="en-ID" dirty="0"/>
              <a:t> HACCP yang </a:t>
            </a:r>
            <a:r>
              <a:rPr lang="en-ID" dirty="0" err="1"/>
              <a:t>dapat</a:t>
            </a:r>
            <a:r>
              <a:rPr lang="en-ID" dirty="0"/>
              <a:t> </a:t>
            </a:r>
            <a:r>
              <a:rPr lang="en-ID" dirty="0" err="1"/>
              <a:t>memberi</a:t>
            </a:r>
            <a:r>
              <a:rPr lang="en-ID" dirty="0"/>
              <a:t> </a:t>
            </a:r>
            <a:r>
              <a:rPr lang="en-ID" dirty="0" err="1"/>
              <a:t>bantuan</a:t>
            </a:r>
            <a:r>
              <a:rPr lang="en-ID" dirty="0"/>
              <a:t> </a:t>
            </a:r>
            <a:r>
              <a:rPr lang="en-ID" dirty="0" err="1"/>
              <a:t>dalam</a:t>
            </a:r>
            <a:r>
              <a:rPr lang="en-ID" dirty="0"/>
              <a:t> </a:t>
            </a:r>
            <a:r>
              <a:rPr lang="en-ID" dirty="0" err="1"/>
              <a:t>implementasi</a:t>
            </a:r>
            <a:r>
              <a:rPr lang="en-ID" dirty="0"/>
              <a:t> HACCP </a:t>
            </a:r>
            <a:r>
              <a:rPr lang="en-ID" dirty="0" err="1"/>
              <a:t>tersebut</a:t>
            </a:r>
            <a:r>
              <a:rPr lang="en-ID" dirty="0"/>
              <a:t>. </a:t>
            </a:r>
          </a:p>
          <a:p>
            <a:r>
              <a:rPr lang="en-ID" dirty="0"/>
              <a:t>4. </a:t>
            </a:r>
            <a:r>
              <a:rPr lang="en-ID" dirty="0" err="1"/>
              <a:t>Diskripsi</a:t>
            </a:r>
            <a:r>
              <a:rPr lang="en-ID" dirty="0"/>
              <a:t> </a:t>
            </a:r>
            <a:r>
              <a:rPr lang="en-ID" dirty="0" err="1"/>
              <a:t>Produk</a:t>
            </a:r>
            <a:r>
              <a:rPr lang="en-ID" dirty="0"/>
              <a:t>. </a:t>
            </a:r>
          </a:p>
          <a:p>
            <a:r>
              <a:rPr lang="en-ID" dirty="0"/>
              <a:t>Tim HACCP yang </a:t>
            </a:r>
            <a:r>
              <a:rPr lang="en-ID" dirty="0" err="1"/>
              <a:t>telah</a:t>
            </a:r>
            <a:r>
              <a:rPr lang="en-ID" dirty="0"/>
              <a:t> </a:t>
            </a:r>
            <a:r>
              <a:rPr lang="en-ID" dirty="0" err="1"/>
              <a:t>dibentuk</a:t>
            </a:r>
            <a:r>
              <a:rPr lang="en-ID" dirty="0"/>
              <a:t> dan </a:t>
            </a:r>
            <a:r>
              <a:rPr lang="en-ID" dirty="0" err="1"/>
              <a:t>disusun</a:t>
            </a:r>
            <a:r>
              <a:rPr lang="en-ID" dirty="0"/>
              <a:t> </a:t>
            </a:r>
            <a:r>
              <a:rPr lang="en-ID" dirty="0" err="1"/>
              <a:t>selanjutnya</a:t>
            </a:r>
            <a:r>
              <a:rPr lang="en-ID" dirty="0"/>
              <a:t> </a:t>
            </a:r>
            <a:r>
              <a:rPr lang="en-ID" dirty="0" err="1"/>
              <a:t>harus</a:t>
            </a:r>
            <a:r>
              <a:rPr lang="en-ID" dirty="0"/>
              <a:t> </a:t>
            </a:r>
            <a:r>
              <a:rPr lang="en-ID" dirty="0" err="1"/>
              <a:t>mendiskripsikan</a:t>
            </a:r>
            <a:r>
              <a:rPr lang="en-ID" dirty="0"/>
              <a:t>/</a:t>
            </a:r>
            <a:r>
              <a:rPr lang="en-ID" dirty="0" err="1"/>
              <a:t>menggambarkan</a:t>
            </a:r>
            <a:r>
              <a:rPr lang="en-ID" dirty="0"/>
              <a:t> </a:t>
            </a:r>
            <a:r>
              <a:rPr lang="en-ID" dirty="0" err="1"/>
              <a:t>secara</a:t>
            </a:r>
            <a:r>
              <a:rPr lang="en-ID" dirty="0"/>
              <a:t> </a:t>
            </a:r>
            <a:r>
              <a:rPr lang="en-ID" dirty="0" err="1"/>
              <a:t>menyeluruh</a:t>
            </a:r>
            <a:r>
              <a:rPr lang="en-ID" dirty="0"/>
              <a:t> </a:t>
            </a:r>
            <a:r>
              <a:rPr lang="en-ID" dirty="0" err="1"/>
              <a:t>terhadap</a:t>
            </a:r>
            <a:r>
              <a:rPr lang="en-ID" dirty="0"/>
              <a:t> </a:t>
            </a:r>
            <a:r>
              <a:rPr lang="en-ID" dirty="0" err="1"/>
              <a:t>produk</a:t>
            </a:r>
            <a:r>
              <a:rPr lang="en-ID" dirty="0"/>
              <a:t> </a:t>
            </a:r>
            <a:r>
              <a:rPr lang="en-ID" dirty="0" err="1"/>
              <a:t>pangan</a:t>
            </a:r>
            <a:r>
              <a:rPr lang="en-ID" dirty="0"/>
              <a:t> yang </a:t>
            </a:r>
            <a:r>
              <a:rPr lang="en-ID" dirty="0" err="1"/>
              <a:t>akan</a:t>
            </a:r>
            <a:r>
              <a:rPr lang="en-ID" dirty="0"/>
              <a:t> </a:t>
            </a:r>
            <a:r>
              <a:rPr lang="en-ID" dirty="0" err="1"/>
              <a:t>dibuat</a:t>
            </a:r>
            <a:r>
              <a:rPr lang="en-ID" dirty="0"/>
              <a:t>/</a:t>
            </a:r>
            <a:r>
              <a:rPr lang="en-ID" dirty="0" err="1"/>
              <a:t>diproduksi</a:t>
            </a:r>
            <a:r>
              <a:rPr lang="en-ID" dirty="0"/>
              <a:t>. </a:t>
            </a:r>
            <a:r>
              <a:rPr lang="en-ID" dirty="0" err="1"/>
              <a:t>Dalam</a:t>
            </a:r>
            <a:r>
              <a:rPr lang="en-ID" dirty="0"/>
              <a:t> </a:t>
            </a:r>
            <a:r>
              <a:rPr lang="en-ID" dirty="0" err="1"/>
              <a:t>hal</a:t>
            </a:r>
            <a:r>
              <a:rPr lang="en-ID" dirty="0"/>
              <a:t> </a:t>
            </a:r>
            <a:r>
              <a:rPr lang="en-ID" dirty="0" err="1"/>
              <a:t>ini</a:t>
            </a:r>
            <a:r>
              <a:rPr lang="en-ID" dirty="0"/>
              <a:t> </a:t>
            </a:r>
            <a:r>
              <a:rPr lang="en-ID" dirty="0" err="1"/>
              <a:t>keterangan</a:t>
            </a:r>
            <a:r>
              <a:rPr lang="en-ID" dirty="0"/>
              <a:t> </a:t>
            </a:r>
            <a:r>
              <a:rPr lang="en-ID" dirty="0" err="1"/>
              <a:t>atau</a:t>
            </a:r>
            <a:r>
              <a:rPr lang="en-ID" dirty="0"/>
              <a:t> </a:t>
            </a:r>
            <a:r>
              <a:rPr lang="en-ID" dirty="0" err="1"/>
              <a:t>karakteristik</a:t>
            </a:r>
            <a:r>
              <a:rPr lang="en-ID" dirty="0"/>
              <a:t> yang </a:t>
            </a:r>
            <a:r>
              <a:rPr lang="en-ID" dirty="0" err="1"/>
              <a:t>lengkap</a:t>
            </a:r>
            <a:r>
              <a:rPr lang="en-ID" dirty="0"/>
              <a:t> </a:t>
            </a:r>
            <a:r>
              <a:rPr lang="en-ID" dirty="0" err="1"/>
              <a:t>mengenai</a:t>
            </a:r>
            <a:r>
              <a:rPr lang="en-ID" dirty="0"/>
              <a:t> </a:t>
            </a:r>
            <a:r>
              <a:rPr lang="en-ID" dirty="0" err="1"/>
              <a:t>produk</a:t>
            </a:r>
            <a:r>
              <a:rPr lang="en-ID" dirty="0"/>
              <a:t> </a:t>
            </a:r>
            <a:r>
              <a:rPr lang="en-ID" dirty="0" err="1"/>
              <a:t>harus</a:t>
            </a:r>
            <a:r>
              <a:rPr lang="en-ID" dirty="0"/>
              <a:t> </a:t>
            </a:r>
            <a:r>
              <a:rPr lang="en-ID" dirty="0" err="1"/>
              <a:t>dibuat</a:t>
            </a:r>
            <a:r>
              <a:rPr lang="en-ID" dirty="0"/>
              <a:t>, </a:t>
            </a:r>
            <a:r>
              <a:rPr lang="en-ID" dirty="0" err="1"/>
              <a:t>termasuk</a:t>
            </a:r>
            <a:r>
              <a:rPr lang="en-ID" dirty="0"/>
              <a:t> </a:t>
            </a:r>
            <a:r>
              <a:rPr lang="en-ID" dirty="0" err="1"/>
              <a:t>keterangan</a:t>
            </a:r>
            <a:r>
              <a:rPr lang="en-ID" dirty="0"/>
              <a:t> </a:t>
            </a:r>
            <a:r>
              <a:rPr lang="en-ID" dirty="0" err="1"/>
              <a:t>mengenai</a:t>
            </a:r>
            <a:r>
              <a:rPr lang="en-ID" dirty="0"/>
              <a:t> </a:t>
            </a:r>
            <a:r>
              <a:rPr lang="en-ID" dirty="0" err="1"/>
              <a:t>komposisi</a:t>
            </a:r>
            <a:r>
              <a:rPr lang="en-ID" dirty="0"/>
              <a:t> (</a:t>
            </a:r>
            <a:r>
              <a:rPr lang="en-ID" dirty="0" err="1"/>
              <a:t>ingredien</a:t>
            </a:r>
            <a:r>
              <a:rPr lang="en-ID" dirty="0"/>
              <a:t>), </a:t>
            </a:r>
            <a:r>
              <a:rPr lang="en-ID" dirty="0" err="1"/>
              <a:t>formulasi</a:t>
            </a:r>
            <a:r>
              <a:rPr lang="en-ID" dirty="0"/>
              <a:t>, </a:t>
            </a:r>
            <a:r>
              <a:rPr lang="en-ID" dirty="0" err="1"/>
              <a:t>daya</a:t>
            </a:r>
            <a:r>
              <a:rPr lang="en-ID" dirty="0"/>
              <a:t> </a:t>
            </a:r>
            <a:r>
              <a:rPr lang="en-ID" dirty="0" err="1"/>
              <a:t>awet</a:t>
            </a:r>
            <a:r>
              <a:rPr lang="en-ID" dirty="0"/>
              <a:t> dan </a:t>
            </a:r>
            <a:r>
              <a:rPr lang="en-ID" dirty="0" err="1"/>
              <a:t>cara</a:t>
            </a:r>
            <a:r>
              <a:rPr lang="en-ID" dirty="0"/>
              <a:t> </a:t>
            </a:r>
            <a:r>
              <a:rPr lang="en-ID" dirty="0" err="1"/>
              <a:t>distribusinya</a:t>
            </a:r>
            <a:r>
              <a:rPr lang="en-ID" dirty="0"/>
              <a:t>. </a:t>
            </a:r>
            <a:r>
              <a:rPr lang="en-ID" dirty="0" err="1"/>
              <a:t>Semua</a:t>
            </a:r>
            <a:r>
              <a:rPr lang="en-ID" dirty="0"/>
              <a:t> </a:t>
            </a:r>
            <a:r>
              <a:rPr lang="en-ID" dirty="0" err="1"/>
              <a:t>informasi</a:t>
            </a:r>
            <a:r>
              <a:rPr lang="en-ID" dirty="0"/>
              <a:t> </a:t>
            </a:r>
            <a:r>
              <a:rPr lang="en-ID" dirty="0" err="1"/>
              <a:t>tersebut</a:t>
            </a:r>
            <a:r>
              <a:rPr lang="en-ID" dirty="0"/>
              <a:t> </a:t>
            </a:r>
            <a:r>
              <a:rPr lang="en-ID" dirty="0" err="1"/>
              <a:t>diperlukan</a:t>
            </a:r>
            <a:r>
              <a:rPr lang="en-ID" dirty="0"/>
              <a:t> oleh </a:t>
            </a:r>
            <a:r>
              <a:rPr lang="en-ID" dirty="0" err="1"/>
              <a:t>tim</a:t>
            </a:r>
            <a:r>
              <a:rPr lang="en-ID" dirty="0"/>
              <a:t> HACCP </a:t>
            </a:r>
            <a:r>
              <a:rPr lang="en-ID" dirty="0" err="1"/>
              <a:t>untuk</a:t>
            </a:r>
            <a:r>
              <a:rPr lang="en-ID" dirty="0"/>
              <a:t> </a:t>
            </a:r>
            <a:r>
              <a:rPr lang="en-ID" dirty="0" err="1"/>
              <a:t>melakukan</a:t>
            </a:r>
            <a:r>
              <a:rPr lang="en-ID" dirty="0"/>
              <a:t> </a:t>
            </a:r>
            <a:r>
              <a:rPr lang="en-ID" dirty="0" err="1"/>
              <a:t>evaluasi</a:t>
            </a:r>
            <a:r>
              <a:rPr lang="en-ID" dirty="0"/>
              <a:t> </a:t>
            </a:r>
            <a:r>
              <a:rPr lang="en-ID" dirty="0" err="1"/>
              <a:t>secara</a:t>
            </a:r>
            <a:r>
              <a:rPr lang="en-ID" dirty="0"/>
              <a:t> </a:t>
            </a:r>
            <a:r>
              <a:rPr lang="en-ID" dirty="0" err="1"/>
              <a:t>luas</a:t>
            </a:r>
            <a:r>
              <a:rPr lang="en-ID" dirty="0"/>
              <a:t> dan </a:t>
            </a:r>
            <a:r>
              <a:rPr lang="en-ID" dirty="0" err="1"/>
              <a:t>komprehensif</a:t>
            </a:r>
            <a:r>
              <a:rPr lang="en-ID" dirty="0"/>
              <a:t>.</a:t>
            </a:r>
          </a:p>
          <a:p>
            <a:r>
              <a:rPr lang="en-ID" dirty="0"/>
              <a:t>5. </a:t>
            </a:r>
            <a:r>
              <a:rPr lang="en-ID" dirty="0" err="1"/>
              <a:t>Identifikasi</a:t>
            </a:r>
            <a:r>
              <a:rPr lang="en-ID" dirty="0"/>
              <a:t> </a:t>
            </a:r>
            <a:r>
              <a:rPr lang="en-ID" dirty="0" err="1"/>
              <a:t>Penggunaan</a:t>
            </a:r>
            <a:r>
              <a:rPr lang="en-ID" dirty="0"/>
              <a:t>/</a:t>
            </a:r>
            <a:r>
              <a:rPr lang="en-ID" dirty="0" err="1"/>
              <a:t>Konsumennya</a:t>
            </a:r>
            <a:r>
              <a:rPr lang="en-ID" dirty="0"/>
              <a:t>. </a:t>
            </a:r>
          </a:p>
          <a:p>
            <a:r>
              <a:rPr lang="en-ID" dirty="0" err="1"/>
              <a:t>Kemudian</a:t>
            </a:r>
            <a:r>
              <a:rPr lang="en-ID" dirty="0"/>
              <a:t> </a:t>
            </a:r>
            <a:r>
              <a:rPr lang="en-ID" dirty="0" err="1"/>
              <a:t>tim</a:t>
            </a:r>
            <a:r>
              <a:rPr lang="en-ID" dirty="0"/>
              <a:t> HACCP </a:t>
            </a:r>
            <a:r>
              <a:rPr lang="en-ID" dirty="0" err="1"/>
              <a:t>harus</a:t>
            </a:r>
            <a:r>
              <a:rPr lang="en-ID" dirty="0"/>
              <a:t> </a:t>
            </a:r>
            <a:r>
              <a:rPr lang="en-ID" dirty="0" err="1"/>
              <a:t>mengidentifikasi</a:t>
            </a:r>
            <a:r>
              <a:rPr lang="en-ID" dirty="0"/>
              <a:t> </a:t>
            </a:r>
            <a:r>
              <a:rPr lang="en-ID" dirty="0" err="1"/>
              <a:t>tujuan</a:t>
            </a:r>
            <a:r>
              <a:rPr lang="en-ID" dirty="0"/>
              <a:t> </a:t>
            </a:r>
            <a:r>
              <a:rPr lang="en-ID" dirty="0" err="1"/>
              <a:t>penggunaan</a:t>
            </a:r>
            <a:r>
              <a:rPr lang="en-ID" dirty="0"/>
              <a:t> </a:t>
            </a:r>
            <a:r>
              <a:rPr lang="en-ID" dirty="0" err="1"/>
              <a:t>produk</a:t>
            </a:r>
            <a:r>
              <a:rPr lang="en-ID" dirty="0"/>
              <a:t>. </a:t>
            </a:r>
            <a:r>
              <a:rPr lang="en-ID" dirty="0" err="1"/>
              <a:t>Tujuan</a:t>
            </a:r>
            <a:r>
              <a:rPr lang="en-ID" dirty="0"/>
              <a:t> </a:t>
            </a:r>
            <a:r>
              <a:rPr lang="en-ID" dirty="0" err="1"/>
              <a:t>penggunaan</a:t>
            </a:r>
            <a:r>
              <a:rPr lang="en-ID" dirty="0"/>
              <a:t> </a:t>
            </a:r>
            <a:r>
              <a:rPr lang="en-ID" dirty="0" err="1"/>
              <a:t>produk</a:t>
            </a:r>
            <a:r>
              <a:rPr lang="en-ID" dirty="0"/>
              <a:t> </a:t>
            </a:r>
            <a:r>
              <a:rPr lang="en-ID" dirty="0" err="1"/>
              <a:t>harus</a:t>
            </a:r>
            <a:r>
              <a:rPr lang="en-ID" dirty="0"/>
              <a:t> </a:t>
            </a:r>
            <a:r>
              <a:rPr lang="en-ID" dirty="0" err="1"/>
              <a:t>didasarkan</a:t>
            </a:r>
            <a:r>
              <a:rPr lang="en-ID" dirty="0"/>
              <a:t> pada </a:t>
            </a:r>
            <a:r>
              <a:rPr lang="en-ID" dirty="0" err="1"/>
              <a:t>konsumen</a:t>
            </a:r>
            <a:r>
              <a:rPr lang="en-ID" dirty="0"/>
              <a:t> </a:t>
            </a:r>
            <a:r>
              <a:rPr lang="en-ID" dirty="0" err="1"/>
              <a:t>atau</a:t>
            </a:r>
            <a:r>
              <a:rPr lang="en-ID" dirty="0"/>
              <a:t> </a:t>
            </a:r>
            <a:r>
              <a:rPr lang="en-ID" dirty="0" err="1"/>
              <a:t>pengguna</a:t>
            </a:r>
            <a:r>
              <a:rPr lang="en-ID" dirty="0"/>
              <a:t> </a:t>
            </a:r>
            <a:r>
              <a:rPr lang="en-ID" dirty="0" err="1"/>
              <a:t>akhir</a:t>
            </a:r>
            <a:r>
              <a:rPr lang="en-ID" dirty="0"/>
              <a:t> </a:t>
            </a:r>
            <a:r>
              <a:rPr lang="en-ID" dirty="0" err="1"/>
              <a:t>dari</a:t>
            </a:r>
            <a:r>
              <a:rPr lang="en-ID" dirty="0"/>
              <a:t> </a:t>
            </a:r>
            <a:r>
              <a:rPr lang="en-ID" dirty="0" err="1"/>
              <a:t>produk</a:t>
            </a:r>
            <a:r>
              <a:rPr lang="en-ID" dirty="0"/>
              <a:t> </a:t>
            </a:r>
            <a:r>
              <a:rPr lang="en-ID" dirty="0" err="1"/>
              <a:t>tersebut</a:t>
            </a:r>
            <a:r>
              <a:rPr lang="en-ID" dirty="0"/>
              <a:t>. Pada </a:t>
            </a:r>
            <a:r>
              <a:rPr lang="en-ID" dirty="0" err="1"/>
              <a:t>kasus</a:t>
            </a:r>
            <a:r>
              <a:rPr lang="en-ID" dirty="0"/>
              <a:t>, </a:t>
            </a:r>
            <a:r>
              <a:rPr lang="en-ID" dirty="0" err="1"/>
              <a:t>harus</a:t>
            </a:r>
            <a:r>
              <a:rPr lang="en-ID" dirty="0"/>
              <a:t> </a:t>
            </a:r>
            <a:r>
              <a:rPr lang="en-ID" dirty="0" err="1"/>
              <a:t>dipertimbangkan</a:t>
            </a:r>
            <a:r>
              <a:rPr lang="en-ID" dirty="0"/>
              <a:t> </a:t>
            </a:r>
            <a:r>
              <a:rPr lang="en-ID" dirty="0" err="1"/>
              <a:t>kelompok</a:t>
            </a:r>
            <a:r>
              <a:rPr lang="en-ID" dirty="0"/>
              <a:t> </a:t>
            </a:r>
            <a:r>
              <a:rPr lang="en-ID" dirty="0" err="1"/>
              <a:t>populasi</a:t>
            </a:r>
            <a:r>
              <a:rPr lang="en-ID" dirty="0"/>
              <a:t>/</a:t>
            </a:r>
            <a:r>
              <a:rPr lang="en-ID" dirty="0" err="1"/>
              <a:t>masyarakat</a:t>
            </a:r>
            <a:r>
              <a:rPr lang="en-ID" dirty="0"/>
              <a:t> </a:t>
            </a:r>
            <a:r>
              <a:rPr lang="en-ID" dirty="0" err="1"/>
              <a:t>beresiko</a:t>
            </a:r>
            <a:r>
              <a:rPr lang="en-ID" dirty="0"/>
              <a:t> </a:t>
            </a:r>
            <a:r>
              <a:rPr lang="en-ID" dirty="0" err="1"/>
              <a:t>tinggi</a:t>
            </a:r>
            <a:r>
              <a:rPr lang="en-ID" dirty="0"/>
              <a:t>. </a:t>
            </a:r>
          </a:p>
          <a:p>
            <a:r>
              <a:rPr lang="en-ID" dirty="0"/>
              <a:t>6. </a:t>
            </a:r>
            <a:r>
              <a:rPr lang="en-ID" dirty="0" err="1"/>
              <a:t>Penyusunan</a:t>
            </a:r>
            <a:r>
              <a:rPr lang="en-ID" dirty="0"/>
              <a:t> Bagan/Diagram </a:t>
            </a:r>
            <a:r>
              <a:rPr lang="en-ID" dirty="0" err="1"/>
              <a:t>Alir</a:t>
            </a:r>
            <a:r>
              <a:rPr lang="en-ID" dirty="0"/>
              <a:t> Proses. </a:t>
            </a:r>
          </a:p>
          <a:p>
            <a:r>
              <a:rPr lang="en-ID" dirty="0"/>
              <a:t>Bagan/diagram </a:t>
            </a:r>
            <a:r>
              <a:rPr lang="en-ID" dirty="0" err="1"/>
              <a:t>alir</a:t>
            </a:r>
            <a:r>
              <a:rPr lang="en-ID" dirty="0"/>
              <a:t> proses </a:t>
            </a:r>
            <a:r>
              <a:rPr lang="en-ID" dirty="0" err="1"/>
              <a:t>harus</a:t>
            </a:r>
            <a:r>
              <a:rPr lang="en-ID" dirty="0"/>
              <a:t> </a:t>
            </a:r>
            <a:r>
              <a:rPr lang="en-ID" dirty="0" err="1"/>
              <a:t>disusun</a:t>
            </a:r>
            <a:r>
              <a:rPr lang="en-ID" dirty="0"/>
              <a:t> oleh </a:t>
            </a:r>
            <a:r>
              <a:rPr lang="en-ID" dirty="0" err="1"/>
              <a:t>tim</a:t>
            </a:r>
            <a:r>
              <a:rPr lang="en-ID" dirty="0"/>
              <a:t> HACCP. </a:t>
            </a:r>
            <a:r>
              <a:rPr lang="en-ID" dirty="0" err="1"/>
              <a:t>Setiap</a:t>
            </a:r>
            <a:r>
              <a:rPr lang="en-ID" dirty="0"/>
              <a:t> </a:t>
            </a:r>
            <a:r>
              <a:rPr lang="en-ID" dirty="0" err="1"/>
              <a:t>tahap</a:t>
            </a:r>
            <a:r>
              <a:rPr lang="en-ID" dirty="0"/>
              <a:t> </a:t>
            </a:r>
            <a:r>
              <a:rPr lang="en-ID" dirty="0" err="1"/>
              <a:t>dalam</a:t>
            </a:r>
            <a:r>
              <a:rPr lang="en-ID" dirty="0"/>
              <a:t> proses </a:t>
            </a:r>
            <a:r>
              <a:rPr lang="en-ID" dirty="0" err="1"/>
              <a:t>tertentu</a:t>
            </a:r>
            <a:r>
              <a:rPr lang="en-ID" dirty="0"/>
              <a:t> </a:t>
            </a:r>
            <a:r>
              <a:rPr lang="en-ID" dirty="0" err="1"/>
              <a:t>harus</a:t>
            </a:r>
            <a:r>
              <a:rPr lang="en-ID" dirty="0"/>
              <a:t> </a:t>
            </a:r>
            <a:r>
              <a:rPr lang="en-ID" dirty="0" err="1"/>
              <a:t>dianalisis</a:t>
            </a:r>
            <a:r>
              <a:rPr lang="en-ID" dirty="0"/>
              <a:t> </a:t>
            </a:r>
            <a:r>
              <a:rPr lang="en-ID" dirty="0" err="1"/>
              <a:t>untuk</a:t>
            </a:r>
            <a:r>
              <a:rPr lang="en-ID" dirty="0"/>
              <a:t> </a:t>
            </a:r>
            <a:r>
              <a:rPr lang="en-ID" dirty="0" err="1"/>
              <a:t>menyusun</a:t>
            </a:r>
            <a:r>
              <a:rPr lang="en-ID" dirty="0"/>
              <a:t> </a:t>
            </a:r>
            <a:r>
              <a:rPr lang="en-ID" dirty="0" err="1"/>
              <a:t>bagan</a:t>
            </a:r>
            <a:r>
              <a:rPr lang="en-ID" dirty="0"/>
              <a:t> </a:t>
            </a:r>
            <a:r>
              <a:rPr lang="en-ID" dirty="0" err="1"/>
              <a:t>alirnya</a:t>
            </a:r>
            <a:r>
              <a:rPr lang="en-ID" dirty="0"/>
              <a:t>. </a:t>
            </a:r>
            <a:r>
              <a:rPr lang="en-ID" dirty="0" err="1"/>
              <a:t>Dalam</a:t>
            </a:r>
            <a:r>
              <a:rPr lang="en-ID" dirty="0"/>
              <a:t> </a:t>
            </a:r>
            <a:r>
              <a:rPr lang="en-ID" dirty="0" err="1"/>
              <a:t>menerapkan</a:t>
            </a:r>
            <a:r>
              <a:rPr lang="en-ID" dirty="0"/>
              <a:t> HACCP </a:t>
            </a:r>
            <a:r>
              <a:rPr lang="en-ID" dirty="0" err="1"/>
              <a:t>untuk</a:t>
            </a:r>
            <a:r>
              <a:rPr lang="en-ID" dirty="0"/>
              <a:t> </a:t>
            </a:r>
            <a:r>
              <a:rPr lang="en-ID" dirty="0" err="1"/>
              <a:t>suatu</a:t>
            </a:r>
            <a:r>
              <a:rPr lang="en-ID" dirty="0"/>
              <a:t> proses, </a:t>
            </a:r>
            <a:r>
              <a:rPr lang="en-ID" dirty="0" err="1"/>
              <a:t>pertimbangan</a:t>
            </a:r>
            <a:r>
              <a:rPr lang="en-ID" dirty="0"/>
              <a:t> </a:t>
            </a:r>
            <a:r>
              <a:rPr lang="en-ID" dirty="0" err="1"/>
              <a:t>harus</a:t>
            </a:r>
            <a:r>
              <a:rPr lang="en-ID" dirty="0"/>
              <a:t> </a:t>
            </a:r>
            <a:r>
              <a:rPr lang="en-ID" dirty="0" err="1"/>
              <a:t>diberikan</a:t>
            </a:r>
            <a:r>
              <a:rPr lang="en-ID" dirty="0"/>
              <a:t> </a:t>
            </a:r>
            <a:r>
              <a:rPr lang="en-ID" dirty="0" err="1"/>
              <a:t>terhadap</a:t>
            </a:r>
            <a:r>
              <a:rPr lang="en-ID" dirty="0"/>
              <a:t> </a:t>
            </a:r>
            <a:r>
              <a:rPr lang="en-ID" dirty="0" err="1"/>
              <a:t>tahap</a:t>
            </a:r>
            <a:r>
              <a:rPr lang="en-ID" dirty="0"/>
              <a:t> </a:t>
            </a:r>
            <a:r>
              <a:rPr lang="en-ID" dirty="0" err="1"/>
              <a:t>sebelum</a:t>
            </a:r>
            <a:r>
              <a:rPr lang="en-ID" dirty="0"/>
              <a:t> dan </a:t>
            </a:r>
            <a:r>
              <a:rPr lang="en-ID" dirty="0" err="1"/>
              <a:t>sesudah</a:t>
            </a:r>
            <a:r>
              <a:rPr lang="en-ID" dirty="0"/>
              <a:t> proses </a:t>
            </a:r>
            <a:r>
              <a:rPr lang="en-ID" dirty="0" err="1"/>
              <a:t>tersebut</a:t>
            </a:r>
            <a:r>
              <a:rPr lang="en-ID" dirty="0"/>
              <a:t>. </a:t>
            </a:r>
            <a:r>
              <a:rPr lang="en-ID" dirty="0" err="1"/>
              <a:t>Tujuan</a:t>
            </a:r>
            <a:r>
              <a:rPr lang="en-ID" dirty="0"/>
              <a:t> </a:t>
            </a:r>
            <a:r>
              <a:rPr lang="en-ID" dirty="0" err="1"/>
              <a:t>dibuatnya</a:t>
            </a:r>
            <a:r>
              <a:rPr lang="en-ID" dirty="0"/>
              <a:t> </a:t>
            </a:r>
            <a:r>
              <a:rPr lang="en-ID" dirty="0" err="1"/>
              <a:t>alir</a:t>
            </a:r>
            <a:r>
              <a:rPr lang="en-ID" dirty="0"/>
              <a:t> proses </a:t>
            </a:r>
            <a:r>
              <a:rPr lang="en-ID" dirty="0" err="1"/>
              <a:t>adalah</a:t>
            </a:r>
            <a:r>
              <a:rPr lang="en-ID" dirty="0"/>
              <a:t> </a:t>
            </a:r>
            <a:r>
              <a:rPr lang="en-ID" dirty="0" err="1"/>
              <a:t>untuk</a:t>
            </a:r>
            <a:r>
              <a:rPr lang="en-ID" dirty="0"/>
              <a:t> </a:t>
            </a:r>
            <a:r>
              <a:rPr lang="en-ID" dirty="0" err="1"/>
              <a:t>menggambarkan</a:t>
            </a:r>
            <a:r>
              <a:rPr lang="en-ID" dirty="0"/>
              <a:t> </a:t>
            </a:r>
            <a:r>
              <a:rPr lang="en-ID" dirty="0" err="1"/>
              <a:t>tahapan</a:t>
            </a:r>
            <a:r>
              <a:rPr lang="en-ID" dirty="0"/>
              <a:t> proses </a:t>
            </a:r>
            <a:r>
              <a:rPr lang="en-ID" dirty="0" err="1"/>
              <a:t>produksi</a:t>
            </a:r>
            <a:r>
              <a:rPr lang="en-ID" dirty="0"/>
              <a:t> </a:t>
            </a:r>
            <a:r>
              <a:rPr lang="en-ID" dirty="0" err="1"/>
              <a:t>secara</a:t>
            </a:r>
            <a:r>
              <a:rPr lang="en-ID" dirty="0"/>
              <a:t> </a:t>
            </a:r>
            <a:r>
              <a:rPr lang="en-ID" dirty="0" err="1"/>
              <a:t>dalam</a:t>
            </a:r>
            <a:r>
              <a:rPr lang="en-ID" dirty="0"/>
              <a:t> </a:t>
            </a:r>
            <a:r>
              <a:rPr lang="en-ID" dirty="0" err="1"/>
              <a:t>industri</a:t>
            </a:r>
            <a:r>
              <a:rPr lang="en-ID" dirty="0"/>
              <a:t> </a:t>
            </a:r>
            <a:r>
              <a:rPr lang="en-ID" dirty="0" err="1"/>
              <a:t>pangan</a:t>
            </a:r>
            <a:r>
              <a:rPr lang="en-ID" dirty="0"/>
              <a:t> yang </a:t>
            </a:r>
            <a:r>
              <a:rPr lang="en-ID" dirty="0" err="1"/>
              <a:t>bersangkutan</a:t>
            </a:r>
            <a:r>
              <a:rPr lang="en-ID" dirty="0"/>
              <a:t> </a:t>
            </a:r>
            <a:r>
              <a:rPr lang="en-ID" dirty="0" err="1"/>
              <a:t>serta</a:t>
            </a:r>
            <a:r>
              <a:rPr lang="en-ID" dirty="0"/>
              <a:t> </a:t>
            </a:r>
            <a:r>
              <a:rPr lang="en-ID" dirty="0" err="1"/>
              <a:t>untuk</a:t>
            </a:r>
            <a:r>
              <a:rPr lang="en-ID" dirty="0"/>
              <a:t> </a:t>
            </a:r>
            <a:r>
              <a:rPr lang="en-ID" dirty="0" err="1"/>
              <a:t>melihat</a:t>
            </a:r>
            <a:r>
              <a:rPr lang="en-ID" dirty="0"/>
              <a:t> </a:t>
            </a:r>
            <a:r>
              <a:rPr lang="en-ID" dirty="0" err="1"/>
              <a:t>tahapan</a:t>
            </a:r>
            <a:r>
              <a:rPr lang="en-ID" dirty="0"/>
              <a:t> proses </a:t>
            </a:r>
            <a:r>
              <a:rPr lang="en-ID" dirty="0" err="1"/>
              <a:t>produksi</a:t>
            </a:r>
            <a:r>
              <a:rPr lang="en-ID" dirty="0"/>
              <a:t> </a:t>
            </a:r>
            <a:r>
              <a:rPr lang="en-ID" dirty="0" err="1"/>
              <a:t>tersebut</a:t>
            </a:r>
            <a:r>
              <a:rPr lang="en-ID" dirty="0"/>
              <a:t> </a:t>
            </a:r>
            <a:r>
              <a:rPr lang="en-ID" dirty="0" err="1"/>
              <a:t>menjadi</a:t>
            </a:r>
            <a:r>
              <a:rPr lang="en-ID" dirty="0"/>
              <a:t> </a:t>
            </a:r>
            <a:r>
              <a:rPr lang="en-ID" dirty="0" err="1"/>
              <a:t>mudah</a:t>
            </a:r>
            <a:r>
              <a:rPr lang="en-ID" dirty="0"/>
              <a:t> </a:t>
            </a:r>
            <a:r>
              <a:rPr lang="en-ID" dirty="0" err="1"/>
              <a:t>dikenali</a:t>
            </a:r>
            <a:r>
              <a:rPr lang="en-ID" dirty="0"/>
              <a:t>. Bagan/diagram </a:t>
            </a:r>
            <a:r>
              <a:rPr lang="en-ID" dirty="0" err="1"/>
              <a:t>alir</a:t>
            </a:r>
            <a:r>
              <a:rPr lang="en-ID" dirty="0"/>
              <a:t> proses </a:t>
            </a:r>
            <a:r>
              <a:rPr lang="en-ID" dirty="0" err="1"/>
              <a:t>ini</a:t>
            </a:r>
            <a:r>
              <a:rPr lang="en-ID" dirty="0"/>
              <a:t> </a:t>
            </a:r>
            <a:r>
              <a:rPr lang="en-ID" dirty="0" err="1"/>
              <a:t>selain</a:t>
            </a:r>
            <a:r>
              <a:rPr lang="en-ID" dirty="0"/>
              <a:t> </a:t>
            </a:r>
            <a:r>
              <a:rPr lang="en-ID" dirty="0" err="1"/>
              <a:t>bermanfaat</a:t>
            </a:r>
            <a:r>
              <a:rPr lang="en-ID" dirty="0"/>
              <a:t> </a:t>
            </a:r>
            <a:r>
              <a:rPr lang="en-ID" dirty="0" err="1"/>
              <a:t>membantu</a:t>
            </a:r>
            <a:r>
              <a:rPr lang="en-ID" dirty="0"/>
              <a:t> tin HACCP </a:t>
            </a:r>
            <a:r>
              <a:rPr lang="en-ID" dirty="0" err="1"/>
              <a:t>dalam</a:t>
            </a:r>
            <a:r>
              <a:rPr lang="en-ID" dirty="0"/>
              <a:t> </a:t>
            </a:r>
            <a:r>
              <a:rPr lang="en-ID" dirty="0" err="1"/>
              <a:t>melaksanakan</a:t>
            </a:r>
            <a:r>
              <a:rPr lang="en-ID" dirty="0"/>
              <a:t> </a:t>
            </a:r>
            <a:r>
              <a:rPr lang="en-ID" dirty="0" err="1"/>
              <a:t>tugasnya</a:t>
            </a:r>
            <a:r>
              <a:rPr lang="en-ID" dirty="0"/>
              <a:t>, </a:t>
            </a:r>
            <a:r>
              <a:rPr lang="en-ID" dirty="0" err="1"/>
              <a:t>dapat</a:t>
            </a:r>
            <a:r>
              <a:rPr lang="en-ID" dirty="0"/>
              <a:t> pula </a:t>
            </a:r>
            <a:r>
              <a:rPr lang="en-ID" dirty="0" err="1"/>
              <a:t>berfungsi</a:t>
            </a:r>
            <a:r>
              <a:rPr lang="en-ID" dirty="0"/>
              <a:t> </a:t>
            </a:r>
            <a:r>
              <a:rPr lang="en-ID" dirty="0" err="1"/>
              <a:t>sebagai</a:t>
            </a:r>
            <a:r>
              <a:rPr lang="en-ID" dirty="0"/>
              <a:t> ”</a:t>
            </a:r>
            <a:r>
              <a:rPr lang="en-ID" dirty="0" err="1"/>
              <a:t>Pedoman</a:t>
            </a:r>
            <a:r>
              <a:rPr lang="en-ID" dirty="0"/>
              <a:t>” </a:t>
            </a:r>
            <a:r>
              <a:rPr lang="en-ID" dirty="0" err="1"/>
              <a:t>berikutnya</a:t>
            </a:r>
            <a:r>
              <a:rPr lang="en-ID" dirty="0"/>
              <a:t> </a:t>
            </a:r>
            <a:r>
              <a:rPr lang="en-ID" dirty="0" err="1"/>
              <a:t>bagi</a:t>
            </a:r>
            <a:r>
              <a:rPr lang="en-ID" dirty="0"/>
              <a:t> orang (</a:t>
            </a:r>
            <a:r>
              <a:rPr lang="en-ID" dirty="0" err="1"/>
              <a:t>personil</a:t>
            </a:r>
            <a:r>
              <a:rPr lang="en-ID" dirty="0"/>
              <a:t>) </a:t>
            </a:r>
            <a:r>
              <a:rPr lang="en-ID" dirty="0" err="1"/>
              <a:t>atau</a:t>
            </a:r>
            <a:r>
              <a:rPr lang="en-ID" dirty="0"/>
              <a:t> </a:t>
            </a:r>
            <a:r>
              <a:rPr lang="en-ID" dirty="0" err="1"/>
              <a:t>lembaga</a:t>
            </a:r>
            <a:r>
              <a:rPr lang="en-ID" dirty="0"/>
              <a:t> </a:t>
            </a:r>
            <a:r>
              <a:rPr lang="en-ID" dirty="0" err="1"/>
              <a:t>lainnya</a:t>
            </a:r>
            <a:r>
              <a:rPr lang="en-ID" dirty="0"/>
              <a:t> (</a:t>
            </a:r>
            <a:r>
              <a:rPr lang="en-ID" dirty="0" err="1"/>
              <a:t>pemerintah</a:t>
            </a:r>
            <a:r>
              <a:rPr lang="en-ID" dirty="0"/>
              <a:t> dan </a:t>
            </a:r>
            <a:r>
              <a:rPr lang="en-ID" dirty="0" err="1"/>
              <a:t>pelanggan</a:t>
            </a:r>
            <a:r>
              <a:rPr lang="en-ID" dirty="0"/>
              <a:t>) yang </a:t>
            </a:r>
            <a:r>
              <a:rPr lang="en-ID" dirty="0" err="1"/>
              <a:t>ingin</a:t>
            </a:r>
            <a:r>
              <a:rPr lang="en-ID" dirty="0"/>
              <a:t> </a:t>
            </a:r>
            <a:r>
              <a:rPr lang="en-ID" dirty="0" err="1"/>
              <a:t>mengetahui</a:t>
            </a:r>
            <a:r>
              <a:rPr lang="en-ID" dirty="0"/>
              <a:t> </a:t>
            </a:r>
            <a:r>
              <a:rPr lang="en-ID" dirty="0" err="1"/>
              <a:t>tahap</a:t>
            </a:r>
            <a:r>
              <a:rPr lang="en-ID" dirty="0"/>
              <a:t> proses </a:t>
            </a:r>
            <a:r>
              <a:rPr lang="en-ID" dirty="0" err="1"/>
              <a:t>produksi</a:t>
            </a:r>
            <a:r>
              <a:rPr lang="en-ID" dirty="0"/>
              <a:t> </a:t>
            </a:r>
            <a:r>
              <a:rPr lang="en-ID" dirty="0" err="1"/>
              <a:t>pangan</a:t>
            </a:r>
            <a:r>
              <a:rPr lang="en-ID" dirty="0"/>
              <a:t> yang </a:t>
            </a:r>
            <a:r>
              <a:rPr lang="en-ID" dirty="0" err="1"/>
              <a:t>dibuatnya</a:t>
            </a:r>
            <a:r>
              <a:rPr lang="en-ID" dirty="0"/>
              <a:t> </a:t>
            </a:r>
            <a:r>
              <a:rPr lang="en-ID" dirty="0" err="1"/>
              <a:t>sehubungan</a:t>
            </a:r>
            <a:r>
              <a:rPr lang="en-ID" dirty="0"/>
              <a:t> </a:t>
            </a:r>
            <a:r>
              <a:rPr lang="en-ID" dirty="0" err="1"/>
              <a:t>dengan</a:t>
            </a:r>
            <a:r>
              <a:rPr lang="en-ID" dirty="0"/>
              <a:t> </a:t>
            </a:r>
            <a:r>
              <a:rPr lang="en-ID" dirty="0" err="1"/>
              <a:t>kegiatan</a:t>
            </a:r>
            <a:r>
              <a:rPr lang="en-ID" dirty="0"/>
              <a:t> </a:t>
            </a:r>
            <a:r>
              <a:rPr lang="en-ID" dirty="0" err="1"/>
              <a:t>verifikasinya</a:t>
            </a:r>
            <a:r>
              <a:rPr lang="en-ID" dirty="0"/>
              <a:t>.</a:t>
            </a:r>
          </a:p>
          <a:p>
            <a:r>
              <a:rPr lang="en-ID" dirty="0"/>
              <a:t>7. </a:t>
            </a:r>
            <a:r>
              <a:rPr lang="en-ID" dirty="0" err="1"/>
              <a:t>Menguji</a:t>
            </a:r>
            <a:r>
              <a:rPr lang="en-ID" dirty="0"/>
              <a:t> dan </a:t>
            </a:r>
            <a:r>
              <a:rPr lang="en-ID" dirty="0" err="1"/>
              <a:t>Memeriksa</a:t>
            </a:r>
            <a:r>
              <a:rPr lang="en-ID" dirty="0"/>
              <a:t> </a:t>
            </a:r>
            <a:r>
              <a:rPr lang="en-ID" dirty="0" err="1"/>
              <a:t>Kembali</a:t>
            </a:r>
            <a:r>
              <a:rPr lang="en-ID" dirty="0"/>
              <a:t> Diagram </a:t>
            </a:r>
            <a:r>
              <a:rPr lang="en-ID" dirty="0" err="1"/>
              <a:t>Alir</a:t>
            </a:r>
            <a:r>
              <a:rPr lang="en-ID" dirty="0"/>
              <a:t> Proses. </a:t>
            </a:r>
          </a:p>
          <a:p>
            <a:r>
              <a:rPr lang="en-ID" dirty="0"/>
              <a:t>Tim HACCP </a:t>
            </a:r>
            <a:r>
              <a:rPr lang="en-ID" dirty="0" err="1"/>
              <a:t>harus</a:t>
            </a:r>
            <a:r>
              <a:rPr lang="en-ID" dirty="0"/>
              <a:t> </a:t>
            </a:r>
            <a:r>
              <a:rPr lang="en-ID" dirty="0" err="1"/>
              <a:t>menguji</a:t>
            </a:r>
            <a:r>
              <a:rPr lang="en-ID" dirty="0"/>
              <a:t> dan </a:t>
            </a:r>
            <a:r>
              <a:rPr lang="en-ID" dirty="0" err="1"/>
              <a:t>memeriksa</a:t>
            </a:r>
            <a:r>
              <a:rPr lang="en-ID" dirty="0"/>
              <a:t> </a:t>
            </a:r>
            <a:r>
              <a:rPr lang="en-ID" dirty="0" err="1"/>
              <a:t>kembali</a:t>
            </a:r>
            <a:r>
              <a:rPr lang="en-ID" dirty="0"/>
              <a:t> diagram </a:t>
            </a:r>
            <a:r>
              <a:rPr lang="en-ID" dirty="0" err="1"/>
              <a:t>alir</a:t>
            </a:r>
            <a:r>
              <a:rPr lang="en-ID" dirty="0"/>
              <a:t> proses yang </a:t>
            </a:r>
            <a:r>
              <a:rPr lang="en-ID" dirty="0" err="1"/>
              <a:t>sudah</a:t>
            </a:r>
            <a:r>
              <a:rPr lang="en-ID" dirty="0"/>
              <a:t> </a:t>
            </a:r>
            <a:r>
              <a:rPr lang="en-ID" dirty="0" err="1"/>
              <a:t>dibuat</a:t>
            </a:r>
            <a:r>
              <a:rPr lang="en-ID" dirty="0"/>
              <a:t>. </a:t>
            </a:r>
            <a:r>
              <a:rPr lang="en-ID" dirty="0" err="1"/>
              <a:t>Dalam</a:t>
            </a:r>
            <a:r>
              <a:rPr lang="en-ID" dirty="0"/>
              <a:t> </a:t>
            </a:r>
            <a:r>
              <a:rPr lang="en-ID" dirty="0" err="1"/>
              <a:t>hal</a:t>
            </a:r>
            <a:r>
              <a:rPr lang="en-ID" dirty="0"/>
              <a:t> </a:t>
            </a:r>
            <a:r>
              <a:rPr lang="en-ID" dirty="0" err="1"/>
              <a:t>ini</a:t>
            </a:r>
            <a:r>
              <a:rPr lang="en-ID" dirty="0"/>
              <a:t>, </a:t>
            </a:r>
            <a:r>
              <a:rPr lang="en-ID" dirty="0" err="1"/>
              <a:t>tim</a:t>
            </a:r>
            <a:r>
              <a:rPr lang="en-ID" dirty="0"/>
              <a:t> HACCP </a:t>
            </a:r>
            <a:r>
              <a:rPr lang="en-ID" dirty="0" err="1"/>
              <a:t>harus</a:t>
            </a:r>
            <a:r>
              <a:rPr lang="en-ID" dirty="0"/>
              <a:t> </a:t>
            </a:r>
            <a:r>
              <a:rPr lang="en-ID" dirty="0" err="1"/>
              <a:t>menyesuaikan</a:t>
            </a:r>
            <a:r>
              <a:rPr lang="en-ID" dirty="0"/>
              <a:t> </a:t>
            </a:r>
            <a:r>
              <a:rPr lang="en-ID" dirty="0" err="1"/>
              <a:t>kegiatan</a:t>
            </a:r>
            <a:r>
              <a:rPr lang="en-ID" dirty="0"/>
              <a:t> proses </a:t>
            </a:r>
            <a:r>
              <a:rPr lang="en-ID" dirty="0" err="1"/>
              <a:t>pengolahan</a:t>
            </a:r>
            <a:r>
              <a:rPr lang="en-ID" dirty="0"/>
              <a:t> yang </a:t>
            </a:r>
            <a:r>
              <a:rPr lang="en-ID" dirty="0" err="1"/>
              <a:t>sebenarnya</a:t>
            </a:r>
            <a:r>
              <a:rPr lang="en-ID" dirty="0"/>
              <a:t> (di </a:t>
            </a:r>
            <a:r>
              <a:rPr lang="en-ID" dirty="0" err="1"/>
              <a:t>pabrik</a:t>
            </a:r>
            <a:r>
              <a:rPr lang="en-ID" dirty="0"/>
              <a:t>) </a:t>
            </a:r>
            <a:r>
              <a:rPr lang="en-ID" dirty="0" err="1"/>
              <a:t>dengan</a:t>
            </a:r>
            <a:r>
              <a:rPr lang="en-ID" dirty="0"/>
              <a:t> </a:t>
            </a:r>
            <a:r>
              <a:rPr lang="en-ID" dirty="0" err="1"/>
              <a:t>bagan</a:t>
            </a:r>
            <a:r>
              <a:rPr lang="en-ID" dirty="0"/>
              <a:t> </a:t>
            </a:r>
            <a:r>
              <a:rPr lang="en-ID" dirty="0" err="1"/>
              <a:t>alir</a:t>
            </a:r>
            <a:r>
              <a:rPr lang="en-ID" dirty="0"/>
              <a:t> proses pada </a:t>
            </a:r>
            <a:r>
              <a:rPr lang="en-ID" dirty="0" err="1"/>
              <a:t>setiap</a:t>
            </a:r>
            <a:r>
              <a:rPr lang="en-ID" dirty="0"/>
              <a:t> </a:t>
            </a:r>
            <a:r>
              <a:rPr lang="en-ID" dirty="0" err="1"/>
              <a:t>tahap</a:t>
            </a:r>
            <a:r>
              <a:rPr lang="en-ID" dirty="0"/>
              <a:t> dan </a:t>
            </a:r>
            <a:r>
              <a:rPr lang="en-ID" dirty="0" err="1"/>
              <a:t>waktu</a:t>
            </a:r>
            <a:r>
              <a:rPr lang="en-ID" dirty="0"/>
              <a:t> proses, dan </a:t>
            </a:r>
            <a:r>
              <a:rPr lang="en-ID" dirty="0" err="1"/>
              <a:t>jika</a:t>
            </a:r>
            <a:r>
              <a:rPr lang="en-ID" dirty="0"/>
              <a:t> </a:t>
            </a:r>
            <a:r>
              <a:rPr lang="en-ID" dirty="0" err="1"/>
              <a:t>perlu</a:t>
            </a:r>
            <a:r>
              <a:rPr lang="en-ID" dirty="0"/>
              <a:t> </a:t>
            </a:r>
            <a:r>
              <a:rPr lang="en-ID" dirty="0" err="1"/>
              <a:t>mengubah</a:t>
            </a:r>
            <a:r>
              <a:rPr lang="en-ID" dirty="0"/>
              <a:t> diagram </a:t>
            </a:r>
            <a:r>
              <a:rPr lang="en-ID" dirty="0" err="1"/>
              <a:t>alir</a:t>
            </a:r>
            <a:r>
              <a:rPr lang="en-ID" dirty="0"/>
              <a:t> proses </a:t>
            </a:r>
            <a:r>
              <a:rPr lang="en-ID" dirty="0" err="1"/>
              <a:t>bila</a:t>
            </a:r>
            <a:r>
              <a:rPr lang="en-ID" dirty="0"/>
              <a:t> </a:t>
            </a:r>
            <a:r>
              <a:rPr lang="en-ID" dirty="0" err="1"/>
              <a:t>ditemukan</a:t>
            </a:r>
            <a:r>
              <a:rPr lang="en-ID" dirty="0"/>
              <a:t> </a:t>
            </a:r>
            <a:r>
              <a:rPr lang="en-ID" dirty="0" err="1"/>
              <a:t>hal-hal</a:t>
            </a:r>
            <a:r>
              <a:rPr lang="en-ID" dirty="0"/>
              <a:t> yang </a:t>
            </a:r>
            <a:r>
              <a:rPr lang="en-ID" dirty="0" err="1"/>
              <a:t>tidak</a:t>
            </a:r>
            <a:r>
              <a:rPr lang="en-ID" dirty="0"/>
              <a:t> </a:t>
            </a:r>
            <a:r>
              <a:rPr lang="en-ID" dirty="0" err="1"/>
              <a:t>sesuai</a:t>
            </a:r>
            <a:r>
              <a:rPr lang="en-ID" dirty="0"/>
              <a:t> </a:t>
            </a:r>
            <a:r>
              <a:rPr lang="en-ID" dirty="0" err="1"/>
              <a:t>atau</a:t>
            </a:r>
            <a:r>
              <a:rPr lang="en-ID" dirty="0"/>
              <a:t> </a:t>
            </a:r>
            <a:r>
              <a:rPr lang="en-ID" dirty="0" err="1"/>
              <a:t>kurang</a:t>
            </a:r>
            <a:r>
              <a:rPr lang="en-ID" dirty="0"/>
              <a:t> </a:t>
            </a:r>
            <a:r>
              <a:rPr lang="en-ID" dirty="0" err="1"/>
              <a:t>sempurna</a:t>
            </a:r>
            <a:r>
              <a:rPr lang="en-ID" dirty="0"/>
              <a:t>. </a:t>
            </a:r>
            <a:r>
              <a:rPr lang="en-ID" dirty="0" err="1"/>
              <a:t>Dengan</a:t>
            </a:r>
            <a:r>
              <a:rPr lang="en-ID" dirty="0"/>
              <a:t> </a:t>
            </a:r>
            <a:r>
              <a:rPr lang="en-ID" dirty="0" err="1"/>
              <a:t>demikian</a:t>
            </a:r>
            <a:r>
              <a:rPr lang="en-ID" dirty="0"/>
              <a:t>, </a:t>
            </a:r>
            <a:r>
              <a:rPr lang="en-ID" dirty="0" err="1"/>
              <a:t>bila</a:t>
            </a:r>
            <a:r>
              <a:rPr lang="en-ID" dirty="0"/>
              <a:t> </a:t>
            </a:r>
            <a:r>
              <a:rPr lang="en-ID" dirty="0" err="1"/>
              <a:t>ternyata</a:t>
            </a:r>
            <a:r>
              <a:rPr lang="en-ID" dirty="0"/>
              <a:t> diagram </a:t>
            </a:r>
            <a:r>
              <a:rPr lang="en-ID" dirty="0" err="1"/>
              <a:t>alir</a:t>
            </a:r>
            <a:r>
              <a:rPr lang="en-ID" dirty="0"/>
              <a:t> proses </a:t>
            </a:r>
            <a:r>
              <a:rPr lang="en-ID" dirty="0" err="1"/>
              <a:t>tersebut</a:t>
            </a:r>
            <a:r>
              <a:rPr lang="en-ID" dirty="0"/>
              <a:t> </a:t>
            </a:r>
            <a:r>
              <a:rPr lang="en-ID" dirty="0" err="1"/>
              <a:t>tidak</a:t>
            </a:r>
            <a:r>
              <a:rPr lang="en-ID" dirty="0"/>
              <a:t> </a:t>
            </a:r>
            <a:r>
              <a:rPr lang="en-ID" dirty="0" err="1"/>
              <a:t>tepat</a:t>
            </a:r>
            <a:r>
              <a:rPr lang="en-ID" dirty="0"/>
              <a:t> dan </a:t>
            </a:r>
            <a:r>
              <a:rPr lang="en-ID" dirty="0" err="1"/>
              <a:t>kurang</a:t>
            </a:r>
            <a:r>
              <a:rPr lang="en-ID" dirty="0"/>
              <a:t> </a:t>
            </a:r>
            <a:r>
              <a:rPr lang="en-ID" dirty="0" err="1"/>
              <a:t>sempurna</a:t>
            </a:r>
            <a:r>
              <a:rPr lang="en-ID" dirty="0"/>
              <a:t>, </a:t>
            </a:r>
            <a:r>
              <a:rPr lang="en-ID" dirty="0" err="1"/>
              <a:t>dapat</a:t>
            </a:r>
            <a:r>
              <a:rPr lang="en-ID" dirty="0"/>
              <a:t> </a:t>
            </a:r>
            <a:r>
              <a:rPr lang="en-ID" dirty="0" err="1"/>
              <a:t>dilakukan</a:t>
            </a:r>
            <a:r>
              <a:rPr lang="en-ID" dirty="0"/>
              <a:t> </a:t>
            </a:r>
            <a:r>
              <a:rPr lang="en-ID" dirty="0" err="1"/>
              <a:t>modifikasi</a:t>
            </a:r>
            <a:r>
              <a:rPr lang="en-ID" dirty="0"/>
              <a:t>.</a:t>
            </a:r>
          </a:p>
          <a:p>
            <a:r>
              <a:rPr lang="en-ID" dirty="0"/>
              <a:t>8. </a:t>
            </a:r>
            <a:r>
              <a:rPr lang="en-ID" dirty="0" err="1"/>
              <a:t>Menerapkan</a:t>
            </a:r>
            <a:r>
              <a:rPr lang="en-ID" dirty="0"/>
              <a:t> </a:t>
            </a:r>
            <a:r>
              <a:rPr lang="en-ID" dirty="0" err="1"/>
              <a:t>Tujuh</a:t>
            </a:r>
            <a:r>
              <a:rPr lang="en-ID" dirty="0"/>
              <a:t> </a:t>
            </a:r>
            <a:r>
              <a:rPr lang="en-ID" dirty="0" err="1"/>
              <a:t>Prinsip</a:t>
            </a:r>
            <a:r>
              <a:rPr lang="en-ID" dirty="0"/>
              <a:t> HACCP. </a:t>
            </a:r>
          </a:p>
          <a:p>
            <a:r>
              <a:rPr lang="en-ID" dirty="0" err="1"/>
              <a:t>Tujuh</a:t>
            </a:r>
            <a:r>
              <a:rPr lang="en-ID" dirty="0"/>
              <a:t> </a:t>
            </a:r>
            <a:r>
              <a:rPr lang="en-ID" dirty="0" err="1"/>
              <a:t>prinsip</a:t>
            </a:r>
            <a:r>
              <a:rPr lang="en-ID" dirty="0"/>
              <a:t> </a:t>
            </a:r>
            <a:r>
              <a:rPr lang="en-ID" dirty="0" err="1"/>
              <a:t>penting</a:t>
            </a:r>
            <a:r>
              <a:rPr lang="en-ID" dirty="0"/>
              <a:t> HACCP yang </a:t>
            </a:r>
            <a:r>
              <a:rPr lang="en-ID" dirty="0" err="1"/>
              <a:t>harus</a:t>
            </a:r>
            <a:r>
              <a:rPr lang="en-ID" dirty="0"/>
              <a:t> </a:t>
            </a:r>
            <a:r>
              <a:rPr lang="en-ID" dirty="0" err="1"/>
              <a:t>diterapkan</a:t>
            </a:r>
            <a:r>
              <a:rPr lang="en-ID" dirty="0"/>
              <a:t> </a:t>
            </a:r>
            <a:r>
              <a:rPr lang="en-ID" dirty="0" err="1"/>
              <a:t>adalah</a:t>
            </a:r>
            <a:r>
              <a:rPr lang="en-ID" dirty="0"/>
              <a:t> :</a:t>
            </a:r>
          </a:p>
          <a:p>
            <a:r>
              <a:rPr lang="en-ID" dirty="0" err="1"/>
              <a:t>Penerapan</a:t>
            </a:r>
            <a:r>
              <a:rPr lang="en-ID" dirty="0"/>
              <a:t> </a:t>
            </a:r>
            <a:r>
              <a:rPr lang="en-ID" dirty="0" err="1"/>
              <a:t>prinsip</a:t>
            </a:r>
            <a:r>
              <a:rPr lang="en-ID" dirty="0"/>
              <a:t> 1. </a:t>
            </a:r>
            <a:r>
              <a:rPr lang="en-ID" dirty="0" err="1"/>
              <a:t>Membuat</a:t>
            </a:r>
            <a:r>
              <a:rPr lang="en-ID" dirty="0"/>
              <a:t> daftar </a:t>
            </a:r>
            <a:r>
              <a:rPr lang="en-ID" dirty="0" err="1"/>
              <a:t>bahaya</a:t>
            </a:r>
            <a:r>
              <a:rPr lang="en-ID" dirty="0"/>
              <a:t> yang </a:t>
            </a:r>
            <a:r>
              <a:rPr lang="en-ID" dirty="0" err="1"/>
              <a:t>mungkin</a:t>
            </a:r>
            <a:r>
              <a:rPr lang="en-ID" dirty="0"/>
              <a:t> </a:t>
            </a:r>
            <a:r>
              <a:rPr lang="en-ID" dirty="0" err="1"/>
              <a:t>timbul</a:t>
            </a:r>
            <a:r>
              <a:rPr lang="en-ID" dirty="0"/>
              <a:t> dan </a:t>
            </a:r>
            <a:r>
              <a:rPr lang="en-ID" dirty="0" err="1"/>
              <a:t>cara</a:t>
            </a:r>
            <a:r>
              <a:rPr lang="en-ID" dirty="0"/>
              <a:t> </a:t>
            </a:r>
            <a:r>
              <a:rPr lang="en-ID" dirty="0" err="1"/>
              <a:t>pencegahan</a:t>
            </a:r>
            <a:r>
              <a:rPr lang="en-ID" dirty="0"/>
              <a:t> </a:t>
            </a:r>
            <a:r>
              <a:rPr lang="en-ID" dirty="0" err="1"/>
              <a:t>untuk</a:t>
            </a:r>
            <a:r>
              <a:rPr lang="en-ID" dirty="0"/>
              <a:t> </a:t>
            </a:r>
            <a:r>
              <a:rPr lang="en-ID" dirty="0" err="1"/>
              <a:t>mengendalikan</a:t>
            </a:r>
            <a:r>
              <a:rPr lang="en-ID" dirty="0"/>
              <a:t> </a:t>
            </a:r>
            <a:r>
              <a:rPr lang="en-ID" dirty="0" err="1"/>
              <a:t>bahaya</a:t>
            </a:r>
            <a:r>
              <a:rPr lang="en-ID" dirty="0"/>
              <a:t>. </a:t>
            </a:r>
          </a:p>
          <a:p>
            <a:r>
              <a:rPr lang="en-ID" dirty="0" err="1"/>
              <a:t>Penerapan</a:t>
            </a:r>
            <a:r>
              <a:rPr lang="en-ID" dirty="0"/>
              <a:t> </a:t>
            </a:r>
            <a:r>
              <a:rPr lang="en-ID" dirty="0" err="1"/>
              <a:t>prinsip</a:t>
            </a:r>
            <a:r>
              <a:rPr lang="en-ID" dirty="0"/>
              <a:t> 2. </a:t>
            </a:r>
            <a:r>
              <a:rPr lang="en-ID" dirty="0" err="1"/>
              <a:t>Menetapkan</a:t>
            </a:r>
            <a:r>
              <a:rPr lang="en-ID" dirty="0"/>
              <a:t> </a:t>
            </a:r>
            <a:r>
              <a:rPr lang="en-ID" dirty="0" err="1"/>
              <a:t>titik</a:t>
            </a:r>
            <a:r>
              <a:rPr lang="en-ID" dirty="0"/>
              <a:t> </a:t>
            </a:r>
            <a:r>
              <a:rPr lang="en-ID" dirty="0" err="1"/>
              <a:t>kendali</a:t>
            </a:r>
            <a:r>
              <a:rPr lang="en-ID" dirty="0"/>
              <a:t> </a:t>
            </a:r>
            <a:r>
              <a:rPr lang="en-ID" dirty="0" err="1"/>
              <a:t>kritis</a:t>
            </a:r>
            <a:r>
              <a:rPr lang="en-ID" dirty="0"/>
              <a:t> (CCP = Critical Control Point). </a:t>
            </a:r>
          </a:p>
          <a:p>
            <a:r>
              <a:rPr lang="en-ID" dirty="0" err="1"/>
              <a:t>Penerapan</a:t>
            </a:r>
            <a:r>
              <a:rPr lang="en-ID" dirty="0"/>
              <a:t> </a:t>
            </a:r>
            <a:r>
              <a:rPr lang="en-ID" dirty="0" err="1"/>
              <a:t>prinsip</a:t>
            </a:r>
            <a:r>
              <a:rPr lang="en-ID" dirty="0"/>
              <a:t> 3. </a:t>
            </a:r>
            <a:r>
              <a:rPr lang="en-ID" dirty="0" err="1"/>
              <a:t>Menetapan</a:t>
            </a:r>
            <a:r>
              <a:rPr lang="en-ID" dirty="0"/>
              <a:t> </a:t>
            </a:r>
            <a:r>
              <a:rPr lang="en-ID" dirty="0" err="1"/>
              <a:t>batas</a:t>
            </a:r>
            <a:r>
              <a:rPr lang="en-ID" dirty="0"/>
              <a:t>/limit </a:t>
            </a:r>
            <a:r>
              <a:rPr lang="en-ID" dirty="0" err="1"/>
              <a:t>kritis</a:t>
            </a:r>
            <a:r>
              <a:rPr lang="en-ID" dirty="0"/>
              <a:t> </a:t>
            </a:r>
            <a:r>
              <a:rPr lang="en-ID" dirty="0" err="1"/>
              <a:t>untuk</a:t>
            </a:r>
            <a:r>
              <a:rPr lang="en-ID" dirty="0"/>
              <a:t> </a:t>
            </a:r>
            <a:r>
              <a:rPr lang="en-ID" dirty="0" err="1"/>
              <a:t>setiap</a:t>
            </a:r>
            <a:r>
              <a:rPr lang="en-ID" dirty="0"/>
              <a:t> </a:t>
            </a:r>
            <a:r>
              <a:rPr lang="en-ID" dirty="0" err="1"/>
              <a:t>titik</a:t>
            </a:r>
            <a:r>
              <a:rPr lang="en-ID" dirty="0"/>
              <a:t> </a:t>
            </a:r>
            <a:r>
              <a:rPr lang="en-ID" dirty="0" err="1"/>
              <a:t>kendali</a:t>
            </a:r>
            <a:r>
              <a:rPr lang="en-ID" dirty="0"/>
              <a:t> </a:t>
            </a:r>
            <a:r>
              <a:rPr lang="en-ID" dirty="0" err="1"/>
              <a:t>kritis</a:t>
            </a:r>
            <a:r>
              <a:rPr lang="en-ID" dirty="0"/>
              <a:t> (CCP). </a:t>
            </a:r>
          </a:p>
          <a:p>
            <a:r>
              <a:rPr lang="en-ID" dirty="0" err="1"/>
              <a:t>Penerapan</a:t>
            </a:r>
            <a:r>
              <a:rPr lang="en-ID" dirty="0"/>
              <a:t> </a:t>
            </a:r>
            <a:r>
              <a:rPr lang="en-ID" dirty="0" err="1"/>
              <a:t>prinsip</a:t>
            </a:r>
            <a:r>
              <a:rPr lang="en-ID" dirty="0"/>
              <a:t> 4. </a:t>
            </a:r>
            <a:r>
              <a:rPr lang="en-ID" dirty="0" err="1"/>
              <a:t>Menetapkan</a:t>
            </a:r>
            <a:r>
              <a:rPr lang="en-ID" dirty="0"/>
              <a:t> </a:t>
            </a:r>
            <a:r>
              <a:rPr lang="en-ID" dirty="0" err="1"/>
              <a:t>sistem</a:t>
            </a:r>
            <a:r>
              <a:rPr lang="en-ID" dirty="0"/>
              <a:t>/</a:t>
            </a:r>
            <a:r>
              <a:rPr lang="en-ID" dirty="0" err="1"/>
              <a:t>prosedur</a:t>
            </a:r>
            <a:r>
              <a:rPr lang="en-ID" dirty="0"/>
              <a:t> </a:t>
            </a:r>
            <a:r>
              <a:rPr lang="en-ID" dirty="0" err="1"/>
              <a:t>pemantauan</a:t>
            </a:r>
            <a:r>
              <a:rPr lang="en-ID" dirty="0"/>
              <a:t> </a:t>
            </a:r>
            <a:r>
              <a:rPr lang="en-ID" dirty="0" err="1"/>
              <a:t>untuk</a:t>
            </a:r>
            <a:r>
              <a:rPr lang="en-ID" dirty="0"/>
              <a:t> </a:t>
            </a:r>
            <a:r>
              <a:rPr lang="en-ID" dirty="0" err="1"/>
              <a:t>setiap</a:t>
            </a:r>
            <a:r>
              <a:rPr lang="en-ID" dirty="0"/>
              <a:t> CCP. </a:t>
            </a:r>
          </a:p>
          <a:p>
            <a:r>
              <a:rPr lang="en-ID" dirty="0" err="1"/>
              <a:t>Penerapan</a:t>
            </a:r>
            <a:r>
              <a:rPr lang="en-ID" dirty="0"/>
              <a:t> </a:t>
            </a:r>
            <a:r>
              <a:rPr lang="en-ID" dirty="0" err="1"/>
              <a:t>prinsip</a:t>
            </a:r>
            <a:r>
              <a:rPr lang="en-ID" dirty="0"/>
              <a:t> 5. </a:t>
            </a:r>
            <a:r>
              <a:rPr lang="en-ID" dirty="0" err="1"/>
              <a:t>Menetapkan</a:t>
            </a:r>
            <a:r>
              <a:rPr lang="en-ID" dirty="0"/>
              <a:t> </a:t>
            </a:r>
            <a:r>
              <a:rPr lang="en-ID" dirty="0" err="1"/>
              <a:t>tindakan</a:t>
            </a:r>
            <a:r>
              <a:rPr lang="en-ID" dirty="0"/>
              <a:t> </a:t>
            </a:r>
            <a:r>
              <a:rPr lang="en-ID" dirty="0" err="1"/>
              <a:t>koreksi</a:t>
            </a:r>
            <a:r>
              <a:rPr lang="en-ID" dirty="0"/>
              <a:t> </a:t>
            </a:r>
            <a:r>
              <a:rPr lang="en-ID" dirty="0" err="1"/>
              <a:t>terhadap</a:t>
            </a:r>
            <a:r>
              <a:rPr lang="en-ID" dirty="0"/>
              <a:t> </a:t>
            </a:r>
            <a:r>
              <a:rPr lang="en-ID" dirty="0" err="1"/>
              <a:t>penyimpangan</a:t>
            </a:r>
            <a:r>
              <a:rPr lang="en-ID" dirty="0"/>
              <a:t>. </a:t>
            </a:r>
          </a:p>
          <a:p>
            <a:r>
              <a:rPr lang="en-ID" dirty="0" err="1"/>
              <a:t>Penerapan</a:t>
            </a:r>
            <a:r>
              <a:rPr lang="en-ID" dirty="0"/>
              <a:t> </a:t>
            </a:r>
            <a:r>
              <a:rPr lang="en-ID" dirty="0" err="1"/>
              <a:t>prinsip</a:t>
            </a:r>
            <a:r>
              <a:rPr lang="en-ID" dirty="0"/>
              <a:t> 6. </a:t>
            </a:r>
            <a:r>
              <a:rPr lang="en-ID" dirty="0" err="1"/>
              <a:t>Menetapkan</a:t>
            </a:r>
            <a:r>
              <a:rPr lang="en-ID" dirty="0"/>
              <a:t> </a:t>
            </a:r>
            <a:r>
              <a:rPr lang="en-ID" dirty="0" err="1"/>
              <a:t>prosedur</a:t>
            </a:r>
            <a:r>
              <a:rPr lang="en-ID" dirty="0"/>
              <a:t> </a:t>
            </a:r>
            <a:r>
              <a:rPr lang="en-ID" dirty="0" err="1"/>
              <a:t>verifikasi</a:t>
            </a:r>
            <a:r>
              <a:rPr lang="en-ID" dirty="0"/>
              <a:t> </a:t>
            </a:r>
            <a:r>
              <a:rPr lang="en-ID" dirty="0" err="1"/>
              <a:t>untuk</a:t>
            </a:r>
            <a:r>
              <a:rPr lang="en-ID" dirty="0"/>
              <a:t> </a:t>
            </a:r>
            <a:r>
              <a:rPr lang="en-ID" dirty="0" err="1"/>
              <a:t>membuktikan</a:t>
            </a:r>
            <a:r>
              <a:rPr lang="en-ID" dirty="0"/>
              <a:t> </a:t>
            </a:r>
            <a:r>
              <a:rPr lang="en-ID" dirty="0" err="1"/>
              <a:t>bahwa</a:t>
            </a:r>
            <a:r>
              <a:rPr lang="en-ID" dirty="0"/>
              <a:t> </a:t>
            </a:r>
            <a:r>
              <a:rPr lang="en-ID" dirty="0" err="1"/>
              <a:t>sistem</a:t>
            </a:r>
            <a:r>
              <a:rPr lang="en-ID" dirty="0"/>
              <a:t> HACCP </a:t>
            </a:r>
            <a:r>
              <a:rPr lang="en-ID" dirty="0" err="1"/>
              <a:t>berjalan</a:t>
            </a:r>
            <a:r>
              <a:rPr lang="en-ID" dirty="0"/>
              <a:t> </a:t>
            </a:r>
            <a:r>
              <a:rPr lang="en-ID" dirty="0" err="1"/>
              <a:t>dengan</a:t>
            </a:r>
            <a:r>
              <a:rPr lang="en-ID" dirty="0"/>
              <a:t> </a:t>
            </a:r>
            <a:r>
              <a:rPr lang="en-ID" dirty="0" err="1"/>
              <a:t>baik</a:t>
            </a:r>
            <a:r>
              <a:rPr lang="en-ID" dirty="0"/>
              <a:t> dan </a:t>
            </a:r>
            <a:r>
              <a:rPr lang="en-ID" dirty="0" err="1"/>
              <a:t>benar</a:t>
            </a:r>
            <a:r>
              <a:rPr lang="en-ID" dirty="0"/>
              <a:t>. </a:t>
            </a:r>
          </a:p>
          <a:p>
            <a:r>
              <a:rPr lang="en-ID" dirty="0" err="1"/>
              <a:t>Penerapan</a:t>
            </a:r>
            <a:r>
              <a:rPr lang="en-ID" dirty="0"/>
              <a:t> </a:t>
            </a:r>
            <a:r>
              <a:rPr lang="en-ID" dirty="0" err="1"/>
              <a:t>prinsip</a:t>
            </a:r>
            <a:r>
              <a:rPr lang="en-ID" dirty="0"/>
              <a:t> 7. </a:t>
            </a:r>
            <a:r>
              <a:rPr lang="en-ID" dirty="0" err="1"/>
              <a:t>Membuat</a:t>
            </a:r>
            <a:r>
              <a:rPr lang="en-ID" dirty="0"/>
              <a:t> </a:t>
            </a:r>
            <a:r>
              <a:rPr lang="en-ID" dirty="0" err="1"/>
              <a:t>catatan</a:t>
            </a:r>
            <a:r>
              <a:rPr lang="en-ID" dirty="0"/>
              <a:t> dan </a:t>
            </a:r>
            <a:r>
              <a:rPr lang="en-ID" dirty="0" err="1"/>
              <a:t>dokumentasi</a:t>
            </a:r>
            <a:r>
              <a:rPr lang="en-ID" dirty="0"/>
              <a:t>. </a:t>
            </a:r>
            <a:r>
              <a:rPr lang="en-ID" dirty="0" err="1"/>
              <a:t>Catatan</a:t>
            </a:r>
            <a:r>
              <a:rPr lang="en-ID" dirty="0"/>
              <a:t> data yang </a:t>
            </a:r>
            <a:r>
              <a:rPr lang="en-ID" dirty="0" err="1"/>
              <a:t>praktis</a:t>
            </a:r>
            <a:r>
              <a:rPr lang="en-ID" dirty="0"/>
              <a:t> dan </a:t>
            </a:r>
            <a:r>
              <a:rPr lang="en-ID" dirty="0" err="1"/>
              <a:t>teliti</a:t>
            </a:r>
            <a:r>
              <a:rPr lang="en-ID" dirty="0"/>
              <a:t> </a:t>
            </a:r>
            <a:r>
              <a:rPr lang="en-ID" dirty="0" err="1"/>
              <a:t>merupakan</a:t>
            </a:r>
            <a:r>
              <a:rPr lang="en-ID" dirty="0"/>
              <a:t> </a:t>
            </a:r>
            <a:r>
              <a:rPr lang="en-ID" dirty="0" err="1"/>
              <a:t>hal</a:t>
            </a:r>
            <a:r>
              <a:rPr lang="en-ID" dirty="0"/>
              <a:t> yang </a:t>
            </a:r>
            <a:r>
              <a:rPr lang="en-ID" dirty="0" err="1"/>
              <a:t>penting</a:t>
            </a:r>
            <a:r>
              <a:rPr lang="en-ID" dirty="0"/>
              <a:t> </a:t>
            </a:r>
            <a:r>
              <a:rPr lang="en-ID" dirty="0" err="1"/>
              <a:t>dalam</a:t>
            </a:r>
            <a:r>
              <a:rPr lang="en-ID" dirty="0"/>
              <a:t> </a:t>
            </a:r>
            <a:r>
              <a:rPr lang="en-ID" dirty="0" err="1"/>
              <a:t>penerapan</a:t>
            </a:r>
            <a:r>
              <a:rPr lang="en-ID" dirty="0"/>
              <a:t> </a:t>
            </a:r>
            <a:r>
              <a:rPr lang="en-ID" dirty="0" err="1"/>
              <a:t>sistem</a:t>
            </a:r>
            <a:r>
              <a:rPr lang="en-ID" dirty="0"/>
              <a:t> HACCP</a:t>
            </a:r>
          </a:p>
          <a:p>
            <a:endParaRPr lang="en-ID" dirty="0"/>
          </a:p>
          <a:p>
            <a:endParaRPr lang="en-ID" dirty="0"/>
          </a:p>
          <a:p>
            <a:endParaRPr lang="en-ID" dirty="0"/>
          </a:p>
        </p:txBody>
      </p:sp>
      <p:sp>
        <p:nvSpPr>
          <p:cNvPr id="4" name="Slide Number Placeholder 3"/>
          <p:cNvSpPr>
            <a:spLocks noGrp="1"/>
          </p:cNvSpPr>
          <p:nvPr>
            <p:ph type="sldNum" sz="quarter" idx="5"/>
          </p:nvPr>
        </p:nvSpPr>
        <p:spPr/>
        <p:txBody>
          <a:bodyPr/>
          <a:lstStyle/>
          <a:p>
            <a:fld id="{75BAB2E2-7BE7-42F9-944F-ED09BA0F1617}" type="slidenum">
              <a:rPr lang="en-ID" smtClean="0"/>
              <a:t>8</a:t>
            </a:fld>
            <a:endParaRPr lang="en-ID"/>
          </a:p>
        </p:txBody>
      </p:sp>
    </p:spTree>
    <p:extLst>
      <p:ext uri="{BB962C8B-B14F-4D97-AF65-F5344CB8AC3E}">
        <p14:creationId xmlns:p14="http://schemas.microsoft.com/office/powerpoint/2010/main" val="118667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dirty="0"/>
              <a:t>Pada </a:t>
            </a:r>
            <a:r>
              <a:rPr lang="en-ID" dirty="0" err="1"/>
              <a:t>dasarnya</a:t>
            </a:r>
            <a:r>
              <a:rPr lang="en-ID" dirty="0"/>
              <a:t> </a:t>
            </a:r>
            <a:r>
              <a:rPr lang="en-ID" dirty="0" err="1"/>
              <a:t>untuk</a:t>
            </a:r>
            <a:r>
              <a:rPr lang="en-ID" dirty="0"/>
              <a:t> </a:t>
            </a:r>
            <a:r>
              <a:rPr lang="en-ID" dirty="0" err="1"/>
              <a:t>merancang</a:t>
            </a:r>
            <a:r>
              <a:rPr lang="en-ID" dirty="0"/>
              <a:t> dan </a:t>
            </a:r>
            <a:r>
              <a:rPr lang="en-ID" dirty="0" err="1"/>
              <a:t>menerapkan</a:t>
            </a:r>
            <a:r>
              <a:rPr lang="en-ID" dirty="0"/>
              <a:t> </a:t>
            </a:r>
            <a:r>
              <a:rPr lang="en-ID" dirty="0" err="1"/>
              <a:t>sistem</a:t>
            </a:r>
            <a:r>
              <a:rPr lang="en-ID" dirty="0"/>
              <a:t> HACCP </a:t>
            </a:r>
            <a:r>
              <a:rPr lang="en-ID" dirty="0" err="1"/>
              <a:t>dalam</a:t>
            </a:r>
            <a:r>
              <a:rPr lang="en-ID" dirty="0"/>
              <a:t> </a:t>
            </a:r>
            <a:r>
              <a:rPr lang="en-ID" dirty="0" err="1"/>
              <a:t>industri</a:t>
            </a:r>
            <a:r>
              <a:rPr lang="en-ID" dirty="0"/>
              <a:t> </a:t>
            </a:r>
            <a:r>
              <a:rPr lang="en-ID" dirty="0" err="1"/>
              <a:t>pangan</a:t>
            </a:r>
            <a:r>
              <a:rPr lang="en-ID" dirty="0"/>
              <a:t> </a:t>
            </a:r>
            <a:r>
              <a:rPr lang="en-ID" dirty="0" err="1"/>
              <a:t>perlu</a:t>
            </a:r>
            <a:r>
              <a:rPr lang="en-ID" dirty="0"/>
              <a:t> </a:t>
            </a:r>
            <a:r>
              <a:rPr lang="en-ID" dirty="0" err="1"/>
              <a:t>mempertimbangkan</a:t>
            </a:r>
            <a:r>
              <a:rPr lang="en-ID" dirty="0"/>
              <a:t> </a:t>
            </a:r>
            <a:r>
              <a:rPr lang="en-ID" dirty="0" err="1"/>
              <a:t>pengaruh</a:t>
            </a:r>
            <a:r>
              <a:rPr lang="en-ID" dirty="0"/>
              <a:t> </a:t>
            </a:r>
            <a:r>
              <a:rPr lang="en-ID" dirty="0" err="1"/>
              <a:t>berbagai</a:t>
            </a:r>
            <a:r>
              <a:rPr lang="en-ID" dirty="0"/>
              <a:t> </a:t>
            </a:r>
            <a:r>
              <a:rPr lang="en-ID" dirty="0" err="1"/>
              <a:t>hal</a:t>
            </a:r>
            <a:r>
              <a:rPr lang="en-ID" dirty="0"/>
              <a:t> </a:t>
            </a:r>
            <a:r>
              <a:rPr lang="en-ID" dirty="0" err="1"/>
              <a:t>terhadap</a:t>
            </a:r>
            <a:r>
              <a:rPr lang="en-ID" dirty="0"/>
              <a:t> </a:t>
            </a:r>
            <a:r>
              <a:rPr lang="en-ID" dirty="0" err="1"/>
              <a:t>keamanan</a:t>
            </a:r>
            <a:r>
              <a:rPr lang="en-ID" dirty="0"/>
              <a:t> </a:t>
            </a:r>
            <a:r>
              <a:rPr lang="en-ID" dirty="0" err="1"/>
              <a:t>pangan</a:t>
            </a:r>
            <a:r>
              <a:rPr lang="en-ID" dirty="0"/>
              <a:t>, </a:t>
            </a:r>
            <a:r>
              <a:rPr lang="en-ID" dirty="0" err="1"/>
              <a:t>misal</a:t>
            </a:r>
            <a:r>
              <a:rPr lang="en-ID" dirty="0"/>
              <a:t> : </a:t>
            </a:r>
            <a:r>
              <a:rPr lang="en-ID" dirty="0" err="1"/>
              <a:t>bahan</a:t>
            </a:r>
            <a:r>
              <a:rPr lang="en-ID" dirty="0"/>
              <a:t> </a:t>
            </a:r>
            <a:r>
              <a:rPr lang="en-ID" dirty="0" err="1"/>
              <a:t>mentah</a:t>
            </a:r>
            <a:r>
              <a:rPr lang="en-ID" dirty="0"/>
              <a:t>, </a:t>
            </a:r>
            <a:r>
              <a:rPr lang="en-ID" dirty="0" err="1"/>
              <a:t>ingredien</a:t>
            </a:r>
            <a:r>
              <a:rPr lang="en-ID" dirty="0"/>
              <a:t> dan </a:t>
            </a:r>
            <a:r>
              <a:rPr lang="en-ID" dirty="0" err="1"/>
              <a:t>bahan</a:t>
            </a:r>
            <a:r>
              <a:rPr lang="en-ID" dirty="0"/>
              <a:t> </a:t>
            </a:r>
            <a:r>
              <a:rPr lang="en-ID" dirty="0" err="1"/>
              <a:t>tambahan</a:t>
            </a:r>
            <a:r>
              <a:rPr lang="en-ID" dirty="0"/>
              <a:t>, </a:t>
            </a:r>
            <a:r>
              <a:rPr lang="en-ID" dirty="0" err="1"/>
              <a:t>praktek</a:t>
            </a:r>
            <a:r>
              <a:rPr lang="en-ID" dirty="0"/>
              <a:t> </a:t>
            </a:r>
            <a:r>
              <a:rPr lang="en-ID" dirty="0" err="1"/>
              <a:t>pengolahan</a:t>
            </a:r>
            <a:r>
              <a:rPr lang="en-ID" dirty="0"/>
              <a:t> </a:t>
            </a:r>
            <a:r>
              <a:rPr lang="en-ID" dirty="0" err="1"/>
              <a:t>makanan</a:t>
            </a:r>
            <a:r>
              <a:rPr lang="en-ID" dirty="0"/>
              <a:t>, </a:t>
            </a:r>
            <a:r>
              <a:rPr lang="en-ID" dirty="0" err="1"/>
              <a:t>peranan</a:t>
            </a:r>
            <a:r>
              <a:rPr lang="en-ID" dirty="0"/>
              <a:t> proses </a:t>
            </a:r>
            <a:r>
              <a:rPr lang="en-ID" dirty="0" err="1"/>
              <a:t>pengolahan</a:t>
            </a:r>
            <a:r>
              <a:rPr lang="en-ID" dirty="0"/>
              <a:t> dan </a:t>
            </a:r>
            <a:r>
              <a:rPr lang="en-ID" dirty="0" err="1"/>
              <a:t>pengendalian</a:t>
            </a:r>
            <a:r>
              <a:rPr lang="en-ID" dirty="0"/>
              <a:t> </a:t>
            </a:r>
            <a:r>
              <a:rPr lang="en-ID" dirty="0" err="1"/>
              <a:t>bahaya</a:t>
            </a:r>
            <a:r>
              <a:rPr lang="en-ID" dirty="0"/>
              <a:t>, </a:t>
            </a:r>
            <a:r>
              <a:rPr lang="en-ID" dirty="0" err="1"/>
              <a:t>cara</a:t>
            </a:r>
            <a:r>
              <a:rPr lang="en-ID" dirty="0"/>
              <a:t> </a:t>
            </a:r>
            <a:r>
              <a:rPr lang="en-ID" dirty="0" err="1"/>
              <a:t>mengkonsumsi</a:t>
            </a:r>
            <a:r>
              <a:rPr lang="en-ID" dirty="0"/>
              <a:t> </a:t>
            </a:r>
            <a:r>
              <a:rPr lang="en-ID" dirty="0" err="1"/>
              <a:t>produk</a:t>
            </a:r>
            <a:r>
              <a:rPr lang="en-ID" dirty="0"/>
              <a:t>, </a:t>
            </a:r>
            <a:r>
              <a:rPr lang="en-ID" dirty="0" err="1"/>
              <a:t>resiko</a:t>
            </a:r>
            <a:r>
              <a:rPr lang="en-ID" dirty="0"/>
              <a:t> </a:t>
            </a:r>
            <a:r>
              <a:rPr lang="en-ID" dirty="0" err="1"/>
              <a:t>masyarakat</a:t>
            </a:r>
            <a:r>
              <a:rPr lang="en-ID" dirty="0"/>
              <a:t> </a:t>
            </a:r>
            <a:r>
              <a:rPr lang="en-ID" dirty="0" err="1"/>
              <a:t>konsumen</a:t>
            </a:r>
            <a:r>
              <a:rPr lang="en-ID" dirty="0"/>
              <a:t>, dan </a:t>
            </a:r>
            <a:r>
              <a:rPr lang="en-ID" dirty="0" err="1"/>
              <a:t>keadaan</a:t>
            </a:r>
            <a:r>
              <a:rPr lang="en-ID" dirty="0"/>
              <a:t> </a:t>
            </a:r>
            <a:r>
              <a:rPr lang="en-ID" dirty="0" err="1"/>
              <a:t>epidemiologi</a:t>
            </a:r>
            <a:r>
              <a:rPr lang="en-ID" dirty="0"/>
              <a:t> yang </a:t>
            </a:r>
            <a:r>
              <a:rPr lang="en-ID" dirty="0" err="1"/>
              <a:t>menyangkut</a:t>
            </a:r>
            <a:r>
              <a:rPr lang="en-ID" dirty="0"/>
              <a:t> </a:t>
            </a:r>
            <a:r>
              <a:rPr lang="en-ID" dirty="0" err="1"/>
              <a:t>keamanan</a:t>
            </a:r>
            <a:r>
              <a:rPr lang="en-ID" dirty="0"/>
              <a:t> </a:t>
            </a:r>
            <a:r>
              <a:rPr lang="en-ID" dirty="0" err="1"/>
              <a:t>pangan</a:t>
            </a:r>
            <a:r>
              <a:rPr lang="en-ID" dirty="0"/>
              <a:t>.</a:t>
            </a:r>
          </a:p>
          <a:p>
            <a:r>
              <a:rPr lang="en-ID" dirty="0" err="1"/>
              <a:t>Kemudian</a:t>
            </a:r>
            <a:r>
              <a:rPr lang="en-ID" dirty="0"/>
              <a:t> </a:t>
            </a:r>
            <a:r>
              <a:rPr lang="en-ID" dirty="0" err="1"/>
              <a:t>untuk</a:t>
            </a:r>
            <a:r>
              <a:rPr lang="en-ID" dirty="0"/>
              <a:t> </a:t>
            </a:r>
            <a:r>
              <a:rPr lang="en-ID" dirty="0" err="1"/>
              <a:t>memperoleh</a:t>
            </a:r>
            <a:r>
              <a:rPr lang="en-ID" dirty="0"/>
              <a:t> program yang </a:t>
            </a:r>
            <a:r>
              <a:rPr lang="en-ID" dirty="0" err="1"/>
              <a:t>efektif</a:t>
            </a:r>
            <a:r>
              <a:rPr lang="en-ID" dirty="0"/>
              <a:t> dan </a:t>
            </a:r>
            <a:r>
              <a:rPr lang="en-ID" dirty="0" err="1"/>
              <a:t>menyeluruh</a:t>
            </a:r>
            <a:r>
              <a:rPr lang="en-ID" dirty="0"/>
              <a:t> </a:t>
            </a:r>
            <a:r>
              <a:rPr lang="en-ID" dirty="0" err="1"/>
              <a:t>dalam</a:t>
            </a:r>
            <a:r>
              <a:rPr lang="en-ID" dirty="0"/>
              <a:t> </a:t>
            </a:r>
            <a:r>
              <a:rPr lang="en-ID" dirty="0" err="1"/>
              <a:t>penerapan</a:t>
            </a:r>
            <a:r>
              <a:rPr lang="en-ID" dirty="0"/>
              <a:t>/</a:t>
            </a:r>
            <a:r>
              <a:rPr lang="en-ID" dirty="0" err="1"/>
              <a:t>implementasi</a:t>
            </a:r>
            <a:r>
              <a:rPr lang="en-ID" dirty="0"/>
              <a:t> HACCP </a:t>
            </a:r>
            <a:r>
              <a:rPr lang="en-ID" dirty="0" err="1"/>
              <a:t>perlu</a:t>
            </a:r>
            <a:r>
              <a:rPr lang="en-ID" dirty="0"/>
              <a:t> </a:t>
            </a:r>
            <a:r>
              <a:rPr lang="en-ID" dirty="0" err="1"/>
              <a:t>dilakukan</a:t>
            </a:r>
            <a:r>
              <a:rPr lang="en-ID" dirty="0"/>
              <a:t> </a:t>
            </a:r>
            <a:r>
              <a:rPr lang="en-ID" dirty="0" err="1"/>
              <a:t>kegiatan</a:t>
            </a:r>
            <a:r>
              <a:rPr lang="en-ID" dirty="0"/>
              <a:t> </a:t>
            </a:r>
            <a:r>
              <a:rPr lang="en-ID" dirty="0" err="1"/>
              <a:t>sebagai</a:t>
            </a:r>
            <a:r>
              <a:rPr lang="en-ID" dirty="0"/>
              <a:t> </a:t>
            </a:r>
            <a:r>
              <a:rPr lang="en-ID" dirty="0" err="1"/>
              <a:t>berikut</a:t>
            </a:r>
            <a:r>
              <a:rPr lang="en-ID" dirty="0"/>
              <a:t> :</a:t>
            </a:r>
          </a:p>
          <a:p>
            <a:pPr marL="457200" indent="-457200">
              <a:buAutoNum type="arabicPeriod"/>
            </a:pPr>
            <a:r>
              <a:rPr lang="en-ID" dirty="0" err="1"/>
              <a:t>Komitmen</a:t>
            </a:r>
            <a:r>
              <a:rPr lang="en-ID" dirty="0"/>
              <a:t> </a:t>
            </a:r>
            <a:r>
              <a:rPr lang="en-ID" dirty="0" err="1"/>
              <a:t>Manajemen</a:t>
            </a:r>
            <a:r>
              <a:rPr lang="en-ID" dirty="0"/>
              <a:t>. </a:t>
            </a:r>
          </a:p>
          <a:p>
            <a:pPr marL="0" indent="0">
              <a:buNone/>
            </a:pPr>
            <a:r>
              <a:rPr lang="en-ID" dirty="0" err="1"/>
              <a:t>Keberhasilan</a:t>
            </a:r>
            <a:r>
              <a:rPr lang="en-ID" dirty="0"/>
              <a:t> </a:t>
            </a:r>
            <a:r>
              <a:rPr lang="en-ID" dirty="0" err="1"/>
              <a:t>penerapan</a:t>
            </a:r>
            <a:r>
              <a:rPr lang="en-ID" dirty="0"/>
              <a:t> / </a:t>
            </a:r>
            <a:r>
              <a:rPr lang="en-ID" dirty="0" err="1"/>
              <a:t>implementasi</a:t>
            </a:r>
            <a:r>
              <a:rPr lang="en-ID" dirty="0"/>
              <a:t> </a:t>
            </a:r>
            <a:r>
              <a:rPr lang="en-ID" dirty="0" err="1"/>
              <a:t>sistem</a:t>
            </a:r>
            <a:r>
              <a:rPr lang="en-ID" dirty="0"/>
              <a:t> HACCP </a:t>
            </a:r>
            <a:r>
              <a:rPr lang="en-ID" dirty="0" err="1"/>
              <a:t>sangatlah</a:t>
            </a:r>
            <a:r>
              <a:rPr lang="en-ID" dirty="0"/>
              <a:t> </a:t>
            </a:r>
            <a:r>
              <a:rPr lang="en-ID" dirty="0" err="1"/>
              <a:t>tergantung</a:t>
            </a:r>
            <a:r>
              <a:rPr lang="en-ID" dirty="0"/>
              <a:t> pada </a:t>
            </a:r>
            <a:r>
              <a:rPr lang="en-ID" dirty="0" err="1"/>
              <a:t>manajemen</a:t>
            </a:r>
            <a:r>
              <a:rPr lang="en-ID" dirty="0"/>
              <a:t> </a:t>
            </a:r>
            <a:r>
              <a:rPr lang="en-ID" dirty="0" err="1"/>
              <a:t>sebagai</a:t>
            </a:r>
            <a:r>
              <a:rPr lang="en-ID" dirty="0"/>
              <a:t> </a:t>
            </a:r>
            <a:r>
              <a:rPr lang="en-ID" dirty="0" err="1"/>
              <a:t>penanggung</a:t>
            </a:r>
            <a:r>
              <a:rPr lang="en-ID" dirty="0"/>
              <a:t> </a:t>
            </a:r>
            <a:r>
              <a:rPr lang="en-ID" dirty="0" err="1"/>
              <a:t>jawab</a:t>
            </a:r>
            <a:r>
              <a:rPr lang="en-ID" dirty="0"/>
              <a:t> </a:t>
            </a:r>
            <a:r>
              <a:rPr lang="en-ID" dirty="0" err="1"/>
              <a:t>tertinggi</a:t>
            </a:r>
            <a:r>
              <a:rPr lang="en-ID" dirty="0"/>
              <a:t>. </a:t>
            </a:r>
            <a:r>
              <a:rPr lang="en-ID" dirty="0" err="1"/>
              <a:t>Mereka</a:t>
            </a:r>
            <a:r>
              <a:rPr lang="en-ID" dirty="0"/>
              <a:t> </a:t>
            </a:r>
            <a:r>
              <a:rPr lang="en-ID" dirty="0" err="1"/>
              <a:t>harus</a:t>
            </a:r>
            <a:r>
              <a:rPr lang="en-ID" dirty="0"/>
              <a:t> </a:t>
            </a:r>
            <a:r>
              <a:rPr lang="en-ID" dirty="0" err="1"/>
              <a:t>menyatakan</a:t>
            </a:r>
            <a:r>
              <a:rPr lang="en-ID" dirty="0"/>
              <a:t> </a:t>
            </a:r>
            <a:r>
              <a:rPr lang="en-ID" dirty="0" err="1"/>
              <a:t>komitmen</a:t>
            </a:r>
            <a:r>
              <a:rPr lang="en-ID" dirty="0"/>
              <a:t> </a:t>
            </a:r>
            <a:r>
              <a:rPr lang="en-ID" dirty="0" err="1"/>
              <a:t>tidak</a:t>
            </a:r>
            <a:r>
              <a:rPr lang="en-ID" dirty="0"/>
              <a:t> </a:t>
            </a:r>
            <a:r>
              <a:rPr lang="en-ID" dirty="0" err="1"/>
              <a:t>hanya</a:t>
            </a:r>
            <a:r>
              <a:rPr lang="en-ID" dirty="0"/>
              <a:t> </a:t>
            </a:r>
            <a:r>
              <a:rPr lang="en-ID" dirty="0" err="1"/>
              <a:t>dalam</a:t>
            </a:r>
            <a:r>
              <a:rPr lang="en-ID" dirty="0"/>
              <a:t> kata-kata </a:t>
            </a:r>
            <a:r>
              <a:rPr lang="en-ID" dirty="0" err="1"/>
              <a:t>saja</a:t>
            </a:r>
            <a:r>
              <a:rPr lang="en-ID" dirty="0"/>
              <a:t> </a:t>
            </a:r>
            <a:r>
              <a:rPr lang="en-ID" dirty="0" err="1"/>
              <a:t>melainkan</a:t>
            </a:r>
            <a:r>
              <a:rPr lang="en-ID" dirty="0"/>
              <a:t> juga </a:t>
            </a:r>
            <a:r>
              <a:rPr lang="en-ID" dirty="0" err="1"/>
              <a:t>dalam</a:t>
            </a:r>
            <a:r>
              <a:rPr lang="en-ID" dirty="0"/>
              <a:t> </a:t>
            </a:r>
            <a:r>
              <a:rPr lang="en-ID" dirty="0" err="1"/>
              <a:t>tindakan</a:t>
            </a:r>
            <a:r>
              <a:rPr lang="en-ID" dirty="0"/>
              <a:t>. </a:t>
            </a:r>
            <a:r>
              <a:rPr lang="en-ID" dirty="0" err="1"/>
              <a:t>Seluruh</a:t>
            </a:r>
            <a:r>
              <a:rPr lang="en-ID" dirty="0"/>
              <a:t> </a:t>
            </a:r>
            <a:r>
              <a:rPr lang="en-ID" dirty="0" err="1"/>
              <a:t>karyawan</a:t>
            </a:r>
            <a:r>
              <a:rPr lang="en-ID" dirty="0"/>
              <a:t> dan </a:t>
            </a:r>
            <a:r>
              <a:rPr lang="en-ID" dirty="0" err="1"/>
              <a:t>staf</a:t>
            </a:r>
            <a:r>
              <a:rPr lang="en-ID" dirty="0"/>
              <a:t> </a:t>
            </a:r>
            <a:r>
              <a:rPr lang="en-ID" dirty="0" err="1"/>
              <a:t>nantinya</a:t>
            </a:r>
            <a:r>
              <a:rPr lang="en-ID" dirty="0"/>
              <a:t> </a:t>
            </a:r>
            <a:r>
              <a:rPr lang="en-ID" dirty="0" err="1"/>
              <a:t>harus</a:t>
            </a:r>
            <a:r>
              <a:rPr lang="en-ID" dirty="0"/>
              <a:t> </a:t>
            </a:r>
            <a:r>
              <a:rPr lang="en-ID" dirty="0" err="1"/>
              <a:t>tahu</a:t>
            </a:r>
            <a:r>
              <a:rPr lang="en-ID" dirty="0"/>
              <a:t> </a:t>
            </a:r>
            <a:r>
              <a:rPr lang="en-ID" dirty="0" err="1"/>
              <a:t>bahwa</a:t>
            </a:r>
            <a:r>
              <a:rPr lang="en-ID" dirty="0"/>
              <a:t> </a:t>
            </a:r>
            <a:r>
              <a:rPr lang="en-ID" dirty="0" err="1"/>
              <a:t>manajemen</a:t>
            </a:r>
            <a:r>
              <a:rPr lang="en-ID" dirty="0"/>
              <a:t> </a:t>
            </a:r>
            <a:r>
              <a:rPr lang="en-ID" dirty="0" err="1"/>
              <a:t>adalah</a:t>
            </a:r>
            <a:r>
              <a:rPr lang="en-ID" dirty="0"/>
              <a:t> yang paling </a:t>
            </a:r>
            <a:r>
              <a:rPr lang="en-ID" dirty="0" err="1"/>
              <a:t>bertanggung</a:t>
            </a:r>
            <a:r>
              <a:rPr lang="en-ID" dirty="0"/>
              <a:t> </a:t>
            </a:r>
            <a:r>
              <a:rPr lang="en-ID" dirty="0" err="1"/>
              <a:t>jawab</a:t>
            </a:r>
            <a:r>
              <a:rPr lang="en-ID" dirty="0"/>
              <a:t> </a:t>
            </a:r>
            <a:r>
              <a:rPr lang="en-ID" dirty="0" err="1"/>
              <a:t>memikul</a:t>
            </a:r>
            <a:r>
              <a:rPr lang="en-ID" dirty="0"/>
              <a:t> </a:t>
            </a:r>
            <a:r>
              <a:rPr lang="en-ID" dirty="0" err="1"/>
              <a:t>beban</a:t>
            </a:r>
            <a:r>
              <a:rPr lang="en-ID" dirty="0"/>
              <a:t> </a:t>
            </a:r>
            <a:r>
              <a:rPr lang="en-ID" dirty="0" err="1"/>
              <a:t>tugas</a:t>
            </a:r>
            <a:r>
              <a:rPr lang="en-ID" dirty="0"/>
              <a:t> </a:t>
            </a:r>
            <a:r>
              <a:rPr lang="en-ID" dirty="0" err="1"/>
              <a:t>implementasi</a:t>
            </a:r>
            <a:r>
              <a:rPr lang="en-ID" dirty="0"/>
              <a:t> </a:t>
            </a:r>
            <a:r>
              <a:rPr lang="en-ID" dirty="0" err="1"/>
              <a:t>ini</a:t>
            </a:r>
            <a:r>
              <a:rPr lang="en-ID" dirty="0"/>
              <a:t>. </a:t>
            </a:r>
            <a:r>
              <a:rPr lang="en-ID" dirty="0" err="1"/>
              <a:t>Dengan</a:t>
            </a:r>
            <a:r>
              <a:rPr lang="en-ID" dirty="0"/>
              <a:t> </a:t>
            </a:r>
            <a:r>
              <a:rPr lang="en-ID" dirty="0" err="1"/>
              <a:t>demikian</a:t>
            </a:r>
            <a:r>
              <a:rPr lang="en-ID" dirty="0"/>
              <a:t> </a:t>
            </a:r>
            <a:r>
              <a:rPr lang="en-ID" dirty="0" err="1"/>
              <a:t>segala</a:t>
            </a:r>
            <a:r>
              <a:rPr lang="en-ID" dirty="0"/>
              <a:t> </a:t>
            </a:r>
            <a:r>
              <a:rPr lang="en-ID" dirty="0" err="1"/>
              <a:t>sumber</a:t>
            </a:r>
            <a:r>
              <a:rPr lang="en-ID" dirty="0"/>
              <a:t> </a:t>
            </a:r>
            <a:r>
              <a:rPr lang="en-ID" dirty="0" err="1"/>
              <a:t>daya</a:t>
            </a:r>
            <a:r>
              <a:rPr lang="en-ID" dirty="0"/>
              <a:t> yang </a:t>
            </a:r>
            <a:r>
              <a:rPr lang="en-ID" dirty="0" err="1"/>
              <a:t>diperlukan</a:t>
            </a:r>
            <a:r>
              <a:rPr lang="en-ID" dirty="0"/>
              <a:t> </a:t>
            </a:r>
            <a:r>
              <a:rPr lang="en-ID" dirty="0" err="1"/>
              <a:t>untuk</a:t>
            </a:r>
            <a:r>
              <a:rPr lang="en-ID" dirty="0"/>
              <a:t> </a:t>
            </a:r>
            <a:r>
              <a:rPr lang="en-ID" dirty="0" err="1"/>
              <a:t>mendukung</a:t>
            </a:r>
            <a:r>
              <a:rPr lang="en-ID" dirty="0"/>
              <a:t> </a:t>
            </a:r>
            <a:r>
              <a:rPr lang="en-ID" dirty="0" err="1"/>
              <a:t>implementasi</a:t>
            </a:r>
            <a:r>
              <a:rPr lang="en-ID" dirty="0"/>
              <a:t> HACCP </a:t>
            </a:r>
            <a:r>
              <a:rPr lang="en-ID" dirty="0" err="1"/>
              <a:t>harus</a:t>
            </a:r>
            <a:r>
              <a:rPr lang="en-ID" dirty="0"/>
              <a:t> </a:t>
            </a:r>
            <a:r>
              <a:rPr lang="en-ID" dirty="0" err="1"/>
              <a:t>disediakan</a:t>
            </a:r>
            <a:r>
              <a:rPr lang="en-ID" dirty="0"/>
              <a:t> </a:t>
            </a:r>
            <a:r>
              <a:rPr lang="en-ID" dirty="0" err="1"/>
              <a:t>baik</a:t>
            </a:r>
            <a:r>
              <a:rPr lang="en-ID" dirty="0"/>
              <a:t> </a:t>
            </a:r>
            <a:r>
              <a:rPr lang="en-ID" dirty="0" err="1"/>
              <a:t>manusia</a:t>
            </a:r>
            <a:r>
              <a:rPr lang="en-ID" dirty="0"/>
              <a:t> </a:t>
            </a:r>
            <a:r>
              <a:rPr lang="en-ID" dirty="0" err="1"/>
              <a:t>maupun</a:t>
            </a:r>
            <a:r>
              <a:rPr lang="en-ID" dirty="0"/>
              <a:t> </a:t>
            </a:r>
            <a:r>
              <a:rPr lang="en-ID" dirty="0" err="1"/>
              <a:t>peralatan</a:t>
            </a:r>
            <a:r>
              <a:rPr lang="en-ID" dirty="0"/>
              <a:t>, </a:t>
            </a:r>
            <a:r>
              <a:rPr lang="en-ID" dirty="0" err="1"/>
              <a:t>sarana</a:t>
            </a:r>
            <a:r>
              <a:rPr lang="en-ID" dirty="0"/>
              <a:t>, </a:t>
            </a:r>
            <a:r>
              <a:rPr lang="en-ID" dirty="0" err="1"/>
              <a:t>dokumentasi</a:t>
            </a:r>
            <a:r>
              <a:rPr lang="en-ID" dirty="0"/>
              <a:t>, </a:t>
            </a:r>
            <a:r>
              <a:rPr lang="en-ID" dirty="0" err="1"/>
              <a:t>informasi</a:t>
            </a:r>
            <a:r>
              <a:rPr lang="en-ID" dirty="0"/>
              <a:t>, </a:t>
            </a:r>
            <a:r>
              <a:rPr lang="en-ID" dirty="0" err="1"/>
              <a:t>metode</a:t>
            </a:r>
            <a:r>
              <a:rPr lang="en-ID" dirty="0"/>
              <a:t>, </a:t>
            </a:r>
            <a:r>
              <a:rPr lang="en-ID" dirty="0" err="1"/>
              <a:t>lingkungan</a:t>
            </a:r>
            <a:r>
              <a:rPr lang="en-ID" dirty="0"/>
              <a:t>, </a:t>
            </a:r>
            <a:r>
              <a:rPr lang="en-ID" dirty="0" err="1"/>
              <a:t>bahan</a:t>
            </a:r>
            <a:r>
              <a:rPr lang="en-ID" dirty="0"/>
              <a:t> </a:t>
            </a:r>
            <a:r>
              <a:rPr lang="en-ID" dirty="0" err="1"/>
              <a:t>baku</a:t>
            </a:r>
            <a:r>
              <a:rPr lang="en-ID" dirty="0"/>
              <a:t> dan </a:t>
            </a:r>
            <a:r>
              <a:rPr lang="en-ID" dirty="0" err="1"/>
              <a:t>waktu</a:t>
            </a:r>
            <a:r>
              <a:rPr lang="en-ID" dirty="0"/>
              <a:t>. </a:t>
            </a:r>
          </a:p>
          <a:p>
            <a:r>
              <a:rPr lang="en-ID" dirty="0"/>
              <a:t>2. </a:t>
            </a:r>
            <a:r>
              <a:rPr lang="en-ID" dirty="0" err="1"/>
              <a:t>Pembentukan</a:t>
            </a:r>
            <a:r>
              <a:rPr lang="en-ID" dirty="0"/>
              <a:t> Tim HACCP. </a:t>
            </a:r>
          </a:p>
          <a:p>
            <a:r>
              <a:rPr lang="en-ID" dirty="0"/>
              <a:t>Setelah </a:t>
            </a:r>
            <a:r>
              <a:rPr lang="en-ID" dirty="0" err="1"/>
              <a:t>Pimpinan</a:t>
            </a:r>
            <a:r>
              <a:rPr lang="en-ID" dirty="0"/>
              <a:t> </a:t>
            </a:r>
            <a:r>
              <a:rPr lang="en-ID" dirty="0" err="1"/>
              <a:t>Puncak</a:t>
            </a:r>
            <a:r>
              <a:rPr lang="en-ID" dirty="0"/>
              <a:t> </a:t>
            </a:r>
            <a:r>
              <a:rPr lang="en-ID" dirty="0" err="1"/>
              <a:t>mempunyai</a:t>
            </a:r>
            <a:r>
              <a:rPr lang="en-ID" dirty="0"/>
              <a:t> </a:t>
            </a:r>
            <a:r>
              <a:rPr lang="en-ID" dirty="0" err="1"/>
              <a:t>komitmen</a:t>
            </a:r>
            <a:r>
              <a:rPr lang="en-ID" dirty="0"/>
              <a:t> </a:t>
            </a:r>
            <a:r>
              <a:rPr lang="en-ID" dirty="0" err="1"/>
              <a:t>manajemen</a:t>
            </a:r>
            <a:r>
              <a:rPr lang="en-ID" dirty="0"/>
              <a:t> </a:t>
            </a:r>
            <a:r>
              <a:rPr lang="en-ID" dirty="0" err="1"/>
              <a:t>terhadap</a:t>
            </a:r>
            <a:r>
              <a:rPr lang="en-ID" dirty="0"/>
              <a:t> program </a:t>
            </a:r>
            <a:r>
              <a:rPr lang="en-ID" dirty="0" err="1"/>
              <a:t>keamanan</a:t>
            </a:r>
            <a:r>
              <a:rPr lang="en-ID" dirty="0"/>
              <a:t> </a:t>
            </a:r>
            <a:r>
              <a:rPr lang="en-ID" dirty="0" err="1"/>
              <a:t>pangan</a:t>
            </a:r>
            <a:r>
              <a:rPr lang="en-ID" dirty="0"/>
              <a:t>, </a:t>
            </a:r>
            <a:r>
              <a:rPr lang="en-ID" dirty="0" err="1"/>
              <a:t>maka</a:t>
            </a:r>
            <a:r>
              <a:rPr lang="en-ID" dirty="0"/>
              <a:t> </a:t>
            </a:r>
            <a:r>
              <a:rPr lang="en-ID" dirty="0" err="1"/>
              <a:t>mereka</a:t>
            </a:r>
            <a:r>
              <a:rPr lang="en-ID" dirty="0"/>
              <a:t> </a:t>
            </a:r>
            <a:r>
              <a:rPr lang="en-ID" dirty="0" err="1"/>
              <a:t>membentuk</a:t>
            </a:r>
            <a:r>
              <a:rPr lang="en-ID" dirty="0"/>
              <a:t> </a:t>
            </a:r>
            <a:r>
              <a:rPr lang="en-ID" dirty="0" err="1"/>
              <a:t>tim</a:t>
            </a:r>
            <a:r>
              <a:rPr lang="en-ID" dirty="0"/>
              <a:t> HACCP yang </a:t>
            </a:r>
            <a:r>
              <a:rPr lang="en-ID" dirty="0" err="1"/>
              <a:t>bertugas</a:t>
            </a:r>
            <a:r>
              <a:rPr lang="en-ID" dirty="0"/>
              <a:t> dan </a:t>
            </a:r>
            <a:r>
              <a:rPr lang="en-ID" dirty="0" err="1"/>
              <a:t>bertanggung</a:t>
            </a:r>
            <a:r>
              <a:rPr lang="en-ID" dirty="0"/>
              <a:t> </a:t>
            </a:r>
            <a:r>
              <a:rPr lang="en-ID" dirty="0" err="1"/>
              <a:t>jawab</a:t>
            </a:r>
            <a:r>
              <a:rPr lang="en-ID" dirty="0"/>
              <a:t> </a:t>
            </a:r>
            <a:r>
              <a:rPr lang="en-ID" dirty="0" err="1"/>
              <a:t>dalam</a:t>
            </a:r>
            <a:r>
              <a:rPr lang="en-ID" dirty="0"/>
              <a:t> </a:t>
            </a:r>
            <a:r>
              <a:rPr lang="en-ID" dirty="0" err="1"/>
              <a:t>hal</a:t>
            </a:r>
            <a:r>
              <a:rPr lang="en-ID" dirty="0"/>
              <a:t> </a:t>
            </a:r>
            <a:r>
              <a:rPr lang="en-ID" dirty="0" err="1"/>
              <a:t>perencanaan</a:t>
            </a:r>
            <a:r>
              <a:rPr lang="en-ID" dirty="0"/>
              <a:t>, </a:t>
            </a:r>
            <a:r>
              <a:rPr lang="en-ID" dirty="0" err="1"/>
              <a:t>penerapan</a:t>
            </a:r>
            <a:r>
              <a:rPr lang="en-ID" dirty="0"/>
              <a:t> dan </a:t>
            </a:r>
            <a:r>
              <a:rPr lang="en-ID" dirty="0" err="1"/>
              <a:t>pengembangan</a:t>
            </a:r>
            <a:r>
              <a:rPr lang="en-ID" dirty="0"/>
              <a:t> </a:t>
            </a:r>
            <a:r>
              <a:rPr lang="en-ID" dirty="0" err="1"/>
              <a:t>sistem</a:t>
            </a:r>
            <a:r>
              <a:rPr lang="en-ID" dirty="0"/>
              <a:t> HACCP. </a:t>
            </a:r>
            <a:r>
              <a:rPr lang="en-ID" dirty="0" err="1"/>
              <a:t>Anggota</a:t>
            </a:r>
            <a:r>
              <a:rPr lang="en-ID" dirty="0"/>
              <a:t> </a:t>
            </a:r>
            <a:r>
              <a:rPr lang="en-ID" dirty="0" err="1"/>
              <a:t>tim</a:t>
            </a:r>
            <a:r>
              <a:rPr lang="en-ID" dirty="0"/>
              <a:t> </a:t>
            </a:r>
            <a:r>
              <a:rPr lang="en-ID" dirty="0" err="1"/>
              <a:t>implementasi</a:t>
            </a:r>
            <a:r>
              <a:rPr lang="en-ID" dirty="0"/>
              <a:t> HACCP </a:t>
            </a:r>
            <a:r>
              <a:rPr lang="en-ID" dirty="0" err="1"/>
              <a:t>sebaiknya</a:t>
            </a:r>
            <a:r>
              <a:rPr lang="en-ID" dirty="0"/>
              <a:t> </a:t>
            </a:r>
            <a:r>
              <a:rPr lang="en-ID" dirty="0" err="1"/>
              <a:t>terdiri</a:t>
            </a:r>
            <a:r>
              <a:rPr lang="en-ID" dirty="0"/>
              <a:t> </a:t>
            </a:r>
            <a:r>
              <a:rPr lang="en-ID" dirty="0" err="1"/>
              <a:t>dari</a:t>
            </a:r>
            <a:r>
              <a:rPr lang="en-ID" dirty="0"/>
              <a:t> </a:t>
            </a:r>
            <a:r>
              <a:rPr lang="en-ID" dirty="0" err="1"/>
              <a:t>berbagai</a:t>
            </a:r>
            <a:r>
              <a:rPr lang="en-ID" dirty="0"/>
              <a:t> </a:t>
            </a:r>
            <a:r>
              <a:rPr lang="en-ID" dirty="0" err="1"/>
              <a:t>bidang</a:t>
            </a:r>
            <a:r>
              <a:rPr lang="en-ID" dirty="0"/>
              <a:t> </a:t>
            </a:r>
            <a:r>
              <a:rPr lang="en-ID" dirty="0" err="1"/>
              <a:t>disiplin</a:t>
            </a:r>
            <a:r>
              <a:rPr lang="en-ID" dirty="0"/>
              <a:t> </a:t>
            </a:r>
            <a:r>
              <a:rPr lang="en-ID" dirty="0" err="1"/>
              <a:t>ilmu</a:t>
            </a:r>
            <a:r>
              <a:rPr lang="en-ID" dirty="0"/>
              <a:t> (</a:t>
            </a:r>
            <a:r>
              <a:rPr lang="en-ID" dirty="0" err="1"/>
              <a:t>multidisiplin</a:t>
            </a:r>
            <a:r>
              <a:rPr lang="en-ID" dirty="0"/>
              <a:t>) yang </a:t>
            </a:r>
            <a:r>
              <a:rPr lang="en-ID" dirty="0" err="1"/>
              <a:t>mempunyai</a:t>
            </a:r>
            <a:r>
              <a:rPr lang="en-ID" dirty="0"/>
              <a:t> </a:t>
            </a:r>
            <a:r>
              <a:rPr lang="en-ID" dirty="0" err="1"/>
              <a:t>pengetahuan</a:t>
            </a:r>
            <a:r>
              <a:rPr lang="en-ID" dirty="0"/>
              <a:t> dan </a:t>
            </a:r>
            <a:r>
              <a:rPr lang="en-ID" dirty="0" err="1"/>
              <a:t>keahlian</a:t>
            </a:r>
            <a:r>
              <a:rPr lang="en-ID" dirty="0"/>
              <a:t> </a:t>
            </a:r>
            <a:r>
              <a:rPr lang="en-ID" dirty="0" err="1"/>
              <a:t>spesifik</a:t>
            </a:r>
            <a:r>
              <a:rPr lang="en-ID" dirty="0"/>
              <a:t> yang </a:t>
            </a:r>
            <a:r>
              <a:rPr lang="en-ID" dirty="0" err="1"/>
              <a:t>tepat</a:t>
            </a:r>
            <a:r>
              <a:rPr lang="en-ID" dirty="0"/>
              <a:t> </a:t>
            </a:r>
            <a:r>
              <a:rPr lang="en-ID" dirty="0" err="1"/>
              <a:t>untuk</a:t>
            </a:r>
            <a:r>
              <a:rPr lang="en-ID" dirty="0"/>
              <a:t> </a:t>
            </a:r>
            <a:r>
              <a:rPr lang="en-ID" dirty="0" err="1"/>
              <a:t>produk</a:t>
            </a:r>
            <a:r>
              <a:rPr lang="en-ID" dirty="0"/>
              <a:t>. </a:t>
            </a:r>
            <a:r>
              <a:rPr lang="en-ID" dirty="0" err="1"/>
              <a:t>Dalam</a:t>
            </a:r>
            <a:r>
              <a:rPr lang="en-ID" dirty="0"/>
              <a:t> </a:t>
            </a:r>
            <a:r>
              <a:rPr lang="en-ID" dirty="0" err="1"/>
              <a:t>hal</a:t>
            </a:r>
            <a:r>
              <a:rPr lang="en-ID" dirty="0"/>
              <a:t> </a:t>
            </a:r>
            <a:r>
              <a:rPr lang="en-ID" dirty="0" err="1"/>
              <a:t>ini</a:t>
            </a:r>
            <a:r>
              <a:rPr lang="en-ID" dirty="0"/>
              <a:t> </a:t>
            </a:r>
            <a:r>
              <a:rPr lang="en-ID" dirty="0" err="1"/>
              <a:t>anggotanya</a:t>
            </a:r>
            <a:r>
              <a:rPr lang="en-ID" dirty="0"/>
              <a:t> </a:t>
            </a:r>
            <a:r>
              <a:rPr lang="en-ID" dirty="0" err="1"/>
              <a:t>tidak</a:t>
            </a:r>
            <a:r>
              <a:rPr lang="en-ID" dirty="0"/>
              <a:t> </a:t>
            </a:r>
            <a:r>
              <a:rPr lang="en-ID" dirty="0" err="1"/>
              <a:t>perlu</a:t>
            </a:r>
            <a:r>
              <a:rPr lang="en-ID" dirty="0"/>
              <a:t> </a:t>
            </a:r>
            <a:r>
              <a:rPr lang="en-ID" dirty="0" err="1"/>
              <a:t>dibatasi</a:t>
            </a:r>
            <a:r>
              <a:rPr lang="en-ID" dirty="0"/>
              <a:t> dan </a:t>
            </a:r>
            <a:r>
              <a:rPr lang="en-ID" dirty="0" err="1"/>
              <a:t>dapat</a:t>
            </a:r>
            <a:r>
              <a:rPr lang="en-ID" dirty="0"/>
              <a:t> </a:t>
            </a:r>
            <a:r>
              <a:rPr lang="en-ID" dirty="0" err="1"/>
              <a:t>berasal</a:t>
            </a:r>
            <a:r>
              <a:rPr lang="en-ID" dirty="0"/>
              <a:t> </a:t>
            </a:r>
            <a:r>
              <a:rPr lang="en-ID" dirty="0" err="1"/>
              <a:t>dari</a:t>
            </a:r>
            <a:r>
              <a:rPr lang="en-ID" dirty="0"/>
              <a:t> </a:t>
            </a:r>
            <a:r>
              <a:rPr lang="en-ID" dirty="0" err="1"/>
              <a:t>bagian</a:t>
            </a:r>
            <a:r>
              <a:rPr lang="en-ID" dirty="0"/>
              <a:t> : </a:t>
            </a:r>
            <a:r>
              <a:rPr lang="en-ID" dirty="0" err="1"/>
              <a:t>produksi</a:t>
            </a:r>
            <a:r>
              <a:rPr lang="en-ID" dirty="0"/>
              <a:t>, </a:t>
            </a:r>
            <a:r>
              <a:rPr lang="en-ID" dirty="0" err="1"/>
              <a:t>pengendalian</a:t>
            </a:r>
            <a:r>
              <a:rPr lang="en-ID" dirty="0"/>
              <a:t> </a:t>
            </a:r>
            <a:r>
              <a:rPr lang="en-ID" dirty="0" err="1"/>
              <a:t>mutu</a:t>
            </a:r>
            <a:r>
              <a:rPr lang="en-ID" dirty="0"/>
              <a:t> </a:t>
            </a:r>
            <a:r>
              <a:rPr lang="en-ID" dirty="0" err="1"/>
              <a:t>atau</a:t>
            </a:r>
            <a:r>
              <a:rPr lang="en-ID" dirty="0"/>
              <a:t> QC, </a:t>
            </a:r>
            <a:r>
              <a:rPr lang="en-ID" dirty="0" err="1"/>
              <a:t>jaminan</a:t>
            </a:r>
            <a:r>
              <a:rPr lang="en-ID" dirty="0"/>
              <a:t> </a:t>
            </a:r>
            <a:r>
              <a:rPr lang="en-ID" dirty="0" err="1"/>
              <a:t>mutu</a:t>
            </a:r>
            <a:r>
              <a:rPr lang="en-ID" dirty="0"/>
              <a:t> (QA), </a:t>
            </a:r>
            <a:r>
              <a:rPr lang="en-ID" dirty="0" err="1"/>
              <a:t>manufakturing</a:t>
            </a:r>
            <a:r>
              <a:rPr lang="en-ID" dirty="0"/>
              <a:t>, </a:t>
            </a:r>
            <a:r>
              <a:rPr lang="en-ID" dirty="0" err="1"/>
              <a:t>keteknikan</a:t>
            </a:r>
            <a:r>
              <a:rPr lang="en-ID" dirty="0"/>
              <a:t> (engineering), R &amp; D </a:t>
            </a:r>
            <a:r>
              <a:rPr lang="en-ID" dirty="0" err="1"/>
              <a:t>serta</a:t>
            </a:r>
            <a:r>
              <a:rPr lang="en-ID" dirty="0"/>
              <a:t> </a:t>
            </a:r>
            <a:r>
              <a:rPr lang="en-ID" dirty="0" err="1"/>
              <a:t>sanitasi</a:t>
            </a:r>
            <a:r>
              <a:rPr lang="en-ID" dirty="0"/>
              <a:t>. </a:t>
            </a:r>
            <a:r>
              <a:rPr lang="en-ID" dirty="0" err="1"/>
              <a:t>Mereka</a:t>
            </a:r>
            <a:r>
              <a:rPr lang="en-ID" dirty="0"/>
              <a:t> </a:t>
            </a:r>
            <a:r>
              <a:rPr lang="en-ID" dirty="0" err="1"/>
              <a:t>merupakan</a:t>
            </a:r>
            <a:r>
              <a:rPr lang="en-ID" dirty="0"/>
              <a:t> </a:t>
            </a:r>
            <a:r>
              <a:rPr lang="en-ID" dirty="0" err="1"/>
              <a:t>individu-individu</a:t>
            </a:r>
            <a:r>
              <a:rPr lang="en-ID" dirty="0"/>
              <a:t> yang </a:t>
            </a:r>
            <a:r>
              <a:rPr lang="en-ID" dirty="0" err="1"/>
              <a:t>mempunyai</a:t>
            </a:r>
            <a:r>
              <a:rPr lang="en-ID" dirty="0"/>
              <a:t> </a:t>
            </a:r>
            <a:r>
              <a:rPr lang="en-ID" dirty="0" err="1"/>
              <a:t>pengetahuan</a:t>
            </a:r>
            <a:r>
              <a:rPr lang="en-ID" dirty="0"/>
              <a:t> dan </a:t>
            </a:r>
            <a:r>
              <a:rPr lang="en-ID" dirty="0" err="1"/>
              <a:t>pengalaman</a:t>
            </a:r>
            <a:r>
              <a:rPr lang="en-ID" dirty="0"/>
              <a:t> di </a:t>
            </a:r>
            <a:r>
              <a:rPr lang="en-ID" dirty="0" err="1"/>
              <a:t>bidang</a:t>
            </a:r>
            <a:r>
              <a:rPr lang="en-ID" dirty="0"/>
              <a:t> </a:t>
            </a:r>
            <a:r>
              <a:rPr lang="en-ID" dirty="0" err="1"/>
              <a:t>pekerjaannya</a:t>
            </a:r>
            <a:r>
              <a:rPr lang="en-ID" dirty="0"/>
              <a:t> </a:t>
            </a:r>
            <a:r>
              <a:rPr lang="en-ID" dirty="0" err="1"/>
              <a:t>masing-masing</a:t>
            </a:r>
            <a:r>
              <a:rPr lang="en-ID" dirty="0"/>
              <a:t> </a:t>
            </a:r>
            <a:r>
              <a:rPr lang="en-ID" dirty="0" err="1"/>
              <a:t>sehingga</a:t>
            </a:r>
            <a:r>
              <a:rPr lang="en-ID" dirty="0"/>
              <a:t> </a:t>
            </a:r>
            <a:r>
              <a:rPr lang="en-ID" dirty="0" err="1"/>
              <a:t>informasi</a:t>
            </a:r>
            <a:r>
              <a:rPr lang="en-ID" dirty="0"/>
              <a:t> </a:t>
            </a:r>
            <a:r>
              <a:rPr lang="en-ID" dirty="0" err="1"/>
              <a:t>teknis</a:t>
            </a:r>
            <a:r>
              <a:rPr lang="en-ID" dirty="0"/>
              <a:t> dan </a:t>
            </a:r>
            <a:r>
              <a:rPr lang="en-ID" dirty="0" err="1"/>
              <a:t>masukan</a:t>
            </a:r>
            <a:r>
              <a:rPr lang="en-ID" dirty="0"/>
              <a:t> (input) </a:t>
            </a:r>
            <a:r>
              <a:rPr lang="en-ID" dirty="0" err="1"/>
              <a:t>dari</a:t>
            </a:r>
            <a:r>
              <a:rPr lang="en-ID" dirty="0"/>
              <a:t> </a:t>
            </a:r>
            <a:r>
              <a:rPr lang="en-ID" dirty="0" err="1"/>
              <a:t>mereka</a:t>
            </a:r>
            <a:r>
              <a:rPr lang="en-ID" dirty="0"/>
              <a:t> </a:t>
            </a:r>
            <a:r>
              <a:rPr lang="en-ID" dirty="0" err="1"/>
              <a:t>bermanfaat</a:t>
            </a:r>
            <a:r>
              <a:rPr lang="en-ID" dirty="0"/>
              <a:t> </a:t>
            </a:r>
            <a:r>
              <a:rPr lang="en-ID" dirty="0" err="1"/>
              <a:t>untuk</a:t>
            </a:r>
            <a:r>
              <a:rPr lang="en-ID" dirty="0"/>
              <a:t> </a:t>
            </a:r>
            <a:r>
              <a:rPr lang="en-ID" dirty="0" err="1"/>
              <a:t>mengembangkan</a:t>
            </a:r>
            <a:r>
              <a:rPr lang="en-ID" dirty="0"/>
              <a:t> </a:t>
            </a:r>
            <a:r>
              <a:rPr lang="en-ID" dirty="0" err="1"/>
              <a:t>sistem</a:t>
            </a:r>
            <a:r>
              <a:rPr lang="en-ID" dirty="0"/>
              <a:t> HACCP </a:t>
            </a:r>
            <a:r>
              <a:rPr lang="en-ID" dirty="0" err="1"/>
              <a:t>secara</a:t>
            </a:r>
            <a:r>
              <a:rPr lang="en-ID" dirty="0"/>
              <a:t> </a:t>
            </a:r>
            <a:r>
              <a:rPr lang="en-ID" dirty="0" err="1"/>
              <a:t>efektif</a:t>
            </a:r>
            <a:r>
              <a:rPr lang="en-ID" dirty="0"/>
              <a:t> dan </a:t>
            </a:r>
            <a:r>
              <a:rPr lang="en-ID" dirty="0" err="1"/>
              <a:t>benar</a:t>
            </a:r>
            <a:r>
              <a:rPr lang="en-ID" dirty="0"/>
              <a:t>. </a:t>
            </a:r>
          </a:p>
          <a:p>
            <a:r>
              <a:rPr lang="en-ID" dirty="0"/>
              <a:t>3. </a:t>
            </a:r>
            <a:r>
              <a:rPr lang="en-ID" dirty="0" err="1"/>
              <a:t>Pelatihan</a:t>
            </a:r>
            <a:r>
              <a:rPr lang="en-ID" dirty="0"/>
              <a:t> Tim HACCP. </a:t>
            </a:r>
          </a:p>
          <a:p>
            <a:r>
              <a:rPr lang="en-ID" dirty="0" err="1"/>
              <a:t>Individu</a:t>
            </a:r>
            <a:r>
              <a:rPr lang="en-ID" dirty="0"/>
              <a:t> </a:t>
            </a:r>
            <a:r>
              <a:rPr lang="en-ID" dirty="0" err="1"/>
              <a:t>personil</a:t>
            </a:r>
            <a:r>
              <a:rPr lang="en-ID" dirty="0"/>
              <a:t> yang </a:t>
            </a:r>
            <a:r>
              <a:rPr lang="en-ID" dirty="0" err="1"/>
              <a:t>terpilih</a:t>
            </a:r>
            <a:r>
              <a:rPr lang="en-ID" dirty="0"/>
              <a:t> </a:t>
            </a:r>
            <a:r>
              <a:rPr lang="en-ID" dirty="0" err="1"/>
              <a:t>dalam</a:t>
            </a:r>
            <a:r>
              <a:rPr lang="en-ID" dirty="0"/>
              <a:t> </a:t>
            </a:r>
            <a:r>
              <a:rPr lang="en-ID" dirty="0" err="1"/>
              <a:t>tim</a:t>
            </a:r>
            <a:r>
              <a:rPr lang="en-ID" dirty="0"/>
              <a:t> HACCP </a:t>
            </a:r>
            <a:r>
              <a:rPr lang="en-ID" dirty="0" err="1"/>
              <a:t>kemudian</a:t>
            </a:r>
            <a:r>
              <a:rPr lang="en-ID" dirty="0"/>
              <a:t> </a:t>
            </a:r>
            <a:r>
              <a:rPr lang="en-ID" dirty="0" err="1"/>
              <a:t>diberi</a:t>
            </a:r>
            <a:r>
              <a:rPr lang="en-ID" dirty="0"/>
              <a:t> </a:t>
            </a:r>
            <a:r>
              <a:rPr lang="en-ID" dirty="0" err="1"/>
              <a:t>pelatihan</a:t>
            </a:r>
            <a:r>
              <a:rPr lang="en-ID" dirty="0"/>
              <a:t> (training) </a:t>
            </a:r>
            <a:r>
              <a:rPr lang="en-ID" dirty="0" err="1"/>
              <a:t>mengenai</a:t>
            </a:r>
            <a:r>
              <a:rPr lang="en-ID" dirty="0"/>
              <a:t> </a:t>
            </a:r>
            <a:r>
              <a:rPr lang="en-ID" dirty="0" err="1"/>
              <a:t>prinsip-prinsip</a:t>
            </a:r>
            <a:r>
              <a:rPr lang="en-ID" dirty="0"/>
              <a:t> HACCP dan </a:t>
            </a:r>
            <a:r>
              <a:rPr lang="en-ID" dirty="0" err="1"/>
              <a:t>cara</a:t>
            </a:r>
            <a:r>
              <a:rPr lang="en-ID" dirty="0"/>
              <a:t> </a:t>
            </a:r>
            <a:r>
              <a:rPr lang="en-ID" dirty="0" err="1"/>
              <a:t>implementasinya</a:t>
            </a:r>
            <a:r>
              <a:rPr lang="en-ID" dirty="0"/>
              <a:t> (</a:t>
            </a:r>
            <a:r>
              <a:rPr lang="en-ID" dirty="0" err="1"/>
              <a:t>misalnya</a:t>
            </a:r>
            <a:r>
              <a:rPr lang="en-ID" dirty="0"/>
              <a:t> </a:t>
            </a:r>
            <a:r>
              <a:rPr lang="en-ID" dirty="0" err="1"/>
              <a:t>tentang</a:t>
            </a:r>
            <a:r>
              <a:rPr lang="en-ID" dirty="0"/>
              <a:t> hazard dan </a:t>
            </a:r>
            <a:r>
              <a:rPr lang="en-ID" dirty="0" err="1"/>
              <a:t>analisisnya</a:t>
            </a:r>
            <a:r>
              <a:rPr lang="en-ID" dirty="0"/>
              <a:t>, </a:t>
            </a:r>
            <a:r>
              <a:rPr lang="en-ID" dirty="0" err="1"/>
              <a:t>peran</a:t>
            </a:r>
            <a:r>
              <a:rPr lang="en-ID" dirty="0"/>
              <a:t> </a:t>
            </a:r>
            <a:r>
              <a:rPr lang="en-ID" dirty="0" err="1"/>
              <a:t>titik</a:t>
            </a:r>
            <a:r>
              <a:rPr lang="en-ID" dirty="0"/>
              <a:t> </a:t>
            </a:r>
            <a:r>
              <a:rPr lang="en-ID" dirty="0" err="1"/>
              <a:t>kendali</a:t>
            </a:r>
            <a:r>
              <a:rPr lang="en-ID" dirty="0"/>
              <a:t> </a:t>
            </a:r>
            <a:r>
              <a:rPr lang="en-ID" dirty="0" err="1"/>
              <a:t>kritis</a:t>
            </a:r>
            <a:r>
              <a:rPr lang="en-ID" dirty="0"/>
              <a:t> dan </a:t>
            </a:r>
            <a:r>
              <a:rPr lang="en-ID" dirty="0" err="1"/>
              <a:t>batas</a:t>
            </a:r>
            <a:r>
              <a:rPr lang="en-ID" dirty="0"/>
              <a:t> </a:t>
            </a:r>
            <a:r>
              <a:rPr lang="en-ID" dirty="0" err="1"/>
              <a:t>kritis</a:t>
            </a:r>
            <a:r>
              <a:rPr lang="en-ID" dirty="0"/>
              <a:t> </a:t>
            </a:r>
            <a:r>
              <a:rPr lang="en-ID" dirty="0" err="1"/>
              <a:t>dalam</a:t>
            </a:r>
            <a:r>
              <a:rPr lang="en-ID" dirty="0"/>
              <a:t> </a:t>
            </a:r>
            <a:r>
              <a:rPr lang="en-ID" dirty="0" err="1"/>
              <a:t>menjaga</a:t>
            </a:r>
            <a:r>
              <a:rPr lang="en-ID" dirty="0"/>
              <a:t> </a:t>
            </a:r>
            <a:r>
              <a:rPr lang="en-ID" dirty="0" err="1"/>
              <a:t>keamanan</a:t>
            </a:r>
            <a:r>
              <a:rPr lang="en-ID" dirty="0"/>
              <a:t> </a:t>
            </a:r>
            <a:r>
              <a:rPr lang="en-ID" dirty="0" err="1"/>
              <a:t>pangan</a:t>
            </a:r>
            <a:r>
              <a:rPr lang="en-ID" dirty="0"/>
              <a:t>, </a:t>
            </a:r>
            <a:r>
              <a:rPr lang="en-ID" dirty="0" err="1"/>
              <a:t>prosedur</a:t>
            </a:r>
            <a:r>
              <a:rPr lang="en-ID" dirty="0"/>
              <a:t> monitoring dan </a:t>
            </a:r>
            <a:r>
              <a:rPr lang="en-ID" dirty="0" err="1"/>
              <a:t>tindakan</a:t>
            </a:r>
            <a:r>
              <a:rPr lang="en-ID" dirty="0"/>
              <a:t> </a:t>
            </a:r>
            <a:r>
              <a:rPr lang="en-ID" dirty="0" err="1"/>
              <a:t>koreksi</a:t>
            </a:r>
            <a:r>
              <a:rPr lang="en-ID" dirty="0"/>
              <a:t> yang </a:t>
            </a:r>
            <a:r>
              <a:rPr lang="en-ID" dirty="0" err="1"/>
              <a:t>harus</a:t>
            </a:r>
            <a:r>
              <a:rPr lang="en-ID" dirty="0"/>
              <a:t> </a:t>
            </a:r>
            <a:r>
              <a:rPr lang="en-ID" dirty="0" err="1"/>
              <a:t>dilakukan</a:t>
            </a:r>
            <a:r>
              <a:rPr lang="en-ID" dirty="0"/>
              <a:t> </a:t>
            </a:r>
            <a:r>
              <a:rPr lang="en-ID" dirty="0" err="1"/>
              <a:t>seandainya</a:t>
            </a:r>
            <a:r>
              <a:rPr lang="en-ID" dirty="0"/>
              <a:t> </a:t>
            </a:r>
            <a:r>
              <a:rPr lang="en-ID" dirty="0" err="1"/>
              <a:t>ada</a:t>
            </a:r>
            <a:r>
              <a:rPr lang="en-ID" dirty="0"/>
              <a:t> </a:t>
            </a:r>
            <a:r>
              <a:rPr lang="en-ID" dirty="0" err="1"/>
              <a:t>penyimpangan</a:t>
            </a:r>
            <a:r>
              <a:rPr lang="en-ID" dirty="0"/>
              <a:t> CCP, </a:t>
            </a:r>
            <a:r>
              <a:rPr lang="en-ID" dirty="0" err="1"/>
              <a:t>prosedur</a:t>
            </a:r>
            <a:r>
              <a:rPr lang="en-ID" dirty="0"/>
              <a:t> </a:t>
            </a:r>
            <a:r>
              <a:rPr lang="en-ID" dirty="0" err="1"/>
              <a:t>dokumentasi</a:t>
            </a:r>
            <a:r>
              <a:rPr lang="en-ID" dirty="0"/>
              <a:t> HACCP dan lain-lain). </a:t>
            </a:r>
            <a:r>
              <a:rPr lang="en-ID" dirty="0" err="1"/>
              <a:t>Pelatihan</a:t>
            </a:r>
            <a:r>
              <a:rPr lang="en-ID" dirty="0"/>
              <a:t> dan </a:t>
            </a:r>
            <a:r>
              <a:rPr lang="en-ID" dirty="0" err="1"/>
              <a:t>pendidikan</a:t>
            </a:r>
            <a:r>
              <a:rPr lang="en-ID" dirty="0"/>
              <a:t> </a:t>
            </a:r>
            <a:r>
              <a:rPr lang="en-ID" dirty="0" err="1"/>
              <a:t>ini</a:t>
            </a:r>
            <a:r>
              <a:rPr lang="en-ID" dirty="0"/>
              <a:t> </a:t>
            </a:r>
            <a:r>
              <a:rPr lang="en-ID" dirty="0" err="1"/>
              <a:t>bertujuan</a:t>
            </a:r>
            <a:r>
              <a:rPr lang="en-ID" dirty="0"/>
              <a:t> </a:t>
            </a:r>
            <a:r>
              <a:rPr lang="en-ID" dirty="0" err="1"/>
              <a:t>untuk</a:t>
            </a:r>
            <a:r>
              <a:rPr lang="en-ID" dirty="0"/>
              <a:t> </a:t>
            </a:r>
            <a:r>
              <a:rPr lang="en-ID" dirty="0" err="1"/>
              <a:t>meningkatkan</a:t>
            </a:r>
            <a:r>
              <a:rPr lang="en-ID" dirty="0"/>
              <a:t> </a:t>
            </a:r>
            <a:r>
              <a:rPr lang="en-ID" dirty="0" err="1"/>
              <a:t>pengetahuan</a:t>
            </a:r>
            <a:r>
              <a:rPr lang="en-ID" dirty="0"/>
              <a:t> (knowledge) dan </a:t>
            </a:r>
            <a:r>
              <a:rPr lang="en-ID" dirty="0" err="1"/>
              <a:t>mengembangkan</a:t>
            </a:r>
            <a:r>
              <a:rPr lang="en-ID" dirty="0"/>
              <a:t> </a:t>
            </a:r>
            <a:r>
              <a:rPr lang="en-ID" dirty="0" err="1"/>
              <a:t>keahlian</a:t>
            </a:r>
            <a:r>
              <a:rPr lang="en-ID" dirty="0"/>
              <a:t> (skill) </a:t>
            </a:r>
            <a:r>
              <a:rPr lang="en-ID" dirty="0" err="1"/>
              <a:t>personil</a:t>
            </a:r>
            <a:r>
              <a:rPr lang="en-ID" dirty="0"/>
              <a:t> yang </a:t>
            </a:r>
            <a:r>
              <a:rPr lang="en-ID" dirty="0" err="1"/>
              <a:t>bersangkutan</a:t>
            </a:r>
            <a:r>
              <a:rPr lang="en-ID" dirty="0"/>
              <a:t> </a:t>
            </a:r>
            <a:r>
              <a:rPr lang="en-ID" dirty="0" err="1"/>
              <a:t>guna</a:t>
            </a:r>
            <a:r>
              <a:rPr lang="en-ID" dirty="0"/>
              <a:t> </a:t>
            </a:r>
            <a:r>
              <a:rPr lang="en-ID" dirty="0" err="1"/>
              <a:t>memperlancar</a:t>
            </a:r>
            <a:r>
              <a:rPr lang="en-ID" dirty="0"/>
              <a:t> </a:t>
            </a:r>
            <a:r>
              <a:rPr lang="en-ID" dirty="0" err="1"/>
              <a:t>pelaksanaan</a:t>
            </a:r>
            <a:r>
              <a:rPr lang="en-ID" dirty="0"/>
              <a:t> </a:t>
            </a:r>
            <a:r>
              <a:rPr lang="en-ID" dirty="0" err="1"/>
              <a:t>pekerjaan</a:t>
            </a:r>
            <a:r>
              <a:rPr lang="en-ID" dirty="0"/>
              <a:t> yang </a:t>
            </a:r>
            <a:r>
              <a:rPr lang="en-ID" dirty="0" err="1"/>
              <a:t>menjadi</a:t>
            </a:r>
            <a:r>
              <a:rPr lang="en-ID" dirty="0"/>
              <a:t> </a:t>
            </a:r>
            <a:r>
              <a:rPr lang="en-ID" dirty="0" err="1"/>
              <a:t>tanggung</a:t>
            </a:r>
            <a:r>
              <a:rPr lang="en-ID" dirty="0"/>
              <a:t> </a:t>
            </a:r>
            <a:r>
              <a:rPr lang="en-ID" dirty="0" err="1"/>
              <a:t>jawabnya</a:t>
            </a:r>
            <a:r>
              <a:rPr lang="en-ID" dirty="0"/>
              <a:t>. </a:t>
            </a:r>
            <a:r>
              <a:rPr lang="en-ID" dirty="0" err="1"/>
              <a:t>Pelatihan</a:t>
            </a:r>
            <a:r>
              <a:rPr lang="en-ID" dirty="0"/>
              <a:t> </a:t>
            </a:r>
            <a:r>
              <a:rPr lang="en-ID" dirty="0" err="1"/>
              <a:t>dapat</a:t>
            </a:r>
            <a:r>
              <a:rPr lang="en-ID" dirty="0"/>
              <a:t> </a:t>
            </a:r>
            <a:r>
              <a:rPr lang="en-ID" dirty="0" err="1"/>
              <a:t>dilakukan</a:t>
            </a:r>
            <a:r>
              <a:rPr lang="en-ID" dirty="0"/>
              <a:t> oleh </a:t>
            </a:r>
            <a:r>
              <a:rPr lang="en-ID" dirty="0" err="1"/>
              <a:t>tenaga</a:t>
            </a:r>
            <a:r>
              <a:rPr lang="en-ID" dirty="0"/>
              <a:t> </a:t>
            </a:r>
            <a:r>
              <a:rPr lang="en-ID" dirty="0" err="1"/>
              <a:t>ahli</a:t>
            </a:r>
            <a:r>
              <a:rPr lang="en-ID" dirty="0"/>
              <a:t> </a:t>
            </a:r>
            <a:r>
              <a:rPr lang="en-ID" dirty="0" err="1"/>
              <a:t>berasal</a:t>
            </a:r>
            <a:r>
              <a:rPr lang="en-ID" dirty="0"/>
              <a:t> </a:t>
            </a:r>
            <a:r>
              <a:rPr lang="en-ID" dirty="0" err="1"/>
              <a:t>dari</a:t>
            </a:r>
            <a:r>
              <a:rPr lang="en-ID" dirty="0"/>
              <a:t> </a:t>
            </a:r>
            <a:r>
              <a:rPr lang="en-ID" dirty="0" err="1"/>
              <a:t>dalam</a:t>
            </a:r>
            <a:r>
              <a:rPr lang="en-ID" dirty="0"/>
              <a:t> </a:t>
            </a:r>
            <a:r>
              <a:rPr lang="en-ID" dirty="0" err="1"/>
              <a:t>perusahaan</a:t>
            </a:r>
            <a:r>
              <a:rPr lang="en-ID" dirty="0"/>
              <a:t> </a:t>
            </a:r>
            <a:r>
              <a:rPr lang="en-ID" dirty="0" err="1"/>
              <a:t>sendiri</a:t>
            </a:r>
            <a:r>
              <a:rPr lang="en-ID" dirty="0"/>
              <a:t> </a:t>
            </a:r>
            <a:r>
              <a:rPr lang="en-ID" dirty="0" err="1"/>
              <a:t>atau</a:t>
            </a:r>
            <a:r>
              <a:rPr lang="en-ID" dirty="0"/>
              <a:t> </a:t>
            </a:r>
            <a:r>
              <a:rPr lang="en-ID" dirty="0" err="1"/>
              <a:t>tenaga</a:t>
            </a:r>
            <a:r>
              <a:rPr lang="en-ID" dirty="0"/>
              <a:t> </a:t>
            </a:r>
            <a:r>
              <a:rPr lang="en-ID" dirty="0" err="1"/>
              <a:t>ahli</a:t>
            </a:r>
            <a:r>
              <a:rPr lang="en-ID" dirty="0"/>
              <a:t> </a:t>
            </a:r>
            <a:r>
              <a:rPr lang="en-ID" dirty="0" err="1"/>
              <a:t>dari</a:t>
            </a:r>
            <a:r>
              <a:rPr lang="en-ID" dirty="0"/>
              <a:t> </a:t>
            </a:r>
            <a:r>
              <a:rPr lang="en-ID" dirty="0" err="1"/>
              <a:t>luar</a:t>
            </a:r>
            <a:r>
              <a:rPr lang="en-ID" dirty="0"/>
              <a:t> </a:t>
            </a:r>
            <a:r>
              <a:rPr lang="en-ID" dirty="0" err="1"/>
              <a:t>perusahaan</a:t>
            </a:r>
            <a:r>
              <a:rPr lang="en-ID" dirty="0"/>
              <a:t> </a:t>
            </a:r>
            <a:r>
              <a:rPr lang="en-ID" dirty="0" err="1"/>
              <a:t>atau</a:t>
            </a:r>
            <a:r>
              <a:rPr lang="en-ID" dirty="0"/>
              <a:t> </a:t>
            </a:r>
            <a:r>
              <a:rPr lang="en-ID" dirty="0" err="1"/>
              <a:t>konsultan</a:t>
            </a:r>
            <a:r>
              <a:rPr lang="en-ID" dirty="0"/>
              <a:t> </a:t>
            </a:r>
            <a:r>
              <a:rPr lang="en-ID" dirty="0" err="1"/>
              <a:t>manajemen</a:t>
            </a:r>
            <a:r>
              <a:rPr lang="en-ID" dirty="0"/>
              <a:t> HACCP yang </a:t>
            </a:r>
            <a:r>
              <a:rPr lang="en-ID" dirty="0" err="1"/>
              <a:t>dapat</a:t>
            </a:r>
            <a:r>
              <a:rPr lang="en-ID" dirty="0"/>
              <a:t> </a:t>
            </a:r>
            <a:r>
              <a:rPr lang="en-ID" dirty="0" err="1"/>
              <a:t>memberi</a:t>
            </a:r>
            <a:r>
              <a:rPr lang="en-ID" dirty="0"/>
              <a:t> </a:t>
            </a:r>
            <a:r>
              <a:rPr lang="en-ID" dirty="0" err="1"/>
              <a:t>bantuan</a:t>
            </a:r>
            <a:r>
              <a:rPr lang="en-ID" dirty="0"/>
              <a:t> </a:t>
            </a:r>
            <a:r>
              <a:rPr lang="en-ID" dirty="0" err="1"/>
              <a:t>dalam</a:t>
            </a:r>
            <a:r>
              <a:rPr lang="en-ID" dirty="0"/>
              <a:t> </a:t>
            </a:r>
            <a:r>
              <a:rPr lang="en-ID" dirty="0" err="1"/>
              <a:t>implementasi</a:t>
            </a:r>
            <a:r>
              <a:rPr lang="en-ID" dirty="0"/>
              <a:t> HACCP </a:t>
            </a:r>
            <a:r>
              <a:rPr lang="en-ID" dirty="0" err="1"/>
              <a:t>tersebut</a:t>
            </a:r>
            <a:r>
              <a:rPr lang="en-ID" dirty="0"/>
              <a:t>. </a:t>
            </a:r>
          </a:p>
          <a:p>
            <a:r>
              <a:rPr lang="en-ID" dirty="0"/>
              <a:t>4. </a:t>
            </a:r>
            <a:r>
              <a:rPr lang="en-ID" dirty="0" err="1"/>
              <a:t>Diskripsi</a:t>
            </a:r>
            <a:r>
              <a:rPr lang="en-ID" dirty="0"/>
              <a:t> </a:t>
            </a:r>
            <a:r>
              <a:rPr lang="en-ID" dirty="0" err="1"/>
              <a:t>Produk</a:t>
            </a:r>
            <a:r>
              <a:rPr lang="en-ID" dirty="0"/>
              <a:t>. </a:t>
            </a:r>
          </a:p>
          <a:p>
            <a:r>
              <a:rPr lang="en-ID" dirty="0"/>
              <a:t>Tim HACCP yang </a:t>
            </a:r>
            <a:r>
              <a:rPr lang="en-ID" dirty="0" err="1"/>
              <a:t>telah</a:t>
            </a:r>
            <a:r>
              <a:rPr lang="en-ID" dirty="0"/>
              <a:t> </a:t>
            </a:r>
            <a:r>
              <a:rPr lang="en-ID" dirty="0" err="1"/>
              <a:t>dibentuk</a:t>
            </a:r>
            <a:r>
              <a:rPr lang="en-ID" dirty="0"/>
              <a:t> dan </a:t>
            </a:r>
            <a:r>
              <a:rPr lang="en-ID" dirty="0" err="1"/>
              <a:t>disusun</a:t>
            </a:r>
            <a:r>
              <a:rPr lang="en-ID" dirty="0"/>
              <a:t> </a:t>
            </a:r>
            <a:r>
              <a:rPr lang="en-ID" dirty="0" err="1"/>
              <a:t>selanjutnya</a:t>
            </a:r>
            <a:r>
              <a:rPr lang="en-ID" dirty="0"/>
              <a:t> </a:t>
            </a:r>
            <a:r>
              <a:rPr lang="en-ID" dirty="0" err="1"/>
              <a:t>harus</a:t>
            </a:r>
            <a:r>
              <a:rPr lang="en-ID" dirty="0"/>
              <a:t> </a:t>
            </a:r>
            <a:r>
              <a:rPr lang="en-ID" dirty="0" err="1"/>
              <a:t>mendiskripsikan</a:t>
            </a:r>
            <a:r>
              <a:rPr lang="en-ID" dirty="0"/>
              <a:t>/</a:t>
            </a:r>
            <a:r>
              <a:rPr lang="en-ID" dirty="0" err="1"/>
              <a:t>menggambarkan</a:t>
            </a:r>
            <a:r>
              <a:rPr lang="en-ID" dirty="0"/>
              <a:t> </a:t>
            </a:r>
            <a:r>
              <a:rPr lang="en-ID" dirty="0" err="1"/>
              <a:t>secara</a:t>
            </a:r>
            <a:r>
              <a:rPr lang="en-ID" dirty="0"/>
              <a:t> </a:t>
            </a:r>
            <a:r>
              <a:rPr lang="en-ID" dirty="0" err="1"/>
              <a:t>menyeluruh</a:t>
            </a:r>
            <a:r>
              <a:rPr lang="en-ID" dirty="0"/>
              <a:t> </a:t>
            </a:r>
            <a:r>
              <a:rPr lang="en-ID" dirty="0" err="1"/>
              <a:t>terhadap</a:t>
            </a:r>
            <a:r>
              <a:rPr lang="en-ID" dirty="0"/>
              <a:t> </a:t>
            </a:r>
            <a:r>
              <a:rPr lang="en-ID" dirty="0" err="1"/>
              <a:t>produk</a:t>
            </a:r>
            <a:r>
              <a:rPr lang="en-ID" dirty="0"/>
              <a:t> </a:t>
            </a:r>
            <a:r>
              <a:rPr lang="en-ID" dirty="0" err="1"/>
              <a:t>pangan</a:t>
            </a:r>
            <a:r>
              <a:rPr lang="en-ID" dirty="0"/>
              <a:t> yang </a:t>
            </a:r>
            <a:r>
              <a:rPr lang="en-ID" dirty="0" err="1"/>
              <a:t>akan</a:t>
            </a:r>
            <a:r>
              <a:rPr lang="en-ID" dirty="0"/>
              <a:t> </a:t>
            </a:r>
            <a:r>
              <a:rPr lang="en-ID" dirty="0" err="1"/>
              <a:t>dibuat</a:t>
            </a:r>
            <a:r>
              <a:rPr lang="en-ID" dirty="0"/>
              <a:t>/</a:t>
            </a:r>
            <a:r>
              <a:rPr lang="en-ID" dirty="0" err="1"/>
              <a:t>diproduksi</a:t>
            </a:r>
            <a:r>
              <a:rPr lang="en-ID" dirty="0"/>
              <a:t>. </a:t>
            </a:r>
            <a:r>
              <a:rPr lang="en-ID" dirty="0" err="1"/>
              <a:t>Dalam</a:t>
            </a:r>
            <a:r>
              <a:rPr lang="en-ID" dirty="0"/>
              <a:t> </a:t>
            </a:r>
            <a:r>
              <a:rPr lang="en-ID" dirty="0" err="1"/>
              <a:t>hal</a:t>
            </a:r>
            <a:r>
              <a:rPr lang="en-ID" dirty="0"/>
              <a:t> </a:t>
            </a:r>
            <a:r>
              <a:rPr lang="en-ID" dirty="0" err="1"/>
              <a:t>ini</a:t>
            </a:r>
            <a:r>
              <a:rPr lang="en-ID" dirty="0"/>
              <a:t> </a:t>
            </a:r>
            <a:r>
              <a:rPr lang="en-ID" dirty="0" err="1"/>
              <a:t>keterangan</a:t>
            </a:r>
            <a:r>
              <a:rPr lang="en-ID" dirty="0"/>
              <a:t> </a:t>
            </a:r>
            <a:r>
              <a:rPr lang="en-ID" dirty="0" err="1"/>
              <a:t>atau</a:t>
            </a:r>
            <a:r>
              <a:rPr lang="en-ID" dirty="0"/>
              <a:t> </a:t>
            </a:r>
            <a:r>
              <a:rPr lang="en-ID" dirty="0" err="1"/>
              <a:t>karakteristik</a:t>
            </a:r>
            <a:r>
              <a:rPr lang="en-ID" dirty="0"/>
              <a:t> yang </a:t>
            </a:r>
            <a:r>
              <a:rPr lang="en-ID" dirty="0" err="1"/>
              <a:t>lengkap</a:t>
            </a:r>
            <a:r>
              <a:rPr lang="en-ID" dirty="0"/>
              <a:t> </a:t>
            </a:r>
            <a:r>
              <a:rPr lang="en-ID" dirty="0" err="1"/>
              <a:t>mengenai</a:t>
            </a:r>
            <a:r>
              <a:rPr lang="en-ID" dirty="0"/>
              <a:t> </a:t>
            </a:r>
            <a:r>
              <a:rPr lang="en-ID" dirty="0" err="1"/>
              <a:t>produk</a:t>
            </a:r>
            <a:r>
              <a:rPr lang="en-ID" dirty="0"/>
              <a:t> </a:t>
            </a:r>
            <a:r>
              <a:rPr lang="en-ID" dirty="0" err="1"/>
              <a:t>harus</a:t>
            </a:r>
            <a:r>
              <a:rPr lang="en-ID" dirty="0"/>
              <a:t> </a:t>
            </a:r>
            <a:r>
              <a:rPr lang="en-ID" dirty="0" err="1"/>
              <a:t>dibuat</a:t>
            </a:r>
            <a:r>
              <a:rPr lang="en-ID" dirty="0"/>
              <a:t>, </a:t>
            </a:r>
            <a:r>
              <a:rPr lang="en-ID" dirty="0" err="1"/>
              <a:t>termasuk</a:t>
            </a:r>
            <a:r>
              <a:rPr lang="en-ID" dirty="0"/>
              <a:t> </a:t>
            </a:r>
            <a:r>
              <a:rPr lang="en-ID" dirty="0" err="1"/>
              <a:t>keterangan</a:t>
            </a:r>
            <a:r>
              <a:rPr lang="en-ID" dirty="0"/>
              <a:t> </a:t>
            </a:r>
            <a:r>
              <a:rPr lang="en-ID" dirty="0" err="1"/>
              <a:t>mengenai</a:t>
            </a:r>
            <a:r>
              <a:rPr lang="en-ID" dirty="0"/>
              <a:t> </a:t>
            </a:r>
            <a:r>
              <a:rPr lang="en-ID" dirty="0" err="1"/>
              <a:t>komposisi</a:t>
            </a:r>
            <a:r>
              <a:rPr lang="en-ID" dirty="0"/>
              <a:t> (</a:t>
            </a:r>
            <a:r>
              <a:rPr lang="en-ID" dirty="0" err="1"/>
              <a:t>ingredien</a:t>
            </a:r>
            <a:r>
              <a:rPr lang="en-ID" dirty="0"/>
              <a:t>), </a:t>
            </a:r>
            <a:r>
              <a:rPr lang="en-ID" dirty="0" err="1"/>
              <a:t>formulasi</a:t>
            </a:r>
            <a:r>
              <a:rPr lang="en-ID" dirty="0"/>
              <a:t>, </a:t>
            </a:r>
            <a:r>
              <a:rPr lang="en-ID" dirty="0" err="1"/>
              <a:t>daya</a:t>
            </a:r>
            <a:r>
              <a:rPr lang="en-ID" dirty="0"/>
              <a:t> </a:t>
            </a:r>
            <a:r>
              <a:rPr lang="en-ID" dirty="0" err="1"/>
              <a:t>awet</a:t>
            </a:r>
            <a:r>
              <a:rPr lang="en-ID" dirty="0"/>
              <a:t> dan </a:t>
            </a:r>
            <a:r>
              <a:rPr lang="en-ID" dirty="0" err="1"/>
              <a:t>cara</a:t>
            </a:r>
            <a:r>
              <a:rPr lang="en-ID" dirty="0"/>
              <a:t> </a:t>
            </a:r>
            <a:r>
              <a:rPr lang="en-ID" dirty="0" err="1"/>
              <a:t>distribusinya</a:t>
            </a:r>
            <a:r>
              <a:rPr lang="en-ID" dirty="0"/>
              <a:t>. </a:t>
            </a:r>
            <a:r>
              <a:rPr lang="en-ID" dirty="0" err="1"/>
              <a:t>Semua</a:t>
            </a:r>
            <a:r>
              <a:rPr lang="en-ID" dirty="0"/>
              <a:t> </a:t>
            </a:r>
            <a:r>
              <a:rPr lang="en-ID" dirty="0" err="1"/>
              <a:t>informasi</a:t>
            </a:r>
            <a:r>
              <a:rPr lang="en-ID" dirty="0"/>
              <a:t> </a:t>
            </a:r>
            <a:r>
              <a:rPr lang="en-ID" dirty="0" err="1"/>
              <a:t>tersebut</a:t>
            </a:r>
            <a:r>
              <a:rPr lang="en-ID" dirty="0"/>
              <a:t> </a:t>
            </a:r>
            <a:r>
              <a:rPr lang="en-ID" dirty="0" err="1"/>
              <a:t>diperlukan</a:t>
            </a:r>
            <a:r>
              <a:rPr lang="en-ID" dirty="0"/>
              <a:t> oleh </a:t>
            </a:r>
            <a:r>
              <a:rPr lang="en-ID" dirty="0" err="1"/>
              <a:t>tim</a:t>
            </a:r>
            <a:r>
              <a:rPr lang="en-ID" dirty="0"/>
              <a:t> HACCP </a:t>
            </a:r>
            <a:r>
              <a:rPr lang="en-ID" dirty="0" err="1"/>
              <a:t>untuk</a:t>
            </a:r>
            <a:r>
              <a:rPr lang="en-ID" dirty="0"/>
              <a:t> </a:t>
            </a:r>
            <a:r>
              <a:rPr lang="en-ID" dirty="0" err="1"/>
              <a:t>melakukan</a:t>
            </a:r>
            <a:r>
              <a:rPr lang="en-ID" dirty="0"/>
              <a:t> </a:t>
            </a:r>
            <a:r>
              <a:rPr lang="en-ID" dirty="0" err="1"/>
              <a:t>evaluasi</a:t>
            </a:r>
            <a:r>
              <a:rPr lang="en-ID" dirty="0"/>
              <a:t> </a:t>
            </a:r>
            <a:r>
              <a:rPr lang="en-ID" dirty="0" err="1"/>
              <a:t>secara</a:t>
            </a:r>
            <a:r>
              <a:rPr lang="en-ID" dirty="0"/>
              <a:t> </a:t>
            </a:r>
            <a:r>
              <a:rPr lang="en-ID" dirty="0" err="1"/>
              <a:t>luas</a:t>
            </a:r>
            <a:r>
              <a:rPr lang="en-ID" dirty="0"/>
              <a:t> dan </a:t>
            </a:r>
            <a:r>
              <a:rPr lang="en-ID" dirty="0" err="1"/>
              <a:t>komprehensif</a:t>
            </a:r>
            <a:r>
              <a:rPr lang="en-ID" dirty="0"/>
              <a:t>.</a:t>
            </a:r>
          </a:p>
          <a:p>
            <a:r>
              <a:rPr lang="en-ID" dirty="0"/>
              <a:t>5. </a:t>
            </a:r>
            <a:r>
              <a:rPr lang="en-ID" dirty="0" err="1"/>
              <a:t>Identifikasi</a:t>
            </a:r>
            <a:r>
              <a:rPr lang="en-ID" dirty="0"/>
              <a:t> </a:t>
            </a:r>
            <a:r>
              <a:rPr lang="en-ID" dirty="0" err="1"/>
              <a:t>Penggunaan</a:t>
            </a:r>
            <a:r>
              <a:rPr lang="en-ID" dirty="0"/>
              <a:t>/</a:t>
            </a:r>
            <a:r>
              <a:rPr lang="en-ID" dirty="0" err="1"/>
              <a:t>Konsumennya</a:t>
            </a:r>
            <a:r>
              <a:rPr lang="en-ID" dirty="0"/>
              <a:t>. </a:t>
            </a:r>
          </a:p>
          <a:p>
            <a:r>
              <a:rPr lang="en-ID" dirty="0" err="1"/>
              <a:t>Kemudian</a:t>
            </a:r>
            <a:r>
              <a:rPr lang="en-ID" dirty="0"/>
              <a:t> </a:t>
            </a:r>
            <a:r>
              <a:rPr lang="en-ID" dirty="0" err="1"/>
              <a:t>tim</a:t>
            </a:r>
            <a:r>
              <a:rPr lang="en-ID" dirty="0"/>
              <a:t> HACCP </a:t>
            </a:r>
            <a:r>
              <a:rPr lang="en-ID" dirty="0" err="1"/>
              <a:t>harus</a:t>
            </a:r>
            <a:r>
              <a:rPr lang="en-ID" dirty="0"/>
              <a:t> </a:t>
            </a:r>
            <a:r>
              <a:rPr lang="en-ID" dirty="0" err="1"/>
              <a:t>mengidentifikasi</a:t>
            </a:r>
            <a:r>
              <a:rPr lang="en-ID" dirty="0"/>
              <a:t> </a:t>
            </a:r>
            <a:r>
              <a:rPr lang="en-ID" dirty="0" err="1"/>
              <a:t>tujuan</a:t>
            </a:r>
            <a:r>
              <a:rPr lang="en-ID" dirty="0"/>
              <a:t> </a:t>
            </a:r>
            <a:r>
              <a:rPr lang="en-ID" dirty="0" err="1"/>
              <a:t>penggunaan</a:t>
            </a:r>
            <a:r>
              <a:rPr lang="en-ID" dirty="0"/>
              <a:t> </a:t>
            </a:r>
            <a:r>
              <a:rPr lang="en-ID" dirty="0" err="1"/>
              <a:t>produk</a:t>
            </a:r>
            <a:r>
              <a:rPr lang="en-ID" dirty="0"/>
              <a:t>. </a:t>
            </a:r>
            <a:r>
              <a:rPr lang="en-ID" dirty="0" err="1"/>
              <a:t>Tujuan</a:t>
            </a:r>
            <a:r>
              <a:rPr lang="en-ID" dirty="0"/>
              <a:t> </a:t>
            </a:r>
            <a:r>
              <a:rPr lang="en-ID" dirty="0" err="1"/>
              <a:t>penggunaan</a:t>
            </a:r>
            <a:r>
              <a:rPr lang="en-ID" dirty="0"/>
              <a:t> </a:t>
            </a:r>
            <a:r>
              <a:rPr lang="en-ID" dirty="0" err="1"/>
              <a:t>produk</a:t>
            </a:r>
            <a:r>
              <a:rPr lang="en-ID" dirty="0"/>
              <a:t> </a:t>
            </a:r>
            <a:r>
              <a:rPr lang="en-ID" dirty="0" err="1"/>
              <a:t>harus</a:t>
            </a:r>
            <a:r>
              <a:rPr lang="en-ID" dirty="0"/>
              <a:t> </a:t>
            </a:r>
            <a:r>
              <a:rPr lang="en-ID" dirty="0" err="1"/>
              <a:t>didasarkan</a:t>
            </a:r>
            <a:r>
              <a:rPr lang="en-ID" dirty="0"/>
              <a:t> pada </a:t>
            </a:r>
            <a:r>
              <a:rPr lang="en-ID" dirty="0" err="1"/>
              <a:t>konsumen</a:t>
            </a:r>
            <a:r>
              <a:rPr lang="en-ID" dirty="0"/>
              <a:t> </a:t>
            </a:r>
            <a:r>
              <a:rPr lang="en-ID" dirty="0" err="1"/>
              <a:t>atau</a:t>
            </a:r>
            <a:r>
              <a:rPr lang="en-ID" dirty="0"/>
              <a:t> </a:t>
            </a:r>
            <a:r>
              <a:rPr lang="en-ID" dirty="0" err="1"/>
              <a:t>pengguna</a:t>
            </a:r>
            <a:r>
              <a:rPr lang="en-ID" dirty="0"/>
              <a:t> </a:t>
            </a:r>
            <a:r>
              <a:rPr lang="en-ID" dirty="0" err="1"/>
              <a:t>akhir</a:t>
            </a:r>
            <a:r>
              <a:rPr lang="en-ID" dirty="0"/>
              <a:t> </a:t>
            </a:r>
            <a:r>
              <a:rPr lang="en-ID" dirty="0" err="1"/>
              <a:t>dari</a:t>
            </a:r>
            <a:r>
              <a:rPr lang="en-ID" dirty="0"/>
              <a:t> </a:t>
            </a:r>
            <a:r>
              <a:rPr lang="en-ID" dirty="0" err="1"/>
              <a:t>produk</a:t>
            </a:r>
            <a:r>
              <a:rPr lang="en-ID" dirty="0"/>
              <a:t> </a:t>
            </a:r>
            <a:r>
              <a:rPr lang="en-ID" dirty="0" err="1"/>
              <a:t>tersebut</a:t>
            </a:r>
            <a:r>
              <a:rPr lang="en-ID" dirty="0"/>
              <a:t>. Pada </a:t>
            </a:r>
            <a:r>
              <a:rPr lang="en-ID" dirty="0" err="1"/>
              <a:t>kasus</a:t>
            </a:r>
            <a:r>
              <a:rPr lang="en-ID" dirty="0"/>
              <a:t>, </a:t>
            </a:r>
            <a:r>
              <a:rPr lang="en-ID" dirty="0" err="1"/>
              <a:t>harus</a:t>
            </a:r>
            <a:r>
              <a:rPr lang="en-ID" dirty="0"/>
              <a:t> </a:t>
            </a:r>
            <a:r>
              <a:rPr lang="en-ID" dirty="0" err="1"/>
              <a:t>dipertimbangkan</a:t>
            </a:r>
            <a:r>
              <a:rPr lang="en-ID" dirty="0"/>
              <a:t> </a:t>
            </a:r>
            <a:r>
              <a:rPr lang="en-ID" dirty="0" err="1"/>
              <a:t>kelompok</a:t>
            </a:r>
            <a:r>
              <a:rPr lang="en-ID" dirty="0"/>
              <a:t> </a:t>
            </a:r>
            <a:r>
              <a:rPr lang="en-ID" dirty="0" err="1"/>
              <a:t>populasi</a:t>
            </a:r>
            <a:r>
              <a:rPr lang="en-ID" dirty="0"/>
              <a:t>/</a:t>
            </a:r>
            <a:r>
              <a:rPr lang="en-ID" dirty="0" err="1"/>
              <a:t>masyarakat</a:t>
            </a:r>
            <a:r>
              <a:rPr lang="en-ID" dirty="0"/>
              <a:t> </a:t>
            </a:r>
            <a:r>
              <a:rPr lang="en-ID" dirty="0" err="1"/>
              <a:t>beresiko</a:t>
            </a:r>
            <a:r>
              <a:rPr lang="en-ID" dirty="0"/>
              <a:t> </a:t>
            </a:r>
            <a:r>
              <a:rPr lang="en-ID" dirty="0" err="1"/>
              <a:t>tinggi</a:t>
            </a:r>
            <a:r>
              <a:rPr lang="en-ID" dirty="0"/>
              <a:t>. </a:t>
            </a:r>
          </a:p>
          <a:p>
            <a:r>
              <a:rPr lang="en-ID" dirty="0"/>
              <a:t>6. </a:t>
            </a:r>
            <a:r>
              <a:rPr lang="en-ID" dirty="0" err="1"/>
              <a:t>Penyusunan</a:t>
            </a:r>
            <a:r>
              <a:rPr lang="en-ID" dirty="0"/>
              <a:t> Bagan/Diagram </a:t>
            </a:r>
            <a:r>
              <a:rPr lang="en-ID" dirty="0" err="1"/>
              <a:t>Alir</a:t>
            </a:r>
            <a:r>
              <a:rPr lang="en-ID" dirty="0"/>
              <a:t> Proses. </a:t>
            </a:r>
          </a:p>
          <a:p>
            <a:r>
              <a:rPr lang="en-ID" dirty="0"/>
              <a:t>Bagan/diagram </a:t>
            </a:r>
            <a:r>
              <a:rPr lang="en-ID" dirty="0" err="1"/>
              <a:t>alir</a:t>
            </a:r>
            <a:r>
              <a:rPr lang="en-ID" dirty="0"/>
              <a:t> proses </a:t>
            </a:r>
            <a:r>
              <a:rPr lang="en-ID" dirty="0" err="1"/>
              <a:t>harus</a:t>
            </a:r>
            <a:r>
              <a:rPr lang="en-ID" dirty="0"/>
              <a:t> </a:t>
            </a:r>
            <a:r>
              <a:rPr lang="en-ID" dirty="0" err="1"/>
              <a:t>disusun</a:t>
            </a:r>
            <a:r>
              <a:rPr lang="en-ID" dirty="0"/>
              <a:t> oleh </a:t>
            </a:r>
            <a:r>
              <a:rPr lang="en-ID" dirty="0" err="1"/>
              <a:t>tim</a:t>
            </a:r>
            <a:r>
              <a:rPr lang="en-ID" dirty="0"/>
              <a:t> HACCP. </a:t>
            </a:r>
            <a:r>
              <a:rPr lang="en-ID" dirty="0" err="1"/>
              <a:t>Setiap</a:t>
            </a:r>
            <a:r>
              <a:rPr lang="en-ID" dirty="0"/>
              <a:t> </a:t>
            </a:r>
            <a:r>
              <a:rPr lang="en-ID" dirty="0" err="1"/>
              <a:t>tahap</a:t>
            </a:r>
            <a:r>
              <a:rPr lang="en-ID" dirty="0"/>
              <a:t> </a:t>
            </a:r>
            <a:r>
              <a:rPr lang="en-ID" dirty="0" err="1"/>
              <a:t>dalam</a:t>
            </a:r>
            <a:r>
              <a:rPr lang="en-ID" dirty="0"/>
              <a:t> proses </a:t>
            </a:r>
            <a:r>
              <a:rPr lang="en-ID" dirty="0" err="1"/>
              <a:t>tertentu</a:t>
            </a:r>
            <a:r>
              <a:rPr lang="en-ID" dirty="0"/>
              <a:t> </a:t>
            </a:r>
            <a:r>
              <a:rPr lang="en-ID" dirty="0" err="1"/>
              <a:t>harus</a:t>
            </a:r>
            <a:r>
              <a:rPr lang="en-ID" dirty="0"/>
              <a:t> </a:t>
            </a:r>
            <a:r>
              <a:rPr lang="en-ID" dirty="0" err="1"/>
              <a:t>dianalisis</a:t>
            </a:r>
            <a:r>
              <a:rPr lang="en-ID" dirty="0"/>
              <a:t> </a:t>
            </a:r>
            <a:r>
              <a:rPr lang="en-ID" dirty="0" err="1"/>
              <a:t>untuk</a:t>
            </a:r>
            <a:r>
              <a:rPr lang="en-ID" dirty="0"/>
              <a:t> </a:t>
            </a:r>
            <a:r>
              <a:rPr lang="en-ID" dirty="0" err="1"/>
              <a:t>menyusun</a:t>
            </a:r>
            <a:r>
              <a:rPr lang="en-ID" dirty="0"/>
              <a:t> </a:t>
            </a:r>
            <a:r>
              <a:rPr lang="en-ID" dirty="0" err="1"/>
              <a:t>bagan</a:t>
            </a:r>
            <a:r>
              <a:rPr lang="en-ID" dirty="0"/>
              <a:t> </a:t>
            </a:r>
            <a:r>
              <a:rPr lang="en-ID" dirty="0" err="1"/>
              <a:t>alirnya</a:t>
            </a:r>
            <a:r>
              <a:rPr lang="en-ID" dirty="0"/>
              <a:t>. </a:t>
            </a:r>
            <a:r>
              <a:rPr lang="en-ID" dirty="0" err="1"/>
              <a:t>Dalam</a:t>
            </a:r>
            <a:r>
              <a:rPr lang="en-ID" dirty="0"/>
              <a:t> </a:t>
            </a:r>
            <a:r>
              <a:rPr lang="en-ID" dirty="0" err="1"/>
              <a:t>menerapkan</a:t>
            </a:r>
            <a:r>
              <a:rPr lang="en-ID" dirty="0"/>
              <a:t> HACCP </a:t>
            </a:r>
            <a:r>
              <a:rPr lang="en-ID" dirty="0" err="1"/>
              <a:t>untuk</a:t>
            </a:r>
            <a:r>
              <a:rPr lang="en-ID" dirty="0"/>
              <a:t> </a:t>
            </a:r>
            <a:r>
              <a:rPr lang="en-ID" dirty="0" err="1"/>
              <a:t>suatu</a:t>
            </a:r>
            <a:r>
              <a:rPr lang="en-ID" dirty="0"/>
              <a:t> proses, </a:t>
            </a:r>
            <a:r>
              <a:rPr lang="en-ID" dirty="0" err="1"/>
              <a:t>pertimbangan</a:t>
            </a:r>
            <a:r>
              <a:rPr lang="en-ID" dirty="0"/>
              <a:t> </a:t>
            </a:r>
            <a:r>
              <a:rPr lang="en-ID" dirty="0" err="1"/>
              <a:t>harus</a:t>
            </a:r>
            <a:r>
              <a:rPr lang="en-ID" dirty="0"/>
              <a:t> </a:t>
            </a:r>
            <a:r>
              <a:rPr lang="en-ID" dirty="0" err="1"/>
              <a:t>diberikan</a:t>
            </a:r>
            <a:r>
              <a:rPr lang="en-ID" dirty="0"/>
              <a:t> </a:t>
            </a:r>
            <a:r>
              <a:rPr lang="en-ID" dirty="0" err="1"/>
              <a:t>terhadap</a:t>
            </a:r>
            <a:r>
              <a:rPr lang="en-ID" dirty="0"/>
              <a:t> </a:t>
            </a:r>
            <a:r>
              <a:rPr lang="en-ID" dirty="0" err="1"/>
              <a:t>tahap</a:t>
            </a:r>
            <a:r>
              <a:rPr lang="en-ID" dirty="0"/>
              <a:t> </a:t>
            </a:r>
            <a:r>
              <a:rPr lang="en-ID" dirty="0" err="1"/>
              <a:t>sebelum</a:t>
            </a:r>
            <a:r>
              <a:rPr lang="en-ID" dirty="0"/>
              <a:t> dan </a:t>
            </a:r>
            <a:r>
              <a:rPr lang="en-ID" dirty="0" err="1"/>
              <a:t>sesudah</a:t>
            </a:r>
            <a:r>
              <a:rPr lang="en-ID" dirty="0"/>
              <a:t> proses </a:t>
            </a:r>
            <a:r>
              <a:rPr lang="en-ID" dirty="0" err="1"/>
              <a:t>tersebut</a:t>
            </a:r>
            <a:r>
              <a:rPr lang="en-ID" dirty="0"/>
              <a:t>. </a:t>
            </a:r>
            <a:r>
              <a:rPr lang="en-ID" dirty="0" err="1"/>
              <a:t>Tujuan</a:t>
            </a:r>
            <a:r>
              <a:rPr lang="en-ID" dirty="0"/>
              <a:t> </a:t>
            </a:r>
            <a:r>
              <a:rPr lang="en-ID" dirty="0" err="1"/>
              <a:t>dibuatnya</a:t>
            </a:r>
            <a:r>
              <a:rPr lang="en-ID" dirty="0"/>
              <a:t> </a:t>
            </a:r>
            <a:r>
              <a:rPr lang="en-ID" dirty="0" err="1"/>
              <a:t>alir</a:t>
            </a:r>
            <a:r>
              <a:rPr lang="en-ID" dirty="0"/>
              <a:t> proses </a:t>
            </a:r>
            <a:r>
              <a:rPr lang="en-ID" dirty="0" err="1"/>
              <a:t>adalah</a:t>
            </a:r>
            <a:r>
              <a:rPr lang="en-ID" dirty="0"/>
              <a:t> </a:t>
            </a:r>
            <a:r>
              <a:rPr lang="en-ID" dirty="0" err="1"/>
              <a:t>untuk</a:t>
            </a:r>
            <a:r>
              <a:rPr lang="en-ID" dirty="0"/>
              <a:t> </a:t>
            </a:r>
            <a:r>
              <a:rPr lang="en-ID" dirty="0" err="1"/>
              <a:t>menggambarkan</a:t>
            </a:r>
            <a:r>
              <a:rPr lang="en-ID" dirty="0"/>
              <a:t> </a:t>
            </a:r>
            <a:r>
              <a:rPr lang="en-ID" dirty="0" err="1"/>
              <a:t>tahapan</a:t>
            </a:r>
            <a:r>
              <a:rPr lang="en-ID" dirty="0"/>
              <a:t> proses </a:t>
            </a:r>
            <a:r>
              <a:rPr lang="en-ID" dirty="0" err="1"/>
              <a:t>produksi</a:t>
            </a:r>
            <a:r>
              <a:rPr lang="en-ID" dirty="0"/>
              <a:t> </a:t>
            </a:r>
            <a:r>
              <a:rPr lang="en-ID" dirty="0" err="1"/>
              <a:t>secara</a:t>
            </a:r>
            <a:r>
              <a:rPr lang="en-ID" dirty="0"/>
              <a:t> </a:t>
            </a:r>
            <a:r>
              <a:rPr lang="en-ID" dirty="0" err="1"/>
              <a:t>dalam</a:t>
            </a:r>
            <a:r>
              <a:rPr lang="en-ID" dirty="0"/>
              <a:t> </a:t>
            </a:r>
            <a:r>
              <a:rPr lang="en-ID" dirty="0" err="1"/>
              <a:t>industri</a:t>
            </a:r>
            <a:r>
              <a:rPr lang="en-ID" dirty="0"/>
              <a:t> </a:t>
            </a:r>
            <a:r>
              <a:rPr lang="en-ID" dirty="0" err="1"/>
              <a:t>pangan</a:t>
            </a:r>
            <a:r>
              <a:rPr lang="en-ID" dirty="0"/>
              <a:t> yang </a:t>
            </a:r>
            <a:r>
              <a:rPr lang="en-ID" dirty="0" err="1"/>
              <a:t>bersangkutan</a:t>
            </a:r>
            <a:r>
              <a:rPr lang="en-ID" dirty="0"/>
              <a:t> </a:t>
            </a:r>
            <a:r>
              <a:rPr lang="en-ID" dirty="0" err="1"/>
              <a:t>serta</a:t>
            </a:r>
            <a:r>
              <a:rPr lang="en-ID" dirty="0"/>
              <a:t> </a:t>
            </a:r>
            <a:r>
              <a:rPr lang="en-ID" dirty="0" err="1"/>
              <a:t>untuk</a:t>
            </a:r>
            <a:r>
              <a:rPr lang="en-ID" dirty="0"/>
              <a:t> </a:t>
            </a:r>
            <a:r>
              <a:rPr lang="en-ID" dirty="0" err="1"/>
              <a:t>melihat</a:t>
            </a:r>
            <a:r>
              <a:rPr lang="en-ID" dirty="0"/>
              <a:t> </a:t>
            </a:r>
            <a:r>
              <a:rPr lang="en-ID" dirty="0" err="1"/>
              <a:t>tahapan</a:t>
            </a:r>
            <a:r>
              <a:rPr lang="en-ID" dirty="0"/>
              <a:t> proses </a:t>
            </a:r>
            <a:r>
              <a:rPr lang="en-ID" dirty="0" err="1"/>
              <a:t>produksi</a:t>
            </a:r>
            <a:r>
              <a:rPr lang="en-ID" dirty="0"/>
              <a:t> </a:t>
            </a:r>
            <a:r>
              <a:rPr lang="en-ID" dirty="0" err="1"/>
              <a:t>tersebut</a:t>
            </a:r>
            <a:r>
              <a:rPr lang="en-ID" dirty="0"/>
              <a:t> </a:t>
            </a:r>
            <a:r>
              <a:rPr lang="en-ID" dirty="0" err="1"/>
              <a:t>menjadi</a:t>
            </a:r>
            <a:r>
              <a:rPr lang="en-ID" dirty="0"/>
              <a:t> </a:t>
            </a:r>
            <a:r>
              <a:rPr lang="en-ID" dirty="0" err="1"/>
              <a:t>mudah</a:t>
            </a:r>
            <a:r>
              <a:rPr lang="en-ID" dirty="0"/>
              <a:t> </a:t>
            </a:r>
            <a:r>
              <a:rPr lang="en-ID" dirty="0" err="1"/>
              <a:t>dikenali</a:t>
            </a:r>
            <a:r>
              <a:rPr lang="en-ID" dirty="0"/>
              <a:t>. Bagan/diagram </a:t>
            </a:r>
            <a:r>
              <a:rPr lang="en-ID" dirty="0" err="1"/>
              <a:t>alir</a:t>
            </a:r>
            <a:r>
              <a:rPr lang="en-ID" dirty="0"/>
              <a:t> proses </a:t>
            </a:r>
            <a:r>
              <a:rPr lang="en-ID" dirty="0" err="1"/>
              <a:t>ini</a:t>
            </a:r>
            <a:r>
              <a:rPr lang="en-ID" dirty="0"/>
              <a:t> </a:t>
            </a:r>
            <a:r>
              <a:rPr lang="en-ID" dirty="0" err="1"/>
              <a:t>selain</a:t>
            </a:r>
            <a:r>
              <a:rPr lang="en-ID" dirty="0"/>
              <a:t> </a:t>
            </a:r>
            <a:r>
              <a:rPr lang="en-ID" dirty="0" err="1"/>
              <a:t>bermanfaat</a:t>
            </a:r>
            <a:r>
              <a:rPr lang="en-ID" dirty="0"/>
              <a:t> </a:t>
            </a:r>
            <a:r>
              <a:rPr lang="en-ID" dirty="0" err="1"/>
              <a:t>membantu</a:t>
            </a:r>
            <a:r>
              <a:rPr lang="en-ID" dirty="0"/>
              <a:t> tin HACCP </a:t>
            </a:r>
            <a:r>
              <a:rPr lang="en-ID" dirty="0" err="1"/>
              <a:t>dalam</a:t>
            </a:r>
            <a:r>
              <a:rPr lang="en-ID" dirty="0"/>
              <a:t> </a:t>
            </a:r>
            <a:r>
              <a:rPr lang="en-ID" dirty="0" err="1"/>
              <a:t>melaksanakan</a:t>
            </a:r>
            <a:r>
              <a:rPr lang="en-ID" dirty="0"/>
              <a:t> </a:t>
            </a:r>
            <a:r>
              <a:rPr lang="en-ID" dirty="0" err="1"/>
              <a:t>tugasnya</a:t>
            </a:r>
            <a:r>
              <a:rPr lang="en-ID" dirty="0"/>
              <a:t>, </a:t>
            </a:r>
            <a:r>
              <a:rPr lang="en-ID" dirty="0" err="1"/>
              <a:t>dapat</a:t>
            </a:r>
            <a:r>
              <a:rPr lang="en-ID" dirty="0"/>
              <a:t> pula </a:t>
            </a:r>
            <a:r>
              <a:rPr lang="en-ID" dirty="0" err="1"/>
              <a:t>berfungsi</a:t>
            </a:r>
            <a:r>
              <a:rPr lang="en-ID" dirty="0"/>
              <a:t> </a:t>
            </a:r>
            <a:r>
              <a:rPr lang="en-ID" dirty="0" err="1"/>
              <a:t>sebagai</a:t>
            </a:r>
            <a:r>
              <a:rPr lang="en-ID" dirty="0"/>
              <a:t> ”</a:t>
            </a:r>
            <a:r>
              <a:rPr lang="en-ID" dirty="0" err="1"/>
              <a:t>Pedoman</a:t>
            </a:r>
            <a:r>
              <a:rPr lang="en-ID" dirty="0"/>
              <a:t>” </a:t>
            </a:r>
            <a:r>
              <a:rPr lang="en-ID" dirty="0" err="1"/>
              <a:t>berikutnya</a:t>
            </a:r>
            <a:r>
              <a:rPr lang="en-ID" dirty="0"/>
              <a:t> </a:t>
            </a:r>
            <a:r>
              <a:rPr lang="en-ID" dirty="0" err="1"/>
              <a:t>bagi</a:t>
            </a:r>
            <a:r>
              <a:rPr lang="en-ID" dirty="0"/>
              <a:t> orang (</a:t>
            </a:r>
            <a:r>
              <a:rPr lang="en-ID" dirty="0" err="1"/>
              <a:t>personil</a:t>
            </a:r>
            <a:r>
              <a:rPr lang="en-ID" dirty="0"/>
              <a:t>) </a:t>
            </a:r>
            <a:r>
              <a:rPr lang="en-ID" dirty="0" err="1"/>
              <a:t>atau</a:t>
            </a:r>
            <a:r>
              <a:rPr lang="en-ID" dirty="0"/>
              <a:t> </a:t>
            </a:r>
            <a:r>
              <a:rPr lang="en-ID" dirty="0" err="1"/>
              <a:t>lembaga</a:t>
            </a:r>
            <a:r>
              <a:rPr lang="en-ID" dirty="0"/>
              <a:t> </a:t>
            </a:r>
            <a:r>
              <a:rPr lang="en-ID" dirty="0" err="1"/>
              <a:t>lainnya</a:t>
            </a:r>
            <a:r>
              <a:rPr lang="en-ID" dirty="0"/>
              <a:t> (</a:t>
            </a:r>
            <a:r>
              <a:rPr lang="en-ID" dirty="0" err="1"/>
              <a:t>pemerintah</a:t>
            </a:r>
            <a:r>
              <a:rPr lang="en-ID" dirty="0"/>
              <a:t> dan </a:t>
            </a:r>
            <a:r>
              <a:rPr lang="en-ID" dirty="0" err="1"/>
              <a:t>pelanggan</a:t>
            </a:r>
            <a:r>
              <a:rPr lang="en-ID" dirty="0"/>
              <a:t>) yang </a:t>
            </a:r>
            <a:r>
              <a:rPr lang="en-ID" dirty="0" err="1"/>
              <a:t>ingin</a:t>
            </a:r>
            <a:r>
              <a:rPr lang="en-ID" dirty="0"/>
              <a:t> </a:t>
            </a:r>
            <a:r>
              <a:rPr lang="en-ID" dirty="0" err="1"/>
              <a:t>mengetahui</a:t>
            </a:r>
            <a:r>
              <a:rPr lang="en-ID" dirty="0"/>
              <a:t> </a:t>
            </a:r>
            <a:r>
              <a:rPr lang="en-ID" dirty="0" err="1"/>
              <a:t>tahap</a:t>
            </a:r>
            <a:r>
              <a:rPr lang="en-ID" dirty="0"/>
              <a:t> proses </a:t>
            </a:r>
            <a:r>
              <a:rPr lang="en-ID" dirty="0" err="1"/>
              <a:t>produksi</a:t>
            </a:r>
            <a:r>
              <a:rPr lang="en-ID" dirty="0"/>
              <a:t> </a:t>
            </a:r>
            <a:r>
              <a:rPr lang="en-ID" dirty="0" err="1"/>
              <a:t>pangan</a:t>
            </a:r>
            <a:r>
              <a:rPr lang="en-ID" dirty="0"/>
              <a:t> yang </a:t>
            </a:r>
            <a:r>
              <a:rPr lang="en-ID" dirty="0" err="1"/>
              <a:t>dibuatnya</a:t>
            </a:r>
            <a:r>
              <a:rPr lang="en-ID" dirty="0"/>
              <a:t> </a:t>
            </a:r>
            <a:r>
              <a:rPr lang="en-ID" dirty="0" err="1"/>
              <a:t>sehubungan</a:t>
            </a:r>
            <a:r>
              <a:rPr lang="en-ID" dirty="0"/>
              <a:t> </a:t>
            </a:r>
            <a:r>
              <a:rPr lang="en-ID" dirty="0" err="1"/>
              <a:t>dengan</a:t>
            </a:r>
            <a:r>
              <a:rPr lang="en-ID" dirty="0"/>
              <a:t> </a:t>
            </a:r>
            <a:r>
              <a:rPr lang="en-ID" dirty="0" err="1"/>
              <a:t>kegiatan</a:t>
            </a:r>
            <a:r>
              <a:rPr lang="en-ID" dirty="0"/>
              <a:t> </a:t>
            </a:r>
            <a:r>
              <a:rPr lang="en-ID" dirty="0" err="1"/>
              <a:t>verifikasinya</a:t>
            </a:r>
            <a:r>
              <a:rPr lang="en-ID" dirty="0"/>
              <a:t>.</a:t>
            </a:r>
          </a:p>
          <a:p>
            <a:r>
              <a:rPr lang="en-ID" dirty="0"/>
              <a:t>7. </a:t>
            </a:r>
            <a:r>
              <a:rPr lang="en-ID" dirty="0" err="1"/>
              <a:t>Menguji</a:t>
            </a:r>
            <a:r>
              <a:rPr lang="en-ID" dirty="0"/>
              <a:t> dan </a:t>
            </a:r>
            <a:r>
              <a:rPr lang="en-ID" dirty="0" err="1"/>
              <a:t>Memeriksa</a:t>
            </a:r>
            <a:r>
              <a:rPr lang="en-ID" dirty="0"/>
              <a:t> </a:t>
            </a:r>
            <a:r>
              <a:rPr lang="en-ID" dirty="0" err="1"/>
              <a:t>Kembali</a:t>
            </a:r>
            <a:r>
              <a:rPr lang="en-ID" dirty="0"/>
              <a:t> Diagram </a:t>
            </a:r>
            <a:r>
              <a:rPr lang="en-ID" dirty="0" err="1"/>
              <a:t>Alir</a:t>
            </a:r>
            <a:r>
              <a:rPr lang="en-ID" dirty="0"/>
              <a:t> Proses. </a:t>
            </a:r>
          </a:p>
          <a:p>
            <a:r>
              <a:rPr lang="en-ID" dirty="0"/>
              <a:t>Tim HACCP </a:t>
            </a:r>
            <a:r>
              <a:rPr lang="en-ID" dirty="0" err="1"/>
              <a:t>harus</a:t>
            </a:r>
            <a:r>
              <a:rPr lang="en-ID" dirty="0"/>
              <a:t> </a:t>
            </a:r>
            <a:r>
              <a:rPr lang="en-ID" dirty="0" err="1"/>
              <a:t>menguji</a:t>
            </a:r>
            <a:r>
              <a:rPr lang="en-ID" dirty="0"/>
              <a:t> dan </a:t>
            </a:r>
            <a:r>
              <a:rPr lang="en-ID" dirty="0" err="1"/>
              <a:t>memeriksa</a:t>
            </a:r>
            <a:r>
              <a:rPr lang="en-ID" dirty="0"/>
              <a:t> </a:t>
            </a:r>
            <a:r>
              <a:rPr lang="en-ID" dirty="0" err="1"/>
              <a:t>kembali</a:t>
            </a:r>
            <a:r>
              <a:rPr lang="en-ID" dirty="0"/>
              <a:t> diagram </a:t>
            </a:r>
            <a:r>
              <a:rPr lang="en-ID" dirty="0" err="1"/>
              <a:t>alir</a:t>
            </a:r>
            <a:r>
              <a:rPr lang="en-ID" dirty="0"/>
              <a:t> proses yang </a:t>
            </a:r>
            <a:r>
              <a:rPr lang="en-ID" dirty="0" err="1"/>
              <a:t>sudah</a:t>
            </a:r>
            <a:r>
              <a:rPr lang="en-ID" dirty="0"/>
              <a:t> </a:t>
            </a:r>
            <a:r>
              <a:rPr lang="en-ID" dirty="0" err="1"/>
              <a:t>dibuat</a:t>
            </a:r>
            <a:r>
              <a:rPr lang="en-ID" dirty="0"/>
              <a:t>. </a:t>
            </a:r>
            <a:r>
              <a:rPr lang="en-ID" dirty="0" err="1"/>
              <a:t>Dalam</a:t>
            </a:r>
            <a:r>
              <a:rPr lang="en-ID" dirty="0"/>
              <a:t> </a:t>
            </a:r>
            <a:r>
              <a:rPr lang="en-ID" dirty="0" err="1"/>
              <a:t>hal</a:t>
            </a:r>
            <a:r>
              <a:rPr lang="en-ID" dirty="0"/>
              <a:t> </a:t>
            </a:r>
            <a:r>
              <a:rPr lang="en-ID" dirty="0" err="1"/>
              <a:t>ini</a:t>
            </a:r>
            <a:r>
              <a:rPr lang="en-ID" dirty="0"/>
              <a:t>, </a:t>
            </a:r>
            <a:r>
              <a:rPr lang="en-ID" dirty="0" err="1"/>
              <a:t>tim</a:t>
            </a:r>
            <a:r>
              <a:rPr lang="en-ID" dirty="0"/>
              <a:t> HACCP </a:t>
            </a:r>
            <a:r>
              <a:rPr lang="en-ID" dirty="0" err="1"/>
              <a:t>harus</a:t>
            </a:r>
            <a:r>
              <a:rPr lang="en-ID" dirty="0"/>
              <a:t> </a:t>
            </a:r>
            <a:r>
              <a:rPr lang="en-ID" dirty="0" err="1"/>
              <a:t>menyesuaikan</a:t>
            </a:r>
            <a:r>
              <a:rPr lang="en-ID" dirty="0"/>
              <a:t> </a:t>
            </a:r>
            <a:r>
              <a:rPr lang="en-ID" dirty="0" err="1"/>
              <a:t>kegiatan</a:t>
            </a:r>
            <a:r>
              <a:rPr lang="en-ID" dirty="0"/>
              <a:t> proses </a:t>
            </a:r>
            <a:r>
              <a:rPr lang="en-ID" dirty="0" err="1"/>
              <a:t>pengolahan</a:t>
            </a:r>
            <a:r>
              <a:rPr lang="en-ID" dirty="0"/>
              <a:t> yang </a:t>
            </a:r>
            <a:r>
              <a:rPr lang="en-ID" dirty="0" err="1"/>
              <a:t>sebenarnya</a:t>
            </a:r>
            <a:r>
              <a:rPr lang="en-ID" dirty="0"/>
              <a:t> (di </a:t>
            </a:r>
            <a:r>
              <a:rPr lang="en-ID" dirty="0" err="1"/>
              <a:t>pabrik</a:t>
            </a:r>
            <a:r>
              <a:rPr lang="en-ID" dirty="0"/>
              <a:t>) </a:t>
            </a:r>
            <a:r>
              <a:rPr lang="en-ID" dirty="0" err="1"/>
              <a:t>dengan</a:t>
            </a:r>
            <a:r>
              <a:rPr lang="en-ID" dirty="0"/>
              <a:t> </a:t>
            </a:r>
            <a:r>
              <a:rPr lang="en-ID" dirty="0" err="1"/>
              <a:t>bagan</a:t>
            </a:r>
            <a:r>
              <a:rPr lang="en-ID" dirty="0"/>
              <a:t> </a:t>
            </a:r>
            <a:r>
              <a:rPr lang="en-ID" dirty="0" err="1"/>
              <a:t>alir</a:t>
            </a:r>
            <a:r>
              <a:rPr lang="en-ID" dirty="0"/>
              <a:t> proses pada </a:t>
            </a:r>
            <a:r>
              <a:rPr lang="en-ID" dirty="0" err="1"/>
              <a:t>setiap</a:t>
            </a:r>
            <a:r>
              <a:rPr lang="en-ID" dirty="0"/>
              <a:t> </a:t>
            </a:r>
            <a:r>
              <a:rPr lang="en-ID" dirty="0" err="1"/>
              <a:t>tahap</a:t>
            </a:r>
            <a:r>
              <a:rPr lang="en-ID" dirty="0"/>
              <a:t> dan </a:t>
            </a:r>
            <a:r>
              <a:rPr lang="en-ID" dirty="0" err="1"/>
              <a:t>waktu</a:t>
            </a:r>
            <a:r>
              <a:rPr lang="en-ID" dirty="0"/>
              <a:t> proses, dan </a:t>
            </a:r>
            <a:r>
              <a:rPr lang="en-ID" dirty="0" err="1"/>
              <a:t>jika</a:t>
            </a:r>
            <a:r>
              <a:rPr lang="en-ID" dirty="0"/>
              <a:t> </a:t>
            </a:r>
            <a:r>
              <a:rPr lang="en-ID" dirty="0" err="1"/>
              <a:t>perlu</a:t>
            </a:r>
            <a:r>
              <a:rPr lang="en-ID" dirty="0"/>
              <a:t> </a:t>
            </a:r>
            <a:r>
              <a:rPr lang="en-ID" dirty="0" err="1"/>
              <a:t>mengubah</a:t>
            </a:r>
            <a:r>
              <a:rPr lang="en-ID" dirty="0"/>
              <a:t> diagram </a:t>
            </a:r>
            <a:r>
              <a:rPr lang="en-ID" dirty="0" err="1"/>
              <a:t>alir</a:t>
            </a:r>
            <a:r>
              <a:rPr lang="en-ID" dirty="0"/>
              <a:t> proses </a:t>
            </a:r>
            <a:r>
              <a:rPr lang="en-ID" dirty="0" err="1"/>
              <a:t>bila</a:t>
            </a:r>
            <a:r>
              <a:rPr lang="en-ID" dirty="0"/>
              <a:t> </a:t>
            </a:r>
            <a:r>
              <a:rPr lang="en-ID" dirty="0" err="1"/>
              <a:t>ditemukan</a:t>
            </a:r>
            <a:r>
              <a:rPr lang="en-ID" dirty="0"/>
              <a:t> </a:t>
            </a:r>
            <a:r>
              <a:rPr lang="en-ID" dirty="0" err="1"/>
              <a:t>hal-hal</a:t>
            </a:r>
            <a:r>
              <a:rPr lang="en-ID" dirty="0"/>
              <a:t> yang </a:t>
            </a:r>
            <a:r>
              <a:rPr lang="en-ID" dirty="0" err="1"/>
              <a:t>tidak</a:t>
            </a:r>
            <a:r>
              <a:rPr lang="en-ID" dirty="0"/>
              <a:t> </a:t>
            </a:r>
            <a:r>
              <a:rPr lang="en-ID" dirty="0" err="1"/>
              <a:t>sesuai</a:t>
            </a:r>
            <a:r>
              <a:rPr lang="en-ID" dirty="0"/>
              <a:t> </a:t>
            </a:r>
            <a:r>
              <a:rPr lang="en-ID" dirty="0" err="1"/>
              <a:t>atau</a:t>
            </a:r>
            <a:r>
              <a:rPr lang="en-ID" dirty="0"/>
              <a:t> </a:t>
            </a:r>
            <a:r>
              <a:rPr lang="en-ID" dirty="0" err="1"/>
              <a:t>kurang</a:t>
            </a:r>
            <a:r>
              <a:rPr lang="en-ID" dirty="0"/>
              <a:t> </a:t>
            </a:r>
            <a:r>
              <a:rPr lang="en-ID" dirty="0" err="1"/>
              <a:t>sempurna</a:t>
            </a:r>
            <a:r>
              <a:rPr lang="en-ID" dirty="0"/>
              <a:t>. </a:t>
            </a:r>
            <a:r>
              <a:rPr lang="en-ID" dirty="0" err="1"/>
              <a:t>Dengan</a:t>
            </a:r>
            <a:r>
              <a:rPr lang="en-ID" dirty="0"/>
              <a:t> </a:t>
            </a:r>
            <a:r>
              <a:rPr lang="en-ID" dirty="0" err="1"/>
              <a:t>demikian</a:t>
            </a:r>
            <a:r>
              <a:rPr lang="en-ID" dirty="0"/>
              <a:t>, </a:t>
            </a:r>
            <a:r>
              <a:rPr lang="en-ID" dirty="0" err="1"/>
              <a:t>bila</a:t>
            </a:r>
            <a:r>
              <a:rPr lang="en-ID" dirty="0"/>
              <a:t> </a:t>
            </a:r>
            <a:r>
              <a:rPr lang="en-ID" dirty="0" err="1"/>
              <a:t>ternyata</a:t>
            </a:r>
            <a:r>
              <a:rPr lang="en-ID" dirty="0"/>
              <a:t> diagram </a:t>
            </a:r>
            <a:r>
              <a:rPr lang="en-ID" dirty="0" err="1"/>
              <a:t>alir</a:t>
            </a:r>
            <a:r>
              <a:rPr lang="en-ID" dirty="0"/>
              <a:t> proses </a:t>
            </a:r>
            <a:r>
              <a:rPr lang="en-ID" dirty="0" err="1"/>
              <a:t>tersebut</a:t>
            </a:r>
            <a:r>
              <a:rPr lang="en-ID" dirty="0"/>
              <a:t> </a:t>
            </a:r>
            <a:r>
              <a:rPr lang="en-ID" dirty="0" err="1"/>
              <a:t>tidak</a:t>
            </a:r>
            <a:r>
              <a:rPr lang="en-ID" dirty="0"/>
              <a:t> </a:t>
            </a:r>
            <a:r>
              <a:rPr lang="en-ID" dirty="0" err="1"/>
              <a:t>tepat</a:t>
            </a:r>
            <a:r>
              <a:rPr lang="en-ID" dirty="0"/>
              <a:t> dan </a:t>
            </a:r>
            <a:r>
              <a:rPr lang="en-ID" dirty="0" err="1"/>
              <a:t>kurang</a:t>
            </a:r>
            <a:r>
              <a:rPr lang="en-ID" dirty="0"/>
              <a:t> </a:t>
            </a:r>
            <a:r>
              <a:rPr lang="en-ID" dirty="0" err="1"/>
              <a:t>sempurna</a:t>
            </a:r>
            <a:r>
              <a:rPr lang="en-ID" dirty="0"/>
              <a:t>, </a:t>
            </a:r>
            <a:r>
              <a:rPr lang="en-ID" dirty="0" err="1"/>
              <a:t>dapat</a:t>
            </a:r>
            <a:r>
              <a:rPr lang="en-ID" dirty="0"/>
              <a:t> </a:t>
            </a:r>
            <a:r>
              <a:rPr lang="en-ID" dirty="0" err="1"/>
              <a:t>dilakukan</a:t>
            </a:r>
            <a:r>
              <a:rPr lang="en-ID" dirty="0"/>
              <a:t> </a:t>
            </a:r>
            <a:r>
              <a:rPr lang="en-ID" dirty="0" err="1"/>
              <a:t>modifikasi</a:t>
            </a:r>
            <a:r>
              <a:rPr lang="en-ID" dirty="0"/>
              <a:t>.</a:t>
            </a:r>
          </a:p>
          <a:p>
            <a:r>
              <a:rPr lang="en-ID" dirty="0"/>
              <a:t>8. </a:t>
            </a:r>
            <a:r>
              <a:rPr lang="en-ID" dirty="0" err="1"/>
              <a:t>Menerapkan</a:t>
            </a:r>
            <a:r>
              <a:rPr lang="en-ID" dirty="0"/>
              <a:t> </a:t>
            </a:r>
            <a:r>
              <a:rPr lang="en-ID" dirty="0" err="1"/>
              <a:t>Tujuh</a:t>
            </a:r>
            <a:r>
              <a:rPr lang="en-ID" dirty="0"/>
              <a:t> </a:t>
            </a:r>
            <a:r>
              <a:rPr lang="en-ID" dirty="0" err="1"/>
              <a:t>Prinsip</a:t>
            </a:r>
            <a:r>
              <a:rPr lang="en-ID" dirty="0"/>
              <a:t> HACCP. </a:t>
            </a:r>
          </a:p>
          <a:p>
            <a:r>
              <a:rPr lang="en-ID" dirty="0" err="1"/>
              <a:t>Tujuh</a:t>
            </a:r>
            <a:r>
              <a:rPr lang="en-ID" dirty="0"/>
              <a:t> </a:t>
            </a:r>
            <a:r>
              <a:rPr lang="en-ID" dirty="0" err="1"/>
              <a:t>prinsip</a:t>
            </a:r>
            <a:r>
              <a:rPr lang="en-ID" dirty="0"/>
              <a:t> </a:t>
            </a:r>
            <a:r>
              <a:rPr lang="en-ID" dirty="0" err="1"/>
              <a:t>penting</a:t>
            </a:r>
            <a:r>
              <a:rPr lang="en-ID" dirty="0"/>
              <a:t> HACCP yang </a:t>
            </a:r>
            <a:r>
              <a:rPr lang="en-ID" dirty="0" err="1"/>
              <a:t>harus</a:t>
            </a:r>
            <a:r>
              <a:rPr lang="en-ID" dirty="0"/>
              <a:t> </a:t>
            </a:r>
            <a:r>
              <a:rPr lang="en-ID" dirty="0" err="1"/>
              <a:t>diterapkan</a:t>
            </a:r>
            <a:r>
              <a:rPr lang="en-ID" dirty="0"/>
              <a:t> </a:t>
            </a:r>
            <a:r>
              <a:rPr lang="en-ID" dirty="0" err="1"/>
              <a:t>adalah</a:t>
            </a:r>
            <a:r>
              <a:rPr lang="en-ID" dirty="0"/>
              <a:t> :</a:t>
            </a:r>
          </a:p>
          <a:p>
            <a:r>
              <a:rPr lang="en-ID" dirty="0" err="1"/>
              <a:t>Penerapan</a:t>
            </a:r>
            <a:r>
              <a:rPr lang="en-ID" dirty="0"/>
              <a:t> </a:t>
            </a:r>
            <a:r>
              <a:rPr lang="en-ID" dirty="0" err="1"/>
              <a:t>prinsip</a:t>
            </a:r>
            <a:r>
              <a:rPr lang="en-ID" dirty="0"/>
              <a:t> 1. </a:t>
            </a:r>
            <a:r>
              <a:rPr lang="en-ID" dirty="0" err="1"/>
              <a:t>Membuat</a:t>
            </a:r>
            <a:r>
              <a:rPr lang="en-ID" dirty="0"/>
              <a:t> daftar </a:t>
            </a:r>
            <a:r>
              <a:rPr lang="en-ID" dirty="0" err="1"/>
              <a:t>bahaya</a:t>
            </a:r>
            <a:r>
              <a:rPr lang="en-ID" dirty="0"/>
              <a:t> yang </a:t>
            </a:r>
            <a:r>
              <a:rPr lang="en-ID" dirty="0" err="1"/>
              <a:t>mungkin</a:t>
            </a:r>
            <a:r>
              <a:rPr lang="en-ID" dirty="0"/>
              <a:t> </a:t>
            </a:r>
            <a:r>
              <a:rPr lang="en-ID" dirty="0" err="1"/>
              <a:t>timbul</a:t>
            </a:r>
            <a:r>
              <a:rPr lang="en-ID" dirty="0"/>
              <a:t> dan </a:t>
            </a:r>
            <a:r>
              <a:rPr lang="en-ID" dirty="0" err="1"/>
              <a:t>cara</a:t>
            </a:r>
            <a:r>
              <a:rPr lang="en-ID" dirty="0"/>
              <a:t> </a:t>
            </a:r>
            <a:r>
              <a:rPr lang="en-ID" dirty="0" err="1"/>
              <a:t>pencegahan</a:t>
            </a:r>
            <a:r>
              <a:rPr lang="en-ID" dirty="0"/>
              <a:t> </a:t>
            </a:r>
            <a:r>
              <a:rPr lang="en-ID" dirty="0" err="1"/>
              <a:t>untuk</a:t>
            </a:r>
            <a:r>
              <a:rPr lang="en-ID" dirty="0"/>
              <a:t> </a:t>
            </a:r>
            <a:r>
              <a:rPr lang="en-ID" dirty="0" err="1"/>
              <a:t>mengendalikan</a:t>
            </a:r>
            <a:r>
              <a:rPr lang="en-ID" dirty="0"/>
              <a:t> </a:t>
            </a:r>
            <a:r>
              <a:rPr lang="en-ID" dirty="0" err="1"/>
              <a:t>bahaya</a:t>
            </a:r>
            <a:r>
              <a:rPr lang="en-ID" dirty="0"/>
              <a:t>. </a:t>
            </a:r>
          </a:p>
          <a:p>
            <a:r>
              <a:rPr lang="en-ID" dirty="0" err="1"/>
              <a:t>Penerapan</a:t>
            </a:r>
            <a:r>
              <a:rPr lang="en-ID" dirty="0"/>
              <a:t> </a:t>
            </a:r>
            <a:r>
              <a:rPr lang="en-ID" dirty="0" err="1"/>
              <a:t>prinsip</a:t>
            </a:r>
            <a:r>
              <a:rPr lang="en-ID" dirty="0"/>
              <a:t> 2. </a:t>
            </a:r>
            <a:r>
              <a:rPr lang="en-ID" dirty="0" err="1"/>
              <a:t>Menetapkan</a:t>
            </a:r>
            <a:r>
              <a:rPr lang="en-ID" dirty="0"/>
              <a:t> </a:t>
            </a:r>
            <a:r>
              <a:rPr lang="en-ID" dirty="0" err="1"/>
              <a:t>titik</a:t>
            </a:r>
            <a:r>
              <a:rPr lang="en-ID" dirty="0"/>
              <a:t> </a:t>
            </a:r>
            <a:r>
              <a:rPr lang="en-ID" dirty="0" err="1"/>
              <a:t>kendali</a:t>
            </a:r>
            <a:r>
              <a:rPr lang="en-ID" dirty="0"/>
              <a:t> </a:t>
            </a:r>
            <a:r>
              <a:rPr lang="en-ID" dirty="0" err="1"/>
              <a:t>kritis</a:t>
            </a:r>
            <a:r>
              <a:rPr lang="en-ID" dirty="0"/>
              <a:t> (CCP = Critical Control Point). </a:t>
            </a:r>
          </a:p>
          <a:p>
            <a:r>
              <a:rPr lang="en-ID" dirty="0" err="1"/>
              <a:t>Penerapan</a:t>
            </a:r>
            <a:r>
              <a:rPr lang="en-ID" dirty="0"/>
              <a:t> </a:t>
            </a:r>
            <a:r>
              <a:rPr lang="en-ID" dirty="0" err="1"/>
              <a:t>prinsip</a:t>
            </a:r>
            <a:r>
              <a:rPr lang="en-ID" dirty="0"/>
              <a:t> 3. </a:t>
            </a:r>
            <a:r>
              <a:rPr lang="en-ID" dirty="0" err="1"/>
              <a:t>Menetapan</a:t>
            </a:r>
            <a:r>
              <a:rPr lang="en-ID" dirty="0"/>
              <a:t> </a:t>
            </a:r>
            <a:r>
              <a:rPr lang="en-ID" dirty="0" err="1"/>
              <a:t>batas</a:t>
            </a:r>
            <a:r>
              <a:rPr lang="en-ID" dirty="0"/>
              <a:t>/limit </a:t>
            </a:r>
            <a:r>
              <a:rPr lang="en-ID" dirty="0" err="1"/>
              <a:t>kritis</a:t>
            </a:r>
            <a:r>
              <a:rPr lang="en-ID" dirty="0"/>
              <a:t> </a:t>
            </a:r>
            <a:r>
              <a:rPr lang="en-ID" dirty="0" err="1"/>
              <a:t>untuk</a:t>
            </a:r>
            <a:r>
              <a:rPr lang="en-ID" dirty="0"/>
              <a:t> </a:t>
            </a:r>
            <a:r>
              <a:rPr lang="en-ID" dirty="0" err="1"/>
              <a:t>setiap</a:t>
            </a:r>
            <a:r>
              <a:rPr lang="en-ID" dirty="0"/>
              <a:t> </a:t>
            </a:r>
            <a:r>
              <a:rPr lang="en-ID" dirty="0" err="1"/>
              <a:t>titik</a:t>
            </a:r>
            <a:r>
              <a:rPr lang="en-ID" dirty="0"/>
              <a:t> </a:t>
            </a:r>
            <a:r>
              <a:rPr lang="en-ID" dirty="0" err="1"/>
              <a:t>kendali</a:t>
            </a:r>
            <a:r>
              <a:rPr lang="en-ID" dirty="0"/>
              <a:t> </a:t>
            </a:r>
            <a:r>
              <a:rPr lang="en-ID" dirty="0" err="1"/>
              <a:t>kritis</a:t>
            </a:r>
            <a:r>
              <a:rPr lang="en-ID" dirty="0"/>
              <a:t> (CCP). </a:t>
            </a:r>
          </a:p>
          <a:p>
            <a:r>
              <a:rPr lang="en-ID" dirty="0" err="1"/>
              <a:t>Penerapan</a:t>
            </a:r>
            <a:r>
              <a:rPr lang="en-ID" dirty="0"/>
              <a:t> </a:t>
            </a:r>
            <a:r>
              <a:rPr lang="en-ID" dirty="0" err="1"/>
              <a:t>prinsip</a:t>
            </a:r>
            <a:r>
              <a:rPr lang="en-ID" dirty="0"/>
              <a:t> 4. </a:t>
            </a:r>
            <a:r>
              <a:rPr lang="en-ID" dirty="0" err="1"/>
              <a:t>Menetapkan</a:t>
            </a:r>
            <a:r>
              <a:rPr lang="en-ID" dirty="0"/>
              <a:t> </a:t>
            </a:r>
            <a:r>
              <a:rPr lang="en-ID" dirty="0" err="1"/>
              <a:t>sistem</a:t>
            </a:r>
            <a:r>
              <a:rPr lang="en-ID" dirty="0"/>
              <a:t>/</a:t>
            </a:r>
            <a:r>
              <a:rPr lang="en-ID" dirty="0" err="1"/>
              <a:t>prosedur</a:t>
            </a:r>
            <a:r>
              <a:rPr lang="en-ID" dirty="0"/>
              <a:t> </a:t>
            </a:r>
            <a:r>
              <a:rPr lang="en-ID" dirty="0" err="1"/>
              <a:t>pemantauan</a:t>
            </a:r>
            <a:r>
              <a:rPr lang="en-ID" dirty="0"/>
              <a:t> </a:t>
            </a:r>
            <a:r>
              <a:rPr lang="en-ID" dirty="0" err="1"/>
              <a:t>untuk</a:t>
            </a:r>
            <a:r>
              <a:rPr lang="en-ID" dirty="0"/>
              <a:t> </a:t>
            </a:r>
            <a:r>
              <a:rPr lang="en-ID" dirty="0" err="1"/>
              <a:t>setiap</a:t>
            </a:r>
            <a:r>
              <a:rPr lang="en-ID" dirty="0"/>
              <a:t> CCP. </a:t>
            </a:r>
          </a:p>
          <a:p>
            <a:r>
              <a:rPr lang="en-ID" dirty="0" err="1"/>
              <a:t>Penerapan</a:t>
            </a:r>
            <a:r>
              <a:rPr lang="en-ID" dirty="0"/>
              <a:t> </a:t>
            </a:r>
            <a:r>
              <a:rPr lang="en-ID" dirty="0" err="1"/>
              <a:t>prinsip</a:t>
            </a:r>
            <a:r>
              <a:rPr lang="en-ID" dirty="0"/>
              <a:t> 5. </a:t>
            </a:r>
            <a:r>
              <a:rPr lang="en-ID" dirty="0" err="1"/>
              <a:t>Menetapkan</a:t>
            </a:r>
            <a:r>
              <a:rPr lang="en-ID" dirty="0"/>
              <a:t> </a:t>
            </a:r>
            <a:r>
              <a:rPr lang="en-ID" dirty="0" err="1"/>
              <a:t>tindakan</a:t>
            </a:r>
            <a:r>
              <a:rPr lang="en-ID" dirty="0"/>
              <a:t> </a:t>
            </a:r>
            <a:r>
              <a:rPr lang="en-ID" dirty="0" err="1"/>
              <a:t>koreksi</a:t>
            </a:r>
            <a:r>
              <a:rPr lang="en-ID" dirty="0"/>
              <a:t> </a:t>
            </a:r>
            <a:r>
              <a:rPr lang="en-ID" dirty="0" err="1"/>
              <a:t>terhadap</a:t>
            </a:r>
            <a:r>
              <a:rPr lang="en-ID" dirty="0"/>
              <a:t> </a:t>
            </a:r>
            <a:r>
              <a:rPr lang="en-ID" dirty="0" err="1"/>
              <a:t>penyimpangan</a:t>
            </a:r>
            <a:r>
              <a:rPr lang="en-ID" dirty="0"/>
              <a:t>. </a:t>
            </a:r>
          </a:p>
          <a:p>
            <a:r>
              <a:rPr lang="en-ID" dirty="0" err="1"/>
              <a:t>Penerapan</a:t>
            </a:r>
            <a:r>
              <a:rPr lang="en-ID" dirty="0"/>
              <a:t> </a:t>
            </a:r>
            <a:r>
              <a:rPr lang="en-ID" dirty="0" err="1"/>
              <a:t>prinsip</a:t>
            </a:r>
            <a:r>
              <a:rPr lang="en-ID" dirty="0"/>
              <a:t> 6. </a:t>
            </a:r>
            <a:r>
              <a:rPr lang="en-ID" dirty="0" err="1"/>
              <a:t>Menetapkan</a:t>
            </a:r>
            <a:r>
              <a:rPr lang="en-ID" dirty="0"/>
              <a:t> </a:t>
            </a:r>
            <a:r>
              <a:rPr lang="en-ID" dirty="0" err="1"/>
              <a:t>prosedur</a:t>
            </a:r>
            <a:r>
              <a:rPr lang="en-ID" dirty="0"/>
              <a:t> </a:t>
            </a:r>
            <a:r>
              <a:rPr lang="en-ID" dirty="0" err="1"/>
              <a:t>verifikasi</a:t>
            </a:r>
            <a:r>
              <a:rPr lang="en-ID" dirty="0"/>
              <a:t> </a:t>
            </a:r>
            <a:r>
              <a:rPr lang="en-ID" dirty="0" err="1"/>
              <a:t>untuk</a:t>
            </a:r>
            <a:r>
              <a:rPr lang="en-ID" dirty="0"/>
              <a:t> </a:t>
            </a:r>
            <a:r>
              <a:rPr lang="en-ID" dirty="0" err="1"/>
              <a:t>membuktikan</a:t>
            </a:r>
            <a:r>
              <a:rPr lang="en-ID" dirty="0"/>
              <a:t> </a:t>
            </a:r>
            <a:r>
              <a:rPr lang="en-ID" dirty="0" err="1"/>
              <a:t>bahwa</a:t>
            </a:r>
            <a:r>
              <a:rPr lang="en-ID" dirty="0"/>
              <a:t> </a:t>
            </a:r>
            <a:r>
              <a:rPr lang="en-ID" dirty="0" err="1"/>
              <a:t>sistem</a:t>
            </a:r>
            <a:r>
              <a:rPr lang="en-ID" dirty="0"/>
              <a:t> HACCP </a:t>
            </a:r>
            <a:r>
              <a:rPr lang="en-ID" dirty="0" err="1"/>
              <a:t>berjalan</a:t>
            </a:r>
            <a:r>
              <a:rPr lang="en-ID" dirty="0"/>
              <a:t> </a:t>
            </a:r>
            <a:r>
              <a:rPr lang="en-ID" dirty="0" err="1"/>
              <a:t>dengan</a:t>
            </a:r>
            <a:r>
              <a:rPr lang="en-ID" dirty="0"/>
              <a:t> </a:t>
            </a:r>
            <a:r>
              <a:rPr lang="en-ID" dirty="0" err="1"/>
              <a:t>baik</a:t>
            </a:r>
            <a:r>
              <a:rPr lang="en-ID" dirty="0"/>
              <a:t> dan </a:t>
            </a:r>
            <a:r>
              <a:rPr lang="en-ID" dirty="0" err="1"/>
              <a:t>benar</a:t>
            </a:r>
            <a:r>
              <a:rPr lang="en-ID" dirty="0"/>
              <a:t>. </a:t>
            </a:r>
          </a:p>
          <a:p>
            <a:r>
              <a:rPr lang="en-ID" dirty="0" err="1"/>
              <a:t>Penerapan</a:t>
            </a:r>
            <a:r>
              <a:rPr lang="en-ID" dirty="0"/>
              <a:t> </a:t>
            </a:r>
            <a:r>
              <a:rPr lang="en-ID" dirty="0" err="1"/>
              <a:t>prinsip</a:t>
            </a:r>
            <a:r>
              <a:rPr lang="en-ID" dirty="0"/>
              <a:t> 7. </a:t>
            </a:r>
            <a:r>
              <a:rPr lang="en-ID" dirty="0" err="1"/>
              <a:t>Membuat</a:t>
            </a:r>
            <a:r>
              <a:rPr lang="en-ID" dirty="0"/>
              <a:t> </a:t>
            </a:r>
            <a:r>
              <a:rPr lang="en-ID" dirty="0" err="1"/>
              <a:t>catatan</a:t>
            </a:r>
            <a:r>
              <a:rPr lang="en-ID" dirty="0"/>
              <a:t> dan </a:t>
            </a:r>
            <a:r>
              <a:rPr lang="en-ID" dirty="0" err="1"/>
              <a:t>dokumentasi</a:t>
            </a:r>
            <a:r>
              <a:rPr lang="en-ID" dirty="0"/>
              <a:t>. </a:t>
            </a:r>
            <a:r>
              <a:rPr lang="en-ID" dirty="0" err="1"/>
              <a:t>Catatan</a:t>
            </a:r>
            <a:r>
              <a:rPr lang="en-ID" dirty="0"/>
              <a:t> data yang </a:t>
            </a:r>
            <a:r>
              <a:rPr lang="en-ID" dirty="0" err="1"/>
              <a:t>praktis</a:t>
            </a:r>
            <a:r>
              <a:rPr lang="en-ID" dirty="0"/>
              <a:t> dan </a:t>
            </a:r>
            <a:r>
              <a:rPr lang="en-ID" dirty="0" err="1"/>
              <a:t>teliti</a:t>
            </a:r>
            <a:r>
              <a:rPr lang="en-ID" dirty="0"/>
              <a:t> </a:t>
            </a:r>
            <a:r>
              <a:rPr lang="en-ID" dirty="0" err="1"/>
              <a:t>merupakan</a:t>
            </a:r>
            <a:r>
              <a:rPr lang="en-ID" dirty="0"/>
              <a:t> </a:t>
            </a:r>
            <a:r>
              <a:rPr lang="en-ID" dirty="0" err="1"/>
              <a:t>hal</a:t>
            </a:r>
            <a:r>
              <a:rPr lang="en-ID" dirty="0"/>
              <a:t> yang </a:t>
            </a:r>
            <a:r>
              <a:rPr lang="en-ID" dirty="0" err="1"/>
              <a:t>penting</a:t>
            </a:r>
            <a:r>
              <a:rPr lang="en-ID" dirty="0"/>
              <a:t> </a:t>
            </a:r>
            <a:r>
              <a:rPr lang="en-ID" dirty="0" err="1"/>
              <a:t>dalam</a:t>
            </a:r>
            <a:r>
              <a:rPr lang="en-ID" dirty="0"/>
              <a:t> </a:t>
            </a:r>
            <a:r>
              <a:rPr lang="en-ID" dirty="0" err="1"/>
              <a:t>penerapan</a:t>
            </a:r>
            <a:r>
              <a:rPr lang="en-ID" dirty="0"/>
              <a:t> </a:t>
            </a:r>
            <a:r>
              <a:rPr lang="en-ID" dirty="0" err="1"/>
              <a:t>sistem</a:t>
            </a:r>
            <a:r>
              <a:rPr lang="en-ID" dirty="0"/>
              <a:t> HACCP</a:t>
            </a:r>
          </a:p>
          <a:p>
            <a:endParaRPr lang="en-ID" dirty="0"/>
          </a:p>
          <a:p>
            <a:endParaRPr lang="en-ID" dirty="0"/>
          </a:p>
          <a:p>
            <a:endParaRPr lang="en-ID" dirty="0"/>
          </a:p>
        </p:txBody>
      </p:sp>
      <p:sp>
        <p:nvSpPr>
          <p:cNvPr id="4" name="Slide Number Placeholder 3"/>
          <p:cNvSpPr>
            <a:spLocks noGrp="1"/>
          </p:cNvSpPr>
          <p:nvPr>
            <p:ph type="sldNum" sz="quarter" idx="5"/>
          </p:nvPr>
        </p:nvSpPr>
        <p:spPr/>
        <p:txBody>
          <a:bodyPr/>
          <a:lstStyle/>
          <a:p>
            <a:fld id="{75BAB2E2-7BE7-42F9-944F-ED09BA0F1617}" type="slidenum">
              <a:rPr lang="en-ID" smtClean="0"/>
              <a:t>9</a:t>
            </a:fld>
            <a:endParaRPr lang="en-ID"/>
          </a:p>
        </p:txBody>
      </p:sp>
    </p:spTree>
    <p:extLst>
      <p:ext uri="{BB962C8B-B14F-4D97-AF65-F5344CB8AC3E}">
        <p14:creationId xmlns:p14="http://schemas.microsoft.com/office/powerpoint/2010/main" val="315119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B5C32-312E-41B5-AF89-B8D55A5662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801A8B4F-722B-48E1-B5B8-578B5CEFC7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C64F51FF-5C2F-4167-B5BA-2DAE19C55408}"/>
              </a:ext>
            </a:extLst>
          </p:cNvPr>
          <p:cNvSpPr>
            <a:spLocks noGrp="1"/>
          </p:cNvSpPr>
          <p:nvPr>
            <p:ph type="dt" sz="half" idx="10"/>
          </p:nvPr>
        </p:nvSpPr>
        <p:spPr/>
        <p:txBody>
          <a:bodyPr/>
          <a:lstStyle/>
          <a:p>
            <a:fld id="{127EA09B-C743-4B6D-9137-183EF20E1AD9}" type="datetimeFigureOut">
              <a:rPr lang="en-ID" smtClean="0"/>
              <a:t>17/07/2019</a:t>
            </a:fld>
            <a:endParaRPr lang="en-ID"/>
          </a:p>
        </p:txBody>
      </p:sp>
      <p:sp>
        <p:nvSpPr>
          <p:cNvPr id="5" name="Footer Placeholder 4">
            <a:extLst>
              <a:ext uri="{FF2B5EF4-FFF2-40B4-BE49-F238E27FC236}">
                <a16:creationId xmlns:a16="http://schemas.microsoft.com/office/drawing/2014/main" id="{09EA69B6-0C10-49D8-B16B-76DDDA330FED}"/>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6586E7B9-3AB8-47C4-B500-7B9E1A52A715}"/>
              </a:ext>
            </a:extLst>
          </p:cNvPr>
          <p:cNvSpPr>
            <a:spLocks noGrp="1"/>
          </p:cNvSpPr>
          <p:nvPr>
            <p:ph type="sldNum" sz="quarter" idx="12"/>
          </p:nvPr>
        </p:nvSpPr>
        <p:spPr/>
        <p:txBody>
          <a:bodyPr/>
          <a:lstStyle/>
          <a:p>
            <a:fld id="{B32D795F-9DAB-47B3-8764-379C5013BCBB}" type="slidenum">
              <a:rPr lang="en-ID" smtClean="0"/>
              <a:t>‹#›</a:t>
            </a:fld>
            <a:endParaRPr lang="en-ID"/>
          </a:p>
        </p:txBody>
      </p:sp>
    </p:spTree>
    <p:extLst>
      <p:ext uri="{BB962C8B-B14F-4D97-AF65-F5344CB8AC3E}">
        <p14:creationId xmlns:p14="http://schemas.microsoft.com/office/powerpoint/2010/main" val="4214540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28C1C-A002-4736-ACE5-A38D950895F5}"/>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75488035-9A80-43A4-932F-846F6CD515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726CEF25-4FCE-40C8-9397-EA0029C9ED00}"/>
              </a:ext>
            </a:extLst>
          </p:cNvPr>
          <p:cNvSpPr>
            <a:spLocks noGrp="1"/>
          </p:cNvSpPr>
          <p:nvPr>
            <p:ph type="dt" sz="half" idx="10"/>
          </p:nvPr>
        </p:nvSpPr>
        <p:spPr/>
        <p:txBody>
          <a:bodyPr/>
          <a:lstStyle/>
          <a:p>
            <a:fld id="{127EA09B-C743-4B6D-9137-183EF20E1AD9}" type="datetimeFigureOut">
              <a:rPr lang="en-ID" smtClean="0"/>
              <a:t>17/07/2019</a:t>
            </a:fld>
            <a:endParaRPr lang="en-ID"/>
          </a:p>
        </p:txBody>
      </p:sp>
      <p:sp>
        <p:nvSpPr>
          <p:cNvPr id="5" name="Footer Placeholder 4">
            <a:extLst>
              <a:ext uri="{FF2B5EF4-FFF2-40B4-BE49-F238E27FC236}">
                <a16:creationId xmlns:a16="http://schemas.microsoft.com/office/drawing/2014/main" id="{718225D5-B08F-4241-845B-860DEFF86F9D}"/>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0A921D4E-40C5-45BE-8A4A-CCD6FAE13CE3}"/>
              </a:ext>
            </a:extLst>
          </p:cNvPr>
          <p:cNvSpPr>
            <a:spLocks noGrp="1"/>
          </p:cNvSpPr>
          <p:nvPr>
            <p:ph type="sldNum" sz="quarter" idx="12"/>
          </p:nvPr>
        </p:nvSpPr>
        <p:spPr/>
        <p:txBody>
          <a:bodyPr/>
          <a:lstStyle/>
          <a:p>
            <a:fld id="{B32D795F-9DAB-47B3-8764-379C5013BCBB}" type="slidenum">
              <a:rPr lang="en-ID" smtClean="0"/>
              <a:t>‹#›</a:t>
            </a:fld>
            <a:endParaRPr lang="en-ID"/>
          </a:p>
        </p:txBody>
      </p:sp>
    </p:spTree>
    <p:extLst>
      <p:ext uri="{BB962C8B-B14F-4D97-AF65-F5344CB8AC3E}">
        <p14:creationId xmlns:p14="http://schemas.microsoft.com/office/powerpoint/2010/main" val="1068355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56969-3F61-471D-AF5B-D5A05DFC1B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9A4099D2-4D77-4F37-AA8C-455A766F63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80D36D-BEB3-4AC6-89C2-0B7D9838E119}"/>
              </a:ext>
            </a:extLst>
          </p:cNvPr>
          <p:cNvSpPr>
            <a:spLocks noGrp="1"/>
          </p:cNvSpPr>
          <p:nvPr>
            <p:ph type="dt" sz="half" idx="10"/>
          </p:nvPr>
        </p:nvSpPr>
        <p:spPr/>
        <p:txBody>
          <a:bodyPr/>
          <a:lstStyle/>
          <a:p>
            <a:fld id="{127EA09B-C743-4B6D-9137-183EF20E1AD9}" type="datetimeFigureOut">
              <a:rPr lang="en-ID" smtClean="0"/>
              <a:t>17/07/2019</a:t>
            </a:fld>
            <a:endParaRPr lang="en-ID"/>
          </a:p>
        </p:txBody>
      </p:sp>
      <p:sp>
        <p:nvSpPr>
          <p:cNvPr id="5" name="Footer Placeholder 4">
            <a:extLst>
              <a:ext uri="{FF2B5EF4-FFF2-40B4-BE49-F238E27FC236}">
                <a16:creationId xmlns:a16="http://schemas.microsoft.com/office/drawing/2014/main" id="{20561DCB-DAED-450A-B320-C7E46447254C}"/>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E7F2C36C-5113-454F-A85D-81D1E1BD68C9}"/>
              </a:ext>
            </a:extLst>
          </p:cNvPr>
          <p:cNvSpPr>
            <a:spLocks noGrp="1"/>
          </p:cNvSpPr>
          <p:nvPr>
            <p:ph type="sldNum" sz="quarter" idx="12"/>
          </p:nvPr>
        </p:nvSpPr>
        <p:spPr/>
        <p:txBody>
          <a:bodyPr/>
          <a:lstStyle/>
          <a:p>
            <a:fld id="{B32D795F-9DAB-47B3-8764-379C5013BCBB}" type="slidenum">
              <a:rPr lang="en-ID" smtClean="0"/>
              <a:t>‹#›</a:t>
            </a:fld>
            <a:endParaRPr lang="en-ID"/>
          </a:p>
        </p:txBody>
      </p:sp>
    </p:spTree>
    <p:extLst>
      <p:ext uri="{BB962C8B-B14F-4D97-AF65-F5344CB8AC3E}">
        <p14:creationId xmlns:p14="http://schemas.microsoft.com/office/powerpoint/2010/main" val="496867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24793-2CD6-42A4-9985-C683643CB398}"/>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D714DC9A-0068-4C0A-B247-E863430F6F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3660EE66-FEC2-4A4A-B330-21AE0FC882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59D7722B-271F-4611-AFF7-78FF23CB3FE7}"/>
              </a:ext>
            </a:extLst>
          </p:cNvPr>
          <p:cNvSpPr>
            <a:spLocks noGrp="1"/>
          </p:cNvSpPr>
          <p:nvPr>
            <p:ph type="dt" sz="half" idx="10"/>
          </p:nvPr>
        </p:nvSpPr>
        <p:spPr/>
        <p:txBody>
          <a:bodyPr/>
          <a:lstStyle/>
          <a:p>
            <a:fld id="{127EA09B-C743-4B6D-9137-183EF20E1AD9}" type="datetimeFigureOut">
              <a:rPr lang="en-ID" smtClean="0"/>
              <a:t>17/07/2019</a:t>
            </a:fld>
            <a:endParaRPr lang="en-ID"/>
          </a:p>
        </p:txBody>
      </p:sp>
      <p:sp>
        <p:nvSpPr>
          <p:cNvPr id="6" name="Footer Placeholder 5">
            <a:extLst>
              <a:ext uri="{FF2B5EF4-FFF2-40B4-BE49-F238E27FC236}">
                <a16:creationId xmlns:a16="http://schemas.microsoft.com/office/drawing/2014/main" id="{EC97BCDD-2E7C-477B-ABA8-48812A0F030E}"/>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2EAF444B-6860-4FA9-9A99-60D0F1CDBC0E}"/>
              </a:ext>
            </a:extLst>
          </p:cNvPr>
          <p:cNvSpPr>
            <a:spLocks noGrp="1"/>
          </p:cNvSpPr>
          <p:nvPr>
            <p:ph type="sldNum" sz="quarter" idx="12"/>
          </p:nvPr>
        </p:nvSpPr>
        <p:spPr/>
        <p:txBody>
          <a:bodyPr/>
          <a:lstStyle/>
          <a:p>
            <a:fld id="{B32D795F-9DAB-47B3-8764-379C5013BCBB}" type="slidenum">
              <a:rPr lang="en-ID" smtClean="0"/>
              <a:t>‹#›</a:t>
            </a:fld>
            <a:endParaRPr lang="en-ID"/>
          </a:p>
        </p:txBody>
      </p:sp>
    </p:spTree>
    <p:extLst>
      <p:ext uri="{BB962C8B-B14F-4D97-AF65-F5344CB8AC3E}">
        <p14:creationId xmlns:p14="http://schemas.microsoft.com/office/powerpoint/2010/main" val="338171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FF147-D9DB-41B4-B1ED-A9A2AA035D04}"/>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14694E2C-9C89-4C43-9D11-ADEFEA6403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971D83-3F1C-43D5-9F2D-869D7DEC74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E56B8E32-9E23-4CF6-881F-A72ADCE30F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B858D2-917E-44CF-8C6E-B0C53ABEB8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A4E41438-0EF0-4A73-9864-CFB727637202}"/>
              </a:ext>
            </a:extLst>
          </p:cNvPr>
          <p:cNvSpPr>
            <a:spLocks noGrp="1"/>
          </p:cNvSpPr>
          <p:nvPr>
            <p:ph type="dt" sz="half" idx="10"/>
          </p:nvPr>
        </p:nvSpPr>
        <p:spPr/>
        <p:txBody>
          <a:bodyPr/>
          <a:lstStyle/>
          <a:p>
            <a:fld id="{127EA09B-C743-4B6D-9137-183EF20E1AD9}" type="datetimeFigureOut">
              <a:rPr lang="en-ID" smtClean="0"/>
              <a:t>17/07/2019</a:t>
            </a:fld>
            <a:endParaRPr lang="en-ID"/>
          </a:p>
        </p:txBody>
      </p:sp>
      <p:sp>
        <p:nvSpPr>
          <p:cNvPr id="8" name="Footer Placeholder 7">
            <a:extLst>
              <a:ext uri="{FF2B5EF4-FFF2-40B4-BE49-F238E27FC236}">
                <a16:creationId xmlns:a16="http://schemas.microsoft.com/office/drawing/2014/main" id="{C32082E8-3AC8-4FC3-9D83-DFF1ED290B8E}"/>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948C00C6-5ECF-4231-9A27-3FC46C0C6C04}"/>
              </a:ext>
            </a:extLst>
          </p:cNvPr>
          <p:cNvSpPr>
            <a:spLocks noGrp="1"/>
          </p:cNvSpPr>
          <p:nvPr>
            <p:ph type="sldNum" sz="quarter" idx="12"/>
          </p:nvPr>
        </p:nvSpPr>
        <p:spPr/>
        <p:txBody>
          <a:bodyPr/>
          <a:lstStyle/>
          <a:p>
            <a:fld id="{B32D795F-9DAB-47B3-8764-379C5013BCBB}" type="slidenum">
              <a:rPr lang="en-ID" smtClean="0"/>
              <a:t>‹#›</a:t>
            </a:fld>
            <a:endParaRPr lang="en-ID"/>
          </a:p>
        </p:txBody>
      </p:sp>
    </p:spTree>
    <p:extLst>
      <p:ext uri="{BB962C8B-B14F-4D97-AF65-F5344CB8AC3E}">
        <p14:creationId xmlns:p14="http://schemas.microsoft.com/office/powerpoint/2010/main" val="2606354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DD46F-F351-4881-A3AE-589AD36E1B01}"/>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698E2F65-75F7-4D23-A5B8-AD26014B6504}"/>
              </a:ext>
            </a:extLst>
          </p:cNvPr>
          <p:cNvSpPr>
            <a:spLocks noGrp="1"/>
          </p:cNvSpPr>
          <p:nvPr>
            <p:ph type="dt" sz="half" idx="10"/>
          </p:nvPr>
        </p:nvSpPr>
        <p:spPr/>
        <p:txBody>
          <a:bodyPr/>
          <a:lstStyle/>
          <a:p>
            <a:fld id="{127EA09B-C743-4B6D-9137-183EF20E1AD9}" type="datetimeFigureOut">
              <a:rPr lang="en-ID" smtClean="0"/>
              <a:t>17/07/2019</a:t>
            </a:fld>
            <a:endParaRPr lang="en-ID"/>
          </a:p>
        </p:txBody>
      </p:sp>
      <p:sp>
        <p:nvSpPr>
          <p:cNvPr id="4" name="Footer Placeholder 3">
            <a:extLst>
              <a:ext uri="{FF2B5EF4-FFF2-40B4-BE49-F238E27FC236}">
                <a16:creationId xmlns:a16="http://schemas.microsoft.com/office/drawing/2014/main" id="{FE4C0538-D0BE-4EC6-9719-60CBC76B762E}"/>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0E82A230-E334-4A9E-BD56-CEDB4E784185}"/>
              </a:ext>
            </a:extLst>
          </p:cNvPr>
          <p:cNvSpPr>
            <a:spLocks noGrp="1"/>
          </p:cNvSpPr>
          <p:nvPr>
            <p:ph type="sldNum" sz="quarter" idx="12"/>
          </p:nvPr>
        </p:nvSpPr>
        <p:spPr/>
        <p:txBody>
          <a:bodyPr/>
          <a:lstStyle/>
          <a:p>
            <a:fld id="{B32D795F-9DAB-47B3-8764-379C5013BCBB}" type="slidenum">
              <a:rPr lang="en-ID" smtClean="0"/>
              <a:t>‹#›</a:t>
            </a:fld>
            <a:endParaRPr lang="en-ID"/>
          </a:p>
        </p:txBody>
      </p:sp>
    </p:spTree>
    <p:extLst>
      <p:ext uri="{BB962C8B-B14F-4D97-AF65-F5344CB8AC3E}">
        <p14:creationId xmlns:p14="http://schemas.microsoft.com/office/powerpoint/2010/main" val="2607209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CFE684-5817-4BD5-9477-2203E6C68325}"/>
              </a:ext>
            </a:extLst>
          </p:cNvPr>
          <p:cNvSpPr>
            <a:spLocks noGrp="1"/>
          </p:cNvSpPr>
          <p:nvPr>
            <p:ph type="dt" sz="half" idx="10"/>
          </p:nvPr>
        </p:nvSpPr>
        <p:spPr/>
        <p:txBody>
          <a:bodyPr/>
          <a:lstStyle/>
          <a:p>
            <a:fld id="{127EA09B-C743-4B6D-9137-183EF20E1AD9}" type="datetimeFigureOut">
              <a:rPr lang="en-ID" smtClean="0"/>
              <a:t>17/07/2019</a:t>
            </a:fld>
            <a:endParaRPr lang="en-ID"/>
          </a:p>
        </p:txBody>
      </p:sp>
      <p:sp>
        <p:nvSpPr>
          <p:cNvPr id="3" name="Footer Placeholder 2">
            <a:extLst>
              <a:ext uri="{FF2B5EF4-FFF2-40B4-BE49-F238E27FC236}">
                <a16:creationId xmlns:a16="http://schemas.microsoft.com/office/drawing/2014/main" id="{00B06B42-0D80-446F-847A-6AA1BF901650}"/>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3D3799BD-82DB-4298-8083-4A933A711C52}"/>
              </a:ext>
            </a:extLst>
          </p:cNvPr>
          <p:cNvSpPr>
            <a:spLocks noGrp="1"/>
          </p:cNvSpPr>
          <p:nvPr>
            <p:ph type="sldNum" sz="quarter" idx="12"/>
          </p:nvPr>
        </p:nvSpPr>
        <p:spPr/>
        <p:txBody>
          <a:bodyPr/>
          <a:lstStyle/>
          <a:p>
            <a:fld id="{B32D795F-9DAB-47B3-8764-379C5013BCBB}" type="slidenum">
              <a:rPr lang="en-ID" smtClean="0"/>
              <a:t>‹#›</a:t>
            </a:fld>
            <a:endParaRPr lang="en-ID"/>
          </a:p>
        </p:txBody>
      </p:sp>
    </p:spTree>
    <p:extLst>
      <p:ext uri="{BB962C8B-B14F-4D97-AF65-F5344CB8AC3E}">
        <p14:creationId xmlns:p14="http://schemas.microsoft.com/office/powerpoint/2010/main" val="1349638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F8BDD-72AA-43E1-BB31-AA1C529F80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C59B9C73-526C-45CB-AF05-F6435ADFA4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7FD8ABEC-CEC2-4B06-A85C-ADC3050644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2DBD4E-8D2C-405B-B1F5-E70350CEFF2B}"/>
              </a:ext>
            </a:extLst>
          </p:cNvPr>
          <p:cNvSpPr>
            <a:spLocks noGrp="1"/>
          </p:cNvSpPr>
          <p:nvPr>
            <p:ph type="dt" sz="half" idx="10"/>
          </p:nvPr>
        </p:nvSpPr>
        <p:spPr/>
        <p:txBody>
          <a:bodyPr/>
          <a:lstStyle/>
          <a:p>
            <a:fld id="{127EA09B-C743-4B6D-9137-183EF20E1AD9}" type="datetimeFigureOut">
              <a:rPr lang="en-ID" smtClean="0"/>
              <a:t>17/07/2019</a:t>
            </a:fld>
            <a:endParaRPr lang="en-ID"/>
          </a:p>
        </p:txBody>
      </p:sp>
      <p:sp>
        <p:nvSpPr>
          <p:cNvPr id="6" name="Footer Placeholder 5">
            <a:extLst>
              <a:ext uri="{FF2B5EF4-FFF2-40B4-BE49-F238E27FC236}">
                <a16:creationId xmlns:a16="http://schemas.microsoft.com/office/drawing/2014/main" id="{461D6EB2-64FA-452B-9880-90D97F2D1B62}"/>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A1180E11-619C-4DF2-BB78-DB61FD8C2B58}"/>
              </a:ext>
            </a:extLst>
          </p:cNvPr>
          <p:cNvSpPr>
            <a:spLocks noGrp="1"/>
          </p:cNvSpPr>
          <p:nvPr>
            <p:ph type="sldNum" sz="quarter" idx="12"/>
          </p:nvPr>
        </p:nvSpPr>
        <p:spPr/>
        <p:txBody>
          <a:bodyPr/>
          <a:lstStyle/>
          <a:p>
            <a:fld id="{B32D795F-9DAB-47B3-8764-379C5013BCBB}" type="slidenum">
              <a:rPr lang="en-ID" smtClean="0"/>
              <a:t>‹#›</a:t>
            </a:fld>
            <a:endParaRPr lang="en-ID"/>
          </a:p>
        </p:txBody>
      </p:sp>
    </p:spTree>
    <p:extLst>
      <p:ext uri="{BB962C8B-B14F-4D97-AF65-F5344CB8AC3E}">
        <p14:creationId xmlns:p14="http://schemas.microsoft.com/office/powerpoint/2010/main" val="3086059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6372B-701E-4A10-AC7F-4D5513D3A0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2F9FFA11-39B2-40CB-9ADB-E5B720742E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C14CF383-6FA4-4AB0-8E66-5B2FF45501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31AA52-E082-4311-9E42-55CA06E3C301}"/>
              </a:ext>
            </a:extLst>
          </p:cNvPr>
          <p:cNvSpPr>
            <a:spLocks noGrp="1"/>
          </p:cNvSpPr>
          <p:nvPr>
            <p:ph type="dt" sz="half" idx="10"/>
          </p:nvPr>
        </p:nvSpPr>
        <p:spPr/>
        <p:txBody>
          <a:bodyPr/>
          <a:lstStyle/>
          <a:p>
            <a:fld id="{127EA09B-C743-4B6D-9137-183EF20E1AD9}" type="datetimeFigureOut">
              <a:rPr lang="en-ID" smtClean="0"/>
              <a:t>17/07/2019</a:t>
            </a:fld>
            <a:endParaRPr lang="en-ID"/>
          </a:p>
        </p:txBody>
      </p:sp>
      <p:sp>
        <p:nvSpPr>
          <p:cNvPr id="6" name="Footer Placeholder 5">
            <a:extLst>
              <a:ext uri="{FF2B5EF4-FFF2-40B4-BE49-F238E27FC236}">
                <a16:creationId xmlns:a16="http://schemas.microsoft.com/office/drawing/2014/main" id="{6F0ACFDB-52DC-4D88-BB65-D067F8B124D9}"/>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F1817BBD-EA42-4362-82AB-E84D778E8456}"/>
              </a:ext>
            </a:extLst>
          </p:cNvPr>
          <p:cNvSpPr>
            <a:spLocks noGrp="1"/>
          </p:cNvSpPr>
          <p:nvPr>
            <p:ph type="sldNum" sz="quarter" idx="12"/>
          </p:nvPr>
        </p:nvSpPr>
        <p:spPr/>
        <p:txBody>
          <a:bodyPr/>
          <a:lstStyle/>
          <a:p>
            <a:fld id="{B32D795F-9DAB-47B3-8764-379C5013BCBB}" type="slidenum">
              <a:rPr lang="en-ID" smtClean="0"/>
              <a:t>‹#›</a:t>
            </a:fld>
            <a:endParaRPr lang="en-ID"/>
          </a:p>
        </p:txBody>
      </p:sp>
    </p:spTree>
    <p:extLst>
      <p:ext uri="{BB962C8B-B14F-4D97-AF65-F5344CB8AC3E}">
        <p14:creationId xmlns:p14="http://schemas.microsoft.com/office/powerpoint/2010/main" val="3467780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CD13D-3617-46B6-B158-19FDA5E94193}"/>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3DBD1F38-249B-4AC8-B8CD-C388CAC6D1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AF965B6-98F0-49AA-88D7-290E3AF6FB2A}"/>
              </a:ext>
            </a:extLst>
          </p:cNvPr>
          <p:cNvSpPr>
            <a:spLocks noGrp="1"/>
          </p:cNvSpPr>
          <p:nvPr>
            <p:ph type="dt" sz="half" idx="10"/>
          </p:nvPr>
        </p:nvSpPr>
        <p:spPr/>
        <p:txBody>
          <a:bodyPr/>
          <a:lstStyle/>
          <a:p>
            <a:fld id="{127EA09B-C743-4B6D-9137-183EF20E1AD9}" type="datetimeFigureOut">
              <a:rPr lang="en-ID" smtClean="0"/>
              <a:t>17/07/2019</a:t>
            </a:fld>
            <a:endParaRPr lang="en-ID"/>
          </a:p>
        </p:txBody>
      </p:sp>
      <p:sp>
        <p:nvSpPr>
          <p:cNvPr id="5" name="Footer Placeholder 4">
            <a:extLst>
              <a:ext uri="{FF2B5EF4-FFF2-40B4-BE49-F238E27FC236}">
                <a16:creationId xmlns:a16="http://schemas.microsoft.com/office/drawing/2014/main" id="{EAFE1FBA-CBCE-4D18-9547-8615FFFA9C40}"/>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F4549C2B-D469-4CC3-B04B-133D4ED94DE8}"/>
              </a:ext>
            </a:extLst>
          </p:cNvPr>
          <p:cNvSpPr>
            <a:spLocks noGrp="1"/>
          </p:cNvSpPr>
          <p:nvPr>
            <p:ph type="sldNum" sz="quarter" idx="12"/>
          </p:nvPr>
        </p:nvSpPr>
        <p:spPr/>
        <p:txBody>
          <a:bodyPr/>
          <a:lstStyle/>
          <a:p>
            <a:fld id="{B32D795F-9DAB-47B3-8764-379C5013BCBB}" type="slidenum">
              <a:rPr lang="en-ID" smtClean="0"/>
              <a:t>‹#›</a:t>
            </a:fld>
            <a:endParaRPr lang="en-ID"/>
          </a:p>
        </p:txBody>
      </p:sp>
    </p:spTree>
    <p:extLst>
      <p:ext uri="{BB962C8B-B14F-4D97-AF65-F5344CB8AC3E}">
        <p14:creationId xmlns:p14="http://schemas.microsoft.com/office/powerpoint/2010/main" val="1804051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61CF18-C2CB-48DA-9296-0696240CD12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ACAF97E8-51A5-4DB5-A6D4-B55585020FA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03FEC6F-B783-4329-BD00-5FAF16A162FB}"/>
              </a:ext>
            </a:extLst>
          </p:cNvPr>
          <p:cNvSpPr>
            <a:spLocks noGrp="1"/>
          </p:cNvSpPr>
          <p:nvPr>
            <p:ph type="dt" sz="half" idx="10"/>
          </p:nvPr>
        </p:nvSpPr>
        <p:spPr/>
        <p:txBody>
          <a:bodyPr/>
          <a:lstStyle/>
          <a:p>
            <a:fld id="{127EA09B-C743-4B6D-9137-183EF20E1AD9}" type="datetimeFigureOut">
              <a:rPr lang="en-ID" smtClean="0"/>
              <a:t>17/07/2019</a:t>
            </a:fld>
            <a:endParaRPr lang="en-ID"/>
          </a:p>
        </p:txBody>
      </p:sp>
      <p:sp>
        <p:nvSpPr>
          <p:cNvPr id="5" name="Footer Placeholder 4">
            <a:extLst>
              <a:ext uri="{FF2B5EF4-FFF2-40B4-BE49-F238E27FC236}">
                <a16:creationId xmlns:a16="http://schemas.microsoft.com/office/drawing/2014/main" id="{1951EAC6-F8DE-4CAE-BB1B-3A49777E588F}"/>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24D34B4-CA10-4628-9CD7-4BD659B3B76E}"/>
              </a:ext>
            </a:extLst>
          </p:cNvPr>
          <p:cNvSpPr>
            <a:spLocks noGrp="1"/>
          </p:cNvSpPr>
          <p:nvPr>
            <p:ph type="sldNum" sz="quarter" idx="12"/>
          </p:nvPr>
        </p:nvSpPr>
        <p:spPr/>
        <p:txBody>
          <a:bodyPr/>
          <a:lstStyle/>
          <a:p>
            <a:fld id="{B32D795F-9DAB-47B3-8764-379C5013BCBB}" type="slidenum">
              <a:rPr lang="en-ID" smtClean="0"/>
              <a:t>‹#›</a:t>
            </a:fld>
            <a:endParaRPr lang="en-ID"/>
          </a:p>
        </p:txBody>
      </p:sp>
    </p:spTree>
    <p:extLst>
      <p:ext uri="{BB962C8B-B14F-4D97-AF65-F5344CB8AC3E}">
        <p14:creationId xmlns:p14="http://schemas.microsoft.com/office/powerpoint/2010/main" val="74281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24295" t="9216" r="24483" b="80170"/>
          <a:stretch/>
        </p:blipFill>
        <p:spPr>
          <a:xfrm>
            <a:off x="72573" y="4946097"/>
            <a:ext cx="12061371" cy="1868001"/>
          </a:xfrm>
          <a:prstGeom prst="rect">
            <a:avLst/>
          </a:prstGeom>
        </p:spPr>
      </p:pic>
      <p:sp>
        <p:nvSpPr>
          <p:cNvPr id="2" name="Title 1"/>
          <p:cNvSpPr>
            <a:spLocks noGrp="1"/>
          </p:cNvSpPr>
          <p:nvPr>
            <p:ph type="ctrTitle"/>
          </p:nvPr>
        </p:nvSpPr>
        <p:spPr>
          <a:xfrm>
            <a:off x="420917" y="1611110"/>
            <a:ext cx="11190515" cy="1614773"/>
          </a:xfrm>
        </p:spPr>
        <p:txBody>
          <a:bodyPr anchor="b"/>
          <a:lstStyle>
            <a:lvl1pPr algn="ctr">
              <a:defRPr sz="6000">
                <a:latin typeface="Cambria" panose="02040503050406030204"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420915" y="3492065"/>
            <a:ext cx="11190516" cy="615478"/>
          </a:xfrm>
        </p:spPr>
        <p:txBody>
          <a:bodyPr/>
          <a:lstStyle>
            <a:lvl1pPr marL="0" indent="0" algn="ctr">
              <a:buNone/>
              <a:defRPr sz="2400">
                <a:solidFill>
                  <a:schemeClr val="tx1"/>
                </a:solidFill>
                <a:latin typeface="Cambria" panose="020405030504060302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246743" y="6322604"/>
            <a:ext cx="2743200" cy="365125"/>
          </a:xfrm>
        </p:spPr>
        <p:txBody>
          <a:bodyPr/>
          <a:lstStyle>
            <a:lvl1pPr>
              <a:defRPr>
                <a:latin typeface="Cambria" panose="02040503050406030204" pitchFamily="18" charset="0"/>
              </a:defRPr>
            </a:lvl1pPr>
          </a:lstStyle>
          <a:p>
            <a:fld id="{68FCC2D2-0905-49BF-8554-9E90397E9D80}" type="datetimeFigureOut">
              <a:rPr lang="en-US" smtClean="0">
                <a:solidFill>
                  <a:prstClr val="black">
                    <a:tint val="75000"/>
                  </a:prstClr>
                </a:solidFill>
              </a:rPr>
              <a:pPr/>
              <a:t>7/17/2019</a:t>
            </a:fld>
            <a:endParaRPr lang="en-US">
              <a:solidFill>
                <a:prstClr val="black">
                  <a:tint val="75000"/>
                </a:prstClr>
              </a:solidFill>
            </a:endParaRPr>
          </a:p>
        </p:txBody>
      </p:sp>
      <p:pic>
        <p:nvPicPr>
          <p:cNvPr id="1030" name="Picture 6" descr="https://upload.wikimedia.org/wikipedia/id/c/c3/TU-logo-primer-utama.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5603" t="13777" b="15010"/>
          <a:stretch/>
        </p:blipFill>
        <p:spPr bwMode="auto">
          <a:xfrm>
            <a:off x="4644571" y="290309"/>
            <a:ext cx="2917372" cy="942699"/>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userDrawn="1"/>
        </p:nvCxnSpPr>
        <p:spPr>
          <a:xfrm>
            <a:off x="420915" y="3353103"/>
            <a:ext cx="11190516"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1"/>
          </p:nvPr>
        </p:nvSpPr>
        <p:spPr>
          <a:xfrm>
            <a:off x="7741828" y="5267508"/>
            <a:ext cx="4228501" cy="1152081"/>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640791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56805D-1CFE-452A-A361-AFBA2A7209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8391FC0D-DC56-469E-8D32-37D5F36EB4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A162E934-79CE-4DD2-AF5F-27484AAFE3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7EA09B-C743-4B6D-9137-183EF20E1AD9}" type="datetimeFigureOut">
              <a:rPr lang="en-ID" smtClean="0"/>
              <a:t>17/07/2019</a:t>
            </a:fld>
            <a:endParaRPr lang="en-ID"/>
          </a:p>
        </p:txBody>
      </p:sp>
      <p:sp>
        <p:nvSpPr>
          <p:cNvPr id="5" name="Footer Placeholder 4">
            <a:extLst>
              <a:ext uri="{FF2B5EF4-FFF2-40B4-BE49-F238E27FC236}">
                <a16:creationId xmlns:a16="http://schemas.microsoft.com/office/drawing/2014/main" id="{770E18A3-31EE-427D-9C41-591BB00CB1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2AEEC1D4-0D4D-48C7-BFF9-A5260B6A2F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2D795F-9DAB-47B3-8764-379C5013BCBB}" type="slidenum">
              <a:rPr lang="en-ID" smtClean="0"/>
              <a:t>‹#›</a:t>
            </a:fld>
            <a:endParaRPr lang="en-ID"/>
          </a:p>
        </p:txBody>
      </p:sp>
    </p:spTree>
    <p:extLst>
      <p:ext uri="{BB962C8B-B14F-4D97-AF65-F5344CB8AC3E}">
        <p14:creationId xmlns:p14="http://schemas.microsoft.com/office/powerpoint/2010/main" val="3736810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6.png"/><Relationship Id="rId7" Type="http://schemas.openxmlformats.org/officeDocument/2006/relationships/diagramQuickStyle" Target="../diagrams/quickStyle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7.png"/><Relationship Id="rId9" Type="http://schemas.microsoft.com/office/2007/relationships/diagramDrawing" Target="../diagrams/drawing3.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6.png"/><Relationship Id="rId7" Type="http://schemas.openxmlformats.org/officeDocument/2006/relationships/diagramQuickStyle" Target="../diagrams/quickStyle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7.png"/><Relationship Id="rId9" Type="http://schemas.microsoft.com/office/2007/relationships/diagramDrawing" Target="../diagrams/drawing4.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6.png"/><Relationship Id="rId7" Type="http://schemas.openxmlformats.org/officeDocument/2006/relationships/diagramQuickStyle" Target="../diagrams/quickStyle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7.png"/><Relationship Id="rId9" Type="http://schemas.microsoft.com/office/2007/relationships/diagramDrawing" Target="../diagrams/drawing5.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6.png"/><Relationship Id="rId7" Type="http://schemas.openxmlformats.org/officeDocument/2006/relationships/diagramQuickStyle" Target="../diagrams/quickStyle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7.png"/><Relationship Id="rId9" Type="http://schemas.microsoft.com/office/2007/relationships/diagramDrawing" Target="../diagrams/drawing6.xml"/></Relationships>
</file>

<file path=ppt/slides/_rels/slide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6.png"/><Relationship Id="rId7" Type="http://schemas.openxmlformats.org/officeDocument/2006/relationships/diagramColors" Target="../diagrams/colors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6.png"/><Relationship Id="rId7" Type="http://schemas.openxmlformats.org/officeDocument/2006/relationships/diagramColors" Target="../diagrams/colors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39688" y="1905000"/>
            <a:ext cx="8392886" cy="1524000"/>
          </a:xfrm>
        </p:spPr>
        <p:txBody>
          <a:bodyPr>
            <a:normAutofit fontScale="90000"/>
          </a:bodyPr>
          <a:lstStyle/>
          <a:p>
            <a:br>
              <a:rPr lang="en-US" sz="3200" dirty="0">
                <a:latin typeface="Aharoni" pitchFamily="2" charset="-79"/>
                <a:cs typeface="Aharoni" pitchFamily="2" charset="-79"/>
              </a:rPr>
            </a:br>
            <a:br>
              <a:rPr lang="en-US" sz="3200" dirty="0">
                <a:latin typeface="Aharoni" pitchFamily="2" charset="-79"/>
                <a:cs typeface="Aharoni" pitchFamily="2" charset="-79"/>
              </a:rPr>
            </a:br>
            <a:br>
              <a:rPr lang="en-US" sz="3200" dirty="0">
                <a:latin typeface="Aharoni" pitchFamily="2" charset="-79"/>
                <a:cs typeface="Aharoni" pitchFamily="2" charset="-79"/>
              </a:rPr>
            </a:br>
            <a:br>
              <a:rPr lang="en-US" sz="3200" dirty="0">
                <a:latin typeface="Aharoni" pitchFamily="2" charset="-79"/>
                <a:cs typeface="Aharoni" pitchFamily="2" charset="-79"/>
              </a:rPr>
            </a:br>
            <a:r>
              <a:rPr lang="en-US" sz="3200" dirty="0">
                <a:latin typeface="Aharoni" pitchFamily="2" charset="-79"/>
                <a:cs typeface="Aharoni" pitchFamily="2" charset="-79"/>
              </a:rPr>
              <a:t>KEAMANAN, KEBERSIHAN DAN SANITASI</a:t>
            </a:r>
            <a:br>
              <a:rPr lang="en-US" sz="3200" dirty="0">
                <a:latin typeface="Aharoni" pitchFamily="2" charset="-79"/>
                <a:cs typeface="Aharoni" pitchFamily="2" charset="-79"/>
              </a:rPr>
            </a:br>
            <a:br>
              <a:rPr lang="en-US" sz="3200">
                <a:latin typeface="Aharoni" pitchFamily="2" charset="-79"/>
                <a:cs typeface="Aharoni" pitchFamily="2" charset="-79"/>
              </a:rPr>
            </a:br>
            <a:r>
              <a:rPr lang="en-US" sz="3200">
                <a:latin typeface="Aharoni" pitchFamily="2" charset="-79"/>
                <a:cs typeface="Aharoni" pitchFamily="2" charset="-79"/>
              </a:rPr>
              <a:t>(10) </a:t>
            </a:r>
            <a:r>
              <a:rPr lang="en-US" sz="2700" dirty="0">
                <a:latin typeface="Aharoni" pitchFamily="2" charset="-79"/>
                <a:cs typeface="Aharoni" pitchFamily="2" charset="-79"/>
              </a:rPr>
              <a:t>Hazard </a:t>
            </a:r>
            <a:r>
              <a:rPr lang="en-US" sz="2700" dirty="0" err="1">
                <a:latin typeface="Aharoni" pitchFamily="2" charset="-79"/>
                <a:cs typeface="Aharoni" pitchFamily="2" charset="-79"/>
              </a:rPr>
              <a:t>Analisis</a:t>
            </a:r>
            <a:r>
              <a:rPr lang="en-US" sz="2700" dirty="0">
                <a:latin typeface="Aharoni" pitchFamily="2" charset="-79"/>
                <a:cs typeface="Aharoni" pitchFamily="2" charset="-79"/>
              </a:rPr>
              <a:t> Critical Control Point</a:t>
            </a:r>
            <a:endParaRPr lang="en-US" sz="4000" dirty="0"/>
          </a:p>
        </p:txBody>
      </p:sp>
      <p:sp>
        <p:nvSpPr>
          <p:cNvPr id="3" name="Subtitle 2"/>
          <p:cNvSpPr>
            <a:spLocks noGrp="1"/>
          </p:cNvSpPr>
          <p:nvPr>
            <p:ph type="subTitle" idx="1"/>
          </p:nvPr>
        </p:nvSpPr>
        <p:spPr/>
        <p:txBody>
          <a:bodyPr>
            <a:noAutofit/>
          </a:bodyPr>
          <a:lstStyle/>
          <a:p>
            <a:r>
              <a:rPr lang="id-ID" sz="1800" b="1" dirty="0"/>
              <a:t>D3 PERHOTELAN </a:t>
            </a:r>
            <a:r>
              <a:rPr lang="en-US" sz="1800" b="1" dirty="0"/>
              <a:t>FAKULTAS ILMU TERAPAN</a:t>
            </a:r>
          </a:p>
          <a:p>
            <a:r>
              <a:rPr lang="id-ID" sz="1800" b="1" dirty="0"/>
              <a:t> </a:t>
            </a:r>
            <a:r>
              <a:rPr lang="en-US" sz="1800" b="1" dirty="0"/>
              <a:t>TELKOM UNIVERSITY</a:t>
            </a:r>
            <a:endParaRPr lang="id-ID" sz="1800" b="1" dirty="0"/>
          </a:p>
        </p:txBody>
      </p:sp>
      <p:sp>
        <p:nvSpPr>
          <p:cNvPr id="4" name="Text Placeholder 9"/>
          <p:cNvSpPr>
            <a:spLocks noGrp="1"/>
          </p:cNvSpPr>
          <p:nvPr>
            <p:ph type="body" sz="quarter" idx="11"/>
          </p:nvPr>
        </p:nvSpPr>
        <p:spPr>
          <a:xfrm>
            <a:off x="6096001" y="5867400"/>
            <a:ext cx="4429125" cy="685800"/>
          </a:xfrm>
        </p:spPr>
        <p:txBody>
          <a:bodyPr>
            <a:noAutofit/>
          </a:bodyPr>
          <a:lstStyle>
            <a:lvl1pPr marL="0" indent="0">
              <a:buNone/>
              <a:defRPr>
                <a:solidFill>
                  <a:schemeClr val="bg1"/>
                </a:solidFill>
              </a:defRPr>
            </a:lvl1pPr>
          </a:lstStyle>
          <a:p>
            <a:pPr algn="ctr"/>
            <a:r>
              <a:rPr lang="en-US" dirty="0" err="1"/>
              <a:t>Dendi</a:t>
            </a:r>
            <a:r>
              <a:rPr lang="en-US" dirty="0"/>
              <a:t> </a:t>
            </a:r>
            <a:r>
              <a:rPr lang="en-US" dirty="0" err="1"/>
              <a:t>Gusnadi</a:t>
            </a:r>
            <a:r>
              <a:rPr lang="id-ID" dirty="0"/>
              <a:t>, MM.Par</a:t>
            </a:r>
            <a:endParaRPr lang="en-US" dirty="0"/>
          </a:p>
        </p:txBody>
      </p:sp>
    </p:spTree>
    <p:extLst>
      <p:ext uri="{BB962C8B-B14F-4D97-AF65-F5344CB8AC3E}">
        <p14:creationId xmlns:p14="http://schemas.microsoft.com/office/powerpoint/2010/main" val="1419971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85D5B-EBFA-44E5-B504-4DB1B30F4B59}"/>
              </a:ext>
            </a:extLst>
          </p:cNvPr>
          <p:cNvSpPr>
            <a:spLocks noGrp="1"/>
          </p:cNvSpPr>
          <p:nvPr>
            <p:ph type="title"/>
          </p:nvPr>
        </p:nvSpPr>
        <p:spPr>
          <a:xfrm>
            <a:off x="0" y="681038"/>
            <a:ext cx="11353800" cy="503186"/>
          </a:xfrm>
        </p:spPr>
        <p:txBody>
          <a:bodyPr>
            <a:noAutofit/>
          </a:bodyPr>
          <a:lstStyle/>
          <a:p>
            <a:pPr algn="ctr"/>
            <a:r>
              <a:rPr lang="en-ID" sz="3200" b="1" dirty="0" err="1"/>
              <a:t>Definisi</a:t>
            </a:r>
            <a:r>
              <a:rPr lang="en-ID" sz="3200" b="1" dirty="0"/>
              <a:t> </a:t>
            </a:r>
            <a:r>
              <a:rPr lang="en-ID" sz="3200" b="1" dirty="0" err="1"/>
              <a:t>Sistem</a:t>
            </a:r>
            <a:r>
              <a:rPr lang="en-ID" sz="3200" b="1" dirty="0"/>
              <a:t> </a:t>
            </a:r>
            <a:r>
              <a:rPr lang="en-ID" sz="3200" b="1" dirty="0" err="1"/>
              <a:t>Penjaminan</a:t>
            </a:r>
            <a:r>
              <a:rPr lang="en-ID" sz="3200" b="1" dirty="0"/>
              <a:t> </a:t>
            </a:r>
            <a:r>
              <a:rPr lang="en-ID" sz="3200" b="1" dirty="0" err="1"/>
              <a:t>Keamanan</a:t>
            </a:r>
            <a:r>
              <a:rPr lang="en-ID" sz="3200" b="1" dirty="0"/>
              <a:t> </a:t>
            </a:r>
            <a:r>
              <a:rPr lang="en-ID" sz="3200" b="1" dirty="0" err="1"/>
              <a:t>makanan</a:t>
            </a:r>
            <a:r>
              <a:rPr lang="en-ID" sz="3200" b="1" dirty="0"/>
              <a:t> </a:t>
            </a:r>
            <a:r>
              <a:rPr lang="en-ID" sz="3200" b="1" dirty="0" err="1"/>
              <a:t>atau</a:t>
            </a:r>
            <a:r>
              <a:rPr lang="en-ID" sz="3200" b="1" dirty="0"/>
              <a:t> HACCP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04129872"/>
              </p:ext>
            </p:extLst>
          </p:nvPr>
        </p:nvGraphicFramePr>
        <p:xfrm>
          <a:off x="104931" y="1484268"/>
          <a:ext cx="12085820" cy="46926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49F2C1E0-18A5-44CA-A8F4-0077DA3FAD5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0800000">
            <a:off x="0" y="-4"/>
            <a:ext cx="12192000" cy="380997"/>
          </a:xfrm>
          <a:prstGeom prst="rect">
            <a:avLst/>
          </a:prstGeom>
          <a:ln/>
        </p:spPr>
        <p:style>
          <a:lnRef idx="1">
            <a:schemeClr val="accent3"/>
          </a:lnRef>
          <a:fillRef idx="2">
            <a:schemeClr val="accent3"/>
          </a:fillRef>
          <a:effectRef idx="1">
            <a:schemeClr val="accent3"/>
          </a:effectRef>
          <a:fontRef idx="minor">
            <a:schemeClr val="dk1"/>
          </a:fontRef>
        </p:style>
      </p:pic>
      <p:pic>
        <p:nvPicPr>
          <p:cNvPr id="5" name="Picture 7" descr="LOGO">
            <a:extLst>
              <a:ext uri="{FF2B5EF4-FFF2-40B4-BE49-F238E27FC236}">
                <a16:creationId xmlns:a16="http://schemas.microsoft.com/office/drawing/2014/main" id="{AD7C2AFE-2907-44F7-8B01-C470D9F0F55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514752" y="-15875"/>
            <a:ext cx="1675999"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8318432-AEF9-4C14-8800-E98C8329C08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6356349"/>
            <a:ext cx="12192000" cy="50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986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85D5B-EBFA-44E5-B504-4DB1B30F4B59}"/>
              </a:ext>
            </a:extLst>
          </p:cNvPr>
          <p:cNvSpPr>
            <a:spLocks noGrp="1"/>
          </p:cNvSpPr>
          <p:nvPr>
            <p:ph type="title"/>
          </p:nvPr>
        </p:nvSpPr>
        <p:spPr>
          <a:xfrm>
            <a:off x="-1" y="396863"/>
            <a:ext cx="12190751" cy="908017"/>
          </a:xfrm>
        </p:spPr>
        <p:style>
          <a:lnRef idx="1">
            <a:schemeClr val="accent3"/>
          </a:lnRef>
          <a:fillRef idx="2">
            <a:schemeClr val="accent3"/>
          </a:fillRef>
          <a:effectRef idx="1">
            <a:schemeClr val="accent3"/>
          </a:effectRef>
          <a:fontRef idx="minor">
            <a:schemeClr val="dk1"/>
          </a:fontRef>
        </p:style>
        <p:txBody>
          <a:bodyPr>
            <a:noAutofit/>
          </a:bodyPr>
          <a:lstStyle/>
          <a:p>
            <a:pPr algn="ctr"/>
            <a:r>
              <a:rPr lang="en-ID" sz="3200" b="1" dirty="0" err="1"/>
              <a:t>Konsep</a:t>
            </a:r>
            <a:r>
              <a:rPr lang="en-ID" sz="3200" b="1" dirty="0"/>
              <a:t> dan </a:t>
            </a:r>
            <a:r>
              <a:rPr lang="en-ID" sz="3200" b="1" dirty="0" err="1"/>
              <a:t>Sistem</a:t>
            </a:r>
            <a:r>
              <a:rPr lang="en-ID" sz="3200" b="1" dirty="0"/>
              <a:t> HACCP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90190223"/>
              </p:ext>
            </p:extLst>
          </p:nvPr>
        </p:nvGraphicFramePr>
        <p:xfrm>
          <a:off x="104931" y="1139252"/>
          <a:ext cx="12085820" cy="50377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49F2C1E0-18A5-44CA-A8F4-0077DA3FAD5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0800000">
            <a:off x="0" y="-4"/>
            <a:ext cx="12192000" cy="380997"/>
          </a:xfrm>
          <a:prstGeom prst="rect">
            <a:avLst/>
          </a:prstGeom>
          <a:ln/>
        </p:spPr>
        <p:style>
          <a:lnRef idx="1">
            <a:schemeClr val="accent3"/>
          </a:lnRef>
          <a:fillRef idx="2">
            <a:schemeClr val="accent3"/>
          </a:fillRef>
          <a:effectRef idx="1">
            <a:schemeClr val="accent3"/>
          </a:effectRef>
          <a:fontRef idx="minor">
            <a:schemeClr val="dk1"/>
          </a:fontRef>
        </p:style>
      </p:pic>
      <p:pic>
        <p:nvPicPr>
          <p:cNvPr id="5" name="Picture 7" descr="LOGO">
            <a:extLst>
              <a:ext uri="{FF2B5EF4-FFF2-40B4-BE49-F238E27FC236}">
                <a16:creationId xmlns:a16="http://schemas.microsoft.com/office/drawing/2014/main" id="{AD7C2AFE-2907-44F7-8B01-C470D9F0F55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514752" y="-15875"/>
            <a:ext cx="1675999"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8318432-AEF9-4C14-8800-E98C8329C08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6356349"/>
            <a:ext cx="12192000" cy="50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6224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85D5B-EBFA-44E5-B504-4DB1B30F4B59}"/>
              </a:ext>
            </a:extLst>
          </p:cNvPr>
          <p:cNvSpPr>
            <a:spLocks noGrp="1"/>
          </p:cNvSpPr>
          <p:nvPr>
            <p:ph type="title"/>
          </p:nvPr>
        </p:nvSpPr>
        <p:spPr>
          <a:xfrm>
            <a:off x="1249" y="681038"/>
            <a:ext cx="12190751" cy="1287445"/>
          </a:xfrm>
        </p:spPr>
        <p:style>
          <a:lnRef idx="1">
            <a:schemeClr val="accent6"/>
          </a:lnRef>
          <a:fillRef idx="2">
            <a:schemeClr val="accent6"/>
          </a:fillRef>
          <a:effectRef idx="1">
            <a:schemeClr val="accent6"/>
          </a:effectRef>
          <a:fontRef idx="minor">
            <a:schemeClr val="dk1"/>
          </a:fontRef>
        </p:style>
        <p:txBody>
          <a:bodyPr>
            <a:noAutofit/>
          </a:bodyPr>
          <a:lstStyle/>
          <a:p>
            <a:pPr algn="just"/>
            <a:r>
              <a:rPr lang="en-ID" sz="1800" dirty="0" err="1"/>
              <a:t>Tujuan</a:t>
            </a:r>
            <a:r>
              <a:rPr lang="en-ID" sz="1800" dirty="0"/>
              <a:t> dan </a:t>
            </a:r>
            <a:r>
              <a:rPr lang="en-ID" sz="1800" dirty="0" err="1"/>
              <a:t>sasaran</a:t>
            </a:r>
            <a:r>
              <a:rPr lang="en-ID" sz="1800" dirty="0"/>
              <a:t> HACCP </a:t>
            </a:r>
            <a:r>
              <a:rPr lang="en-ID" sz="1800" dirty="0" err="1"/>
              <a:t>adalah</a:t>
            </a:r>
            <a:r>
              <a:rPr lang="en-ID" sz="1800" dirty="0"/>
              <a:t> </a:t>
            </a:r>
            <a:r>
              <a:rPr lang="en-ID" sz="1800" dirty="0" err="1"/>
              <a:t>memperkecil</a:t>
            </a:r>
            <a:r>
              <a:rPr lang="en-ID" sz="1800" dirty="0"/>
              <a:t> </a:t>
            </a:r>
            <a:r>
              <a:rPr lang="en-ID" sz="1800" dirty="0" err="1"/>
              <a:t>kemungkinan</a:t>
            </a:r>
            <a:r>
              <a:rPr lang="en-ID" sz="1800" dirty="0"/>
              <a:t> </a:t>
            </a:r>
            <a:r>
              <a:rPr lang="en-ID" sz="1800" dirty="0" err="1"/>
              <a:t>adanya</a:t>
            </a:r>
            <a:r>
              <a:rPr lang="en-ID" sz="1800" dirty="0"/>
              <a:t> </a:t>
            </a:r>
            <a:r>
              <a:rPr lang="en-ID" sz="1800" dirty="0" err="1"/>
              <a:t>kontaminasi</a:t>
            </a:r>
            <a:r>
              <a:rPr lang="en-ID" sz="1800" dirty="0"/>
              <a:t> </a:t>
            </a:r>
            <a:r>
              <a:rPr lang="en-ID" sz="1800" dirty="0" err="1"/>
              <a:t>mikroba</a:t>
            </a:r>
            <a:r>
              <a:rPr lang="en-ID" sz="1800" dirty="0"/>
              <a:t> pathogen dan </a:t>
            </a:r>
            <a:r>
              <a:rPr lang="en-ID" sz="1800" dirty="0" err="1"/>
              <a:t>memperkecil</a:t>
            </a:r>
            <a:r>
              <a:rPr lang="en-ID" sz="1800" dirty="0"/>
              <a:t> </a:t>
            </a:r>
            <a:r>
              <a:rPr lang="en-ID" sz="1800" dirty="0" err="1"/>
              <a:t>potensi</a:t>
            </a:r>
            <a:r>
              <a:rPr lang="en-ID" sz="1800" dirty="0"/>
              <a:t> </a:t>
            </a:r>
            <a:r>
              <a:rPr lang="en-ID" sz="1800" dirty="0" err="1"/>
              <a:t>mereka</a:t>
            </a:r>
            <a:r>
              <a:rPr lang="en-ID" sz="1800" dirty="0"/>
              <a:t> </a:t>
            </a:r>
            <a:r>
              <a:rPr lang="en-ID" sz="1800" dirty="0" err="1"/>
              <a:t>untuk</a:t>
            </a:r>
            <a:r>
              <a:rPr lang="en-ID" sz="1800" dirty="0"/>
              <a:t> </a:t>
            </a:r>
            <a:r>
              <a:rPr lang="en-ID" sz="1800" dirty="0" err="1"/>
              <a:t>tumbuh</a:t>
            </a:r>
            <a:r>
              <a:rPr lang="en-ID" sz="1800" dirty="0"/>
              <a:t> dan </a:t>
            </a:r>
            <a:r>
              <a:rPr lang="en-ID" sz="1800" dirty="0" err="1"/>
              <a:t>berkembang</a:t>
            </a:r>
            <a:r>
              <a:rPr lang="en-ID" sz="1800" dirty="0"/>
              <a:t>. Oleh </a:t>
            </a:r>
            <a:r>
              <a:rPr lang="en-ID" sz="1800" dirty="0" err="1"/>
              <a:t>karena</a:t>
            </a:r>
            <a:r>
              <a:rPr lang="en-ID" sz="1800" dirty="0"/>
              <a:t> </a:t>
            </a:r>
            <a:r>
              <a:rPr lang="en-ID" sz="1800" dirty="0" err="1"/>
              <a:t>itu</a:t>
            </a:r>
            <a:r>
              <a:rPr lang="en-ID" sz="1800" dirty="0"/>
              <a:t>, </a:t>
            </a:r>
            <a:r>
              <a:rPr lang="en-ID" sz="1800" dirty="0" err="1"/>
              <a:t>secara</a:t>
            </a:r>
            <a:r>
              <a:rPr lang="en-ID" sz="1800" dirty="0"/>
              <a:t> </a:t>
            </a:r>
            <a:r>
              <a:rPr lang="en-ID" sz="1800" dirty="0" err="1"/>
              <a:t>individu</a:t>
            </a:r>
            <a:r>
              <a:rPr lang="en-ID" sz="1800" dirty="0"/>
              <a:t> </a:t>
            </a:r>
            <a:r>
              <a:rPr lang="en-ID" sz="1800" dirty="0" err="1"/>
              <a:t>setiap</a:t>
            </a:r>
            <a:r>
              <a:rPr lang="en-ID" sz="1800" dirty="0"/>
              <a:t> </a:t>
            </a:r>
            <a:r>
              <a:rPr lang="en-ID" sz="1800" dirty="0" err="1"/>
              <a:t>produk</a:t>
            </a:r>
            <a:r>
              <a:rPr lang="en-ID" sz="1800" dirty="0"/>
              <a:t> dan </a:t>
            </a:r>
            <a:r>
              <a:rPr lang="en-ID" sz="1800" dirty="0" err="1"/>
              <a:t>sistem</a:t>
            </a:r>
            <a:r>
              <a:rPr lang="en-ID" sz="1800" dirty="0"/>
              <a:t> </a:t>
            </a:r>
            <a:r>
              <a:rPr lang="en-ID" sz="1800" dirty="0" err="1"/>
              <a:t>pengolahannya</a:t>
            </a:r>
            <a:r>
              <a:rPr lang="en-ID" sz="1800" dirty="0"/>
              <a:t> </a:t>
            </a:r>
            <a:r>
              <a:rPr lang="en-ID" sz="1800" dirty="0" err="1"/>
              <a:t>dalam</a:t>
            </a:r>
            <a:r>
              <a:rPr lang="en-ID" sz="1800" dirty="0"/>
              <a:t> </a:t>
            </a:r>
            <a:r>
              <a:rPr lang="en-ID" sz="1800" dirty="0" err="1"/>
              <a:t>industri</a:t>
            </a:r>
            <a:r>
              <a:rPr lang="en-ID" sz="1800" dirty="0"/>
              <a:t> </a:t>
            </a:r>
            <a:r>
              <a:rPr lang="en-ID" sz="1800" dirty="0" err="1"/>
              <a:t>pangan</a:t>
            </a:r>
            <a:r>
              <a:rPr lang="en-ID" sz="1800" dirty="0"/>
              <a:t> </a:t>
            </a:r>
            <a:r>
              <a:rPr lang="en-ID" sz="1800" dirty="0" err="1"/>
              <a:t>harus</a:t>
            </a:r>
            <a:r>
              <a:rPr lang="en-ID" sz="1800" dirty="0"/>
              <a:t> </a:t>
            </a:r>
            <a:r>
              <a:rPr lang="en-ID" sz="1800" dirty="0" err="1"/>
              <a:t>mempertimbangkan</a:t>
            </a:r>
            <a:r>
              <a:rPr lang="en-ID" sz="1800" dirty="0"/>
              <a:t> </a:t>
            </a:r>
            <a:r>
              <a:rPr lang="en-ID" sz="1800" dirty="0" err="1"/>
              <a:t>rencana</a:t>
            </a:r>
            <a:r>
              <a:rPr lang="en-ID" sz="1800" dirty="0"/>
              <a:t> </a:t>
            </a:r>
            <a:r>
              <a:rPr lang="en-ID" sz="1800" dirty="0" err="1"/>
              <a:t>pengembangan</a:t>
            </a:r>
            <a:r>
              <a:rPr lang="en-ID" sz="1800" dirty="0"/>
              <a:t> HACCP. </a:t>
            </a:r>
            <a:r>
              <a:rPr lang="en-ID" sz="1800" dirty="0" err="1"/>
              <a:t>Dengan</a:t>
            </a:r>
            <a:r>
              <a:rPr lang="en-ID" sz="1800" dirty="0"/>
              <a:t> </a:t>
            </a:r>
            <a:r>
              <a:rPr lang="en-ID" sz="1800" dirty="0" err="1"/>
              <a:t>demikian</a:t>
            </a:r>
            <a:r>
              <a:rPr lang="en-ID" sz="1800" dirty="0"/>
              <a:t>, </a:t>
            </a:r>
            <a:r>
              <a:rPr lang="en-ID" sz="1800" dirty="0" err="1"/>
              <a:t>setiap</a:t>
            </a:r>
            <a:r>
              <a:rPr lang="en-ID" sz="1800" dirty="0"/>
              <a:t> </a:t>
            </a:r>
            <a:r>
              <a:rPr lang="en-ID" sz="1800" dirty="0" err="1"/>
              <a:t>produk</a:t>
            </a:r>
            <a:r>
              <a:rPr lang="en-ID" sz="1800" dirty="0"/>
              <a:t> </a:t>
            </a:r>
            <a:r>
              <a:rPr lang="en-ID" sz="1800" dirty="0" err="1"/>
              <a:t>dalam</a:t>
            </a:r>
            <a:r>
              <a:rPr lang="en-ID" sz="1800" dirty="0"/>
              <a:t> </a:t>
            </a:r>
            <a:r>
              <a:rPr lang="en-ID" sz="1800" dirty="0" err="1"/>
              <a:t>industri</a:t>
            </a:r>
            <a:r>
              <a:rPr lang="en-ID" sz="1800" dirty="0"/>
              <a:t> </a:t>
            </a:r>
            <a:r>
              <a:rPr lang="en-ID" sz="1800" dirty="0" err="1"/>
              <a:t>pangan</a:t>
            </a:r>
            <a:r>
              <a:rPr lang="en-ID" sz="1800" dirty="0"/>
              <a:t> yang </a:t>
            </a:r>
            <a:r>
              <a:rPr lang="en-ID" sz="1800" dirty="0" err="1"/>
              <a:t>dihasilkannya</a:t>
            </a:r>
            <a:r>
              <a:rPr lang="en-ID" sz="1800" dirty="0"/>
              <a:t> </a:t>
            </a:r>
            <a:r>
              <a:rPr lang="en-ID" sz="1800" dirty="0" err="1"/>
              <a:t>akan</a:t>
            </a:r>
            <a:r>
              <a:rPr lang="en-ID" sz="1800" dirty="0"/>
              <a:t> </a:t>
            </a:r>
            <a:r>
              <a:rPr lang="en-ID" sz="1800" dirty="0" err="1"/>
              <a:t>mempunyai</a:t>
            </a:r>
            <a:r>
              <a:rPr lang="en-ID" sz="1800" dirty="0"/>
              <a:t> </a:t>
            </a:r>
            <a:r>
              <a:rPr lang="en-ID" sz="1800" dirty="0" err="1"/>
              <a:t>konsep</a:t>
            </a:r>
            <a:r>
              <a:rPr lang="en-ID" sz="1800" dirty="0"/>
              <a:t> </a:t>
            </a:r>
            <a:r>
              <a:rPr lang="en-ID" sz="1800" dirty="0" err="1"/>
              <a:t>rencana</a:t>
            </a:r>
            <a:r>
              <a:rPr lang="en-ID" sz="1800" dirty="0"/>
              <a:t> </a:t>
            </a:r>
            <a:r>
              <a:rPr lang="en-ID" sz="1800" dirty="0" err="1"/>
              <a:t>penerapan</a:t>
            </a:r>
            <a:r>
              <a:rPr lang="en-ID" sz="1800" dirty="0"/>
              <a:t> HACCP-</a:t>
            </a:r>
            <a:r>
              <a:rPr lang="en-ID" sz="1800" dirty="0" err="1"/>
              <a:t>nya</a:t>
            </a:r>
            <a:r>
              <a:rPr lang="en-ID" sz="1800" dirty="0"/>
              <a:t> </a:t>
            </a:r>
            <a:r>
              <a:rPr lang="en-ID" sz="1800" dirty="0" err="1"/>
              <a:t>masing-masing</a:t>
            </a:r>
            <a:r>
              <a:rPr lang="en-ID" sz="1800" dirty="0"/>
              <a:t> </a:t>
            </a:r>
            <a:r>
              <a:rPr lang="en-ID" sz="1800" dirty="0" err="1"/>
              <a:t>disesuaikan</a:t>
            </a:r>
            <a:r>
              <a:rPr lang="en-ID" sz="1800" dirty="0"/>
              <a:t> </a:t>
            </a:r>
            <a:r>
              <a:rPr lang="en-ID" sz="1800" dirty="0" err="1"/>
              <a:t>dengan</a:t>
            </a:r>
            <a:r>
              <a:rPr lang="en-ID" sz="1800" dirty="0"/>
              <a:t> </a:t>
            </a:r>
            <a:r>
              <a:rPr lang="en-ID" sz="1800" dirty="0" err="1"/>
              <a:t>sistem</a:t>
            </a:r>
            <a:r>
              <a:rPr lang="en-ID" sz="1800" dirty="0"/>
              <a:t> </a:t>
            </a:r>
            <a:r>
              <a:rPr lang="en-ID" sz="1800" dirty="0" err="1"/>
              <a:t>produksinya</a:t>
            </a:r>
            <a:r>
              <a:rPr lang="en-ID" sz="1800" dirty="0"/>
              <a:t>.</a:t>
            </a:r>
            <a:r>
              <a:rPr lang="en-ID" sz="1800" dirty="0">
                <a:latin typeface="Lato Light"/>
              </a:rPr>
              <a:t>.</a:t>
            </a:r>
            <a:endParaRPr lang="en-ID" sz="1800" dirty="0"/>
          </a:p>
        </p:txBody>
      </p:sp>
      <p:pic>
        <p:nvPicPr>
          <p:cNvPr id="4" name="Picture 3">
            <a:extLst>
              <a:ext uri="{FF2B5EF4-FFF2-40B4-BE49-F238E27FC236}">
                <a16:creationId xmlns:a16="http://schemas.microsoft.com/office/drawing/2014/main" id="{49F2C1E0-18A5-44CA-A8F4-0077DA3FAD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4"/>
            <a:ext cx="12192000" cy="380997"/>
          </a:xfrm>
          <a:prstGeom prst="rect">
            <a:avLst/>
          </a:prstGeom>
          <a:ln/>
        </p:spPr>
        <p:style>
          <a:lnRef idx="1">
            <a:schemeClr val="accent3"/>
          </a:lnRef>
          <a:fillRef idx="2">
            <a:schemeClr val="accent3"/>
          </a:fillRef>
          <a:effectRef idx="1">
            <a:schemeClr val="accent3"/>
          </a:effectRef>
          <a:fontRef idx="minor">
            <a:schemeClr val="dk1"/>
          </a:fontRef>
        </p:style>
      </p:pic>
      <p:pic>
        <p:nvPicPr>
          <p:cNvPr id="5" name="Picture 7" descr="LOGO">
            <a:extLst>
              <a:ext uri="{FF2B5EF4-FFF2-40B4-BE49-F238E27FC236}">
                <a16:creationId xmlns:a16="http://schemas.microsoft.com/office/drawing/2014/main" id="{AD7C2AFE-2907-44F7-8B01-C470D9F0F55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14752" y="-15875"/>
            <a:ext cx="1675999"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8318432-AEF9-4C14-8800-E98C8329C0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356349"/>
            <a:ext cx="12192000" cy="50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Content Placeholder 8">
            <a:extLst>
              <a:ext uri="{FF2B5EF4-FFF2-40B4-BE49-F238E27FC236}">
                <a16:creationId xmlns:a16="http://schemas.microsoft.com/office/drawing/2014/main" id="{1A08EB9A-A57C-442E-9E7F-F8414DF06359}"/>
              </a:ext>
            </a:extLst>
          </p:cNvPr>
          <p:cNvGraphicFramePr>
            <a:graphicFrameLocks noGrp="1"/>
          </p:cNvGraphicFramePr>
          <p:nvPr>
            <p:ph idx="1"/>
            <p:extLst>
              <p:ext uri="{D42A27DB-BD31-4B8C-83A1-F6EECF244321}">
                <p14:modId xmlns:p14="http://schemas.microsoft.com/office/powerpoint/2010/main" val="1823593149"/>
              </p:ext>
            </p:extLst>
          </p:nvPr>
        </p:nvGraphicFramePr>
        <p:xfrm>
          <a:off x="0" y="3132944"/>
          <a:ext cx="12190413" cy="304401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Rectangle: Rounded Corners 9">
            <a:extLst>
              <a:ext uri="{FF2B5EF4-FFF2-40B4-BE49-F238E27FC236}">
                <a16:creationId xmlns:a16="http://schemas.microsoft.com/office/drawing/2014/main" id="{F33F0BE4-3D0F-48CA-998B-2905FA94E0AF}"/>
              </a:ext>
            </a:extLst>
          </p:cNvPr>
          <p:cNvSpPr/>
          <p:nvPr/>
        </p:nvSpPr>
        <p:spPr>
          <a:xfrm>
            <a:off x="149902" y="2147870"/>
            <a:ext cx="11932170" cy="80568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sv-SE"/>
              <a:t>Bagi industri pengolahan pangan, sistem HACCP sebagai sistem penjamin keamanan pangan mempunyai kegunaan dalam hal, yaitu :</a:t>
            </a:r>
            <a:endParaRPr lang="sv-SE" dirty="0"/>
          </a:p>
        </p:txBody>
      </p:sp>
    </p:spTree>
    <p:extLst>
      <p:ext uri="{BB962C8B-B14F-4D97-AF65-F5344CB8AC3E}">
        <p14:creationId xmlns:p14="http://schemas.microsoft.com/office/powerpoint/2010/main" val="380242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85D5B-EBFA-44E5-B504-4DB1B30F4B59}"/>
              </a:ext>
            </a:extLst>
          </p:cNvPr>
          <p:cNvSpPr>
            <a:spLocks noGrp="1"/>
          </p:cNvSpPr>
          <p:nvPr>
            <p:ph type="title"/>
          </p:nvPr>
        </p:nvSpPr>
        <p:spPr>
          <a:xfrm>
            <a:off x="1249" y="681039"/>
            <a:ext cx="12190751" cy="952890"/>
          </a:xfrm>
        </p:spPr>
        <p:style>
          <a:lnRef idx="1">
            <a:schemeClr val="accent6"/>
          </a:lnRef>
          <a:fillRef idx="2">
            <a:schemeClr val="accent6"/>
          </a:fillRef>
          <a:effectRef idx="1">
            <a:schemeClr val="accent6"/>
          </a:effectRef>
          <a:fontRef idx="minor">
            <a:schemeClr val="dk1"/>
          </a:fontRef>
        </p:style>
        <p:txBody>
          <a:bodyPr>
            <a:noAutofit/>
          </a:bodyPr>
          <a:lstStyle/>
          <a:p>
            <a:r>
              <a:rPr lang="en-ID" sz="1800" dirty="0" err="1"/>
              <a:t>Pendekatan</a:t>
            </a:r>
            <a:r>
              <a:rPr lang="en-ID" sz="1800" dirty="0"/>
              <a:t> HACCP </a:t>
            </a:r>
            <a:r>
              <a:rPr lang="en-ID" sz="1800" dirty="0" err="1"/>
              <a:t>dalam</a:t>
            </a:r>
            <a:r>
              <a:rPr lang="en-ID" sz="1800" dirty="0"/>
              <a:t> </a:t>
            </a:r>
            <a:r>
              <a:rPr lang="en-ID" sz="1800" dirty="0" err="1"/>
              <a:t>industri</a:t>
            </a:r>
            <a:r>
              <a:rPr lang="en-ID" sz="1800" dirty="0"/>
              <a:t> </a:t>
            </a:r>
            <a:r>
              <a:rPr lang="en-ID" sz="1800" dirty="0" err="1"/>
              <a:t>pangan</a:t>
            </a:r>
            <a:r>
              <a:rPr lang="en-ID" sz="1800" dirty="0"/>
              <a:t> </a:t>
            </a:r>
            <a:r>
              <a:rPr lang="en-ID" sz="1800" dirty="0" err="1"/>
              <a:t>terutama</a:t>
            </a:r>
            <a:r>
              <a:rPr lang="en-ID" sz="1800" dirty="0"/>
              <a:t> </a:t>
            </a:r>
            <a:r>
              <a:rPr lang="en-ID" sz="1800" dirty="0" err="1"/>
              <a:t>diarahkan</a:t>
            </a:r>
            <a:r>
              <a:rPr lang="en-ID" sz="1800" dirty="0"/>
              <a:t> </a:t>
            </a:r>
            <a:r>
              <a:rPr lang="en-ID" sz="1800" dirty="0" err="1"/>
              <a:t>terhadap</a:t>
            </a:r>
            <a:r>
              <a:rPr lang="en-ID" sz="1800" dirty="0"/>
              <a:t> </a:t>
            </a:r>
            <a:r>
              <a:rPr lang="en-ID" sz="1800" dirty="0" err="1"/>
              <a:t>produk</a:t>
            </a:r>
            <a:r>
              <a:rPr lang="en-ID" sz="1800" dirty="0"/>
              <a:t> </a:t>
            </a:r>
            <a:r>
              <a:rPr lang="en-ID" sz="1800" dirty="0" err="1"/>
              <a:t>pangan</a:t>
            </a:r>
            <a:r>
              <a:rPr lang="en-ID" sz="1800" dirty="0"/>
              <a:t> (</a:t>
            </a:r>
            <a:r>
              <a:rPr lang="en-ID" sz="1800" dirty="0" err="1"/>
              <a:t>makanan</a:t>
            </a:r>
            <a:r>
              <a:rPr lang="en-ID" sz="1800" dirty="0"/>
              <a:t>) yang </a:t>
            </a:r>
            <a:r>
              <a:rPr lang="en-ID" sz="1800" dirty="0" err="1"/>
              <a:t>mempunyai</a:t>
            </a:r>
            <a:r>
              <a:rPr lang="en-ID" sz="1800" dirty="0"/>
              <a:t> </a:t>
            </a:r>
            <a:r>
              <a:rPr lang="en-ID" sz="1800" dirty="0" err="1"/>
              <a:t>resiko</a:t>
            </a:r>
            <a:r>
              <a:rPr lang="en-ID" sz="1800" dirty="0"/>
              <a:t> </a:t>
            </a:r>
            <a:r>
              <a:rPr lang="en-ID" sz="1800" dirty="0" err="1"/>
              <a:t>tinggi</a:t>
            </a:r>
            <a:r>
              <a:rPr lang="en-ID" sz="1800" dirty="0"/>
              <a:t> </a:t>
            </a:r>
            <a:r>
              <a:rPr lang="en-ID" sz="1800" dirty="0" err="1"/>
              <a:t>sebagai</a:t>
            </a:r>
            <a:r>
              <a:rPr lang="en-ID" sz="1800" dirty="0"/>
              <a:t> </a:t>
            </a:r>
            <a:r>
              <a:rPr lang="en-ID" sz="1800" dirty="0" err="1"/>
              <a:t>penyebab</a:t>
            </a:r>
            <a:r>
              <a:rPr lang="en-ID" sz="1800" dirty="0"/>
              <a:t> </a:t>
            </a:r>
            <a:r>
              <a:rPr lang="en-ID" sz="1800" dirty="0" err="1"/>
              <a:t>penyakit</a:t>
            </a:r>
            <a:r>
              <a:rPr lang="en-ID" sz="1800" dirty="0"/>
              <a:t> dan </a:t>
            </a:r>
            <a:r>
              <a:rPr lang="en-ID" sz="1800" dirty="0" err="1"/>
              <a:t>keracunan</a:t>
            </a:r>
            <a:r>
              <a:rPr lang="en-ID" sz="1800" dirty="0"/>
              <a:t>, </a:t>
            </a:r>
            <a:r>
              <a:rPr lang="en-ID" sz="1800" dirty="0" err="1"/>
              <a:t>yaitu</a:t>
            </a:r>
            <a:r>
              <a:rPr lang="en-ID" sz="1800" dirty="0"/>
              <a:t> </a:t>
            </a:r>
            <a:r>
              <a:rPr lang="en-ID" sz="1800" dirty="0" err="1"/>
              <a:t>makanan</a:t>
            </a:r>
            <a:r>
              <a:rPr lang="en-ID" sz="1800" dirty="0"/>
              <a:t> yang </a:t>
            </a:r>
            <a:r>
              <a:rPr lang="en-ID" sz="1800" dirty="0" err="1"/>
              <a:t>mudah</a:t>
            </a:r>
            <a:r>
              <a:rPr lang="en-ID" sz="1800" dirty="0"/>
              <a:t> </a:t>
            </a:r>
            <a:r>
              <a:rPr lang="en-ID" sz="1800" dirty="0" err="1"/>
              <a:t>terkontaminasi</a:t>
            </a:r>
            <a:r>
              <a:rPr lang="en-ID" sz="1800" dirty="0"/>
              <a:t> oleh </a:t>
            </a:r>
            <a:r>
              <a:rPr lang="en-ID" sz="1800" dirty="0" err="1"/>
              <a:t>bahaya</a:t>
            </a:r>
            <a:r>
              <a:rPr lang="en-ID" sz="1800" dirty="0"/>
              <a:t> </a:t>
            </a:r>
            <a:r>
              <a:rPr lang="en-ID" sz="1800" dirty="0" err="1"/>
              <a:t>mikrobiologi</a:t>
            </a:r>
            <a:r>
              <a:rPr lang="en-ID" sz="1800" dirty="0"/>
              <a:t>, </a:t>
            </a:r>
            <a:r>
              <a:rPr lang="en-ID" sz="1800" dirty="0" err="1"/>
              <a:t>kimia</a:t>
            </a:r>
            <a:r>
              <a:rPr lang="en-ID" sz="1800" dirty="0"/>
              <a:t> dan</a:t>
            </a:r>
            <a:br>
              <a:rPr lang="en-ID" sz="1800" dirty="0"/>
            </a:br>
            <a:r>
              <a:rPr lang="en-ID" sz="1800" dirty="0" err="1"/>
              <a:t>fisika</a:t>
            </a:r>
            <a:r>
              <a:rPr lang="en-ID" sz="1800" dirty="0"/>
              <a:t>.</a:t>
            </a:r>
            <a:br>
              <a:rPr lang="en-ID" sz="1800" dirty="0"/>
            </a:br>
            <a:endParaRPr lang="en-ID" sz="1800" dirty="0"/>
          </a:p>
        </p:txBody>
      </p:sp>
      <p:pic>
        <p:nvPicPr>
          <p:cNvPr id="4" name="Picture 3">
            <a:extLst>
              <a:ext uri="{FF2B5EF4-FFF2-40B4-BE49-F238E27FC236}">
                <a16:creationId xmlns:a16="http://schemas.microsoft.com/office/drawing/2014/main" id="{49F2C1E0-18A5-44CA-A8F4-0077DA3FAD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4"/>
            <a:ext cx="12192000" cy="380997"/>
          </a:xfrm>
          <a:prstGeom prst="rect">
            <a:avLst/>
          </a:prstGeom>
          <a:ln/>
        </p:spPr>
        <p:style>
          <a:lnRef idx="1">
            <a:schemeClr val="accent3"/>
          </a:lnRef>
          <a:fillRef idx="2">
            <a:schemeClr val="accent3"/>
          </a:fillRef>
          <a:effectRef idx="1">
            <a:schemeClr val="accent3"/>
          </a:effectRef>
          <a:fontRef idx="minor">
            <a:schemeClr val="dk1"/>
          </a:fontRef>
        </p:style>
      </p:pic>
      <p:pic>
        <p:nvPicPr>
          <p:cNvPr id="5" name="Picture 7" descr="LOGO">
            <a:extLst>
              <a:ext uri="{FF2B5EF4-FFF2-40B4-BE49-F238E27FC236}">
                <a16:creationId xmlns:a16="http://schemas.microsoft.com/office/drawing/2014/main" id="{AD7C2AFE-2907-44F7-8B01-C470D9F0F55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14752" y="-15875"/>
            <a:ext cx="1675999"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8318432-AEF9-4C14-8800-E98C8329C0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356349"/>
            <a:ext cx="12192000" cy="50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Content Placeholder 8">
            <a:extLst>
              <a:ext uri="{FF2B5EF4-FFF2-40B4-BE49-F238E27FC236}">
                <a16:creationId xmlns:a16="http://schemas.microsoft.com/office/drawing/2014/main" id="{1A08EB9A-A57C-442E-9E7F-F8414DF06359}"/>
              </a:ext>
            </a:extLst>
          </p:cNvPr>
          <p:cNvGraphicFramePr>
            <a:graphicFrameLocks noGrp="1"/>
          </p:cNvGraphicFramePr>
          <p:nvPr>
            <p:ph idx="1"/>
            <p:extLst>
              <p:ext uri="{D42A27DB-BD31-4B8C-83A1-F6EECF244321}">
                <p14:modId xmlns:p14="http://schemas.microsoft.com/office/powerpoint/2010/main" val="4041536291"/>
              </p:ext>
            </p:extLst>
          </p:nvPr>
        </p:nvGraphicFramePr>
        <p:xfrm>
          <a:off x="0" y="2473377"/>
          <a:ext cx="12190413" cy="370358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Rectangle: Rounded Corners 9">
            <a:extLst>
              <a:ext uri="{FF2B5EF4-FFF2-40B4-BE49-F238E27FC236}">
                <a16:creationId xmlns:a16="http://schemas.microsoft.com/office/drawing/2014/main" id="{F33F0BE4-3D0F-48CA-998B-2905FA94E0AF}"/>
              </a:ext>
            </a:extLst>
          </p:cNvPr>
          <p:cNvSpPr/>
          <p:nvPr/>
        </p:nvSpPr>
        <p:spPr>
          <a:xfrm>
            <a:off x="129121" y="1873433"/>
            <a:ext cx="11932170" cy="56657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D" dirty="0" err="1"/>
              <a:t>Pengolahan</a:t>
            </a:r>
            <a:r>
              <a:rPr lang="en-ID" dirty="0"/>
              <a:t> </a:t>
            </a:r>
            <a:r>
              <a:rPr lang="en-ID" dirty="0" err="1"/>
              <a:t>Makanan</a:t>
            </a:r>
            <a:r>
              <a:rPr lang="en-ID" dirty="0"/>
              <a:t> </a:t>
            </a:r>
            <a:r>
              <a:rPr lang="en-ID" dirty="0" err="1"/>
              <a:t>Berdasarkan</a:t>
            </a:r>
            <a:r>
              <a:rPr lang="en-ID" dirty="0"/>
              <a:t> </a:t>
            </a:r>
            <a:r>
              <a:rPr lang="en-ID" dirty="0" err="1"/>
              <a:t>Resiko</a:t>
            </a:r>
            <a:r>
              <a:rPr lang="en-ID" dirty="0"/>
              <a:t> </a:t>
            </a:r>
            <a:r>
              <a:rPr lang="en-ID" dirty="0" err="1"/>
              <a:t>Kesehatan</a:t>
            </a:r>
            <a:r>
              <a:rPr lang="en-ID" dirty="0"/>
              <a:t> dan </a:t>
            </a:r>
            <a:r>
              <a:rPr lang="en-ID" dirty="0" err="1"/>
              <a:t>beberapa</a:t>
            </a:r>
            <a:r>
              <a:rPr lang="en-ID" dirty="0"/>
              <a:t> </a:t>
            </a:r>
            <a:r>
              <a:rPr lang="en-ID" dirty="0" err="1"/>
              <a:t>contohnya</a:t>
            </a:r>
            <a:r>
              <a:rPr lang="en-ID" dirty="0"/>
              <a:t> :</a:t>
            </a:r>
            <a:endParaRPr lang="sv-SE" dirty="0"/>
          </a:p>
        </p:txBody>
      </p:sp>
    </p:spTree>
    <p:extLst>
      <p:ext uri="{BB962C8B-B14F-4D97-AF65-F5344CB8AC3E}">
        <p14:creationId xmlns:p14="http://schemas.microsoft.com/office/powerpoint/2010/main" val="10550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85D5B-EBFA-44E5-B504-4DB1B30F4B59}"/>
              </a:ext>
            </a:extLst>
          </p:cNvPr>
          <p:cNvSpPr>
            <a:spLocks noGrp="1"/>
          </p:cNvSpPr>
          <p:nvPr>
            <p:ph type="title"/>
          </p:nvPr>
        </p:nvSpPr>
        <p:spPr>
          <a:xfrm>
            <a:off x="1249" y="281790"/>
            <a:ext cx="12190751" cy="872454"/>
          </a:xfrm>
        </p:spPr>
        <p:style>
          <a:lnRef idx="1">
            <a:schemeClr val="accent1"/>
          </a:lnRef>
          <a:fillRef idx="2">
            <a:schemeClr val="accent1"/>
          </a:fillRef>
          <a:effectRef idx="1">
            <a:schemeClr val="accent1"/>
          </a:effectRef>
          <a:fontRef idx="minor">
            <a:schemeClr val="dk1"/>
          </a:fontRef>
        </p:style>
        <p:txBody>
          <a:bodyPr>
            <a:noAutofit/>
          </a:bodyPr>
          <a:lstStyle/>
          <a:p>
            <a:pPr algn="ctr"/>
            <a:r>
              <a:rPr lang="en-ID" sz="1800" dirty="0" err="1"/>
              <a:t>Untuk</a:t>
            </a:r>
            <a:r>
              <a:rPr lang="en-ID" sz="1800" dirty="0"/>
              <a:t> </a:t>
            </a:r>
            <a:r>
              <a:rPr lang="en-ID" sz="1800" dirty="0" err="1"/>
              <a:t>memahami</a:t>
            </a:r>
            <a:r>
              <a:rPr lang="en-ID" sz="1800" dirty="0"/>
              <a:t> </a:t>
            </a:r>
            <a:r>
              <a:rPr lang="en-ID" sz="1800" dirty="0" err="1"/>
              <a:t>konsep</a:t>
            </a:r>
            <a:r>
              <a:rPr lang="en-ID" sz="1800" dirty="0"/>
              <a:t> HACCP </a:t>
            </a:r>
            <a:r>
              <a:rPr lang="en-ID" sz="1800" dirty="0" err="1"/>
              <a:t>secara</a:t>
            </a:r>
            <a:r>
              <a:rPr lang="en-ID" sz="1800" dirty="0"/>
              <a:t> </a:t>
            </a:r>
            <a:r>
              <a:rPr lang="en-ID" sz="1800" dirty="0" err="1"/>
              <a:t>menyeluruh</a:t>
            </a:r>
            <a:r>
              <a:rPr lang="en-ID" sz="1800" dirty="0"/>
              <a:t> </a:t>
            </a:r>
            <a:r>
              <a:rPr lang="en-ID" sz="1800" dirty="0" err="1"/>
              <a:t>diperlukan</a:t>
            </a:r>
            <a:r>
              <a:rPr lang="en-ID" sz="1800" dirty="0"/>
              <a:t> </a:t>
            </a:r>
            <a:r>
              <a:rPr lang="en-ID" sz="1800" dirty="0" err="1"/>
              <a:t>adanya</a:t>
            </a:r>
            <a:r>
              <a:rPr lang="en-ID" sz="1800" dirty="0"/>
              <a:t> </a:t>
            </a:r>
            <a:r>
              <a:rPr lang="en-ID" sz="1800" dirty="0" err="1"/>
              <a:t>kesamaan</a:t>
            </a:r>
            <a:r>
              <a:rPr lang="en-ID" sz="1800" dirty="0"/>
              <a:t> </a:t>
            </a:r>
            <a:r>
              <a:rPr lang="en-ID" sz="1800" dirty="0" err="1"/>
              <a:t>pandangan</a:t>
            </a:r>
            <a:r>
              <a:rPr lang="en-ID" sz="1800" dirty="0"/>
              <a:t> </a:t>
            </a:r>
            <a:br>
              <a:rPr lang="en-ID" sz="1800" dirty="0"/>
            </a:br>
            <a:r>
              <a:rPr lang="en-ID" sz="1800" dirty="0" err="1"/>
              <a:t>terhadap</a:t>
            </a:r>
            <a:r>
              <a:rPr lang="en-ID" sz="1800" dirty="0"/>
              <a:t> </a:t>
            </a:r>
            <a:r>
              <a:rPr lang="en-ID" sz="1800" dirty="0" err="1"/>
              <a:t>beberapa</a:t>
            </a:r>
            <a:r>
              <a:rPr lang="en-ID" sz="1800" dirty="0"/>
              <a:t> </a:t>
            </a:r>
            <a:r>
              <a:rPr lang="en-ID" sz="1800" dirty="0" err="1"/>
              <a:t>istilah</a:t>
            </a:r>
            <a:r>
              <a:rPr lang="en-ID" sz="1800" dirty="0"/>
              <a:t> dan </a:t>
            </a:r>
            <a:r>
              <a:rPr lang="en-ID" sz="1800" dirty="0" err="1"/>
              <a:t>definisi</a:t>
            </a:r>
            <a:r>
              <a:rPr lang="en-ID" sz="1800" dirty="0"/>
              <a:t> yang </a:t>
            </a:r>
            <a:r>
              <a:rPr lang="en-ID" sz="1800" dirty="0" err="1"/>
              <a:t>dipakai</a:t>
            </a:r>
            <a:r>
              <a:rPr lang="en-ID" sz="1800" dirty="0"/>
              <a:t> </a:t>
            </a:r>
            <a:r>
              <a:rPr lang="en-ID" sz="1800" dirty="0" err="1"/>
              <a:t>dalam</a:t>
            </a:r>
            <a:r>
              <a:rPr lang="en-ID" sz="1800" dirty="0"/>
              <a:t> </a:t>
            </a:r>
            <a:r>
              <a:rPr lang="en-ID" sz="1800" dirty="0" err="1"/>
              <a:t>sistem</a:t>
            </a:r>
            <a:r>
              <a:rPr lang="en-ID" sz="1800" dirty="0"/>
              <a:t> </a:t>
            </a:r>
            <a:r>
              <a:rPr lang="en-ID" sz="1800" dirty="0" err="1"/>
              <a:t>manajemen</a:t>
            </a:r>
            <a:r>
              <a:rPr lang="en-ID" sz="1800" dirty="0"/>
              <a:t> HACCP, </a:t>
            </a:r>
            <a:r>
              <a:rPr lang="en-ID" sz="1800" dirty="0" err="1"/>
              <a:t>yaitu</a:t>
            </a:r>
            <a:r>
              <a:rPr lang="en-ID" sz="1800" dirty="0"/>
              <a:t> : </a:t>
            </a:r>
          </a:p>
        </p:txBody>
      </p:sp>
      <p:pic>
        <p:nvPicPr>
          <p:cNvPr id="4" name="Picture 3">
            <a:extLst>
              <a:ext uri="{FF2B5EF4-FFF2-40B4-BE49-F238E27FC236}">
                <a16:creationId xmlns:a16="http://schemas.microsoft.com/office/drawing/2014/main" id="{49F2C1E0-18A5-44CA-A8F4-0077DA3FAD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4"/>
            <a:ext cx="12192000" cy="380997"/>
          </a:xfrm>
          <a:prstGeom prst="rect">
            <a:avLst/>
          </a:prstGeom>
          <a:ln/>
        </p:spPr>
        <p:style>
          <a:lnRef idx="1">
            <a:schemeClr val="accent3"/>
          </a:lnRef>
          <a:fillRef idx="2">
            <a:schemeClr val="accent3"/>
          </a:fillRef>
          <a:effectRef idx="1">
            <a:schemeClr val="accent3"/>
          </a:effectRef>
          <a:fontRef idx="minor">
            <a:schemeClr val="dk1"/>
          </a:fontRef>
        </p:style>
      </p:pic>
      <p:pic>
        <p:nvPicPr>
          <p:cNvPr id="5" name="Picture 7" descr="LOGO">
            <a:extLst>
              <a:ext uri="{FF2B5EF4-FFF2-40B4-BE49-F238E27FC236}">
                <a16:creationId xmlns:a16="http://schemas.microsoft.com/office/drawing/2014/main" id="{AD7C2AFE-2907-44F7-8B01-C470D9F0F55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14752" y="-15875"/>
            <a:ext cx="1675999"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8318432-AEF9-4C14-8800-E98C8329C0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4872" y="6356348"/>
            <a:ext cx="12192000" cy="50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Content Placeholder 8">
            <a:extLst>
              <a:ext uri="{FF2B5EF4-FFF2-40B4-BE49-F238E27FC236}">
                <a16:creationId xmlns:a16="http://schemas.microsoft.com/office/drawing/2014/main" id="{1A08EB9A-A57C-442E-9E7F-F8414DF06359}"/>
              </a:ext>
            </a:extLst>
          </p:cNvPr>
          <p:cNvGraphicFramePr>
            <a:graphicFrameLocks noGrp="1"/>
          </p:cNvGraphicFramePr>
          <p:nvPr>
            <p:ph idx="1"/>
            <p:extLst>
              <p:ext uri="{D42A27DB-BD31-4B8C-83A1-F6EECF244321}">
                <p14:modId xmlns:p14="http://schemas.microsoft.com/office/powerpoint/2010/main" val="2137400321"/>
              </p:ext>
            </p:extLst>
          </p:nvPr>
        </p:nvGraphicFramePr>
        <p:xfrm>
          <a:off x="0" y="1436039"/>
          <a:ext cx="12190413" cy="47409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590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85D5B-EBFA-44E5-B504-4DB1B30F4B59}"/>
              </a:ext>
            </a:extLst>
          </p:cNvPr>
          <p:cNvSpPr>
            <a:spLocks noGrp="1"/>
          </p:cNvSpPr>
          <p:nvPr>
            <p:ph type="title"/>
          </p:nvPr>
        </p:nvSpPr>
        <p:spPr>
          <a:xfrm>
            <a:off x="1250" y="681038"/>
            <a:ext cx="12189164" cy="1240786"/>
          </a:xfrm>
        </p:spPr>
        <p:style>
          <a:lnRef idx="1">
            <a:schemeClr val="accent1"/>
          </a:lnRef>
          <a:fillRef idx="2">
            <a:schemeClr val="accent1"/>
          </a:fillRef>
          <a:effectRef idx="1">
            <a:schemeClr val="accent1"/>
          </a:effectRef>
          <a:fontRef idx="minor">
            <a:schemeClr val="dk1"/>
          </a:fontRef>
        </p:style>
        <p:txBody>
          <a:bodyPr>
            <a:noAutofit/>
          </a:bodyPr>
          <a:lstStyle/>
          <a:p>
            <a:r>
              <a:rPr lang="en-ID" sz="2400" dirty="0" err="1"/>
              <a:t>Secara</a:t>
            </a:r>
            <a:r>
              <a:rPr lang="en-ID" sz="2400" dirty="0"/>
              <a:t> </a:t>
            </a:r>
            <a:r>
              <a:rPr lang="en-ID" sz="2400" dirty="0" err="1"/>
              <a:t>teoritis</a:t>
            </a:r>
            <a:r>
              <a:rPr lang="en-ID" sz="2400" dirty="0"/>
              <a:t> </a:t>
            </a:r>
            <a:r>
              <a:rPr lang="en-ID" sz="2400" dirty="0" err="1"/>
              <a:t>ada</a:t>
            </a:r>
            <a:r>
              <a:rPr lang="en-ID" sz="2400" dirty="0"/>
              <a:t> </a:t>
            </a:r>
            <a:r>
              <a:rPr lang="en-ID" sz="2400" dirty="0" err="1"/>
              <a:t>tujuh</a:t>
            </a:r>
            <a:r>
              <a:rPr lang="en-ID" sz="2400" dirty="0"/>
              <a:t> </a:t>
            </a:r>
            <a:r>
              <a:rPr lang="en-ID" sz="2400" dirty="0" err="1"/>
              <a:t>prinsip</a:t>
            </a:r>
            <a:r>
              <a:rPr lang="en-ID" sz="2400" dirty="0"/>
              <a:t> </a:t>
            </a:r>
            <a:r>
              <a:rPr lang="en-ID" sz="2400" dirty="0" err="1"/>
              <a:t>dasar</a:t>
            </a:r>
            <a:r>
              <a:rPr lang="en-ID" sz="2400" dirty="0"/>
              <a:t> </a:t>
            </a:r>
            <a:r>
              <a:rPr lang="en-ID" sz="2400" dirty="0" err="1"/>
              <a:t>penting</a:t>
            </a:r>
            <a:r>
              <a:rPr lang="en-ID" sz="2400" dirty="0"/>
              <a:t> </a:t>
            </a:r>
            <a:r>
              <a:rPr lang="en-ID" sz="2400" dirty="0" err="1"/>
              <a:t>dalam</a:t>
            </a:r>
            <a:r>
              <a:rPr lang="en-ID" sz="2400" dirty="0"/>
              <a:t> </a:t>
            </a:r>
            <a:r>
              <a:rPr lang="en-ID" sz="2400" dirty="0" err="1"/>
              <a:t>penerapan</a:t>
            </a:r>
            <a:r>
              <a:rPr lang="en-ID" sz="2400" dirty="0"/>
              <a:t> </a:t>
            </a:r>
            <a:r>
              <a:rPr lang="en-ID" sz="2400" dirty="0" err="1"/>
              <a:t>sistem</a:t>
            </a:r>
            <a:r>
              <a:rPr lang="en-ID" sz="2400" dirty="0"/>
              <a:t> HACCP pada </a:t>
            </a:r>
            <a:r>
              <a:rPr lang="en-ID" sz="2400" dirty="0" err="1"/>
              <a:t>industri</a:t>
            </a:r>
            <a:r>
              <a:rPr lang="en-ID" sz="2400" dirty="0"/>
              <a:t> </a:t>
            </a:r>
            <a:r>
              <a:rPr lang="en-ID" sz="2400" dirty="0" err="1"/>
              <a:t>pangan</a:t>
            </a:r>
            <a:r>
              <a:rPr lang="en-ID" sz="2400" dirty="0"/>
              <a:t> </a:t>
            </a:r>
            <a:r>
              <a:rPr lang="en-ID" sz="2400" dirty="0" err="1"/>
              <a:t>seperti</a:t>
            </a:r>
            <a:r>
              <a:rPr lang="en-ID" sz="2400" dirty="0"/>
              <a:t> yang </a:t>
            </a:r>
            <a:r>
              <a:rPr lang="en-ID" sz="2400" dirty="0" err="1"/>
              <a:t>direkomendasikan</a:t>
            </a:r>
            <a:r>
              <a:rPr lang="en-ID" sz="2400" dirty="0"/>
              <a:t> </a:t>
            </a:r>
            <a:r>
              <a:rPr lang="en-ID" sz="2400" dirty="0" err="1"/>
              <a:t>baik</a:t>
            </a:r>
            <a:r>
              <a:rPr lang="en-ID" sz="2400" dirty="0"/>
              <a:t> oleh NACMCP (National Advisory Committee on </a:t>
            </a:r>
            <a:r>
              <a:rPr lang="en-ID" sz="2400" dirty="0" err="1"/>
              <a:t>Microbilogical</a:t>
            </a:r>
            <a:r>
              <a:rPr lang="en-ID" sz="2400" dirty="0"/>
              <a:t> Criteria for Foods, 1992) dan CAC (Codex </a:t>
            </a:r>
            <a:r>
              <a:rPr lang="en-ID" sz="2400" dirty="0" err="1"/>
              <a:t>Alintarius</a:t>
            </a:r>
            <a:r>
              <a:rPr lang="en-ID" sz="2400" dirty="0"/>
              <a:t> Commission, 1993). </a:t>
            </a:r>
            <a:r>
              <a:rPr lang="en-ID" sz="2400" dirty="0" err="1"/>
              <a:t>Ketujuh</a:t>
            </a:r>
            <a:r>
              <a:rPr lang="en-ID" sz="2400" dirty="0"/>
              <a:t> </a:t>
            </a:r>
            <a:r>
              <a:rPr lang="en-ID" sz="2400" dirty="0" err="1"/>
              <a:t>prinsip</a:t>
            </a:r>
            <a:r>
              <a:rPr lang="en-ID" sz="2400" dirty="0"/>
              <a:t> </a:t>
            </a:r>
            <a:r>
              <a:rPr lang="en-ID" sz="2400" dirty="0" err="1"/>
              <a:t>dasar</a:t>
            </a:r>
            <a:r>
              <a:rPr lang="en-ID" sz="2400" dirty="0"/>
              <a:t> </a:t>
            </a:r>
            <a:r>
              <a:rPr lang="en-ID" sz="2400" dirty="0" err="1"/>
              <a:t>penting</a:t>
            </a:r>
            <a:r>
              <a:rPr lang="en-ID" sz="2400" dirty="0"/>
              <a:t> HACCP yang </a:t>
            </a:r>
            <a:r>
              <a:rPr lang="en-ID" sz="2400" dirty="0" err="1"/>
              <a:t>merupakan</a:t>
            </a:r>
            <a:r>
              <a:rPr lang="en-ID" sz="2400" dirty="0"/>
              <a:t> </a:t>
            </a:r>
            <a:r>
              <a:rPr lang="en-ID" sz="2400" dirty="0" err="1"/>
              <a:t>dasar</a:t>
            </a:r>
            <a:r>
              <a:rPr lang="en-ID" sz="2400" dirty="0"/>
              <a:t> </a:t>
            </a:r>
            <a:r>
              <a:rPr lang="en-ID" sz="2400" dirty="0" err="1"/>
              <a:t>filosofi</a:t>
            </a:r>
            <a:r>
              <a:rPr lang="en-ID" sz="2400" dirty="0"/>
              <a:t> HACCP </a:t>
            </a:r>
            <a:r>
              <a:rPr lang="en-ID" sz="2400" dirty="0" err="1"/>
              <a:t>tersebut</a:t>
            </a:r>
            <a:r>
              <a:rPr lang="en-ID" sz="2400" dirty="0"/>
              <a:t> </a:t>
            </a:r>
            <a:r>
              <a:rPr lang="en-ID" sz="2400" dirty="0" err="1"/>
              <a:t>adalah</a:t>
            </a:r>
            <a:r>
              <a:rPr lang="en-ID" sz="2400" dirty="0"/>
              <a:t>:</a:t>
            </a:r>
          </a:p>
        </p:txBody>
      </p:sp>
      <p:pic>
        <p:nvPicPr>
          <p:cNvPr id="4" name="Picture 3">
            <a:extLst>
              <a:ext uri="{FF2B5EF4-FFF2-40B4-BE49-F238E27FC236}">
                <a16:creationId xmlns:a16="http://schemas.microsoft.com/office/drawing/2014/main" id="{49F2C1E0-18A5-44CA-A8F4-0077DA3FAD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12192000" cy="380997"/>
          </a:xfrm>
          <a:prstGeom prst="rect">
            <a:avLst/>
          </a:prstGeom>
          <a:ln/>
        </p:spPr>
        <p:style>
          <a:lnRef idx="1">
            <a:schemeClr val="accent3"/>
          </a:lnRef>
          <a:fillRef idx="2">
            <a:schemeClr val="accent3"/>
          </a:fillRef>
          <a:effectRef idx="1">
            <a:schemeClr val="accent3"/>
          </a:effectRef>
          <a:fontRef idx="minor">
            <a:schemeClr val="dk1"/>
          </a:fontRef>
        </p:style>
      </p:pic>
      <p:pic>
        <p:nvPicPr>
          <p:cNvPr id="5" name="Picture 7" descr="LOGO">
            <a:extLst>
              <a:ext uri="{FF2B5EF4-FFF2-40B4-BE49-F238E27FC236}">
                <a16:creationId xmlns:a16="http://schemas.microsoft.com/office/drawing/2014/main" id="{AD7C2AFE-2907-44F7-8B01-C470D9F0F55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14752" y="-15875"/>
            <a:ext cx="1675999"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8318432-AEF9-4C14-8800-E98C8329C0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4872" y="6356348"/>
            <a:ext cx="12192000" cy="50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Content Placeholder 8">
            <a:extLst>
              <a:ext uri="{FF2B5EF4-FFF2-40B4-BE49-F238E27FC236}">
                <a16:creationId xmlns:a16="http://schemas.microsoft.com/office/drawing/2014/main" id="{1A08EB9A-A57C-442E-9E7F-F8414DF06359}"/>
              </a:ext>
            </a:extLst>
          </p:cNvPr>
          <p:cNvGraphicFramePr>
            <a:graphicFrameLocks noGrp="1"/>
          </p:cNvGraphicFramePr>
          <p:nvPr>
            <p:ph idx="1"/>
            <p:extLst>
              <p:ext uri="{D42A27DB-BD31-4B8C-83A1-F6EECF244321}">
                <p14:modId xmlns:p14="http://schemas.microsoft.com/office/powerpoint/2010/main" val="1960924915"/>
              </p:ext>
            </p:extLst>
          </p:nvPr>
        </p:nvGraphicFramePr>
        <p:xfrm>
          <a:off x="0" y="2101210"/>
          <a:ext cx="12190413" cy="407575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230985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F2C1E0-18A5-44CA-A8F4-0077DA3FAD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4"/>
            <a:ext cx="12192000" cy="380997"/>
          </a:xfrm>
          <a:prstGeom prst="rect">
            <a:avLst/>
          </a:prstGeom>
          <a:ln/>
        </p:spPr>
        <p:style>
          <a:lnRef idx="1">
            <a:schemeClr val="accent3"/>
          </a:lnRef>
          <a:fillRef idx="2">
            <a:schemeClr val="accent3"/>
          </a:fillRef>
          <a:effectRef idx="1">
            <a:schemeClr val="accent3"/>
          </a:effectRef>
          <a:fontRef idx="minor">
            <a:schemeClr val="dk1"/>
          </a:fontRef>
        </p:style>
      </p:pic>
      <p:pic>
        <p:nvPicPr>
          <p:cNvPr id="7" name="Picture 6">
            <a:extLst>
              <a:ext uri="{FF2B5EF4-FFF2-40B4-BE49-F238E27FC236}">
                <a16:creationId xmlns:a16="http://schemas.microsoft.com/office/drawing/2014/main" id="{08318432-AEF9-4C14-8800-E98C8329C0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356349"/>
            <a:ext cx="12192000" cy="50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Content Placeholder 8">
            <a:extLst>
              <a:ext uri="{FF2B5EF4-FFF2-40B4-BE49-F238E27FC236}">
                <a16:creationId xmlns:a16="http://schemas.microsoft.com/office/drawing/2014/main" id="{1A08EB9A-A57C-442E-9E7F-F8414DF06359}"/>
              </a:ext>
            </a:extLst>
          </p:cNvPr>
          <p:cNvGraphicFramePr>
            <a:graphicFrameLocks noGrp="1"/>
          </p:cNvGraphicFramePr>
          <p:nvPr>
            <p:ph idx="1"/>
            <p:extLst>
              <p:ext uri="{D42A27DB-BD31-4B8C-83A1-F6EECF244321}">
                <p14:modId xmlns:p14="http://schemas.microsoft.com/office/powerpoint/2010/main" val="3019937639"/>
              </p:ext>
            </p:extLst>
          </p:nvPr>
        </p:nvGraphicFramePr>
        <p:xfrm>
          <a:off x="0" y="1543987"/>
          <a:ext cx="12190413" cy="46329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Rectangle: Rounded Corners 9">
            <a:extLst>
              <a:ext uri="{FF2B5EF4-FFF2-40B4-BE49-F238E27FC236}">
                <a16:creationId xmlns:a16="http://schemas.microsoft.com/office/drawing/2014/main" id="{F33F0BE4-3D0F-48CA-998B-2905FA94E0AF}"/>
              </a:ext>
            </a:extLst>
          </p:cNvPr>
          <p:cNvSpPr/>
          <p:nvPr/>
        </p:nvSpPr>
        <p:spPr>
          <a:xfrm>
            <a:off x="0" y="396864"/>
            <a:ext cx="12061291" cy="1147123"/>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t="100000" r="100000"/>
            </a:path>
            <a:tileRect l="-100000" b="-100000"/>
          </a:gra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ID" sz="2400" b="1" dirty="0" err="1"/>
              <a:t>Untuk</a:t>
            </a:r>
            <a:r>
              <a:rPr lang="en-ID" sz="2400" b="1" dirty="0"/>
              <a:t> </a:t>
            </a:r>
            <a:r>
              <a:rPr lang="en-ID" sz="2400" b="1" dirty="0" err="1"/>
              <a:t>memperoleh</a:t>
            </a:r>
            <a:r>
              <a:rPr lang="en-ID" sz="2400" b="1" dirty="0"/>
              <a:t> program yang </a:t>
            </a:r>
            <a:r>
              <a:rPr lang="en-ID" sz="2400" b="1" dirty="0" err="1"/>
              <a:t>efektif</a:t>
            </a:r>
            <a:r>
              <a:rPr lang="en-ID" sz="2400" b="1" dirty="0"/>
              <a:t> dan </a:t>
            </a:r>
            <a:r>
              <a:rPr lang="en-ID" sz="2400" b="1" dirty="0" err="1"/>
              <a:t>menyeluruh</a:t>
            </a:r>
            <a:endParaRPr lang="en-ID" sz="2400" b="1" dirty="0"/>
          </a:p>
          <a:p>
            <a:pPr algn="ctr"/>
            <a:r>
              <a:rPr lang="en-ID" sz="2400" b="1" dirty="0"/>
              <a:t> </a:t>
            </a:r>
            <a:r>
              <a:rPr lang="en-ID" sz="2400" b="1" dirty="0" err="1"/>
              <a:t>dalam</a:t>
            </a:r>
            <a:r>
              <a:rPr lang="en-ID" sz="2400" b="1" dirty="0"/>
              <a:t> </a:t>
            </a:r>
            <a:r>
              <a:rPr lang="en-ID" sz="2400" b="1" dirty="0" err="1"/>
              <a:t>penerapan</a:t>
            </a:r>
            <a:r>
              <a:rPr lang="en-ID" sz="2400" b="1" dirty="0"/>
              <a:t>/</a:t>
            </a:r>
            <a:r>
              <a:rPr lang="en-ID" sz="2400" b="1" dirty="0" err="1"/>
              <a:t>implementasi</a:t>
            </a:r>
            <a:r>
              <a:rPr lang="en-ID" sz="2400" b="1" dirty="0"/>
              <a:t> HACCP </a:t>
            </a:r>
            <a:r>
              <a:rPr lang="en-ID" sz="2400" b="1" dirty="0" err="1"/>
              <a:t>perlu</a:t>
            </a:r>
            <a:r>
              <a:rPr lang="en-ID" sz="2400" b="1" dirty="0"/>
              <a:t> </a:t>
            </a:r>
            <a:r>
              <a:rPr lang="en-ID" sz="2400" b="1" dirty="0" err="1"/>
              <a:t>dilakukan</a:t>
            </a:r>
            <a:r>
              <a:rPr lang="en-ID" sz="2400" b="1" dirty="0"/>
              <a:t> </a:t>
            </a:r>
            <a:r>
              <a:rPr lang="en-ID" sz="2400" b="1" dirty="0" err="1"/>
              <a:t>kegiatan</a:t>
            </a:r>
            <a:r>
              <a:rPr lang="en-ID" sz="2400" b="1" dirty="0"/>
              <a:t> </a:t>
            </a:r>
            <a:r>
              <a:rPr lang="en-ID" sz="2400" b="1" dirty="0" err="1"/>
              <a:t>sebagai</a:t>
            </a:r>
            <a:r>
              <a:rPr lang="en-ID" sz="2400" b="1" dirty="0"/>
              <a:t> </a:t>
            </a:r>
            <a:r>
              <a:rPr lang="en-ID" sz="2400" b="1" dirty="0" err="1"/>
              <a:t>berikut</a:t>
            </a:r>
            <a:r>
              <a:rPr lang="en-ID" sz="2400" b="1" dirty="0"/>
              <a:t> :</a:t>
            </a:r>
            <a:endParaRPr lang="sv-SE" sz="2400" b="1" dirty="0"/>
          </a:p>
        </p:txBody>
      </p:sp>
      <p:pic>
        <p:nvPicPr>
          <p:cNvPr id="5" name="Picture 7" descr="LOGO">
            <a:extLst>
              <a:ext uri="{FF2B5EF4-FFF2-40B4-BE49-F238E27FC236}">
                <a16:creationId xmlns:a16="http://schemas.microsoft.com/office/drawing/2014/main" id="{AD7C2AFE-2907-44F7-8B01-C470D9F0F55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514752" y="-15875"/>
            <a:ext cx="1675999"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10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F2C1E0-18A5-44CA-A8F4-0077DA3FAD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4"/>
            <a:ext cx="12192000" cy="380997"/>
          </a:xfrm>
          <a:prstGeom prst="rect">
            <a:avLst/>
          </a:prstGeom>
          <a:ln/>
        </p:spPr>
        <p:style>
          <a:lnRef idx="1">
            <a:schemeClr val="accent3"/>
          </a:lnRef>
          <a:fillRef idx="2">
            <a:schemeClr val="accent3"/>
          </a:fillRef>
          <a:effectRef idx="1">
            <a:schemeClr val="accent3"/>
          </a:effectRef>
          <a:fontRef idx="minor">
            <a:schemeClr val="dk1"/>
          </a:fontRef>
        </p:style>
      </p:pic>
      <p:pic>
        <p:nvPicPr>
          <p:cNvPr id="7" name="Picture 6">
            <a:extLst>
              <a:ext uri="{FF2B5EF4-FFF2-40B4-BE49-F238E27FC236}">
                <a16:creationId xmlns:a16="http://schemas.microsoft.com/office/drawing/2014/main" id="{08318432-AEF9-4C14-8800-E98C8329C0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356349"/>
            <a:ext cx="12192000" cy="50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Content Placeholder 8">
            <a:extLst>
              <a:ext uri="{FF2B5EF4-FFF2-40B4-BE49-F238E27FC236}">
                <a16:creationId xmlns:a16="http://schemas.microsoft.com/office/drawing/2014/main" id="{1A08EB9A-A57C-442E-9E7F-F8414DF06359}"/>
              </a:ext>
            </a:extLst>
          </p:cNvPr>
          <p:cNvGraphicFramePr>
            <a:graphicFrameLocks noGrp="1"/>
          </p:cNvGraphicFramePr>
          <p:nvPr>
            <p:ph idx="1"/>
            <p:extLst>
              <p:ext uri="{D42A27DB-BD31-4B8C-83A1-F6EECF244321}">
                <p14:modId xmlns:p14="http://schemas.microsoft.com/office/powerpoint/2010/main" val="2300684945"/>
              </p:ext>
            </p:extLst>
          </p:nvPr>
        </p:nvGraphicFramePr>
        <p:xfrm>
          <a:off x="0" y="1543987"/>
          <a:ext cx="12190413" cy="46329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Rectangle: Rounded Corners 9">
            <a:extLst>
              <a:ext uri="{FF2B5EF4-FFF2-40B4-BE49-F238E27FC236}">
                <a16:creationId xmlns:a16="http://schemas.microsoft.com/office/drawing/2014/main" id="{F33F0BE4-3D0F-48CA-998B-2905FA94E0AF}"/>
              </a:ext>
            </a:extLst>
          </p:cNvPr>
          <p:cNvSpPr/>
          <p:nvPr/>
        </p:nvSpPr>
        <p:spPr>
          <a:xfrm>
            <a:off x="0" y="396864"/>
            <a:ext cx="12061291" cy="1147123"/>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t="100000" r="100000"/>
            </a:path>
            <a:tileRect l="-100000" b="-100000"/>
          </a:gradFill>
        </p:spPr>
        <p:style>
          <a:lnRef idx="1">
            <a:schemeClr val="accent4"/>
          </a:lnRef>
          <a:fillRef idx="2">
            <a:schemeClr val="accent4"/>
          </a:fillRef>
          <a:effectRef idx="1">
            <a:schemeClr val="accent4"/>
          </a:effectRef>
          <a:fontRef idx="minor">
            <a:schemeClr val="dk1"/>
          </a:fontRef>
        </p:style>
        <p:txBody>
          <a:bodyPr rtlCol="0" anchor="ctr"/>
          <a:lstStyle/>
          <a:p>
            <a:pPr lvl="0"/>
            <a:r>
              <a:rPr lang="en-ID" sz="3600" b="1" dirty="0" err="1"/>
              <a:t>Tujuh</a:t>
            </a:r>
            <a:r>
              <a:rPr lang="en-ID" sz="3600" b="1" dirty="0"/>
              <a:t> </a:t>
            </a:r>
            <a:r>
              <a:rPr lang="en-ID" sz="3600" b="1" dirty="0" err="1"/>
              <a:t>prinsip</a:t>
            </a:r>
            <a:r>
              <a:rPr lang="en-ID" sz="3600" b="1" dirty="0"/>
              <a:t> </a:t>
            </a:r>
            <a:r>
              <a:rPr lang="en-ID" sz="3600" b="1" dirty="0" err="1"/>
              <a:t>penting</a:t>
            </a:r>
            <a:r>
              <a:rPr lang="en-ID" sz="3600" b="1" dirty="0"/>
              <a:t> HACCP yang </a:t>
            </a:r>
            <a:r>
              <a:rPr lang="en-ID" sz="3600" b="1" dirty="0" err="1"/>
              <a:t>harus</a:t>
            </a:r>
            <a:r>
              <a:rPr lang="en-ID" sz="3600" b="1" dirty="0"/>
              <a:t> </a:t>
            </a:r>
            <a:r>
              <a:rPr lang="en-ID" sz="3600" b="1" dirty="0" err="1"/>
              <a:t>diterapkan</a:t>
            </a:r>
            <a:r>
              <a:rPr lang="en-ID" sz="3600" b="1" dirty="0"/>
              <a:t> </a:t>
            </a:r>
            <a:r>
              <a:rPr lang="en-ID" sz="3600" b="1" dirty="0" err="1"/>
              <a:t>adalah</a:t>
            </a:r>
            <a:r>
              <a:rPr lang="en-ID" sz="3600" b="1" dirty="0"/>
              <a:t> :</a:t>
            </a:r>
          </a:p>
        </p:txBody>
      </p:sp>
      <p:pic>
        <p:nvPicPr>
          <p:cNvPr id="5" name="Picture 7" descr="LOGO">
            <a:extLst>
              <a:ext uri="{FF2B5EF4-FFF2-40B4-BE49-F238E27FC236}">
                <a16:creationId xmlns:a16="http://schemas.microsoft.com/office/drawing/2014/main" id="{AD7C2AFE-2907-44F7-8B01-C470D9F0F55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514752" y="-15875"/>
            <a:ext cx="1675999"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07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9715CA93715644AE65952A26BE5D30" ma:contentTypeVersion="2" ma:contentTypeDescription="Create a new document." ma:contentTypeScope="" ma:versionID="5ce4a94413d027e9dde715cce0968e9b">
  <xsd:schema xmlns:xsd="http://www.w3.org/2001/XMLSchema" xmlns:xs="http://www.w3.org/2001/XMLSchema" xmlns:p="http://schemas.microsoft.com/office/2006/metadata/properties" xmlns:ns2="c22d0bba-ed7d-432e-bc6a-0cde54189d74" targetNamespace="http://schemas.microsoft.com/office/2006/metadata/properties" ma:root="true" ma:fieldsID="ec9f4b09931d72107c52bd1d85f736dc" ns2:_="">
    <xsd:import namespace="c22d0bba-ed7d-432e-bc6a-0cde54189d7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2d0bba-ed7d-432e-bc6a-0cde54189d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895731D-E7AF-4C1B-9DA0-83C411912C00}"/>
</file>

<file path=customXml/itemProps2.xml><?xml version="1.0" encoding="utf-8"?>
<ds:datastoreItem xmlns:ds="http://schemas.openxmlformats.org/officeDocument/2006/customXml" ds:itemID="{AB374094-3855-4B81-9640-8A975973B16A}"/>
</file>

<file path=customXml/itemProps3.xml><?xml version="1.0" encoding="utf-8"?>
<ds:datastoreItem xmlns:ds="http://schemas.openxmlformats.org/officeDocument/2006/customXml" ds:itemID="{21FB20D3-DDD3-41E4-9893-678D2C387004}"/>
</file>

<file path=docProps/app.xml><?xml version="1.0" encoding="utf-8"?>
<Properties xmlns="http://schemas.openxmlformats.org/officeDocument/2006/extended-properties" xmlns:vt="http://schemas.openxmlformats.org/officeDocument/2006/docPropsVTypes">
  <TotalTime>189</TotalTime>
  <Words>4062</Words>
  <Application>Microsoft Office PowerPoint</Application>
  <PresentationFormat>Widescreen</PresentationFormat>
  <Paragraphs>192</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Aharoni</vt:lpstr>
      <vt:lpstr>Arial</vt:lpstr>
      <vt:lpstr>Calibri</vt:lpstr>
      <vt:lpstr>Calibri Light</vt:lpstr>
      <vt:lpstr>Cambria</vt:lpstr>
      <vt:lpstr>Lato Light</vt:lpstr>
      <vt:lpstr>Office Theme</vt:lpstr>
      <vt:lpstr>    KEAMANAN, KEBERSIHAN DAN SANITASI  (10) Hazard Analisis Critical Control Point</vt:lpstr>
      <vt:lpstr>Definisi Sistem Penjaminan Keamanan makanan atau HACCP  </vt:lpstr>
      <vt:lpstr>Konsep dan Sistem HACCP  </vt:lpstr>
      <vt:lpstr>Tujuan dan sasaran HACCP adalah memperkecil kemungkinan adanya kontaminasi mikroba pathogen dan memperkecil potensi mereka untuk tumbuh dan berkembang. Oleh karena itu, secara individu setiap produk dan sistem pengolahannya dalam industri pangan harus mempertimbangkan rencana pengembangan HACCP. Dengan demikian, setiap produk dalam industri pangan yang dihasilkannya akan mempunyai konsep rencana penerapan HACCP-nya masing-masing disesuaikan dengan sistem produksinya..</vt:lpstr>
      <vt:lpstr>Pendekatan HACCP dalam industri pangan terutama diarahkan terhadap produk pangan (makanan) yang mempunyai resiko tinggi sebagai penyebab penyakit dan keracunan, yaitu makanan yang mudah terkontaminasi oleh bahaya mikrobiologi, kimia dan fisika. </vt:lpstr>
      <vt:lpstr>Untuk memahami konsep HACCP secara menyeluruh diperlukan adanya kesamaan pandangan  terhadap beberapa istilah dan definisi yang dipakai dalam sistem manajemen HACCP, yaitu : </vt:lpstr>
      <vt:lpstr>Secara teoritis ada tujuh prinsip dasar penting dalam penerapan sistem HACCP pada industri pangan seperti yang direkomendasikan baik oleh NACMCP (National Advisory Committee on Microbilogical Criteria for Foods, 1992) dan CAC (Codex Alintarius Commission, 1993). Ketujuh prinsip dasar penting HACCP yang merupakan dasar filosofi HACCP tersebut adalah:</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KEAMANAN, KEBERSIHAN DAN SANITASI  (9) Hazard Analisis Critical Control Point</dc:title>
  <dc:creator>DENDI GUSNADI</dc:creator>
  <cp:lastModifiedBy>DENDI GUSNADI</cp:lastModifiedBy>
  <cp:revision>13</cp:revision>
  <dcterms:created xsi:type="dcterms:W3CDTF">2019-07-01T07:42:46Z</dcterms:created>
  <dcterms:modified xsi:type="dcterms:W3CDTF">2019-07-17T16:53:58Z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0x0101006F9715CA93715644AE65952A26BE5D30</vt:lpwstr>
  </property>
</Properties>
</file>