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9.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5.xml" ContentType="application/vnd.openxmlformats-officedocument.drawingml.diagramData+xml"/>
  <Override PartName="/ppt/diagrams/data13.xml" ContentType="application/vnd.openxmlformats-officedocument.drawingml.diagramData+xml"/>
  <Override PartName="/ppt/diagrams/data10.xml" ContentType="application/vnd.openxmlformats-officedocument.drawingml.diagramData+xml"/>
  <Override PartName="/ppt/diagrams/data6.xml" ContentType="application/vnd.openxmlformats-officedocument.drawingml.diagramData+xml"/>
  <Override PartName="/ppt/presentation.xml" ContentType="application/vnd.openxmlformats-officedocument.presentationml.presentation.main+xml"/>
  <Override PartName="/ppt/diagrams/data15.xml" ContentType="application/vnd.openxmlformats-officedocument.drawingml.diagramData+xml"/>
  <Override PartName="/ppt/diagrams/data12.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diagrams/data8.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14.xml" ContentType="application/vnd.openxmlformats-officedocument.drawingml.diagramData+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diagrams/colors14.xml" ContentType="application/vnd.openxmlformats-officedocument.drawingml.diagramColors+xml"/>
  <Override PartName="/ppt/theme/theme1.xml" ContentType="application/vnd.openxmlformats-officedocument.theme+xml"/>
  <Override PartName="/ppt/diagrams/drawing6.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14.xml" ContentType="application/vnd.ms-office.drawingml.diagramDrawing+xml"/>
  <Override PartName="/ppt/diagrams/layout12.xml" ContentType="application/vnd.openxmlformats-officedocument.drawingml.diagramLayout+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quickStyle12.xml" ContentType="application/vnd.openxmlformats-officedocument.drawingml.diagramStyle+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colors12.xml" ContentType="application/vnd.openxmlformats-officedocument.drawingml.diagramColors+xml"/>
  <Override PartName="/ppt/diagrams/drawing12.xml" ContentType="application/vnd.ms-office.drawingml.diagramDrawing+xml"/>
  <Override PartName="/ppt/diagrams/quickStyle11.xml" ContentType="application/vnd.openxmlformats-officedocument.drawingml.diagramStyle+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rawing8.xml" ContentType="application/vnd.ms-office.drawingml.diagramDrawing+xml"/>
  <Override PartName="/ppt/diagrams/drawing11.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11.xml" ContentType="application/vnd.openxmlformats-officedocument.drawingml.diagramColors+xml"/>
  <Override PartName="/ppt/diagrams/colors7.xml" ContentType="application/vnd.openxmlformats-officedocument.drawingml.diagramColors+xml"/>
  <Override PartName="/ppt/diagrams/layout11.xml" ContentType="application/vnd.openxmlformats-officedocument.drawingml.diagramLayout+xml"/>
  <Override PartName="/ppt/diagrams/quickStyle7.xml" ContentType="application/vnd.openxmlformats-officedocument.drawingml.diagramStyle+xml"/>
  <Override PartName="/ppt/diagrams/layout14.xml" ContentType="application/vnd.openxmlformats-officedocument.drawingml.diagramLayout+xml"/>
  <Override PartName="/ppt/diagrams/quickStyle14.xml" ContentType="application/vnd.openxmlformats-officedocument.drawingml.diagramStyle+xml"/>
  <Override PartName="/ppt/diagrams/layout7.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2"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5" r:id="rId17"/>
    <p:sldId id="32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8" d="100"/>
          <a:sy n="68" d="100"/>
        </p:scale>
        <p:origin x="81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ata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ata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iagrams/_rels/data1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image" Target="../media/image38.jpeg"/><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diagrams/_rels/data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diagrams/_rels/data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diagrams/_rels/data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ata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ata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image" Target="../media/image38.jpeg"/><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diagrams/_rels/drawing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1D9B8-F68D-472B-A46F-C96242F0A41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477F0E1C-7A95-4495-87C5-FFAE2376EFC0}">
      <dgm:prSet phldrT="[Text]" custT="1"/>
      <dgm:spPr/>
      <dgm:t>
        <a:bodyPr/>
        <a:lstStyle/>
        <a:p>
          <a:r>
            <a:rPr lang="en-US" sz="1600" dirty="0">
              <a:latin typeface="Comic Sans MS" pitchFamily="66" charset="0"/>
              <a:cs typeface="Aharoni" pitchFamily="2" charset="-79"/>
            </a:rPr>
            <a:t>Hygiene </a:t>
          </a:r>
          <a:r>
            <a:rPr lang="en-US" sz="1600" dirty="0" err="1">
              <a:latin typeface="Comic Sans MS" pitchFamily="66" charset="0"/>
              <a:cs typeface="Aharoni" pitchFamily="2" charset="-79"/>
            </a:rPr>
            <a:t>adalah</a:t>
          </a:r>
          <a:r>
            <a:rPr lang="en-US" sz="1600" dirty="0">
              <a:latin typeface="Comic Sans MS" pitchFamily="66" charset="0"/>
              <a:cs typeface="Aharoni" pitchFamily="2" charset="-79"/>
            </a:rPr>
            <a:t> </a:t>
          </a:r>
          <a:r>
            <a:rPr lang="en-US" sz="1600" dirty="0" err="1">
              <a:latin typeface="Comic Sans MS" pitchFamily="66" charset="0"/>
              <a:cs typeface="Aharoni" pitchFamily="2" charset="-79"/>
            </a:rPr>
            <a:t>semua</a:t>
          </a:r>
          <a:r>
            <a:rPr lang="en-US" sz="1600" dirty="0">
              <a:latin typeface="Comic Sans MS" pitchFamily="66" charset="0"/>
              <a:cs typeface="Aharoni" pitchFamily="2" charset="-79"/>
            </a:rPr>
            <a:t> </a:t>
          </a:r>
          <a:r>
            <a:rPr lang="en-US" sz="1600" dirty="0" err="1">
              <a:latin typeface="Comic Sans MS" pitchFamily="66" charset="0"/>
              <a:cs typeface="Aharoni" pitchFamily="2" charset="-79"/>
            </a:rPr>
            <a:t>usaha</a:t>
          </a:r>
          <a:r>
            <a:rPr lang="en-US" sz="1600" dirty="0">
              <a:latin typeface="Comic Sans MS" pitchFamily="66" charset="0"/>
              <a:cs typeface="Aharoni" pitchFamily="2" charset="-79"/>
            </a:rPr>
            <a:t> </a:t>
          </a:r>
          <a:r>
            <a:rPr lang="en-US" sz="1600" dirty="0" err="1">
              <a:latin typeface="Comic Sans MS" pitchFamily="66" charset="0"/>
              <a:cs typeface="Aharoni" pitchFamily="2" charset="-79"/>
            </a:rPr>
            <a:t>manusia</a:t>
          </a:r>
          <a:r>
            <a:rPr lang="en-US" sz="1600" dirty="0">
              <a:latin typeface="Comic Sans MS" pitchFamily="66" charset="0"/>
              <a:cs typeface="Aharoni" pitchFamily="2" charset="-79"/>
            </a:rPr>
            <a:t> </a:t>
          </a:r>
          <a:r>
            <a:rPr lang="en-US" sz="1600" dirty="0" err="1">
              <a:latin typeface="Comic Sans MS" pitchFamily="66" charset="0"/>
              <a:cs typeface="Aharoni" pitchFamily="2" charset="-79"/>
            </a:rPr>
            <a:t>dalam</a:t>
          </a:r>
          <a:r>
            <a:rPr lang="en-US" sz="1600" dirty="0">
              <a:latin typeface="Comic Sans MS" pitchFamily="66" charset="0"/>
              <a:cs typeface="Aharoni" pitchFamily="2" charset="-79"/>
            </a:rPr>
            <a:t> </a:t>
          </a:r>
          <a:r>
            <a:rPr lang="en-US" sz="1600" dirty="0" err="1">
              <a:latin typeface="Comic Sans MS" pitchFamily="66" charset="0"/>
              <a:cs typeface="Aharoni" pitchFamily="2" charset="-79"/>
            </a:rPr>
            <a:t>memelihara</a:t>
          </a:r>
          <a:r>
            <a:rPr lang="en-US" sz="1600" dirty="0">
              <a:latin typeface="Comic Sans MS" pitchFamily="66" charset="0"/>
              <a:cs typeface="Aharoni" pitchFamily="2" charset="-79"/>
            </a:rPr>
            <a:t> dan </a:t>
          </a:r>
          <a:r>
            <a:rPr lang="en-US" sz="1600" dirty="0" err="1">
              <a:latin typeface="Comic Sans MS" pitchFamily="66" charset="0"/>
              <a:cs typeface="Aharoni" pitchFamily="2" charset="-79"/>
            </a:rPr>
            <a:t>menjaga</a:t>
          </a:r>
          <a:r>
            <a:rPr lang="en-US" sz="1600" dirty="0">
              <a:latin typeface="Comic Sans MS" pitchFamily="66" charset="0"/>
              <a:cs typeface="Aharoni" pitchFamily="2" charset="-79"/>
            </a:rPr>
            <a:t> </a:t>
          </a:r>
          <a:r>
            <a:rPr lang="en-US" sz="1600" dirty="0" err="1">
              <a:latin typeface="Comic Sans MS" pitchFamily="66" charset="0"/>
              <a:cs typeface="Aharoni" pitchFamily="2" charset="-79"/>
            </a:rPr>
            <a:t>kesehatannya</a:t>
          </a:r>
          <a:r>
            <a:rPr lang="en-US" sz="1600" dirty="0">
              <a:latin typeface="Comic Sans MS" pitchFamily="66" charset="0"/>
              <a:cs typeface="Aharoni" pitchFamily="2" charset="-79"/>
            </a:rPr>
            <a:t> </a:t>
          </a:r>
          <a:r>
            <a:rPr lang="en-US" sz="1600" dirty="0" err="1">
              <a:latin typeface="Comic Sans MS" pitchFamily="66" charset="0"/>
              <a:cs typeface="Aharoni" pitchFamily="2" charset="-79"/>
            </a:rPr>
            <a:t>sebagai</a:t>
          </a:r>
          <a:r>
            <a:rPr lang="en-US" sz="1600" dirty="0">
              <a:latin typeface="Comic Sans MS" pitchFamily="66" charset="0"/>
              <a:cs typeface="Aharoni" pitchFamily="2" charset="-79"/>
            </a:rPr>
            <a:t> </a:t>
          </a:r>
          <a:r>
            <a:rPr lang="en-US" sz="1600" dirty="0" err="1">
              <a:latin typeface="Comic Sans MS" pitchFamily="66" charset="0"/>
              <a:cs typeface="Aharoni" pitchFamily="2" charset="-79"/>
            </a:rPr>
            <a:t>individu</a:t>
          </a:r>
          <a:r>
            <a:rPr lang="en-US" sz="1600" dirty="0">
              <a:latin typeface="Comic Sans MS" pitchFamily="66" charset="0"/>
              <a:cs typeface="Aharoni" pitchFamily="2" charset="-79"/>
            </a:rPr>
            <a:t> </a:t>
          </a:r>
        </a:p>
        <a:p>
          <a:r>
            <a:rPr lang="en-US" sz="1600" dirty="0">
              <a:latin typeface="Comic Sans MS" pitchFamily="66" charset="0"/>
              <a:cs typeface="Aharoni" pitchFamily="2" charset="-79"/>
            </a:rPr>
            <a:t>( </a:t>
          </a:r>
          <a:r>
            <a:rPr lang="en-US" sz="1600" dirty="0" err="1">
              <a:latin typeface="Comic Sans MS" pitchFamily="66" charset="0"/>
              <a:cs typeface="Aharoni" pitchFamily="2" charset="-79"/>
            </a:rPr>
            <a:t>Brownel</a:t>
          </a:r>
          <a:r>
            <a:rPr lang="en-US" sz="1600" dirty="0">
              <a:latin typeface="Comic Sans MS" pitchFamily="66" charset="0"/>
              <a:cs typeface="Aharoni" pitchFamily="2" charset="-79"/>
            </a:rPr>
            <a:t> &amp; Dep. </a:t>
          </a:r>
          <a:r>
            <a:rPr lang="en-US" sz="1600" dirty="0" err="1">
              <a:latin typeface="Comic Sans MS" pitchFamily="66" charset="0"/>
              <a:cs typeface="Aharoni" pitchFamily="2" charset="-79"/>
            </a:rPr>
            <a:t>Kes</a:t>
          </a:r>
          <a:r>
            <a:rPr lang="en-US" sz="1600" dirty="0">
              <a:latin typeface="Comic Sans MS" pitchFamily="66" charset="0"/>
              <a:cs typeface="Aharoni" pitchFamily="2" charset="-79"/>
            </a:rPr>
            <a:t> R.I. 2004 )</a:t>
          </a:r>
          <a:endParaRPr lang="en-ID" sz="1600" dirty="0"/>
        </a:p>
      </dgm:t>
    </dgm:pt>
    <dgm:pt modelId="{FF4A3FD5-3006-4CD5-9CEB-446217D2E766}" type="parTrans" cxnId="{D30BFA4C-9716-4243-8002-4C033DF8C4EE}">
      <dgm:prSet/>
      <dgm:spPr/>
      <dgm:t>
        <a:bodyPr/>
        <a:lstStyle/>
        <a:p>
          <a:endParaRPr lang="en-ID"/>
        </a:p>
      </dgm:t>
    </dgm:pt>
    <dgm:pt modelId="{5EC49BD1-8A7B-4E89-ABBD-BE0123FC5399}" type="sibTrans" cxnId="{D30BFA4C-9716-4243-8002-4C033DF8C4EE}">
      <dgm:prSet/>
      <dgm:spPr/>
      <dgm:t>
        <a:bodyPr/>
        <a:lstStyle/>
        <a:p>
          <a:endParaRPr lang="en-ID"/>
        </a:p>
      </dgm:t>
    </dgm:pt>
    <dgm:pt modelId="{9015025C-22C1-489B-B715-B2BE09A5D9B9}">
      <dgm:prSet phldrT="[Text]" custT="1"/>
      <dgm:spPr/>
      <dgm:t>
        <a:bodyPr/>
        <a:lstStyle/>
        <a:p>
          <a:r>
            <a:rPr lang="en-US" sz="1600" b="0" dirty="0" err="1">
              <a:latin typeface="Comic Sans MS" pitchFamily="66" charset="0"/>
            </a:rPr>
            <a:t>Sanitasi</a:t>
          </a:r>
          <a:r>
            <a:rPr lang="en-US" sz="1600" b="0" dirty="0">
              <a:latin typeface="Comic Sans MS" pitchFamily="66" charset="0"/>
            </a:rPr>
            <a:t> </a:t>
          </a:r>
          <a:r>
            <a:rPr lang="en-US" sz="1600" b="0" dirty="0" err="1">
              <a:latin typeface="Comic Sans MS" pitchFamily="66" charset="0"/>
            </a:rPr>
            <a:t>adalah</a:t>
          </a:r>
          <a:r>
            <a:rPr lang="en-US" sz="1600" b="0" dirty="0">
              <a:latin typeface="Comic Sans MS" pitchFamily="66" charset="0"/>
            </a:rPr>
            <a:t> </a:t>
          </a:r>
          <a:r>
            <a:rPr lang="en-US" sz="1600" b="0" dirty="0" err="1">
              <a:latin typeface="Comic Sans MS" pitchFamily="66" charset="0"/>
            </a:rPr>
            <a:t>Upaya</a:t>
          </a:r>
          <a:r>
            <a:rPr lang="en-US" sz="1600" b="0" dirty="0">
              <a:latin typeface="Comic Sans MS" pitchFamily="66" charset="0"/>
            </a:rPr>
            <a:t> </a:t>
          </a:r>
          <a:r>
            <a:rPr lang="en-US" sz="1600" b="0" dirty="0" err="1">
              <a:latin typeface="Comic Sans MS" pitchFamily="66" charset="0"/>
            </a:rPr>
            <a:t>menjaga</a:t>
          </a:r>
          <a:r>
            <a:rPr lang="en-US" sz="1600" b="0" dirty="0">
              <a:latin typeface="Comic Sans MS" pitchFamily="66" charset="0"/>
            </a:rPr>
            <a:t> </a:t>
          </a:r>
          <a:r>
            <a:rPr lang="en-US" sz="1600" b="0" dirty="0" err="1">
              <a:latin typeface="Comic Sans MS" pitchFamily="66" charset="0"/>
            </a:rPr>
            <a:t>kesehatan</a:t>
          </a:r>
          <a:r>
            <a:rPr lang="en-US" sz="1600" b="0" dirty="0">
              <a:latin typeface="Comic Sans MS" pitchFamily="66" charset="0"/>
            </a:rPr>
            <a:t> </a:t>
          </a:r>
          <a:r>
            <a:rPr lang="en-US" sz="1600" b="0" dirty="0" err="1">
              <a:latin typeface="Comic Sans MS" pitchFamily="66" charset="0"/>
            </a:rPr>
            <a:t>dengan</a:t>
          </a:r>
          <a:r>
            <a:rPr lang="en-US" sz="1600" b="0" dirty="0">
              <a:latin typeface="Comic Sans MS" pitchFamily="66" charset="0"/>
            </a:rPr>
            <a:t> </a:t>
          </a:r>
          <a:r>
            <a:rPr lang="en-US" sz="1600" b="0" dirty="0" err="1">
              <a:latin typeface="Comic Sans MS" pitchFamily="66" charset="0"/>
            </a:rPr>
            <a:t>cara</a:t>
          </a:r>
          <a:r>
            <a:rPr lang="en-US" sz="1600" b="0" dirty="0">
              <a:latin typeface="Comic Sans MS" pitchFamily="66" charset="0"/>
            </a:rPr>
            <a:t> </a:t>
          </a:r>
          <a:r>
            <a:rPr lang="en-US" sz="1600" b="0" dirty="0" err="1">
              <a:latin typeface="Comic Sans MS" pitchFamily="66" charset="0"/>
            </a:rPr>
            <a:t>memelihara</a:t>
          </a:r>
          <a:r>
            <a:rPr lang="en-US" sz="1600" b="0" dirty="0">
              <a:latin typeface="Comic Sans MS" pitchFamily="66" charset="0"/>
            </a:rPr>
            <a:t> dan </a:t>
          </a:r>
          <a:r>
            <a:rPr lang="en-US" sz="1600" b="0" dirty="0" err="1">
              <a:latin typeface="Comic Sans MS" pitchFamily="66" charset="0"/>
            </a:rPr>
            <a:t>melindungi</a:t>
          </a:r>
          <a:r>
            <a:rPr lang="en-US" sz="1600" b="0" dirty="0">
              <a:latin typeface="Comic Sans MS" pitchFamily="66" charset="0"/>
            </a:rPr>
            <a:t> </a:t>
          </a:r>
          <a:r>
            <a:rPr lang="en-US" sz="1600" b="0" dirty="0" err="1">
              <a:latin typeface="Comic Sans MS" pitchFamily="66" charset="0"/>
            </a:rPr>
            <a:t>kebersihan</a:t>
          </a:r>
          <a:r>
            <a:rPr lang="en-US" sz="1600" b="0" dirty="0">
              <a:latin typeface="Comic Sans MS" pitchFamily="66" charset="0"/>
            </a:rPr>
            <a:t> </a:t>
          </a:r>
          <a:r>
            <a:rPr lang="en-US" sz="1600" b="0" dirty="0" err="1">
              <a:latin typeface="Comic Sans MS" pitchFamily="66" charset="0"/>
            </a:rPr>
            <a:t>lingkungan</a:t>
          </a:r>
          <a:endParaRPr lang="en-US" sz="1600" b="0" dirty="0">
            <a:latin typeface="Comic Sans MS" pitchFamily="66" charset="0"/>
          </a:endParaRPr>
        </a:p>
        <a:p>
          <a:r>
            <a:rPr lang="en-US" sz="1600" b="0" dirty="0">
              <a:latin typeface="Comic Sans MS" pitchFamily="66" charset="0"/>
              <a:cs typeface="Aharoni" pitchFamily="2" charset="-79"/>
            </a:rPr>
            <a:t>( WHO, Hopkins, Dr. </a:t>
          </a:r>
          <a:r>
            <a:rPr lang="en-US" sz="1600" b="0" dirty="0" err="1">
              <a:latin typeface="Comic Sans MS" pitchFamily="66" charset="0"/>
              <a:cs typeface="Aharoni" pitchFamily="2" charset="-79"/>
            </a:rPr>
            <a:t>Azrul</a:t>
          </a:r>
          <a:r>
            <a:rPr lang="en-US" sz="1600" b="0" dirty="0">
              <a:latin typeface="Comic Sans MS" pitchFamily="66" charset="0"/>
              <a:cs typeface="Aharoni" pitchFamily="2" charset="-79"/>
            </a:rPr>
            <a:t> Anwar )</a:t>
          </a:r>
          <a:endParaRPr lang="en-ID" sz="1600" b="0" i="0" dirty="0">
            <a:solidFill>
              <a:schemeClr val="tx1"/>
            </a:solidFill>
            <a:effectLst/>
            <a:latin typeface="Lato Light"/>
            <a:ea typeface="+mn-ea"/>
            <a:cs typeface="+mn-cs"/>
          </a:endParaRPr>
        </a:p>
      </dgm:t>
    </dgm:pt>
    <dgm:pt modelId="{EA743421-3DB3-4534-96A6-4C1B4085B038}" type="sibTrans" cxnId="{D2A2F801-777F-4A6C-8535-0F64E570C029}">
      <dgm:prSet/>
      <dgm:spPr/>
      <dgm:t>
        <a:bodyPr/>
        <a:lstStyle/>
        <a:p>
          <a:endParaRPr lang="en-ID"/>
        </a:p>
      </dgm:t>
    </dgm:pt>
    <dgm:pt modelId="{A3165D2E-0312-47FE-9729-EBA3953DB535}" type="parTrans" cxnId="{D2A2F801-777F-4A6C-8535-0F64E570C029}">
      <dgm:prSet/>
      <dgm:spPr/>
      <dgm:t>
        <a:bodyPr/>
        <a:lstStyle/>
        <a:p>
          <a:endParaRPr lang="en-ID"/>
        </a:p>
      </dgm:t>
    </dgm:pt>
    <dgm:pt modelId="{5D6E98AF-8D19-4F0A-9283-ED6243E3B36A}" type="pres">
      <dgm:prSet presAssocID="{DAA1D9B8-F68D-472B-A46F-C96242F0A414}" presName="Name0" presStyleCnt="0">
        <dgm:presLayoutVars>
          <dgm:dir/>
          <dgm:resizeHandles val="exact"/>
        </dgm:presLayoutVars>
      </dgm:prSet>
      <dgm:spPr/>
    </dgm:pt>
    <dgm:pt modelId="{917763C6-F475-4964-A2D8-541B06BF539A}" type="pres">
      <dgm:prSet presAssocID="{477F0E1C-7A95-4495-87C5-FFAE2376EFC0}" presName="compNode" presStyleCnt="0"/>
      <dgm:spPr/>
    </dgm:pt>
    <dgm:pt modelId="{E146B939-29AA-4443-99F6-833E39661A93}" type="pres">
      <dgm:prSet presAssocID="{477F0E1C-7A95-4495-87C5-FFAE2376EFC0}" presName="pictRect" presStyleLbl="node1" presStyleIdx="0" presStyleCnt="2" custScaleX="56307" custScaleY="70404" custLinFactNeighborX="2937" custLinFactNeighborY="-1953"/>
      <dgm:spPr>
        <a:blipFill rotWithShape="1">
          <a:blip xmlns:r="http://schemas.openxmlformats.org/officeDocument/2006/relationships" r:embed="rId1"/>
          <a:srcRect/>
          <a:stretch>
            <a:fillRect l="-16000" r="-16000"/>
          </a:stretch>
        </a:blipFill>
      </dgm:spPr>
    </dgm:pt>
    <dgm:pt modelId="{0093C173-828E-4A4C-B226-08022372FE9F}" type="pres">
      <dgm:prSet presAssocID="{477F0E1C-7A95-4495-87C5-FFAE2376EFC0}" presName="textRect" presStyleLbl="revTx" presStyleIdx="0" presStyleCnt="2">
        <dgm:presLayoutVars>
          <dgm:bulletEnabled val="1"/>
        </dgm:presLayoutVars>
      </dgm:prSet>
      <dgm:spPr/>
    </dgm:pt>
    <dgm:pt modelId="{0B3FBCB5-9FE5-400E-B099-3558CB89C0CF}" type="pres">
      <dgm:prSet presAssocID="{5EC49BD1-8A7B-4E89-ABBD-BE0123FC5399}" presName="sibTrans" presStyleLbl="sibTrans2D1" presStyleIdx="0" presStyleCnt="0"/>
      <dgm:spPr/>
    </dgm:pt>
    <dgm:pt modelId="{8D57B62A-7E1B-4936-892C-5DC3BBA9B522}" type="pres">
      <dgm:prSet presAssocID="{9015025C-22C1-489B-B715-B2BE09A5D9B9}" presName="compNode" presStyleCnt="0"/>
      <dgm:spPr/>
    </dgm:pt>
    <dgm:pt modelId="{0391305A-15A6-4298-9750-132BFE67C6F1}" type="pres">
      <dgm:prSet presAssocID="{9015025C-22C1-489B-B715-B2BE09A5D9B9}" presName="pictRect" presStyleLbl="node1" presStyleIdx="1" presStyleCnt="2" custScaleX="56405" custScaleY="71933" custLinFactNeighborX="870" custLinFactNeighborY="-2664"/>
      <dgm:spPr>
        <a:blipFill rotWithShape="1">
          <a:blip xmlns:r="http://schemas.openxmlformats.org/officeDocument/2006/relationships" r:embed="rId2"/>
          <a:srcRect/>
          <a:stretch>
            <a:fillRect t="-8000" b="-8000"/>
          </a:stretch>
        </a:blipFill>
      </dgm:spPr>
    </dgm:pt>
    <dgm:pt modelId="{4AD8ED8A-4FF2-4F78-9DA7-8B35CBFAC7BD}" type="pres">
      <dgm:prSet presAssocID="{9015025C-22C1-489B-B715-B2BE09A5D9B9}" presName="textRect" presStyleLbl="revTx" presStyleIdx="1" presStyleCnt="2">
        <dgm:presLayoutVars>
          <dgm:bulletEnabled val="1"/>
        </dgm:presLayoutVars>
      </dgm:prSet>
      <dgm:spPr/>
    </dgm:pt>
  </dgm:ptLst>
  <dgm:cxnLst>
    <dgm:cxn modelId="{D2A2F801-777F-4A6C-8535-0F64E570C029}" srcId="{DAA1D9B8-F68D-472B-A46F-C96242F0A414}" destId="{9015025C-22C1-489B-B715-B2BE09A5D9B9}" srcOrd="1" destOrd="0" parTransId="{A3165D2E-0312-47FE-9729-EBA3953DB535}" sibTransId="{EA743421-3DB3-4534-96A6-4C1B4085B038}"/>
    <dgm:cxn modelId="{48857345-D815-448D-B058-C3EDD206AF57}" type="presOf" srcId="{9015025C-22C1-489B-B715-B2BE09A5D9B9}" destId="{4AD8ED8A-4FF2-4F78-9DA7-8B35CBFAC7BD}" srcOrd="0" destOrd="0" presId="urn:microsoft.com/office/officeart/2005/8/layout/pList1"/>
    <dgm:cxn modelId="{87781668-1AE9-48FE-9794-FFEC7828D042}" type="presOf" srcId="{DAA1D9B8-F68D-472B-A46F-C96242F0A414}" destId="{5D6E98AF-8D19-4F0A-9283-ED6243E3B36A}" srcOrd="0" destOrd="0" presId="urn:microsoft.com/office/officeart/2005/8/layout/pList1"/>
    <dgm:cxn modelId="{D30BFA4C-9716-4243-8002-4C033DF8C4EE}" srcId="{DAA1D9B8-F68D-472B-A46F-C96242F0A414}" destId="{477F0E1C-7A95-4495-87C5-FFAE2376EFC0}" srcOrd="0" destOrd="0" parTransId="{FF4A3FD5-3006-4CD5-9CEB-446217D2E766}" sibTransId="{5EC49BD1-8A7B-4E89-ABBD-BE0123FC5399}"/>
    <dgm:cxn modelId="{623902B9-1FB9-4E5C-8E7E-A0B3D144C114}" type="presOf" srcId="{477F0E1C-7A95-4495-87C5-FFAE2376EFC0}" destId="{0093C173-828E-4A4C-B226-08022372FE9F}" srcOrd="0" destOrd="0" presId="urn:microsoft.com/office/officeart/2005/8/layout/pList1"/>
    <dgm:cxn modelId="{4AAD1FDD-E6C2-478D-93A8-F13379BF9480}" type="presOf" srcId="{5EC49BD1-8A7B-4E89-ABBD-BE0123FC5399}" destId="{0B3FBCB5-9FE5-400E-B099-3558CB89C0CF}" srcOrd="0" destOrd="0" presId="urn:microsoft.com/office/officeart/2005/8/layout/pList1"/>
    <dgm:cxn modelId="{971A4135-B7D7-4E68-86BE-B850CB66C9DF}" type="presParOf" srcId="{5D6E98AF-8D19-4F0A-9283-ED6243E3B36A}" destId="{917763C6-F475-4964-A2D8-541B06BF539A}" srcOrd="0" destOrd="0" presId="urn:microsoft.com/office/officeart/2005/8/layout/pList1"/>
    <dgm:cxn modelId="{70C38D4F-D843-49DB-8508-0DC3E0B276B1}" type="presParOf" srcId="{917763C6-F475-4964-A2D8-541B06BF539A}" destId="{E146B939-29AA-4443-99F6-833E39661A93}" srcOrd="0" destOrd="0" presId="urn:microsoft.com/office/officeart/2005/8/layout/pList1"/>
    <dgm:cxn modelId="{7C3F1C2D-FB3E-4FA3-BB28-4FB90FE72C08}" type="presParOf" srcId="{917763C6-F475-4964-A2D8-541B06BF539A}" destId="{0093C173-828E-4A4C-B226-08022372FE9F}" srcOrd="1" destOrd="0" presId="urn:microsoft.com/office/officeart/2005/8/layout/pList1"/>
    <dgm:cxn modelId="{4094D2C5-92DD-4DC2-A84B-3219F9A5B9E9}" type="presParOf" srcId="{5D6E98AF-8D19-4F0A-9283-ED6243E3B36A}" destId="{0B3FBCB5-9FE5-400E-B099-3558CB89C0CF}" srcOrd="1" destOrd="0" presId="urn:microsoft.com/office/officeart/2005/8/layout/pList1"/>
    <dgm:cxn modelId="{CD42961B-DA4D-461A-9576-1E07B4C905D3}" type="presParOf" srcId="{5D6E98AF-8D19-4F0A-9283-ED6243E3B36A}" destId="{8D57B62A-7E1B-4936-892C-5DC3BBA9B522}" srcOrd="2" destOrd="0" presId="urn:microsoft.com/office/officeart/2005/8/layout/pList1"/>
    <dgm:cxn modelId="{EEB084C9-F8C4-4ED0-A0C7-9E14EEF0814A}" type="presParOf" srcId="{8D57B62A-7E1B-4936-892C-5DC3BBA9B522}" destId="{0391305A-15A6-4298-9750-132BFE67C6F1}" srcOrd="0" destOrd="0" presId="urn:microsoft.com/office/officeart/2005/8/layout/pList1"/>
    <dgm:cxn modelId="{19FB153C-EDA2-443A-9D71-63A575B51B83}" type="presParOf" srcId="{8D57B62A-7E1B-4936-892C-5DC3BBA9B522}" destId="{4AD8ED8A-4FF2-4F78-9DA7-8B35CBFAC7BD}"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310A50-6ABE-4E86-825C-80EAA8859F8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B2E47135-1DE7-4BA7-9466-3A502E4E4394}">
      <dgm:prSet custT="1"/>
      <dgm:spPr/>
      <dgm:t>
        <a:bodyPr/>
        <a:lstStyle/>
        <a:p>
          <a:r>
            <a:rPr lang="en-US" sz="1400" dirty="0">
              <a:latin typeface="Lato Light"/>
            </a:rPr>
            <a:t>Air yang </a:t>
          </a:r>
          <a:r>
            <a:rPr lang="en-US" sz="1400" dirty="0" err="1">
              <a:latin typeface="Lato Light"/>
            </a:rPr>
            <a:t>tercemar</a:t>
          </a:r>
          <a:r>
            <a:rPr lang="en-US" sz="1400" dirty="0">
              <a:latin typeface="Lato Light"/>
            </a:rPr>
            <a:t> dan </a:t>
          </a:r>
          <a:r>
            <a:rPr lang="en-US" sz="1400" dirty="0" err="1">
              <a:latin typeface="Lato Light"/>
            </a:rPr>
            <a:t>dikonsumsi</a:t>
          </a:r>
          <a:r>
            <a:rPr lang="en-US" sz="1400" dirty="0">
              <a:latin typeface="Lato Light"/>
            </a:rPr>
            <a:t> oleh </a:t>
          </a:r>
          <a:r>
            <a:rPr lang="en-US" sz="1400" dirty="0" err="1">
              <a:latin typeface="Lato Light"/>
            </a:rPr>
            <a:t>manusia</a:t>
          </a:r>
          <a:r>
            <a:rPr lang="en-US" sz="1400" dirty="0">
              <a:latin typeface="Lato Light"/>
            </a:rPr>
            <a:t> </a:t>
          </a:r>
          <a:r>
            <a:rPr lang="en-US" sz="1400" dirty="0" err="1">
              <a:latin typeface="Lato Light"/>
            </a:rPr>
            <a:t>dapat</a:t>
          </a:r>
          <a:r>
            <a:rPr lang="en-US" sz="1400" dirty="0">
              <a:latin typeface="Lato Light"/>
            </a:rPr>
            <a:t> </a:t>
          </a:r>
          <a:r>
            <a:rPr lang="en-US" sz="1400" dirty="0" err="1">
              <a:latin typeface="Lato Light"/>
            </a:rPr>
            <a:t>mengakibatkan</a:t>
          </a:r>
          <a:r>
            <a:rPr lang="en-US" sz="1400" dirty="0">
              <a:latin typeface="Lato Light"/>
            </a:rPr>
            <a:t> </a:t>
          </a:r>
          <a:r>
            <a:rPr lang="en-US" sz="1400" dirty="0" err="1">
              <a:latin typeface="Lato Light"/>
            </a:rPr>
            <a:t>penyakit</a:t>
          </a:r>
          <a:r>
            <a:rPr lang="en-US" sz="1400" dirty="0">
              <a:latin typeface="Lato Light"/>
            </a:rPr>
            <a:t> yang </a:t>
          </a:r>
          <a:r>
            <a:rPr lang="en-US" sz="1400" dirty="0" err="1">
              <a:latin typeface="Lato Light"/>
            </a:rPr>
            <a:t>bersumber</a:t>
          </a:r>
          <a:r>
            <a:rPr lang="en-US" sz="1400" dirty="0">
              <a:latin typeface="Lato Light"/>
            </a:rPr>
            <a:t> </a:t>
          </a:r>
          <a:r>
            <a:rPr lang="en-US" sz="1400" dirty="0" err="1">
              <a:latin typeface="Lato Light"/>
            </a:rPr>
            <a:t>dari</a:t>
          </a:r>
          <a:r>
            <a:rPr lang="en-US" sz="1400" dirty="0">
              <a:latin typeface="Lato Light"/>
            </a:rPr>
            <a:t> air </a:t>
          </a:r>
          <a:r>
            <a:rPr lang="en-US" sz="1400" dirty="0" err="1">
              <a:latin typeface="Lato Light"/>
            </a:rPr>
            <a:t>seperti</a:t>
          </a:r>
          <a:r>
            <a:rPr lang="en-US" sz="1400" dirty="0">
              <a:latin typeface="Lato Light"/>
            </a:rPr>
            <a:t> hepatitis, </a:t>
          </a:r>
          <a:r>
            <a:rPr lang="en-US" sz="1400" dirty="0" err="1">
              <a:latin typeface="Lato Light"/>
            </a:rPr>
            <a:t>tipes</a:t>
          </a:r>
          <a:r>
            <a:rPr lang="en-US" sz="1400" dirty="0">
              <a:latin typeface="Lato Light"/>
            </a:rPr>
            <a:t>, </a:t>
          </a:r>
          <a:r>
            <a:rPr lang="en-US" sz="1400" dirty="0" err="1">
              <a:latin typeface="Lato Light"/>
            </a:rPr>
            <a:t>kolera</a:t>
          </a:r>
          <a:r>
            <a:rPr lang="en-US" sz="1400" dirty="0">
              <a:latin typeface="Lato Light"/>
            </a:rPr>
            <a:t>, </a:t>
          </a:r>
          <a:r>
            <a:rPr lang="en-US" sz="1400" dirty="0" err="1">
              <a:latin typeface="Lato Light"/>
            </a:rPr>
            <a:t>disentri</a:t>
          </a:r>
          <a:r>
            <a:rPr lang="en-US" sz="1400" dirty="0">
              <a:latin typeface="Lato Light"/>
            </a:rPr>
            <a:t> dan </a:t>
          </a:r>
          <a:r>
            <a:rPr lang="en-US" sz="1400" dirty="0" err="1">
              <a:latin typeface="Lato Light"/>
            </a:rPr>
            <a:t>penyakit</a:t>
          </a:r>
          <a:r>
            <a:rPr lang="en-US" sz="1400" dirty="0">
              <a:latin typeface="Lato Light"/>
            </a:rPr>
            <a:t> </a:t>
          </a:r>
          <a:r>
            <a:rPr lang="en-US" sz="1400" dirty="0" err="1">
              <a:latin typeface="Lato Light"/>
            </a:rPr>
            <a:t>lainnya</a:t>
          </a:r>
          <a:r>
            <a:rPr lang="en-US" sz="1400" dirty="0">
              <a:latin typeface="Lato Light"/>
            </a:rPr>
            <a:t> yang </a:t>
          </a:r>
          <a:r>
            <a:rPr lang="en-US" sz="1400" dirty="0" err="1">
              <a:latin typeface="Lato Light"/>
            </a:rPr>
            <a:t>menyebabkan</a:t>
          </a:r>
          <a:r>
            <a:rPr lang="en-US" sz="1400" dirty="0">
              <a:latin typeface="Lato Light"/>
            </a:rPr>
            <a:t> </a:t>
          </a:r>
          <a:r>
            <a:rPr lang="en-US" sz="1400" dirty="0" err="1">
              <a:latin typeface="Lato Light"/>
            </a:rPr>
            <a:t>diare</a:t>
          </a:r>
          <a:r>
            <a:rPr lang="en-US" sz="1400" dirty="0">
              <a:latin typeface="Lato Light"/>
            </a:rPr>
            <a:t>.</a:t>
          </a:r>
          <a:endParaRPr lang="en-US" sz="1400" dirty="0">
            <a:solidFill>
              <a:schemeClr val="tx1"/>
            </a:solidFill>
            <a:effectLst/>
            <a:latin typeface="Lato Light"/>
            <a:ea typeface="+mn-ea"/>
            <a:cs typeface="+mn-cs"/>
          </a:endParaRPr>
        </a:p>
      </dgm:t>
    </dgm:pt>
    <dgm:pt modelId="{0CA6EAA0-312F-4BCF-84EA-8745540F9460}" type="parTrans" cxnId="{029F2EC3-F1C3-4EF2-B93F-6DD1DEB4A068}">
      <dgm:prSet/>
      <dgm:spPr/>
      <dgm:t>
        <a:bodyPr/>
        <a:lstStyle/>
        <a:p>
          <a:endParaRPr lang="en-ID"/>
        </a:p>
      </dgm:t>
    </dgm:pt>
    <dgm:pt modelId="{C6362672-1FA9-4A92-8DC7-4DF931021B96}" type="sibTrans" cxnId="{029F2EC3-F1C3-4EF2-B93F-6DD1DEB4A068}">
      <dgm:prSet/>
      <dgm:spPr/>
      <dgm:t>
        <a:bodyPr/>
        <a:lstStyle/>
        <a:p>
          <a:endParaRPr lang="en-ID"/>
        </a:p>
      </dgm:t>
    </dgm:pt>
    <dgm:pt modelId="{73E18241-4AFC-474E-8DF3-8A01789E1F07}">
      <dgm:prSet custT="1"/>
      <dgm:spPr/>
      <dgm:t>
        <a:bodyPr/>
        <a:lstStyle/>
        <a:p>
          <a:r>
            <a:rPr lang="en-US" sz="1400" dirty="0" err="1">
              <a:latin typeface="Lato Light"/>
            </a:rPr>
            <a:t>Tanpa</a:t>
          </a:r>
          <a:r>
            <a:rPr lang="en-US" sz="1400" dirty="0">
              <a:latin typeface="Lato Light"/>
            </a:rPr>
            <a:t> air yang </a:t>
          </a:r>
          <a:r>
            <a:rPr lang="en-US" sz="1400" dirty="0" err="1">
              <a:latin typeface="Lato Light"/>
            </a:rPr>
            <a:t>cukup</a:t>
          </a:r>
          <a:r>
            <a:rPr lang="en-US" sz="1400" dirty="0">
              <a:latin typeface="Lato Light"/>
            </a:rPr>
            <a:t>, </a:t>
          </a:r>
          <a:r>
            <a:rPr lang="en-US" sz="1400" dirty="0" err="1">
              <a:latin typeface="Lato Light"/>
            </a:rPr>
            <a:t>maka</a:t>
          </a:r>
          <a:r>
            <a:rPr lang="en-US" sz="1400" dirty="0">
              <a:latin typeface="Lato Light"/>
            </a:rPr>
            <a:t> </a:t>
          </a:r>
          <a:r>
            <a:rPr lang="en-US" sz="1400" dirty="0" err="1">
              <a:latin typeface="Lato Light"/>
            </a:rPr>
            <a:t>infeksi</a:t>
          </a:r>
          <a:r>
            <a:rPr lang="en-US" sz="1400" dirty="0">
              <a:latin typeface="Lato Light"/>
            </a:rPr>
            <a:t> </a:t>
          </a:r>
          <a:r>
            <a:rPr lang="en-US" sz="1400" dirty="0" err="1">
              <a:latin typeface="Lato Light"/>
            </a:rPr>
            <a:t>mata</a:t>
          </a:r>
          <a:r>
            <a:rPr lang="en-US" sz="1400" dirty="0">
              <a:latin typeface="Lato Light"/>
            </a:rPr>
            <a:t> dan </a:t>
          </a:r>
          <a:r>
            <a:rPr lang="en-US" sz="1400" dirty="0" err="1">
              <a:latin typeface="Lato Light"/>
            </a:rPr>
            <a:t>kulit</a:t>
          </a:r>
          <a:r>
            <a:rPr lang="en-US" sz="1400" dirty="0">
              <a:latin typeface="Lato Light"/>
            </a:rPr>
            <a:t> </a:t>
          </a:r>
          <a:r>
            <a:rPr lang="en-US" sz="1400" dirty="0" err="1">
              <a:latin typeface="Lato Light"/>
            </a:rPr>
            <a:t>dapat</a:t>
          </a:r>
          <a:r>
            <a:rPr lang="en-US" sz="1400" dirty="0">
              <a:latin typeface="Lato Light"/>
            </a:rPr>
            <a:t> </a:t>
          </a:r>
          <a:r>
            <a:rPr lang="en-US" sz="1400" dirty="0" err="1">
              <a:latin typeface="Lato Light"/>
            </a:rPr>
            <a:t>menyebar</a:t>
          </a:r>
          <a:r>
            <a:rPr lang="en-US" sz="1400" dirty="0">
              <a:latin typeface="Lato Light"/>
            </a:rPr>
            <a:t>  </a:t>
          </a:r>
          <a:r>
            <a:rPr lang="en-US" sz="1400" dirty="0" err="1">
              <a:latin typeface="Lato Light"/>
            </a:rPr>
            <a:t>dengan</a:t>
          </a:r>
          <a:r>
            <a:rPr lang="en-US" sz="1400" dirty="0">
              <a:latin typeface="Lato Light"/>
            </a:rPr>
            <a:t> </a:t>
          </a:r>
          <a:r>
            <a:rPr lang="en-US" sz="1400" dirty="0" err="1">
              <a:latin typeface="Lato Light"/>
            </a:rPr>
            <a:t>mudah</a:t>
          </a:r>
          <a:r>
            <a:rPr lang="en-US" sz="1400" dirty="0">
              <a:latin typeface="Lato Light"/>
            </a:rPr>
            <a:t>.</a:t>
          </a:r>
          <a:endParaRPr lang="en-US" sz="1400" dirty="0">
            <a:solidFill>
              <a:schemeClr val="tx1"/>
            </a:solidFill>
            <a:effectLst/>
            <a:latin typeface="Lato Light"/>
            <a:ea typeface="+mn-ea"/>
            <a:cs typeface="+mn-cs"/>
          </a:endParaRPr>
        </a:p>
      </dgm:t>
    </dgm:pt>
    <dgm:pt modelId="{3CE2F4A3-1675-4564-B577-FEE0BB2CD44F}" type="parTrans" cxnId="{DDFAA87D-FF9F-4CD9-AF4B-2A474E571EB2}">
      <dgm:prSet/>
      <dgm:spPr/>
      <dgm:t>
        <a:bodyPr/>
        <a:lstStyle/>
        <a:p>
          <a:endParaRPr lang="en-ID"/>
        </a:p>
      </dgm:t>
    </dgm:pt>
    <dgm:pt modelId="{76FB4886-3D32-4183-B230-E0F6AC1B7952}" type="sibTrans" cxnId="{DDFAA87D-FF9F-4CD9-AF4B-2A474E571EB2}">
      <dgm:prSet/>
      <dgm:spPr/>
      <dgm:t>
        <a:bodyPr/>
        <a:lstStyle/>
        <a:p>
          <a:endParaRPr lang="en-ID"/>
        </a:p>
      </dgm:t>
    </dgm:pt>
    <dgm:pt modelId="{FA283C80-A66F-45B4-92BD-9338FD42CFD2}">
      <dgm:prSet custT="1"/>
      <dgm:spPr/>
      <dgm:t>
        <a:bodyPr/>
        <a:lstStyle/>
        <a:p>
          <a:r>
            <a:rPr lang="en-US" sz="1400" dirty="0">
              <a:latin typeface="Lato Light"/>
            </a:rPr>
            <a:t>Air </a:t>
          </a:r>
          <a:r>
            <a:rPr lang="en-US" sz="1400" dirty="0" err="1">
              <a:latin typeface="Lato Light"/>
            </a:rPr>
            <a:t>menjadi</a:t>
          </a:r>
          <a:r>
            <a:rPr lang="en-US" sz="1400" dirty="0">
              <a:latin typeface="Lato Light"/>
            </a:rPr>
            <a:t> habitat </a:t>
          </a:r>
          <a:r>
            <a:rPr lang="en-US" sz="1400" dirty="0" err="1">
              <a:latin typeface="Lato Light"/>
            </a:rPr>
            <a:t>bagi</a:t>
          </a:r>
          <a:r>
            <a:rPr lang="en-US" sz="1400" dirty="0">
              <a:latin typeface="Lato Light"/>
            </a:rPr>
            <a:t> </a:t>
          </a:r>
          <a:r>
            <a:rPr lang="en-US" sz="1400" dirty="0" err="1">
              <a:latin typeface="Lato Light"/>
            </a:rPr>
            <a:t>nyamuk</a:t>
          </a:r>
          <a:r>
            <a:rPr lang="en-US" sz="1400" dirty="0">
              <a:latin typeface="Lato Light"/>
            </a:rPr>
            <a:t> dan </a:t>
          </a:r>
          <a:r>
            <a:rPr lang="en-US" sz="1400" dirty="0" err="1">
              <a:latin typeface="Lato Light"/>
            </a:rPr>
            <a:t>parasit</a:t>
          </a:r>
          <a:r>
            <a:rPr lang="en-US" sz="1400" dirty="0">
              <a:latin typeface="Lato Light"/>
            </a:rPr>
            <a:t> yang </a:t>
          </a:r>
          <a:r>
            <a:rPr lang="en-US" sz="1400" dirty="0" err="1">
              <a:latin typeface="Lato Light"/>
            </a:rPr>
            <a:t>dapat</a:t>
          </a:r>
          <a:r>
            <a:rPr lang="en-US" sz="1400" dirty="0">
              <a:latin typeface="Lato Light"/>
            </a:rPr>
            <a:t> </a:t>
          </a:r>
          <a:r>
            <a:rPr lang="en-US" sz="1400" dirty="0" err="1">
              <a:latin typeface="Lato Light"/>
            </a:rPr>
            <a:t>menyebabkan</a:t>
          </a:r>
          <a:r>
            <a:rPr lang="en-US" sz="1400" dirty="0">
              <a:latin typeface="Lato Light"/>
            </a:rPr>
            <a:t> malaria,</a:t>
          </a:r>
          <a:r>
            <a:rPr lang="en-ID" sz="1400" dirty="0">
              <a:latin typeface="Lato Light"/>
            </a:rPr>
            <a:t> </a:t>
          </a:r>
          <a:r>
            <a:rPr lang="en-US" sz="1400" i="1" dirty="0" err="1">
              <a:latin typeface="Lato Light"/>
            </a:rPr>
            <a:t>schistomsomiasi</a:t>
          </a:r>
          <a:r>
            <a:rPr lang="en-US" sz="1400" i="1" dirty="0">
              <a:latin typeface="Lato Light"/>
            </a:rPr>
            <a:t> </a:t>
          </a:r>
          <a:r>
            <a:rPr lang="en-US" sz="1400" dirty="0">
              <a:latin typeface="Lato Light"/>
            </a:rPr>
            <a:t>dan lain-lain.</a:t>
          </a:r>
          <a:endParaRPr lang="en-US" sz="1400" dirty="0">
            <a:solidFill>
              <a:schemeClr val="tx1"/>
            </a:solidFill>
            <a:effectLst/>
            <a:latin typeface="Lato Light"/>
            <a:ea typeface="+mn-ea"/>
            <a:cs typeface="+mn-cs"/>
          </a:endParaRPr>
        </a:p>
      </dgm:t>
    </dgm:pt>
    <dgm:pt modelId="{184451BC-5611-4BA8-B515-4EFBD3306541}" type="parTrans" cxnId="{6383C460-D187-4C37-A09C-8EA0221FCA46}">
      <dgm:prSet/>
      <dgm:spPr/>
      <dgm:t>
        <a:bodyPr/>
        <a:lstStyle/>
        <a:p>
          <a:endParaRPr lang="en-ID"/>
        </a:p>
      </dgm:t>
    </dgm:pt>
    <dgm:pt modelId="{4B94A8C3-A57A-4F09-AC24-FF12DA9E009C}" type="sibTrans" cxnId="{6383C460-D187-4C37-A09C-8EA0221FCA46}">
      <dgm:prSet/>
      <dgm:spPr/>
      <dgm:t>
        <a:bodyPr/>
        <a:lstStyle/>
        <a:p>
          <a:endParaRPr lang="en-ID"/>
        </a:p>
      </dgm:t>
    </dgm:pt>
    <dgm:pt modelId="{789752EB-89EB-4477-8D8A-81BA95291DDC}">
      <dgm:prSet custT="1"/>
      <dgm:spPr/>
      <dgm:t>
        <a:bodyPr/>
        <a:lstStyle/>
        <a:p>
          <a:r>
            <a:rPr lang="en-US" sz="1400" dirty="0" err="1">
              <a:latin typeface="Lato Light"/>
            </a:rPr>
            <a:t>Mengkonsumsi</a:t>
          </a:r>
          <a:r>
            <a:rPr lang="en-US" sz="1400" dirty="0">
              <a:latin typeface="Lato Light"/>
            </a:rPr>
            <a:t> air yang </a:t>
          </a:r>
          <a:r>
            <a:rPr lang="en-US" sz="1400" dirty="0" err="1">
              <a:latin typeface="Lato Light"/>
            </a:rPr>
            <a:t>mengandung</a:t>
          </a:r>
          <a:r>
            <a:rPr lang="en-US" sz="1400" dirty="0">
              <a:latin typeface="Lato Light"/>
            </a:rPr>
            <a:t> </a:t>
          </a:r>
          <a:r>
            <a:rPr lang="en-US" sz="1400" dirty="0" err="1">
              <a:latin typeface="Lato Light"/>
            </a:rPr>
            <a:t>komponen</a:t>
          </a:r>
          <a:r>
            <a:rPr lang="en-US" sz="1400" dirty="0">
              <a:latin typeface="Lato Light"/>
            </a:rPr>
            <a:t> </a:t>
          </a:r>
          <a:r>
            <a:rPr lang="en-US" sz="1400" dirty="0" err="1">
              <a:latin typeface="Lato Light"/>
            </a:rPr>
            <a:t>kimia</a:t>
          </a:r>
          <a:r>
            <a:rPr lang="en-US" sz="1400" dirty="0">
              <a:latin typeface="Lato Light"/>
            </a:rPr>
            <a:t> </a:t>
          </a:r>
          <a:r>
            <a:rPr lang="en-US" sz="1400" dirty="0" err="1">
              <a:latin typeface="Lato Light"/>
            </a:rPr>
            <a:t>berbahaya</a:t>
          </a:r>
          <a:r>
            <a:rPr lang="en-US" sz="1400" dirty="0">
              <a:latin typeface="Lato Light"/>
            </a:rPr>
            <a:t> </a:t>
          </a:r>
          <a:r>
            <a:rPr lang="en-US" sz="1400" dirty="0" err="1">
              <a:latin typeface="Lato Light"/>
            </a:rPr>
            <a:t>dapat</a:t>
          </a:r>
          <a:r>
            <a:rPr lang="en-US" sz="1400" dirty="0">
              <a:latin typeface="Lato Light"/>
            </a:rPr>
            <a:t> </a:t>
          </a:r>
          <a:r>
            <a:rPr lang="en-US" sz="1400" dirty="0" err="1">
              <a:latin typeface="Lato Light"/>
            </a:rPr>
            <a:t>menimbulkan</a:t>
          </a:r>
          <a:r>
            <a:rPr lang="en-US" sz="1400" dirty="0">
              <a:latin typeface="Lato Light"/>
            </a:rPr>
            <a:t> </a:t>
          </a:r>
          <a:r>
            <a:rPr lang="en-US" sz="1400" dirty="0" err="1">
              <a:latin typeface="Lato Light"/>
            </a:rPr>
            <a:t>penyakit</a:t>
          </a:r>
          <a:r>
            <a:rPr lang="en-US" sz="1400" dirty="0">
              <a:latin typeface="Lato Light"/>
            </a:rPr>
            <a:t> yang </a:t>
          </a:r>
          <a:r>
            <a:rPr lang="en-US" sz="1400" dirty="0" err="1">
              <a:latin typeface="Lato Light"/>
            </a:rPr>
            <a:t>serius</a:t>
          </a:r>
          <a:r>
            <a:rPr lang="en-US" sz="1400" dirty="0">
              <a:latin typeface="Lato Light"/>
            </a:rPr>
            <a:t>.</a:t>
          </a:r>
          <a:br>
            <a:rPr lang="en-ID" sz="1400" dirty="0">
              <a:latin typeface="Lato Light"/>
            </a:rPr>
          </a:br>
          <a:br>
            <a:rPr lang="en-ID" sz="1400" dirty="0">
              <a:latin typeface="Lato Light"/>
            </a:rPr>
          </a:br>
          <a:endParaRPr lang="en-US" sz="1400" dirty="0">
            <a:solidFill>
              <a:schemeClr val="tx1"/>
            </a:solidFill>
            <a:effectLst/>
            <a:latin typeface="Lato Light"/>
            <a:ea typeface="+mn-ea"/>
            <a:cs typeface="+mn-cs"/>
          </a:endParaRPr>
        </a:p>
      </dgm:t>
    </dgm:pt>
    <dgm:pt modelId="{CCA9BDF8-59E9-4008-84FC-EDCB8620AB67}" type="parTrans" cxnId="{99F1412C-C603-4594-ACB0-CC8071271F0C}">
      <dgm:prSet/>
      <dgm:spPr/>
      <dgm:t>
        <a:bodyPr/>
        <a:lstStyle/>
        <a:p>
          <a:endParaRPr lang="en-ID"/>
        </a:p>
      </dgm:t>
    </dgm:pt>
    <dgm:pt modelId="{680612C5-B8FB-4216-A089-008BB652E66E}" type="sibTrans" cxnId="{99F1412C-C603-4594-ACB0-CC8071271F0C}">
      <dgm:prSet/>
      <dgm:spPr/>
      <dgm:t>
        <a:bodyPr/>
        <a:lstStyle/>
        <a:p>
          <a:endParaRPr lang="en-ID"/>
        </a:p>
      </dgm:t>
    </dgm:pt>
    <dgm:pt modelId="{694D9E92-C4C4-4AF9-8816-0B74005EC690}" type="pres">
      <dgm:prSet presAssocID="{8D310A50-6ABE-4E86-825C-80EAA8859F8F}" presName="Name0" presStyleCnt="0">
        <dgm:presLayoutVars>
          <dgm:dir/>
          <dgm:resizeHandles val="exact"/>
        </dgm:presLayoutVars>
      </dgm:prSet>
      <dgm:spPr/>
    </dgm:pt>
    <dgm:pt modelId="{FD8FF2BC-B97F-41D8-8EC4-CFC7A5D813A6}" type="pres">
      <dgm:prSet presAssocID="{B2E47135-1DE7-4BA7-9466-3A502E4E4394}" presName="compNode" presStyleCnt="0"/>
      <dgm:spPr/>
    </dgm:pt>
    <dgm:pt modelId="{598AEFA3-FBC9-4949-A16F-0FF15B27E110}" type="pres">
      <dgm:prSet presAssocID="{B2E47135-1DE7-4BA7-9466-3A502E4E4394}" presName="pictRect" presStyleLbl="node1" presStyleIdx="0" presStyleCnt="4" custLinFactNeighborX="-210" custLinFactNeighborY="107"/>
      <dgm:spPr>
        <a:blipFill rotWithShape="1">
          <a:blip xmlns:r="http://schemas.openxmlformats.org/officeDocument/2006/relationships" r:embed="rId1"/>
          <a:srcRect/>
          <a:stretch>
            <a:fillRect l="-12000" r="-12000"/>
          </a:stretch>
        </a:blipFill>
      </dgm:spPr>
    </dgm:pt>
    <dgm:pt modelId="{63D63406-17AB-4574-9258-3331B69FA410}" type="pres">
      <dgm:prSet presAssocID="{B2E47135-1DE7-4BA7-9466-3A502E4E4394}" presName="textRect" presStyleLbl="revTx" presStyleIdx="0" presStyleCnt="4">
        <dgm:presLayoutVars>
          <dgm:bulletEnabled val="1"/>
        </dgm:presLayoutVars>
      </dgm:prSet>
      <dgm:spPr/>
    </dgm:pt>
    <dgm:pt modelId="{7AF92817-FB8E-4A6B-8CCC-42189139F81A}" type="pres">
      <dgm:prSet presAssocID="{C6362672-1FA9-4A92-8DC7-4DF931021B96}" presName="sibTrans" presStyleLbl="sibTrans2D1" presStyleIdx="0" presStyleCnt="0"/>
      <dgm:spPr/>
    </dgm:pt>
    <dgm:pt modelId="{D6F74A3F-2B41-41F5-8BA2-324D7C637991}" type="pres">
      <dgm:prSet presAssocID="{73E18241-4AFC-474E-8DF3-8A01789E1F07}" presName="compNode" presStyleCnt="0"/>
      <dgm:spPr/>
    </dgm:pt>
    <dgm:pt modelId="{114053CF-1DF2-495E-9F10-02FA06137268}" type="pres">
      <dgm:prSet presAssocID="{73E18241-4AFC-474E-8DF3-8A01789E1F07}" presName="pictRect" presStyleLbl="node1" presStyleIdx="1" presStyleCnt="4"/>
      <dgm:spPr>
        <a:blipFill rotWithShape="1">
          <a:blip xmlns:r="http://schemas.openxmlformats.org/officeDocument/2006/relationships" r:embed="rId2"/>
          <a:srcRect/>
          <a:stretch>
            <a:fillRect t="-22000" b="-22000"/>
          </a:stretch>
        </a:blipFill>
      </dgm:spPr>
    </dgm:pt>
    <dgm:pt modelId="{30C67C34-5C0D-4FF7-B88B-D583061F3F1C}" type="pres">
      <dgm:prSet presAssocID="{73E18241-4AFC-474E-8DF3-8A01789E1F07}" presName="textRect" presStyleLbl="revTx" presStyleIdx="1" presStyleCnt="4">
        <dgm:presLayoutVars>
          <dgm:bulletEnabled val="1"/>
        </dgm:presLayoutVars>
      </dgm:prSet>
      <dgm:spPr/>
    </dgm:pt>
    <dgm:pt modelId="{8EE79717-2049-4DAE-9737-B2E5829D1997}" type="pres">
      <dgm:prSet presAssocID="{76FB4886-3D32-4183-B230-E0F6AC1B7952}" presName="sibTrans" presStyleLbl="sibTrans2D1" presStyleIdx="0" presStyleCnt="0"/>
      <dgm:spPr/>
    </dgm:pt>
    <dgm:pt modelId="{342A4E8A-936C-4B3A-A4CA-1493DA910DC3}" type="pres">
      <dgm:prSet presAssocID="{FA283C80-A66F-45B4-92BD-9338FD42CFD2}" presName="compNode" presStyleCnt="0"/>
      <dgm:spPr/>
    </dgm:pt>
    <dgm:pt modelId="{40C5482F-5582-41F1-8DF4-12E9DD2AE57C}" type="pres">
      <dgm:prSet presAssocID="{FA283C80-A66F-45B4-92BD-9338FD42CFD2}" presName="pictRect" presStyleLbl="node1" presStyleIdx="2" presStyleCnt="4"/>
      <dgm:spPr>
        <a:blipFill rotWithShape="1">
          <a:blip xmlns:r="http://schemas.openxmlformats.org/officeDocument/2006/relationships" r:embed="rId3"/>
          <a:srcRect/>
          <a:stretch>
            <a:fillRect l="-16000" r="-16000"/>
          </a:stretch>
        </a:blipFill>
      </dgm:spPr>
    </dgm:pt>
    <dgm:pt modelId="{83283052-AD1E-4196-AB11-48D267B3F317}" type="pres">
      <dgm:prSet presAssocID="{FA283C80-A66F-45B4-92BD-9338FD42CFD2}" presName="textRect" presStyleLbl="revTx" presStyleIdx="2" presStyleCnt="4">
        <dgm:presLayoutVars>
          <dgm:bulletEnabled val="1"/>
        </dgm:presLayoutVars>
      </dgm:prSet>
      <dgm:spPr/>
    </dgm:pt>
    <dgm:pt modelId="{61B8CD42-7447-4005-88B8-0821BE4B2F38}" type="pres">
      <dgm:prSet presAssocID="{4B94A8C3-A57A-4F09-AC24-FF12DA9E009C}" presName="sibTrans" presStyleLbl="sibTrans2D1" presStyleIdx="0" presStyleCnt="0"/>
      <dgm:spPr/>
    </dgm:pt>
    <dgm:pt modelId="{B420372A-C050-451E-BA97-1250DF11A9A5}" type="pres">
      <dgm:prSet presAssocID="{789752EB-89EB-4477-8D8A-81BA95291DDC}" presName="compNode" presStyleCnt="0"/>
      <dgm:spPr/>
    </dgm:pt>
    <dgm:pt modelId="{679CF9C4-C465-40E3-B532-CAD1C7993F5A}" type="pres">
      <dgm:prSet presAssocID="{789752EB-89EB-4477-8D8A-81BA95291DDC}" presName="pictRect" presStyleLbl="node1" presStyleIdx="3" presStyleCnt="4"/>
      <dgm:spPr>
        <a:blipFill rotWithShape="1">
          <a:blip xmlns:r="http://schemas.openxmlformats.org/officeDocument/2006/relationships" r:embed="rId4"/>
          <a:srcRect/>
          <a:stretch>
            <a:fillRect l="-2000" r="-2000"/>
          </a:stretch>
        </a:blipFill>
      </dgm:spPr>
    </dgm:pt>
    <dgm:pt modelId="{DA2D64AD-9C73-4F08-9D14-86210CDA2DB0}" type="pres">
      <dgm:prSet presAssocID="{789752EB-89EB-4477-8D8A-81BA95291DDC}" presName="textRect" presStyleLbl="revTx" presStyleIdx="3" presStyleCnt="4">
        <dgm:presLayoutVars>
          <dgm:bulletEnabled val="1"/>
        </dgm:presLayoutVars>
      </dgm:prSet>
      <dgm:spPr/>
    </dgm:pt>
  </dgm:ptLst>
  <dgm:cxnLst>
    <dgm:cxn modelId="{DDF4261D-7D90-402A-92B2-9748E9F0EEFA}" type="presOf" srcId="{4B94A8C3-A57A-4F09-AC24-FF12DA9E009C}" destId="{61B8CD42-7447-4005-88B8-0821BE4B2F38}" srcOrd="0" destOrd="0" presId="urn:microsoft.com/office/officeart/2005/8/layout/pList1"/>
    <dgm:cxn modelId="{99F1412C-C603-4594-ACB0-CC8071271F0C}" srcId="{8D310A50-6ABE-4E86-825C-80EAA8859F8F}" destId="{789752EB-89EB-4477-8D8A-81BA95291DDC}" srcOrd="3" destOrd="0" parTransId="{CCA9BDF8-59E9-4008-84FC-EDCB8620AB67}" sibTransId="{680612C5-B8FB-4216-A089-008BB652E66E}"/>
    <dgm:cxn modelId="{6383C460-D187-4C37-A09C-8EA0221FCA46}" srcId="{8D310A50-6ABE-4E86-825C-80EAA8859F8F}" destId="{FA283C80-A66F-45B4-92BD-9338FD42CFD2}" srcOrd="2" destOrd="0" parTransId="{184451BC-5611-4BA8-B515-4EFBD3306541}" sibTransId="{4B94A8C3-A57A-4F09-AC24-FF12DA9E009C}"/>
    <dgm:cxn modelId="{C8A49A42-B2F3-4B8E-931E-6824C529BD90}" type="presOf" srcId="{76FB4886-3D32-4183-B230-E0F6AC1B7952}" destId="{8EE79717-2049-4DAE-9737-B2E5829D1997}" srcOrd="0" destOrd="0" presId="urn:microsoft.com/office/officeart/2005/8/layout/pList1"/>
    <dgm:cxn modelId="{8FB2EF74-B3AD-4A5B-9463-8DBA8F9F480D}" type="presOf" srcId="{8D310A50-6ABE-4E86-825C-80EAA8859F8F}" destId="{694D9E92-C4C4-4AF9-8816-0B74005EC690}" srcOrd="0" destOrd="0" presId="urn:microsoft.com/office/officeart/2005/8/layout/pList1"/>
    <dgm:cxn modelId="{DDFAA87D-FF9F-4CD9-AF4B-2A474E571EB2}" srcId="{8D310A50-6ABE-4E86-825C-80EAA8859F8F}" destId="{73E18241-4AFC-474E-8DF3-8A01789E1F07}" srcOrd="1" destOrd="0" parTransId="{3CE2F4A3-1675-4564-B577-FEE0BB2CD44F}" sibTransId="{76FB4886-3D32-4183-B230-E0F6AC1B7952}"/>
    <dgm:cxn modelId="{1236749F-E00D-4C9C-808E-4E70BA3DE77D}" type="presOf" srcId="{C6362672-1FA9-4A92-8DC7-4DF931021B96}" destId="{7AF92817-FB8E-4A6B-8CCC-42189139F81A}" srcOrd="0" destOrd="0" presId="urn:microsoft.com/office/officeart/2005/8/layout/pList1"/>
    <dgm:cxn modelId="{143A89B5-6BA4-42AA-973E-F928A6FD9D64}" type="presOf" srcId="{B2E47135-1DE7-4BA7-9466-3A502E4E4394}" destId="{63D63406-17AB-4574-9258-3331B69FA410}" srcOrd="0" destOrd="0" presId="urn:microsoft.com/office/officeart/2005/8/layout/pList1"/>
    <dgm:cxn modelId="{0D6032B6-C5AE-4E0E-847F-2EF02EF0E84B}" type="presOf" srcId="{73E18241-4AFC-474E-8DF3-8A01789E1F07}" destId="{30C67C34-5C0D-4FF7-B88B-D583061F3F1C}" srcOrd="0" destOrd="0" presId="urn:microsoft.com/office/officeart/2005/8/layout/pList1"/>
    <dgm:cxn modelId="{029F2EC3-F1C3-4EF2-B93F-6DD1DEB4A068}" srcId="{8D310A50-6ABE-4E86-825C-80EAA8859F8F}" destId="{B2E47135-1DE7-4BA7-9466-3A502E4E4394}" srcOrd="0" destOrd="0" parTransId="{0CA6EAA0-312F-4BCF-84EA-8745540F9460}" sibTransId="{C6362672-1FA9-4A92-8DC7-4DF931021B96}"/>
    <dgm:cxn modelId="{B24F5FEE-26FF-42CA-9C1E-801B4502A06F}" type="presOf" srcId="{FA283C80-A66F-45B4-92BD-9338FD42CFD2}" destId="{83283052-AD1E-4196-AB11-48D267B3F317}" srcOrd="0" destOrd="0" presId="urn:microsoft.com/office/officeart/2005/8/layout/pList1"/>
    <dgm:cxn modelId="{7708D8F9-C50E-400C-9081-792C76A31961}" type="presOf" srcId="{789752EB-89EB-4477-8D8A-81BA95291DDC}" destId="{DA2D64AD-9C73-4F08-9D14-86210CDA2DB0}" srcOrd="0" destOrd="0" presId="urn:microsoft.com/office/officeart/2005/8/layout/pList1"/>
    <dgm:cxn modelId="{D432F186-F43C-4A16-9E9C-9B77297A58AF}" type="presParOf" srcId="{694D9E92-C4C4-4AF9-8816-0B74005EC690}" destId="{FD8FF2BC-B97F-41D8-8EC4-CFC7A5D813A6}" srcOrd="0" destOrd="0" presId="urn:microsoft.com/office/officeart/2005/8/layout/pList1"/>
    <dgm:cxn modelId="{22E2EC81-7A87-48B1-82FA-2CE883CBCF0F}" type="presParOf" srcId="{FD8FF2BC-B97F-41D8-8EC4-CFC7A5D813A6}" destId="{598AEFA3-FBC9-4949-A16F-0FF15B27E110}" srcOrd="0" destOrd="0" presId="urn:microsoft.com/office/officeart/2005/8/layout/pList1"/>
    <dgm:cxn modelId="{F6A6E2D8-93A2-4041-B3BC-A12270A529D9}" type="presParOf" srcId="{FD8FF2BC-B97F-41D8-8EC4-CFC7A5D813A6}" destId="{63D63406-17AB-4574-9258-3331B69FA410}" srcOrd="1" destOrd="0" presId="urn:microsoft.com/office/officeart/2005/8/layout/pList1"/>
    <dgm:cxn modelId="{DF393E70-6E00-48BB-A3D5-9822217E9CFE}" type="presParOf" srcId="{694D9E92-C4C4-4AF9-8816-0B74005EC690}" destId="{7AF92817-FB8E-4A6B-8CCC-42189139F81A}" srcOrd="1" destOrd="0" presId="urn:microsoft.com/office/officeart/2005/8/layout/pList1"/>
    <dgm:cxn modelId="{77AFF86C-4A01-445C-B45D-757A8AE41F35}" type="presParOf" srcId="{694D9E92-C4C4-4AF9-8816-0B74005EC690}" destId="{D6F74A3F-2B41-41F5-8BA2-324D7C637991}" srcOrd="2" destOrd="0" presId="urn:microsoft.com/office/officeart/2005/8/layout/pList1"/>
    <dgm:cxn modelId="{68A33BA5-F962-4657-8117-0B1F777B8904}" type="presParOf" srcId="{D6F74A3F-2B41-41F5-8BA2-324D7C637991}" destId="{114053CF-1DF2-495E-9F10-02FA06137268}" srcOrd="0" destOrd="0" presId="urn:microsoft.com/office/officeart/2005/8/layout/pList1"/>
    <dgm:cxn modelId="{22E37DB9-B8BA-40F9-857D-C4F643CB0B5E}" type="presParOf" srcId="{D6F74A3F-2B41-41F5-8BA2-324D7C637991}" destId="{30C67C34-5C0D-4FF7-B88B-D583061F3F1C}" srcOrd="1" destOrd="0" presId="urn:microsoft.com/office/officeart/2005/8/layout/pList1"/>
    <dgm:cxn modelId="{A38E750F-8C6F-44FF-B2C5-8FA95D7C7FAA}" type="presParOf" srcId="{694D9E92-C4C4-4AF9-8816-0B74005EC690}" destId="{8EE79717-2049-4DAE-9737-B2E5829D1997}" srcOrd="3" destOrd="0" presId="urn:microsoft.com/office/officeart/2005/8/layout/pList1"/>
    <dgm:cxn modelId="{6F2AA459-EDFB-4D20-99CD-4D07FD452710}" type="presParOf" srcId="{694D9E92-C4C4-4AF9-8816-0B74005EC690}" destId="{342A4E8A-936C-4B3A-A4CA-1493DA910DC3}" srcOrd="4" destOrd="0" presId="urn:microsoft.com/office/officeart/2005/8/layout/pList1"/>
    <dgm:cxn modelId="{6B3ED695-4E9A-4906-AE68-5C6774B07923}" type="presParOf" srcId="{342A4E8A-936C-4B3A-A4CA-1493DA910DC3}" destId="{40C5482F-5582-41F1-8DF4-12E9DD2AE57C}" srcOrd="0" destOrd="0" presId="urn:microsoft.com/office/officeart/2005/8/layout/pList1"/>
    <dgm:cxn modelId="{5AE37B64-A058-4DE8-8A22-27789AD08F64}" type="presParOf" srcId="{342A4E8A-936C-4B3A-A4CA-1493DA910DC3}" destId="{83283052-AD1E-4196-AB11-48D267B3F317}" srcOrd="1" destOrd="0" presId="urn:microsoft.com/office/officeart/2005/8/layout/pList1"/>
    <dgm:cxn modelId="{6A84827E-CDE9-4032-9B23-518DC37DFE7A}" type="presParOf" srcId="{694D9E92-C4C4-4AF9-8816-0B74005EC690}" destId="{61B8CD42-7447-4005-88B8-0821BE4B2F38}" srcOrd="5" destOrd="0" presId="urn:microsoft.com/office/officeart/2005/8/layout/pList1"/>
    <dgm:cxn modelId="{F74975C0-C1CF-4F1D-84AA-F8D3BAACC588}" type="presParOf" srcId="{694D9E92-C4C4-4AF9-8816-0B74005EC690}" destId="{B420372A-C050-451E-BA97-1250DF11A9A5}" srcOrd="6" destOrd="0" presId="urn:microsoft.com/office/officeart/2005/8/layout/pList1"/>
    <dgm:cxn modelId="{EF38EABD-AA20-44AA-9587-04B091B9A248}" type="presParOf" srcId="{B420372A-C050-451E-BA97-1250DF11A9A5}" destId="{679CF9C4-C465-40E3-B532-CAD1C7993F5A}" srcOrd="0" destOrd="0" presId="urn:microsoft.com/office/officeart/2005/8/layout/pList1"/>
    <dgm:cxn modelId="{AA50BDCB-7591-4EBF-A800-740E24D53F21}" type="presParOf" srcId="{B420372A-C050-451E-BA97-1250DF11A9A5}" destId="{DA2D64AD-9C73-4F08-9D14-86210CDA2DB0}"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310A50-6ABE-4E86-825C-80EAA8859F8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789752EB-89EB-4477-8D8A-81BA95291DDC}">
      <dgm:prSet custT="1"/>
      <dgm:spPr/>
      <dgm:t>
        <a:bodyPr/>
        <a:lstStyle/>
        <a:p>
          <a:r>
            <a:rPr lang="en-US" sz="2800" dirty="0">
              <a:latin typeface="Lato Light"/>
            </a:rPr>
            <a:t>PERSONAL HYGIENE</a:t>
          </a:r>
          <a:endParaRPr lang="en-US" sz="2800" dirty="0">
            <a:solidFill>
              <a:schemeClr val="tx1"/>
            </a:solidFill>
            <a:effectLst/>
            <a:latin typeface="Lato Light"/>
            <a:ea typeface="+mn-ea"/>
            <a:cs typeface="+mn-cs"/>
          </a:endParaRPr>
        </a:p>
      </dgm:t>
    </dgm:pt>
    <dgm:pt modelId="{CCA9BDF8-59E9-4008-84FC-EDCB8620AB67}" type="parTrans" cxnId="{99F1412C-C603-4594-ACB0-CC8071271F0C}">
      <dgm:prSet/>
      <dgm:spPr/>
      <dgm:t>
        <a:bodyPr/>
        <a:lstStyle/>
        <a:p>
          <a:endParaRPr lang="en-ID"/>
        </a:p>
      </dgm:t>
    </dgm:pt>
    <dgm:pt modelId="{680612C5-B8FB-4216-A089-008BB652E66E}" type="sibTrans" cxnId="{99F1412C-C603-4594-ACB0-CC8071271F0C}">
      <dgm:prSet/>
      <dgm:spPr/>
      <dgm:t>
        <a:bodyPr/>
        <a:lstStyle/>
        <a:p>
          <a:endParaRPr lang="en-ID"/>
        </a:p>
      </dgm:t>
    </dgm:pt>
    <dgm:pt modelId="{58EA5DD6-4260-4BFE-AB44-6176CE02C1F2}">
      <dgm:prSet custT="1"/>
      <dgm:spPr/>
      <dgm:t>
        <a:bodyPr/>
        <a:lstStyle/>
        <a:p>
          <a:r>
            <a:rPr lang="en-ID" sz="2800" dirty="0">
              <a:latin typeface="Lato Light"/>
            </a:rPr>
            <a:t>FOOD HYGIENE</a:t>
          </a:r>
          <a:br>
            <a:rPr lang="en-ID" sz="1400" dirty="0">
              <a:latin typeface="Lato Light"/>
            </a:rPr>
          </a:br>
          <a:br>
            <a:rPr lang="en-ID" sz="1400" dirty="0">
              <a:latin typeface="Lato Light"/>
            </a:rPr>
          </a:br>
          <a:endParaRPr lang="en-US" sz="1400" dirty="0">
            <a:solidFill>
              <a:schemeClr val="tx1"/>
            </a:solidFill>
            <a:effectLst/>
            <a:latin typeface="Lato Light"/>
            <a:ea typeface="+mn-ea"/>
            <a:cs typeface="+mn-cs"/>
          </a:endParaRPr>
        </a:p>
      </dgm:t>
    </dgm:pt>
    <dgm:pt modelId="{D922A595-692C-4F51-B0B3-515AD2122372}" type="parTrans" cxnId="{563F9D8C-82C7-4166-BFAD-488F5F24E3CB}">
      <dgm:prSet/>
      <dgm:spPr/>
      <dgm:t>
        <a:bodyPr/>
        <a:lstStyle/>
        <a:p>
          <a:endParaRPr lang="en-ID"/>
        </a:p>
      </dgm:t>
    </dgm:pt>
    <dgm:pt modelId="{544D7EFC-7FD0-45C3-A3CA-B438388BD50F}" type="sibTrans" cxnId="{563F9D8C-82C7-4166-BFAD-488F5F24E3CB}">
      <dgm:prSet/>
      <dgm:spPr/>
      <dgm:t>
        <a:bodyPr/>
        <a:lstStyle/>
        <a:p>
          <a:endParaRPr lang="en-ID"/>
        </a:p>
      </dgm:t>
    </dgm:pt>
    <dgm:pt modelId="{694D9E92-C4C4-4AF9-8816-0B74005EC690}" type="pres">
      <dgm:prSet presAssocID="{8D310A50-6ABE-4E86-825C-80EAA8859F8F}" presName="Name0" presStyleCnt="0">
        <dgm:presLayoutVars>
          <dgm:dir/>
          <dgm:resizeHandles val="exact"/>
        </dgm:presLayoutVars>
      </dgm:prSet>
      <dgm:spPr/>
    </dgm:pt>
    <dgm:pt modelId="{B420372A-C050-451E-BA97-1250DF11A9A5}" type="pres">
      <dgm:prSet presAssocID="{789752EB-89EB-4477-8D8A-81BA95291DDC}" presName="compNode" presStyleCnt="0"/>
      <dgm:spPr/>
    </dgm:pt>
    <dgm:pt modelId="{679CF9C4-C465-40E3-B532-CAD1C7993F5A}" type="pres">
      <dgm:prSet presAssocID="{789752EB-89EB-4477-8D8A-81BA95291DDC}" presName="pictRect" presStyleLbl="node1" presStyleIdx="0" presStyleCnt="2"/>
      <dgm:spPr>
        <a:blipFill rotWithShape="1">
          <a:blip xmlns:r="http://schemas.openxmlformats.org/officeDocument/2006/relationships" r:embed="rId1"/>
          <a:srcRect/>
          <a:stretch>
            <a:fillRect t="-5000" b="-5000"/>
          </a:stretch>
        </a:blipFill>
      </dgm:spPr>
    </dgm:pt>
    <dgm:pt modelId="{DA2D64AD-9C73-4F08-9D14-86210CDA2DB0}" type="pres">
      <dgm:prSet presAssocID="{789752EB-89EB-4477-8D8A-81BA95291DDC}" presName="textRect" presStyleLbl="revTx" presStyleIdx="0" presStyleCnt="2">
        <dgm:presLayoutVars>
          <dgm:bulletEnabled val="1"/>
        </dgm:presLayoutVars>
      </dgm:prSet>
      <dgm:spPr/>
    </dgm:pt>
    <dgm:pt modelId="{FBCD7D07-A8EB-4238-8AC7-E409775FE54F}" type="pres">
      <dgm:prSet presAssocID="{680612C5-B8FB-4216-A089-008BB652E66E}" presName="sibTrans" presStyleLbl="sibTrans2D1" presStyleIdx="0" presStyleCnt="0"/>
      <dgm:spPr/>
    </dgm:pt>
    <dgm:pt modelId="{CFE1A4D4-6164-4FAC-A8A9-C53C0C441E59}" type="pres">
      <dgm:prSet presAssocID="{58EA5DD6-4260-4BFE-AB44-6176CE02C1F2}" presName="compNode" presStyleCnt="0"/>
      <dgm:spPr/>
    </dgm:pt>
    <dgm:pt modelId="{BCF3D338-D5D5-4E2A-B527-DB05E0804D6F}" type="pres">
      <dgm:prSet presAssocID="{58EA5DD6-4260-4BFE-AB44-6176CE02C1F2}" presName="pictRect" presStyleLbl="node1" presStyleIdx="1" presStyleCnt="2"/>
      <dgm:spPr>
        <a:blipFill rotWithShape="1">
          <a:blip xmlns:r="http://schemas.openxmlformats.org/officeDocument/2006/relationships" r:embed="rId2"/>
          <a:srcRect/>
          <a:stretch>
            <a:fillRect l="-16000" r="-16000"/>
          </a:stretch>
        </a:blipFill>
      </dgm:spPr>
    </dgm:pt>
    <dgm:pt modelId="{874489DB-0CDA-48A8-A5EC-468E1982DE5F}" type="pres">
      <dgm:prSet presAssocID="{58EA5DD6-4260-4BFE-AB44-6176CE02C1F2}" presName="textRect" presStyleLbl="revTx" presStyleIdx="1" presStyleCnt="2">
        <dgm:presLayoutVars>
          <dgm:bulletEnabled val="1"/>
        </dgm:presLayoutVars>
      </dgm:prSet>
      <dgm:spPr/>
    </dgm:pt>
  </dgm:ptLst>
  <dgm:cxnLst>
    <dgm:cxn modelId="{99F1412C-C603-4594-ACB0-CC8071271F0C}" srcId="{8D310A50-6ABE-4E86-825C-80EAA8859F8F}" destId="{789752EB-89EB-4477-8D8A-81BA95291DDC}" srcOrd="0" destOrd="0" parTransId="{CCA9BDF8-59E9-4008-84FC-EDCB8620AB67}" sibTransId="{680612C5-B8FB-4216-A089-008BB652E66E}"/>
    <dgm:cxn modelId="{8093655E-BFDC-4BBA-AE56-980339095A16}" type="presOf" srcId="{680612C5-B8FB-4216-A089-008BB652E66E}" destId="{FBCD7D07-A8EB-4238-8AC7-E409775FE54F}" srcOrd="0" destOrd="0" presId="urn:microsoft.com/office/officeart/2005/8/layout/pList1"/>
    <dgm:cxn modelId="{8FB2EF74-B3AD-4A5B-9463-8DBA8F9F480D}" type="presOf" srcId="{8D310A50-6ABE-4E86-825C-80EAA8859F8F}" destId="{694D9E92-C4C4-4AF9-8816-0B74005EC690}" srcOrd="0" destOrd="0" presId="urn:microsoft.com/office/officeart/2005/8/layout/pList1"/>
    <dgm:cxn modelId="{563F9D8C-82C7-4166-BFAD-488F5F24E3CB}" srcId="{8D310A50-6ABE-4E86-825C-80EAA8859F8F}" destId="{58EA5DD6-4260-4BFE-AB44-6176CE02C1F2}" srcOrd="1" destOrd="0" parTransId="{D922A595-692C-4F51-B0B3-515AD2122372}" sibTransId="{544D7EFC-7FD0-45C3-A3CA-B438388BD50F}"/>
    <dgm:cxn modelId="{CCCF9DBF-F8B4-4B83-B91A-FE4A429C2CE9}" type="presOf" srcId="{58EA5DD6-4260-4BFE-AB44-6176CE02C1F2}" destId="{874489DB-0CDA-48A8-A5EC-468E1982DE5F}" srcOrd="0" destOrd="0" presId="urn:microsoft.com/office/officeart/2005/8/layout/pList1"/>
    <dgm:cxn modelId="{7708D8F9-C50E-400C-9081-792C76A31961}" type="presOf" srcId="{789752EB-89EB-4477-8D8A-81BA95291DDC}" destId="{DA2D64AD-9C73-4F08-9D14-86210CDA2DB0}" srcOrd="0" destOrd="0" presId="urn:microsoft.com/office/officeart/2005/8/layout/pList1"/>
    <dgm:cxn modelId="{F74975C0-C1CF-4F1D-84AA-F8D3BAACC588}" type="presParOf" srcId="{694D9E92-C4C4-4AF9-8816-0B74005EC690}" destId="{B420372A-C050-451E-BA97-1250DF11A9A5}" srcOrd="0" destOrd="0" presId="urn:microsoft.com/office/officeart/2005/8/layout/pList1"/>
    <dgm:cxn modelId="{EF38EABD-AA20-44AA-9587-04B091B9A248}" type="presParOf" srcId="{B420372A-C050-451E-BA97-1250DF11A9A5}" destId="{679CF9C4-C465-40E3-B532-CAD1C7993F5A}" srcOrd="0" destOrd="0" presId="urn:microsoft.com/office/officeart/2005/8/layout/pList1"/>
    <dgm:cxn modelId="{AA50BDCB-7591-4EBF-A800-740E24D53F21}" type="presParOf" srcId="{B420372A-C050-451E-BA97-1250DF11A9A5}" destId="{DA2D64AD-9C73-4F08-9D14-86210CDA2DB0}" srcOrd="1" destOrd="0" presId="urn:microsoft.com/office/officeart/2005/8/layout/pList1"/>
    <dgm:cxn modelId="{1F59AC0C-E382-415A-9836-377208B1F4DA}" type="presParOf" srcId="{694D9E92-C4C4-4AF9-8816-0B74005EC690}" destId="{FBCD7D07-A8EB-4238-8AC7-E409775FE54F}" srcOrd="1" destOrd="0" presId="urn:microsoft.com/office/officeart/2005/8/layout/pList1"/>
    <dgm:cxn modelId="{3CAC6EF9-0504-41FC-86B2-5179496A7B34}" type="presParOf" srcId="{694D9E92-C4C4-4AF9-8816-0B74005EC690}" destId="{CFE1A4D4-6164-4FAC-A8A9-C53C0C441E59}" srcOrd="2" destOrd="0" presId="urn:microsoft.com/office/officeart/2005/8/layout/pList1"/>
    <dgm:cxn modelId="{E78757E3-85C7-48B5-AB43-D21C80105178}" type="presParOf" srcId="{CFE1A4D4-6164-4FAC-A8A9-C53C0C441E59}" destId="{BCF3D338-D5D5-4E2A-B527-DB05E0804D6F}" srcOrd="0" destOrd="0" presId="urn:microsoft.com/office/officeart/2005/8/layout/pList1"/>
    <dgm:cxn modelId="{35EF4246-C6F5-470E-AAC7-AB0E9475A518}" type="presParOf" srcId="{CFE1A4D4-6164-4FAC-A8A9-C53C0C441E59}" destId="{874489DB-0CDA-48A8-A5EC-468E1982DE5F}"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310A50-6ABE-4E86-825C-80EAA8859F8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D"/>
        </a:p>
      </dgm:t>
    </dgm:pt>
    <dgm:pt modelId="{58EA5DD6-4260-4BFE-AB44-6176CE02C1F2}">
      <dgm:prSet custT="1"/>
      <dgm:spPr>
        <a:solidFill>
          <a:schemeClr val="accent4">
            <a:lumMod val="40000"/>
            <a:lumOff val="60000"/>
          </a:schemeClr>
        </a:solidFill>
        <a:ln>
          <a:solidFill>
            <a:schemeClr val="tx1"/>
          </a:solidFill>
        </a:ln>
      </dgm:spPr>
      <dgm:t>
        <a:bodyPr/>
        <a:lstStyle/>
        <a:p>
          <a:pPr>
            <a:buFont typeface="+mj-lt"/>
            <a:buAutoNum type="arabicPeriod"/>
          </a:pPr>
          <a:r>
            <a:rPr lang="en-US" sz="1400" dirty="0">
              <a:solidFill>
                <a:schemeClr val="tx1"/>
              </a:solidFill>
              <a:latin typeface="Comic Sans MS" pitchFamily="66" charset="0"/>
            </a:rPr>
            <a:t>PERAWATAN KULIT</a:t>
          </a:r>
          <a:endParaRPr lang="en-US" sz="1400" dirty="0">
            <a:solidFill>
              <a:schemeClr val="tx1"/>
            </a:solidFill>
            <a:effectLst/>
            <a:latin typeface="Lato Light"/>
            <a:ea typeface="+mn-ea"/>
            <a:cs typeface="+mn-cs"/>
          </a:endParaRPr>
        </a:p>
      </dgm:t>
    </dgm:pt>
    <dgm:pt modelId="{D922A595-692C-4F51-B0B3-515AD2122372}" type="parTrans" cxnId="{563F9D8C-82C7-4166-BFAD-488F5F24E3CB}">
      <dgm:prSet/>
      <dgm:spPr/>
      <dgm:t>
        <a:bodyPr/>
        <a:lstStyle/>
        <a:p>
          <a:endParaRPr lang="en-ID"/>
        </a:p>
      </dgm:t>
    </dgm:pt>
    <dgm:pt modelId="{544D7EFC-7FD0-45C3-A3CA-B438388BD50F}" type="sibTrans" cxnId="{563F9D8C-82C7-4166-BFAD-488F5F24E3CB}">
      <dgm:prSet/>
      <dgm:spPr/>
      <dgm:t>
        <a:bodyPr/>
        <a:lstStyle/>
        <a:p>
          <a:endParaRPr lang="en-ID"/>
        </a:p>
      </dgm:t>
    </dgm:pt>
    <dgm:pt modelId="{70D5A596-952F-42D7-9DCD-24031BA024FB}">
      <dgm:prSet/>
      <dgm:spPr>
        <a:solidFill>
          <a:schemeClr val="accent4">
            <a:lumMod val="40000"/>
            <a:lumOff val="60000"/>
          </a:schemeClr>
        </a:solidFill>
        <a:ln>
          <a:solidFill>
            <a:schemeClr val="tx1"/>
          </a:solidFill>
        </a:ln>
      </dgm:spPr>
      <dgm:t>
        <a:bodyPr/>
        <a:lstStyle/>
        <a:p>
          <a:r>
            <a:rPr lang="en-US">
              <a:solidFill>
                <a:schemeClr val="tx1"/>
              </a:solidFill>
              <a:latin typeface="Comic Sans MS" pitchFamily="66" charset="0"/>
            </a:rPr>
            <a:t>MANDI</a:t>
          </a:r>
          <a:endParaRPr lang="en-US" dirty="0">
            <a:solidFill>
              <a:schemeClr val="tx1"/>
            </a:solidFill>
            <a:latin typeface="Comic Sans MS" pitchFamily="66" charset="0"/>
          </a:endParaRPr>
        </a:p>
      </dgm:t>
    </dgm:pt>
    <dgm:pt modelId="{D0854536-E000-4216-96D2-ABB6C020434C}" type="parTrans" cxnId="{B708E1C3-9B9D-45AE-888D-E8740CE92624}">
      <dgm:prSet/>
      <dgm:spPr/>
      <dgm:t>
        <a:bodyPr/>
        <a:lstStyle/>
        <a:p>
          <a:endParaRPr lang="en-ID"/>
        </a:p>
      </dgm:t>
    </dgm:pt>
    <dgm:pt modelId="{F6FB3076-9217-4EFD-9C2D-8A41E8B1952A}" type="sibTrans" cxnId="{B708E1C3-9B9D-45AE-888D-E8740CE92624}">
      <dgm:prSet/>
      <dgm:spPr/>
      <dgm:t>
        <a:bodyPr/>
        <a:lstStyle/>
        <a:p>
          <a:endParaRPr lang="en-ID"/>
        </a:p>
      </dgm:t>
    </dgm:pt>
    <dgm:pt modelId="{E5F2A711-B08A-4F2D-AA80-F073717F7A26}">
      <dgm:prSet/>
      <dgm:spPr>
        <a:solidFill>
          <a:schemeClr val="accent4">
            <a:lumMod val="40000"/>
            <a:lumOff val="60000"/>
          </a:schemeClr>
        </a:solidFill>
        <a:ln>
          <a:solidFill>
            <a:schemeClr val="tx1"/>
          </a:solidFill>
        </a:ln>
      </dgm:spPr>
      <dgm:t>
        <a:bodyPr/>
        <a:lstStyle/>
        <a:p>
          <a:r>
            <a:rPr lang="en-US" dirty="0">
              <a:solidFill>
                <a:schemeClr val="tx1"/>
              </a:solidFill>
              <a:latin typeface="Comic Sans MS" pitchFamily="66" charset="0"/>
            </a:rPr>
            <a:t>PERAWATAN MULUT</a:t>
          </a:r>
        </a:p>
      </dgm:t>
    </dgm:pt>
    <dgm:pt modelId="{1EBFE97F-1D0F-4378-974B-4FB5CC4A2B2F}" type="parTrans" cxnId="{B4C8EA67-A2FD-4FB6-A048-5EAB4EE8FFE4}">
      <dgm:prSet/>
      <dgm:spPr/>
      <dgm:t>
        <a:bodyPr/>
        <a:lstStyle/>
        <a:p>
          <a:endParaRPr lang="en-ID"/>
        </a:p>
      </dgm:t>
    </dgm:pt>
    <dgm:pt modelId="{541B3AED-BC2F-4186-9E4D-4FB3328EE9F6}" type="sibTrans" cxnId="{B4C8EA67-A2FD-4FB6-A048-5EAB4EE8FFE4}">
      <dgm:prSet/>
      <dgm:spPr/>
      <dgm:t>
        <a:bodyPr/>
        <a:lstStyle/>
        <a:p>
          <a:endParaRPr lang="en-ID"/>
        </a:p>
      </dgm:t>
    </dgm:pt>
    <dgm:pt modelId="{0EC30192-CD98-412C-B21F-BEB537A201E7}">
      <dgm:prSet/>
      <dgm:spPr>
        <a:solidFill>
          <a:schemeClr val="accent4">
            <a:lumMod val="40000"/>
            <a:lumOff val="60000"/>
          </a:schemeClr>
        </a:solidFill>
        <a:ln>
          <a:solidFill>
            <a:schemeClr val="tx1"/>
          </a:solidFill>
        </a:ln>
      </dgm:spPr>
      <dgm:t>
        <a:bodyPr/>
        <a:lstStyle/>
        <a:p>
          <a:r>
            <a:rPr lang="en-US" dirty="0">
              <a:solidFill>
                <a:schemeClr val="tx1"/>
              </a:solidFill>
              <a:latin typeface="Comic Sans MS" pitchFamily="66" charset="0"/>
            </a:rPr>
            <a:t>PERAWATAN MATA, HIDUNG, TELINGGA</a:t>
          </a:r>
        </a:p>
      </dgm:t>
    </dgm:pt>
    <dgm:pt modelId="{A6B2EA22-43BE-4935-9E90-A02889760AFC}" type="parTrans" cxnId="{CC4FF403-9754-4AA6-B5D1-ED2AC50656E5}">
      <dgm:prSet/>
      <dgm:spPr/>
      <dgm:t>
        <a:bodyPr/>
        <a:lstStyle/>
        <a:p>
          <a:endParaRPr lang="en-ID"/>
        </a:p>
      </dgm:t>
    </dgm:pt>
    <dgm:pt modelId="{9C193E87-A2ED-4DB9-A0E4-DDF521F06613}" type="sibTrans" cxnId="{CC4FF403-9754-4AA6-B5D1-ED2AC50656E5}">
      <dgm:prSet/>
      <dgm:spPr/>
      <dgm:t>
        <a:bodyPr/>
        <a:lstStyle/>
        <a:p>
          <a:endParaRPr lang="en-ID"/>
        </a:p>
      </dgm:t>
    </dgm:pt>
    <dgm:pt modelId="{702005A5-6A62-459E-A006-FB7B63F040C3}">
      <dgm:prSet/>
      <dgm:spPr>
        <a:solidFill>
          <a:schemeClr val="accent4">
            <a:lumMod val="40000"/>
            <a:lumOff val="60000"/>
          </a:schemeClr>
        </a:solidFill>
        <a:ln>
          <a:solidFill>
            <a:schemeClr val="tx1"/>
          </a:solidFill>
        </a:ln>
      </dgm:spPr>
      <dgm:t>
        <a:bodyPr/>
        <a:lstStyle/>
        <a:p>
          <a:r>
            <a:rPr lang="en-US" dirty="0">
              <a:solidFill>
                <a:schemeClr val="tx1"/>
              </a:solidFill>
              <a:latin typeface="Comic Sans MS" pitchFamily="66" charset="0"/>
            </a:rPr>
            <a:t>PERAWATAN RAMBUT</a:t>
          </a:r>
        </a:p>
      </dgm:t>
    </dgm:pt>
    <dgm:pt modelId="{EEBDCBD1-A511-4D39-8D77-2D974BB3E24B}" type="parTrans" cxnId="{930441AE-8D42-48AD-B7A4-4958D7F7529E}">
      <dgm:prSet/>
      <dgm:spPr/>
      <dgm:t>
        <a:bodyPr/>
        <a:lstStyle/>
        <a:p>
          <a:endParaRPr lang="en-ID"/>
        </a:p>
      </dgm:t>
    </dgm:pt>
    <dgm:pt modelId="{1BC75AE1-A0EB-42F3-873F-4CCF6A1B61A6}" type="sibTrans" cxnId="{930441AE-8D42-48AD-B7A4-4958D7F7529E}">
      <dgm:prSet/>
      <dgm:spPr/>
      <dgm:t>
        <a:bodyPr/>
        <a:lstStyle/>
        <a:p>
          <a:endParaRPr lang="en-ID"/>
        </a:p>
      </dgm:t>
    </dgm:pt>
    <dgm:pt modelId="{86AF55CF-C245-47DE-BB2F-C816A5823F74}">
      <dgm:prSet/>
      <dgm:spPr>
        <a:solidFill>
          <a:schemeClr val="accent4">
            <a:lumMod val="40000"/>
            <a:lumOff val="60000"/>
          </a:schemeClr>
        </a:solidFill>
        <a:ln>
          <a:solidFill>
            <a:schemeClr val="tx1"/>
          </a:solidFill>
        </a:ln>
      </dgm:spPr>
      <dgm:t>
        <a:bodyPr/>
        <a:lstStyle/>
        <a:p>
          <a:r>
            <a:rPr lang="en-US" dirty="0">
              <a:solidFill>
                <a:schemeClr val="tx1"/>
              </a:solidFill>
              <a:latin typeface="Comic Sans MS" pitchFamily="66" charset="0"/>
            </a:rPr>
            <a:t>PERAWATAN KAKI DAN KUKU</a:t>
          </a:r>
        </a:p>
      </dgm:t>
    </dgm:pt>
    <dgm:pt modelId="{69CBF311-3A36-4139-B504-71C6C780462F}" type="parTrans" cxnId="{7B721A93-0A17-4A05-8AF2-1FDA0F504F23}">
      <dgm:prSet/>
      <dgm:spPr/>
      <dgm:t>
        <a:bodyPr/>
        <a:lstStyle/>
        <a:p>
          <a:endParaRPr lang="en-ID"/>
        </a:p>
      </dgm:t>
    </dgm:pt>
    <dgm:pt modelId="{4D22685A-26EE-4BDC-BDC1-A2C61B299203}" type="sibTrans" cxnId="{7B721A93-0A17-4A05-8AF2-1FDA0F504F23}">
      <dgm:prSet/>
      <dgm:spPr/>
      <dgm:t>
        <a:bodyPr/>
        <a:lstStyle/>
        <a:p>
          <a:endParaRPr lang="en-ID"/>
        </a:p>
      </dgm:t>
    </dgm:pt>
    <dgm:pt modelId="{4F37C3D3-F9B1-42D0-89D3-B14667DF7B41}">
      <dgm:prSet/>
      <dgm:spPr>
        <a:solidFill>
          <a:schemeClr val="accent4">
            <a:lumMod val="40000"/>
            <a:lumOff val="60000"/>
          </a:schemeClr>
        </a:solidFill>
        <a:ln>
          <a:solidFill>
            <a:schemeClr val="tx1"/>
          </a:solidFill>
        </a:ln>
      </dgm:spPr>
      <dgm:t>
        <a:bodyPr/>
        <a:lstStyle/>
        <a:p>
          <a:r>
            <a:rPr lang="en-US" dirty="0">
              <a:solidFill>
                <a:schemeClr val="tx1"/>
              </a:solidFill>
              <a:latin typeface="Comic Sans MS" pitchFamily="66" charset="0"/>
            </a:rPr>
            <a:t>PERAWATAN GENETALIA</a:t>
          </a:r>
        </a:p>
      </dgm:t>
    </dgm:pt>
    <dgm:pt modelId="{18258CC5-4433-4537-B6CA-5F2697618502}" type="parTrans" cxnId="{F0FA7C4C-F89D-46DD-8B97-D85C03588ADD}">
      <dgm:prSet/>
      <dgm:spPr/>
      <dgm:t>
        <a:bodyPr/>
        <a:lstStyle/>
        <a:p>
          <a:endParaRPr lang="en-ID"/>
        </a:p>
      </dgm:t>
    </dgm:pt>
    <dgm:pt modelId="{C94A81B7-6F36-4951-892C-5D288A714FBF}" type="sibTrans" cxnId="{F0FA7C4C-F89D-46DD-8B97-D85C03588ADD}">
      <dgm:prSet/>
      <dgm:spPr/>
      <dgm:t>
        <a:bodyPr/>
        <a:lstStyle/>
        <a:p>
          <a:endParaRPr lang="en-ID"/>
        </a:p>
      </dgm:t>
    </dgm:pt>
    <dgm:pt modelId="{374AC34F-E09B-4C67-BE30-7D5DB6717C07}" type="pres">
      <dgm:prSet presAssocID="{8D310A50-6ABE-4E86-825C-80EAA8859F8F}" presName="linear" presStyleCnt="0">
        <dgm:presLayoutVars>
          <dgm:dir/>
          <dgm:resizeHandles val="exact"/>
        </dgm:presLayoutVars>
      </dgm:prSet>
      <dgm:spPr/>
    </dgm:pt>
    <dgm:pt modelId="{A096F004-0AD9-4782-9F88-5D799243ECF8}" type="pres">
      <dgm:prSet presAssocID="{58EA5DD6-4260-4BFE-AB44-6176CE02C1F2}" presName="comp" presStyleCnt="0"/>
      <dgm:spPr/>
    </dgm:pt>
    <dgm:pt modelId="{C3592991-99EB-4B8A-A6F2-A3C6A32AF136}" type="pres">
      <dgm:prSet presAssocID="{58EA5DD6-4260-4BFE-AB44-6176CE02C1F2}" presName="box" presStyleLbl="node1" presStyleIdx="0" presStyleCnt="7"/>
      <dgm:spPr/>
    </dgm:pt>
    <dgm:pt modelId="{508F7887-0D07-4250-9C56-0B4D0F5C3A0A}" type="pres">
      <dgm:prSet presAssocID="{58EA5DD6-4260-4BFE-AB44-6176CE02C1F2}" presName="img" presStyleLbl="fgImgPlace1" presStyleIdx="0" presStyleCnt="7"/>
      <dgm:spPr>
        <a:blipFill rotWithShape="1">
          <a:blip xmlns:r="http://schemas.openxmlformats.org/officeDocument/2006/relationships" r:embed="rId1"/>
          <a:srcRect/>
          <a:stretch>
            <a:fillRect t="-32000" b="-32000"/>
          </a:stretch>
        </a:blipFill>
        <a:ln>
          <a:solidFill>
            <a:schemeClr val="tx1"/>
          </a:solidFill>
        </a:ln>
      </dgm:spPr>
    </dgm:pt>
    <dgm:pt modelId="{ECDB89DA-D4D2-403A-9830-6D43B18E570C}" type="pres">
      <dgm:prSet presAssocID="{58EA5DD6-4260-4BFE-AB44-6176CE02C1F2}" presName="text" presStyleLbl="node1" presStyleIdx="0" presStyleCnt="7">
        <dgm:presLayoutVars>
          <dgm:bulletEnabled val="1"/>
        </dgm:presLayoutVars>
      </dgm:prSet>
      <dgm:spPr/>
    </dgm:pt>
    <dgm:pt modelId="{4EA037AD-7032-4E80-8F14-B8233F3D84BF}" type="pres">
      <dgm:prSet presAssocID="{544D7EFC-7FD0-45C3-A3CA-B438388BD50F}" presName="spacer" presStyleCnt="0"/>
      <dgm:spPr/>
    </dgm:pt>
    <dgm:pt modelId="{57588E9A-0857-48D4-B1D8-DA54196A96AE}" type="pres">
      <dgm:prSet presAssocID="{70D5A596-952F-42D7-9DCD-24031BA024FB}" presName="comp" presStyleCnt="0"/>
      <dgm:spPr/>
    </dgm:pt>
    <dgm:pt modelId="{C0227D80-4A80-4D7D-BEDC-1A0FF8DCD595}" type="pres">
      <dgm:prSet presAssocID="{70D5A596-952F-42D7-9DCD-24031BA024FB}" presName="box" presStyleLbl="node1" presStyleIdx="1" presStyleCnt="7"/>
      <dgm:spPr/>
    </dgm:pt>
    <dgm:pt modelId="{7B64F7A1-B97D-4FC4-91EE-B3403FF9EFF6}" type="pres">
      <dgm:prSet presAssocID="{70D5A596-952F-42D7-9DCD-24031BA024FB}" presName="img" presStyleLbl="fgImgPlace1" presStyleIdx="1" presStyleCnt="7"/>
      <dgm:spPr>
        <a:blipFill rotWithShape="1">
          <a:blip xmlns:r="http://schemas.openxmlformats.org/officeDocument/2006/relationships" r:embed="rId2"/>
          <a:srcRect/>
          <a:stretch>
            <a:fillRect t="-39000" b="-39000"/>
          </a:stretch>
        </a:blipFill>
        <a:ln>
          <a:solidFill>
            <a:schemeClr val="tx1"/>
          </a:solidFill>
        </a:ln>
      </dgm:spPr>
    </dgm:pt>
    <dgm:pt modelId="{8E563E01-8675-4F7E-BE07-B7517C2799DF}" type="pres">
      <dgm:prSet presAssocID="{70D5A596-952F-42D7-9DCD-24031BA024FB}" presName="text" presStyleLbl="node1" presStyleIdx="1" presStyleCnt="7">
        <dgm:presLayoutVars>
          <dgm:bulletEnabled val="1"/>
        </dgm:presLayoutVars>
      </dgm:prSet>
      <dgm:spPr/>
    </dgm:pt>
    <dgm:pt modelId="{68C9B111-676B-40CB-8A99-8265722E50DB}" type="pres">
      <dgm:prSet presAssocID="{F6FB3076-9217-4EFD-9C2D-8A41E8B1952A}" presName="spacer" presStyleCnt="0"/>
      <dgm:spPr/>
    </dgm:pt>
    <dgm:pt modelId="{77335E81-E036-452E-8F90-445C288239D8}" type="pres">
      <dgm:prSet presAssocID="{E5F2A711-B08A-4F2D-AA80-F073717F7A26}" presName="comp" presStyleCnt="0"/>
      <dgm:spPr/>
    </dgm:pt>
    <dgm:pt modelId="{F0E34A0B-F757-4527-9144-838D284AF0F9}" type="pres">
      <dgm:prSet presAssocID="{E5F2A711-B08A-4F2D-AA80-F073717F7A26}" presName="box" presStyleLbl="node1" presStyleIdx="2" presStyleCnt="7"/>
      <dgm:spPr/>
    </dgm:pt>
    <dgm:pt modelId="{AB7A3145-802E-4691-BC9A-5EB1C0476E43}" type="pres">
      <dgm:prSet presAssocID="{E5F2A711-B08A-4F2D-AA80-F073717F7A26}" presName="img" presStyleLbl="fgImgPlace1" presStyleIdx="2" presStyleCnt="7"/>
      <dgm:spPr>
        <a:blipFill rotWithShape="1">
          <a:blip xmlns:r="http://schemas.openxmlformats.org/officeDocument/2006/relationships" r:embed="rId3"/>
          <a:srcRect/>
          <a:stretch>
            <a:fillRect t="-62000" b="-62000"/>
          </a:stretch>
        </a:blipFill>
        <a:ln>
          <a:solidFill>
            <a:schemeClr val="tx1"/>
          </a:solidFill>
        </a:ln>
      </dgm:spPr>
    </dgm:pt>
    <dgm:pt modelId="{5E74226C-B2EC-458D-BEF4-DA08884A0A71}" type="pres">
      <dgm:prSet presAssocID="{E5F2A711-B08A-4F2D-AA80-F073717F7A26}" presName="text" presStyleLbl="node1" presStyleIdx="2" presStyleCnt="7">
        <dgm:presLayoutVars>
          <dgm:bulletEnabled val="1"/>
        </dgm:presLayoutVars>
      </dgm:prSet>
      <dgm:spPr/>
    </dgm:pt>
    <dgm:pt modelId="{9EB43B0D-83E1-4C51-9EAC-0844B2D8B41A}" type="pres">
      <dgm:prSet presAssocID="{541B3AED-BC2F-4186-9E4D-4FB3328EE9F6}" presName="spacer" presStyleCnt="0"/>
      <dgm:spPr/>
    </dgm:pt>
    <dgm:pt modelId="{A4B84711-5CC1-4C87-8816-ACAB68725FA5}" type="pres">
      <dgm:prSet presAssocID="{0EC30192-CD98-412C-B21F-BEB537A201E7}" presName="comp" presStyleCnt="0"/>
      <dgm:spPr/>
    </dgm:pt>
    <dgm:pt modelId="{1EBF74A4-3D84-4EE9-B8C0-69211B5B0ECE}" type="pres">
      <dgm:prSet presAssocID="{0EC30192-CD98-412C-B21F-BEB537A201E7}" presName="box" presStyleLbl="node1" presStyleIdx="3" presStyleCnt="7"/>
      <dgm:spPr/>
    </dgm:pt>
    <dgm:pt modelId="{D67A4788-5847-4563-A9B5-B62ABEBAAB49}" type="pres">
      <dgm:prSet presAssocID="{0EC30192-CD98-412C-B21F-BEB537A201E7}" presName="img" presStyleLbl="fgImgPlace1" presStyleIdx="3" presStyleCnt="7"/>
      <dgm:spPr>
        <a:blipFill rotWithShape="1">
          <a:blip xmlns:r="http://schemas.openxmlformats.org/officeDocument/2006/relationships" r:embed="rId4"/>
          <a:srcRect/>
          <a:stretch>
            <a:fillRect t="-39000" b="-39000"/>
          </a:stretch>
        </a:blipFill>
        <a:ln>
          <a:solidFill>
            <a:schemeClr val="tx1"/>
          </a:solidFill>
        </a:ln>
      </dgm:spPr>
    </dgm:pt>
    <dgm:pt modelId="{D46530A4-DB4A-4301-932F-72239D97C84B}" type="pres">
      <dgm:prSet presAssocID="{0EC30192-CD98-412C-B21F-BEB537A201E7}" presName="text" presStyleLbl="node1" presStyleIdx="3" presStyleCnt="7">
        <dgm:presLayoutVars>
          <dgm:bulletEnabled val="1"/>
        </dgm:presLayoutVars>
      </dgm:prSet>
      <dgm:spPr/>
    </dgm:pt>
    <dgm:pt modelId="{F538ABFA-0AD5-4970-A06B-89643F58D5C1}" type="pres">
      <dgm:prSet presAssocID="{9C193E87-A2ED-4DB9-A0E4-DDF521F06613}" presName="spacer" presStyleCnt="0"/>
      <dgm:spPr/>
    </dgm:pt>
    <dgm:pt modelId="{BF740FB8-A18C-4AE4-8C48-8FB3A0F1F5DE}" type="pres">
      <dgm:prSet presAssocID="{702005A5-6A62-459E-A006-FB7B63F040C3}" presName="comp" presStyleCnt="0"/>
      <dgm:spPr/>
    </dgm:pt>
    <dgm:pt modelId="{2D546837-41F3-4E2C-8182-F53711740A3D}" type="pres">
      <dgm:prSet presAssocID="{702005A5-6A62-459E-A006-FB7B63F040C3}" presName="box" presStyleLbl="node1" presStyleIdx="4" presStyleCnt="7"/>
      <dgm:spPr/>
    </dgm:pt>
    <dgm:pt modelId="{2916E442-8D50-4CFF-BF24-A7441ADCE059}" type="pres">
      <dgm:prSet presAssocID="{702005A5-6A62-459E-A006-FB7B63F040C3}" presName="img" presStyleLbl="fgImgPlace1" presStyleIdx="4" presStyleCnt="7"/>
      <dgm:spPr>
        <a:blipFill rotWithShape="1">
          <a:blip xmlns:r="http://schemas.openxmlformats.org/officeDocument/2006/relationships" r:embed="rId5"/>
          <a:srcRect/>
          <a:stretch>
            <a:fillRect t="-17000" b="-17000"/>
          </a:stretch>
        </a:blipFill>
        <a:ln>
          <a:solidFill>
            <a:schemeClr val="tx1"/>
          </a:solidFill>
        </a:ln>
      </dgm:spPr>
    </dgm:pt>
    <dgm:pt modelId="{B129D799-E864-45D4-9FEB-051F3A341392}" type="pres">
      <dgm:prSet presAssocID="{702005A5-6A62-459E-A006-FB7B63F040C3}" presName="text" presStyleLbl="node1" presStyleIdx="4" presStyleCnt="7">
        <dgm:presLayoutVars>
          <dgm:bulletEnabled val="1"/>
        </dgm:presLayoutVars>
      </dgm:prSet>
      <dgm:spPr/>
    </dgm:pt>
    <dgm:pt modelId="{9E2256DE-0EE3-45A1-86A9-8C5B726932B7}" type="pres">
      <dgm:prSet presAssocID="{1BC75AE1-A0EB-42F3-873F-4CCF6A1B61A6}" presName="spacer" presStyleCnt="0"/>
      <dgm:spPr/>
    </dgm:pt>
    <dgm:pt modelId="{D355F4F6-A339-4EAC-974C-42DFBD52C0A7}" type="pres">
      <dgm:prSet presAssocID="{86AF55CF-C245-47DE-BB2F-C816A5823F74}" presName="comp" presStyleCnt="0"/>
      <dgm:spPr/>
    </dgm:pt>
    <dgm:pt modelId="{8E96E452-F676-41C0-A943-2E54DA01BD86}" type="pres">
      <dgm:prSet presAssocID="{86AF55CF-C245-47DE-BB2F-C816A5823F74}" presName="box" presStyleLbl="node1" presStyleIdx="5" presStyleCnt="7"/>
      <dgm:spPr/>
    </dgm:pt>
    <dgm:pt modelId="{EAB626EE-6C38-4E8F-83F4-2D987991051A}" type="pres">
      <dgm:prSet presAssocID="{86AF55CF-C245-47DE-BB2F-C816A5823F74}" presName="img" presStyleLbl="fgImgPlace1" presStyleIdx="5" presStyleCnt="7"/>
      <dgm:spPr>
        <a:blipFill rotWithShape="1">
          <a:blip xmlns:r="http://schemas.openxmlformats.org/officeDocument/2006/relationships" r:embed="rId6"/>
          <a:srcRect/>
          <a:stretch>
            <a:fillRect t="-26000" b="-26000"/>
          </a:stretch>
        </a:blipFill>
        <a:ln>
          <a:solidFill>
            <a:schemeClr val="tx1"/>
          </a:solidFill>
        </a:ln>
      </dgm:spPr>
    </dgm:pt>
    <dgm:pt modelId="{2E410C25-61D5-4FFF-B455-08D9B3C91EA9}" type="pres">
      <dgm:prSet presAssocID="{86AF55CF-C245-47DE-BB2F-C816A5823F74}" presName="text" presStyleLbl="node1" presStyleIdx="5" presStyleCnt="7">
        <dgm:presLayoutVars>
          <dgm:bulletEnabled val="1"/>
        </dgm:presLayoutVars>
      </dgm:prSet>
      <dgm:spPr/>
    </dgm:pt>
    <dgm:pt modelId="{626D0AC7-93DA-46D2-BC19-AFF4EB7DF397}" type="pres">
      <dgm:prSet presAssocID="{4D22685A-26EE-4BDC-BDC1-A2C61B299203}" presName="spacer" presStyleCnt="0"/>
      <dgm:spPr/>
    </dgm:pt>
    <dgm:pt modelId="{5AD1C7C8-FF17-4F92-A81A-E1D156A14BCA}" type="pres">
      <dgm:prSet presAssocID="{4F37C3D3-F9B1-42D0-89D3-B14667DF7B41}" presName="comp" presStyleCnt="0"/>
      <dgm:spPr/>
    </dgm:pt>
    <dgm:pt modelId="{D1118CD0-428C-40BC-9196-21109A42CDF9}" type="pres">
      <dgm:prSet presAssocID="{4F37C3D3-F9B1-42D0-89D3-B14667DF7B41}" presName="box" presStyleLbl="node1" presStyleIdx="6" presStyleCnt="7"/>
      <dgm:spPr/>
    </dgm:pt>
    <dgm:pt modelId="{416F4297-33E2-4BD7-BF4B-2F4F2D5A1D2D}" type="pres">
      <dgm:prSet presAssocID="{4F37C3D3-F9B1-42D0-89D3-B14667DF7B41}" presName="img" presStyleLbl="fgImgPlace1" presStyleIdx="6" presStyleCnt="7"/>
      <dgm:spPr>
        <a:blipFill rotWithShape="1">
          <a:blip xmlns:r="http://schemas.openxmlformats.org/officeDocument/2006/relationships" r:embed="rId7"/>
          <a:srcRect/>
          <a:stretch>
            <a:fillRect t="-50000" b="-50000"/>
          </a:stretch>
        </a:blipFill>
        <a:ln>
          <a:solidFill>
            <a:schemeClr val="tx1"/>
          </a:solidFill>
        </a:ln>
      </dgm:spPr>
    </dgm:pt>
    <dgm:pt modelId="{239558CE-25C5-433A-8E33-805B081DCB48}" type="pres">
      <dgm:prSet presAssocID="{4F37C3D3-F9B1-42D0-89D3-B14667DF7B41}" presName="text" presStyleLbl="node1" presStyleIdx="6" presStyleCnt="7">
        <dgm:presLayoutVars>
          <dgm:bulletEnabled val="1"/>
        </dgm:presLayoutVars>
      </dgm:prSet>
      <dgm:spPr/>
    </dgm:pt>
  </dgm:ptLst>
  <dgm:cxnLst>
    <dgm:cxn modelId="{CC4FF403-9754-4AA6-B5D1-ED2AC50656E5}" srcId="{8D310A50-6ABE-4E86-825C-80EAA8859F8F}" destId="{0EC30192-CD98-412C-B21F-BEB537A201E7}" srcOrd="3" destOrd="0" parTransId="{A6B2EA22-43BE-4935-9E90-A02889760AFC}" sibTransId="{9C193E87-A2ED-4DB9-A0E4-DDF521F06613}"/>
    <dgm:cxn modelId="{9A223305-AD88-435D-88B0-298A63CCEE58}" type="presOf" srcId="{0EC30192-CD98-412C-B21F-BEB537A201E7}" destId="{1EBF74A4-3D84-4EE9-B8C0-69211B5B0ECE}" srcOrd="0" destOrd="0" presId="urn:microsoft.com/office/officeart/2005/8/layout/vList4"/>
    <dgm:cxn modelId="{B7A91106-18B1-4F3E-A066-54F82D1B48E2}" type="presOf" srcId="{702005A5-6A62-459E-A006-FB7B63F040C3}" destId="{B129D799-E864-45D4-9FEB-051F3A341392}" srcOrd="1" destOrd="0" presId="urn:microsoft.com/office/officeart/2005/8/layout/vList4"/>
    <dgm:cxn modelId="{569C0612-B77B-45BF-A449-AF6ACD965E7E}" type="presOf" srcId="{58EA5DD6-4260-4BFE-AB44-6176CE02C1F2}" destId="{ECDB89DA-D4D2-403A-9830-6D43B18E570C}" srcOrd="1" destOrd="0" presId="urn:microsoft.com/office/officeart/2005/8/layout/vList4"/>
    <dgm:cxn modelId="{EE903714-FB8C-43B4-BA61-A35050EE616D}" type="presOf" srcId="{E5F2A711-B08A-4F2D-AA80-F073717F7A26}" destId="{F0E34A0B-F757-4527-9144-838D284AF0F9}" srcOrd="0" destOrd="0" presId="urn:microsoft.com/office/officeart/2005/8/layout/vList4"/>
    <dgm:cxn modelId="{E56B5920-CB85-4F9C-8A18-7AC57AC12BDA}" type="presOf" srcId="{8D310A50-6ABE-4E86-825C-80EAA8859F8F}" destId="{374AC34F-E09B-4C67-BE30-7D5DB6717C07}" srcOrd="0" destOrd="0" presId="urn:microsoft.com/office/officeart/2005/8/layout/vList4"/>
    <dgm:cxn modelId="{FC515C28-BC0E-4C49-A940-5357AF63D7B9}" type="presOf" srcId="{86AF55CF-C245-47DE-BB2F-C816A5823F74}" destId="{8E96E452-F676-41C0-A943-2E54DA01BD86}" srcOrd="0" destOrd="0" presId="urn:microsoft.com/office/officeart/2005/8/layout/vList4"/>
    <dgm:cxn modelId="{E88D192A-6279-4943-9E73-307232466FFA}" type="presOf" srcId="{0EC30192-CD98-412C-B21F-BEB537A201E7}" destId="{D46530A4-DB4A-4301-932F-72239D97C84B}" srcOrd="1" destOrd="0" presId="urn:microsoft.com/office/officeart/2005/8/layout/vList4"/>
    <dgm:cxn modelId="{A6A6FE30-1D08-4CB3-A23B-A88BCDEE45E3}" type="presOf" srcId="{702005A5-6A62-459E-A006-FB7B63F040C3}" destId="{2D546837-41F3-4E2C-8182-F53711740A3D}" srcOrd="0" destOrd="0" presId="urn:microsoft.com/office/officeart/2005/8/layout/vList4"/>
    <dgm:cxn modelId="{FFE5F333-F83A-4555-8D6C-CD0CA38348C4}" type="presOf" srcId="{70D5A596-952F-42D7-9DCD-24031BA024FB}" destId="{8E563E01-8675-4F7E-BE07-B7517C2799DF}" srcOrd="1" destOrd="0" presId="urn:microsoft.com/office/officeart/2005/8/layout/vList4"/>
    <dgm:cxn modelId="{39C52139-7743-4D99-A181-53D06C599DC4}" type="presOf" srcId="{86AF55CF-C245-47DE-BB2F-C816A5823F74}" destId="{2E410C25-61D5-4FFF-B455-08D9B3C91EA9}" srcOrd="1" destOrd="0" presId="urn:microsoft.com/office/officeart/2005/8/layout/vList4"/>
    <dgm:cxn modelId="{547F005C-0A2E-41A8-9216-33934968BCFB}" type="presOf" srcId="{70D5A596-952F-42D7-9DCD-24031BA024FB}" destId="{C0227D80-4A80-4D7D-BEDC-1A0FF8DCD595}" srcOrd="0" destOrd="0" presId="urn:microsoft.com/office/officeart/2005/8/layout/vList4"/>
    <dgm:cxn modelId="{B4C8EA67-A2FD-4FB6-A048-5EAB4EE8FFE4}" srcId="{8D310A50-6ABE-4E86-825C-80EAA8859F8F}" destId="{E5F2A711-B08A-4F2D-AA80-F073717F7A26}" srcOrd="2" destOrd="0" parTransId="{1EBFE97F-1D0F-4378-974B-4FB5CC4A2B2F}" sibTransId="{541B3AED-BC2F-4186-9E4D-4FB3328EE9F6}"/>
    <dgm:cxn modelId="{F0FA7C4C-F89D-46DD-8B97-D85C03588ADD}" srcId="{8D310A50-6ABE-4E86-825C-80EAA8859F8F}" destId="{4F37C3D3-F9B1-42D0-89D3-B14667DF7B41}" srcOrd="6" destOrd="0" parTransId="{18258CC5-4433-4537-B6CA-5F2697618502}" sibTransId="{C94A81B7-6F36-4951-892C-5D288A714FBF}"/>
    <dgm:cxn modelId="{4BB84B4D-B198-44F8-8641-D723313C89E9}" type="presOf" srcId="{E5F2A711-B08A-4F2D-AA80-F073717F7A26}" destId="{5E74226C-B2EC-458D-BEF4-DA08884A0A71}" srcOrd="1" destOrd="0" presId="urn:microsoft.com/office/officeart/2005/8/layout/vList4"/>
    <dgm:cxn modelId="{DB94CC7A-428F-472E-BA6D-D62311A9230F}" type="presOf" srcId="{4F37C3D3-F9B1-42D0-89D3-B14667DF7B41}" destId="{239558CE-25C5-433A-8E33-805B081DCB48}" srcOrd="1" destOrd="0" presId="urn:microsoft.com/office/officeart/2005/8/layout/vList4"/>
    <dgm:cxn modelId="{563F9D8C-82C7-4166-BFAD-488F5F24E3CB}" srcId="{8D310A50-6ABE-4E86-825C-80EAA8859F8F}" destId="{58EA5DD6-4260-4BFE-AB44-6176CE02C1F2}" srcOrd="0" destOrd="0" parTransId="{D922A595-692C-4F51-B0B3-515AD2122372}" sibTransId="{544D7EFC-7FD0-45C3-A3CA-B438388BD50F}"/>
    <dgm:cxn modelId="{7B721A93-0A17-4A05-8AF2-1FDA0F504F23}" srcId="{8D310A50-6ABE-4E86-825C-80EAA8859F8F}" destId="{86AF55CF-C245-47DE-BB2F-C816A5823F74}" srcOrd="5" destOrd="0" parTransId="{69CBF311-3A36-4139-B504-71C6C780462F}" sibTransId="{4D22685A-26EE-4BDC-BDC1-A2C61B299203}"/>
    <dgm:cxn modelId="{930441AE-8D42-48AD-B7A4-4958D7F7529E}" srcId="{8D310A50-6ABE-4E86-825C-80EAA8859F8F}" destId="{702005A5-6A62-459E-A006-FB7B63F040C3}" srcOrd="4" destOrd="0" parTransId="{EEBDCBD1-A511-4D39-8D77-2D974BB3E24B}" sibTransId="{1BC75AE1-A0EB-42F3-873F-4CCF6A1B61A6}"/>
    <dgm:cxn modelId="{3395CFBD-661E-4B6F-B3A9-AC4242EB012D}" type="presOf" srcId="{4F37C3D3-F9B1-42D0-89D3-B14667DF7B41}" destId="{D1118CD0-428C-40BC-9196-21109A42CDF9}" srcOrd="0" destOrd="0" presId="urn:microsoft.com/office/officeart/2005/8/layout/vList4"/>
    <dgm:cxn modelId="{B708E1C3-9B9D-45AE-888D-E8740CE92624}" srcId="{8D310A50-6ABE-4E86-825C-80EAA8859F8F}" destId="{70D5A596-952F-42D7-9DCD-24031BA024FB}" srcOrd="1" destOrd="0" parTransId="{D0854536-E000-4216-96D2-ABB6C020434C}" sibTransId="{F6FB3076-9217-4EFD-9C2D-8A41E8B1952A}"/>
    <dgm:cxn modelId="{04157ADC-F0DA-4E63-ACE7-932CEAA3023C}" type="presOf" srcId="{58EA5DD6-4260-4BFE-AB44-6176CE02C1F2}" destId="{C3592991-99EB-4B8A-A6F2-A3C6A32AF136}" srcOrd="0" destOrd="0" presId="urn:microsoft.com/office/officeart/2005/8/layout/vList4"/>
    <dgm:cxn modelId="{B68CDD0B-13AA-47D0-8C60-47670E97376B}" type="presParOf" srcId="{374AC34F-E09B-4C67-BE30-7D5DB6717C07}" destId="{A096F004-0AD9-4782-9F88-5D799243ECF8}" srcOrd="0" destOrd="0" presId="urn:microsoft.com/office/officeart/2005/8/layout/vList4"/>
    <dgm:cxn modelId="{0B878B9F-4E5F-451A-AF81-88819FCCCD23}" type="presParOf" srcId="{A096F004-0AD9-4782-9F88-5D799243ECF8}" destId="{C3592991-99EB-4B8A-A6F2-A3C6A32AF136}" srcOrd="0" destOrd="0" presId="urn:microsoft.com/office/officeart/2005/8/layout/vList4"/>
    <dgm:cxn modelId="{D03A7697-D155-47F3-A417-1769B0F78FFD}" type="presParOf" srcId="{A096F004-0AD9-4782-9F88-5D799243ECF8}" destId="{508F7887-0D07-4250-9C56-0B4D0F5C3A0A}" srcOrd="1" destOrd="0" presId="urn:microsoft.com/office/officeart/2005/8/layout/vList4"/>
    <dgm:cxn modelId="{5169C7D4-B476-43F6-BE88-DEFE089B37F3}" type="presParOf" srcId="{A096F004-0AD9-4782-9F88-5D799243ECF8}" destId="{ECDB89DA-D4D2-403A-9830-6D43B18E570C}" srcOrd="2" destOrd="0" presId="urn:microsoft.com/office/officeart/2005/8/layout/vList4"/>
    <dgm:cxn modelId="{428EF072-50CB-47ED-844C-89D842841D49}" type="presParOf" srcId="{374AC34F-E09B-4C67-BE30-7D5DB6717C07}" destId="{4EA037AD-7032-4E80-8F14-B8233F3D84BF}" srcOrd="1" destOrd="0" presId="urn:microsoft.com/office/officeart/2005/8/layout/vList4"/>
    <dgm:cxn modelId="{F401EDB2-F0C7-4B2C-9870-5A127F92362B}" type="presParOf" srcId="{374AC34F-E09B-4C67-BE30-7D5DB6717C07}" destId="{57588E9A-0857-48D4-B1D8-DA54196A96AE}" srcOrd="2" destOrd="0" presId="urn:microsoft.com/office/officeart/2005/8/layout/vList4"/>
    <dgm:cxn modelId="{D5A66F91-25B6-45AA-AB8D-28DE2C41356D}" type="presParOf" srcId="{57588E9A-0857-48D4-B1D8-DA54196A96AE}" destId="{C0227D80-4A80-4D7D-BEDC-1A0FF8DCD595}" srcOrd="0" destOrd="0" presId="urn:microsoft.com/office/officeart/2005/8/layout/vList4"/>
    <dgm:cxn modelId="{1148DF1D-27EF-4A08-8540-432C080B4666}" type="presParOf" srcId="{57588E9A-0857-48D4-B1D8-DA54196A96AE}" destId="{7B64F7A1-B97D-4FC4-91EE-B3403FF9EFF6}" srcOrd="1" destOrd="0" presId="urn:microsoft.com/office/officeart/2005/8/layout/vList4"/>
    <dgm:cxn modelId="{B19A3F5F-9C86-4653-A67B-FEE06CB3A1D3}" type="presParOf" srcId="{57588E9A-0857-48D4-B1D8-DA54196A96AE}" destId="{8E563E01-8675-4F7E-BE07-B7517C2799DF}" srcOrd="2" destOrd="0" presId="urn:microsoft.com/office/officeart/2005/8/layout/vList4"/>
    <dgm:cxn modelId="{63B56D3B-FA5D-4379-BAAC-E8FDB7F4BDDD}" type="presParOf" srcId="{374AC34F-E09B-4C67-BE30-7D5DB6717C07}" destId="{68C9B111-676B-40CB-8A99-8265722E50DB}" srcOrd="3" destOrd="0" presId="urn:microsoft.com/office/officeart/2005/8/layout/vList4"/>
    <dgm:cxn modelId="{12265145-A540-484E-8EB0-859ADF1EE8CF}" type="presParOf" srcId="{374AC34F-E09B-4C67-BE30-7D5DB6717C07}" destId="{77335E81-E036-452E-8F90-445C288239D8}" srcOrd="4" destOrd="0" presId="urn:microsoft.com/office/officeart/2005/8/layout/vList4"/>
    <dgm:cxn modelId="{FEB8568D-53B4-4375-97D1-544BB07116AB}" type="presParOf" srcId="{77335E81-E036-452E-8F90-445C288239D8}" destId="{F0E34A0B-F757-4527-9144-838D284AF0F9}" srcOrd="0" destOrd="0" presId="urn:microsoft.com/office/officeart/2005/8/layout/vList4"/>
    <dgm:cxn modelId="{D1D4854E-41ED-4B6C-915F-21425755DFDB}" type="presParOf" srcId="{77335E81-E036-452E-8F90-445C288239D8}" destId="{AB7A3145-802E-4691-BC9A-5EB1C0476E43}" srcOrd="1" destOrd="0" presId="urn:microsoft.com/office/officeart/2005/8/layout/vList4"/>
    <dgm:cxn modelId="{368D8885-DECB-4237-B2F1-9E0414F9AE0F}" type="presParOf" srcId="{77335E81-E036-452E-8F90-445C288239D8}" destId="{5E74226C-B2EC-458D-BEF4-DA08884A0A71}" srcOrd="2" destOrd="0" presId="urn:microsoft.com/office/officeart/2005/8/layout/vList4"/>
    <dgm:cxn modelId="{E5287EED-D7BA-4C6A-96FA-BCC5F5C76CBE}" type="presParOf" srcId="{374AC34F-E09B-4C67-BE30-7D5DB6717C07}" destId="{9EB43B0D-83E1-4C51-9EAC-0844B2D8B41A}" srcOrd="5" destOrd="0" presId="urn:microsoft.com/office/officeart/2005/8/layout/vList4"/>
    <dgm:cxn modelId="{40B4B14D-A6EE-45EB-8AD5-551696082ABF}" type="presParOf" srcId="{374AC34F-E09B-4C67-BE30-7D5DB6717C07}" destId="{A4B84711-5CC1-4C87-8816-ACAB68725FA5}" srcOrd="6" destOrd="0" presId="urn:microsoft.com/office/officeart/2005/8/layout/vList4"/>
    <dgm:cxn modelId="{1B9236A3-998A-4F14-95D4-5A0A6BC01158}" type="presParOf" srcId="{A4B84711-5CC1-4C87-8816-ACAB68725FA5}" destId="{1EBF74A4-3D84-4EE9-B8C0-69211B5B0ECE}" srcOrd="0" destOrd="0" presId="urn:microsoft.com/office/officeart/2005/8/layout/vList4"/>
    <dgm:cxn modelId="{121FE817-B863-467D-A8CF-91D0F6C20CB4}" type="presParOf" srcId="{A4B84711-5CC1-4C87-8816-ACAB68725FA5}" destId="{D67A4788-5847-4563-A9B5-B62ABEBAAB49}" srcOrd="1" destOrd="0" presId="urn:microsoft.com/office/officeart/2005/8/layout/vList4"/>
    <dgm:cxn modelId="{E1295BFB-FD69-4135-A5A0-1E1853867460}" type="presParOf" srcId="{A4B84711-5CC1-4C87-8816-ACAB68725FA5}" destId="{D46530A4-DB4A-4301-932F-72239D97C84B}" srcOrd="2" destOrd="0" presId="urn:microsoft.com/office/officeart/2005/8/layout/vList4"/>
    <dgm:cxn modelId="{47BD898B-0313-46AB-AD0B-12A73454C65D}" type="presParOf" srcId="{374AC34F-E09B-4C67-BE30-7D5DB6717C07}" destId="{F538ABFA-0AD5-4970-A06B-89643F58D5C1}" srcOrd="7" destOrd="0" presId="urn:microsoft.com/office/officeart/2005/8/layout/vList4"/>
    <dgm:cxn modelId="{07A1DAE9-163A-4259-98ED-8FD2E5C88365}" type="presParOf" srcId="{374AC34F-E09B-4C67-BE30-7D5DB6717C07}" destId="{BF740FB8-A18C-4AE4-8C48-8FB3A0F1F5DE}" srcOrd="8" destOrd="0" presId="urn:microsoft.com/office/officeart/2005/8/layout/vList4"/>
    <dgm:cxn modelId="{AE15374C-37D7-41E1-8834-65F866B3F996}" type="presParOf" srcId="{BF740FB8-A18C-4AE4-8C48-8FB3A0F1F5DE}" destId="{2D546837-41F3-4E2C-8182-F53711740A3D}" srcOrd="0" destOrd="0" presId="urn:microsoft.com/office/officeart/2005/8/layout/vList4"/>
    <dgm:cxn modelId="{0E400816-587E-4056-B751-F42FD817CB0F}" type="presParOf" srcId="{BF740FB8-A18C-4AE4-8C48-8FB3A0F1F5DE}" destId="{2916E442-8D50-4CFF-BF24-A7441ADCE059}" srcOrd="1" destOrd="0" presId="urn:microsoft.com/office/officeart/2005/8/layout/vList4"/>
    <dgm:cxn modelId="{A9FBB2BF-B3EA-45C4-9E07-48937C05B636}" type="presParOf" srcId="{BF740FB8-A18C-4AE4-8C48-8FB3A0F1F5DE}" destId="{B129D799-E864-45D4-9FEB-051F3A341392}" srcOrd="2" destOrd="0" presId="urn:microsoft.com/office/officeart/2005/8/layout/vList4"/>
    <dgm:cxn modelId="{17B313DE-33B2-4B67-A0A5-B2EC1C23C8C3}" type="presParOf" srcId="{374AC34F-E09B-4C67-BE30-7D5DB6717C07}" destId="{9E2256DE-0EE3-45A1-86A9-8C5B726932B7}" srcOrd="9" destOrd="0" presId="urn:microsoft.com/office/officeart/2005/8/layout/vList4"/>
    <dgm:cxn modelId="{7B246BA0-86FE-4904-9CA8-8236EF3771E7}" type="presParOf" srcId="{374AC34F-E09B-4C67-BE30-7D5DB6717C07}" destId="{D355F4F6-A339-4EAC-974C-42DFBD52C0A7}" srcOrd="10" destOrd="0" presId="urn:microsoft.com/office/officeart/2005/8/layout/vList4"/>
    <dgm:cxn modelId="{2C40DB4D-1BDE-441E-A577-971C54B6CC7B}" type="presParOf" srcId="{D355F4F6-A339-4EAC-974C-42DFBD52C0A7}" destId="{8E96E452-F676-41C0-A943-2E54DA01BD86}" srcOrd="0" destOrd="0" presId="urn:microsoft.com/office/officeart/2005/8/layout/vList4"/>
    <dgm:cxn modelId="{D6806424-B16D-426A-A7CB-2656546A0745}" type="presParOf" srcId="{D355F4F6-A339-4EAC-974C-42DFBD52C0A7}" destId="{EAB626EE-6C38-4E8F-83F4-2D987991051A}" srcOrd="1" destOrd="0" presId="urn:microsoft.com/office/officeart/2005/8/layout/vList4"/>
    <dgm:cxn modelId="{41EE2453-D59E-4ED8-AFE5-A5F86185E4E3}" type="presParOf" srcId="{D355F4F6-A339-4EAC-974C-42DFBD52C0A7}" destId="{2E410C25-61D5-4FFF-B455-08D9B3C91EA9}" srcOrd="2" destOrd="0" presId="urn:microsoft.com/office/officeart/2005/8/layout/vList4"/>
    <dgm:cxn modelId="{D69FB83B-CE60-4475-8C41-59FA4E21B9A2}" type="presParOf" srcId="{374AC34F-E09B-4C67-BE30-7D5DB6717C07}" destId="{626D0AC7-93DA-46D2-BC19-AFF4EB7DF397}" srcOrd="11" destOrd="0" presId="urn:microsoft.com/office/officeart/2005/8/layout/vList4"/>
    <dgm:cxn modelId="{FF7D2FDB-95DA-4493-A0A0-D347A890D734}" type="presParOf" srcId="{374AC34F-E09B-4C67-BE30-7D5DB6717C07}" destId="{5AD1C7C8-FF17-4F92-A81A-E1D156A14BCA}" srcOrd="12" destOrd="0" presId="urn:microsoft.com/office/officeart/2005/8/layout/vList4"/>
    <dgm:cxn modelId="{90053708-927B-4E7E-A40C-0C61C325B334}" type="presParOf" srcId="{5AD1C7C8-FF17-4F92-A81A-E1D156A14BCA}" destId="{D1118CD0-428C-40BC-9196-21109A42CDF9}" srcOrd="0" destOrd="0" presId="urn:microsoft.com/office/officeart/2005/8/layout/vList4"/>
    <dgm:cxn modelId="{873F723B-44CE-42AC-B6E6-B8F029CE8EC5}" type="presParOf" srcId="{5AD1C7C8-FF17-4F92-A81A-E1D156A14BCA}" destId="{416F4297-33E2-4BD7-BF4B-2F4F2D5A1D2D}" srcOrd="1" destOrd="0" presId="urn:microsoft.com/office/officeart/2005/8/layout/vList4"/>
    <dgm:cxn modelId="{484260F1-52E7-43D4-8C70-6E46504CFDCC}" type="presParOf" srcId="{5AD1C7C8-FF17-4F92-A81A-E1D156A14BCA}" destId="{239558CE-25C5-433A-8E33-805B081DCB48}" srcOrd="2" destOrd="0" presId="urn:microsoft.com/office/officeart/2005/8/layout/vList4"/>
  </dgm:cxnLst>
  <dgm:bg>
    <a:solidFill>
      <a:schemeClr val="accent4">
        <a:lumMod val="40000"/>
        <a:lumOff val="6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AB03E6-9753-42C0-9874-0E5127E96CEF}" type="doc">
      <dgm:prSet loTypeId="urn:microsoft.com/office/officeart/2005/8/layout/radial3" loCatId="relationship" qsTypeId="urn:microsoft.com/office/officeart/2005/8/quickstyle/simple3" qsCatId="simple" csTypeId="urn:microsoft.com/office/officeart/2005/8/colors/colorful1#1" csCatId="colorful" phldr="1"/>
      <dgm:spPr/>
      <dgm:t>
        <a:bodyPr/>
        <a:lstStyle/>
        <a:p>
          <a:endParaRPr lang="en-US"/>
        </a:p>
      </dgm:t>
    </dgm:pt>
    <dgm:pt modelId="{3E6E1A44-5BD5-46D7-ACEF-A310A246DE80}">
      <dgm:prSet phldrT="[Text]" custT="1">
        <dgm:style>
          <a:lnRef idx="2">
            <a:schemeClr val="accent4"/>
          </a:lnRef>
          <a:fillRef idx="1">
            <a:schemeClr val="lt1"/>
          </a:fillRef>
          <a:effectRef idx="0">
            <a:schemeClr val="accent4"/>
          </a:effectRef>
          <a:fontRef idx="minor">
            <a:schemeClr val="dk1"/>
          </a:fontRef>
        </dgm:style>
      </dgm:prSet>
      <dgm:spPr>
        <a:ln w="76200">
          <a:solidFill>
            <a:schemeClr val="accent4">
              <a:lumMod val="60000"/>
              <a:lumOff val="40000"/>
            </a:schemeClr>
          </a:solidFill>
        </a:ln>
      </dgm:spPr>
      <dgm:t>
        <a:bodyPr/>
        <a:lstStyle/>
        <a:p>
          <a:r>
            <a:rPr lang="en-US" sz="1800" dirty="0" err="1">
              <a:latin typeface="Comic Sans MS" pitchFamily="66" charset="0"/>
            </a:rPr>
            <a:t>Faktor</a:t>
          </a:r>
          <a:r>
            <a:rPr lang="en-US" sz="1800" dirty="0">
              <a:latin typeface="Comic Sans MS" pitchFamily="66" charset="0"/>
            </a:rPr>
            <a:t> yang </a:t>
          </a:r>
          <a:r>
            <a:rPr lang="en-US" sz="1800" dirty="0" err="1">
              <a:latin typeface="Comic Sans MS" pitchFamily="66" charset="0"/>
            </a:rPr>
            <a:t>Mempengaruhi</a:t>
          </a:r>
          <a:r>
            <a:rPr lang="en-US" sz="1800" dirty="0">
              <a:latin typeface="Comic Sans MS" pitchFamily="66" charset="0"/>
            </a:rPr>
            <a:t> Personal Hygiene</a:t>
          </a:r>
        </a:p>
      </dgm:t>
    </dgm:pt>
    <dgm:pt modelId="{B9E3A77E-9DD2-4DE9-9A1F-4D89C662C76B}" type="parTrans" cxnId="{BCA2B126-AD33-4EE6-A727-858DFEA04656}">
      <dgm:prSet/>
      <dgm:spPr/>
      <dgm:t>
        <a:bodyPr/>
        <a:lstStyle/>
        <a:p>
          <a:endParaRPr lang="en-US"/>
        </a:p>
      </dgm:t>
    </dgm:pt>
    <dgm:pt modelId="{E6B64617-8C9D-4B15-9E20-8459311FB628}" type="sibTrans" cxnId="{BCA2B126-AD33-4EE6-A727-858DFEA04656}">
      <dgm:prSet/>
      <dgm:spPr/>
      <dgm:t>
        <a:bodyPr/>
        <a:lstStyle/>
        <a:p>
          <a:endParaRPr lang="en-US"/>
        </a:p>
      </dgm:t>
    </dgm:pt>
    <dgm:pt modelId="{EAA3B203-6B5B-48A4-B56F-A88F438BE3B8}">
      <dgm:prSet phldrT="[Text]"/>
      <dgm:spPr>
        <a:blipFill rotWithShape="0">
          <a:blip xmlns:r="http://schemas.openxmlformats.org/officeDocument/2006/relationships" r:embed="rId1"/>
          <a:stretch>
            <a:fillRect/>
          </a:stretch>
        </a:blipFill>
        <a:ln w="38100">
          <a:solidFill>
            <a:srgbClr val="FCBB18"/>
          </a:solidFill>
        </a:ln>
      </dgm:spPr>
      <dgm:t>
        <a:bodyPr/>
        <a:lstStyle/>
        <a:p>
          <a:r>
            <a:rPr lang="en-US" dirty="0"/>
            <a:t>CITRA TUBUH</a:t>
          </a:r>
        </a:p>
      </dgm:t>
    </dgm:pt>
    <dgm:pt modelId="{DAE3A7BD-E760-490A-86A4-997D6084B993}" type="parTrans" cxnId="{1E0889DA-20FA-435F-9740-54E8D23C3C2A}">
      <dgm:prSet/>
      <dgm:spPr/>
      <dgm:t>
        <a:bodyPr/>
        <a:lstStyle/>
        <a:p>
          <a:endParaRPr lang="en-US"/>
        </a:p>
      </dgm:t>
    </dgm:pt>
    <dgm:pt modelId="{A6C43B02-50D7-484C-8D56-BA2016922877}" type="sibTrans" cxnId="{1E0889DA-20FA-435F-9740-54E8D23C3C2A}">
      <dgm:prSet/>
      <dgm:spPr/>
      <dgm:t>
        <a:bodyPr/>
        <a:lstStyle/>
        <a:p>
          <a:endParaRPr lang="en-US"/>
        </a:p>
      </dgm:t>
    </dgm:pt>
    <dgm:pt modelId="{C2A45C9D-3DB0-47BF-8983-EE6AADC08D40}">
      <dgm:prSet phldrT="[Text]"/>
      <dgm:spPr>
        <a:blipFill rotWithShape="0">
          <a:blip xmlns:r="http://schemas.openxmlformats.org/officeDocument/2006/relationships" r:embed="rId2"/>
          <a:stretch>
            <a:fillRect/>
          </a:stretch>
        </a:blipFill>
        <a:ln w="38100">
          <a:solidFill>
            <a:srgbClr val="FCBB18"/>
          </a:solidFill>
        </a:ln>
      </dgm:spPr>
      <dgm:t>
        <a:bodyPr/>
        <a:lstStyle/>
        <a:p>
          <a:r>
            <a:rPr lang="en-US" dirty="0"/>
            <a:t>PRAKTIK SOSIAL</a:t>
          </a:r>
        </a:p>
      </dgm:t>
    </dgm:pt>
    <dgm:pt modelId="{0F8B88BD-673C-4DD8-9847-61863D57F315}" type="parTrans" cxnId="{1EEC9A6D-F054-49DC-8E52-5D517113CB1F}">
      <dgm:prSet/>
      <dgm:spPr/>
      <dgm:t>
        <a:bodyPr/>
        <a:lstStyle/>
        <a:p>
          <a:endParaRPr lang="en-US"/>
        </a:p>
      </dgm:t>
    </dgm:pt>
    <dgm:pt modelId="{6141C570-B7ED-4154-812A-5612CD6B8767}" type="sibTrans" cxnId="{1EEC9A6D-F054-49DC-8E52-5D517113CB1F}">
      <dgm:prSet/>
      <dgm:spPr/>
      <dgm:t>
        <a:bodyPr/>
        <a:lstStyle/>
        <a:p>
          <a:endParaRPr lang="en-US"/>
        </a:p>
      </dgm:t>
    </dgm:pt>
    <dgm:pt modelId="{B76C9265-627D-4829-B6F9-4B340F85B38C}">
      <dgm:prSet phldrT="[Text]"/>
      <dgm:spPr>
        <a:blipFill rotWithShape="0">
          <a:blip xmlns:r="http://schemas.openxmlformats.org/officeDocument/2006/relationships" r:embed="rId3"/>
          <a:stretch>
            <a:fillRect/>
          </a:stretch>
        </a:blipFill>
        <a:ln w="38100">
          <a:solidFill>
            <a:srgbClr val="FCBB18"/>
          </a:solidFill>
        </a:ln>
      </dgm:spPr>
      <dgm:t>
        <a:bodyPr/>
        <a:lstStyle/>
        <a:p>
          <a:r>
            <a:rPr lang="en-US" dirty="0">
              <a:solidFill>
                <a:schemeClr val="tx1"/>
              </a:solidFill>
            </a:rPr>
            <a:t>STATUS SOSIAL EKONOMI</a:t>
          </a:r>
        </a:p>
      </dgm:t>
    </dgm:pt>
    <dgm:pt modelId="{F8694F51-E856-4554-98A5-D0CDE11A56C5}" type="parTrans" cxnId="{98587661-7D37-45B9-90F9-CE8F59A47950}">
      <dgm:prSet/>
      <dgm:spPr/>
      <dgm:t>
        <a:bodyPr/>
        <a:lstStyle/>
        <a:p>
          <a:endParaRPr lang="en-US"/>
        </a:p>
      </dgm:t>
    </dgm:pt>
    <dgm:pt modelId="{C2AB888D-22B7-4156-B62D-8AFA929540CD}" type="sibTrans" cxnId="{98587661-7D37-45B9-90F9-CE8F59A47950}">
      <dgm:prSet/>
      <dgm:spPr/>
      <dgm:t>
        <a:bodyPr/>
        <a:lstStyle/>
        <a:p>
          <a:endParaRPr lang="en-US"/>
        </a:p>
      </dgm:t>
    </dgm:pt>
    <dgm:pt modelId="{52130E41-4C54-40D0-B493-BCD268B38BF5}">
      <dgm:prSet phldrT="[Text]"/>
      <dgm:spPr>
        <a:blipFill rotWithShape="0">
          <a:blip xmlns:r="http://schemas.openxmlformats.org/officeDocument/2006/relationships" r:embed="rId4"/>
          <a:stretch>
            <a:fillRect/>
          </a:stretch>
        </a:blipFill>
        <a:ln w="38100">
          <a:solidFill>
            <a:srgbClr val="FCBB18"/>
          </a:solidFill>
        </a:ln>
      </dgm:spPr>
      <dgm:t>
        <a:bodyPr/>
        <a:lstStyle/>
        <a:p>
          <a:r>
            <a:rPr lang="en-US" dirty="0"/>
            <a:t>PENGETAHUAN</a:t>
          </a:r>
        </a:p>
      </dgm:t>
    </dgm:pt>
    <dgm:pt modelId="{DEA26358-42EB-437A-8504-3462E04B9C7D}" type="parTrans" cxnId="{3DB6161F-F6C0-4F04-B43B-14F601EB6817}">
      <dgm:prSet/>
      <dgm:spPr/>
      <dgm:t>
        <a:bodyPr/>
        <a:lstStyle/>
        <a:p>
          <a:endParaRPr lang="en-US"/>
        </a:p>
      </dgm:t>
    </dgm:pt>
    <dgm:pt modelId="{22D25CA4-0695-4EF0-B897-A6369D889A8B}" type="sibTrans" cxnId="{3DB6161F-F6C0-4F04-B43B-14F601EB6817}">
      <dgm:prSet/>
      <dgm:spPr/>
      <dgm:t>
        <a:bodyPr/>
        <a:lstStyle/>
        <a:p>
          <a:endParaRPr lang="en-US"/>
        </a:p>
      </dgm:t>
    </dgm:pt>
    <dgm:pt modelId="{9E932F39-1A79-41CB-A252-6039FEAE635B}">
      <dgm:prSet/>
      <dgm:spPr>
        <a:blipFill rotWithShape="0">
          <a:blip xmlns:r="http://schemas.openxmlformats.org/officeDocument/2006/relationships" r:embed="rId5"/>
          <a:stretch>
            <a:fillRect/>
          </a:stretch>
        </a:blipFill>
        <a:ln w="38100">
          <a:solidFill>
            <a:srgbClr val="FCBB18"/>
          </a:solidFill>
        </a:ln>
      </dgm:spPr>
      <dgm:t>
        <a:bodyPr/>
        <a:lstStyle/>
        <a:p>
          <a:r>
            <a:rPr lang="en-US" dirty="0"/>
            <a:t>KEBUDAYAAN</a:t>
          </a:r>
        </a:p>
      </dgm:t>
    </dgm:pt>
    <dgm:pt modelId="{C79B35D0-E338-44DB-9B4A-D17A441878BB}" type="parTrans" cxnId="{4E87E96B-FAF2-48A8-9317-57639E4DBD7C}">
      <dgm:prSet/>
      <dgm:spPr/>
      <dgm:t>
        <a:bodyPr/>
        <a:lstStyle/>
        <a:p>
          <a:endParaRPr lang="en-US"/>
        </a:p>
      </dgm:t>
    </dgm:pt>
    <dgm:pt modelId="{DF40F5E5-2AFE-4FFE-9302-E086EF54D0C8}" type="sibTrans" cxnId="{4E87E96B-FAF2-48A8-9317-57639E4DBD7C}">
      <dgm:prSet/>
      <dgm:spPr/>
      <dgm:t>
        <a:bodyPr/>
        <a:lstStyle/>
        <a:p>
          <a:endParaRPr lang="en-US"/>
        </a:p>
      </dgm:t>
    </dgm:pt>
    <dgm:pt modelId="{4963DDD8-A899-4371-8553-1BF5F026D874}">
      <dgm:prSet/>
      <dgm:spPr>
        <a:blipFill rotWithShape="0">
          <a:blip xmlns:r="http://schemas.openxmlformats.org/officeDocument/2006/relationships" r:embed="rId6"/>
          <a:stretch>
            <a:fillRect/>
          </a:stretch>
        </a:blipFill>
        <a:ln w="38100">
          <a:solidFill>
            <a:srgbClr val="FCBB18"/>
          </a:solidFill>
        </a:ln>
      </dgm:spPr>
      <dgm:t>
        <a:bodyPr/>
        <a:lstStyle/>
        <a:p>
          <a:r>
            <a:rPr lang="en-US" dirty="0"/>
            <a:t>PILIHAN PRIBADI</a:t>
          </a:r>
        </a:p>
      </dgm:t>
    </dgm:pt>
    <dgm:pt modelId="{15649FB9-D5AB-4D34-9123-0512392DC363}" type="parTrans" cxnId="{D50B1DAE-9FA1-4586-ADC4-A12A1D5558C3}">
      <dgm:prSet/>
      <dgm:spPr/>
      <dgm:t>
        <a:bodyPr/>
        <a:lstStyle/>
        <a:p>
          <a:endParaRPr lang="en-US"/>
        </a:p>
      </dgm:t>
    </dgm:pt>
    <dgm:pt modelId="{49C4D062-AC8B-4A58-8F55-622E0D8099CC}" type="sibTrans" cxnId="{D50B1DAE-9FA1-4586-ADC4-A12A1D5558C3}">
      <dgm:prSet/>
      <dgm:spPr/>
      <dgm:t>
        <a:bodyPr/>
        <a:lstStyle/>
        <a:p>
          <a:endParaRPr lang="en-US"/>
        </a:p>
      </dgm:t>
    </dgm:pt>
    <dgm:pt modelId="{7F82C17C-BED5-4DEE-8DD9-CFEFA7F59074}">
      <dgm:prSet/>
      <dgm:spPr>
        <a:blipFill rotWithShape="0">
          <a:blip xmlns:r="http://schemas.openxmlformats.org/officeDocument/2006/relationships" r:embed="rId7"/>
          <a:stretch>
            <a:fillRect/>
          </a:stretch>
        </a:blipFill>
        <a:ln w="38100">
          <a:solidFill>
            <a:srgbClr val="FCBB18"/>
          </a:solidFill>
        </a:ln>
      </dgm:spPr>
      <dgm:t>
        <a:bodyPr/>
        <a:lstStyle/>
        <a:p>
          <a:r>
            <a:rPr lang="en-US" dirty="0"/>
            <a:t>KONDISI FISIK</a:t>
          </a:r>
        </a:p>
      </dgm:t>
    </dgm:pt>
    <dgm:pt modelId="{8F199597-618A-4D61-AFF5-116CA80A577A}" type="parTrans" cxnId="{A9834279-FC57-493A-9A00-C4105DA6EC36}">
      <dgm:prSet/>
      <dgm:spPr/>
      <dgm:t>
        <a:bodyPr/>
        <a:lstStyle/>
        <a:p>
          <a:endParaRPr lang="en-US"/>
        </a:p>
      </dgm:t>
    </dgm:pt>
    <dgm:pt modelId="{D021E29B-0EE6-4FDD-A57D-E5FCCAF316BA}" type="sibTrans" cxnId="{A9834279-FC57-493A-9A00-C4105DA6EC36}">
      <dgm:prSet/>
      <dgm:spPr/>
      <dgm:t>
        <a:bodyPr/>
        <a:lstStyle/>
        <a:p>
          <a:endParaRPr lang="en-US"/>
        </a:p>
      </dgm:t>
    </dgm:pt>
    <dgm:pt modelId="{009F80A8-6E6A-4E5F-92B7-A34FB378C9DB}" type="pres">
      <dgm:prSet presAssocID="{EFAB03E6-9753-42C0-9874-0E5127E96CEF}" presName="composite" presStyleCnt="0">
        <dgm:presLayoutVars>
          <dgm:chMax val="1"/>
          <dgm:dir/>
          <dgm:resizeHandles val="exact"/>
        </dgm:presLayoutVars>
      </dgm:prSet>
      <dgm:spPr/>
    </dgm:pt>
    <dgm:pt modelId="{DD7BFE53-D345-4152-99FB-515AEAED235F}" type="pres">
      <dgm:prSet presAssocID="{EFAB03E6-9753-42C0-9874-0E5127E96CEF}" presName="radial" presStyleCnt="0">
        <dgm:presLayoutVars>
          <dgm:animLvl val="ctr"/>
        </dgm:presLayoutVars>
      </dgm:prSet>
      <dgm:spPr/>
    </dgm:pt>
    <dgm:pt modelId="{CAC1283E-6B5F-4009-83E5-66CE5FCE89AE}" type="pres">
      <dgm:prSet presAssocID="{3E6E1A44-5BD5-46D7-ACEF-A310A246DE80}" presName="centerShape" presStyleLbl="vennNode1" presStyleIdx="0" presStyleCnt="8"/>
      <dgm:spPr/>
    </dgm:pt>
    <dgm:pt modelId="{3D93D806-2D40-417D-BAA1-F98A2A977EF1}" type="pres">
      <dgm:prSet presAssocID="{EAA3B203-6B5B-48A4-B56F-A88F438BE3B8}" presName="node" presStyleLbl="vennNode1" presStyleIdx="1" presStyleCnt="8">
        <dgm:presLayoutVars>
          <dgm:bulletEnabled val="1"/>
        </dgm:presLayoutVars>
      </dgm:prSet>
      <dgm:spPr/>
    </dgm:pt>
    <dgm:pt modelId="{B488E081-8550-4B30-995F-F35BD9B79424}" type="pres">
      <dgm:prSet presAssocID="{C2A45C9D-3DB0-47BF-8983-EE6AADC08D40}" presName="node" presStyleLbl="vennNode1" presStyleIdx="2" presStyleCnt="8">
        <dgm:presLayoutVars>
          <dgm:bulletEnabled val="1"/>
        </dgm:presLayoutVars>
      </dgm:prSet>
      <dgm:spPr/>
    </dgm:pt>
    <dgm:pt modelId="{82159023-17A0-485C-B83A-36091FCAC742}" type="pres">
      <dgm:prSet presAssocID="{B76C9265-627D-4829-B6F9-4B340F85B38C}" presName="node" presStyleLbl="vennNode1" presStyleIdx="3" presStyleCnt="8">
        <dgm:presLayoutVars>
          <dgm:bulletEnabled val="1"/>
        </dgm:presLayoutVars>
      </dgm:prSet>
      <dgm:spPr/>
    </dgm:pt>
    <dgm:pt modelId="{494C172C-8947-4EAC-A587-9495205CA6F1}" type="pres">
      <dgm:prSet presAssocID="{52130E41-4C54-40D0-B493-BCD268B38BF5}" presName="node" presStyleLbl="vennNode1" presStyleIdx="4" presStyleCnt="8">
        <dgm:presLayoutVars>
          <dgm:bulletEnabled val="1"/>
        </dgm:presLayoutVars>
      </dgm:prSet>
      <dgm:spPr/>
    </dgm:pt>
    <dgm:pt modelId="{AACEACFF-AF0B-4435-B035-5B8C8701639E}" type="pres">
      <dgm:prSet presAssocID="{9E932F39-1A79-41CB-A252-6039FEAE635B}" presName="node" presStyleLbl="vennNode1" presStyleIdx="5" presStyleCnt="8">
        <dgm:presLayoutVars>
          <dgm:bulletEnabled val="1"/>
        </dgm:presLayoutVars>
      </dgm:prSet>
      <dgm:spPr/>
    </dgm:pt>
    <dgm:pt modelId="{B6115FE9-D33A-4DF1-A26B-1AB7CFA2A86A}" type="pres">
      <dgm:prSet presAssocID="{4963DDD8-A899-4371-8553-1BF5F026D874}" presName="node" presStyleLbl="vennNode1" presStyleIdx="6" presStyleCnt="8">
        <dgm:presLayoutVars>
          <dgm:bulletEnabled val="1"/>
        </dgm:presLayoutVars>
      </dgm:prSet>
      <dgm:spPr/>
    </dgm:pt>
    <dgm:pt modelId="{7E9AA866-FA54-45A8-B5D0-2051217D5999}" type="pres">
      <dgm:prSet presAssocID="{7F82C17C-BED5-4DEE-8DD9-CFEFA7F59074}" presName="node" presStyleLbl="vennNode1" presStyleIdx="7" presStyleCnt="8">
        <dgm:presLayoutVars>
          <dgm:bulletEnabled val="1"/>
        </dgm:presLayoutVars>
      </dgm:prSet>
      <dgm:spPr/>
    </dgm:pt>
  </dgm:ptLst>
  <dgm:cxnLst>
    <dgm:cxn modelId="{3C48420E-A13D-464C-8C48-E6596A6A09F1}" type="presOf" srcId="{7F82C17C-BED5-4DEE-8DD9-CFEFA7F59074}" destId="{7E9AA866-FA54-45A8-B5D0-2051217D5999}" srcOrd="0" destOrd="0" presId="urn:microsoft.com/office/officeart/2005/8/layout/radial3"/>
    <dgm:cxn modelId="{E5200E13-B1FB-4F91-AEE3-1ADB2BA5A6CF}" type="presOf" srcId="{EFAB03E6-9753-42C0-9874-0E5127E96CEF}" destId="{009F80A8-6E6A-4E5F-92B7-A34FB378C9DB}" srcOrd="0" destOrd="0" presId="urn:microsoft.com/office/officeart/2005/8/layout/radial3"/>
    <dgm:cxn modelId="{18603017-6D6E-4CE3-B1A8-4B5EC1011466}" type="presOf" srcId="{52130E41-4C54-40D0-B493-BCD268B38BF5}" destId="{494C172C-8947-4EAC-A587-9495205CA6F1}" srcOrd="0" destOrd="0" presId="urn:microsoft.com/office/officeart/2005/8/layout/radial3"/>
    <dgm:cxn modelId="{3DB6161F-F6C0-4F04-B43B-14F601EB6817}" srcId="{3E6E1A44-5BD5-46D7-ACEF-A310A246DE80}" destId="{52130E41-4C54-40D0-B493-BCD268B38BF5}" srcOrd="3" destOrd="0" parTransId="{DEA26358-42EB-437A-8504-3462E04B9C7D}" sibTransId="{22D25CA4-0695-4EF0-B897-A6369D889A8B}"/>
    <dgm:cxn modelId="{BCA2B126-AD33-4EE6-A727-858DFEA04656}" srcId="{EFAB03E6-9753-42C0-9874-0E5127E96CEF}" destId="{3E6E1A44-5BD5-46D7-ACEF-A310A246DE80}" srcOrd="0" destOrd="0" parTransId="{B9E3A77E-9DD2-4DE9-9A1F-4D89C662C76B}" sibTransId="{E6B64617-8C9D-4B15-9E20-8459311FB628}"/>
    <dgm:cxn modelId="{731A5128-CAC6-48CE-BBC1-B02AE88F0AE3}" type="presOf" srcId="{EAA3B203-6B5B-48A4-B56F-A88F438BE3B8}" destId="{3D93D806-2D40-417D-BAA1-F98A2A977EF1}" srcOrd="0" destOrd="0" presId="urn:microsoft.com/office/officeart/2005/8/layout/radial3"/>
    <dgm:cxn modelId="{1878902E-6125-44BC-B036-9E8A39BCDD76}" type="presOf" srcId="{9E932F39-1A79-41CB-A252-6039FEAE635B}" destId="{AACEACFF-AF0B-4435-B035-5B8C8701639E}" srcOrd="0" destOrd="0" presId="urn:microsoft.com/office/officeart/2005/8/layout/radial3"/>
    <dgm:cxn modelId="{258C8F35-3362-4B68-9594-D10B0B847F7D}" type="presOf" srcId="{B76C9265-627D-4829-B6F9-4B340F85B38C}" destId="{82159023-17A0-485C-B83A-36091FCAC742}" srcOrd="0" destOrd="0" presId="urn:microsoft.com/office/officeart/2005/8/layout/radial3"/>
    <dgm:cxn modelId="{98587661-7D37-45B9-90F9-CE8F59A47950}" srcId="{3E6E1A44-5BD5-46D7-ACEF-A310A246DE80}" destId="{B76C9265-627D-4829-B6F9-4B340F85B38C}" srcOrd="2" destOrd="0" parTransId="{F8694F51-E856-4554-98A5-D0CDE11A56C5}" sibTransId="{C2AB888D-22B7-4156-B62D-8AFA929540CD}"/>
    <dgm:cxn modelId="{4E87E96B-FAF2-48A8-9317-57639E4DBD7C}" srcId="{3E6E1A44-5BD5-46D7-ACEF-A310A246DE80}" destId="{9E932F39-1A79-41CB-A252-6039FEAE635B}" srcOrd="4" destOrd="0" parTransId="{C79B35D0-E338-44DB-9B4A-D17A441878BB}" sibTransId="{DF40F5E5-2AFE-4FFE-9302-E086EF54D0C8}"/>
    <dgm:cxn modelId="{1EEC9A6D-F054-49DC-8E52-5D517113CB1F}" srcId="{3E6E1A44-5BD5-46D7-ACEF-A310A246DE80}" destId="{C2A45C9D-3DB0-47BF-8983-EE6AADC08D40}" srcOrd="1" destOrd="0" parTransId="{0F8B88BD-673C-4DD8-9847-61863D57F315}" sibTransId="{6141C570-B7ED-4154-812A-5612CD6B8767}"/>
    <dgm:cxn modelId="{A9834279-FC57-493A-9A00-C4105DA6EC36}" srcId="{3E6E1A44-5BD5-46D7-ACEF-A310A246DE80}" destId="{7F82C17C-BED5-4DEE-8DD9-CFEFA7F59074}" srcOrd="6" destOrd="0" parTransId="{8F199597-618A-4D61-AFF5-116CA80A577A}" sibTransId="{D021E29B-0EE6-4FDD-A57D-E5FCCAF316BA}"/>
    <dgm:cxn modelId="{FDCF0C92-3472-48A8-8CD6-254A843D9BE0}" type="presOf" srcId="{3E6E1A44-5BD5-46D7-ACEF-A310A246DE80}" destId="{CAC1283E-6B5F-4009-83E5-66CE5FCE89AE}" srcOrd="0" destOrd="0" presId="urn:microsoft.com/office/officeart/2005/8/layout/radial3"/>
    <dgm:cxn modelId="{35706B97-8B0C-495D-9B84-2FD412F23182}" type="presOf" srcId="{C2A45C9D-3DB0-47BF-8983-EE6AADC08D40}" destId="{B488E081-8550-4B30-995F-F35BD9B79424}" srcOrd="0" destOrd="0" presId="urn:microsoft.com/office/officeart/2005/8/layout/radial3"/>
    <dgm:cxn modelId="{D50B1DAE-9FA1-4586-ADC4-A12A1D5558C3}" srcId="{3E6E1A44-5BD5-46D7-ACEF-A310A246DE80}" destId="{4963DDD8-A899-4371-8553-1BF5F026D874}" srcOrd="5" destOrd="0" parTransId="{15649FB9-D5AB-4D34-9123-0512392DC363}" sibTransId="{49C4D062-AC8B-4A58-8F55-622E0D8099CC}"/>
    <dgm:cxn modelId="{1E0889DA-20FA-435F-9740-54E8D23C3C2A}" srcId="{3E6E1A44-5BD5-46D7-ACEF-A310A246DE80}" destId="{EAA3B203-6B5B-48A4-B56F-A88F438BE3B8}" srcOrd="0" destOrd="0" parTransId="{DAE3A7BD-E760-490A-86A4-997D6084B993}" sibTransId="{A6C43B02-50D7-484C-8D56-BA2016922877}"/>
    <dgm:cxn modelId="{AD60B3F4-3572-45D4-98BD-D95B2E07203B}" type="presOf" srcId="{4963DDD8-A899-4371-8553-1BF5F026D874}" destId="{B6115FE9-D33A-4DF1-A26B-1AB7CFA2A86A}" srcOrd="0" destOrd="0" presId="urn:microsoft.com/office/officeart/2005/8/layout/radial3"/>
    <dgm:cxn modelId="{A0DA540B-BF8D-4EB2-82AA-78F5E2BABC87}" type="presParOf" srcId="{009F80A8-6E6A-4E5F-92B7-A34FB378C9DB}" destId="{DD7BFE53-D345-4152-99FB-515AEAED235F}" srcOrd="0" destOrd="0" presId="urn:microsoft.com/office/officeart/2005/8/layout/radial3"/>
    <dgm:cxn modelId="{F510F5AF-1A4F-4F80-B9A6-E8F779061032}" type="presParOf" srcId="{DD7BFE53-D345-4152-99FB-515AEAED235F}" destId="{CAC1283E-6B5F-4009-83E5-66CE5FCE89AE}" srcOrd="0" destOrd="0" presId="urn:microsoft.com/office/officeart/2005/8/layout/radial3"/>
    <dgm:cxn modelId="{2D60A242-82AB-45C8-8162-9865F281BA77}" type="presParOf" srcId="{DD7BFE53-D345-4152-99FB-515AEAED235F}" destId="{3D93D806-2D40-417D-BAA1-F98A2A977EF1}" srcOrd="1" destOrd="0" presId="urn:microsoft.com/office/officeart/2005/8/layout/radial3"/>
    <dgm:cxn modelId="{FD2F3958-AC62-4947-9F8C-CC5221806E23}" type="presParOf" srcId="{DD7BFE53-D345-4152-99FB-515AEAED235F}" destId="{B488E081-8550-4B30-995F-F35BD9B79424}" srcOrd="2" destOrd="0" presId="urn:microsoft.com/office/officeart/2005/8/layout/radial3"/>
    <dgm:cxn modelId="{1502095A-A8F7-414F-94A0-7D9B650E54E3}" type="presParOf" srcId="{DD7BFE53-D345-4152-99FB-515AEAED235F}" destId="{82159023-17A0-485C-B83A-36091FCAC742}" srcOrd="3" destOrd="0" presId="urn:microsoft.com/office/officeart/2005/8/layout/radial3"/>
    <dgm:cxn modelId="{F4DC7730-49B6-42D9-9728-D81ED4EF0A28}" type="presParOf" srcId="{DD7BFE53-D345-4152-99FB-515AEAED235F}" destId="{494C172C-8947-4EAC-A587-9495205CA6F1}" srcOrd="4" destOrd="0" presId="urn:microsoft.com/office/officeart/2005/8/layout/radial3"/>
    <dgm:cxn modelId="{FEDB694C-8BC6-47D2-BF97-DE88D215DFCC}" type="presParOf" srcId="{DD7BFE53-D345-4152-99FB-515AEAED235F}" destId="{AACEACFF-AF0B-4435-B035-5B8C8701639E}" srcOrd="5" destOrd="0" presId="urn:microsoft.com/office/officeart/2005/8/layout/radial3"/>
    <dgm:cxn modelId="{1F381B1E-0C7E-44A3-A6B0-21C61FCB7273}" type="presParOf" srcId="{DD7BFE53-D345-4152-99FB-515AEAED235F}" destId="{B6115FE9-D33A-4DF1-A26B-1AB7CFA2A86A}" srcOrd="6" destOrd="0" presId="urn:microsoft.com/office/officeart/2005/8/layout/radial3"/>
    <dgm:cxn modelId="{BD7D5918-1208-4D92-9CF3-97E1FF644AC5}" type="presParOf" srcId="{DD7BFE53-D345-4152-99FB-515AEAED235F}" destId="{7E9AA866-FA54-45A8-B5D0-2051217D5999}" srcOrd="7" destOrd="0" presId="urn:microsoft.com/office/officeart/2005/8/layout/radial3"/>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7B5200B-9B7B-4AB2-8E0A-BAE81DDE328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125CD4B5-72D3-4946-B95F-32D803560F66}">
      <dgm:prSet phldrT="[Text]"/>
      <dgm:spPr/>
      <dgm:t>
        <a:bodyPr/>
        <a:lstStyle/>
        <a:p>
          <a:r>
            <a:rPr lang="en-US" b="1" dirty="0" err="1"/>
            <a:t>Mengembangkan</a:t>
          </a:r>
          <a:r>
            <a:rPr lang="en-US" b="1" dirty="0"/>
            <a:t> </a:t>
          </a:r>
          <a:r>
            <a:rPr lang="en-US" b="1" dirty="0" err="1"/>
            <a:t>kebiasaan</a:t>
          </a:r>
          <a:r>
            <a:rPr lang="en-US" b="1" dirty="0"/>
            <a:t> </a:t>
          </a:r>
          <a:r>
            <a:rPr lang="en-US" b="1" dirty="0" err="1"/>
            <a:t>atau</a:t>
          </a:r>
          <a:r>
            <a:rPr lang="en-US" b="1" dirty="0"/>
            <a:t> </a:t>
          </a:r>
          <a:r>
            <a:rPr lang="en-US" b="1" dirty="0" err="1"/>
            <a:t>perilaku</a:t>
          </a:r>
          <a:r>
            <a:rPr lang="en-US" b="1" dirty="0"/>
            <a:t> </a:t>
          </a:r>
          <a:r>
            <a:rPr lang="en-US" b="1" dirty="0" err="1"/>
            <a:t>hidup</a:t>
          </a:r>
          <a:r>
            <a:rPr lang="en-US" b="1" dirty="0"/>
            <a:t> </a:t>
          </a:r>
          <a:r>
            <a:rPr lang="en-US" b="1" dirty="0" err="1"/>
            <a:t>sehat</a:t>
          </a:r>
          <a:endParaRPr lang="en-ID" dirty="0"/>
        </a:p>
      </dgm:t>
    </dgm:pt>
    <dgm:pt modelId="{78022E61-FCB3-493F-A69B-6D74027EB021}" type="parTrans" cxnId="{F5523E56-C8C4-43A8-B06C-48C882485089}">
      <dgm:prSet/>
      <dgm:spPr/>
      <dgm:t>
        <a:bodyPr/>
        <a:lstStyle/>
        <a:p>
          <a:endParaRPr lang="en-ID"/>
        </a:p>
      </dgm:t>
    </dgm:pt>
    <dgm:pt modelId="{C07BD526-F62A-466C-AEEE-27A4201D31BD}" type="sibTrans" cxnId="{F5523E56-C8C4-43A8-B06C-48C882485089}">
      <dgm:prSet/>
      <dgm:spPr/>
      <dgm:t>
        <a:bodyPr/>
        <a:lstStyle/>
        <a:p>
          <a:endParaRPr lang="en-ID"/>
        </a:p>
      </dgm:t>
    </dgm:pt>
    <dgm:pt modelId="{94CEAEF2-3C43-4FD8-A95F-C3FB44154B6B}">
      <dgm:prSet phldrT="[Text]"/>
      <dgm:spPr/>
      <dgm:t>
        <a:bodyPr/>
        <a:lstStyle/>
        <a:p>
          <a:r>
            <a:rPr lang="en-US" b="1" dirty="0" err="1"/>
            <a:t>Membersihkan</a:t>
          </a:r>
          <a:r>
            <a:rPr lang="en-US" b="1" dirty="0"/>
            <a:t> </a:t>
          </a:r>
          <a:r>
            <a:rPr lang="en-US" b="1" dirty="0" err="1"/>
            <a:t>ruangan</a:t>
          </a:r>
          <a:r>
            <a:rPr lang="en-US" b="1" dirty="0"/>
            <a:t> dan </a:t>
          </a:r>
          <a:r>
            <a:rPr lang="en-US" b="1" dirty="0" err="1"/>
            <a:t>halaman</a:t>
          </a:r>
          <a:r>
            <a:rPr lang="en-US" b="1" dirty="0"/>
            <a:t> </a:t>
          </a:r>
          <a:r>
            <a:rPr lang="en-US" b="1" dirty="0" err="1"/>
            <a:t>rumah</a:t>
          </a:r>
          <a:r>
            <a:rPr lang="en-US" b="1" dirty="0"/>
            <a:t> </a:t>
          </a:r>
          <a:r>
            <a:rPr lang="en-US" b="1" dirty="0" err="1"/>
            <a:t>secara</a:t>
          </a:r>
          <a:r>
            <a:rPr lang="en-US" b="1" dirty="0"/>
            <a:t> </a:t>
          </a:r>
          <a:r>
            <a:rPr lang="en-US" b="1" dirty="0" err="1"/>
            <a:t>rutin</a:t>
          </a:r>
          <a:endParaRPr lang="en-ID" dirty="0"/>
        </a:p>
      </dgm:t>
    </dgm:pt>
    <dgm:pt modelId="{6A8BEA3E-3440-42A6-8E12-0F819CD188C8}" type="parTrans" cxnId="{FE15290D-5DDA-47DB-8D8C-E4439B951716}">
      <dgm:prSet/>
      <dgm:spPr/>
      <dgm:t>
        <a:bodyPr/>
        <a:lstStyle/>
        <a:p>
          <a:endParaRPr lang="en-ID"/>
        </a:p>
      </dgm:t>
    </dgm:pt>
    <dgm:pt modelId="{12710660-0AA8-402C-8665-8BD0EFF8510F}" type="sibTrans" cxnId="{FE15290D-5DDA-47DB-8D8C-E4439B951716}">
      <dgm:prSet/>
      <dgm:spPr/>
      <dgm:t>
        <a:bodyPr/>
        <a:lstStyle/>
        <a:p>
          <a:endParaRPr lang="en-ID"/>
        </a:p>
      </dgm:t>
    </dgm:pt>
    <dgm:pt modelId="{E3CCA6DB-CEC3-4707-8ADC-B87DAE8B9EE6}">
      <dgm:prSet phldrT="[Text]"/>
      <dgm:spPr/>
      <dgm:t>
        <a:bodyPr/>
        <a:lstStyle/>
        <a:p>
          <a:r>
            <a:rPr lang="en-US" b="1" dirty="0" err="1"/>
            <a:t>Membersihkan</a:t>
          </a:r>
          <a:r>
            <a:rPr lang="en-US" b="1" dirty="0"/>
            <a:t> </a:t>
          </a:r>
          <a:r>
            <a:rPr lang="en-US" b="1" dirty="0" err="1"/>
            <a:t>kamar</a:t>
          </a:r>
          <a:r>
            <a:rPr lang="en-US" b="1" dirty="0"/>
            <a:t> mandi dan toilet</a:t>
          </a:r>
          <a:endParaRPr lang="en-ID" b="1" dirty="0"/>
        </a:p>
      </dgm:t>
    </dgm:pt>
    <dgm:pt modelId="{56EB7197-DEDC-4A5E-BEF5-3D4FC05984A7}" type="parTrans" cxnId="{BE8A967B-D6AA-48AC-B5E8-A400661B09FD}">
      <dgm:prSet/>
      <dgm:spPr/>
      <dgm:t>
        <a:bodyPr/>
        <a:lstStyle/>
        <a:p>
          <a:endParaRPr lang="en-ID"/>
        </a:p>
      </dgm:t>
    </dgm:pt>
    <dgm:pt modelId="{612B8569-8642-485D-9CFF-22C43B349BCC}" type="sibTrans" cxnId="{BE8A967B-D6AA-48AC-B5E8-A400661B09FD}">
      <dgm:prSet/>
      <dgm:spPr/>
      <dgm:t>
        <a:bodyPr/>
        <a:lstStyle/>
        <a:p>
          <a:endParaRPr lang="en-ID"/>
        </a:p>
      </dgm:t>
    </dgm:pt>
    <dgm:pt modelId="{61F7BBB2-1762-418A-9D80-373789F5C1B5}">
      <dgm:prSet phldrT="[Text]"/>
      <dgm:spPr/>
      <dgm:t>
        <a:bodyPr/>
        <a:lstStyle/>
        <a:p>
          <a:r>
            <a:rPr lang="en-US" b="1" dirty="0" err="1"/>
            <a:t>Menguras</a:t>
          </a:r>
          <a:r>
            <a:rPr lang="en-US" b="1" dirty="0"/>
            <a:t>, </a:t>
          </a:r>
          <a:r>
            <a:rPr lang="en-US" b="1" dirty="0" err="1"/>
            <a:t>menutup</a:t>
          </a:r>
          <a:r>
            <a:rPr lang="en-US" b="1" dirty="0"/>
            <a:t> dan </a:t>
          </a:r>
          <a:r>
            <a:rPr lang="en-US" b="1" dirty="0" err="1"/>
            <a:t>menimbun</a:t>
          </a:r>
          <a:r>
            <a:rPr lang="en-US" b="1" dirty="0"/>
            <a:t> (3M)</a:t>
          </a:r>
          <a:endParaRPr lang="en-ID" dirty="0"/>
        </a:p>
      </dgm:t>
    </dgm:pt>
    <dgm:pt modelId="{D644D03E-6DD2-4588-A083-1C904B1F4B9B}" type="parTrans" cxnId="{0FF93D43-20BB-4528-A61C-0E58E7A6CFFA}">
      <dgm:prSet/>
      <dgm:spPr/>
      <dgm:t>
        <a:bodyPr/>
        <a:lstStyle/>
        <a:p>
          <a:endParaRPr lang="en-ID"/>
        </a:p>
      </dgm:t>
    </dgm:pt>
    <dgm:pt modelId="{7D9B61F8-DE45-4CBA-886B-932E36DC10FB}" type="sibTrans" cxnId="{0FF93D43-20BB-4528-A61C-0E58E7A6CFFA}">
      <dgm:prSet/>
      <dgm:spPr/>
      <dgm:t>
        <a:bodyPr/>
        <a:lstStyle/>
        <a:p>
          <a:endParaRPr lang="en-ID"/>
        </a:p>
      </dgm:t>
    </dgm:pt>
    <dgm:pt modelId="{479E4FE8-5B7E-47CF-AF03-7C7D716CDE65}">
      <dgm:prSet phldrT="[Text]"/>
      <dgm:spPr/>
      <dgm:t>
        <a:bodyPr/>
        <a:lstStyle/>
        <a:p>
          <a:r>
            <a:rPr lang="en-US" b="1" dirty="0" err="1"/>
            <a:t>Menggunakan</a:t>
          </a:r>
          <a:r>
            <a:rPr lang="en-US" b="1" dirty="0"/>
            <a:t> air yang </a:t>
          </a:r>
          <a:r>
            <a:rPr lang="en-US" b="1" dirty="0" err="1"/>
            <a:t>bersih</a:t>
          </a:r>
          <a:endParaRPr lang="en-ID" dirty="0"/>
        </a:p>
      </dgm:t>
    </dgm:pt>
    <dgm:pt modelId="{6C2E53A5-EEE9-4ADC-B4C1-2F72734DC7DB}" type="parTrans" cxnId="{87D0228B-B142-4AEC-B7EF-DA6BA49891CA}">
      <dgm:prSet/>
      <dgm:spPr/>
      <dgm:t>
        <a:bodyPr/>
        <a:lstStyle/>
        <a:p>
          <a:endParaRPr lang="en-ID"/>
        </a:p>
      </dgm:t>
    </dgm:pt>
    <dgm:pt modelId="{E3B8AD91-6E71-4C7F-BE49-E8E76C55DC9B}" type="sibTrans" cxnId="{87D0228B-B142-4AEC-B7EF-DA6BA49891CA}">
      <dgm:prSet/>
      <dgm:spPr/>
      <dgm:t>
        <a:bodyPr/>
        <a:lstStyle/>
        <a:p>
          <a:endParaRPr lang="en-ID"/>
        </a:p>
      </dgm:t>
    </dgm:pt>
    <dgm:pt modelId="{499D6D41-D151-4CFC-90CA-FFCDFCF8F93B}">
      <dgm:prSet phldrT="[Text]"/>
      <dgm:spPr/>
      <dgm:t>
        <a:bodyPr/>
        <a:lstStyle/>
        <a:p>
          <a:r>
            <a:rPr lang="en-US" b="1" dirty="0" err="1"/>
            <a:t>Membersihkan</a:t>
          </a:r>
          <a:r>
            <a:rPr lang="en-US" b="1" dirty="0"/>
            <a:t> </a:t>
          </a:r>
          <a:r>
            <a:rPr lang="en-US" b="1" dirty="0" err="1"/>
            <a:t>saluran</a:t>
          </a:r>
          <a:r>
            <a:rPr lang="en-US" b="1" dirty="0"/>
            <a:t> </a:t>
          </a:r>
          <a:r>
            <a:rPr lang="en-US" b="1" dirty="0" err="1"/>
            <a:t>pembuangan</a:t>
          </a:r>
          <a:r>
            <a:rPr lang="en-US" b="1" dirty="0"/>
            <a:t> air</a:t>
          </a:r>
          <a:endParaRPr lang="en-ID" dirty="0"/>
        </a:p>
      </dgm:t>
    </dgm:pt>
    <dgm:pt modelId="{B2C36FED-7736-4F23-B8E8-1BFD52C26CE3}" type="parTrans" cxnId="{950F1F8B-9C80-4884-BF79-BAB892FB4CD3}">
      <dgm:prSet/>
      <dgm:spPr/>
      <dgm:t>
        <a:bodyPr/>
        <a:lstStyle/>
        <a:p>
          <a:endParaRPr lang="en-ID"/>
        </a:p>
      </dgm:t>
    </dgm:pt>
    <dgm:pt modelId="{D8414473-F07F-487C-B31D-E4757373BF34}" type="sibTrans" cxnId="{950F1F8B-9C80-4884-BF79-BAB892FB4CD3}">
      <dgm:prSet/>
      <dgm:spPr/>
      <dgm:t>
        <a:bodyPr/>
        <a:lstStyle/>
        <a:p>
          <a:endParaRPr lang="en-ID"/>
        </a:p>
      </dgm:t>
    </dgm:pt>
    <dgm:pt modelId="{A9560D85-7CEA-4C8D-BD42-22868A835123}" type="pres">
      <dgm:prSet presAssocID="{F7B5200B-9B7B-4AB2-8E0A-BAE81DDE328F}" presName="Name0" presStyleCnt="0">
        <dgm:presLayoutVars>
          <dgm:dir/>
          <dgm:resizeHandles val="exact"/>
        </dgm:presLayoutVars>
      </dgm:prSet>
      <dgm:spPr/>
    </dgm:pt>
    <dgm:pt modelId="{861CBE28-45C1-498F-ACEF-1045D1D23FDD}" type="pres">
      <dgm:prSet presAssocID="{125CD4B5-72D3-4946-B95F-32D803560F66}" presName="compNode" presStyleCnt="0"/>
      <dgm:spPr/>
    </dgm:pt>
    <dgm:pt modelId="{88F46B58-3A86-4518-AA9D-BA095C253BEC}" type="pres">
      <dgm:prSet presAssocID="{125CD4B5-72D3-4946-B95F-32D803560F66}" presName="pictRect" presStyleLbl="node1" presStyleIdx="0" presStyleCnt="6"/>
      <dgm:spPr>
        <a:blipFill rotWithShape="1">
          <a:blip xmlns:r="http://schemas.openxmlformats.org/officeDocument/2006/relationships" r:embed="rId1"/>
          <a:srcRect/>
          <a:stretch>
            <a:fillRect l="-3000" r="-3000"/>
          </a:stretch>
        </a:blipFill>
      </dgm:spPr>
    </dgm:pt>
    <dgm:pt modelId="{E497AC8D-A099-435B-9AD8-D564A72FF17F}" type="pres">
      <dgm:prSet presAssocID="{125CD4B5-72D3-4946-B95F-32D803560F66}" presName="textRect" presStyleLbl="revTx" presStyleIdx="0" presStyleCnt="6">
        <dgm:presLayoutVars>
          <dgm:bulletEnabled val="1"/>
        </dgm:presLayoutVars>
      </dgm:prSet>
      <dgm:spPr/>
    </dgm:pt>
    <dgm:pt modelId="{081EE852-A7DE-407C-8F04-E486774DBD01}" type="pres">
      <dgm:prSet presAssocID="{C07BD526-F62A-466C-AEEE-27A4201D31BD}" presName="sibTrans" presStyleLbl="sibTrans2D1" presStyleIdx="0" presStyleCnt="0"/>
      <dgm:spPr/>
    </dgm:pt>
    <dgm:pt modelId="{D943F211-24B8-43FB-A400-DB16E0AA9388}" type="pres">
      <dgm:prSet presAssocID="{94CEAEF2-3C43-4FD8-A95F-C3FB44154B6B}" presName="compNode" presStyleCnt="0"/>
      <dgm:spPr/>
    </dgm:pt>
    <dgm:pt modelId="{B50D5053-2F06-4049-AFF5-571B793EC30B}" type="pres">
      <dgm:prSet presAssocID="{94CEAEF2-3C43-4FD8-A95F-C3FB44154B6B}" presName="pictRect" presStyleLbl="node1" presStyleIdx="1" presStyleCnt="6"/>
      <dgm:spPr>
        <a:blipFill rotWithShape="1">
          <a:blip xmlns:r="http://schemas.openxmlformats.org/officeDocument/2006/relationships" r:embed="rId2"/>
          <a:srcRect/>
          <a:stretch>
            <a:fillRect l="-19000" r="-19000"/>
          </a:stretch>
        </a:blipFill>
      </dgm:spPr>
    </dgm:pt>
    <dgm:pt modelId="{0669D342-75D2-482F-B31F-F9F941316914}" type="pres">
      <dgm:prSet presAssocID="{94CEAEF2-3C43-4FD8-A95F-C3FB44154B6B}" presName="textRect" presStyleLbl="revTx" presStyleIdx="1" presStyleCnt="6">
        <dgm:presLayoutVars>
          <dgm:bulletEnabled val="1"/>
        </dgm:presLayoutVars>
      </dgm:prSet>
      <dgm:spPr/>
    </dgm:pt>
    <dgm:pt modelId="{F8B5857C-1C43-44E6-A798-021C3FD341C8}" type="pres">
      <dgm:prSet presAssocID="{12710660-0AA8-402C-8665-8BD0EFF8510F}" presName="sibTrans" presStyleLbl="sibTrans2D1" presStyleIdx="0" presStyleCnt="0"/>
      <dgm:spPr/>
    </dgm:pt>
    <dgm:pt modelId="{4C829D9C-2626-45DE-8039-A84B4763E376}" type="pres">
      <dgm:prSet presAssocID="{E3CCA6DB-CEC3-4707-8ADC-B87DAE8B9EE6}" presName="compNode" presStyleCnt="0"/>
      <dgm:spPr/>
    </dgm:pt>
    <dgm:pt modelId="{138AEDE6-F153-4116-A7DF-09F55CFE6413}" type="pres">
      <dgm:prSet presAssocID="{E3CCA6DB-CEC3-4707-8ADC-B87DAE8B9EE6}" presName="pictRect" presStyleLbl="node1" presStyleIdx="2" presStyleCnt="6"/>
      <dgm:spPr>
        <a:blipFill rotWithShape="1">
          <a:blip xmlns:r="http://schemas.openxmlformats.org/officeDocument/2006/relationships" r:embed="rId3"/>
          <a:srcRect/>
          <a:stretch>
            <a:fillRect l="-2000" r="-2000"/>
          </a:stretch>
        </a:blipFill>
        <a:ln>
          <a:solidFill>
            <a:srgbClr val="002060"/>
          </a:solidFill>
        </a:ln>
      </dgm:spPr>
    </dgm:pt>
    <dgm:pt modelId="{869255E1-4754-41E1-B0C4-EA6FBDBD4295}" type="pres">
      <dgm:prSet presAssocID="{E3CCA6DB-CEC3-4707-8ADC-B87DAE8B9EE6}" presName="textRect" presStyleLbl="revTx" presStyleIdx="2" presStyleCnt="6">
        <dgm:presLayoutVars>
          <dgm:bulletEnabled val="1"/>
        </dgm:presLayoutVars>
      </dgm:prSet>
      <dgm:spPr/>
    </dgm:pt>
    <dgm:pt modelId="{7A927C05-EF5C-4BB3-A213-C2A64697A781}" type="pres">
      <dgm:prSet presAssocID="{612B8569-8642-485D-9CFF-22C43B349BCC}" presName="sibTrans" presStyleLbl="sibTrans2D1" presStyleIdx="0" presStyleCnt="0"/>
      <dgm:spPr/>
    </dgm:pt>
    <dgm:pt modelId="{E5FDAD24-8A46-49C3-80C1-B6270601A1E2}" type="pres">
      <dgm:prSet presAssocID="{61F7BBB2-1762-418A-9D80-373789F5C1B5}" presName="compNode" presStyleCnt="0"/>
      <dgm:spPr/>
    </dgm:pt>
    <dgm:pt modelId="{0089A90B-22EE-48BD-8BD4-F2A32B73236E}" type="pres">
      <dgm:prSet presAssocID="{61F7BBB2-1762-418A-9D80-373789F5C1B5}" presName="pictRect" presStyleLbl="node1" presStyleIdx="3" presStyleCnt="6"/>
      <dgm:spPr>
        <a:blipFill rotWithShape="1">
          <a:blip xmlns:r="http://schemas.openxmlformats.org/officeDocument/2006/relationships" r:embed="rId4"/>
          <a:srcRect/>
          <a:stretch>
            <a:fillRect l="-12000" r="-12000"/>
          </a:stretch>
        </a:blipFill>
      </dgm:spPr>
    </dgm:pt>
    <dgm:pt modelId="{35B43E18-26BD-4636-B876-8364D20B7DCC}" type="pres">
      <dgm:prSet presAssocID="{61F7BBB2-1762-418A-9D80-373789F5C1B5}" presName="textRect" presStyleLbl="revTx" presStyleIdx="3" presStyleCnt="6">
        <dgm:presLayoutVars>
          <dgm:bulletEnabled val="1"/>
        </dgm:presLayoutVars>
      </dgm:prSet>
      <dgm:spPr/>
    </dgm:pt>
    <dgm:pt modelId="{768CB89A-7BD8-4F00-B20C-0AD9C553D3FA}" type="pres">
      <dgm:prSet presAssocID="{7D9B61F8-DE45-4CBA-886B-932E36DC10FB}" presName="sibTrans" presStyleLbl="sibTrans2D1" presStyleIdx="0" presStyleCnt="0"/>
      <dgm:spPr/>
    </dgm:pt>
    <dgm:pt modelId="{26BE753F-7AE2-4ACD-8E25-5583A4F10309}" type="pres">
      <dgm:prSet presAssocID="{499D6D41-D151-4CFC-90CA-FFCDFCF8F93B}" presName="compNode" presStyleCnt="0"/>
      <dgm:spPr/>
    </dgm:pt>
    <dgm:pt modelId="{6E53BBCA-2F68-4725-8928-8F825B4E6057}" type="pres">
      <dgm:prSet presAssocID="{499D6D41-D151-4CFC-90CA-FFCDFCF8F93B}" presName="pictRect" presStyleLbl="node1" presStyleIdx="4" presStyleCnt="6"/>
      <dgm:spPr>
        <a:blipFill rotWithShape="1">
          <a:blip xmlns:r="http://schemas.openxmlformats.org/officeDocument/2006/relationships" r:embed="rId5"/>
          <a:srcRect/>
          <a:stretch>
            <a:fillRect l="-2000" r="-2000"/>
          </a:stretch>
        </a:blipFill>
      </dgm:spPr>
    </dgm:pt>
    <dgm:pt modelId="{A27E5DDF-E9EC-4EEB-825D-55770BDD5481}" type="pres">
      <dgm:prSet presAssocID="{499D6D41-D151-4CFC-90CA-FFCDFCF8F93B}" presName="textRect" presStyleLbl="revTx" presStyleIdx="4" presStyleCnt="6">
        <dgm:presLayoutVars>
          <dgm:bulletEnabled val="1"/>
        </dgm:presLayoutVars>
      </dgm:prSet>
      <dgm:spPr/>
    </dgm:pt>
    <dgm:pt modelId="{40F7C1D3-22E5-477F-A47F-4E386CFE9025}" type="pres">
      <dgm:prSet presAssocID="{D8414473-F07F-487C-B31D-E4757373BF34}" presName="sibTrans" presStyleLbl="sibTrans2D1" presStyleIdx="0" presStyleCnt="0"/>
      <dgm:spPr/>
    </dgm:pt>
    <dgm:pt modelId="{DE9955A6-AC23-4EAC-B61C-A7DCB424EF52}" type="pres">
      <dgm:prSet presAssocID="{479E4FE8-5B7E-47CF-AF03-7C7D716CDE65}" presName="compNode" presStyleCnt="0"/>
      <dgm:spPr/>
    </dgm:pt>
    <dgm:pt modelId="{1E40E560-5128-43AC-83E1-49C9F5B27C23}" type="pres">
      <dgm:prSet presAssocID="{479E4FE8-5B7E-47CF-AF03-7C7D716CDE65}" presName="pictRect" presStyleLbl="node1" presStyleIdx="5" presStyleCnt="6"/>
      <dgm:spPr>
        <a:blipFill rotWithShape="1">
          <a:blip xmlns:r="http://schemas.openxmlformats.org/officeDocument/2006/relationships" r:embed="rId6"/>
          <a:srcRect/>
          <a:stretch>
            <a:fillRect t="-9000" b="-9000"/>
          </a:stretch>
        </a:blipFill>
      </dgm:spPr>
    </dgm:pt>
    <dgm:pt modelId="{0DB1C28C-C9DE-452C-A5E2-F529065642AC}" type="pres">
      <dgm:prSet presAssocID="{479E4FE8-5B7E-47CF-AF03-7C7D716CDE65}" presName="textRect" presStyleLbl="revTx" presStyleIdx="5" presStyleCnt="6">
        <dgm:presLayoutVars>
          <dgm:bulletEnabled val="1"/>
        </dgm:presLayoutVars>
      </dgm:prSet>
      <dgm:spPr/>
    </dgm:pt>
  </dgm:ptLst>
  <dgm:cxnLst>
    <dgm:cxn modelId="{FE15290D-5DDA-47DB-8D8C-E4439B951716}" srcId="{F7B5200B-9B7B-4AB2-8E0A-BAE81DDE328F}" destId="{94CEAEF2-3C43-4FD8-A95F-C3FB44154B6B}" srcOrd="1" destOrd="0" parTransId="{6A8BEA3E-3440-42A6-8E12-0F819CD188C8}" sibTransId="{12710660-0AA8-402C-8665-8BD0EFF8510F}"/>
    <dgm:cxn modelId="{FFA11820-D2D2-497B-9723-34616D911CC6}" type="presOf" srcId="{7D9B61F8-DE45-4CBA-886B-932E36DC10FB}" destId="{768CB89A-7BD8-4F00-B20C-0AD9C553D3FA}" srcOrd="0" destOrd="0" presId="urn:microsoft.com/office/officeart/2005/8/layout/pList1"/>
    <dgm:cxn modelId="{CEC81227-987F-4A1D-BFF8-4B9D2DDC9E99}" type="presOf" srcId="{499D6D41-D151-4CFC-90CA-FFCDFCF8F93B}" destId="{A27E5DDF-E9EC-4EEB-825D-55770BDD5481}" srcOrd="0" destOrd="0" presId="urn:microsoft.com/office/officeart/2005/8/layout/pList1"/>
    <dgm:cxn modelId="{22F3BA3D-FE8D-4A15-9D82-A24BCE24E2DE}" type="presOf" srcId="{94CEAEF2-3C43-4FD8-A95F-C3FB44154B6B}" destId="{0669D342-75D2-482F-B31F-F9F941316914}" srcOrd="0" destOrd="0" presId="urn:microsoft.com/office/officeart/2005/8/layout/pList1"/>
    <dgm:cxn modelId="{0FF93D43-20BB-4528-A61C-0E58E7A6CFFA}" srcId="{F7B5200B-9B7B-4AB2-8E0A-BAE81DDE328F}" destId="{61F7BBB2-1762-418A-9D80-373789F5C1B5}" srcOrd="3" destOrd="0" parTransId="{D644D03E-6DD2-4588-A083-1C904B1F4B9B}" sibTransId="{7D9B61F8-DE45-4CBA-886B-932E36DC10FB}"/>
    <dgm:cxn modelId="{22D3486E-E773-4C8F-8837-492E0D91711A}" type="presOf" srcId="{479E4FE8-5B7E-47CF-AF03-7C7D716CDE65}" destId="{0DB1C28C-C9DE-452C-A5E2-F529065642AC}" srcOrd="0" destOrd="0" presId="urn:microsoft.com/office/officeart/2005/8/layout/pList1"/>
    <dgm:cxn modelId="{82FC1653-39F8-4AF9-8D9E-633F886566B1}" type="presOf" srcId="{E3CCA6DB-CEC3-4707-8ADC-B87DAE8B9EE6}" destId="{869255E1-4754-41E1-B0C4-EA6FBDBD4295}" srcOrd="0" destOrd="0" presId="urn:microsoft.com/office/officeart/2005/8/layout/pList1"/>
    <dgm:cxn modelId="{7EF76B73-4030-4176-8C0F-BADE22D1BE46}" type="presOf" srcId="{12710660-0AA8-402C-8665-8BD0EFF8510F}" destId="{F8B5857C-1C43-44E6-A798-021C3FD341C8}" srcOrd="0" destOrd="0" presId="urn:microsoft.com/office/officeart/2005/8/layout/pList1"/>
    <dgm:cxn modelId="{E03D6174-8E2F-4AAC-B529-399B2A9838DA}" type="presOf" srcId="{C07BD526-F62A-466C-AEEE-27A4201D31BD}" destId="{081EE852-A7DE-407C-8F04-E486774DBD01}" srcOrd="0" destOrd="0" presId="urn:microsoft.com/office/officeart/2005/8/layout/pList1"/>
    <dgm:cxn modelId="{38037F74-ED70-42D1-B8F0-EDEE7A9BE91A}" type="presOf" srcId="{D8414473-F07F-487C-B31D-E4757373BF34}" destId="{40F7C1D3-22E5-477F-A47F-4E386CFE9025}" srcOrd="0" destOrd="0" presId="urn:microsoft.com/office/officeart/2005/8/layout/pList1"/>
    <dgm:cxn modelId="{F5523E56-C8C4-43A8-B06C-48C882485089}" srcId="{F7B5200B-9B7B-4AB2-8E0A-BAE81DDE328F}" destId="{125CD4B5-72D3-4946-B95F-32D803560F66}" srcOrd="0" destOrd="0" parTransId="{78022E61-FCB3-493F-A69B-6D74027EB021}" sibTransId="{C07BD526-F62A-466C-AEEE-27A4201D31BD}"/>
    <dgm:cxn modelId="{BE8A967B-D6AA-48AC-B5E8-A400661B09FD}" srcId="{F7B5200B-9B7B-4AB2-8E0A-BAE81DDE328F}" destId="{E3CCA6DB-CEC3-4707-8ADC-B87DAE8B9EE6}" srcOrd="2" destOrd="0" parTransId="{56EB7197-DEDC-4A5E-BEF5-3D4FC05984A7}" sibTransId="{612B8569-8642-485D-9CFF-22C43B349BCC}"/>
    <dgm:cxn modelId="{950F1F8B-9C80-4884-BF79-BAB892FB4CD3}" srcId="{F7B5200B-9B7B-4AB2-8E0A-BAE81DDE328F}" destId="{499D6D41-D151-4CFC-90CA-FFCDFCF8F93B}" srcOrd="4" destOrd="0" parTransId="{B2C36FED-7736-4F23-B8E8-1BFD52C26CE3}" sibTransId="{D8414473-F07F-487C-B31D-E4757373BF34}"/>
    <dgm:cxn modelId="{87D0228B-B142-4AEC-B7EF-DA6BA49891CA}" srcId="{F7B5200B-9B7B-4AB2-8E0A-BAE81DDE328F}" destId="{479E4FE8-5B7E-47CF-AF03-7C7D716CDE65}" srcOrd="5" destOrd="0" parTransId="{6C2E53A5-EEE9-4ADC-B4C1-2F72734DC7DB}" sibTransId="{E3B8AD91-6E71-4C7F-BE49-E8E76C55DC9B}"/>
    <dgm:cxn modelId="{0EF06390-376C-4C35-93C0-04271CDEDD49}" type="presOf" srcId="{612B8569-8642-485D-9CFF-22C43B349BCC}" destId="{7A927C05-EF5C-4BB3-A213-C2A64697A781}" srcOrd="0" destOrd="0" presId="urn:microsoft.com/office/officeart/2005/8/layout/pList1"/>
    <dgm:cxn modelId="{9D65D896-50E9-475F-8575-B01A5EFAC207}" type="presOf" srcId="{61F7BBB2-1762-418A-9D80-373789F5C1B5}" destId="{35B43E18-26BD-4636-B876-8364D20B7DCC}" srcOrd="0" destOrd="0" presId="urn:microsoft.com/office/officeart/2005/8/layout/pList1"/>
    <dgm:cxn modelId="{33A3EABD-95FD-426A-B089-BDC590782D86}" type="presOf" srcId="{F7B5200B-9B7B-4AB2-8E0A-BAE81DDE328F}" destId="{A9560D85-7CEA-4C8D-BD42-22868A835123}" srcOrd="0" destOrd="0" presId="urn:microsoft.com/office/officeart/2005/8/layout/pList1"/>
    <dgm:cxn modelId="{099786F5-3AEA-4B55-958B-2A7AD1E53525}" type="presOf" srcId="{125CD4B5-72D3-4946-B95F-32D803560F66}" destId="{E497AC8D-A099-435B-9AD8-D564A72FF17F}" srcOrd="0" destOrd="0" presId="urn:microsoft.com/office/officeart/2005/8/layout/pList1"/>
    <dgm:cxn modelId="{9B874A5F-C21E-42B1-8D36-D2F40FB2FBF4}" type="presParOf" srcId="{A9560D85-7CEA-4C8D-BD42-22868A835123}" destId="{861CBE28-45C1-498F-ACEF-1045D1D23FDD}" srcOrd="0" destOrd="0" presId="urn:microsoft.com/office/officeart/2005/8/layout/pList1"/>
    <dgm:cxn modelId="{2D241BA3-E3DE-4B32-8D61-2FD05766925B}" type="presParOf" srcId="{861CBE28-45C1-498F-ACEF-1045D1D23FDD}" destId="{88F46B58-3A86-4518-AA9D-BA095C253BEC}" srcOrd="0" destOrd="0" presId="urn:microsoft.com/office/officeart/2005/8/layout/pList1"/>
    <dgm:cxn modelId="{4F825A7B-9063-4E80-8127-94374B991D75}" type="presParOf" srcId="{861CBE28-45C1-498F-ACEF-1045D1D23FDD}" destId="{E497AC8D-A099-435B-9AD8-D564A72FF17F}" srcOrd="1" destOrd="0" presId="urn:microsoft.com/office/officeart/2005/8/layout/pList1"/>
    <dgm:cxn modelId="{61164C13-BF95-4DE9-BA16-813A70D5CF7F}" type="presParOf" srcId="{A9560D85-7CEA-4C8D-BD42-22868A835123}" destId="{081EE852-A7DE-407C-8F04-E486774DBD01}" srcOrd="1" destOrd="0" presId="urn:microsoft.com/office/officeart/2005/8/layout/pList1"/>
    <dgm:cxn modelId="{10F025FF-D33E-4D59-B512-FEA4399D1DFA}" type="presParOf" srcId="{A9560D85-7CEA-4C8D-BD42-22868A835123}" destId="{D943F211-24B8-43FB-A400-DB16E0AA9388}" srcOrd="2" destOrd="0" presId="urn:microsoft.com/office/officeart/2005/8/layout/pList1"/>
    <dgm:cxn modelId="{6870C339-A737-4559-96FC-4910FA662FEC}" type="presParOf" srcId="{D943F211-24B8-43FB-A400-DB16E0AA9388}" destId="{B50D5053-2F06-4049-AFF5-571B793EC30B}" srcOrd="0" destOrd="0" presId="urn:microsoft.com/office/officeart/2005/8/layout/pList1"/>
    <dgm:cxn modelId="{67BF82B9-1FC5-4EAA-B233-21611B978CBB}" type="presParOf" srcId="{D943F211-24B8-43FB-A400-DB16E0AA9388}" destId="{0669D342-75D2-482F-B31F-F9F941316914}" srcOrd="1" destOrd="0" presId="urn:microsoft.com/office/officeart/2005/8/layout/pList1"/>
    <dgm:cxn modelId="{E6ECEF80-4C96-415F-A0AA-0C28FFEB1AB9}" type="presParOf" srcId="{A9560D85-7CEA-4C8D-BD42-22868A835123}" destId="{F8B5857C-1C43-44E6-A798-021C3FD341C8}" srcOrd="3" destOrd="0" presId="urn:microsoft.com/office/officeart/2005/8/layout/pList1"/>
    <dgm:cxn modelId="{C0DAB3E0-3B58-4B6B-B7E0-BC3886ABDAEB}" type="presParOf" srcId="{A9560D85-7CEA-4C8D-BD42-22868A835123}" destId="{4C829D9C-2626-45DE-8039-A84B4763E376}" srcOrd="4" destOrd="0" presId="urn:microsoft.com/office/officeart/2005/8/layout/pList1"/>
    <dgm:cxn modelId="{8F6CC73F-A39E-42FE-9CC1-77E267128972}" type="presParOf" srcId="{4C829D9C-2626-45DE-8039-A84B4763E376}" destId="{138AEDE6-F153-4116-A7DF-09F55CFE6413}" srcOrd="0" destOrd="0" presId="urn:microsoft.com/office/officeart/2005/8/layout/pList1"/>
    <dgm:cxn modelId="{634C3691-313A-434A-9EFB-469AE02AD159}" type="presParOf" srcId="{4C829D9C-2626-45DE-8039-A84B4763E376}" destId="{869255E1-4754-41E1-B0C4-EA6FBDBD4295}" srcOrd="1" destOrd="0" presId="urn:microsoft.com/office/officeart/2005/8/layout/pList1"/>
    <dgm:cxn modelId="{15B66F1B-6D0C-4451-A194-45AA4C6A0045}" type="presParOf" srcId="{A9560D85-7CEA-4C8D-BD42-22868A835123}" destId="{7A927C05-EF5C-4BB3-A213-C2A64697A781}" srcOrd="5" destOrd="0" presId="urn:microsoft.com/office/officeart/2005/8/layout/pList1"/>
    <dgm:cxn modelId="{CF49DED7-5E22-4015-80EA-F4079D22278D}" type="presParOf" srcId="{A9560D85-7CEA-4C8D-BD42-22868A835123}" destId="{E5FDAD24-8A46-49C3-80C1-B6270601A1E2}" srcOrd="6" destOrd="0" presId="urn:microsoft.com/office/officeart/2005/8/layout/pList1"/>
    <dgm:cxn modelId="{D5556531-E058-40A6-A3C7-F8F245E81DED}" type="presParOf" srcId="{E5FDAD24-8A46-49C3-80C1-B6270601A1E2}" destId="{0089A90B-22EE-48BD-8BD4-F2A32B73236E}" srcOrd="0" destOrd="0" presId="urn:microsoft.com/office/officeart/2005/8/layout/pList1"/>
    <dgm:cxn modelId="{0F371323-4E02-43EA-ABDA-AE984E922D29}" type="presParOf" srcId="{E5FDAD24-8A46-49C3-80C1-B6270601A1E2}" destId="{35B43E18-26BD-4636-B876-8364D20B7DCC}" srcOrd="1" destOrd="0" presId="urn:microsoft.com/office/officeart/2005/8/layout/pList1"/>
    <dgm:cxn modelId="{61B1E00D-6DFF-44DF-8D0E-D4396D2C5417}" type="presParOf" srcId="{A9560D85-7CEA-4C8D-BD42-22868A835123}" destId="{768CB89A-7BD8-4F00-B20C-0AD9C553D3FA}" srcOrd="7" destOrd="0" presId="urn:microsoft.com/office/officeart/2005/8/layout/pList1"/>
    <dgm:cxn modelId="{5555695D-F4F1-4848-955A-CC44D049C14E}" type="presParOf" srcId="{A9560D85-7CEA-4C8D-BD42-22868A835123}" destId="{26BE753F-7AE2-4ACD-8E25-5583A4F10309}" srcOrd="8" destOrd="0" presId="urn:microsoft.com/office/officeart/2005/8/layout/pList1"/>
    <dgm:cxn modelId="{BE603844-A953-4733-9758-EBA7ACF62B1A}" type="presParOf" srcId="{26BE753F-7AE2-4ACD-8E25-5583A4F10309}" destId="{6E53BBCA-2F68-4725-8928-8F825B4E6057}" srcOrd="0" destOrd="0" presId="urn:microsoft.com/office/officeart/2005/8/layout/pList1"/>
    <dgm:cxn modelId="{8604594C-BDE3-4B5F-A5EB-48394F1C95DD}" type="presParOf" srcId="{26BE753F-7AE2-4ACD-8E25-5583A4F10309}" destId="{A27E5DDF-E9EC-4EEB-825D-55770BDD5481}" srcOrd="1" destOrd="0" presId="urn:microsoft.com/office/officeart/2005/8/layout/pList1"/>
    <dgm:cxn modelId="{D2137103-B740-4787-A9F0-FC133FDCBA1F}" type="presParOf" srcId="{A9560D85-7CEA-4C8D-BD42-22868A835123}" destId="{40F7C1D3-22E5-477F-A47F-4E386CFE9025}" srcOrd="9" destOrd="0" presId="urn:microsoft.com/office/officeart/2005/8/layout/pList1"/>
    <dgm:cxn modelId="{6872D93F-B649-420D-B808-9A3332BD0F4E}" type="presParOf" srcId="{A9560D85-7CEA-4C8D-BD42-22868A835123}" destId="{DE9955A6-AC23-4EAC-B61C-A7DCB424EF52}" srcOrd="10" destOrd="0" presId="urn:microsoft.com/office/officeart/2005/8/layout/pList1"/>
    <dgm:cxn modelId="{0430978D-D706-4C4A-8F3A-739371D78F65}" type="presParOf" srcId="{DE9955A6-AC23-4EAC-B61C-A7DCB424EF52}" destId="{1E40E560-5128-43AC-83E1-49C9F5B27C23}" srcOrd="0" destOrd="0" presId="urn:microsoft.com/office/officeart/2005/8/layout/pList1"/>
    <dgm:cxn modelId="{CBE58BC0-675F-41B2-836F-76DDD313A51E}" type="presParOf" srcId="{DE9955A6-AC23-4EAC-B61C-A7DCB424EF52}" destId="{0DB1C28C-C9DE-452C-A5E2-F529065642AC}" srcOrd="1" destOrd="0" presId="urn:microsoft.com/office/officeart/2005/8/layout/pList1"/>
  </dgm:cxnLst>
  <dgm:bg/>
  <dgm:whole>
    <a:ln>
      <a:solidFill>
        <a:srgbClr val="002060"/>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7B5200B-9B7B-4AB2-8E0A-BAE81DDE328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7F9001B4-98D6-4883-AC8B-91C1B8936803}">
      <dgm:prSet/>
      <dgm:spPr/>
      <dgm:t>
        <a:bodyPr/>
        <a:lstStyle/>
        <a:p>
          <a:r>
            <a:rPr lang="en-US" b="1" dirty="0" err="1">
              <a:latin typeface="Comic Sans MS" pitchFamily="66" charset="0"/>
            </a:rPr>
            <a:t>Keadaan</a:t>
          </a:r>
          <a:r>
            <a:rPr lang="en-US" b="1" dirty="0">
              <a:latin typeface="Comic Sans MS" pitchFamily="66" charset="0"/>
            </a:rPr>
            <a:t> </a:t>
          </a:r>
          <a:r>
            <a:rPr lang="en-US" b="1" dirty="0" err="1">
              <a:latin typeface="Comic Sans MS" pitchFamily="66" charset="0"/>
            </a:rPr>
            <a:t>Bahan</a:t>
          </a:r>
          <a:r>
            <a:rPr lang="en-US" b="1" dirty="0">
              <a:latin typeface="Comic Sans MS" pitchFamily="66" charset="0"/>
            </a:rPr>
            <a:t> </a:t>
          </a:r>
          <a:r>
            <a:rPr lang="en-US" b="1" dirty="0" err="1">
              <a:latin typeface="Comic Sans MS" pitchFamily="66" charset="0"/>
            </a:rPr>
            <a:t>Makanan</a:t>
          </a:r>
          <a:endParaRPr lang="en-US" b="1" dirty="0">
            <a:latin typeface="Comic Sans MS" pitchFamily="66" charset="0"/>
          </a:endParaRPr>
        </a:p>
      </dgm:t>
    </dgm:pt>
    <dgm:pt modelId="{E82BD69F-1FA8-4106-A5D2-8AD9CB49F71E}" type="parTrans" cxnId="{11B87FC8-8105-49CA-8C20-1BF5BE780D7F}">
      <dgm:prSet/>
      <dgm:spPr/>
      <dgm:t>
        <a:bodyPr/>
        <a:lstStyle/>
        <a:p>
          <a:endParaRPr lang="en-ID"/>
        </a:p>
      </dgm:t>
    </dgm:pt>
    <dgm:pt modelId="{FDA019E4-B993-4A3B-B21D-DBB4B2485645}" type="sibTrans" cxnId="{11B87FC8-8105-49CA-8C20-1BF5BE780D7F}">
      <dgm:prSet/>
      <dgm:spPr/>
      <dgm:t>
        <a:bodyPr/>
        <a:lstStyle/>
        <a:p>
          <a:endParaRPr lang="en-ID"/>
        </a:p>
      </dgm:t>
    </dgm:pt>
    <dgm:pt modelId="{6ABC2D56-DCF4-42D1-B904-691DFFCA8958}">
      <dgm:prSet/>
      <dgm:spPr/>
      <dgm:t>
        <a:bodyPr/>
        <a:lstStyle/>
        <a:p>
          <a:r>
            <a:rPr lang="en-US" b="1" dirty="0">
              <a:latin typeface="Comic Sans MS" pitchFamily="66" charset="0"/>
            </a:rPr>
            <a:t>Cara </a:t>
          </a:r>
          <a:r>
            <a:rPr lang="en-US" b="1" dirty="0" err="1">
              <a:latin typeface="Comic Sans MS" pitchFamily="66" charset="0"/>
            </a:rPr>
            <a:t>Penyimpanan</a:t>
          </a:r>
          <a:r>
            <a:rPr lang="en-US" b="1" dirty="0">
              <a:latin typeface="Comic Sans MS" pitchFamily="66" charset="0"/>
            </a:rPr>
            <a:t> </a:t>
          </a:r>
          <a:r>
            <a:rPr lang="en-US" b="1" dirty="0" err="1">
              <a:latin typeface="Comic Sans MS" pitchFamily="66" charset="0"/>
            </a:rPr>
            <a:t>Makanan</a:t>
          </a:r>
          <a:endParaRPr lang="en-US" b="1" dirty="0">
            <a:latin typeface="Comic Sans MS" pitchFamily="66" charset="0"/>
          </a:endParaRPr>
        </a:p>
      </dgm:t>
    </dgm:pt>
    <dgm:pt modelId="{A2CC6D31-256B-4E8E-ACE7-277B7044D288}" type="parTrans" cxnId="{5F63CD88-3889-4C7E-B779-E14B58484DE3}">
      <dgm:prSet/>
      <dgm:spPr/>
      <dgm:t>
        <a:bodyPr/>
        <a:lstStyle/>
        <a:p>
          <a:endParaRPr lang="en-ID"/>
        </a:p>
      </dgm:t>
    </dgm:pt>
    <dgm:pt modelId="{FB8ACBB2-1449-4C2A-9816-A0A822D983B8}" type="sibTrans" cxnId="{5F63CD88-3889-4C7E-B779-E14B58484DE3}">
      <dgm:prSet/>
      <dgm:spPr/>
      <dgm:t>
        <a:bodyPr/>
        <a:lstStyle/>
        <a:p>
          <a:endParaRPr lang="en-ID"/>
        </a:p>
      </dgm:t>
    </dgm:pt>
    <dgm:pt modelId="{FBE25978-A1F5-44AE-A6C6-6878258C3594}">
      <dgm:prSet/>
      <dgm:spPr/>
      <dgm:t>
        <a:bodyPr/>
        <a:lstStyle/>
        <a:p>
          <a:r>
            <a:rPr lang="en-US" b="1" dirty="0">
              <a:latin typeface="Comic Sans MS" pitchFamily="66" charset="0"/>
            </a:rPr>
            <a:t>Cara </a:t>
          </a:r>
          <a:r>
            <a:rPr lang="en-US" b="1" dirty="0" err="1">
              <a:latin typeface="Comic Sans MS" pitchFamily="66" charset="0"/>
            </a:rPr>
            <a:t>Pengolahan</a:t>
          </a:r>
          <a:r>
            <a:rPr lang="en-US" b="1" dirty="0">
              <a:latin typeface="Comic Sans MS" pitchFamily="66" charset="0"/>
            </a:rPr>
            <a:t> </a:t>
          </a:r>
          <a:r>
            <a:rPr lang="en-US" b="1" dirty="0" err="1">
              <a:latin typeface="Comic Sans MS" pitchFamily="66" charset="0"/>
            </a:rPr>
            <a:t>makanan</a:t>
          </a:r>
          <a:endParaRPr lang="en-US" b="1" dirty="0">
            <a:latin typeface="Comic Sans MS" pitchFamily="66" charset="0"/>
          </a:endParaRPr>
        </a:p>
      </dgm:t>
    </dgm:pt>
    <dgm:pt modelId="{6DFCAAB9-C708-4708-9B18-EC25D8ABCF54}" type="parTrans" cxnId="{017137A7-B8EC-4CC1-B3A6-ADA53123EBE6}">
      <dgm:prSet/>
      <dgm:spPr/>
      <dgm:t>
        <a:bodyPr/>
        <a:lstStyle/>
        <a:p>
          <a:endParaRPr lang="en-ID"/>
        </a:p>
      </dgm:t>
    </dgm:pt>
    <dgm:pt modelId="{6DB979DE-9BF7-426A-93F4-D24B32234B96}" type="sibTrans" cxnId="{017137A7-B8EC-4CC1-B3A6-ADA53123EBE6}">
      <dgm:prSet/>
      <dgm:spPr/>
      <dgm:t>
        <a:bodyPr/>
        <a:lstStyle/>
        <a:p>
          <a:endParaRPr lang="en-ID"/>
        </a:p>
      </dgm:t>
    </dgm:pt>
    <dgm:pt modelId="{2BD3F6E3-592C-4009-AAB9-E8F296B73657}">
      <dgm:prSet/>
      <dgm:spPr/>
      <dgm:t>
        <a:bodyPr/>
        <a:lstStyle/>
        <a:p>
          <a:r>
            <a:rPr lang="en-US" b="1" dirty="0">
              <a:latin typeface="Comic Sans MS" pitchFamily="66" charset="0"/>
            </a:rPr>
            <a:t>Cara </a:t>
          </a:r>
          <a:r>
            <a:rPr lang="en-US" b="1" dirty="0" err="1">
              <a:latin typeface="Comic Sans MS" pitchFamily="66" charset="0"/>
            </a:rPr>
            <a:t>Penanganan</a:t>
          </a:r>
          <a:r>
            <a:rPr lang="en-US" b="1" dirty="0">
              <a:latin typeface="Comic Sans MS" pitchFamily="66" charset="0"/>
            </a:rPr>
            <a:t> </a:t>
          </a:r>
          <a:r>
            <a:rPr lang="en-US" b="1" dirty="0" err="1">
              <a:latin typeface="Comic Sans MS" pitchFamily="66" charset="0"/>
            </a:rPr>
            <a:t>Makanan</a:t>
          </a:r>
          <a:endParaRPr lang="en-US" b="1" dirty="0">
            <a:latin typeface="Comic Sans MS" pitchFamily="66" charset="0"/>
          </a:endParaRPr>
        </a:p>
      </dgm:t>
    </dgm:pt>
    <dgm:pt modelId="{676B1CD1-39B6-469F-AADC-4583E13137EF}" type="parTrans" cxnId="{C00852D9-B00C-483C-847C-7B87DFABA673}">
      <dgm:prSet/>
      <dgm:spPr/>
      <dgm:t>
        <a:bodyPr/>
        <a:lstStyle/>
        <a:p>
          <a:endParaRPr lang="en-ID"/>
        </a:p>
      </dgm:t>
    </dgm:pt>
    <dgm:pt modelId="{6D90F403-EBF1-4B60-B793-AB412299B62D}" type="sibTrans" cxnId="{C00852D9-B00C-483C-847C-7B87DFABA673}">
      <dgm:prSet/>
      <dgm:spPr/>
      <dgm:t>
        <a:bodyPr/>
        <a:lstStyle/>
        <a:p>
          <a:endParaRPr lang="en-ID"/>
        </a:p>
      </dgm:t>
    </dgm:pt>
    <dgm:pt modelId="{76ADCCA1-6F57-4769-91C0-603D90E521F8}">
      <dgm:prSet/>
      <dgm:spPr/>
      <dgm:t>
        <a:bodyPr/>
        <a:lstStyle/>
        <a:p>
          <a:r>
            <a:rPr lang="en-US" b="1" dirty="0" err="1">
              <a:latin typeface="Comic Sans MS" pitchFamily="66" charset="0"/>
            </a:rPr>
            <a:t>Penyimpanan</a:t>
          </a:r>
          <a:r>
            <a:rPr lang="en-US" b="1" dirty="0">
              <a:latin typeface="Comic Sans MS" pitchFamily="66" charset="0"/>
            </a:rPr>
            <a:t> </a:t>
          </a:r>
          <a:r>
            <a:rPr lang="en-US" b="1" dirty="0" err="1">
              <a:latin typeface="Comic Sans MS" pitchFamily="66" charset="0"/>
            </a:rPr>
            <a:t>Makanan</a:t>
          </a:r>
          <a:endParaRPr lang="en-US" b="1" dirty="0">
            <a:latin typeface="Comic Sans MS" pitchFamily="66" charset="0"/>
          </a:endParaRPr>
        </a:p>
      </dgm:t>
    </dgm:pt>
    <dgm:pt modelId="{8961550B-D21F-4B4C-9D2A-29B174CFC45B}" type="parTrans" cxnId="{FE59430E-8B1E-4069-834C-D975E15603C9}">
      <dgm:prSet/>
      <dgm:spPr/>
      <dgm:t>
        <a:bodyPr/>
        <a:lstStyle/>
        <a:p>
          <a:endParaRPr lang="en-ID"/>
        </a:p>
      </dgm:t>
    </dgm:pt>
    <dgm:pt modelId="{7AB2B429-FCF3-4FF7-A9D8-EC554995AD84}" type="sibTrans" cxnId="{FE59430E-8B1E-4069-834C-D975E15603C9}">
      <dgm:prSet/>
      <dgm:spPr/>
      <dgm:t>
        <a:bodyPr/>
        <a:lstStyle/>
        <a:p>
          <a:endParaRPr lang="en-ID"/>
        </a:p>
      </dgm:t>
    </dgm:pt>
    <dgm:pt modelId="{84C29D75-714F-417D-B9E8-CC47FF9BA030}">
      <dgm:prSet/>
      <dgm:spPr/>
      <dgm:t>
        <a:bodyPr/>
        <a:lstStyle/>
        <a:p>
          <a:r>
            <a:rPr lang="en-US" b="1" dirty="0" err="1">
              <a:latin typeface="Comic Sans MS" pitchFamily="66" charset="0"/>
            </a:rPr>
            <a:t>Penyajian</a:t>
          </a:r>
          <a:r>
            <a:rPr lang="en-US" b="1" dirty="0">
              <a:latin typeface="Comic Sans MS" pitchFamily="66" charset="0"/>
            </a:rPr>
            <a:t> </a:t>
          </a:r>
          <a:r>
            <a:rPr lang="en-US" b="1" dirty="0" err="1">
              <a:latin typeface="Comic Sans MS" pitchFamily="66" charset="0"/>
            </a:rPr>
            <a:t>Makanan</a:t>
          </a:r>
          <a:endParaRPr lang="en-US" b="1" dirty="0">
            <a:latin typeface="Comic Sans MS" pitchFamily="66" charset="0"/>
          </a:endParaRPr>
        </a:p>
      </dgm:t>
    </dgm:pt>
    <dgm:pt modelId="{07929177-EF53-437E-B4A4-978B54C24CB4}" type="parTrans" cxnId="{6AA3F843-1B1F-4A74-B131-995ED90745F2}">
      <dgm:prSet/>
      <dgm:spPr/>
      <dgm:t>
        <a:bodyPr/>
        <a:lstStyle/>
        <a:p>
          <a:endParaRPr lang="en-ID"/>
        </a:p>
      </dgm:t>
    </dgm:pt>
    <dgm:pt modelId="{FE10BD79-36E5-4894-B49D-8231E74A0EC3}" type="sibTrans" cxnId="{6AA3F843-1B1F-4A74-B131-995ED90745F2}">
      <dgm:prSet/>
      <dgm:spPr/>
      <dgm:t>
        <a:bodyPr/>
        <a:lstStyle/>
        <a:p>
          <a:endParaRPr lang="en-ID"/>
        </a:p>
      </dgm:t>
    </dgm:pt>
    <dgm:pt modelId="{A9560D85-7CEA-4C8D-BD42-22868A835123}" type="pres">
      <dgm:prSet presAssocID="{F7B5200B-9B7B-4AB2-8E0A-BAE81DDE328F}" presName="Name0" presStyleCnt="0">
        <dgm:presLayoutVars>
          <dgm:dir/>
          <dgm:resizeHandles val="exact"/>
        </dgm:presLayoutVars>
      </dgm:prSet>
      <dgm:spPr/>
    </dgm:pt>
    <dgm:pt modelId="{7F915F2D-8825-4C28-B36B-8B9B31DC0FFB}" type="pres">
      <dgm:prSet presAssocID="{7F9001B4-98D6-4883-AC8B-91C1B8936803}" presName="compNode" presStyleCnt="0"/>
      <dgm:spPr/>
    </dgm:pt>
    <dgm:pt modelId="{06B2D90C-1E45-427C-B2D6-7502F5ABAA61}" type="pres">
      <dgm:prSet presAssocID="{7F9001B4-98D6-4883-AC8B-91C1B8936803}" presName="pictRect" presStyleLbl="node1" presStyleIdx="0" presStyleCnt="6"/>
      <dgm:spPr>
        <a:blipFill rotWithShape="1">
          <a:blip xmlns:r="http://schemas.openxmlformats.org/officeDocument/2006/relationships" r:embed="rId1"/>
          <a:srcRect/>
          <a:stretch>
            <a:fillRect t="-4000" b="-4000"/>
          </a:stretch>
        </a:blipFill>
      </dgm:spPr>
    </dgm:pt>
    <dgm:pt modelId="{56A274CD-57EB-47DB-90AC-B781509EBAD3}" type="pres">
      <dgm:prSet presAssocID="{7F9001B4-98D6-4883-AC8B-91C1B8936803}" presName="textRect" presStyleLbl="revTx" presStyleIdx="0" presStyleCnt="6">
        <dgm:presLayoutVars>
          <dgm:bulletEnabled val="1"/>
        </dgm:presLayoutVars>
      </dgm:prSet>
      <dgm:spPr/>
    </dgm:pt>
    <dgm:pt modelId="{C5FC17FA-1A84-4CC9-AFC0-E1FBDB514F31}" type="pres">
      <dgm:prSet presAssocID="{FDA019E4-B993-4A3B-B21D-DBB4B2485645}" presName="sibTrans" presStyleLbl="sibTrans2D1" presStyleIdx="0" presStyleCnt="0"/>
      <dgm:spPr/>
    </dgm:pt>
    <dgm:pt modelId="{085A9656-9F0A-421C-A782-73E58F46446A}" type="pres">
      <dgm:prSet presAssocID="{6ABC2D56-DCF4-42D1-B904-691DFFCA8958}" presName="compNode" presStyleCnt="0"/>
      <dgm:spPr/>
    </dgm:pt>
    <dgm:pt modelId="{AF72AC21-7044-41C3-BDFA-318DCDA1A854}" type="pres">
      <dgm:prSet presAssocID="{6ABC2D56-DCF4-42D1-B904-691DFFCA8958}" presName="pictRect" presStyleLbl="node1" presStyleIdx="1" presStyleCnt="6"/>
      <dgm:spPr>
        <a:blipFill rotWithShape="1">
          <a:blip xmlns:r="http://schemas.openxmlformats.org/officeDocument/2006/relationships" r:embed="rId2"/>
          <a:srcRect/>
          <a:stretch>
            <a:fillRect t="-4000" b="-4000"/>
          </a:stretch>
        </a:blipFill>
      </dgm:spPr>
    </dgm:pt>
    <dgm:pt modelId="{35450C1C-4D96-4FA9-B845-21B4BAA5BBCE}" type="pres">
      <dgm:prSet presAssocID="{6ABC2D56-DCF4-42D1-B904-691DFFCA8958}" presName="textRect" presStyleLbl="revTx" presStyleIdx="1" presStyleCnt="6">
        <dgm:presLayoutVars>
          <dgm:bulletEnabled val="1"/>
        </dgm:presLayoutVars>
      </dgm:prSet>
      <dgm:spPr/>
    </dgm:pt>
    <dgm:pt modelId="{1BCB9775-5635-4203-9707-E36409D7DA1C}" type="pres">
      <dgm:prSet presAssocID="{FB8ACBB2-1449-4C2A-9816-A0A822D983B8}" presName="sibTrans" presStyleLbl="sibTrans2D1" presStyleIdx="0" presStyleCnt="0"/>
      <dgm:spPr/>
    </dgm:pt>
    <dgm:pt modelId="{C4430CC6-1F1B-43FD-A83D-0BD418378E8B}" type="pres">
      <dgm:prSet presAssocID="{FBE25978-A1F5-44AE-A6C6-6878258C3594}" presName="compNode" presStyleCnt="0"/>
      <dgm:spPr/>
    </dgm:pt>
    <dgm:pt modelId="{9AD991BF-4876-4338-AA16-3C6C67EC9A0C}" type="pres">
      <dgm:prSet presAssocID="{FBE25978-A1F5-44AE-A6C6-6878258C3594}" presName="pictRect" presStyleLbl="node1" presStyleIdx="2" presStyleCnt="6"/>
      <dgm:spPr>
        <a:blipFill rotWithShape="1">
          <a:blip xmlns:r="http://schemas.openxmlformats.org/officeDocument/2006/relationships" r:embed="rId3"/>
          <a:srcRect/>
          <a:stretch>
            <a:fillRect l="-2000" r="-2000"/>
          </a:stretch>
        </a:blipFill>
      </dgm:spPr>
    </dgm:pt>
    <dgm:pt modelId="{20FDD289-9E2B-464D-91DC-5D5EF37CC16F}" type="pres">
      <dgm:prSet presAssocID="{FBE25978-A1F5-44AE-A6C6-6878258C3594}" presName="textRect" presStyleLbl="revTx" presStyleIdx="2" presStyleCnt="6">
        <dgm:presLayoutVars>
          <dgm:bulletEnabled val="1"/>
        </dgm:presLayoutVars>
      </dgm:prSet>
      <dgm:spPr/>
    </dgm:pt>
    <dgm:pt modelId="{5341017F-B243-42DB-B71E-95381C5EFB5D}" type="pres">
      <dgm:prSet presAssocID="{6DB979DE-9BF7-426A-93F4-D24B32234B96}" presName="sibTrans" presStyleLbl="sibTrans2D1" presStyleIdx="0" presStyleCnt="0"/>
      <dgm:spPr/>
    </dgm:pt>
    <dgm:pt modelId="{8234B9C2-73DF-4F1A-A063-FBD571F5FFB9}" type="pres">
      <dgm:prSet presAssocID="{2BD3F6E3-592C-4009-AAB9-E8F296B73657}" presName="compNode" presStyleCnt="0"/>
      <dgm:spPr/>
    </dgm:pt>
    <dgm:pt modelId="{374B7BA2-8931-4FC6-BF79-2EC46EC9B075}" type="pres">
      <dgm:prSet presAssocID="{2BD3F6E3-592C-4009-AAB9-E8F296B73657}" presName="pictRect" presStyleLbl="node1" presStyleIdx="3" presStyleCnt="6"/>
      <dgm:spPr>
        <a:blipFill rotWithShape="1">
          <a:blip xmlns:r="http://schemas.openxmlformats.org/officeDocument/2006/relationships" r:embed="rId4"/>
          <a:srcRect/>
          <a:stretch>
            <a:fillRect l="-19000" r="-19000"/>
          </a:stretch>
        </a:blipFill>
      </dgm:spPr>
    </dgm:pt>
    <dgm:pt modelId="{269283C7-208B-4087-B308-C5ABDB21CDB8}" type="pres">
      <dgm:prSet presAssocID="{2BD3F6E3-592C-4009-AAB9-E8F296B73657}" presName="textRect" presStyleLbl="revTx" presStyleIdx="3" presStyleCnt="6">
        <dgm:presLayoutVars>
          <dgm:bulletEnabled val="1"/>
        </dgm:presLayoutVars>
      </dgm:prSet>
      <dgm:spPr/>
    </dgm:pt>
    <dgm:pt modelId="{6E65E963-0635-4BFA-B8A9-3F87C099ADB8}" type="pres">
      <dgm:prSet presAssocID="{6D90F403-EBF1-4B60-B793-AB412299B62D}" presName="sibTrans" presStyleLbl="sibTrans2D1" presStyleIdx="0" presStyleCnt="0"/>
      <dgm:spPr/>
    </dgm:pt>
    <dgm:pt modelId="{4C8A9F10-8556-46B9-B314-BF9406D5A282}" type="pres">
      <dgm:prSet presAssocID="{76ADCCA1-6F57-4769-91C0-603D90E521F8}" presName="compNode" presStyleCnt="0"/>
      <dgm:spPr/>
    </dgm:pt>
    <dgm:pt modelId="{E878798F-A2FA-43DF-B80E-E4051EE3A42B}" type="pres">
      <dgm:prSet presAssocID="{76ADCCA1-6F57-4769-91C0-603D90E521F8}" presName="pictRect" presStyleLbl="node1" presStyleIdx="4" presStyleCnt="6"/>
      <dgm:spPr>
        <a:blipFill rotWithShape="1">
          <a:blip xmlns:r="http://schemas.openxmlformats.org/officeDocument/2006/relationships" r:embed="rId5"/>
          <a:srcRect/>
          <a:stretch>
            <a:fillRect l="-2000" r="-2000"/>
          </a:stretch>
        </a:blipFill>
      </dgm:spPr>
    </dgm:pt>
    <dgm:pt modelId="{29922117-474D-4748-87BE-82021DB03BAD}" type="pres">
      <dgm:prSet presAssocID="{76ADCCA1-6F57-4769-91C0-603D90E521F8}" presName="textRect" presStyleLbl="revTx" presStyleIdx="4" presStyleCnt="6">
        <dgm:presLayoutVars>
          <dgm:bulletEnabled val="1"/>
        </dgm:presLayoutVars>
      </dgm:prSet>
      <dgm:spPr/>
    </dgm:pt>
    <dgm:pt modelId="{F17239B4-DA74-4E76-8D83-2A38ED6A90DE}" type="pres">
      <dgm:prSet presAssocID="{7AB2B429-FCF3-4FF7-A9D8-EC554995AD84}" presName="sibTrans" presStyleLbl="sibTrans2D1" presStyleIdx="0" presStyleCnt="0"/>
      <dgm:spPr/>
    </dgm:pt>
    <dgm:pt modelId="{00BEC82E-8E88-4671-B416-0B150B5E963A}" type="pres">
      <dgm:prSet presAssocID="{84C29D75-714F-417D-B9E8-CC47FF9BA030}" presName="compNode" presStyleCnt="0"/>
      <dgm:spPr/>
    </dgm:pt>
    <dgm:pt modelId="{C2064C95-4D22-4E7F-BE9E-498C5B46EA01}" type="pres">
      <dgm:prSet presAssocID="{84C29D75-714F-417D-B9E8-CC47FF9BA030}" presName="pictRect" presStyleLbl="node1" presStyleIdx="5" presStyleCnt="6"/>
      <dgm:spPr>
        <a:blipFill rotWithShape="1">
          <a:blip xmlns:r="http://schemas.openxmlformats.org/officeDocument/2006/relationships" r:embed="rId6"/>
          <a:srcRect/>
          <a:stretch>
            <a:fillRect t="-4000" b="-4000"/>
          </a:stretch>
        </a:blipFill>
      </dgm:spPr>
    </dgm:pt>
    <dgm:pt modelId="{54B58B46-73BE-4E78-A4F1-896382B5B8B9}" type="pres">
      <dgm:prSet presAssocID="{84C29D75-714F-417D-B9E8-CC47FF9BA030}" presName="textRect" presStyleLbl="revTx" presStyleIdx="5" presStyleCnt="6">
        <dgm:presLayoutVars>
          <dgm:bulletEnabled val="1"/>
        </dgm:presLayoutVars>
      </dgm:prSet>
      <dgm:spPr/>
    </dgm:pt>
  </dgm:ptLst>
  <dgm:cxnLst>
    <dgm:cxn modelId="{FE59430E-8B1E-4069-834C-D975E15603C9}" srcId="{F7B5200B-9B7B-4AB2-8E0A-BAE81DDE328F}" destId="{76ADCCA1-6F57-4769-91C0-603D90E521F8}" srcOrd="4" destOrd="0" parTransId="{8961550B-D21F-4B4C-9D2A-29B174CFC45B}" sibTransId="{7AB2B429-FCF3-4FF7-A9D8-EC554995AD84}"/>
    <dgm:cxn modelId="{89E9CE13-96D5-428D-9941-013AA25D2FCC}" type="presOf" srcId="{6D90F403-EBF1-4B60-B793-AB412299B62D}" destId="{6E65E963-0635-4BFA-B8A9-3F87C099ADB8}" srcOrd="0" destOrd="0" presId="urn:microsoft.com/office/officeart/2005/8/layout/pList1"/>
    <dgm:cxn modelId="{54F6AE2A-031C-46BE-9000-A036FAEAA46D}" type="presOf" srcId="{FDA019E4-B993-4A3B-B21D-DBB4B2485645}" destId="{C5FC17FA-1A84-4CC9-AFC0-E1FBDB514F31}" srcOrd="0" destOrd="0" presId="urn:microsoft.com/office/officeart/2005/8/layout/pList1"/>
    <dgm:cxn modelId="{533DB135-094D-4C82-9C8B-A38F5E20C36D}" type="presOf" srcId="{7F9001B4-98D6-4883-AC8B-91C1B8936803}" destId="{56A274CD-57EB-47DB-90AC-B781509EBAD3}" srcOrd="0" destOrd="0" presId="urn:microsoft.com/office/officeart/2005/8/layout/pList1"/>
    <dgm:cxn modelId="{CD3A0E39-57ED-4E69-9CA5-20A4DF2FA7E4}" type="presOf" srcId="{6ABC2D56-DCF4-42D1-B904-691DFFCA8958}" destId="{35450C1C-4D96-4FA9-B845-21B4BAA5BBCE}" srcOrd="0" destOrd="0" presId="urn:microsoft.com/office/officeart/2005/8/layout/pList1"/>
    <dgm:cxn modelId="{17E70F5F-DB0E-400D-BD2F-5538932C62E1}" type="presOf" srcId="{FB8ACBB2-1449-4C2A-9816-A0A822D983B8}" destId="{1BCB9775-5635-4203-9707-E36409D7DA1C}" srcOrd="0" destOrd="0" presId="urn:microsoft.com/office/officeart/2005/8/layout/pList1"/>
    <dgm:cxn modelId="{6AA3F843-1B1F-4A74-B131-995ED90745F2}" srcId="{F7B5200B-9B7B-4AB2-8E0A-BAE81DDE328F}" destId="{84C29D75-714F-417D-B9E8-CC47FF9BA030}" srcOrd="5" destOrd="0" parTransId="{07929177-EF53-437E-B4A4-978B54C24CB4}" sibTransId="{FE10BD79-36E5-4894-B49D-8231E74A0EC3}"/>
    <dgm:cxn modelId="{A5CEA465-CFA6-4D7C-9067-55797C2E9DF5}" type="presOf" srcId="{7AB2B429-FCF3-4FF7-A9D8-EC554995AD84}" destId="{F17239B4-DA74-4E76-8D83-2A38ED6A90DE}" srcOrd="0" destOrd="0" presId="urn:microsoft.com/office/officeart/2005/8/layout/pList1"/>
    <dgm:cxn modelId="{0EA1DD66-A941-4F67-B6B7-886B8C0D012D}" type="presOf" srcId="{76ADCCA1-6F57-4769-91C0-603D90E521F8}" destId="{29922117-474D-4748-87BE-82021DB03BAD}" srcOrd="0" destOrd="0" presId="urn:microsoft.com/office/officeart/2005/8/layout/pList1"/>
    <dgm:cxn modelId="{A30D577C-450B-49D2-AEDA-A2D44B56F33F}" type="presOf" srcId="{84C29D75-714F-417D-B9E8-CC47FF9BA030}" destId="{54B58B46-73BE-4E78-A4F1-896382B5B8B9}" srcOrd="0" destOrd="0" presId="urn:microsoft.com/office/officeart/2005/8/layout/pList1"/>
    <dgm:cxn modelId="{5F63CD88-3889-4C7E-B779-E14B58484DE3}" srcId="{F7B5200B-9B7B-4AB2-8E0A-BAE81DDE328F}" destId="{6ABC2D56-DCF4-42D1-B904-691DFFCA8958}" srcOrd="1" destOrd="0" parTransId="{A2CC6D31-256B-4E8E-ACE7-277B7044D288}" sibTransId="{FB8ACBB2-1449-4C2A-9816-A0A822D983B8}"/>
    <dgm:cxn modelId="{F58D5890-2BAF-44A0-BAF9-517CF3CD8841}" type="presOf" srcId="{6DB979DE-9BF7-426A-93F4-D24B32234B96}" destId="{5341017F-B243-42DB-B71E-95381C5EFB5D}" srcOrd="0" destOrd="0" presId="urn:microsoft.com/office/officeart/2005/8/layout/pList1"/>
    <dgm:cxn modelId="{017137A7-B8EC-4CC1-B3A6-ADA53123EBE6}" srcId="{F7B5200B-9B7B-4AB2-8E0A-BAE81DDE328F}" destId="{FBE25978-A1F5-44AE-A6C6-6878258C3594}" srcOrd="2" destOrd="0" parTransId="{6DFCAAB9-C708-4708-9B18-EC25D8ABCF54}" sibTransId="{6DB979DE-9BF7-426A-93F4-D24B32234B96}"/>
    <dgm:cxn modelId="{33A3EABD-95FD-426A-B089-BDC590782D86}" type="presOf" srcId="{F7B5200B-9B7B-4AB2-8E0A-BAE81DDE328F}" destId="{A9560D85-7CEA-4C8D-BD42-22868A835123}" srcOrd="0" destOrd="0" presId="urn:microsoft.com/office/officeart/2005/8/layout/pList1"/>
    <dgm:cxn modelId="{11B87FC8-8105-49CA-8C20-1BF5BE780D7F}" srcId="{F7B5200B-9B7B-4AB2-8E0A-BAE81DDE328F}" destId="{7F9001B4-98D6-4883-AC8B-91C1B8936803}" srcOrd="0" destOrd="0" parTransId="{E82BD69F-1FA8-4106-A5D2-8AD9CB49F71E}" sibTransId="{FDA019E4-B993-4A3B-B21D-DBB4B2485645}"/>
    <dgm:cxn modelId="{C00852D9-B00C-483C-847C-7B87DFABA673}" srcId="{F7B5200B-9B7B-4AB2-8E0A-BAE81DDE328F}" destId="{2BD3F6E3-592C-4009-AAB9-E8F296B73657}" srcOrd="3" destOrd="0" parTransId="{676B1CD1-39B6-469F-AADC-4583E13137EF}" sibTransId="{6D90F403-EBF1-4B60-B793-AB412299B62D}"/>
    <dgm:cxn modelId="{5865DAEB-A26A-4B84-9D21-3E6B1DF39A21}" type="presOf" srcId="{2BD3F6E3-592C-4009-AAB9-E8F296B73657}" destId="{269283C7-208B-4087-B308-C5ABDB21CDB8}" srcOrd="0" destOrd="0" presId="urn:microsoft.com/office/officeart/2005/8/layout/pList1"/>
    <dgm:cxn modelId="{52228BEF-4C43-4067-9D1F-0134758EFB3B}" type="presOf" srcId="{FBE25978-A1F5-44AE-A6C6-6878258C3594}" destId="{20FDD289-9E2B-464D-91DC-5D5EF37CC16F}" srcOrd="0" destOrd="0" presId="urn:microsoft.com/office/officeart/2005/8/layout/pList1"/>
    <dgm:cxn modelId="{874F8DAB-7AD8-46FA-9B61-7BD4B0E00217}" type="presParOf" srcId="{A9560D85-7CEA-4C8D-BD42-22868A835123}" destId="{7F915F2D-8825-4C28-B36B-8B9B31DC0FFB}" srcOrd="0" destOrd="0" presId="urn:microsoft.com/office/officeart/2005/8/layout/pList1"/>
    <dgm:cxn modelId="{98A37283-D1DC-4139-AFD6-7E77BDACF904}" type="presParOf" srcId="{7F915F2D-8825-4C28-B36B-8B9B31DC0FFB}" destId="{06B2D90C-1E45-427C-B2D6-7502F5ABAA61}" srcOrd="0" destOrd="0" presId="urn:microsoft.com/office/officeart/2005/8/layout/pList1"/>
    <dgm:cxn modelId="{19EAEADD-D367-4496-8EBA-CB74CAFAF921}" type="presParOf" srcId="{7F915F2D-8825-4C28-B36B-8B9B31DC0FFB}" destId="{56A274CD-57EB-47DB-90AC-B781509EBAD3}" srcOrd="1" destOrd="0" presId="urn:microsoft.com/office/officeart/2005/8/layout/pList1"/>
    <dgm:cxn modelId="{83DCD587-9F22-407B-8B41-1A1EA95A9FB6}" type="presParOf" srcId="{A9560D85-7CEA-4C8D-BD42-22868A835123}" destId="{C5FC17FA-1A84-4CC9-AFC0-E1FBDB514F31}" srcOrd="1" destOrd="0" presId="urn:microsoft.com/office/officeart/2005/8/layout/pList1"/>
    <dgm:cxn modelId="{D3E83D32-E03F-4718-8D81-02DE97D5A0F1}" type="presParOf" srcId="{A9560D85-7CEA-4C8D-BD42-22868A835123}" destId="{085A9656-9F0A-421C-A782-73E58F46446A}" srcOrd="2" destOrd="0" presId="urn:microsoft.com/office/officeart/2005/8/layout/pList1"/>
    <dgm:cxn modelId="{E7BC7810-C5B3-4D2C-BE37-B6CE37DA2755}" type="presParOf" srcId="{085A9656-9F0A-421C-A782-73E58F46446A}" destId="{AF72AC21-7044-41C3-BDFA-318DCDA1A854}" srcOrd="0" destOrd="0" presId="urn:microsoft.com/office/officeart/2005/8/layout/pList1"/>
    <dgm:cxn modelId="{759D412C-68AE-45C5-BBA1-1F9A2CD155E0}" type="presParOf" srcId="{085A9656-9F0A-421C-A782-73E58F46446A}" destId="{35450C1C-4D96-4FA9-B845-21B4BAA5BBCE}" srcOrd="1" destOrd="0" presId="urn:microsoft.com/office/officeart/2005/8/layout/pList1"/>
    <dgm:cxn modelId="{CFF2B676-8DC5-48CA-8CCD-FA515A90BBAC}" type="presParOf" srcId="{A9560D85-7CEA-4C8D-BD42-22868A835123}" destId="{1BCB9775-5635-4203-9707-E36409D7DA1C}" srcOrd="3" destOrd="0" presId="urn:microsoft.com/office/officeart/2005/8/layout/pList1"/>
    <dgm:cxn modelId="{B4156A02-1F2B-4592-9F60-E5B18FBC1447}" type="presParOf" srcId="{A9560D85-7CEA-4C8D-BD42-22868A835123}" destId="{C4430CC6-1F1B-43FD-A83D-0BD418378E8B}" srcOrd="4" destOrd="0" presId="urn:microsoft.com/office/officeart/2005/8/layout/pList1"/>
    <dgm:cxn modelId="{36D65BA1-9162-48E7-939A-503C44FCC03B}" type="presParOf" srcId="{C4430CC6-1F1B-43FD-A83D-0BD418378E8B}" destId="{9AD991BF-4876-4338-AA16-3C6C67EC9A0C}" srcOrd="0" destOrd="0" presId="urn:microsoft.com/office/officeart/2005/8/layout/pList1"/>
    <dgm:cxn modelId="{9672F60F-D3FB-4B74-83C2-AD7B0579FB20}" type="presParOf" srcId="{C4430CC6-1F1B-43FD-A83D-0BD418378E8B}" destId="{20FDD289-9E2B-464D-91DC-5D5EF37CC16F}" srcOrd="1" destOrd="0" presId="urn:microsoft.com/office/officeart/2005/8/layout/pList1"/>
    <dgm:cxn modelId="{77F66AEF-3E4F-447D-BC33-BDCF7BAA1F13}" type="presParOf" srcId="{A9560D85-7CEA-4C8D-BD42-22868A835123}" destId="{5341017F-B243-42DB-B71E-95381C5EFB5D}" srcOrd="5" destOrd="0" presId="urn:microsoft.com/office/officeart/2005/8/layout/pList1"/>
    <dgm:cxn modelId="{34A7BA6C-3AA2-47D6-BA2E-EC0F130E810A}" type="presParOf" srcId="{A9560D85-7CEA-4C8D-BD42-22868A835123}" destId="{8234B9C2-73DF-4F1A-A063-FBD571F5FFB9}" srcOrd="6" destOrd="0" presId="urn:microsoft.com/office/officeart/2005/8/layout/pList1"/>
    <dgm:cxn modelId="{42F63B94-CF2D-45C8-8089-F08C025C6670}" type="presParOf" srcId="{8234B9C2-73DF-4F1A-A063-FBD571F5FFB9}" destId="{374B7BA2-8931-4FC6-BF79-2EC46EC9B075}" srcOrd="0" destOrd="0" presId="urn:microsoft.com/office/officeart/2005/8/layout/pList1"/>
    <dgm:cxn modelId="{86BEEB74-8E00-4050-A481-D0305A177A43}" type="presParOf" srcId="{8234B9C2-73DF-4F1A-A063-FBD571F5FFB9}" destId="{269283C7-208B-4087-B308-C5ABDB21CDB8}" srcOrd="1" destOrd="0" presId="urn:microsoft.com/office/officeart/2005/8/layout/pList1"/>
    <dgm:cxn modelId="{624B32CD-F3C8-416C-BB36-535D5F197F99}" type="presParOf" srcId="{A9560D85-7CEA-4C8D-BD42-22868A835123}" destId="{6E65E963-0635-4BFA-B8A9-3F87C099ADB8}" srcOrd="7" destOrd="0" presId="urn:microsoft.com/office/officeart/2005/8/layout/pList1"/>
    <dgm:cxn modelId="{5DE71EB3-4A92-45A8-9898-3F4394295AC9}" type="presParOf" srcId="{A9560D85-7CEA-4C8D-BD42-22868A835123}" destId="{4C8A9F10-8556-46B9-B314-BF9406D5A282}" srcOrd="8" destOrd="0" presId="urn:microsoft.com/office/officeart/2005/8/layout/pList1"/>
    <dgm:cxn modelId="{A39EDA0F-3CCF-4D82-A93D-489E1DDB3229}" type="presParOf" srcId="{4C8A9F10-8556-46B9-B314-BF9406D5A282}" destId="{E878798F-A2FA-43DF-B80E-E4051EE3A42B}" srcOrd="0" destOrd="0" presId="urn:microsoft.com/office/officeart/2005/8/layout/pList1"/>
    <dgm:cxn modelId="{1CE894CB-B002-45E3-AA23-96061A69015A}" type="presParOf" srcId="{4C8A9F10-8556-46B9-B314-BF9406D5A282}" destId="{29922117-474D-4748-87BE-82021DB03BAD}" srcOrd="1" destOrd="0" presId="urn:microsoft.com/office/officeart/2005/8/layout/pList1"/>
    <dgm:cxn modelId="{F79F51B2-55FF-4004-B4BC-BB9CE7CEFFFB}" type="presParOf" srcId="{A9560D85-7CEA-4C8D-BD42-22868A835123}" destId="{F17239B4-DA74-4E76-8D83-2A38ED6A90DE}" srcOrd="9" destOrd="0" presId="urn:microsoft.com/office/officeart/2005/8/layout/pList1"/>
    <dgm:cxn modelId="{F59894FF-57D5-48AE-AB60-85A2FC41187F}" type="presParOf" srcId="{A9560D85-7CEA-4C8D-BD42-22868A835123}" destId="{00BEC82E-8E88-4671-B416-0B150B5E963A}" srcOrd="10" destOrd="0" presId="urn:microsoft.com/office/officeart/2005/8/layout/pList1"/>
    <dgm:cxn modelId="{2009D370-BF11-4BFB-B2FD-1DF1463A9765}" type="presParOf" srcId="{00BEC82E-8E88-4671-B416-0B150B5E963A}" destId="{C2064C95-4D22-4E7F-BE9E-498C5B46EA01}" srcOrd="0" destOrd="0" presId="urn:microsoft.com/office/officeart/2005/8/layout/pList1"/>
    <dgm:cxn modelId="{C5A69201-A17B-4566-BBC6-74DEC978E4CC}" type="presParOf" srcId="{00BEC82E-8E88-4671-B416-0B150B5E963A}" destId="{54B58B46-73BE-4E78-A4F1-896382B5B8B9}" srcOrd="1" destOrd="0" presId="urn:microsoft.com/office/officeart/2005/8/layout/pList1"/>
  </dgm:cxnLst>
  <dgm:bg>
    <a:solidFill>
      <a:schemeClr val="accent5">
        <a:lumMod val="40000"/>
        <a:lumOff val="60000"/>
      </a:schemeClr>
    </a:solidFill>
  </dgm:bg>
  <dgm:whole>
    <a:ln>
      <a:solidFill>
        <a:srgbClr val="002060"/>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A1D9B8-F68D-472B-A46F-C96242F0A414}"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ID"/>
        </a:p>
      </dgm:t>
    </dgm:pt>
    <dgm:pt modelId="{477F0E1C-7A95-4495-87C5-FFAE2376EFC0}">
      <dgm:prSet phldrT="[Text]"/>
      <dgm:spPr>
        <a:ln>
          <a:solidFill>
            <a:schemeClr val="tx1"/>
          </a:solidFill>
        </a:ln>
      </dgm:spPr>
      <dgm:t>
        <a:bodyPr/>
        <a:lstStyle/>
        <a:p>
          <a:r>
            <a:rPr lang="en-ID" b="0" i="0" dirty="0" err="1">
              <a:effectLst/>
              <a:latin typeface="Lato Light"/>
              <a:ea typeface="+mn-ea"/>
              <a:cs typeface="+mn-cs"/>
            </a:rPr>
            <a:t>Menurut</a:t>
          </a:r>
          <a:r>
            <a:rPr lang="en-ID" b="0" i="0" dirty="0">
              <a:effectLst/>
              <a:latin typeface="Lato Light"/>
              <a:ea typeface="+mn-ea"/>
              <a:cs typeface="+mn-cs"/>
            </a:rPr>
            <a:t> Brownell</a:t>
          </a:r>
          <a:endParaRPr lang="en-ID" dirty="0"/>
        </a:p>
      </dgm:t>
    </dgm:pt>
    <dgm:pt modelId="{FF4A3FD5-3006-4CD5-9CEB-446217D2E766}" type="parTrans" cxnId="{D30BFA4C-9716-4243-8002-4C033DF8C4EE}">
      <dgm:prSet/>
      <dgm:spPr/>
      <dgm:t>
        <a:bodyPr/>
        <a:lstStyle/>
        <a:p>
          <a:endParaRPr lang="en-ID"/>
        </a:p>
      </dgm:t>
    </dgm:pt>
    <dgm:pt modelId="{5EC49BD1-8A7B-4E89-ABBD-BE0123FC5399}" type="sibTrans" cxnId="{D30BFA4C-9716-4243-8002-4C033DF8C4EE}">
      <dgm:prSet/>
      <dgm:spPr/>
      <dgm:t>
        <a:bodyPr/>
        <a:lstStyle/>
        <a:p>
          <a:endParaRPr lang="en-ID"/>
        </a:p>
      </dgm:t>
    </dgm:pt>
    <dgm:pt modelId="{DC13E77F-1224-4F90-984E-A3CCE53E9760}">
      <dgm:prSet/>
      <dgm:spPr>
        <a:ln>
          <a:solidFill>
            <a:schemeClr val="tx1"/>
          </a:solidFill>
        </a:ln>
      </dgm:spPr>
      <dgm:t>
        <a:bodyPr/>
        <a:lstStyle/>
        <a:p>
          <a:r>
            <a:rPr lang="en-ID" b="0" i="0" dirty="0" err="1">
              <a:effectLst/>
              <a:latin typeface="Lato Light"/>
              <a:ea typeface="+mn-ea"/>
              <a:cs typeface="+mn-cs"/>
            </a:rPr>
            <a:t>Menurut</a:t>
          </a:r>
          <a:r>
            <a:rPr lang="en-ID" b="0" i="0" dirty="0">
              <a:effectLst/>
              <a:latin typeface="Lato Light"/>
              <a:ea typeface="+mn-ea"/>
              <a:cs typeface="+mn-cs"/>
            </a:rPr>
            <a:t> Gosh</a:t>
          </a:r>
        </a:p>
      </dgm:t>
    </dgm:pt>
    <dgm:pt modelId="{3397152E-5813-4188-A19F-5A1A633D0A0F}" type="parTrans" cxnId="{2B9BDB72-7F05-4D82-B8A8-F16462761A56}">
      <dgm:prSet/>
      <dgm:spPr/>
      <dgm:t>
        <a:bodyPr/>
        <a:lstStyle/>
        <a:p>
          <a:endParaRPr lang="en-ID"/>
        </a:p>
      </dgm:t>
    </dgm:pt>
    <dgm:pt modelId="{81BA8139-16E5-415C-894C-828E8E2EC209}" type="sibTrans" cxnId="{2B9BDB72-7F05-4D82-B8A8-F16462761A56}">
      <dgm:prSet/>
      <dgm:spPr/>
      <dgm:t>
        <a:bodyPr/>
        <a:lstStyle/>
        <a:p>
          <a:endParaRPr lang="en-ID"/>
        </a:p>
      </dgm:t>
    </dgm:pt>
    <dgm:pt modelId="{6C894BBE-7B76-4E32-A6CD-6149AF94FEEF}">
      <dgm:prSet/>
      <dgm:spPr>
        <a:ln>
          <a:solidFill>
            <a:schemeClr val="tx1"/>
          </a:solidFill>
        </a:ln>
      </dgm:spPr>
      <dgm:t>
        <a:bodyPr/>
        <a:lstStyle/>
        <a:p>
          <a:r>
            <a:rPr lang="en-ID" b="0" i="0" dirty="0" err="1">
              <a:effectLst/>
              <a:latin typeface="Lato Light"/>
              <a:ea typeface="+mn-ea"/>
              <a:cs typeface="+mn-cs"/>
            </a:rPr>
            <a:t>Menurut</a:t>
          </a:r>
          <a:r>
            <a:rPr lang="en-ID" b="0" i="0" dirty="0">
              <a:effectLst/>
              <a:latin typeface="Lato Light"/>
              <a:ea typeface="+mn-ea"/>
              <a:cs typeface="+mn-cs"/>
            </a:rPr>
            <a:t> Prescott</a:t>
          </a:r>
          <a:br>
            <a:rPr lang="en-ID" b="0" i="0" dirty="0">
              <a:effectLst/>
              <a:latin typeface="Lato Light"/>
              <a:ea typeface="+mn-ea"/>
              <a:cs typeface="+mn-cs"/>
            </a:rPr>
          </a:br>
          <a:endParaRPr lang="en-ID" b="0" i="0" dirty="0">
            <a:effectLst/>
            <a:latin typeface="Lato Light"/>
            <a:ea typeface="+mn-ea"/>
            <a:cs typeface="+mn-cs"/>
          </a:endParaRPr>
        </a:p>
      </dgm:t>
    </dgm:pt>
    <dgm:pt modelId="{6752963E-9E51-4F1E-AEB3-FD2ACBB31974}" type="parTrans" cxnId="{D995B89F-164B-43E4-A180-A95652497083}">
      <dgm:prSet/>
      <dgm:spPr/>
      <dgm:t>
        <a:bodyPr/>
        <a:lstStyle/>
        <a:p>
          <a:endParaRPr lang="en-ID"/>
        </a:p>
      </dgm:t>
    </dgm:pt>
    <dgm:pt modelId="{56DD5284-A787-4817-9299-9FE9352B5A51}" type="sibTrans" cxnId="{D995B89F-164B-43E4-A180-A95652497083}">
      <dgm:prSet/>
      <dgm:spPr/>
      <dgm:t>
        <a:bodyPr/>
        <a:lstStyle/>
        <a:p>
          <a:endParaRPr lang="en-ID"/>
        </a:p>
      </dgm:t>
    </dgm:pt>
    <dgm:pt modelId="{BB8B515E-C109-4E41-9250-18DB1575FDC9}">
      <dgm:prSet/>
      <dgm:spPr>
        <a:ln>
          <a:solidFill>
            <a:schemeClr val="tx1"/>
          </a:solidFill>
        </a:ln>
      </dgm:spPr>
      <dgm:t>
        <a:bodyPr/>
        <a:lstStyle/>
        <a:p>
          <a:r>
            <a:rPr lang="en-ID" b="0" i="0" dirty="0" err="1">
              <a:effectLst/>
              <a:latin typeface="Lato Light"/>
              <a:ea typeface="+mn-ea"/>
              <a:cs typeface="+mn-cs"/>
            </a:rPr>
            <a:t>Menurut</a:t>
          </a:r>
          <a:r>
            <a:rPr lang="en-ID" b="0" i="0" dirty="0">
              <a:effectLst/>
              <a:latin typeface="Lato Light"/>
              <a:ea typeface="+mn-ea"/>
              <a:cs typeface="+mn-cs"/>
            </a:rPr>
            <a:t> Shadily</a:t>
          </a:r>
        </a:p>
      </dgm:t>
    </dgm:pt>
    <dgm:pt modelId="{BCC3DF7F-1164-4651-985D-EBC2EBAE9800}" type="parTrans" cxnId="{019EACB0-C0D4-47A0-8FED-5619D62C184F}">
      <dgm:prSet/>
      <dgm:spPr/>
      <dgm:t>
        <a:bodyPr/>
        <a:lstStyle/>
        <a:p>
          <a:endParaRPr lang="en-ID"/>
        </a:p>
      </dgm:t>
    </dgm:pt>
    <dgm:pt modelId="{D197E21F-E450-40E0-8141-B07543FB217E}" type="sibTrans" cxnId="{019EACB0-C0D4-47A0-8FED-5619D62C184F}">
      <dgm:prSet/>
      <dgm:spPr/>
      <dgm:t>
        <a:bodyPr/>
        <a:lstStyle/>
        <a:p>
          <a:endParaRPr lang="en-ID"/>
        </a:p>
      </dgm:t>
    </dgm:pt>
    <dgm:pt modelId="{CD9D1D6A-06B3-4638-BCB6-E9410423F8F1}">
      <dgm:prSet/>
      <dgm:spPr>
        <a:ln>
          <a:solidFill>
            <a:schemeClr val="tx1"/>
          </a:solidFill>
        </a:ln>
      </dgm:spPr>
      <dgm:t>
        <a:bodyPr/>
        <a:lstStyle/>
        <a:p>
          <a:r>
            <a:rPr lang="en-ID" b="0" i="0" dirty="0">
              <a:effectLst/>
              <a:latin typeface="Lato Light"/>
              <a:ea typeface="+mn-ea"/>
              <a:cs typeface="+mn-cs"/>
            </a:rPr>
            <a:t>DEPKES RI</a:t>
          </a:r>
        </a:p>
      </dgm:t>
    </dgm:pt>
    <dgm:pt modelId="{80FA2321-65E0-4A23-A90E-5650E9514398}" type="parTrans" cxnId="{CDEEC996-A221-4747-A981-FA38B2F148F2}">
      <dgm:prSet/>
      <dgm:spPr/>
      <dgm:t>
        <a:bodyPr/>
        <a:lstStyle/>
        <a:p>
          <a:endParaRPr lang="en-ID"/>
        </a:p>
      </dgm:t>
    </dgm:pt>
    <dgm:pt modelId="{7B9AB398-8D2D-4102-8BA0-E91D2FC9E03C}" type="sibTrans" cxnId="{CDEEC996-A221-4747-A981-FA38B2F148F2}">
      <dgm:prSet/>
      <dgm:spPr/>
      <dgm:t>
        <a:bodyPr/>
        <a:lstStyle/>
        <a:p>
          <a:endParaRPr lang="en-ID"/>
        </a:p>
      </dgm:t>
    </dgm:pt>
    <dgm:pt modelId="{535010B4-125B-4F28-9B0B-500B58EC0096}">
      <dgm:prSet phldrT="[Text]" custT="1"/>
      <dgm:spPr>
        <a:ln>
          <a:solidFill>
            <a:schemeClr val="tx1"/>
          </a:solidFill>
        </a:ln>
      </dgm:spPr>
      <dgm:t>
        <a:bodyPr/>
        <a:lstStyle/>
        <a:p>
          <a:pPr algn="just"/>
          <a:r>
            <a:rPr lang="en-ID" sz="1600" b="0" i="0" dirty="0" err="1">
              <a:effectLst/>
              <a:latin typeface="Lato Light"/>
              <a:ea typeface="+mn-ea"/>
              <a:cs typeface="+mn-cs"/>
            </a:rPr>
            <a:t>Menurut</a:t>
          </a:r>
          <a:r>
            <a:rPr lang="en-ID" sz="1600" b="0" i="0" dirty="0">
              <a:effectLst/>
              <a:latin typeface="Lato Light"/>
              <a:ea typeface="+mn-ea"/>
              <a:cs typeface="+mn-cs"/>
            </a:rPr>
            <a:t> Brownell </a:t>
          </a:r>
          <a:r>
            <a:rPr lang="en-ID" sz="1600" b="0" i="0" dirty="0" err="1">
              <a:effectLst/>
              <a:latin typeface="Lato Light"/>
              <a:ea typeface="+mn-ea"/>
              <a:cs typeface="+mn-cs"/>
            </a:rPr>
            <a:t>pengertian</a:t>
          </a:r>
          <a:r>
            <a:rPr lang="en-ID" sz="1600" b="0" i="0" dirty="0">
              <a:effectLst/>
              <a:latin typeface="Lato Light"/>
              <a:ea typeface="+mn-ea"/>
              <a:cs typeface="+mn-cs"/>
            </a:rPr>
            <a:t> hygiene </a:t>
          </a:r>
          <a:r>
            <a:rPr lang="en-ID" sz="1600" b="0" i="0" dirty="0" err="1">
              <a:effectLst/>
              <a:latin typeface="Lato Light"/>
              <a:ea typeface="+mn-ea"/>
              <a:cs typeface="+mn-cs"/>
            </a:rPr>
            <a:t>adalah</a:t>
          </a:r>
          <a:r>
            <a:rPr lang="en-ID" sz="1600" b="0" i="0" dirty="0">
              <a:effectLst/>
              <a:latin typeface="Lato Light"/>
              <a:ea typeface="+mn-ea"/>
              <a:cs typeface="+mn-cs"/>
            </a:rPr>
            <a:t> </a:t>
          </a:r>
          <a:r>
            <a:rPr lang="en-ID" sz="1600" b="0" i="0" dirty="0" err="1">
              <a:effectLst/>
              <a:latin typeface="Lato Light"/>
              <a:ea typeface="+mn-ea"/>
              <a:cs typeface="+mn-cs"/>
            </a:rPr>
            <a:t>cara</a:t>
          </a:r>
          <a:r>
            <a:rPr lang="en-ID" sz="1600" b="0" i="0" dirty="0">
              <a:effectLst/>
              <a:latin typeface="Lato Light"/>
              <a:ea typeface="+mn-ea"/>
              <a:cs typeface="+mn-cs"/>
            </a:rPr>
            <a:t> </a:t>
          </a:r>
          <a:r>
            <a:rPr lang="en-ID" sz="1600" b="0" i="0" dirty="0" err="1">
              <a:effectLst/>
              <a:latin typeface="Lato Light"/>
              <a:ea typeface="+mn-ea"/>
              <a:cs typeface="+mn-cs"/>
            </a:rPr>
            <a:t>manusia</a:t>
          </a:r>
          <a:r>
            <a:rPr lang="en-ID" sz="1600" b="0" i="0" dirty="0">
              <a:effectLst/>
              <a:latin typeface="Lato Light"/>
              <a:ea typeface="+mn-ea"/>
              <a:cs typeface="+mn-cs"/>
            </a:rPr>
            <a:t> </a:t>
          </a:r>
          <a:r>
            <a:rPr lang="en-ID" sz="1600" b="0" i="0" dirty="0" err="1">
              <a:effectLst/>
              <a:latin typeface="Lato Light"/>
              <a:ea typeface="+mn-ea"/>
              <a:cs typeface="+mn-cs"/>
            </a:rPr>
            <a:t>untuk</a:t>
          </a:r>
          <a:r>
            <a:rPr lang="en-ID" sz="1600" b="0" i="0" dirty="0">
              <a:effectLst/>
              <a:latin typeface="Lato Light"/>
              <a:ea typeface="+mn-ea"/>
              <a:cs typeface="+mn-cs"/>
            </a:rPr>
            <a:t> </a:t>
          </a:r>
          <a:r>
            <a:rPr lang="en-ID" sz="1600" b="0" i="0" dirty="0" err="1">
              <a:effectLst/>
              <a:latin typeface="Lato Light"/>
              <a:ea typeface="+mn-ea"/>
              <a:cs typeface="+mn-cs"/>
            </a:rPr>
            <a:t>menjaga</a:t>
          </a:r>
          <a:r>
            <a:rPr lang="en-ID" sz="1600" b="0" i="0" dirty="0">
              <a:effectLst/>
              <a:latin typeface="Lato Light"/>
              <a:ea typeface="+mn-ea"/>
              <a:cs typeface="+mn-cs"/>
            </a:rPr>
            <a:t> dan </a:t>
          </a:r>
          <a:r>
            <a:rPr lang="en-ID" sz="1600" b="0" i="0" dirty="0" err="1">
              <a:effectLst/>
              <a:latin typeface="Lato Light"/>
              <a:ea typeface="+mn-ea"/>
              <a:cs typeface="+mn-cs"/>
            </a:rPr>
            <a:t>memelihara</a:t>
          </a:r>
          <a:r>
            <a:rPr lang="en-ID" sz="1600" b="0" i="0" dirty="0">
              <a:effectLst/>
              <a:latin typeface="Lato Light"/>
              <a:ea typeface="+mn-ea"/>
              <a:cs typeface="+mn-cs"/>
            </a:rPr>
            <a:t> </a:t>
          </a:r>
          <a:r>
            <a:rPr lang="en-ID" sz="1600" b="0" i="0" dirty="0" err="1">
              <a:effectLst/>
              <a:latin typeface="Lato Light"/>
              <a:ea typeface="+mn-ea"/>
              <a:cs typeface="+mn-cs"/>
            </a:rPr>
            <a:t>kesehatannya</a:t>
          </a:r>
          <a:r>
            <a:rPr lang="en-ID" sz="1600" b="0" i="0" dirty="0">
              <a:effectLst/>
              <a:latin typeface="Lato Light"/>
              <a:ea typeface="+mn-ea"/>
              <a:cs typeface="+mn-cs"/>
            </a:rPr>
            <a:t>.</a:t>
          </a:r>
          <a:endParaRPr lang="en-ID" sz="1600" dirty="0"/>
        </a:p>
      </dgm:t>
    </dgm:pt>
    <dgm:pt modelId="{BEF671DC-9227-46D9-8AB6-B76B3C151FEC}" type="parTrans" cxnId="{DBFB3F1D-CAB4-4CDC-97CD-F5EE3476EEA9}">
      <dgm:prSet/>
      <dgm:spPr/>
      <dgm:t>
        <a:bodyPr/>
        <a:lstStyle/>
        <a:p>
          <a:endParaRPr lang="en-ID"/>
        </a:p>
      </dgm:t>
    </dgm:pt>
    <dgm:pt modelId="{93031ACA-36A0-434D-8702-3EF17E786008}" type="sibTrans" cxnId="{DBFB3F1D-CAB4-4CDC-97CD-F5EE3476EEA9}">
      <dgm:prSet/>
      <dgm:spPr/>
      <dgm:t>
        <a:bodyPr/>
        <a:lstStyle/>
        <a:p>
          <a:endParaRPr lang="en-ID"/>
        </a:p>
      </dgm:t>
    </dgm:pt>
    <dgm:pt modelId="{6F381437-8054-4E2D-B0F2-554B6F701F36}">
      <dgm:prSet custT="1"/>
      <dgm:spPr>
        <a:ln>
          <a:solidFill>
            <a:schemeClr val="tx1"/>
          </a:solidFill>
        </a:ln>
      </dgm:spPr>
      <dgm:t>
        <a:bodyPr/>
        <a:lstStyle/>
        <a:p>
          <a:pPr algn="just"/>
          <a:r>
            <a:rPr lang="en-ID" sz="1600" b="0" i="0" dirty="0" err="1">
              <a:effectLst/>
              <a:latin typeface="Lato Light"/>
              <a:ea typeface="+mn-ea"/>
              <a:cs typeface="+mn-cs"/>
            </a:rPr>
            <a:t>Menurut</a:t>
          </a:r>
          <a:r>
            <a:rPr lang="en-ID" sz="1600" b="0" i="0" dirty="0">
              <a:effectLst/>
              <a:latin typeface="Lato Light"/>
              <a:ea typeface="+mn-ea"/>
              <a:cs typeface="+mn-cs"/>
            </a:rPr>
            <a:t> Gosh </a:t>
          </a:r>
          <a:r>
            <a:rPr lang="en-ID" sz="1600" b="0" i="0" dirty="0" err="1">
              <a:effectLst/>
              <a:latin typeface="Lato Light"/>
              <a:ea typeface="+mn-ea"/>
              <a:cs typeface="+mn-cs"/>
            </a:rPr>
            <a:t>arti</a:t>
          </a:r>
          <a:r>
            <a:rPr lang="en-ID" sz="1600" b="0" i="0" dirty="0">
              <a:effectLst/>
              <a:latin typeface="Lato Light"/>
              <a:ea typeface="+mn-ea"/>
              <a:cs typeface="+mn-cs"/>
            </a:rPr>
            <a:t> hygiene </a:t>
          </a:r>
          <a:r>
            <a:rPr lang="en-ID" sz="1600" b="0" i="0" dirty="0" err="1">
              <a:effectLst/>
              <a:latin typeface="Lato Light"/>
              <a:ea typeface="+mn-ea"/>
              <a:cs typeface="+mn-cs"/>
            </a:rPr>
            <a:t>adalah</a:t>
          </a:r>
          <a:r>
            <a:rPr lang="en-ID" sz="1600" b="0" i="0" dirty="0">
              <a:effectLst/>
              <a:latin typeface="Lato Light"/>
              <a:ea typeface="+mn-ea"/>
              <a:cs typeface="+mn-cs"/>
            </a:rPr>
            <a:t> </a:t>
          </a:r>
          <a:r>
            <a:rPr lang="en-ID" sz="1600" b="0" i="0" dirty="0" err="1">
              <a:effectLst/>
              <a:latin typeface="Lato Light"/>
              <a:ea typeface="+mn-ea"/>
              <a:cs typeface="+mn-cs"/>
            </a:rPr>
            <a:t>suatu</a:t>
          </a:r>
          <a:r>
            <a:rPr lang="en-ID" sz="1600" b="0" i="0" dirty="0">
              <a:effectLst/>
              <a:latin typeface="Lato Light"/>
              <a:ea typeface="+mn-ea"/>
              <a:cs typeface="+mn-cs"/>
            </a:rPr>
            <a:t> </a:t>
          </a:r>
          <a:r>
            <a:rPr lang="en-ID" sz="1600" b="0" i="0" dirty="0" err="1">
              <a:effectLst/>
              <a:latin typeface="Lato Light"/>
              <a:ea typeface="+mn-ea"/>
              <a:cs typeface="+mn-cs"/>
            </a:rPr>
            <a:t>ilmu</a:t>
          </a:r>
          <a:r>
            <a:rPr lang="en-ID" sz="1600" b="0" i="0" dirty="0">
              <a:effectLst/>
              <a:latin typeface="Lato Light"/>
              <a:ea typeface="+mn-ea"/>
              <a:cs typeface="+mn-cs"/>
            </a:rPr>
            <a:t> di </a:t>
          </a:r>
          <a:r>
            <a:rPr lang="en-ID" sz="1600" b="0" i="0" dirty="0" err="1">
              <a:effectLst/>
              <a:latin typeface="Lato Light"/>
              <a:ea typeface="+mn-ea"/>
              <a:cs typeface="+mn-cs"/>
            </a:rPr>
            <a:t>bidang</a:t>
          </a:r>
          <a:r>
            <a:rPr lang="en-ID" sz="1600" b="0" i="0" dirty="0">
              <a:effectLst/>
              <a:latin typeface="Lato Light"/>
              <a:ea typeface="+mn-ea"/>
              <a:cs typeface="+mn-cs"/>
            </a:rPr>
            <a:t> </a:t>
          </a:r>
          <a:r>
            <a:rPr lang="en-ID" sz="1600" b="0" i="0" dirty="0" err="1">
              <a:effectLst/>
              <a:latin typeface="Lato Light"/>
              <a:ea typeface="+mn-ea"/>
              <a:cs typeface="+mn-cs"/>
            </a:rPr>
            <a:t>kesehatan</a:t>
          </a:r>
          <a:r>
            <a:rPr lang="en-ID" sz="1600" b="0" i="0" dirty="0">
              <a:effectLst/>
              <a:latin typeface="Lato Light"/>
              <a:ea typeface="+mn-ea"/>
              <a:cs typeface="+mn-cs"/>
            </a:rPr>
            <a:t> yang </a:t>
          </a:r>
          <a:r>
            <a:rPr lang="en-ID" sz="1600" b="0" i="0" dirty="0" err="1">
              <a:effectLst/>
              <a:latin typeface="Lato Light"/>
              <a:ea typeface="+mn-ea"/>
              <a:cs typeface="+mn-cs"/>
            </a:rPr>
            <a:t>meliputi</a:t>
          </a:r>
          <a:r>
            <a:rPr lang="en-ID" sz="1600" b="0" i="0" dirty="0">
              <a:effectLst/>
              <a:latin typeface="Lato Light"/>
              <a:ea typeface="+mn-ea"/>
              <a:cs typeface="+mn-cs"/>
            </a:rPr>
            <a:t> </a:t>
          </a:r>
          <a:r>
            <a:rPr lang="en-ID" sz="1600" b="0" i="0" dirty="0" err="1">
              <a:effectLst/>
              <a:latin typeface="Lato Light"/>
              <a:ea typeface="+mn-ea"/>
              <a:cs typeface="+mn-cs"/>
            </a:rPr>
            <a:t>semua</a:t>
          </a:r>
          <a:r>
            <a:rPr lang="en-ID" sz="1600" b="0" i="0" dirty="0">
              <a:effectLst/>
              <a:latin typeface="Lato Light"/>
              <a:ea typeface="+mn-ea"/>
              <a:cs typeface="+mn-cs"/>
            </a:rPr>
            <a:t> </a:t>
          </a:r>
          <a:r>
            <a:rPr lang="en-ID" sz="1600" b="0" i="0" dirty="0" err="1">
              <a:effectLst/>
              <a:latin typeface="Lato Light"/>
              <a:ea typeface="+mn-ea"/>
              <a:cs typeface="+mn-cs"/>
            </a:rPr>
            <a:t>faktor</a:t>
          </a:r>
          <a:r>
            <a:rPr lang="en-ID" sz="1600" b="0" i="0" dirty="0">
              <a:effectLst/>
              <a:latin typeface="Lato Light"/>
              <a:ea typeface="+mn-ea"/>
              <a:cs typeface="+mn-cs"/>
            </a:rPr>
            <a:t> yang </a:t>
          </a:r>
          <a:r>
            <a:rPr lang="en-ID" sz="1600" b="0" i="0" dirty="0" err="1">
              <a:effectLst/>
              <a:latin typeface="Lato Light"/>
              <a:ea typeface="+mn-ea"/>
              <a:cs typeface="+mn-cs"/>
            </a:rPr>
            <a:t>mendorong</a:t>
          </a:r>
          <a:r>
            <a:rPr lang="en-ID" sz="1600" b="0" i="0" dirty="0">
              <a:effectLst/>
              <a:latin typeface="Lato Light"/>
              <a:ea typeface="+mn-ea"/>
              <a:cs typeface="+mn-cs"/>
            </a:rPr>
            <a:t> </a:t>
          </a:r>
          <a:r>
            <a:rPr lang="en-ID" sz="1600" b="0" i="0" dirty="0" err="1">
              <a:effectLst/>
              <a:latin typeface="Lato Light"/>
              <a:ea typeface="+mn-ea"/>
              <a:cs typeface="+mn-cs"/>
            </a:rPr>
            <a:t>terwujudnya</a:t>
          </a:r>
          <a:r>
            <a:rPr lang="en-ID" sz="1600" b="0" i="0" dirty="0">
              <a:effectLst/>
              <a:latin typeface="Lato Light"/>
              <a:ea typeface="+mn-ea"/>
              <a:cs typeface="+mn-cs"/>
            </a:rPr>
            <a:t> </a:t>
          </a:r>
          <a:r>
            <a:rPr lang="en-ID" sz="1600" b="0" i="0" dirty="0" err="1">
              <a:effectLst/>
              <a:latin typeface="Lato Light"/>
              <a:ea typeface="+mn-ea"/>
              <a:cs typeface="+mn-cs"/>
            </a:rPr>
            <a:t>kehidupan</a:t>
          </a:r>
          <a:r>
            <a:rPr lang="en-ID" sz="1600" b="0" i="0" dirty="0">
              <a:effectLst/>
              <a:latin typeface="Lato Light"/>
              <a:ea typeface="+mn-ea"/>
              <a:cs typeface="+mn-cs"/>
            </a:rPr>
            <a:t> yang </a:t>
          </a:r>
          <a:r>
            <a:rPr lang="en-ID" sz="1600" b="0" i="0" dirty="0" err="1">
              <a:effectLst/>
              <a:latin typeface="Lato Light"/>
              <a:ea typeface="+mn-ea"/>
              <a:cs typeface="+mn-cs"/>
            </a:rPr>
            <a:t>sehat</a:t>
          </a:r>
          <a:r>
            <a:rPr lang="en-ID" sz="1600" b="0" i="0" dirty="0">
              <a:effectLst/>
              <a:latin typeface="Lato Light"/>
              <a:ea typeface="+mn-ea"/>
              <a:cs typeface="+mn-cs"/>
            </a:rPr>
            <a:t>, </a:t>
          </a:r>
          <a:r>
            <a:rPr lang="en-ID" sz="1600" b="0" i="0" dirty="0" err="1">
              <a:effectLst/>
              <a:latin typeface="Lato Light"/>
              <a:ea typeface="+mn-ea"/>
              <a:cs typeface="+mn-cs"/>
            </a:rPr>
            <a:t>baik</a:t>
          </a:r>
          <a:r>
            <a:rPr lang="en-ID" sz="1600" b="0" i="0" dirty="0">
              <a:effectLst/>
              <a:latin typeface="Lato Light"/>
              <a:ea typeface="+mn-ea"/>
              <a:cs typeface="+mn-cs"/>
            </a:rPr>
            <a:t> </a:t>
          </a:r>
          <a:r>
            <a:rPr lang="en-ID" sz="1600" b="0" i="0" dirty="0" err="1">
              <a:effectLst/>
              <a:latin typeface="Lato Light"/>
              <a:ea typeface="+mn-ea"/>
              <a:cs typeface="+mn-cs"/>
            </a:rPr>
            <a:t>individu</a:t>
          </a:r>
          <a:r>
            <a:rPr lang="en-ID" sz="1600" b="0" i="0" dirty="0">
              <a:effectLst/>
              <a:latin typeface="Lato Light"/>
              <a:ea typeface="+mn-ea"/>
              <a:cs typeface="+mn-cs"/>
            </a:rPr>
            <a:t> </a:t>
          </a:r>
          <a:r>
            <a:rPr lang="en-ID" sz="1600" b="0" i="0" dirty="0" err="1">
              <a:effectLst/>
              <a:latin typeface="Lato Light"/>
              <a:ea typeface="+mn-ea"/>
              <a:cs typeface="+mn-cs"/>
            </a:rPr>
            <a:t>maupun</a:t>
          </a:r>
          <a:r>
            <a:rPr lang="en-ID" sz="1600" b="0" i="0" dirty="0">
              <a:effectLst/>
              <a:latin typeface="Lato Light"/>
              <a:ea typeface="+mn-ea"/>
              <a:cs typeface="+mn-cs"/>
            </a:rPr>
            <a:t> </a:t>
          </a:r>
          <a:r>
            <a:rPr lang="en-ID" sz="1600" b="0" i="0" dirty="0" err="1">
              <a:effectLst/>
              <a:latin typeface="Lato Light"/>
              <a:ea typeface="+mn-ea"/>
              <a:cs typeface="+mn-cs"/>
            </a:rPr>
            <a:t>masyarakat</a:t>
          </a:r>
          <a:r>
            <a:rPr lang="en-ID" sz="1600" b="0" i="0" dirty="0">
              <a:effectLst/>
              <a:latin typeface="Lato Light"/>
              <a:ea typeface="+mn-ea"/>
              <a:cs typeface="+mn-cs"/>
            </a:rPr>
            <a:t>.</a:t>
          </a:r>
        </a:p>
      </dgm:t>
    </dgm:pt>
    <dgm:pt modelId="{9AB5C307-FA9F-491E-82D7-5707E45F144F}" type="parTrans" cxnId="{012B8A85-9416-4A96-84E3-D26277D1344C}">
      <dgm:prSet/>
      <dgm:spPr/>
      <dgm:t>
        <a:bodyPr/>
        <a:lstStyle/>
        <a:p>
          <a:endParaRPr lang="en-ID"/>
        </a:p>
      </dgm:t>
    </dgm:pt>
    <dgm:pt modelId="{6D7CD2B7-E0D0-4EA4-AEEB-89F02148926A}" type="sibTrans" cxnId="{012B8A85-9416-4A96-84E3-D26277D1344C}">
      <dgm:prSet/>
      <dgm:spPr/>
      <dgm:t>
        <a:bodyPr/>
        <a:lstStyle/>
        <a:p>
          <a:endParaRPr lang="en-ID"/>
        </a:p>
      </dgm:t>
    </dgm:pt>
    <dgm:pt modelId="{737113B7-7DAE-48BC-A72C-4B926A17E618}">
      <dgm:prSet custT="1"/>
      <dgm:spPr>
        <a:ln>
          <a:solidFill>
            <a:schemeClr val="tx1"/>
          </a:solidFill>
        </a:ln>
      </dgm:spPr>
      <dgm:t>
        <a:bodyPr/>
        <a:lstStyle/>
        <a:p>
          <a:pPr algn="just"/>
          <a:r>
            <a:rPr lang="en-ID" sz="1600" b="0" i="0" dirty="0" err="1">
              <a:effectLst/>
              <a:latin typeface="Lato Light"/>
              <a:ea typeface="+mn-ea"/>
              <a:cs typeface="+mn-cs"/>
            </a:rPr>
            <a:t>Menurut</a:t>
          </a:r>
          <a:r>
            <a:rPr lang="en-ID" sz="1600" b="0" i="0" dirty="0">
              <a:effectLst/>
              <a:latin typeface="Lato Light"/>
              <a:ea typeface="+mn-ea"/>
              <a:cs typeface="+mn-cs"/>
            </a:rPr>
            <a:t> Prescott </a:t>
          </a:r>
          <a:r>
            <a:rPr lang="en-ID" sz="1600" b="0" i="0" dirty="0" err="1">
              <a:effectLst/>
              <a:latin typeface="Lato Light"/>
              <a:ea typeface="+mn-ea"/>
              <a:cs typeface="+mn-cs"/>
            </a:rPr>
            <a:t>pengertian</a:t>
          </a:r>
          <a:r>
            <a:rPr lang="en-ID" sz="1600" b="0" i="0" dirty="0">
              <a:effectLst/>
              <a:latin typeface="Lato Light"/>
              <a:ea typeface="+mn-ea"/>
              <a:cs typeface="+mn-cs"/>
            </a:rPr>
            <a:t> hygiene </a:t>
          </a:r>
          <a:r>
            <a:rPr lang="en-ID" sz="1600" b="0" i="0" dirty="0" err="1">
              <a:effectLst/>
              <a:latin typeface="Lato Light"/>
              <a:ea typeface="+mn-ea"/>
              <a:cs typeface="+mn-cs"/>
            </a:rPr>
            <a:t>dibagi</a:t>
          </a:r>
          <a:r>
            <a:rPr lang="en-ID" sz="1600" b="0" i="0" dirty="0">
              <a:effectLst/>
              <a:latin typeface="Lato Light"/>
              <a:ea typeface="+mn-ea"/>
              <a:cs typeface="+mn-cs"/>
            </a:rPr>
            <a:t> </a:t>
          </a:r>
          <a:r>
            <a:rPr lang="en-ID" sz="1600" b="0" i="0" dirty="0" err="1">
              <a:effectLst/>
              <a:latin typeface="Lato Light"/>
              <a:ea typeface="+mn-ea"/>
              <a:cs typeface="+mn-cs"/>
            </a:rPr>
            <a:t>ke</a:t>
          </a:r>
          <a:r>
            <a:rPr lang="en-ID" sz="1600" b="0" i="0" dirty="0">
              <a:effectLst/>
              <a:latin typeface="Lato Light"/>
              <a:ea typeface="+mn-ea"/>
              <a:cs typeface="+mn-cs"/>
            </a:rPr>
            <a:t> </a:t>
          </a:r>
          <a:r>
            <a:rPr lang="en-ID" sz="1600" b="0" i="0" dirty="0" err="1">
              <a:effectLst/>
              <a:latin typeface="Lato Light"/>
              <a:ea typeface="+mn-ea"/>
              <a:cs typeface="+mn-cs"/>
            </a:rPr>
            <a:t>dalam</a:t>
          </a:r>
          <a:r>
            <a:rPr lang="en-ID" sz="1600" b="0" i="0" dirty="0">
              <a:effectLst/>
              <a:latin typeface="Lato Light"/>
              <a:ea typeface="+mn-ea"/>
              <a:cs typeface="+mn-cs"/>
            </a:rPr>
            <a:t> </a:t>
          </a:r>
          <a:r>
            <a:rPr lang="en-ID" sz="1600" b="0" i="0" dirty="0" err="1">
              <a:effectLst/>
              <a:latin typeface="Lato Light"/>
              <a:ea typeface="+mn-ea"/>
              <a:cs typeface="+mn-cs"/>
            </a:rPr>
            <a:t>dua</a:t>
          </a:r>
          <a:r>
            <a:rPr lang="en-ID" sz="1600" b="0" i="0" dirty="0">
              <a:effectLst/>
              <a:latin typeface="Lato Light"/>
              <a:ea typeface="+mn-ea"/>
              <a:cs typeface="+mn-cs"/>
            </a:rPr>
            <a:t> </a:t>
          </a:r>
          <a:r>
            <a:rPr lang="en-ID" sz="1600" b="0" i="0" dirty="0" err="1">
              <a:effectLst/>
              <a:latin typeface="Lato Light"/>
              <a:ea typeface="+mn-ea"/>
              <a:cs typeface="+mn-cs"/>
            </a:rPr>
            <a:t>aspek</a:t>
          </a:r>
          <a:r>
            <a:rPr lang="en-ID" sz="1600" b="0" i="0" dirty="0">
              <a:effectLst/>
              <a:latin typeface="Lato Light"/>
              <a:ea typeface="+mn-ea"/>
              <a:cs typeface="+mn-cs"/>
            </a:rPr>
            <a:t> </a:t>
          </a:r>
          <a:r>
            <a:rPr lang="en-ID" sz="1600" b="0" i="0" dirty="0" err="1">
              <a:effectLst/>
              <a:latin typeface="Lato Light"/>
              <a:ea typeface="+mn-ea"/>
              <a:cs typeface="+mn-cs"/>
            </a:rPr>
            <a:t>yaitu</a:t>
          </a:r>
          <a:r>
            <a:rPr lang="en-ID" sz="1600" b="0" i="0" dirty="0">
              <a:effectLst/>
              <a:latin typeface="Lato Light"/>
              <a:ea typeface="+mn-ea"/>
              <a:cs typeface="+mn-cs"/>
            </a:rPr>
            <a:t> </a:t>
          </a:r>
          <a:r>
            <a:rPr lang="en-ID" sz="1600" b="0" i="0" dirty="0" err="1">
              <a:effectLst/>
              <a:latin typeface="Lato Light"/>
              <a:ea typeface="+mn-ea"/>
              <a:cs typeface="+mn-cs"/>
            </a:rPr>
            <a:t>menyangkut</a:t>
          </a:r>
          <a:r>
            <a:rPr lang="en-ID" sz="1600" b="0" i="0" dirty="0">
              <a:effectLst/>
              <a:latin typeface="Lato Light"/>
              <a:ea typeface="+mn-ea"/>
              <a:cs typeface="+mn-cs"/>
            </a:rPr>
            <a:t> </a:t>
          </a:r>
          <a:r>
            <a:rPr lang="en-ID" sz="1600" b="0" i="0" dirty="0" err="1">
              <a:effectLst/>
              <a:latin typeface="Lato Light"/>
              <a:ea typeface="+mn-ea"/>
              <a:cs typeface="+mn-cs"/>
            </a:rPr>
            <a:t>individu</a:t>
          </a:r>
          <a:r>
            <a:rPr lang="en-ID" sz="1600" b="0" i="0" dirty="0">
              <a:effectLst/>
              <a:latin typeface="Lato Light"/>
              <a:ea typeface="+mn-ea"/>
              <a:cs typeface="+mn-cs"/>
            </a:rPr>
            <a:t> “Personal Hygiene” dan </a:t>
          </a:r>
          <a:r>
            <a:rPr lang="en-ID" sz="1600" b="0" i="0" dirty="0" err="1">
              <a:effectLst/>
              <a:latin typeface="Lato Light"/>
              <a:ea typeface="+mn-ea"/>
              <a:cs typeface="+mn-cs"/>
            </a:rPr>
            <a:t>menyangkut</a:t>
          </a:r>
          <a:r>
            <a:rPr lang="en-ID" sz="1600" b="0" i="0" dirty="0">
              <a:effectLst/>
              <a:latin typeface="Lato Light"/>
              <a:ea typeface="+mn-ea"/>
              <a:cs typeface="+mn-cs"/>
            </a:rPr>
            <a:t> </a:t>
          </a:r>
          <a:r>
            <a:rPr lang="en-ID" sz="1600" b="0" i="0" dirty="0" err="1">
              <a:effectLst/>
              <a:latin typeface="Lato Light"/>
              <a:ea typeface="+mn-ea"/>
              <a:cs typeface="+mn-cs"/>
            </a:rPr>
            <a:t>lingkungan</a:t>
          </a:r>
          <a:r>
            <a:rPr lang="en-ID" sz="1600" b="0" i="0" dirty="0">
              <a:effectLst/>
              <a:latin typeface="Lato Light"/>
              <a:ea typeface="+mn-ea"/>
              <a:cs typeface="+mn-cs"/>
            </a:rPr>
            <a:t> “Environment”.</a:t>
          </a:r>
        </a:p>
      </dgm:t>
    </dgm:pt>
    <dgm:pt modelId="{9E6BAF26-41A7-480F-BA5D-778AC372E3F3}" type="parTrans" cxnId="{355C805E-63FB-47AC-A071-332CD9313606}">
      <dgm:prSet/>
      <dgm:spPr/>
      <dgm:t>
        <a:bodyPr/>
        <a:lstStyle/>
        <a:p>
          <a:endParaRPr lang="en-ID"/>
        </a:p>
      </dgm:t>
    </dgm:pt>
    <dgm:pt modelId="{C4F4D5BD-62B0-45E4-9542-56328510F395}" type="sibTrans" cxnId="{355C805E-63FB-47AC-A071-332CD9313606}">
      <dgm:prSet/>
      <dgm:spPr/>
      <dgm:t>
        <a:bodyPr/>
        <a:lstStyle/>
        <a:p>
          <a:endParaRPr lang="en-ID"/>
        </a:p>
      </dgm:t>
    </dgm:pt>
    <dgm:pt modelId="{DEB923C7-ED0B-42B9-9160-4A5F11D2700F}">
      <dgm:prSet custT="1"/>
      <dgm:spPr>
        <a:ln>
          <a:solidFill>
            <a:schemeClr val="tx1"/>
          </a:solidFill>
        </a:ln>
      </dgm:spPr>
      <dgm:t>
        <a:bodyPr/>
        <a:lstStyle/>
        <a:p>
          <a:r>
            <a:rPr lang="en-ID" sz="1600" b="0" i="0" dirty="0" err="1">
              <a:effectLst/>
              <a:latin typeface="Lato Light"/>
              <a:ea typeface="+mn-ea"/>
              <a:cs typeface="+mn-cs"/>
            </a:rPr>
            <a:t>Menurut</a:t>
          </a:r>
          <a:r>
            <a:rPr lang="en-ID" sz="1600" b="0" i="0" dirty="0">
              <a:effectLst/>
              <a:latin typeface="Lato Light"/>
              <a:ea typeface="+mn-ea"/>
              <a:cs typeface="+mn-cs"/>
            </a:rPr>
            <a:t> Shadily, hygiene </a:t>
          </a:r>
          <a:r>
            <a:rPr lang="en-ID" sz="1600" b="0" i="0" dirty="0" err="1">
              <a:effectLst/>
              <a:latin typeface="Lato Light"/>
              <a:ea typeface="+mn-ea"/>
              <a:cs typeface="+mn-cs"/>
            </a:rPr>
            <a:t>adalah</a:t>
          </a:r>
          <a:r>
            <a:rPr lang="en-ID" sz="1600" b="0" i="0" dirty="0">
              <a:effectLst/>
              <a:latin typeface="Lato Light"/>
              <a:ea typeface="+mn-ea"/>
              <a:cs typeface="+mn-cs"/>
            </a:rPr>
            <a:t> </a:t>
          </a:r>
          <a:r>
            <a:rPr lang="en-ID" sz="1600" b="0" i="0" dirty="0" err="1">
              <a:effectLst/>
              <a:latin typeface="Lato Light"/>
              <a:ea typeface="+mn-ea"/>
              <a:cs typeface="+mn-cs"/>
            </a:rPr>
            <a:t>satu</a:t>
          </a:r>
          <a:r>
            <a:rPr lang="en-ID" sz="1600" b="0" i="0" dirty="0">
              <a:effectLst/>
              <a:latin typeface="Lato Light"/>
              <a:ea typeface="+mn-ea"/>
              <a:cs typeface="+mn-cs"/>
            </a:rPr>
            <a:t> </a:t>
          </a:r>
          <a:r>
            <a:rPr lang="en-ID" sz="1600" b="0" i="0" dirty="0" err="1">
              <a:effectLst/>
              <a:latin typeface="Lato Light"/>
              <a:ea typeface="+mn-ea"/>
              <a:cs typeface="+mn-cs"/>
            </a:rPr>
            <a:t>ilmu</a:t>
          </a:r>
          <a:r>
            <a:rPr lang="en-ID" sz="1600" b="0" i="0" dirty="0">
              <a:effectLst/>
              <a:latin typeface="Lato Light"/>
              <a:ea typeface="+mn-ea"/>
              <a:cs typeface="+mn-cs"/>
            </a:rPr>
            <a:t> </a:t>
          </a:r>
          <a:r>
            <a:rPr lang="en-ID" sz="1600" b="0" i="0" dirty="0" err="1">
              <a:effectLst/>
              <a:latin typeface="Lato Light"/>
              <a:ea typeface="+mn-ea"/>
              <a:cs typeface="+mn-cs"/>
            </a:rPr>
            <a:t>pengetahuan</a:t>
          </a:r>
          <a:r>
            <a:rPr lang="en-ID" sz="1600" b="0" i="0" dirty="0">
              <a:effectLst/>
              <a:latin typeface="Lato Light"/>
              <a:ea typeface="+mn-ea"/>
              <a:cs typeface="+mn-cs"/>
            </a:rPr>
            <a:t> yang </a:t>
          </a:r>
          <a:r>
            <a:rPr lang="en-ID" sz="1600" b="0" i="0" dirty="0" err="1">
              <a:effectLst/>
              <a:latin typeface="Lato Light"/>
              <a:ea typeface="+mn-ea"/>
              <a:cs typeface="+mn-cs"/>
            </a:rPr>
            <a:t>mempelajari</a:t>
          </a:r>
          <a:r>
            <a:rPr lang="en-ID" sz="1600" b="0" i="0" dirty="0">
              <a:effectLst/>
              <a:latin typeface="Lato Light"/>
              <a:ea typeface="+mn-ea"/>
              <a:cs typeface="+mn-cs"/>
            </a:rPr>
            <a:t> </a:t>
          </a:r>
          <a:r>
            <a:rPr lang="en-ID" sz="1600" b="0" i="0" dirty="0" err="1">
              <a:effectLst/>
              <a:latin typeface="Lato Light"/>
              <a:ea typeface="+mn-ea"/>
              <a:cs typeface="+mn-cs"/>
            </a:rPr>
            <a:t>tentang</a:t>
          </a:r>
          <a:r>
            <a:rPr lang="en-ID" sz="1600" b="0" i="0" dirty="0">
              <a:effectLst/>
              <a:latin typeface="Lato Light"/>
              <a:ea typeface="+mn-ea"/>
              <a:cs typeface="+mn-cs"/>
            </a:rPr>
            <a:t> </a:t>
          </a:r>
          <a:r>
            <a:rPr lang="en-ID" sz="1600" b="0" i="0" dirty="0" err="1">
              <a:effectLst/>
              <a:latin typeface="Lato Light"/>
              <a:ea typeface="+mn-ea"/>
              <a:cs typeface="+mn-cs"/>
            </a:rPr>
            <a:t>kesehatan</a:t>
          </a:r>
          <a:r>
            <a:rPr lang="en-ID" sz="1600" b="0" i="0" dirty="0">
              <a:effectLst/>
              <a:latin typeface="Lato Light"/>
              <a:ea typeface="+mn-ea"/>
              <a:cs typeface="+mn-cs"/>
            </a:rPr>
            <a:t>. Hygiene </a:t>
          </a:r>
          <a:r>
            <a:rPr lang="en-ID" sz="1600" b="0" i="0" dirty="0" err="1">
              <a:effectLst/>
              <a:latin typeface="Lato Light"/>
              <a:ea typeface="+mn-ea"/>
              <a:cs typeface="+mn-cs"/>
            </a:rPr>
            <a:t>erat</a:t>
          </a:r>
          <a:r>
            <a:rPr lang="en-ID" sz="1600" b="0" i="0" dirty="0">
              <a:effectLst/>
              <a:latin typeface="Lato Light"/>
              <a:ea typeface="+mn-ea"/>
              <a:cs typeface="+mn-cs"/>
            </a:rPr>
            <a:t> </a:t>
          </a:r>
          <a:r>
            <a:rPr lang="en-ID" sz="1600" b="0" i="0" dirty="0" err="1">
              <a:effectLst/>
              <a:latin typeface="Lato Light"/>
              <a:ea typeface="+mn-ea"/>
              <a:cs typeface="+mn-cs"/>
            </a:rPr>
            <a:t>hubungannya</a:t>
          </a:r>
          <a:r>
            <a:rPr lang="en-ID" sz="1600" b="0" i="0" dirty="0">
              <a:effectLst/>
              <a:latin typeface="Lato Light"/>
              <a:ea typeface="+mn-ea"/>
              <a:cs typeface="+mn-cs"/>
            </a:rPr>
            <a:t> </a:t>
          </a:r>
          <a:r>
            <a:rPr lang="en-ID" sz="1600" b="0" i="0" dirty="0" err="1">
              <a:effectLst/>
              <a:latin typeface="Lato Light"/>
              <a:ea typeface="+mn-ea"/>
              <a:cs typeface="+mn-cs"/>
            </a:rPr>
            <a:t>dengan</a:t>
          </a:r>
          <a:r>
            <a:rPr lang="en-ID" sz="1600" b="0" i="0" dirty="0">
              <a:effectLst/>
              <a:latin typeface="Lato Light"/>
              <a:ea typeface="+mn-ea"/>
              <a:cs typeface="+mn-cs"/>
            </a:rPr>
            <a:t> </a:t>
          </a:r>
          <a:r>
            <a:rPr lang="en-ID" sz="1600" b="0" i="0" dirty="0" err="1">
              <a:effectLst/>
              <a:latin typeface="Lato Light"/>
              <a:ea typeface="+mn-ea"/>
              <a:cs typeface="+mn-cs"/>
            </a:rPr>
            <a:t>perorangan</a:t>
          </a:r>
          <a:r>
            <a:rPr lang="en-ID" sz="1600" b="0" i="0" dirty="0">
              <a:effectLst/>
              <a:latin typeface="Lato Light"/>
              <a:ea typeface="+mn-ea"/>
              <a:cs typeface="+mn-cs"/>
            </a:rPr>
            <a:t>, </a:t>
          </a:r>
          <a:r>
            <a:rPr lang="en-ID" sz="1600" b="0" i="0" dirty="0" err="1">
              <a:effectLst/>
              <a:latin typeface="Lato Light"/>
              <a:ea typeface="+mn-ea"/>
              <a:cs typeface="+mn-cs"/>
            </a:rPr>
            <a:t>makanan</a:t>
          </a:r>
          <a:r>
            <a:rPr lang="en-ID" sz="1600" b="0" i="0" dirty="0">
              <a:effectLst/>
              <a:latin typeface="Lato Light"/>
              <a:ea typeface="+mn-ea"/>
              <a:cs typeface="+mn-cs"/>
            </a:rPr>
            <a:t> dan </a:t>
          </a:r>
          <a:r>
            <a:rPr lang="en-ID" sz="1600" b="0" i="0" dirty="0" err="1">
              <a:effectLst/>
              <a:latin typeface="Lato Light"/>
              <a:ea typeface="+mn-ea"/>
              <a:cs typeface="+mn-cs"/>
            </a:rPr>
            <a:t>minuman</a:t>
          </a:r>
          <a:r>
            <a:rPr lang="en-ID" sz="1600" b="0" i="0" dirty="0">
              <a:effectLst/>
              <a:latin typeface="Lato Light"/>
              <a:ea typeface="+mn-ea"/>
              <a:cs typeface="+mn-cs"/>
            </a:rPr>
            <a:t> </a:t>
          </a:r>
          <a:r>
            <a:rPr lang="en-ID" sz="1600" b="0" i="0" dirty="0" err="1">
              <a:effectLst/>
              <a:latin typeface="Lato Light"/>
              <a:ea typeface="+mn-ea"/>
              <a:cs typeface="+mn-cs"/>
            </a:rPr>
            <a:t>karena</a:t>
          </a:r>
          <a:r>
            <a:rPr lang="en-ID" sz="1600" b="0" i="0" dirty="0">
              <a:effectLst/>
              <a:latin typeface="Lato Light"/>
              <a:ea typeface="+mn-ea"/>
              <a:cs typeface="+mn-cs"/>
            </a:rPr>
            <a:t> </a:t>
          </a:r>
          <a:r>
            <a:rPr lang="en-ID" sz="1600" b="0" i="0" dirty="0" err="1">
              <a:effectLst/>
              <a:latin typeface="Lato Light"/>
              <a:ea typeface="+mn-ea"/>
              <a:cs typeface="+mn-cs"/>
            </a:rPr>
            <a:t>merupakan</a:t>
          </a:r>
          <a:r>
            <a:rPr lang="en-ID" sz="1600" b="0" i="0" dirty="0">
              <a:effectLst/>
              <a:latin typeface="Lato Light"/>
              <a:ea typeface="+mn-ea"/>
              <a:cs typeface="+mn-cs"/>
            </a:rPr>
            <a:t> </a:t>
          </a:r>
          <a:r>
            <a:rPr lang="en-ID" sz="1600" b="0" i="0" dirty="0" err="1">
              <a:effectLst/>
              <a:latin typeface="Lato Light"/>
              <a:ea typeface="+mn-ea"/>
              <a:cs typeface="+mn-cs"/>
            </a:rPr>
            <a:t>syarat</a:t>
          </a:r>
          <a:r>
            <a:rPr lang="en-ID" sz="1600" b="0" i="0" dirty="0">
              <a:effectLst/>
              <a:latin typeface="Lato Light"/>
              <a:ea typeface="+mn-ea"/>
              <a:cs typeface="+mn-cs"/>
            </a:rPr>
            <a:t> </a:t>
          </a:r>
          <a:r>
            <a:rPr lang="en-ID" sz="1600" b="0" i="0" dirty="0" err="1">
              <a:effectLst/>
              <a:latin typeface="Lato Light"/>
              <a:ea typeface="+mn-ea"/>
              <a:cs typeface="+mn-cs"/>
            </a:rPr>
            <a:t>untuk</a:t>
          </a:r>
          <a:r>
            <a:rPr lang="en-ID" sz="1600" b="0" i="0" dirty="0">
              <a:effectLst/>
              <a:latin typeface="Lato Light"/>
              <a:ea typeface="+mn-ea"/>
              <a:cs typeface="+mn-cs"/>
            </a:rPr>
            <a:t> </a:t>
          </a:r>
          <a:r>
            <a:rPr lang="en-ID" sz="1600" b="0" i="0" dirty="0" err="1">
              <a:effectLst/>
              <a:latin typeface="Lato Light"/>
              <a:ea typeface="+mn-ea"/>
              <a:cs typeface="+mn-cs"/>
            </a:rPr>
            <a:t>mencapai</a:t>
          </a:r>
          <a:r>
            <a:rPr lang="en-ID" sz="1600" b="0" i="0" dirty="0">
              <a:effectLst/>
              <a:latin typeface="Lato Light"/>
              <a:ea typeface="+mn-ea"/>
              <a:cs typeface="+mn-cs"/>
            </a:rPr>
            <a:t> </a:t>
          </a:r>
          <a:r>
            <a:rPr lang="en-ID" sz="1600" b="0" i="0" dirty="0" err="1">
              <a:effectLst/>
              <a:latin typeface="Lato Light"/>
              <a:ea typeface="+mn-ea"/>
              <a:cs typeface="+mn-cs"/>
            </a:rPr>
            <a:t>derajat</a:t>
          </a:r>
          <a:r>
            <a:rPr lang="en-ID" sz="1600" b="0" i="0" dirty="0">
              <a:effectLst/>
              <a:latin typeface="Lato Light"/>
              <a:ea typeface="+mn-ea"/>
              <a:cs typeface="+mn-cs"/>
            </a:rPr>
            <a:t> </a:t>
          </a:r>
          <a:r>
            <a:rPr lang="en-ID" sz="1600" b="0" i="0" dirty="0" err="1">
              <a:effectLst/>
              <a:latin typeface="Lato Light"/>
              <a:ea typeface="+mn-ea"/>
              <a:cs typeface="+mn-cs"/>
            </a:rPr>
            <a:t>kesehatan</a:t>
          </a:r>
          <a:r>
            <a:rPr lang="en-ID" sz="1600" b="0" i="0" dirty="0">
              <a:effectLst/>
              <a:latin typeface="Lato Light"/>
              <a:ea typeface="+mn-ea"/>
              <a:cs typeface="+mn-cs"/>
            </a:rPr>
            <a:t>.</a:t>
          </a:r>
        </a:p>
      </dgm:t>
    </dgm:pt>
    <dgm:pt modelId="{7CB8C199-BB81-468C-934B-072E5BEC989E}" type="parTrans" cxnId="{8A623D12-2460-42ED-8811-475212B7FDBA}">
      <dgm:prSet/>
      <dgm:spPr/>
      <dgm:t>
        <a:bodyPr/>
        <a:lstStyle/>
        <a:p>
          <a:endParaRPr lang="en-ID"/>
        </a:p>
      </dgm:t>
    </dgm:pt>
    <dgm:pt modelId="{99A3C816-1943-406C-945D-79CF063BA830}" type="sibTrans" cxnId="{8A623D12-2460-42ED-8811-475212B7FDBA}">
      <dgm:prSet/>
      <dgm:spPr/>
      <dgm:t>
        <a:bodyPr/>
        <a:lstStyle/>
        <a:p>
          <a:endParaRPr lang="en-ID"/>
        </a:p>
      </dgm:t>
    </dgm:pt>
    <dgm:pt modelId="{A70AA59F-6081-4F62-85E3-813A10311658}">
      <dgm:prSet custT="1"/>
      <dgm:spPr>
        <a:ln>
          <a:solidFill>
            <a:schemeClr val="tx1"/>
          </a:solidFill>
        </a:ln>
      </dgm:spPr>
      <dgm:t>
        <a:bodyPr/>
        <a:lstStyle/>
        <a:p>
          <a:pPr algn="just"/>
          <a:r>
            <a:rPr lang="en-ID" sz="1600" b="0" i="0" dirty="0" err="1">
              <a:effectLst/>
              <a:latin typeface="Lato Light"/>
              <a:ea typeface="+mn-ea"/>
              <a:cs typeface="+mn-cs"/>
            </a:rPr>
            <a:t>Menurut</a:t>
          </a:r>
          <a:r>
            <a:rPr lang="en-ID" sz="1600" b="0" i="0" dirty="0">
              <a:effectLst/>
              <a:latin typeface="Lato Light"/>
              <a:ea typeface="+mn-ea"/>
              <a:cs typeface="+mn-cs"/>
            </a:rPr>
            <a:t> </a:t>
          </a:r>
          <a:r>
            <a:rPr lang="en-ID" sz="1600" b="0" i="0" dirty="0" err="1">
              <a:effectLst/>
              <a:latin typeface="Lato Light"/>
              <a:ea typeface="+mn-ea"/>
              <a:cs typeface="+mn-cs"/>
            </a:rPr>
            <a:t>Depkes</a:t>
          </a:r>
          <a:r>
            <a:rPr lang="en-ID" sz="1600" b="0" i="0" dirty="0">
              <a:effectLst/>
              <a:latin typeface="Lato Light"/>
              <a:ea typeface="+mn-ea"/>
              <a:cs typeface="+mn-cs"/>
            </a:rPr>
            <a:t> RI “</a:t>
          </a:r>
          <a:r>
            <a:rPr lang="en-ID" sz="1600" b="0" i="0" dirty="0" err="1">
              <a:effectLst/>
              <a:latin typeface="Lato Light"/>
              <a:ea typeface="+mn-ea"/>
              <a:cs typeface="+mn-cs"/>
            </a:rPr>
            <a:t>tahun</a:t>
          </a:r>
          <a:r>
            <a:rPr lang="en-ID" sz="1600" b="0" i="0" dirty="0">
              <a:effectLst/>
              <a:latin typeface="Lato Light"/>
              <a:ea typeface="+mn-ea"/>
              <a:cs typeface="+mn-cs"/>
            </a:rPr>
            <a:t> 2004” </a:t>
          </a:r>
          <a:r>
            <a:rPr lang="en-ID" sz="1600" b="0" i="0" dirty="0" err="1">
              <a:effectLst/>
              <a:latin typeface="Lato Light"/>
              <a:ea typeface="+mn-ea"/>
              <a:cs typeface="+mn-cs"/>
            </a:rPr>
            <a:t>pengertian</a:t>
          </a:r>
          <a:r>
            <a:rPr lang="en-ID" sz="1600" b="0" i="0" dirty="0">
              <a:effectLst/>
              <a:latin typeface="Lato Light"/>
              <a:ea typeface="+mn-ea"/>
              <a:cs typeface="+mn-cs"/>
            </a:rPr>
            <a:t> Hygiene </a:t>
          </a:r>
          <a:r>
            <a:rPr lang="en-ID" sz="1600" b="0" i="0" dirty="0" err="1">
              <a:effectLst/>
              <a:latin typeface="Lato Light"/>
              <a:ea typeface="+mn-ea"/>
              <a:cs typeface="+mn-cs"/>
            </a:rPr>
            <a:t>adalah</a:t>
          </a:r>
          <a:r>
            <a:rPr lang="en-ID" sz="1600" b="0" i="0" dirty="0">
              <a:effectLst/>
              <a:latin typeface="Lato Light"/>
              <a:ea typeface="+mn-ea"/>
              <a:cs typeface="+mn-cs"/>
            </a:rPr>
            <a:t> </a:t>
          </a:r>
          <a:r>
            <a:rPr lang="en-ID" sz="1600" b="0" i="0" dirty="0" err="1">
              <a:effectLst/>
              <a:latin typeface="Lato Light"/>
              <a:ea typeface="+mn-ea"/>
              <a:cs typeface="+mn-cs"/>
            </a:rPr>
            <a:t>upaya</a:t>
          </a:r>
          <a:r>
            <a:rPr lang="en-ID" sz="1600" b="0" i="0" dirty="0">
              <a:effectLst/>
              <a:latin typeface="Lato Light"/>
              <a:ea typeface="+mn-ea"/>
              <a:cs typeface="+mn-cs"/>
            </a:rPr>
            <a:t> </a:t>
          </a:r>
          <a:r>
            <a:rPr lang="en-ID" sz="1600" b="0" i="0" dirty="0" err="1">
              <a:effectLst/>
              <a:latin typeface="Lato Light"/>
              <a:ea typeface="+mn-ea"/>
              <a:cs typeface="+mn-cs"/>
            </a:rPr>
            <a:t>kesehatan</a:t>
          </a:r>
          <a:r>
            <a:rPr lang="en-ID" sz="1600" b="0" i="0" dirty="0">
              <a:effectLst/>
              <a:latin typeface="Lato Light"/>
              <a:ea typeface="+mn-ea"/>
              <a:cs typeface="+mn-cs"/>
            </a:rPr>
            <a:t> </a:t>
          </a:r>
          <a:r>
            <a:rPr lang="en-ID" sz="1600" b="0" i="0" dirty="0" err="1">
              <a:effectLst/>
              <a:latin typeface="Lato Light"/>
              <a:ea typeface="+mn-ea"/>
              <a:cs typeface="+mn-cs"/>
            </a:rPr>
            <a:t>dengan</a:t>
          </a:r>
          <a:r>
            <a:rPr lang="en-ID" sz="1600" b="0" i="0" dirty="0">
              <a:effectLst/>
              <a:latin typeface="Lato Light"/>
              <a:ea typeface="+mn-ea"/>
              <a:cs typeface="+mn-cs"/>
            </a:rPr>
            <a:t> </a:t>
          </a:r>
          <a:r>
            <a:rPr lang="en-ID" sz="1600" b="0" i="0" dirty="0" err="1">
              <a:effectLst/>
              <a:latin typeface="Lato Light"/>
              <a:ea typeface="+mn-ea"/>
              <a:cs typeface="+mn-cs"/>
            </a:rPr>
            <a:t>cara</a:t>
          </a:r>
          <a:r>
            <a:rPr lang="en-ID" sz="1600" b="0" i="0" dirty="0">
              <a:effectLst/>
              <a:latin typeface="Lato Light"/>
              <a:ea typeface="+mn-ea"/>
              <a:cs typeface="+mn-cs"/>
            </a:rPr>
            <a:t> </a:t>
          </a:r>
          <a:r>
            <a:rPr lang="en-ID" sz="1600" b="0" i="0" dirty="0" err="1">
              <a:effectLst/>
              <a:latin typeface="Lato Light"/>
              <a:ea typeface="+mn-ea"/>
              <a:cs typeface="+mn-cs"/>
            </a:rPr>
            <a:t>memelihara</a:t>
          </a:r>
          <a:r>
            <a:rPr lang="en-ID" sz="1600" b="0" i="0" dirty="0">
              <a:effectLst/>
              <a:latin typeface="Lato Light"/>
              <a:ea typeface="+mn-ea"/>
              <a:cs typeface="+mn-cs"/>
            </a:rPr>
            <a:t> dan </a:t>
          </a:r>
          <a:r>
            <a:rPr lang="en-ID" sz="1600" b="0" i="0" dirty="0" err="1">
              <a:effectLst/>
              <a:latin typeface="Lato Light"/>
              <a:ea typeface="+mn-ea"/>
              <a:cs typeface="+mn-cs"/>
            </a:rPr>
            <a:t>melindungi</a:t>
          </a:r>
          <a:r>
            <a:rPr lang="en-ID" sz="1600" b="0" i="0" dirty="0">
              <a:effectLst/>
              <a:latin typeface="Lato Light"/>
              <a:ea typeface="+mn-ea"/>
              <a:cs typeface="+mn-cs"/>
            </a:rPr>
            <a:t> </a:t>
          </a:r>
          <a:r>
            <a:rPr lang="en-ID" sz="1600" b="0" i="0" dirty="0" err="1">
              <a:effectLst/>
              <a:latin typeface="Lato Light"/>
              <a:ea typeface="+mn-ea"/>
              <a:cs typeface="+mn-cs"/>
            </a:rPr>
            <a:t>kebersihan</a:t>
          </a:r>
          <a:r>
            <a:rPr lang="en-ID" sz="1600" b="0" i="0" dirty="0">
              <a:effectLst/>
              <a:latin typeface="Lato Light"/>
              <a:ea typeface="+mn-ea"/>
              <a:cs typeface="+mn-cs"/>
            </a:rPr>
            <a:t> </a:t>
          </a:r>
          <a:r>
            <a:rPr lang="en-ID" sz="1600" b="0" i="0" dirty="0" err="1">
              <a:effectLst/>
              <a:latin typeface="Lato Light"/>
              <a:ea typeface="+mn-ea"/>
              <a:cs typeface="+mn-cs"/>
            </a:rPr>
            <a:t>individu</a:t>
          </a:r>
          <a:r>
            <a:rPr lang="en-ID" sz="1600" b="0" i="0" dirty="0">
              <a:effectLst/>
              <a:latin typeface="Lato Light"/>
              <a:ea typeface="+mn-ea"/>
              <a:cs typeface="+mn-cs"/>
            </a:rPr>
            <a:t>, </a:t>
          </a:r>
          <a:r>
            <a:rPr lang="en-ID" sz="1600" b="0" i="0" dirty="0" err="1">
              <a:effectLst/>
              <a:latin typeface="Lato Light"/>
              <a:ea typeface="+mn-ea"/>
              <a:cs typeface="+mn-cs"/>
            </a:rPr>
            <a:t>misalnya</a:t>
          </a:r>
          <a:r>
            <a:rPr lang="en-ID" sz="1600" b="0" i="0" dirty="0">
              <a:effectLst/>
              <a:latin typeface="Lato Light"/>
              <a:ea typeface="+mn-ea"/>
              <a:cs typeface="+mn-cs"/>
            </a:rPr>
            <a:t> </a:t>
          </a:r>
          <a:r>
            <a:rPr lang="en-ID" sz="1600" b="0" i="0" dirty="0" err="1">
              <a:effectLst/>
              <a:latin typeface="Lato Light"/>
              <a:ea typeface="+mn-ea"/>
              <a:cs typeface="+mn-cs"/>
            </a:rPr>
            <a:t>mencuci</a:t>
          </a:r>
          <a:r>
            <a:rPr lang="en-ID" sz="1600" b="0" i="0" dirty="0">
              <a:effectLst/>
              <a:latin typeface="Lato Light"/>
              <a:ea typeface="+mn-ea"/>
              <a:cs typeface="+mn-cs"/>
            </a:rPr>
            <a:t> </a:t>
          </a:r>
          <a:r>
            <a:rPr lang="en-ID" sz="1600" b="0" i="0" dirty="0" err="1">
              <a:effectLst/>
              <a:latin typeface="Lato Light"/>
              <a:ea typeface="+mn-ea"/>
              <a:cs typeface="+mn-cs"/>
            </a:rPr>
            <a:t>tangan</a:t>
          </a:r>
          <a:r>
            <a:rPr lang="en-ID" sz="1600" b="0" i="0" dirty="0">
              <a:effectLst/>
              <a:latin typeface="Lato Light"/>
              <a:ea typeface="+mn-ea"/>
              <a:cs typeface="+mn-cs"/>
            </a:rPr>
            <a:t> </a:t>
          </a:r>
          <a:r>
            <a:rPr lang="en-ID" sz="1600" b="0" i="0" dirty="0" err="1">
              <a:effectLst/>
              <a:latin typeface="Lato Light"/>
              <a:ea typeface="+mn-ea"/>
              <a:cs typeface="+mn-cs"/>
            </a:rPr>
            <a:t>untuk</a:t>
          </a:r>
          <a:r>
            <a:rPr lang="en-ID" sz="1600" b="0" i="0" dirty="0">
              <a:effectLst/>
              <a:latin typeface="Lato Light"/>
              <a:ea typeface="+mn-ea"/>
              <a:cs typeface="+mn-cs"/>
            </a:rPr>
            <a:t> </a:t>
          </a:r>
          <a:r>
            <a:rPr lang="en-ID" sz="1600" b="0" i="0" dirty="0" err="1">
              <a:effectLst/>
              <a:latin typeface="Lato Light"/>
              <a:ea typeface="+mn-ea"/>
              <a:cs typeface="+mn-cs"/>
            </a:rPr>
            <a:t>kebersihan</a:t>
          </a:r>
          <a:r>
            <a:rPr lang="en-ID" sz="1600" b="0" i="0" dirty="0">
              <a:effectLst/>
              <a:latin typeface="Lato Light"/>
              <a:ea typeface="+mn-ea"/>
              <a:cs typeface="+mn-cs"/>
            </a:rPr>
            <a:t> </a:t>
          </a:r>
          <a:r>
            <a:rPr lang="en-ID" sz="1600" b="0" i="0" dirty="0" err="1">
              <a:effectLst/>
              <a:latin typeface="Lato Light"/>
              <a:ea typeface="+mn-ea"/>
              <a:cs typeface="+mn-cs"/>
            </a:rPr>
            <a:t>tangan</a:t>
          </a:r>
          <a:r>
            <a:rPr lang="en-ID" sz="1600" b="0" i="0" dirty="0">
              <a:effectLst/>
              <a:latin typeface="Lato Light"/>
              <a:ea typeface="+mn-ea"/>
              <a:cs typeface="+mn-cs"/>
            </a:rPr>
            <a:t>,, </a:t>
          </a:r>
          <a:r>
            <a:rPr lang="en-ID" sz="1600" b="0" i="0" dirty="0" err="1">
              <a:effectLst/>
              <a:latin typeface="Lato Light"/>
              <a:ea typeface="+mn-ea"/>
              <a:cs typeface="+mn-cs"/>
            </a:rPr>
            <a:t>membuang</a:t>
          </a:r>
          <a:r>
            <a:rPr lang="en-ID" sz="1600" b="0" i="0" dirty="0">
              <a:effectLst/>
              <a:latin typeface="Lato Light"/>
              <a:ea typeface="+mn-ea"/>
              <a:cs typeface="+mn-cs"/>
            </a:rPr>
            <a:t> </a:t>
          </a:r>
          <a:r>
            <a:rPr lang="en-ID" sz="1600" b="0" i="0" dirty="0" err="1">
              <a:effectLst/>
              <a:latin typeface="Lato Light"/>
              <a:ea typeface="+mn-ea"/>
              <a:cs typeface="+mn-cs"/>
            </a:rPr>
            <a:t>bagian</a:t>
          </a:r>
          <a:r>
            <a:rPr lang="en-ID" sz="1600" b="0" i="0" dirty="0">
              <a:effectLst/>
              <a:latin typeface="Lato Light"/>
              <a:ea typeface="+mn-ea"/>
              <a:cs typeface="+mn-cs"/>
            </a:rPr>
            <a:t> </a:t>
          </a:r>
          <a:r>
            <a:rPr lang="en-ID" sz="1600" b="0" i="0" dirty="0" err="1">
              <a:effectLst/>
              <a:latin typeface="Lato Light"/>
              <a:ea typeface="+mn-ea"/>
              <a:cs typeface="+mn-cs"/>
            </a:rPr>
            <a:t>makanan</a:t>
          </a:r>
          <a:r>
            <a:rPr lang="en-ID" sz="1600" b="0" i="0" dirty="0">
              <a:effectLst/>
              <a:latin typeface="Lato Light"/>
              <a:ea typeface="+mn-ea"/>
              <a:cs typeface="+mn-cs"/>
            </a:rPr>
            <a:t> yang </a:t>
          </a:r>
          <a:r>
            <a:rPr lang="en-ID" sz="1600" b="0" i="0" dirty="0" err="1">
              <a:effectLst/>
              <a:latin typeface="Lato Light"/>
              <a:ea typeface="+mn-ea"/>
              <a:cs typeface="+mn-cs"/>
            </a:rPr>
            <a:t>rusak</a:t>
          </a:r>
          <a:r>
            <a:rPr lang="en-ID" sz="1600" b="0" i="0" dirty="0">
              <a:effectLst/>
              <a:latin typeface="Lato Light"/>
              <a:ea typeface="+mn-ea"/>
              <a:cs typeface="+mn-cs"/>
            </a:rPr>
            <a:t> </a:t>
          </a:r>
          <a:r>
            <a:rPr lang="en-ID" sz="1600" b="0" i="0" dirty="0" err="1">
              <a:effectLst/>
              <a:latin typeface="Lato Light"/>
              <a:ea typeface="+mn-ea"/>
              <a:cs typeface="+mn-cs"/>
            </a:rPr>
            <a:t>untuk</a:t>
          </a:r>
          <a:r>
            <a:rPr lang="en-ID" sz="1600" b="0" i="0" dirty="0">
              <a:effectLst/>
              <a:latin typeface="Lato Light"/>
              <a:ea typeface="+mn-ea"/>
              <a:cs typeface="+mn-cs"/>
            </a:rPr>
            <a:t> </a:t>
          </a:r>
          <a:r>
            <a:rPr lang="en-ID" sz="1800" b="0" i="0" dirty="0" err="1">
              <a:effectLst/>
              <a:latin typeface="Lato Light"/>
              <a:ea typeface="+mn-ea"/>
              <a:cs typeface="+mn-cs"/>
            </a:rPr>
            <a:t>melindungi</a:t>
          </a:r>
          <a:r>
            <a:rPr lang="en-ID" sz="1600" b="0" i="0" dirty="0">
              <a:effectLst/>
              <a:latin typeface="Lato Light"/>
              <a:ea typeface="+mn-ea"/>
              <a:cs typeface="+mn-cs"/>
            </a:rPr>
            <a:t> </a:t>
          </a:r>
          <a:r>
            <a:rPr lang="en-ID" sz="1600" b="0" i="0" dirty="0" err="1">
              <a:effectLst/>
              <a:latin typeface="Lato Light"/>
              <a:ea typeface="+mn-ea"/>
              <a:cs typeface="+mn-cs"/>
            </a:rPr>
            <a:t>keutuhan</a:t>
          </a:r>
          <a:r>
            <a:rPr lang="en-ID" sz="1600" b="0" i="0" dirty="0">
              <a:effectLst/>
              <a:latin typeface="Lato Light"/>
              <a:ea typeface="+mn-ea"/>
              <a:cs typeface="+mn-cs"/>
            </a:rPr>
            <a:t> </a:t>
          </a:r>
          <a:r>
            <a:rPr lang="en-ID" sz="1600" b="0" i="0" dirty="0" err="1">
              <a:effectLst/>
              <a:latin typeface="Lato Light"/>
              <a:ea typeface="+mn-ea"/>
              <a:cs typeface="+mn-cs"/>
            </a:rPr>
            <a:t>makanan</a:t>
          </a:r>
          <a:r>
            <a:rPr lang="en-ID" sz="1600" b="0" i="0" dirty="0">
              <a:effectLst/>
              <a:latin typeface="Lato Light"/>
              <a:ea typeface="+mn-ea"/>
              <a:cs typeface="+mn-cs"/>
            </a:rPr>
            <a:t> </a:t>
          </a:r>
          <a:r>
            <a:rPr lang="en-ID" sz="1600" b="0" i="0" dirty="0" err="1">
              <a:effectLst/>
              <a:latin typeface="Lato Light"/>
              <a:ea typeface="+mn-ea"/>
              <a:cs typeface="+mn-cs"/>
            </a:rPr>
            <a:t>secara</a:t>
          </a:r>
          <a:r>
            <a:rPr lang="en-ID" sz="1600" b="0" i="0" dirty="0">
              <a:effectLst/>
              <a:latin typeface="Lato Light"/>
              <a:ea typeface="+mn-ea"/>
              <a:cs typeface="+mn-cs"/>
            </a:rPr>
            <a:t> </a:t>
          </a:r>
          <a:r>
            <a:rPr lang="en-ID" sz="1600" b="0" i="0" dirty="0" err="1">
              <a:effectLst/>
              <a:latin typeface="Lato Light"/>
              <a:ea typeface="+mn-ea"/>
              <a:cs typeface="+mn-cs"/>
            </a:rPr>
            <a:t>keseluruhan</a:t>
          </a:r>
          <a:r>
            <a:rPr lang="en-ID" sz="1600" b="0" i="0" dirty="0">
              <a:effectLst/>
              <a:latin typeface="Lato Light"/>
              <a:ea typeface="+mn-ea"/>
              <a:cs typeface="+mn-cs"/>
            </a:rPr>
            <a:t>, </a:t>
          </a:r>
        </a:p>
      </dgm:t>
    </dgm:pt>
    <dgm:pt modelId="{F67C7005-1408-4BFB-8AF6-2E3E50E2D3CE}" type="parTrans" cxnId="{6436A284-2D87-44BB-ACAE-80EFE7AEFDFE}">
      <dgm:prSet/>
      <dgm:spPr/>
      <dgm:t>
        <a:bodyPr/>
        <a:lstStyle/>
        <a:p>
          <a:endParaRPr lang="en-ID"/>
        </a:p>
      </dgm:t>
    </dgm:pt>
    <dgm:pt modelId="{ACEB0A21-F4FB-4538-A919-6E81B0FFE5E0}" type="sibTrans" cxnId="{6436A284-2D87-44BB-ACAE-80EFE7AEFDFE}">
      <dgm:prSet/>
      <dgm:spPr/>
      <dgm:t>
        <a:bodyPr/>
        <a:lstStyle/>
        <a:p>
          <a:endParaRPr lang="en-ID"/>
        </a:p>
      </dgm:t>
    </dgm:pt>
    <dgm:pt modelId="{07BC79B4-82FE-4457-A850-AFB40547778C}" type="pres">
      <dgm:prSet presAssocID="{DAA1D9B8-F68D-472B-A46F-C96242F0A414}" presName="Name0" presStyleCnt="0">
        <dgm:presLayoutVars>
          <dgm:dir/>
          <dgm:animLvl val="lvl"/>
          <dgm:resizeHandles val="exact"/>
        </dgm:presLayoutVars>
      </dgm:prSet>
      <dgm:spPr/>
    </dgm:pt>
    <dgm:pt modelId="{882BB147-6D83-4776-BEDE-5CCE347F585F}" type="pres">
      <dgm:prSet presAssocID="{477F0E1C-7A95-4495-87C5-FFAE2376EFC0}" presName="linNode" presStyleCnt="0"/>
      <dgm:spPr/>
    </dgm:pt>
    <dgm:pt modelId="{FAD651F3-5B12-4A55-87E0-3C71ECCFF70C}" type="pres">
      <dgm:prSet presAssocID="{477F0E1C-7A95-4495-87C5-FFAE2376EFC0}" presName="parentText" presStyleLbl="node1" presStyleIdx="0" presStyleCnt="5">
        <dgm:presLayoutVars>
          <dgm:chMax val="1"/>
          <dgm:bulletEnabled val="1"/>
        </dgm:presLayoutVars>
      </dgm:prSet>
      <dgm:spPr/>
    </dgm:pt>
    <dgm:pt modelId="{DF322F4A-F292-4CDF-BFD9-1F8EDBB36758}" type="pres">
      <dgm:prSet presAssocID="{477F0E1C-7A95-4495-87C5-FFAE2376EFC0}" presName="descendantText" presStyleLbl="alignAccFollowNode1" presStyleIdx="0" presStyleCnt="5">
        <dgm:presLayoutVars>
          <dgm:bulletEnabled val="1"/>
        </dgm:presLayoutVars>
      </dgm:prSet>
      <dgm:spPr/>
    </dgm:pt>
    <dgm:pt modelId="{E46B3776-CC99-4E5D-B16A-F777256362FA}" type="pres">
      <dgm:prSet presAssocID="{5EC49BD1-8A7B-4E89-ABBD-BE0123FC5399}" presName="sp" presStyleCnt="0"/>
      <dgm:spPr/>
    </dgm:pt>
    <dgm:pt modelId="{23DDAECE-3C1B-438E-8B41-884E8AA738DF}" type="pres">
      <dgm:prSet presAssocID="{DC13E77F-1224-4F90-984E-A3CCE53E9760}" presName="linNode" presStyleCnt="0"/>
      <dgm:spPr/>
    </dgm:pt>
    <dgm:pt modelId="{D63262F3-E2E4-4A0A-BA21-D0115A83217D}" type="pres">
      <dgm:prSet presAssocID="{DC13E77F-1224-4F90-984E-A3CCE53E9760}" presName="parentText" presStyleLbl="node1" presStyleIdx="1" presStyleCnt="5">
        <dgm:presLayoutVars>
          <dgm:chMax val="1"/>
          <dgm:bulletEnabled val="1"/>
        </dgm:presLayoutVars>
      </dgm:prSet>
      <dgm:spPr/>
    </dgm:pt>
    <dgm:pt modelId="{C4E8E0B8-D6D5-49A9-A09C-A8BCD804A12D}" type="pres">
      <dgm:prSet presAssocID="{DC13E77F-1224-4F90-984E-A3CCE53E9760}" presName="descendantText" presStyleLbl="alignAccFollowNode1" presStyleIdx="1" presStyleCnt="5">
        <dgm:presLayoutVars>
          <dgm:bulletEnabled val="1"/>
        </dgm:presLayoutVars>
      </dgm:prSet>
      <dgm:spPr/>
    </dgm:pt>
    <dgm:pt modelId="{8E38C7CC-6246-47CA-B9AE-ED949FB43DFF}" type="pres">
      <dgm:prSet presAssocID="{81BA8139-16E5-415C-894C-828E8E2EC209}" presName="sp" presStyleCnt="0"/>
      <dgm:spPr/>
    </dgm:pt>
    <dgm:pt modelId="{9DD8135D-6DF3-4872-9F17-B8821C48F5CD}" type="pres">
      <dgm:prSet presAssocID="{6C894BBE-7B76-4E32-A6CD-6149AF94FEEF}" presName="linNode" presStyleCnt="0"/>
      <dgm:spPr/>
    </dgm:pt>
    <dgm:pt modelId="{9A051C14-0FBF-4E1E-B620-50FDCC80D890}" type="pres">
      <dgm:prSet presAssocID="{6C894BBE-7B76-4E32-A6CD-6149AF94FEEF}" presName="parentText" presStyleLbl="node1" presStyleIdx="2" presStyleCnt="5">
        <dgm:presLayoutVars>
          <dgm:chMax val="1"/>
          <dgm:bulletEnabled val="1"/>
        </dgm:presLayoutVars>
      </dgm:prSet>
      <dgm:spPr/>
    </dgm:pt>
    <dgm:pt modelId="{1F2B9F85-CF22-4E8D-A121-D66967D8C4C1}" type="pres">
      <dgm:prSet presAssocID="{6C894BBE-7B76-4E32-A6CD-6149AF94FEEF}" presName="descendantText" presStyleLbl="alignAccFollowNode1" presStyleIdx="2" presStyleCnt="5">
        <dgm:presLayoutVars>
          <dgm:bulletEnabled val="1"/>
        </dgm:presLayoutVars>
      </dgm:prSet>
      <dgm:spPr/>
    </dgm:pt>
    <dgm:pt modelId="{4025AB16-B139-4DF3-9129-13FB7957DAB2}" type="pres">
      <dgm:prSet presAssocID="{56DD5284-A787-4817-9299-9FE9352B5A51}" presName="sp" presStyleCnt="0"/>
      <dgm:spPr/>
    </dgm:pt>
    <dgm:pt modelId="{3853996A-344D-4E28-AC7A-EA826CC449A4}" type="pres">
      <dgm:prSet presAssocID="{BB8B515E-C109-4E41-9250-18DB1575FDC9}" presName="linNode" presStyleCnt="0"/>
      <dgm:spPr/>
    </dgm:pt>
    <dgm:pt modelId="{9944B9A8-9AB5-4EFB-AC0F-CCA35124F56A}" type="pres">
      <dgm:prSet presAssocID="{BB8B515E-C109-4E41-9250-18DB1575FDC9}" presName="parentText" presStyleLbl="node1" presStyleIdx="3" presStyleCnt="5">
        <dgm:presLayoutVars>
          <dgm:chMax val="1"/>
          <dgm:bulletEnabled val="1"/>
        </dgm:presLayoutVars>
      </dgm:prSet>
      <dgm:spPr/>
    </dgm:pt>
    <dgm:pt modelId="{871E6652-2BC4-41CD-B1C1-2FB2D53A4EAD}" type="pres">
      <dgm:prSet presAssocID="{BB8B515E-C109-4E41-9250-18DB1575FDC9}" presName="descendantText" presStyleLbl="alignAccFollowNode1" presStyleIdx="3" presStyleCnt="5">
        <dgm:presLayoutVars>
          <dgm:bulletEnabled val="1"/>
        </dgm:presLayoutVars>
      </dgm:prSet>
      <dgm:spPr/>
    </dgm:pt>
    <dgm:pt modelId="{22407903-7E7D-4CAD-96FE-B0E82AB627BB}" type="pres">
      <dgm:prSet presAssocID="{D197E21F-E450-40E0-8141-B07543FB217E}" presName="sp" presStyleCnt="0"/>
      <dgm:spPr/>
    </dgm:pt>
    <dgm:pt modelId="{4C302D60-B53B-4C15-A184-119744C0C43E}" type="pres">
      <dgm:prSet presAssocID="{CD9D1D6A-06B3-4638-BCB6-E9410423F8F1}" presName="linNode" presStyleCnt="0"/>
      <dgm:spPr/>
    </dgm:pt>
    <dgm:pt modelId="{99B3C494-371B-4437-A255-23A609566925}" type="pres">
      <dgm:prSet presAssocID="{CD9D1D6A-06B3-4638-BCB6-E9410423F8F1}" presName="parentText" presStyleLbl="node1" presStyleIdx="4" presStyleCnt="5" custScaleX="107444">
        <dgm:presLayoutVars>
          <dgm:chMax val="1"/>
          <dgm:bulletEnabled val="1"/>
        </dgm:presLayoutVars>
      </dgm:prSet>
      <dgm:spPr/>
    </dgm:pt>
    <dgm:pt modelId="{FCD51B4C-BC4D-40F5-B49E-9828C1480B22}" type="pres">
      <dgm:prSet presAssocID="{CD9D1D6A-06B3-4638-BCB6-E9410423F8F1}" presName="descendantText" presStyleLbl="alignAccFollowNode1" presStyleIdx="4" presStyleCnt="5" custScaleX="106321" custScaleY="176900" custLinFactNeighborY="2179">
        <dgm:presLayoutVars>
          <dgm:bulletEnabled val="1"/>
        </dgm:presLayoutVars>
      </dgm:prSet>
      <dgm:spPr/>
    </dgm:pt>
  </dgm:ptLst>
  <dgm:cxnLst>
    <dgm:cxn modelId="{4697D901-8EBC-48BA-ADA9-5C1F816770DA}" type="presOf" srcId="{DEB923C7-ED0B-42B9-9160-4A5F11D2700F}" destId="{871E6652-2BC4-41CD-B1C1-2FB2D53A4EAD}" srcOrd="0" destOrd="0" presId="urn:microsoft.com/office/officeart/2005/8/layout/vList5"/>
    <dgm:cxn modelId="{8A623D12-2460-42ED-8811-475212B7FDBA}" srcId="{BB8B515E-C109-4E41-9250-18DB1575FDC9}" destId="{DEB923C7-ED0B-42B9-9160-4A5F11D2700F}" srcOrd="0" destOrd="0" parTransId="{7CB8C199-BB81-468C-934B-072E5BEC989E}" sibTransId="{99A3C816-1943-406C-945D-79CF063BA830}"/>
    <dgm:cxn modelId="{DBFB3F1D-CAB4-4CDC-97CD-F5EE3476EEA9}" srcId="{477F0E1C-7A95-4495-87C5-FFAE2376EFC0}" destId="{535010B4-125B-4F28-9B0B-500B58EC0096}" srcOrd="0" destOrd="0" parTransId="{BEF671DC-9227-46D9-8AB6-B76B3C151FEC}" sibTransId="{93031ACA-36A0-434D-8702-3EF17E786008}"/>
    <dgm:cxn modelId="{355C805E-63FB-47AC-A071-332CD9313606}" srcId="{6C894BBE-7B76-4E32-A6CD-6149AF94FEEF}" destId="{737113B7-7DAE-48BC-A72C-4B926A17E618}" srcOrd="0" destOrd="0" parTransId="{9E6BAF26-41A7-480F-BA5D-778AC372E3F3}" sibTransId="{C4F4D5BD-62B0-45E4-9542-56328510F395}"/>
    <dgm:cxn modelId="{D58AC162-E36F-4322-8226-60D492E36EA9}" type="presOf" srcId="{CD9D1D6A-06B3-4638-BCB6-E9410423F8F1}" destId="{99B3C494-371B-4437-A255-23A609566925}" srcOrd="0" destOrd="0" presId="urn:microsoft.com/office/officeart/2005/8/layout/vList5"/>
    <dgm:cxn modelId="{FE4FCB48-3562-4A95-8C5E-EBEEE69CDC53}" type="presOf" srcId="{BB8B515E-C109-4E41-9250-18DB1575FDC9}" destId="{9944B9A8-9AB5-4EFB-AC0F-CCA35124F56A}" srcOrd="0" destOrd="0" presId="urn:microsoft.com/office/officeart/2005/8/layout/vList5"/>
    <dgm:cxn modelId="{D30BFA4C-9716-4243-8002-4C033DF8C4EE}" srcId="{DAA1D9B8-F68D-472B-A46F-C96242F0A414}" destId="{477F0E1C-7A95-4495-87C5-FFAE2376EFC0}" srcOrd="0" destOrd="0" parTransId="{FF4A3FD5-3006-4CD5-9CEB-446217D2E766}" sibTransId="{5EC49BD1-8A7B-4E89-ABBD-BE0123FC5399}"/>
    <dgm:cxn modelId="{89CB8571-00D7-4D6E-8760-BEE79415DB15}" type="presOf" srcId="{DC13E77F-1224-4F90-984E-A3CCE53E9760}" destId="{D63262F3-E2E4-4A0A-BA21-D0115A83217D}" srcOrd="0" destOrd="0" presId="urn:microsoft.com/office/officeart/2005/8/layout/vList5"/>
    <dgm:cxn modelId="{2B9BDB72-7F05-4D82-B8A8-F16462761A56}" srcId="{DAA1D9B8-F68D-472B-A46F-C96242F0A414}" destId="{DC13E77F-1224-4F90-984E-A3CCE53E9760}" srcOrd="1" destOrd="0" parTransId="{3397152E-5813-4188-A19F-5A1A633D0A0F}" sibTransId="{81BA8139-16E5-415C-894C-828E8E2EC209}"/>
    <dgm:cxn modelId="{AA897C74-6990-4A41-80C0-7A289C93122E}" type="presOf" srcId="{DAA1D9B8-F68D-472B-A46F-C96242F0A414}" destId="{07BC79B4-82FE-4457-A850-AFB40547778C}" srcOrd="0" destOrd="0" presId="urn:microsoft.com/office/officeart/2005/8/layout/vList5"/>
    <dgm:cxn modelId="{6436A284-2D87-44BB-ACAE-80EFE7AEFDFE}" srcId="{CD9D1D6A-06B3-4638-BCB6-E9410423F8F1}" destId="{A70AA59F-6081-4F62-85E3-813A10311658}" srcOrd="0" destOrd="0" parTransId="{F67C7005-1408-4BFB-8AF6-2E3E50E2D3CE}" sibTransId="{ACEB0A21-F4FB-4538-A919-6E81B0FFE5E0}"/>
    <dgm:cxn modelId="{012B8A85-9416-4A96-84E3-D26277D1344C}" srcId="{DC13E77F-1224-4F90-984E-A3CCE53E9760}" destId="{6F381437-8054-4E2D-B0F2-554B6F701F36}" srcOrd="0" destOrd="0" parTransId="{9AB5C307-FA9F-491E-82D7-5707E45F144F}" sibTransId="{6D7CD2B7-E0D0-4EA4-AEEB-89F02148926A}"/>
    <dgm:cxn modelId="{CDEEC996-A221-4747-A981-FA38B2F148F2}" srcId="{DAA1D9B8-F68D-472B-A46F-C96242F0A414}" destId="{CD9D1D6A-06B3-4638-BCB6-E9410423F8F1}" srcOrd="4" destOrd="0" parTransId="{80FA2321-65E0-4A23-A90E-5650E9514398}" sibTransId="{7B9AB398-8D2D-4102-8BA0-E91D2FC9E03C}"/>
    <dgm:cxn modelId="{D995B89F-164B-43E4-A180-A95652497083}" srcId="{DAA1D9B8-F68D-472B-A46F-C96242F0A414}" destId="{6C894BBE-7B76-4E32-A6CD-6149AF94FEEF}" srcOrd="2" destOrd="0" parTransId="{6752963E-9E51-4F1E-AEB3-FD2ACBB31974}" sibTransId="{56DD5284-A787-4817-9299-9FE9352B5A51}"/>
    <dgm:cxn modelId="{3C4DA5A1-0706-494D-953E-FD4A2D0ACC34}" type="presOf" srcId="{6F381437-8054-4E2D-B0F2-554B6F701F36}" destId="{C4E8E0B8-D6D5-49A9-A09C-A8BCD804A12D}" srcOrd="0" destOrd="0" presId="urn:microsoft.com/office/officeart/2005/8/layout/vList5"/>
    <dgm:cxn modelId="{019EACB0-C0D4-47A0-8FED-5619D62C184F}" srcId="{DAA1D9B8-F68D-472B-A46F-C96242F0A414}" destId="{BB8B515E-C109-4E41-9250-18DB1575FDC9}" srcOrd="3" destOrd="0" parTransId="{BCC3DF7F-1164-4651-985D-EBC2EBAE9800}" sibTransId="{D197E21F-E450-40E0-8141-B07543FB217E}"/>
    <dgm:cxn modelId="{37983EC1-8013-4E19-B3C5-8E6BA186D435}" type="presOf" srcId="{535010B4-125B-4F28-9B0B-500B58EC0096}" destId="{DF322F4A-F292-4CDF-BFD9-1F8EDBB36758}" srcOrd="0" destOrd="0" presId="urn:microsoft.com/office/officeart/2005/8/layout/vList5"/>
    <dgm:cxn modelId="{1CFFA0DB-5A53-4977-AED1-38513430FF5E}" type="presOf" srcId="{737113B7-7DAE-48BC-A72C-4B926A17E618}" destId="{1F2B9F85-CF22-4E8D-A121-D66967D8C4C1}" srcOrd="0" destOrd="0" presId="urn:microsoft.com/office/officeart/2005/8/layout/vList5"/>
    <dgm:cxn modelId="{318494DE-97CC-4ABF-979D-DB39694E3235}" type="presOf" srcId="{6C894BBE-7B76-4E32-A6CD-6149AF94FEEF}" destId="{9A051C14-0FBF-4E1E-B620-50FDCC80D890}" srcOrd="0" destOrd="0" presId="urn:microsoft.com/office/officeart/2005/8/layout/vList5"/>
    <dgm:cxn modelId="{62E2D3F9-A6F4-4B11-A993-1506934EECF2}" type="presOf" srcId="{477F0E1C-7A95-4495-87C5-FFAE2376EFC0}" destId="{FAD651F3-5B12-4A55-87E0-3C71ECCFF70C}" srcOrd="0" destOrd="0" presId="urn:microsoft.com/office/officeart/2005/8/layout/vList5"/>
    <dgm:cxn modelId="{800A17FF-8AC0-451E-BD42-CE291C422D80}" type="presOf" srcId="{A70AA59F-6081-4F62-85E3-813A10311658}" destId="{FCD51B4C-BC4D-40F5-B49E-9828C1480B22}" srcOrd="0" destOrd="0" presId="urn:microsoft.com/office/officeart/2005/8/layout/vList5"/>
    <dgm:cxn modelId="{CE83D04E-400A-4BE7-B9B2-ED6E130F78E7}" type="presParOf" srcId="{07BC79B4-82FE-4457-A850-AFB40547778C}" destId="{882BB147-6D83-4776-BEDE-5CCE347F585F}" srcOrd="0" destOrd="0" presId="urn:microsoft.com/office/officeart/2005/8/layout/vList5"/>
    <dgm:cxn modelId="{B962CB23-3AD3-4CB1-8D0A-C6DBACE8F7CB}" type="presParOf" srcId="{882BB147-6D83-4776-BEDE-5CCE347F585F}" destId="{FAD651F3-5B12-4A55-87E0-3C71ECCFF70C}" srcOrd="0" destOrd="0" presId="urn:microsoft.com/office/officeart/2005/8/layout/vList5"/>
    <dgm:cxn modelId="{FA7F82A2-0815-43B5-BC0D-CF53F83B4B8D}" type="presParOf" srcId="{882BB147-6D83-4776-BEDE-5CCE347F585F}" destId="{DF322F4A-F292-4CDF-BFD9-1F8EDBB36758}" srcOrd="1" destOrd="0" presId="urn:microsoft.com/office/officeart/2005/8/layout/vList5"/>
    <dgm:cxn modelId="{AB13B569-057E-4339-B96C-F6E150D733BD}" type="presParOf" srcId="{07BC79B4-82FE-4457-A850-AFB40547778C}" destId="{E46B3776-CC99-4E5D-B16A-F777256362FA}" srcOrd="1" destOrd="0" presId="urn:microsoft.com/office/officeart/2005/8/layout/vList5"/>
    <dgm:cxn modelId="{651B7CD4-796F-4FFD-95D2-BA8084480969}" type="presParOf" srcId="{07BC79B4-82FE-4457-A850-AFB40547778C}" destId="{23DDAECE-3C1B-438E-8B41-884E8AA738DF}" srcOrd="2" destOrd="0" presId="urn:microsoft.com/office/officeart/2005/8/layout/vList5"/>
    <dgm:cxn modelId="{5E5BD641-E967-4897-B0A2-CBB81E1C1F20}" type="presParOf" srcId="{23DDAECE-3C1B-438E-8B41-884E8AA738DF}" destId="{D63262F3-E2E4-4A0A-BA21-D0115A83217D}" srcOrd="0" destOrd="0" presId="urn:microsoft.com/office/officeart/2005/8/layout/vList5"/>
    <dgm:cxn modelId="{95068DCA-4ECF-419F-85C6-DFC5DA971109}" type="presParOf" srcId="{23DDAECE-3C1B-438E-8B41-884E8AA738DF}" destId="{C4E8E0B8-D6D5-49A9-A09C-A8BCD804A12D}" srcOrd="1" destOrd="0" presId="urn:microsoft.com/office/officeart/2005/8/layout/vList5"/>
    <dgm:cxn modelId="{AA7F2217-5A0E-48B5-818E-F46EC14AEBCD}" type="presParOf" srcId="{07BC79B4-82FE-4457-A850-AFB40547778C}" destId="{8E38C7CC-6246-47CA-B9AE-ED949FB43DFF}" srcOrd="3" destOrd="0" presId="urn:microsoft.com/office/officeart/2005/8/layout/vList5"/>
    <dgm:cxn modelId="{0764E3D7-C2E4-45A8-959A-E40EFC9CC115}" type="presParOf" srcId="{07BC79B4-82FE-4457-A850-AFB40547778C}" destId="{9DD8135D-6DF3-4872-9F17-B8821C48F5CD}" srcOrd="4" destOrd="0" presId="urn:microsoft.com/office/officeart/2005/8/layout/vList5"/>
    <dgm:cxn modelId="{1376438E-F9DE-4B9A-BEDD-7E95EDAC9BF5}" type="presParOf" srcId="{9DD8135D-6DF3-4872-9F17-B8821C48F5CD}" destId="{9A051C14-0FBF-4E1E-B620-50FDCC80D890}" srcOrd="0" destOrd="0" presId="urn:microsoft.com/office/officeart/2005/8/layout/vList5"/>
    <dgm:cxn modelId="{F7E3BF86-A29E-4C2E-BCE6-1B84BF2AB127}" type="presParOf" srcId="{9DD8135D-6DF3-4872-9F17-B8821C48F5CD}" destId="{1F2B9F85-CF22-4E8D-A121-D66967D8C4C1}" srcOrd="1" destOrd="0" presId="urn:microsoft.com/office/officeart/2005/8/layout/vList5"/>
    <dgm:cxn modelId="{96627F2E-7448-427B-A873-E89EA99A77BF}" type="presParOf" srcId="{07BC79B4-82FE-4457-A850-AFB40547778C}" destId="{4025AB16-B139-4DF3-9129-13FB7957DAB2}" srcOrd="5" destOrd="0" presId="urn:microsoft.com/office/officeart/2005/8/layout/vList5"/>
    <dgm:cxn modelId="{8E63E676-4817-4A68-A5C2-3522CCED7C60}" type="presParOf" srcId="{07BC79B4-82FE-4457-A850-AFB40547778C}" destId="{3853996A-344D-4E28-AC7A-EA826CC449A4}" srcOrd="6" destOrd="0" presId="urn:microsoft.com/office/officeart/2005/8/layout/vList5"/>
    <dgm:cxn modelId="{622AEF81-E343-4FE1-BBF6-93A7291E51EB}" type="presParOf" srcId="{3853996A-344D-4E28-AC7A-EA826CC449A4}" destId="{9944B9A8-9AB5-4EFB-AC0F-CCA35124F56A}" srcOrd="0" destOrd="0" presId="urn:microsoft.com/office/officeart/2005/8/layout/vList5"/>
    <dgm:cxn modelId="{A2568755-76BB-49DA-89DB-7BF98338C28F}" type="presParOf" srcId="{3853996A-344D-4E28-AC7A-EA826CC449A4}" destId="{871E6652-2BC4-41CD-B1C1-2FB2D53A4EAD}" srcOrd="1" destOrd="0" presId="urn:microsoft.com/office/officeart/2005/8/layout/vList5"/>
    <dgm:cxn modelId="{0E6EAD88-9C9B-4743-8616-8C0C40BF1188}" type="presParOf" srcId="{07BC79B4-82FE-4457-A850-AFB40547778C}" destId="{22407903-7E7D-4CAD-96FE-B0E82AB627BB}" srcOrd="7" destOrd="0" presId="urn:microsoft.com/office/officeart/2005/8/layout/vList5"/>
    <dgm:cxn modelId="{4C69711D-E145-41A8-87F1-5ED7476BCF02}" type="presParOf" srcId="{07BC79B4-82FE-4457-A850-AFB40547778C}" destId="{4C302D60-B53B-4C15-A184-119744C0C43E}" srcOrd="8" destOrd="0" presId="urn:microsoft.com/office/officeart/2005/8/layout/vList5"/>
    <dgm:cxn modelId="{F698827B-A1BB-496C-BB37-A940655A0BF3}" type="presParOf" srcId="{4C302D60-B53B-4C15-A184-119744C0C43E}" destId="{99B3C494-371B-4437-A255-23A609566925}" srcOrd="0" destOrd="0" presId="urn:microsoft.com/office/officeart/2005/8/layout/vList5"/>
    <dgm:cxn modelId="{7F11A42F-5C4F-406E-AD0E-2494F7201A22}" type="presParOf" srcId="{4C302D60-B53B-4C15-A184-119744C0C43E}" destId="{FCD51B4C-BC4D-40F5-B49E-9828C1480B22}"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A1D9B8-F68D-472B-A46F-C96242F0A414}"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en-ID"/>
        </a:p>
      </dgm:t>
    </dgm:pt>
    <dgm:pt modelId="{4F835E20-0726-4D34-B1B9-0956F1987D5D}">
      <dgm:prSet/>
      <dgm:spPr>
        <a:ln>
          <a:solidFill>
            <a:schemeClr val="tx1"/>
          </a:solidFill>
        </a:ln>
      </dgm:spPr>
      <dgm:t>
        <a:bodyPr/>
        <a:lstStyle/>
        <a:p>
          <a:r>
            <a:rPr lang="en-ID" b="0" i="0" dirty="0" err="1">
              <a:effectLst/>
              <a:latin typeface="Lato Light"/>
              <a:ea typeface="+mn-ea"/>
              <a:cs typeface="+mn-cs"/>
            </a:rPr>
            <a:t>Menurut</a:t>
          </a:r>
          <a:r>
            <a:rPr lang="en-ID" b="0" i="0" dirty="0">
              <a:effectLst/>
              <a:latin typeface="Lato Light"/>
              <a:ea typeface="+mn-ea"/>
              <a:cs typeface="+mn-cs"/>
            </a:rPr>
            <a:t> Hopkins</a:t>
          </a:r>
          <a:br>
            <a:rPr lang="en-ID" b="0" i="0" dirty="0">
              <a:effectLst/>
              <a:latin typeface="Lato Light"/>
              <a:ea typeface="+mn-ea"/>
              <a:cs typeface="+mn-cs"/>
            </a:rPr>
          </a:br>
          <a:endParaRPr lang="en-ID" b="0" i="0" dirty="0">
            <a:effectLst/>
            <a:latin typeface="Lato Light"/>
            <a:ea typeface="+mn-ea"/>
            <a:cs typeface="+mn-cs"/>
          </a:endParaRPr>
        </a:p>
      </dgm:t>
    </dgm:pt>
    <dgm:pt modelId="{A736480C-C86A-4DFA-A82C-D417E60F649C}" type="parTrans" cxnId="{F6B63D0C-99C2-40D4-84BF-36B320BBAAF3}">
      <dgm:prSet/>
      <dgm:spPr/>
      <dgm:t>
        <a:bodyPr/>
        <a:lstStyle/>
        <a:p>
          <a:endParaRPr lang="en-ID"/>
        </a:p>
      </dgm:t>
    </dgm:pt>
    <dgm:pt modelId="{42055FF9-AC4F-478F-9578-3E5D3BAA6303}" type="sibTrans" cxnId="{F6B63D0C-99C2-40D4-84BF-36B320BBAAF3}">
      <dgm:prSet/>
      <dgm:spPr/>
      <dgm:t>
        <a:bodyPr/>
        <a:lstStyle/>
        <a:p>
          <a:endParaRPr lang="en-ID"/>
        </a:p>
      </dgm:t>
    </dgm:pt>
    <dgm:pt modelId="{3C8C13B5-855E-4E5C-9F1B-C88551B05E2B}">
      <dgm:prSet/>
      <dgm:spPr>
        <a:ln>
          <a:solidFill>
            <a:schemeClr val="tx1"/>
          </a:solidFill>
        </a:ln>
      </dgm:spPr>
      <dgm:t>
        <a:bodyPr/>
        <a:lstStyle/>
        <a:p>
          <a:r>
            <a:rPr lang="en-ID" b="0" i="0">
              <a:effectLst/>
              <a:latin typeface="Lato Light"/>
              <a:ea typeface="+mn-ea"/>
              <a:cs typeface="+mn-cs"/>
            </a:rPr>
            <a:t>Menurut Sihite</a:t>
          </a:r>
          <a:br>
            <a:rPr lang="en-ID" b="0" i="0">
              <a:effectLst/>
              <a:latin typeface="Lato Light"/>
              <a:ea typeface="+mn-ea"/>
              <a:cs typeface="+mn-cs"/>
            </a:rPr>
          </a:br>
          <a:endParaRPr lang="en-ID" b="0" i="0" dirty="0">
            <a:effectLst/>
            <a:latin typeface="Lato Light"/>
            <a:ea typeface="+mn-ea"/>
            <a:cs typeface="+mn-cs"/>
          </a:endParaRPr>
        </a:p>
      </dgm:t>
    </dgm:pt>
    <dgm:pt modelId="{2D976CDA-5A24-4793-86FE-B17583186FD1}" type="parTrans" cxnId="{3279D2D6-B541-4E84-9E06-F080464185AA}">
      <dgm:prSet/>
      <dgm:spPr/>
      <dgm:t>
        <a:bodyPr/>
        <a:lstStyle/>
        <a:p>
          <a:endParaRPr lang="en-ID"/>
        </a:p>
      </dgm:t>
    </dgm:pt>
    <dgm:pt modelId="{7E50BBCD-4EDB-4114-BFEF-A6CAAD0048CB}" type="sibTrans" cxnId="{3279D2D6-B541-4E84-9E06-F080464185AA}">
      <dgm:prSet/>
      <dgm:spPr/>
      <dgm:t>
        <a:bodyPr/>
        <a:lstStyle/>
        <a:p>
          <a:endParaRPr lang="en-ID"/>
        </a:p>
      </dgm:t>
    </dgm:pt>
    <dgm:pt modelId="{5B20507B-41E3-472B-BD2E-B2F2DDCCD57A}">
      <dgm:prSet/>
      <dgm:spPr>
        <a:ln>
          <a:solidFill>
            <a:schemeClr val="tx1"/>
          </a:solidFill>
        </a:ln>
      </dgm:spPr>
      <dgm:t>
        <a:bodyPr/>
        <a:lstStyle/>
        <a:p>
          <a:r>
            <a:rPr lang="en-ID" b="0" i="0">
              <a:effectLst/>
              <a:latin typeface="Lato Light"/>
              <a:ea typeface="+mn-ea"/>
              <a:cs typeface="+mn-cs"/>
            </a:rPr>
            <a:t>Menurut Dr. Azrul Azwar</a:t>
          </a:r>
          <a:br>
            <a:rPr lang="en-ID" b="0" i="0">
              <a:effectLst/>
              <a:latin typeface="Lato Light"/>
              <a:ea typeface="+mn-ea"/>
              <a:cs typeface="+mn-cs"/>
            </a:rPr>
          </a:br>
          <a:endParaRPr lang="en-ID" b="0" i="0" dirty="0">
            <a:effectLst/>
            <a:latin typeface="Lato Light"/>
            <a:ea typeface="+mn-ea"/>
            <a:cs typeface="+mn-cs"/>
          </a:endParaRPr>
        </a:p>
      </dgm:t>
    </dgm:pt>
    <dgm:pt modelId="{0EA70CDE-0C23-4A63-8658-9AE58C551556}" type="parTrans" cxnId="{C68BDA18-AA20-468C-83BC-B3B3AA9FF0A9}">
      <dgm:prSet/>
      <dgm:spPr/>
      <dgm:t>
        <a:bodyPr/>
        <a:lstStyle/>
        <a:p>
          <a:endParaRPr lang="en-ID"/>
        </a:p>
      </dgm:t>
    </dgm:pt>
    <dgm:pt modelId="{5ABFE335-4932-4876-93C4-227B882D7B83}" type="sibTrans" cxnId="{C68BDA18-AA20-468C-83BC-B3B3AA9FF0A9}">
      <dgm:prSet/>
      <dgm:spPr/>
      <dgm:t>
        <a:bodyPr/>
        <a:lstStyle/>
        <a:p>
          <a:endParaRPr lang="en-ID"/>
        </a:p>
      </dgm:t>
    </dgm:pt>
    <dgm:pt modelId="{05D2C09D-AE51-4468-A9D0-E6F2FAD3DB72}">
      <dgm:prSet/>
      <dgm:spPr>
        <a:ln>
          <a:solidFill>
            <a:schemeClr val="tx1"/>
          </a:solidFill>
        </a:ln>
      </dgm:spPr>
      <dgm:t>
        <a:bodyPr/>
        <a:lstStyle/>
        <a:p>
          <a:r>
            <a:rPr lang="en-ID" b="0" i="0">
              <a:effectLst/>
              <a:latin typeface="Lato Light"/>
              <a:ea typeface="+mn-ea"/>
              <a:cs typeface="+mn-cs"/>
            </a:rPr>
            <a:t>Menurut WHO</a:t>
          </a:r>
          <a:br>
            <a:rPr lang="en-ID" b="0" i="0">
              <a:effectLst/>
              <a:latin typeface="Lato Light"/>
              <a:ea typeface="+mn-ea"/>
              <a:cs typeface="+mn-cs"/>
            </a:rPr>
          </a:br>
          <a:endParaRPr lang="en-ID" b="0" i="0" dirty="0">
            <a:effectLst/>
            <a:latin typeface="Lato Light"/>
            <a:ea typeface="+mn-ea"/>
            <a:cs typeface="+mn-cs"/>
          </a:endParaRPr>
        </a:p>
      </dgm:t>
    </dgm:pt>
    <dgm:pt modelId="{AD6F40D9-0966-4544-99A8-B9F947E797CE}" type="parTrans" cxnId="{6AA15BD7-0D4F-4843-94A8-238B934F459F}">
      <dgm:prSet/>
      <dgm:spPr/>
      <dgm:t>
        <a:bodyPr/>
        <a:lstStyle/>
        <a:p>
          <a:endParaRPr lang="en-ID"/>
        </a:p>
      </dgm:t>
    </dgm:pt>
    <dgm:pt modelId="{45B95173-92D1-4788-8176-ECC411CE7FAA}" type="sibTrans" cxnId="{6AA15BD7-0D4F-4843-94A8-238B934F459F}">
      <dgm:prSet/>
      <dgm:spPr/>
      <dgm:t>
        <a:bodyPr/>
        <a:lstStyle/>
        <a:p>
          <a:endParaRPr lang="en-ID"/>
        </a:p>
      </dgm:t>
    </dgm:pt>
    <dgm:pt modelId="{3E0B6F28-4E0A-408C-B67C-2EF27ED42469}">
      <dgm:prSet custT="1"/>
      <dgm:spPr>
        <a:ln>
          <a:solidFill>
            <a:schemeClr val="tx1"/>
          </a:solidFill>
        </a:ln>
      </dgm:spPr>
      <dgm:t>
        <a:bodyPr/>
        <a:lstStyle/>
        <a:p>
          <a:pPr algn="just"/>
          <a:r>
            <a:rPr lang="en-ID" sz="1600" b="0" i="0" dirty="0" err="1">
              <a:effectLst/>
              <a:latin typeface="Lato Light"/>
              <a:ea typeface="+mn-ea"/>
              <a:cs typeface="+mn-cs"/>
            </a:rPr>
            <a:t>Menurut</a:t>
          </a:r>
          <a:r>
            <a:rPr lang="en-ID" sz="1600" b="0" i="0" dirty="0">
              <a:effectLst/>
              <a:latin typeface="Lato Light"/>
              <a:ea typeface="+mn-ea"/>
              <a:cs typeface="+mn-cs"/>
            </a:rPr>
            <a:t> Hopkins, </a:t>
          </a:r>
          <a:r>
            <a:rPr lang="en-ID" sz="1600" b="0" i="0" dirty="0" err="1">
              <a:effectLst/>
              <a:latin typeface="Lato Light"/>
              <a:ea typeface="+mn-ea"/>
              <a:cs typeface="+mn-cs"/>
            </a:rPr>
            <a:t>pengertian</a:t>
          </a:r>
          <a:r>
            <a:rPr lang="en-ID" sz="1600" b="0" i="0" dirty="0">
              <a:effectLst/>
              <a:latin typeface="Lato Light"/>
              <a:ea typeface="+mn-ea"/>
              <a:cs typeface="+mn-cs"/>
            </a:rPr>
            <a:t> </a:t>
          </a:r>
          <a:r>
            <a:rPr lang="en-ID" sz="1600" b="0" i="0" dirty="0" err="1">
              <a:effectLst/>
              <a:latin typeface="Lato Light"/>
              <a:ea typeface="+mn-ea"/>
              <a:cs typeface="+mn-cs"/>
            </a:rPr>
            <a:t>sanitasi</a:t>
          </a:r>
          <a:r>
            <a:rPr lang="en-ID" sz="1600" b="0" i="0" dirty="0">
              <a:effectLst/>
              <a:latin typeface="Lato Light"/>
              <a:ea typeface="+mn-ea"/>
              <a:cs typeface="+mn-cs"/>
            </a:rPr>
            <a:t> </a:t>
          </a:r>
          <a:r>
            <a:rPr lang="en-ID" sz="1600" b="0" i="0" dirty="0" err="1">
              <a:effectLst/>
              <a:latin typeface="Lato Light"/>
              <a:ea typeface="+mn-ea"/>
              <a:cs typeface="+mn-cs"/>
            </a:rPr>
            <a:t>adalah</a:t>
          </a:r>
          <a:r>
            <a:rPr lang="en-ID" sz="1600" b="0" i="0" dirty="0">
              <a:effectLst/>
              <a:latin typeface="Lato Light"/>
              <a:ea typeface="+mn-ea"/>
              <a:cs typeface="+mn-cs"/>
            </a:rPr>
            <a:t> </a:t>
          </a:r>
          <a:r>
            <a:rPr lang="en-ID" sz="1600" b="0" i="0" dirty="0" err="1">
              <a:effectLst/>
              <a:latin typeface="Lato Light"/>
              <a:ea typeface="+mn-ea"/>
              <a:cs typeface="+mn-cs"/>
            </a:rPr>
            <a:t>cara</a:t>
          </a:r>
          <a:r>
            <a:rPr lang="en-ID" sz="1600" b="0" i="0" dirty="0">
              <a:effectLst/>
              <a:latin typeface="Lato Light"/>
              <a:ea typeface="+mn-ea"/>
              <a:cs typeface="+mn-cs"/>
            </a:rPr>
            <a:t> </a:t>
          </a:r>
          <a:r>
            <a:rPr lang="en-ID" sz="1600" b="0" i="0" dirty="0" err="1">
              <a:effectLst/>
              <a:latin typeface="Lato Light"/>
              <a:ea typeface="+mn-ea"/>
              <a:cs typeface="+mn-cs"/>
            </a:rPr>
            <a:t>pengawasan</a:t>
          </a:r>
          <a:r>
            <a:rPr lang="en-ID" sz="1600" b="0" i="0" dirty="0">
              <a:effectLst/>
              <a:latin typeface="Lato Light"/>
              <a:ea typeface="+mn-ea"/>
              <a:cs typeface="+mn-cs"/>
            </a:rPr>
            <a:t> </a:t>
          </a:r>
          <a:r>
            <a:rPr lang="en-ID" sz="1600" b="0" i="0" dirty="0" err="1">
              <a:effectLst/>
              <a:latin typeface="Lato Light"/>
              <a:ea typeface="+mn-ea"/>
              <a:cs typeface="+mn-cs"/>
            </a:rPr>
            <a:t>terhadap</a:t>
          </a:r>
          <a:r>
            <a:rPr lang="en-ID" sz="1600" b="0" i="0" dirty="0">
              <a:effectLst/>
              <a:latin typeface="Lato Light"/>
              <a:ea typeface="+mn-ea"/>
              <a:cs typeface="+mn-cs"/>
            </a:rPr>
            <a:t> </a:t>
          </a:r>
          <a:r>
            <a:rPr lang="en-ID" sz="1600" b="0" i="0" dirty="0" err="1">
              <a:effectLst/>
              <a:latin typeface="Lato Light"/>
              <a:ea typeface="+mn-ea"/>
              <a:cs typeface="+mn-cs"/>
            </a:rPr>
            <a:t>faktor-faktor</a:t>
          </a:r>
          <a:r>
            <a:rPr lang="en-ID" sz="1600" b="0" i="0" dirty="0">
              <a:effectLst/>
              <a:latin typeface="Lato Light"/>
              <a:ea typeface="+mn-ea"/>
              <a:cs typeface="+mn-cs"/>
            </a:rPr>
            <a:t> </a:t>
          </a:r>
          <a:r>
            <a:rPr lang="en-ID" sz="1600" b="0" i="0" dirty="0" err="1">
              <a:effectLst/>
              <a:latin typeface="Lato Light"/>
              <a:ea typeface="+mn-ea"/>
              <a:cs typeface="+mn-cs"/>
            </a:rPr>
            <a:t>lingkungan</a:t>
          </a:r>
          <a:r>
            <a:rPr lang="en-ID" sz="1600" b="0" i="0" dirty="0">
              <a:effectLst/>
              <a:latin typeface="Lato Light"/>
              <a:ea typeface="+mn-ea"/>
              <a:cs typeface="+mn-cs"/>
            </a:rPr>
            <a:t> yang </a:t>
          </a:r>
          <a:r>
            <a:rPr lang="en-ID" sz="1600" b="0" i="0" dirty="0" err="1">
              <a:effectLst/>
              <a:latin typeface="Lato Light"/>
              <a:ea typeface="+mn-ea"/>
              <a:cs typeface="+mn-cs"/>
            </a:rPr>
            <a:t>mempunyai</a:t>
          </a:r>
          <a:r>
            <a:rPr lang="en-ID" sz="1600" b="0" i="0" dirty="0">
              <a:effectLst/>
              <a:latin typeface="Lato Light"/>
              <a:ea typeface="+mn-ea"/>
              <a:cs typeface="+mn-cs"/>
            </a:rPr>
            <a:t> </a:t>
          </a:r>
          <a:r>
            <a:rPr lang="en-ID" sz="1600" b="0" i="0" dirty="0" err="1">
              <a:effectLst/>
              <a:latin typeface="Lato Light"/>
              <a:ea typeface="+mn-ea"/>
              <a:cs typeface="+mn-cs"/>
            </a:rPr>
            <a:t>pengaruh</a:t>
          </a:r>
          <a:r>
            <a:rPr lang="en-ID" sz="1600" b="0" i="0" dirty="0">
              <a:effectLst/>
              <a:latin typeface="Lato Light"/>
              <a:ea typeface="+mn-ea"/>
              <a:cs typeface="+mn-cs"/>
            </a:rPr>
            <a:t> </a:t>
          </a:r>
          <a:r>
            <a:rPr lang="en-ID" sz="1600" b="0" i="0" dirty="0" err="1">
              <a:effectLst/>
              <a:latin typeface="Lato Light"/>
              <a:ea typeface="+mn-ea"/>
              <a:cs typeface="+mn-cs"/>
            </a:rPr>
            <a:t>terhadap</a:t>
          </a:r>
          <a:r>
            <a:rPr lang="en-ID" sz="1600" b="0" i="0" dirty="0">
              <a:effectLst/>
              <a:latin typeface="Lato Light"/>
              <a:ea typeface="+mn-ea"/>
              <a:cs typeface="+mn-cs"/>
            </a:rPr>
            <a:t> </a:t>
          </a:r>
          <a:r>
            <a:rPr lang="en-ID" sz="1600" b="0" i="0" dirty="0" err="1">
              <a:effectLst/>
              <a:latin typeface="Lato Light"/>
              <a:ea typeface="+mn-ea"/>
              <a:cs typeface="+mn-cs"/>
            </a:rPr>
            <a:t>kesehatan</a:t>
          </a:r>
          <a:r>
            <a:rPr lang="en-ID" sz="1600" b="0" i="0" dirty="0">
              <a:effectLst/>
              <a:latin typeface="Lato Light"/>
              <a:ea typeface="+mn-ea"/>
              <a:cs typeface="+mn-cs"/>
            </a:rPr>
            <a:t>.</a:t>
          </a:r>
        </a:p>
      </dgm:t>
    </dgm:pt>
    <dgm:pt modelId="{84021D80-0CC6-41F0-9836-14105C8FD4F4}" type="parTrans" cxnId="{1869A81C-EA93-46F8-AE18-33BA55F2ACC3}">
      <dgm:prSet/>
      <dgm:spPr/>
      <dgm:t>
        <a:bodyPr/>
        <a:lstStyle/>
        <a:p>
          <a:endParaRPr lang="en-ID"/>
        </a:p>
      </dgm:t>
    </dgm:pt>
    <dgm:pt modelId="{E59A163F-0C41-4D23-A9BB-1F050E070065}" type="sibTrans" cxnId="{1869A81C-EA93-46F8-AE18-33BA55F2ACC3}">
      <dgm:prSet/>
      <dgm:spPr/>
      <dgm:t>
        <a:bodyPr/>
        <a:lstStyle/>
        <a:p>
          <a:endParaRPr lang="en-ID"/>
        </a:p>
      </dgm:t>
    </dgm:pt>
    <dgm:pt modelId="{B3FC773D-9EAB-4EEF-92AC-6B353AAE7A34}">
      <dgm:prSet custT="1"/>
      <dgm:spPr>
        <a:ln>
          <a:solidFill>
            <a:schemeClr val="tx1"/>
          </a:solidFill>
        </a:ln>
      </dgm:spPr>
      <dgm:t>
        <a:bodyPr/>
        <a:lstStyle/>
        <a:p>
          <a:pPr algn="just"/>
          <a:r>
            <a:rPr lang="en-ID" sz="1600" b="0" i="0">
              <a:effectLst/>
              <a:latin typeface="Lato Light"/>
              <a:ea typeface="+mn-ea"/>
              <a:cs typeface="+mn-cs"/>
            </a:rPr>
            <a:t>Menurut Sihite, Sanitasi makanan ialah suatu usaha pencegahan untuk membebaskan makanan dan minuman dari segala bahaya yang dapat mengganggu, merusak kesehatan, mulai dari minuman itu sebelum diproduksi. Selama dalam proses pengolahan, pengangkutan, penyimpanan hingga ke tahap penyajian makanan dan minuman itu siap di konsumsi.</a:t>
          </a:r>
          <a:endParaRPr lang="en-ID" sz="1600" b="0" i="0" dirty="0">
            <a:effectLst/>
            <a:latin typeface="Lato Light"/>
            <a:ea typeface="+mn-ea"/>
            <a:cs typeface="+mn-cs"/>
          </a:endParaRPr>
        </a:p>
      </dgm:t>
    </dgm:pt>
    <dgm:pt modelId="{121F7E5F-A1EC-45CA-A869-8BAE0C77F611}" type="parTrans" cxnId="{C75425AF-686C-47A1-A52D-B6D4CEFAFBA2}">
      <dgm:prSet/>
      <dgm:spPr/>
      <dgm:t>
        <a:bodyPr/>
        <a:lstStyle/>
        <a:p>
          <a:endParaRPr lang="en-ID"/>
        </a:p>
      </dgm:t>
    </dgm:pt>
    <dgm:pt modelId="{C7D7AC5A-772C-4DDC-B868-3D2F32634DE5}" type="sibTrans" cxnId="{C75425AF-686C-47A1-A52D-B6D4CEFAFBA2}">
      <dgm:prSet/>
      <dgm:spPr/>
      <dgm:t>
        <a:bodyPr/>
        <a:lstStyle/>
        <a:p>
          <a:endParaRPr lang="en-ID"/>
        </a:p>
      </dgm:t>
    </dgm:pt>
    <dgm:pt modelId="{11E433D1-81B2-4CBE-9BBB-1FF8B45A23A2}">
      <dgm:prSet custT="1"/>
      <dgm:spPr>
        <a:ln>
          <a:solidFill>
            <a:schemeClr val="tx1"/>
          </a:solidFill>
        </a:ln>
      </dgm:spPr>
      <dgm:t>
        <a:bodyPr/>
        <a:lstStyle/>
        <a:p>
          <a:pPr algn="just"/>
          <a:r>
            <a:rPr lang="en-ID" sz="1600" b="0" i="0">
              <a:effectLst/>
              <a:latin typeface="Lato Light"/>
              <a:ea typeface="+mn-ea"/>
              <a:cs typeface="+mn-cs"/>
            </a:rPr>
            <a:t>Menurut Dr. Azrul Azwar, MPH pengertian sanitasi adalah cara pengawasan terhadap berbagai faktor lingkungan yang mungkin mempengaruhi derajat kesehatan masyarakat.</a:t>
          </a:r>
          <a:endParaRPr lang="en-ID" sz="1600" b="0" i="0" dirty="0">
            <a:effectLst/>
            <a:latin typeface="Lato Light"/>
            <a:ea typeface="+mn-ea"/>
            <a:cs typeface="+mn-cs"/>
          </a:endParaRPr>
        </a:p>
      </dgm:t>
    </dgm:pt>
    <dgm:pt modelId="{B464DBCC-FB8C-4B31-A546-19CA4F67412A}" type="parTrans" cxnId="{61DB187E-3DEA-47F1-92A5-6AA0E88F02EB}">
      <dgm:prSet/>
      <dgm:spPr/>
      <dgm:t>
        <a:bodyPr/>
        <a:lstStyle/>
        <a:p>
          <a:endParaRPr lang="en-ID"/>
        </a:p>
      </dgm:t>
    </dgm:pt>
    <dgm:pt modelId="{A49565E5-AA32-4CA4-92B6-EF885F822803}" type="sibTrans" cxnId="{61DB187E-3DEA-47F1-92A5-6AA0E88F02EB}">
      <dgm:prSet/>
      <dgm:spPr/>
      <dgm:t>
        <a:bodyPr/>
        <a:lstStyle/>
        <a:p>
          <a:endParaRPr lang="en-ID"/>
        </a:p>
      </dgm:t>
    </dgm:pt>
    <dgm:pt modelId="{6D880D00-F0D6-4984-9374-46F9418AE007}">
      <dgm:prSet custT="1"/>
      <dgm:spPr>
        <a:ln>
          <a:solidFill>
            <a:schemeClr val="tx1"/>
          </a:solidFill>
        </a:ln>
      </dgm:spPr>
      <dgm:t>
        <a:bodyPr/>
        <a:lstStyle/>
        <a:p>
          <a:pPr algn="just"/>
          <a:r>
            <a:rPr lang="en-ID" sz="1600" b="0" i="0">
              <a:effectLst/>
              <a:latin typeface="Lato Light"/>
              <a:ea typeface="+mn-ea"/>
              <a:cs typeface="+mn-cs"/>
            </a:rPr>
            <a:t>Menurut WHO pengertian sanitasi ialah pengendalian semua faktor lingkungan fisik manusia yang dapat menimbulkan akibat buruk terhadap kehidupan manusia, baik fisik maupun mental.</a:t>
          </a:r>
          <a:endParaRPr lang="en-ID" sz="1600" b="0" i="0" dirty="0">
            <a:effectLst/>
            <a:latin typeface="Lato Light"/>
            <a:ea typeface="+mn-ea"/>
            <a:cs typeface="+mn-cs"/>
          </a:endParaRPr>
        </a:p>
      </dgm:t>
    </dgm:pt>
    <dgm:pt modelId="{85DCF5B9-BDC3-46C7-8802-37E49116DE3A}" type="parTrans" cxnId="{213EB687-0649-454E-A085-0B4CE9ABDDDF}">
      <dgm:prSet/>
      <dgm:spPr/>
      <dgm:t>
        <a:bodyPr/>
        <a:lstStyle/>
        <a:p>
          <a:endParaRPr lang="en-ID"/>
        </a:p>
      </dgm:t>
    </dgm:pt>
    <dgm:pt modelId="{8285EB32-D726-4F3F-8DC0-78BA2A2C61AB}" type="sibTrans" cxnId="{213EB687-0649-454E-A085-0B4CE9ABDDDF}">
      <dgm:prSet/>
      <dgm:spPr/>
      <dgm:t>
        <a:bodyPr/>
        <a:lstStyle/>
        <a:p>
          <a:endParaRPr lang="en-ID"/>
        </a:p>
      </dgm:t>
    </dgm:pt>
    <dgm:pt modelId="{07BC79B4-82FE-4457-A850-AFB40547778C}" type="pres">
      <dgm:prSet presAssocID="{DAA1D9B8-F68D-472B-A46F-C96242F0A414}" presName="Name0" presStyleCnt="0">
        <dgm:presLayoutVars>
          <dgm:dir/>
          <dgm:animLvl val="lvl"/>
          <dgm:resizeHandles val="exact"/>
        </dgm:presLayoutVars>
      </dgm:prSet>
      <dgm:spPr/>
    </dgm:pt>
    <dgm:pt modelId="{5C3F61A3-E15E-4C72-B603-E5D38883D371}" type="pres">
      <dgm:prSet presAssocID="{4F835E20-0726-4D34-B1B9-0956F1987D5D}" presName="linNode" presStyleCnt="0"/>
      <dgm:spPr/>
    </dgm:pt>
    <dgm:pt modelId="{4899AF9F-783E-4B33-A96D-B7BD40C9FDAC}" type="pres">
      <dgm:prSet presAssocID="{4F835E20-0726-4D34-B1B9-0956F1987D5D}" presName="parentText" presStyleLbl="node1" presStyleIdx="0" presStyleCnt="4">
        <dgm:presLayoutVars>
          <dgm:chMax val="1"/>
          <dgm:bulletEnabled val="1"/>
        </dgm:presLayoutVars>
      </dgm:prSet>
      <dgm:spPr/>
    </dgm:pt>
    <dgm:pt modelId="{1974996B-1133-4BF6-850B-38A6E858361F}" type="pres">
      <dgm:prSet presAssocID="{4F835E20-0726-4D34-B1B9-0956F1987D5D}" presName="descendantText" presStyleLbl="alignAccFollowNode1" presStyleIdx="0" presStyleCnt="4">
        <dgm:presLayoutVars>
          <dgm:bulletEnabled val="1"/>
        </dgm:presLayoutVars>
      </dgm:prSet>
      <dgm:spPr/>
    </dgm:pt>
    <dgm:pt modelId="{E93510B2-33F6-4BA4-8F34-DF9CC744ED0B}" type="pres">
      <dgm:prSet presAssocID="{42055FF9-AC4F-478F-9578-3E5D3BAA6303}" presName="sp" presStyleCnt="0"/>
      <dgm:spPr/>
    </dgm:pt>
    <dgm:pt modelId="{ED153462-D58E-43BA-BCDE-930B3D0F9F9F}" type="pres">
      <dgm:prSet presAssocID="{3C8C13B5-855E-4E5C-9F1B-C88551B05E2B}" presName="linNode" presStyleCnt="0"/>
      <dgm:spPr/>
    </dgm:pt>
    <dgm:pt modelId="{7B7F2B9A-AD2D-41C5-B719-BE6799A86606}" type="pres">
      <dgm:prSet presAssocID="{3C8C13B5-855E-4E5C-9F1B-C88551B05E2B}" presName="parentText" presStyleLbl="node1" presStyleIdx="1" presStyleCnt="4">
        <dgm:presLayoutVars>
          <dgm:chMax val="1"/>
          <dgm:bulletEnabled val="1"/>
        </dgm:presLayoutVars>
      </dgm:prSet>
      <dgm:spPr/>
    </dgm:pt>
    <dgm:pt modelId="{91069DA1-0015-4A9A-B8B5-520DE460D43C}" type="pres">
      <dgm:prSet presAssocID="{3C8C13B5-855E-4E5C-9F1B-C88551B05E2B}" presName="descendantText" presStyleLbl="alignAccFollowNode1" presStyleIdx="1" presStyleCnt="4" custScaleY="135493" custLinFactNeighborY="-965">
        <dgm:presLayoutVars>
          <dgm:bulletEnabled val="1"/>
        </dgm:presLayoutVars>
      </dgm:prSet>
      <dgm:spPr/>
    </dgm:pt>
    <dgm:pt modelId="{CEDDFF40-DB98-496E-8740-BAF74E2DE5BC}" type="pres">
      <dgm:prSet presAssocID="{7E50BBCD-4EDB-4114-BFEF-A6CAAD0048CB}" presName="sp" presStyleCnt="0"/>
      <dgm:spPr/>
    </dgm:pt>
    <dgm:pt modelId="{FD8354F0-A1D2-492E-9558-E96D560E9BB2}" type="pres">
      <dgm:prSet presAssocID="{5B20507B-41E3-472B-BD2E-B2F2DDCCD57A}" presName="linNode" presStyleCnt="0"/>
      <dgm:spPr/>
    </dgm:pt>
    <dgm:pt modelId="{05F1FE71-563A-4D1F-AA00-5070D1E76E72}" type="pres">
      <dgm:prSet presAssocID="{5B20507B-41E3-472B-BD2E-B2F2DDCCD57A}" presName="parentText" presStyleLbl="node1" presStyleIdx="2" presStyleCnt="4">
        <dgm:presLayoutVars>
          <dgm:chMax val="1"/>
          <dgm:bulletEnabled val="1"/>
        </dgm:presLayoutVars>
      </dgm:prSet>
      <dgm:spPr/>
    </dgm:pt>
    <dgm:pt modelId="{1D89C9DE-D609-4F73-AD50-3C4419DEBA64}" type="pres">
      <dgm:prSet presAssocID="{5B20507B-41E3-472B-BD2E-B2F2DDCCD57A}" presName="descendantText" presStyleLbl="alignAccFollowNode1" presStyleIdx="2" presStyleCnt="4">
        <dgm:presLayoutVars>
          <dgm:bulletEnabled val="1"/>
        </dgm:presLayoutVars>
      </dgm:prSet>
      <dgm:spPr/>
    </dgm:pt>
    <dgm:pt modelId="{6F6DFAAB-685A-459A-8B67-DF8FEDDCF61C}" type="pres">
      <dgm:prSet presAssocID="{5ABFE335-4932-4876-93C4-227B882D7B83}" presName="sp" presStyleCnt="0"/>
      <dgm:spPr/>
    </dgm:pt>
    <dgm:pt modelId="{C459D55F-0CA5-4BD0-B425-E25589B7D10E}" type="pres">
      <dgm:prSet presAssocID="{05D2C09D-AE51-4468-A9D0-E6F2FAD3DB72}" presName="linNode" presStyleCnt="0"/>
      <dgm:spPr/>
    </dgm:pt>
    <dgm:pt modelId="{1E246407-004A-494B-8425-59C999BB02E9}" type="pres">
      <dgm:prSet presAssocID="{05D2C09D-AE51-4468-A9D0-E6F2FAD3DB72}" presName="parentText" presStyleLbl="node1" presStyleIdx="3" presStyleCnt="4">
        <dgm:presLayoutVars>
          <dgm:chMax val="1"/>
          <dgm:bulletEnabled val="1"/>
        </dgm:presLayoutVars>
      </dgm:prSet>
      <dgm:spPr/>
    </dgm:pt>
    <dgm:pt modelId="{05A8A9C9-0DC5-4F53-8745-A16970AEF844}" type="pres">
      <dgm:prSet presAssocID="{05D2C09D-AE51-4468-A9D0-E6F2FAD3DB72}" presName="descendantText" presStyleLbl="alignAccFollowNode1" presStyleIdx="3" presStyleCnt="4" custLinFactNeighborY="0">
        <dgm:presLayoutVars>
          <dgm:bulletEnabled val="1"/>
        </dgm:presLayoutVars>
      </dgm:prSet>
      <dgm:spPr/>
    </dgm:pt>
  </dgm:ptLst>
  <dgm:cxnLst>
    <dgm:cxn modelId="{F6B63D0C-99C2-40D4-84BF-36B320BBAAF3}" srcId="{DAA1D9B8-F68D-472B-A46F-C96242F0A414}" destId="{4F835E20-0726-4D34-B1B9-0956F1987D5D}" srcOrd="0" destOrd="0" parTransId="{A736480C-C86A-4DFA-A82C-D417E60F649C}" sibTransId="{42055FF9-AC4F-478F-9578-3E5D3BAA6303}"/>
    <dgm:cxn modelId="{82BC1811-8E29-40A3-8231-CDB9D13C92C8}" type="presOf" srcId="{6D880D00-F0D6-4984-9374-46F9418AE007}" destId="{05A8A9C9-0DC5-4F53-8745-A16970AEF844}" srcOrd="0" destOrd="0" presId="urn:microsoft.com/office/officeart/2005/8/layout/vList5"/>
    <dgm:cxn modelId="{C68BDA18-AA20-468C-83BC-B3B3AA9FF0A9}" srcId="{DAA1D9B8-F68D-472B-A46F-C96242F0A414}" destId="{5B20507B-41E3-472B-BD2E-B2F2DDCCD57A}" srcOrd="2" destOrd="0" parTransId="{0EA70CDE-0C23-4A63-8658-9AE58C551556}" sibTransId="{5ABFE335-4932-4876-93C4-227B882D7B83}"/>
    <dgm:cxn modelId="{C6063819-BAB7-46B5-97A9-B3A6FFB48021}" type="presOf" srcId="{3C8C13B5-855E-4E5C-9F1B-C88551B05E2B}" destId="{7B7F2B9A-AD2D-41C5-B719-BE6799A86606}" srcOrd="0" destOrd="0" presId="urn:microsoft.com/office/officeart/2005/8/layout/vList5"/>
    <dgm:cxn modelId="{1869A81C-EA93-46F8-AE18-33BA55F2ACC3}" srcId="{4F835E20-0726-4D34-B1B9-0956F1987D5D}" destId="{3E0B6F28-4E0A-408C-B67C-2EF27ED42469}" srcOrd="0" destOrd="0" parTransId="{84021D80-0CC6-41F0-9836-14105C8FD4F4}" sibTransId="{E59A163F-0C41-4D23-A9BB-1F050E070065}"/>
    <dgm:cxn modelId="{15FCFE2C-5D2C-4817-968E-B0246FCC6B70}" type="presOf" srcId="{5B20507B-41E3-472B-BD2E-B2F2DDCCD57A}" destId="{05F1FE71-563A-4D1F-AA00-5070D1E76E72}" srcOrd="0" destOrd="0" presId="urn:microsoft.com/office/officeart/2005/8/layout/vList5"/>
    <dgm:cxn modelId="{C2298C6B-A4F6-465F-A250-900DBDCEA473}" type="presOf" srcId="{4F835E20-0726-4D34-B1B9-0956F1987D5D}" destId="{4899AF9F-783E-4B33-A96D-B7BD40C9FDAC}" srcOrd="0" destOrd="0" presId="urn:microsoft.com/office/officeart/2005/8/layout/vList5"/>
    <dgm:cxn modelId="{4D109E71-86C7-4AAB-86F1-D78DD80AB8C7}" type="presOf" srcId="{B3FC773D-9EAB-4EEF-92AC-6B353AAE7A34}" destId="{91069DA1-0015-4A9A-B8B5-520DE460D43C}" srcOrd="0" destOrd="0" presId="urn:microsoft.com/office/officeart/2005/8/layout/vList5"/>
    <dgm:cxn modelId="{AA897C74-6990-4A41-80C0-7A289C93122E}" type="presOf" srcId="{DAA1D9B8-F68D-472B-A46F-C96242F0A414}" destId="{07BC79B4-82FE-4457-A850-AFB40547778C}" srcOrd="0" destOrd="0" presId="urn:microsoft.com/office/officeart/2005/8/layout/vList5"/>
    <dgm:cxn modelId="{61DB187E-3DEA-47F1-92A5-6AA0E88F02EB}" srcId="{5B20507B-41E3-472B-BD2E-B2F2DDCCD57A}" destId="{11E433D1-81B2-4CBE-9BBB-1FF8B45A23A2}" srcOrd="0" destOrd="0" parTransId="{B464DBCC-FB8C-4B31-A546-19CA4F67412A}" sibTransId="{A49565E5-AA32-4CA4-92B6-EF885F822803}"/>
    <dgm:cxn modelId="{213EB687-0649-454E-A085-0B4CE9ABDDDF}" srcId="{05D2C09D-AE51-4468-A9D0-E6F2FAD3DB72}" destId="{6D880D00-F0D6-4984-9374-46F9418AE007}" srcOrd="0" destOrd="0" parTransId="{85DCF5B9-BDC3-46C7-8802-37E49116DE3A}" sibTransId="{8285EB32-D726-4F3F-8DC0-78BA2A2C61AB}"/>
    <dgm:cxn modelId="{C75425AF-686C-47A1-A52D-B6D4CEFAFBA2}" srcId="{3C8C13B5-855E-4E5C-9F1B-C88551B05E2B}" destId="{B3FC773D-9EAB-4EEF-92AC-6B353AAE7A34}" srcOrd="0" destOrd="0" parTransId="{121F7E5F-A1EC-45CA-A869-8BAE0C77F611}" sibTransId="{C7D7AC5A-772C-4DDC-B868-3D2F32634DE5}"/>
    <dgm:cxn modelId="{3279D2D6-B541-4E84-9E06-F080464185AA}" srcId="{DAA1D9B8-F68D-472B-A46F-C96242F0A414}" destId="{3C8C13B5-855E-4E5C-9F1B-C88551B05E2B}" srcOrd="1" destOrd="0" parTransId="{2D976CDA-5A24-4793-86FE-B17583186FD1}" sibTransId="{7E50BBCD-4EDB-4114-BFEF-A6CAAD0048CB}"/>
    <dgm:cxn modelId="{6AA15BD7-0D4F-4843-94A8-238B934F459F}" srcId="{DAA1D9B8-F68D-472B-A46F-C96242F0A414}" destId="{05D2C09D-AE51-4468-A9D0-E6F2FAD3DB72}" srcOrd="3" destOrd="0" parTransId="{AD6F40D9-0966-4544-99A8-B9F947E797CE}" sibTransId="{45B95173-92D1-4788-8176-ECC411CE7FAA}"/>
    <dgm:cxn modelId="{917751DA-86D3-4973-B18A-ECFB23314C24}" type="presOf" srcId="{11E433D1-81B2-4CBE-9BBB-1FF8B45A23A2}" destId="{1D89C9DE-D609-4F73-AD50-3C4419DEBA64}" srcOrd="0" destOrd="0" presId="urn:microsoft.com/office/officeart/2005/8/layout/vList5"/>
    <dgm:cxn modelId="{F2B379ED-7F6F-4D62-B2D0-35CCCFF4F3F6}" type="presOf" srcId="{3E0B6F28-4E0A-408C-B67C-2EF27ED42469}" destId="{1974996B-1133-4BF6-850B-38A6E858361F}" srcOrd="0" destOrd="0" presId="urn:microsoft.com/office/officeart/2005/8/layout/vList5"/>
    <dgm:cxn modelId="{39B61FF8-35D3-45FE-92B0-0DCD4FC637B3}" type="presOf" srcId="{05D2C09D-AE51-4468-A9D0-E6F2FAD3DB72}" destId="{1E246407-004A-494B-8425-59C999BB02E9}" srcOrd="0" destOrd="0" presId="urn:microsoft.com/office/officeart/2005/8/layout/vList5"/>
    <dgm:cxn modelId="{1AA881FA-83B9-4433-96E8-682DD62DE6F5}" type="presParOf" srcId="{07BC79B4-82FE-4457-A850-AFB40547778C}" destId="{5C3F61A3-E15E-4C72-B603-E5D38883D371}" srcOrd="0" destOrd="0" presId="urn:microsoft.com/office/officeart/2005/8/layout/vList5"/>
    <dgm:cxn modelId="{DDBB52DB-2FFE-4154-ACF5-5379395109F7}" type="presParOf" srcId="{5C3F61A3-E15E-4C72-B603-E5D38883D371}" destId="{4899AF9F-783E-4B33-A96D-B7BD40C9FDAC}" srcOrd="0" destOrd="0" presId="urn:microsoft.com/office/officeart/2005/8/layout/vList5"/>
    <dgm:cxn modelId="{C9F8238E-C2B7-43DC-A949-BA8223FB39CF}" type="presParOf" srcId="{5C3F61A3-E15E-4C72-B603-E5D38883D371}" destId="{1974996B-1133-4BF6-850B-38A6E858361F}" srcOrd="1" destOrd="0" presId="urn:microsoft.com/office/officeart/2005/8/layout/vList5"/>
    <dgm:cxn modelId="{B2164B68-2DD6-4A6B-A968-548C4EB13296}" type="presParOf" srcId="{07BC79B4-82FE-4457-A850-AFB40547778C}" destId="{E93510B2-33F6-4BA4-8F34-DF9CC744ED0B}" srcOrd="1" destOrd="0" presId="urn:microsoft.com/office/officeart/2005/8/layout/vList5"/>
    <dgm:cxn modelId="{DC49165C-DA2C-44C3-8F13-36C3D1F23C0B}" type="presParOf" srcId="{07BC79B4-82FE-4457-A850-AFB40547778C}" destId="{ED153462-D58E-43BA-BCDE-930B3D0F9F9F}" srcOrd="2" destOrd="0" presId="urn:microsoft.com/office/officeart/2005/8/layout/vList5"/>
    <dgm:cxn modelId="{5404A546-A4A2-4E22-8A5B-13C8AE44C435}" type="presParOf" srcId="{ED153462-D58E-43BA-BCDE-930B3D0F9F9F}" destId="{7B7F2B9A-AD2D-41C5-B719-BE6799A86606}" srcOrd="0" destOrd="0" presId="urn:microsoft.com/office/officeart/2005/8/layout/vList5"/>
    <dgm:cxn modelId="{104CCCAA-8929-4354-953B-E0A0FA65811B}" type="presParOf" srcId="{ED153462-D58E-43BA-BCDE-930B3D0F9F9F}" destId="{91069DA1-0015-4A9A-B8B5-520DE460D43C}" srcOrd="1" destOrd="0" presId="urn:microsoft.com/office/officeart/2005/8/layout/vList5"/>
    <dgm:cxn modelId="{EEE7B374-06B0-4809-9BF9-CA7E40824C04}" type="presParOf" srcId="{07BC79B4-82FE-4457-A850-AFB40547778C}" destId="{CEDDFF40-DB98-496E-8740-BAF74E2DE5BC}" srcOrd="3" destOrd="0" presId="urn:microsoft.com/office/officeart/2005/8/layout/vList5"/>
    <dgm:cxn modelId="{AAF5CCE0-0EAA-4957-AA15-A979F1E0BC7B}" type="presParOf" srcId="{07BC79B4-82FE-4457-A850-AFB40547778C}" destId="{FD8354F0-A1D2-492E-9558-E96D560E9BB2}" srcOrd="4" destOrd="0" presId="urn:microsoft.com/office/officeart/2005/8/layout/vList5"/>
    <dgm:cxn modelId="{59D8D055-6275-4398-9A2D-09473B02AD1B}" type="presParOf" srcId="{FD8354F0-A1D2-492E-9558-E96D560E9BB2}" destId="{05F1FE71-563A-4D1F-AA00-5070D1E76E72}" srcOrd="0" destOrd="0" presId="urn:microsoft.com/office/officeart/2005/8/layout/vList5"/>
    <dgm:cxn modelId="{FB22F22E-CB63-41FC-99AC-2CE2CCE89CCA}" type="presParOf" srcId="{FD8354F0-A1D2-492E-9558-E96D560E9BB2}" destId="{1D89C9DE-D609-4F73-AD50-3C4419DEBA64}" srcOrd="1" destOrd="0" presId="urn:microsoft.com/office/officeart/2005/8/layout/vList5"/>
    <dgm:cxn modelId="{F68FED07-86C5-40F2-B239-C61555190E03}" type="presParOf" srcId="{07BC79B4-82FE-4457-A850-AFB40547778C}" destId="{6F6DFAAB-685A-459A-8B67-DF8FEDDCF61C}" srcOrd="5" destOrd="0" presId="urn:microsoft.com/office/officeart/2005/8/layout/vList5"/>
    <dgm:cxn modelId="{6761BFED-C484-4FAB-90D4-17F05A74FBB1}" type="presParOf" srcId="{07BC79B4-82FE-4457-A850-AFB40547778C}" destId="{C459D55F-0CA5-4BD0-B425-E25589B7D10E}" srcOrd="6" destOrd="0" presId="urn:microsoft.com/office/officeart/2005/8/layout/vList5"/>
    <dgm:cxn modelId="{842176FF-6E6C-4EC6-A315-FA81FACED79F}" type="presParOf" srcId="{C459D55F-0CA5-4BD0-B425-E25589B7D10E}" destId="{1E246407-004A-494B-8425-59C999BB02E9}" srcOrd="0" destOrd="0" presId="urn:microsoft.com/office/officeart/2005/8/layout/vList5"/>
    <dgm:cxn modelId="{28F89948-FED2-4ACD-A888-36BB146EE272}" type="presParOf" srcId="{C459D55F-0CA5-4BD0-B425-E25589B7D10E}" destId="{05A8A9C9-0DC5-4F53-8745-A16970AEF844}"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FA73CC-3214-4D9A-856C-FE46F5438298}"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15E7DCF2-1D62-4696-A83F-5F6CC94E51B6}">
      <dgm:prSet phldrT="[Text]" custT="1"/>
      <dgm:spPr/>
      <dgm:t>
        <a:bodyPr/>
        <a:lstStyle/>
        <a:p>
          <a:r>
            <a:rPr lang="en-ID" sz="1600" b="0" i="0" dirty="0">
              <a:solidFill>
                <a:schemeClr val="tx1"/>
              </a:solidFill>
              <a:effectLst/>
              <a:latin typeface="Comic Sans MS" panose="030F0702030302020204" pitchFamily="66" charset="0"/>
              <a:ea typeface="+mn-ea"/>
              <a:cs typeface="+mn-cs"/>
            </a:rPr>
            <a:t>Personal Hygiene </a:t>
          </a:r>
          <a:r>
            <a:rPr lang="en-ID" sz="1600" b="0" i="0" dirty="0" err="1">
              <a:solidFill>
                <a:schemeClr val="tx1"/>
              </a:solidFill>
              <a:effectLst/>
              <a:latin typeface="Comic Sans MS" panose="030F0702030302020204" pitchFamily="66" charset="0"/>
              <a:ea typeface="+mn-ea"/>
              <a:cs typeface="+mn-cs"/>
            </a:rPr>
            <a:t>atau</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kebersihan</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perorangan</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adalah</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suatu</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usaha</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untuk</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memelihara</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kebersihan</a:t>
          </a:r>
          <a:r>
            <a:rPr lang="en-ID" sz="1600" b="0" i="0" dirty="0">
              <a:solidFill>
                <a:schemeClr val="tx1"/>
              </a:solidFill>
              <a:effectLst/>
              <a:latin typeface="Comic Sans MS" panose="030F0702030302020204" pitchFamily="66" charset="0"/>
              <a:ea typeface="+mn-ea"/>
              <a:cs typeface="+mn-cs"/>
            </a:rPr>
            <a:t> dan </a:t>
          </a:r>
          <a:r>
            <a:rPr lang="en-ID" sz="1600" b="0" i="0" dirty="0" err="1">
              <a:solidFill>
                <a:schemeClr val="tx1"/>
              </a:solidFill>
              <a:effectLst/>
              <a:latin typeface="Comic Sans MS" panose="030F0702030302020204" pitchFamily="66" charset="0"/>
              <a:ea typeface="+mn-ea"/>
              <a:cs typeface="+mn-cs"/>
            </a:rPr>
            <a:t>kesehatan</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seseorang</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untuk</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kesejahteraan</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fisik</a:t>
          </a:r>
          <a:r>
            <a:rPr lang="en-ID" sz="1600" b="0" i="0" dirty="0">
              <a:solidFill>
                <a:schemeClr val="tx1"/>
              </a:solidFill>
              <a:effectLst/>
              <a:latin typeface="Comic Sans MS" panose="030F0702030302020204" pitchFamily="66" charset="0"/>
              <a:ea typeface="+mn-ea"/>
              <a:cs typeface="+mn-cs"/>
            </a:rPr>
            <a:t> dan </a:t>
          </a:r>
          <a:r>
            <a:rPr lang="en-ID" sz="1600" b="0" i="0" dirty="0" err="1">
              <a:solidFill>
                <a:schemeClr val="tx1"/>
              </a:solidFill>
              <a:effectLst/>
              <a:latin typeface="Comic Sans MS" panose="030F0702030302020204" pitchFamily="66" charset="0"/>
              <a:ea typeface="+mn-ea"/>
              <a:cs typeface="+mn-cs"/>
            </a:rPr>
            <a:t>psikis</a:t>
          </a:r>
          <a:r>
            <a:rPr lang="en-ID" sz="1600" b="0" i="0" dirty="0">
              <a:solidFill>
                <a:schemeClr val="tx1"/>
              </a:solidFill>
              <a:effectLst/>
              <a:latin typeface="Comic Sans MS" panose="030F0702030302020204" pitchFamily="66" charset="0"/>
              <a:ea typeface="+mn-ea"/>
              <a:cs typeface="+mn-cs"/>
            </a:rPr>
            <a:t>.</a:t>
          </a:r>
        </a:p>
      </dgm:t>
    </dgm:pt>
    <dgm:pt modelId="{9CA99C27-63C9-4423-84B2-E73742C0050B}" type="parTrans" cxnId="{2E0CF6A5-C62F-4302-9227-C5E900E94A57}">
      <dgm:prSet/>
      <dgm:spPr/>
      <dgm:t>
        <a:bodyPr/>
        <a:lstStyle/>
        <a:p>
          <a:endParaRPr lang="en-ID"/>
        </a:p>
      </dgm:t>
    </dgm:pt>
    <dgm:pt modelId="{2D44FCB3-AEAF-4A8F-B2A5-017321E6BB8A}" type="sibTrans" cxnId="{2E0CF6A5-C62F-4302-9227-C5E900E94A57}">
      <dgm:prSet/>
      <dgm:spPr/>
      <dgm:t>
        <a:bodyPr/>
        <a:lstStyle/>
        <a:p>
          <a:endParaRPr lang="en-ID"/>
        </a:p>
      </dgm:t>
    </dgm:pt>
    <dgm:pt modelId="{EA475A1A-D55F-4410-A4B1-6C9D0B773CE2}">
      <dgm:prSet phldrT="[Text]" custT="1"/>
      <dgm:spPr/>
      <dgm:t>
        <a:bodyPr/>
        <a:lstStyle/>
        <a:p>
          <a:r>
            <a:rPr lang="en-ID" sz="1600" b="0" i="0" dirty="0">
              <a:solidFill>
                <a:schemeClr val="tx1"/>
              </a:solidFill>
              <a:effectLst/>
              <a:latin typeface="Comic Sans MS" panose="030F0702030302020204" pitchFamily="66" charset="0"/>
              <a:ea typeface="+mn-ea"/>
              <a:cs typeface="+mn-cs"/>
            </a:rPr>
            <a:t>Hygiene </a:t>
          </a:r>
          <a:r>
            <a:rPr lang="en-ID" sz="1600" b="0" i="0" dirty="0" err="1">
              <a:solidFill>
                <a:schemeClr val="tx1"/>
              </a:solidFill>
              <a:effectLst/>
              <a:latin typeface="Comic Sans MS" panose="030F0702030302020204" pitchFamily="66" charset="0"/>
              <a:ea typeface="+mn-ea"/>
              <a:cs typeface="+mn-cs"/>
            </a:rPr>
            <a:t>Makanan</a:t>
          </a:r>
          <a:r>
            <a:rPr lang="en-ID" sz="1600" b="0" i="0" dirty="0">
              <a:solidFill>
                <a:schemeClr val="tx1"/>
              </a:solidFill>
              <a:effectLst/>
              <a:latin typeface="Comic Sans MS" panose="030F0702030302020204" pitchFamily="66" charset="0"/>
              <a:ea typeface="+mn-ea"/>
              <a:cs typeface="+mn-cs"/>
            </a:rPr>
            <a:t> dan </a:t>
          </a:r>
          <a:r>
            <a:rPr lang="en-ID" sz="1600" b="0" i="0" dirty="0" err="1">
              <a:solidFill>
                <a:schemeClr val="tx1"/>
              </a:solidFill>
              <a:effectLst/>
              <a:latin typeface="Comic Sans MS" panose="030F0702030302020204" pitchFamily="66" charset="0"/>
              <a:ea typeface="+mn-ea"/>
              <a:cs typeface="+mn-cs"/>
            </a:rPr>
            <a:t>Minuman</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adalah</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suatu</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usaha</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untuk</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menjaga</a:t>
          </a:r>
          <a:r>
            <a:rPr lang="en-ID" sz="1600" b="0" i="0" dirty="0">
              <a:solidFill>
                <a:schemeClr val="tx1"/>
              </a:solidFill>
              <a:effectLst/>
              <a:latin typeface="Comic Sans MS" panose="030F0702030302020204" pitchFamily="66" charset="0"/>
              <a:ea typeface="+mn-ea"/>
              <a:cs typeface="+mn-cs"/>
            </a:rPr>
            <a:t> dan </a:t>
          </a:r>
          <a:r>
            <a:rPr lang="en-ID" sz="1600" b="0" i="0" dirty="0" err="1">
              <a:solidFill>
                <a:schemeClr val="tx1"/>
              </a:solidFill>
              <a:effectLst/>
              <a:latin typeface="Comic Sans MS" panose="030F0702030302020204" pitchFamily="66" charset="0"/>
              <a:ea typeface="+mn-ea"/>
              <a:cs typeface="+mn-cs"/>
            </a:rPr>
            <a:t>memelihara</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kebersihan</a:t>
          </a:r>
          <a:r>
            <a:rPr lang="en-ID" sz="1600" b="0" i="0" dirty="0">
              <a:solidFill>
                <a:schemeClr val="tx1"/>
              </a:solidFill>
              <a:effectLst/>
              <a:latin typeface="Comic Sans MS" panose="030F0702030302020204" pitchFamily="66" charset="0"/>
              <a:ea typeface="+mn-ea"/>
              <a:cs typeface="+mn-cs"/>
            </a:rPr>
            <a:t> </a:t>
          </a:r>
          <a:r>
            <a:rPr lang="en-ID" sz="1600" b="0" i="0" dirty="0" err="1">
              <a:solidFill>
                <a:schemeClr val="tx1"/>
              </a:solidFill>
              <a:effectLst/>
              <a:latin typeface="Comic Sans MS" panose="030F0702030302020204" pitchFamily="66" charset="0"/>
              <a:ea typeface="+mn-ea"/>
              <a:cs typeface="+mn-cs"/>
            </a:rPr>
            <a:t>makanan</a:t>
          </a:r>
          <a:r>
            <a:rPr lang="en-ID" sz="1600" b="0" i="0" dirty="0">
              <a:solidFill>
                <a:schemeClr val="tx1"/>
              </a:solidFill>
              <a:effectLst/>
              <a:latin typeface="Comic Sans MS" panose="030F0702030302020204" pitchFamily="66" charset="0"/>
              <a:ea typeface="+mn-ea"/>
              <a:cs typeface="+mn-cs"/>
            </a:rPr>
            <a:t> dan </a:t>
          </a:r>
          <a:r>
            <a:rPr lang="en-ID" sz="1600" b="0" i="0" dirty="0" err="1">
              <a:solidFill>
                <a:schemeClr val="tx1"/>
              </a:solidFill>
              <a:effectLst/>
              <a:latin typeface="Comic Sans MS" panose="030F0702030302020204" pitchFamily="66" charset="0"/>
              <a:ea typeface="+mn-ea"/>
              <a:cs typeface="+mn-cs"/>
            </a:rPr>
            <a:t>minuman</a:t>
          </a:r>
          <a:r>
            <a:rPr lang="en-ID" sz="1600" b="0" i="0" dirty="0">
              <a:solidFill>
                <a:schemeClr val="tx1"/>
              </a:solidFill>
              <a:effectLst/>
              <a:latin typeface="Comic Sans MS" panose="030F0702030302020204" pitchFamily="66" charset="0"/>
              <a:ea typeface="+mn-ea"/>
              <a:cs typeface="+mn-cs"/>
            </a:rPr>
            <a:t> yang </a:t>
          </a:r>
          <a:r>
            <a:rPr lang="en-ID" sz="1600" b="0" i="0" dirty="0" err="1">
              <a:solidFill>
                <a:schemeClr val="tx1"/>
              </a:solidFill>
              <a:effectLst/>
              <a:latin typeface="Comic Sans MS" panose="030F0702030302020204" pitchFamily="66" charset="0"/>
              <a:ea typeface="+mn-ea"/>
              <a:cs typeface="+mn-cs"/>
            </a:rPr>
            <a:t>dikonsumsi</a:t>
          </a:r>
          <a:r>
            <a:rPr lang="en-ID" sz="1600" b="0" i="0" dirty="0">
              <a:solidFill>
                <a:schemeClr val="tx1"/>
              </a:solidFill>
              <a:effectLst/>
              <a:latin typeface="Comic Sans MS" panose="030F0702030302020204" pitchFamily="66" charset="0"/>
              <a:ea typeface="+mn-ea"/>
              <a:cs typeface="+mn-cs"/>
            </a:rPr>
            <a:t> oleh </a:t>
          </a:r>
          <a:r>
            <a:rPr lang="en-ID" sz="1600" b="0" i="0" dirty="0" err="1">
              <a:solidFill>
                <a:schemeClr val="tx1"/>
              </a:solidFill>
              <a:effectLst/>
              <a:latin typeface="Comic Sans MS" panose="030F0702030302020204" pitchFamily="66" charset="0"/>
              <a:ea typeface="+mn-ea"/>
              <a:cs typeface="+mn-cs"/>
            </a:rPr>
            <a:t>manusia</a:t>
          </a:r>
          <a:r>
            <a:rPr lang="en-ID" sz="1600" b="0" i="0" dirty="0">
              <a:solidFill>
                <a:schemeClr val="tx1"/>
              </a:solidFill>
              <a:effectLst/>
              <a:latin typeface="Comic Sans MS" panose="030F0702030302020204" pitchFamily="66" charset="0"/>
              <a:ea typeface="+mn-ea"/>
              <a:cs typeface="+mn-cs"/>
            </a:rPr>
            <a:t>.</a:t>
          </a:r>
          <a:endParaRPr lang="en-ID" sz="1600" dirty="0">
            <a:latin typeface="Comic Sans MS" panose="030F0702030302020204" pitchFamily="66" charset="0"/>
          </a:endParaRPr>
        </a:p>
      </dgm:t>
    </dgm:pt>
    <dgm:pt modelId="{D315431A-B8D3-49B9-B8A6-9598A3FA5668}" type="parTrans" cxnId="{E1A5DC03-0B02-4BBE-AF41-741677194844}">
      <dgm:prSet/>
      <dgm:spPr/>
      <dgm:t>
        <a:bodyPr/>
        <a:lstStyle/>
        <a:p>
          <a:endParaRPr lang="en-ID"/>
        </a:p>
      </dgm:t>
    </dgm:pt>
    <dgm:pt modelId="{8F51BF1C-C627-4643-84E0-1822ABE4D03A}" type="sibTrans" cxnId="{E1A5DC03-0B02-4BBE-AF41-741677194844}">
      <dgm:prSet/>
      <dgm:spPr/>
      <dgm:t>
        <a:bodyPr/>
        <a:lstStyle/>
        <a:p>
          <a:endParaRPr lang="en-ID"/>
        </a:p>
      </dgm:t>
    </dgm:pt>
    <dgm:pt modelId="{596DD026-8756-4EB8-AF55-42F46731E912}" type="pres">
      <dgm:prSet presAssocID="{04FA73CC-3214-4D9A-856C-FE46F5438298}" presName="Name0" presStyleCnt="0">
        <dgm:presLayoutVars>
          <dgm:dir/>
          <dgm:resizeHandles val="exact"/>
        </dgm:presLayoutVars>
      </dgm:prSet>
      <dgm:spPr/>
    </dgm:pt>
    <dgm:pt modelId="{FFC6E38C-81EB-4892-9126-B962A2EE1C6D}" type="pres">
      <dgm:prSet presAssocID="{15E7DCF2-1D62-4696-A83F-5F6CC94E51B6}" presName="compNode" presStyleCnt="0"/>
      <dgm:spPr/>
    </dgm:pt>
    <dgm:pt modelId="{947EB816-C8C2-4306-BEC4-8103C6D63A3A}" type="pres">
      <dgm:prSet presAssocID="{15E7DCF2-1D62-4696-A83F-5F6CC94E51B6}" presName="pictRect" presStyleLbl="node1" presStyleIdx="0" presStyleCnt="2"/>
      <dgm:spPr>
        <a:blipFill rotWithShape="1">
          <a:blip xmlns:r="http://schemas.openxmlformats.org/officeDocument/2006/relationships" r:embed="rId1"/>
          <a:srcRect/>
          <a:stretch>
            <a:fillRect t="-23000" b="-23000"/>
          </a:stretch>
        </a:blipFill>
      </dgm:spPr>
    </dgm:pt>
    <dgm:pt modelId="{1FCC2365-0BEA-4BDD-8C38-A6B2985DDB22}" type="pres">
      <dgm:prSet presAssocID="{15E7DCF2-1D62-4696-A83F-5F6CC94E51B6}" presName="textRect" presStyleLbl="revTx" presStyleIdx="0" presStyleCnt="2">
        <dgm:presLayoutVars>
          <dgm:bulletEnabled val="1"/>
        </dgm:presLayoutVars>
      </dgm:prSet>
      <dgm:spPr/>
    </dgm:pt>
    <dgm:pt modelId="{9D7C6638-9DB8-43C5-B7BB-1599BAEF647D}" type="pres">
      <dgm:prSet presAssocID="{2D44FCB3-AEAF-4A8F-B2A5-017321E6BB8A}" presName="sibTrans" presStyleLbl="sibTrans2D1" presStyleIdx="0" presStyleCnt="0"/>
      <dgm:spPr/>
    </dgm:pt>
    <dgm:pt modelId="{6CDD74F7-E6F4-40FA-A513-542E6D15BE9E}" type="pres">
      <dgm:prSet presAssocID="{EA475A1A-D55F-4410-A4B1-6C9D0B773CE2}" presName="compNode" presStyleCnt="0"/>
      <dgm:spPr/>
    </dgm:pt>
    <dgm:pt modelId="{289A179F-D7B0-4FC0-9ABF-9D2C1EC7C3FD}" type="pres">
      <dgm:prSet presAssocID="{EA475A1A-D55F-4410-A4B1-6C9D0B773CE2}" presName="pictRect" presStyleLbl="node1" presStyleIdx="1" presStyleCnt="2"/>
      <dgm:spPr>
        <a:blipFill rotWithShape="1">
          <a:blip xmlns:r="http://schemas.openxmlformats.org/officeDocument/2006/relationships" r:embed="rId2"/>
          <a:srcRect/>
          <a:stretch>
            <a:fillRect t="-2000" b="-2000"/>
          </a:stretch>
        </a:blipFill>
      </dgm:spPr>
    </dgm:pt>
    <dgm:pt modelId="{DACC154E-2A17-4581-A530-26F77DFCDF4D}" type="pres">
      <dgm:prSet presAssocID="{EA475A1A-D55F-4410-A4B1-6C9D0B773CE2}" presName="textRect" presStyleLbl="revTx" presStyleIdx="1" presStyleCnt="2">
        <dgm:presLayoutVars>
          <dgm:bulletEnabled val="1"/>
        </dgm:presLayoutVars>
      </dgm:prSet>
      <dgm:spPr/>
    </dgm:pt>
  </dgm:ptLst>
  <dgm:cxnLst>
    <dgm:cxn modelId="{E1A5DC03-0B02-4BBE-AF41-741677194844}" srcId="{04FA73CC-3214-4D9A-856C-FE46F5438298}" destId="{EA475A1A-D55F-4410-A4B1-6C9D0B773CE2}" srcOrd="1" destOrd="0" parTransId="{D315431A-B8D3-49B9-B8A6-9598A3FA5668}" sibTransId="{8F51BF1C-C627-4643-84E0-1822ABE4D03A}"/>
    <dgm:cxn modelId="{02D7373B-200B-4A21-AC46-7EF6DB0C7674}" type="presOf" srcId="{15E7DCF2-1D62-4696-A83F-5F6CC94E51B6}" destId="{1FCC2365-0BEA-4BDD-8C38-A6B2985DDB22}" srcOrd="0" destOrd="0" presId="urn:microsoft.com/office/officeart/2005/8/layout/pList1"/>
    <dgm:cxn modelId="{337D0040-49B9-4A90-AD77-0E70472B353C}" type="presOf" srcId="{EA475A1A-D55F-4410-A4B1-6C9D0B773CE2}" destId="{DACC154E-2A17-4581-A530-26F77DFCDF4D}" srcOrd="0" destOrd="0" presId="urn:microsoft.com/office/officeart/2005/8/layout/pList1"/>
    <dgm:cxn modelId="{4FE3BF73-3EBB-4EED-8A52-F3D013BB96A1}" type="presOf" srcId="{2D44FCB3-AEAF-4A8F-B2A5-017321E6BB8A}" destId="{9D7C6638-9DB8-43C5-B7BB-1599BAEF647D}" srcOrd="0" destOrd="0" presId="urn:microsoft.com/office/officeart/2005/8/layout/pList1"/>
    <dgm:cxn modelId="{2E0CF6A5-C62F-4302-9227-C5E900E94A57}" srcId="{04FA73CC-3214-4D9A-856C-FE46F5438298}" destId="{15E7DCF2-1D62-4696-A83F-5F6CC94E51B6}" srcOrd="0" destOrd="0" parTransId="{9CA99C27-63C9-4423-84B2-E73742C0050B}" sibTransId="{2D44FCB3-AEAF-4A8F-B2A5-017321E6BB8A}"/>
    <dgm:cxn modelId="{6A9E21AC-09B8-4ECA-B640-6CE1447A023A}" type="presOf" srcId="{04FA73CC-3214-4D9A-856C-FE46F5438298}" destId="{596DD026-8756-4EB8-AF55-42F46731E912}" srcOrd="0" destOrd="0" presId="urn:microsoft.com/office/officeart/2005/8/layout/pList1"/>
    <dgm:cxn modelId="{BE2BD02A-3E61-4A99-8847-8621D3012438}" type="presParOf" srcId="{596DD026-8756-4EB8-AF55-42F46731E912}" destId="{FFC6E38C-81EB-4892-9126-B962A2EE1C6D}" srcOrd="0" destOrd="0" presId="urn:microsoft.com/office/officeart/2005/8/layout/pList1"/>
    <dgm:cxn modelId="{CD4778F9-5A51-48B8-B8C3-C8E9744DB99B}" type="presParOf" srcId="{FFC6E38C-81EB-4892-9126-B962A2EE1C6D}" destId="{947EB816-C8C2-4306-BEC4-8103C6D63A3A}" srcOrd="0" destOrd="0" presId="urn:microsoft.com/office/officeart/2005/8/layout/pList1"/>
    <dgm:cxn modelId="{44D863E5-3C18-4530-9085-DBBEF9E7A6F9}" type="presParOf" srcId="{FFC6E38C-81EB-4892-9126-B962A2EE1C6D}" destId="{1FCC2365-0BEA-4BDD-8C38-A6B2985DDB22}" srcOrd="1" destOrd="0" presId="urn:microsoft.com/office/officeart/2005/8/layout/pList1"/>
    <dgm:cxn modelId="{84C7A1C7-B745-484B-A067-F1E423CD979E}" type="presParOf" srcId="{596DD026-8756-4EB8-AF55-42F46731E912}" destId="{9D7C6638-9DB8-43C5-B7BB-1599BAEF647D}" srcOrd="1" destOrd="0" presId="urn:microsoft.com/office/officeart/2005/8/layout/pList1"/>
    <dgm:cxn modelId="{8C75A3A4-C854-422A-9131-CE67CD7468C2}" type="presParOf" srcId="{596DD026-8756-4EB8-AF55-42F46731E912}" destId="{6CDD74F7-E6F4-40FA-A513-542E6D15BE9E}" srcOrd="2" destOrd="0" presId="urn:microsoft.com/office/officeart/2005/8/layout/pList1"/>
    <dgm:cxn modelId="{A9DC9E60-CA86-4D10-A114-37178E196013}" type="presParOf" srcId="{6CDD74F7-E6F4-40FA-A513-542E6D15BE9E}" destId="{289A179F-D7B0-4FC0-9ABF-9D2C1EC7C3FD}" srcOrd="0" destOrd="0" presId="urn:microsoft.com/office/officeart/2005/8/layout/pList1"/>
    <dgm:cxn modelId="{3F7BC660-B665-44A1-AAAE-5BE7F3C648BD}" type="presParOf" srcId="{6CDD74F7-E6F4-40FA-A513-542E6D15BE9E}" destId="{DACC154E-2A17-4581-A530-26F77DFCDF4D}"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482DF8-49AE-47B2-9C96-8037338448AB}"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n-ID"/>
        </a:p>
      </dgm:t>
    </dgm:pt>
    <dgm:pt modelId="{DB6CAAAA-8167-4947-BEE5-29F2C264D40E}">
      <dgm:prSet phldrT="[Text]" custT="1"/>
      <dgm:spPr/>
      <dgm:t>
        <a:bodyPr/>
        <a:lstStyle/>
        <a:p>
          <a:r>
            <a:rPr lang="en-ID" sz="1400" b="0" i="0">
              <a:effectLst/>
              <a:latin typeface="Lato Light"/>
              <a:ea typeface="+mn-ea"/>
              <a:cs typeface="+mn-cs"/>
            </a:rPr>
            <a:t>1. Penyediaan air bersih/air minum “water supply” ini meliputi pengawasan terhadap kualitas, kuantitas dan pemanfaatan air.</a:t>
          </a:r>
          <a:endParaRPr lang="en-ID" sz="1400" dirty="0"/>
        </a:p>
      </dgm:t>
    </dgm:pt>
    <dgm:pt modelId="{9E8B52A8-6FC6-4C68-8F3D-A10D312EBEC3}" type="parTrans" cxnId="{C411CD8A-D5AC-482B-8877-92E6ED928BAB}">
      <dgm:prSet/>
      <dgm:spPr/>
      <dgm:t>
        <a:bodyPr/>
        <a:lstStyle/>
        <a:p>
          <a:endParaRPr lang="en-ID"/>
        </a:p>
      </dgm:t>
    </dgm:pt>
    <dgm:pt modelId="{12AD590D-A31D-46BF-B9B2-78131BB672DD}" type="sibTrans" cxnId="{C411CD8A-D5AC-482B-8877-92E6ED928BAB}">
      <dgm:prSet/>
      <dgm:spPr/>
      <dgm:t>
        <a:bodyPr/>
        <a:lstStyle/>
        <a:p>
          <a:endParaRPr lang="en-ID"/>
        </a:p>
      </dgm:t>
    </dgm:pt>
    <dgm:pt modelId="{9EFBF3B0-D0BD-4D31-89F9-361A252543F0}">
      <dgm:prSet phldrT="[Text]" custT="1"/>
      <dgm:spPr/>
      <dgm:t>
        <a:bodyPr/>
        <a:lstStyle/>
        <a:p>
          <a:r>
            <a:rPr lang="en-ID" sz="1400" b="0" i="0">
              <a:effectLst/>
              <a:latin typeface="Lato Light"/>
              <a:ea typeface="+mn-ea"/>
              <a:cs typeface="+mn-cs"/>
            </a:rPr>
            <a:t>2. Pengolahan sampah “refuse disposal” ini meliputi cara pembuangan sampah, peralatan pembuangan sampah dan cara penggunaannya.</a:t>
          </a:r>
          <a:endParaRPr lang="en-ID" sz="1400" b="0" i="0" dirty="0">
            <a:effectLst/>
            <a:latin typeface="Lato Light"/>
            <a:ea typeface="+mn-ea"/>
            <a:cs typeface="+mn-cs"/>
          </a:endParaRPr>
        </a:p>
      </dgm:t>
    </dgm:pt>
    <dgm:pt modelId="{B4052302-C504-43E2-B48B-C1C7CAF8F00F}" type="parTrans" cxnId="{75B8A93A-5547-4D13-8E10-0BA829D02B78}">
      <dgm:prSet/>
      <dgm:spPr/>
      <dgm:t>
        <a:bodyPr/>
        <a:lstStyle/>
        <a:p>
          <a:endParaRPr lang="en-ID"/>
        </a:p>
      </dgm:t>
    </dgm:pt>
    <dgm:pt modelId="{66B62525-D7BB-45F4-BE6C-15037F95894D}" type="sibTrans" cxnId="{75B8A93A-5547-4D13-8E10-0BA829D02B78}">
      <dgm:prSet/>
      <dgm:spPr/>
      <dgm:t>
        <a:bodyPr/>
        <a:lstStyle/>
        <a:p>
          <a:endParaRPr lang="en-ID"/>
        </a:p>
      </dgm:t>
    </dgm:pt>
    <dgm:pt modelId="{27CBF4AA-EBF1-4D2F-8627-3BBA6DCB6E1F}">
      <dgm:prSet phldrT="[Text]" custT="1"/>
      <dgm:spPr/>
      <dgm:t>
        <a:bodyPr/>
        <a:lstStyle/>
        <a:p>
          <a:r>
            <a:rPr lang="en-ID" sz="1400" b="0" i="0">
              <a:effectLst/>
              <a:latin typeface="Lato Light"/>
              <a:ea typeface="+mn-ea"/>
              <a:cs typeface="+mn-cs"/>
            </a:rPr>
            <a:t>3. Pengolahan makanan dan minuman “food sanitation” ini meliputi pangadaan, penyimpanan, pengolahan dan penyajian makanan.</a:t>
          </a:r>
          <a:endParaRPr lang="en-ID" sz="1400" b="0" i="0" dirty="0">
            <a:effectLst/>
            <a:latin typeface="Lato Light"/>
            <a:ea typeface="+mn-ea"/>
            <a:cs typeface="+mn-cs"/>
          </a:endParaRPr>
        </a:p>
      </dgm:t>
    </dgm:pt>
    <dgm:pt modelId="{2D3EDA0B-7C81-4284-87A5-4B023697381C}" type="parTrans" cxnId="{8E5425E2-0D67-4722-BC9E-403D802063F2}">
      <dgm:prSet/>
      <dgm:spPr/>
      <dgm:t>
        <a:bodyPr/>
        <a:lstStyle/>
        <a:p>
          <a:endParaRPr lang="en-ID"/>
        </a:p>
      </dgm:t>
    </dgm:pt>
    <dgm:pt modelId="{9A173EFA-1FDD-41C7-85CC-84498B7ED00A}" type="sibTrans" cxnId="{8E5425E2-0D67-4722-BC9E-403D802063F2}">
      <dgm:prSet/>
      <dgm:spPr/>
      <dgm:t>
        <a:bodyPr/>
        <a:lstStyle/>
        <a:p>
          <a:endParaRPr lang="en-ID"/>
        </a:p>
      </dgm:t>
    </dgm:pt>
    <dgm:pt modelId="{33C410E8-1836-4211-A0B3-2E16CF6E2A90}">
      <dgm:prSet phldrT="[Text]" custT="1"/>
      <dgm:spPr/>
      <dgm:t>
        <a:bodyPr/>
        <a:lstStyle/>
        <a:p>
          <a:r>
            <a:rPr lang="en-ID" sz="1400" b="0" i="0">
              <a:effectLst/>
              <a:latin typeface="Lato Light"/>
              <a:ea typeface="+mn-ea"/>
              <a:cs typeface="+mn-cs"/>
            </a:rPr>
            <a:t>4.Pengawasan/pengendalian serangga dan binatang pengerat “insect and rodent control” ini meliputi cara pengendalian serangan dan binatang pengerat.</a:t>
          </a:r>
          <a:endParaRPr lang="en-ID" sz="1400" b="0" i="0" dirty="0">
            <a:effectLst/>
            <a:latin typeface="Lato Light"/>
            <a:ea typeface="+mn-ea"/>
            <a:cs typeface="+mn-cs"/>
          </a:endParaRPr>
        </a:p>
      </dgm:t>
    </dgm:pt>
    <dgm:pt modelId="{63ECD8AF-70EF-4D07-A625-4DBF0C684FCE}" type="parTrans" cxnId="{3232CCF5-0C67-4593-A2A7-A27AEBA6B2FA}">
      <dgm:prSet/>
      <dgm:spPr/>
      <dgm:t>
        <a:bodyPr/>
        <a:lstStyle/>
        <a:p>
          <a:endParaRPr lang="en-ID"/>
        </a:p>
      </dgm:t>
    </dgm:pt>
    <dgm:pt modelId="{C9CF8CEF-C2B8-4D15-AF1B-448F635811DB}" type="sibTrans" cxnId="{3232CCF5-0C67-4593-A2A7-A27AEBA6B2FA}">
      <dgm:prSet/>
      <dgm:spPr/>
      <dgm:t>
        <a:bodyPr/>
        <a:lstStyle/>
        <a:p>
          <a:endParaRPr lang="en-ID"/>
        </a:p>
      </dgm:t>
    </dgm:pt>
    <dgm:pt modelId="{B2BF4B9F-8B94-4BA1-8EB6-FD9F86824DDA}">
      <dgm:prSet phldrT="[Text]" custT="1"/>
      <dgm:spPr/>
      <dgm:t>
        <a:bodyPr/>
        <a:lstStyle/>
        <a:p>
          <a:r>
            <a:rPr lang="en-ID" sz="1400" b="0" i="0" dirty="0">
              <a:effectLst/>
              <a:latin typeface="Lato Light"/>
              <a:ea typeface="+mn-ea"/>
              <a:cs typeface="+mn-cs"/>
            </a:rPr>
            <a:t>5. </a:t>
          </a:r>
          <a:r>
            <a:rPr lang="en-ID" sz="1400" b="0" i="0" dirty="0" err="1">
              <a:effectLst/>
              <a:latin typeface="Lato Light"/>
              <a:ea typeface="+mn-ea"/>
              <a:cs typeface="+mn-cs"/>
            </a:rPr>
            <a:t>Kesehatan</a:t>
          </a:r>
          <a:r>
            <a:rPr lang="en-ID" sz="1400" b="0" i="0" dirty="0">
              <a:effectLst/>
              <a:latin typeface="Lato Light"/>
              <a:ea typeface="+mn-ea"/>
              <a:cs typeface="+mn-cs"/>
            </a:rPr>
            <a:t> dan </a:t>
          </a:r>
          <a:r>
            <a:rPr lang="en-ID" sz="1400" b="0" i="0" dirty="0" err="1">
              <a:effectLst/>
              <a:latin typeface="Lato Light"/>
              <a:ea typeface="+mn-ea"/>
              <a:cs typeface="+mn-cs"/>
            </a:rPr>
            <a:t>keselamatan</a:t>
          </a:r>
          <a:r>
            <a:rPr lang="en-ID" sz="1400" b="0" i="0" dirty="0">
              <a:effectLst/>
              <a:latin typeface="Lato Light"/>
              <a:ea typeface="+mn-ea"/>
              <a:cs typeface="+mn-cs"/>
            </a:rPr>
            <a:t> </a:t>
          </a:r>
          <a:r>
            <a:rPr lang="en-ID" sz="1400" b="0" i="0" dirty="0" err="1">
              <a:effectLst/>
              <a:latin typeface="Lato Light"/>
              <a:ea typeface="+mn-ea"/>
              <a:cs typeface="+mn-cs"/>
            </a:rPr>
            <a:t>kerja</a:t>
          </a:r>
          <a:r>
            <a:rPr lang="en-ID" sz="1400" b="0" i="0" dirty="0">
              <a:effectLst/>
              <a:latin typeface="Lato Light"/>
              <a:ea typeface="+mn-ea"/>
              <a:cs typeface="+mn-cs"/>
            </a:rPr>
            <a:t>, </a:t>
          </a:r>
          <a:r>
            <a:rPr lang="en-ID" sz="1400" b="0" i="0" dirty="0" err="1">
              <a:effectLst/>
              <a:latin typeface="Lato Light"/>
              <a:ea typeface="+mn-ea"/>
              <a:cs typeface="+mn-cs"/>
            </a:rPr>
            <a:t>ini</a:t>
          </a:r>
          <a:r>
            <a:rPr lang="en-ID" sz="1400" b="0" i="0" dirty="0">
              <a:effectLst/>
              <a:latin typeface="Lato Light"/>
              <a:ea typeface="+mn-ea"/>
              <a:cs typeface="+mn-cs"/>
            </a:rPr>
            <a:t> </a:t>
          </a:r>
          <a:r>
            <a:rPr lang="en-ID" sz="1400" b="0" i="0" dirty="0" err="1">
              <a:effectLst/>
              <a:latin typeface="Lato Light"/>
              <a:ea typeface="+mn-ea"/>
              <a:cs typeface="+mn-cs"/>
            </a:rPr>
            <a:t>melakukan</a:t>
          </a:r>
          <a:r>
            <a:rPr lang="en-ID" sz="1400" b="0" i="0" dirty="0">
              <a:effectLst/>
              <a:latin typeface="Lato Light"/>
              <a:ea typeface="+mn-ea"/>
              <a:cs typeface="+mn-cs"/>
            </a:rPr>
            <a:t> </a:t>
          </a:r>
          <a:r>
            <a:rPr lang="en-ID" sz="1400" b="0" i="0" dirty="0" err="1">
              <a:effectLst/>
              <a:latin typeface="Lato Light"/>
              <a:ea typeface="+mn-ea"/>
              <a:cs typeface="+mn-cs"/>
            </a:rPr>
            <a:t>kegiatan</a:t>
          </a:r>
          <a:r>
            <a:rPr lang="en-ID" sz="1400" b="0" i="0" dirty="0">
              <a:effectLst/>
              <a:latin typeface="Lato Light"/>
              <a:ea typeface="+mn-ea"/>
              <a:cs typeface="+mn-cs"/>
            </a:rPr>
            <a:t> K3 </a:t>
          </a:r>
          <a:r>
            <a:rPr lang="en-ID" sz="1400" b="0" i="0" dirty="0" err="1">
              <a:effectLst/>
              <a:latin typeface="Lato Light"/>
              <a:ea typeface="+mn-ea"/>
              <a:cs typeface="+mn-cs"/>
            </a:rPr>
            <a:t>meliputi</a:t>
          </a:r>
          <a:r>
            <a:rPr lang="en-ID" sz="1400" b="0" i="0" dirty="0">
              <a:effectLst/>
              <a:latin typeface="Lato Light"/>
              <a:ea typeface="+mn-ea"/>
              <a:cs typeface="+mn-cs"/>
            </a:rPr>
            <a:t> </a:t>
          </a:r>
          <a:r>
            <a:rPr lang="en-ID" sz="1400" b="0" i="0" dirty="0" err="1">
              <a:effectLst/>
              <a:latin typeface="Lato Light"/>
              <a:ea typeface="+mn-ea"/>
              <a:cs typeface="+mn-cs"/>
            </a:rPr>
            <a:t>ruang</a:t>
          </a:r>
          <a:r>
            <a:rPr lang="en-ID" sz="1400" b="0" i="0" dirty="0">
              <a:effectLst/>
              <a:latin typeface="Lato Light"/>
              <a:ea typeface="+mn-ea"/>
              <a:cs typeface="+mn-cs"/>
            </a:rPr>
            <a:t> </a:t>
          </a:r>
          <a:r>
            <a:rPr lang="en-ID" sz="1400" b="0" i="0" dirty="0" err="1">
              <a:effectLst/>
              <a:latin typeface="Lato Light"/>
              <a:ea typeface="+mn-ea"/>
              <a:cs typeface="+mn-cs"/>
            </a:rPr>
            <a:t>kerja</a:t>
          </a:r>
          <a:r>
            <a:rPr lang="en-ID" sz="1400" b="0" i="0" dirty="0">
              <a:effectLst/>
              <a:latin typeface="Lato Light"/>
              <a:ea typeface="+mn-ea"/>
              <a:cs typeface="+mn-cs"/>
            </a:rPr>
            <a:t> “</a:t>
          </a:r>
          <a:r>
            <a:rPr lang="en-ID" sz="1400" b="0" i="0" dirty="0" err="1">
              <a:effectLst/>
              <a:latin typeface="Lato Light"/>
              <a:ea typeface="+mn-ea"/>
              <a:cs typeface="+mn-cs"/>
            </a:rPr>
            <a:t>misalnya</a:t>
          </a:r>
          <a:r>
            <a:rPr lang="en-ID" sz="1400" b="0" i="0" dirty="0">
              <a:effectLst/>
              <a:latin typeface="Lato Light"/>
              <a:ea typeface="+mn-ea"/>
              <a:cs typeface="+mn-cs"/>
            </a:rPr>
            <a:t> </a:t>
          </a:r>
          <a:r>
            <a:rPr lang="en-ID" sz="1400" b="0" i="0" dirty="0" err="1">
              <a:effectLst/>
              <a:latin typeface="Lato Light"/>
              <a:ea typeface="+mn-ea"/>
              <a:cs typeface="+mn-cs"/>
            </a:rPr>
            <a:t>dapur</a:t>
          </a:r>
          <a:r>
            <a:rPr lang="en-ID" sz="1400" b="0" i="0" dirty="0">
              <a:effectLst/>
              <a:latin typeface="Lato Light"/>
              <a:ea typeface="+mn-ea"/>
              <a:cs typeface="+mn-cs"/>
            </a:rPr>
            <a:t>”, </a:t>
          </a:r>
          <a:r>
            <a:rPr lang="en-ID" sz="1400" b="0" i="0" dirty="0" err="1">
              <a:effectLst/>
              <a:latin typeface="Lato Light"/>
              <a:ea typeface="+mn-ea"/>
              <a:cs typeface="+mn-cs"/>
            </a:rPr>
            <a:t>pekerjaan</a:t>
          </a:r>
          <a:r>
            <a:rPr lang="en-ID" sz="1400" b="0" i="0" dirty="0">
              <a:effectLst/>
              <a:latin typeface="Lato Light"/>
              <a:ea typeface="+mn-ea"/>
              <a:cs typeface="+mn-cs"/>
            </a:rPr>
            <a:t>, </a:t>
          </a:r>
          <a:r>
            <a:rPr lang="en-ID" sz="1400" b="0" i="0" dirty="0" err="1">
              <a:effectLst/>
              <a:latin typeface="Lato Light"/>
              <a:ea typeface="+mn-ea"/>
              <a:cs typeface="+mn-cs"/>
            </a:rPr>
            <a:t>cara</a:t>
          </a:r>
          <a:r>
            <a:rPr lang="en-ID" sz="1400" b="0" i="0" dirty="0">
              <a:effectLst/>
              <a:latin typeface="Lato Light"/>
              <a:ea typeface="+mn-ea"/>
              <a:cs typeface="+mn-cs"/>
            </a:rPr>
            <a:t> </a:t>
          </a:r>
          <a:r>
            <a:rPr lang="en-ID" sz="1400" b="0" i="0" dirty="0" err="1">
              <a:effectLst/>
              <a:latin typeface="Lato Light"/>
              <a:ea typeface="+mn-ea"/>
              <a:cs typeface="+mn-cs"/>
            </a:rPr>
            <a:t>kerja</a:t>
          </a:r>
          <a:r>
            <a:rPr lang="en-ID" sz="1400" b="0" i="0" dirty="0">
              <a:effectLst/>
              <a:latin typeface="Lato Light"/>
              <a:ea typeface="+mn-ea"/>
              <a:cs typeface="+mn-cs"/>
            </a:rPr>
            <a:t> dan </a:t>
          </a:r>
          <a:r>
            <a:rPr lang="en-ID" sz="1400" b="0" i="0" dirty="0" err="1">
              <a:effectLst/>
              <a:latin typeface="Lato Light"/>
              <a:ea typeface="+mn-ea"/>
              <a:cs typeface="+mn-cs"/>
            </a:rPr>
            <a:t>tenaga</a:t>
          </a:r>
          <a:r>
            <a:rPr lang="en-ID" sz="1400" b="0" i="0" dirty="0">
              <a:effectLst/>
              <a:latin typeface="Lato Light"/>
              <a:ea typeface="+mn-ea"/>
              <a:cs typeface="+mn-cs"/>
            </a:rPr>
            <a:t> </a:t>
          </a:r>
          <a:r>
            <a:rPr lang="en-ID" sz="1400" b="0" i="0" dirty="0" err="1">
              <a:effectLst/>
              <a:latin typeface="Lato Light"/>
              <a:ea typeface="+mn-ea"/>
              <a:cs typeface="+mn-cs"/>
            </a:rPr>
            <a:t>kerja</a:t>
          </a:r>
          <a:endParaRPr lang="en-ID" sz="1400" dirty="0"/>
        </a:p>
      </dgm:t>
    </dgm:pt>
    <dgm:pt modelId="{8A763824-1B45-4343-98EF-6A25E5F09518}" type="parTrans" cxnId="{4A495042-BCBD-4FBE-8AD1-876232ACDFE0}">
      <dgm:prSet/>
      <dgm:spPr/>
      <dgm:t>
        <a:bodyPr/>
        <a:lstStyle/>
        <a:p>
          <a:endParaRPr lang="en-ID"/>
        </a:p>
      </dgm:t>
    </dgm:pt>
    <dgm:pt modelId="{579EBB41-2C3F-4EC1-9623-AE7BDBF6B8F5}" type="sibTrans" cxnId="{4A495042-BCBD-4FBE-8AD1-876232ACDFE0}">
      <dgm:prSet/>
      <dgm:spPr/>
      <dgm:t>
        <a:bodyPr/>
        <a:lstStyle/>
        <a:p>
          <a:endParaRPr lang="en-ID"/>
        </a:p>
      </dgm:t>
    </dgm:pt>
    <dgm:pt modelId="{CA60161D-67F4-4823-9CD1-FD6824F83AF1}" type="pres">
      <dgm:prSet presAssocID="{A0482DF8-49AE-47B2-9C96-8037338448AB}" presName="Name0" presStyleCnt="0">
        <dgm:presLayoutVars>
          <dgm:dir/>
          <dgm:resizeHandles val="exact"/>
        </dgm:presLayoutVars>
      </dgm:prSet>
      <dgm:spPr/>
    </dgm:pt>
    <dgm:pt modelId="{771CC299-13B1-4573-A24C-6362B7B1CE59}" type="pres">
      <dgm:prSet presAssocID="{DB6CAAAA-8167-4947-BEE5-29F2C264D40E}" presName="composite" presStyleCnt="0"/>
      <dgm:spPr/>
    </dgm:pt>
    <dgm:pt modelId="{9A4B5EEA-ADD1-4CC5-98B1-1C9A610A8348}" type="pres">
      <dgm:prSet presAssocID="{DB6CAAAA-8167-4947-BEE5-29F2C264D40E}" presName="rect1" presStyleLbl="trAlignAcc1" presStyleIdx="0" presStyleCnt="5">
        <dgm:presLayoutVars>
          <dgm:bulletEnabled val="1"/>
        </dgm:presLayoutVars>
      </dgm:prSet>
      <dgm:spPr/>
    </dgm:pt>
    <dgm:pt modelId="{8F847DA9-E084-4B46-98B1-31B2418CB33F}" type="pres">
      <dgm:prSet presAssocID="{DB6CAAAA-8167-4947-BEE5-29F2C264D40E}" presName="rect2" presStyleLbl="fgImgPlace1" presStyleIdx="0" presStyleCnt="5"/>
      <dgm:spPr>
        <a:blipFill rotWithShape="1">
          <a:blip xmlns:r="http://schemas.openxmlformats.org/officeDocument/2006/relationships" r:embed="rId1"/>
          <a:srcRect/>
          <a:stretch>
            <a:fillRect l="-84000" r="-84000"/>
          </a:stretch>
        </a:blipFill>
      </dgm:spPr>
    </dgm:pt>
    <dgm:pt modelId="{FAED14E9-07C5-4F5B-AAC7-9BF3D3AD3B02}" type="pres">
      <dgm:prSet presAssocID="{12AD590D-A31D-46BF-B9B2-78131BB672DD}" presName="sibTrans" presStyleCnt="0"/>
      <dgm:spPr/>
    </dgm:pt>
    <dgm:pt modelId="{ED6093F6-05F5-4E5D-BAF8-D331B3C83D57}" type="pres">
      <dgm:prSet presAssocID="{9EFBF3B0-D0BD-4D31-89F9-361A252543F0}" presName="composite" presStyleCnt="0"/>
      <dgm:spPr/>
    </dgm:pt>
    <dgm:pt modelId="{41CBE13B-BF28-43A1-A8A1-9E2E354F9081}" type="pres">
      <dgm:prSet presAssocID="{9EFBF3B0-D0BD-4D31-89F9-361A252543F0}" presName="rect1" presStyleLbl="trAlignAcc1" presStyleIdx="1" presStyleCnt="5">
        <dgm:presLayoutVars>
          <dgm:bulletEnabled val="1"/>
        </dgm:presLayoutVars>
      </dgm:prSet>
      <dgm:spPr/>
    </dgm:pt>
    <dgm:pt modelId="{AE242C67-1E2A-44BD-B57D-74BA7D1A5ECD}" type="pres">
      <dgm:prSet presAssocID="{9EFBF3B0-D0BD-4D31-89F9-361A252543F0}" presName="rect2" presStyleLbl="fgImgPlace1" presStyleIdx="1" presStyleCnt="5"/>
      <dgm:spPr>
        <a:blipFill rotWithShape="1">
          <a:blip xmlns:r="http://schemas.openxmlformats.org/officeDocument/2006/relationships" r:embed="rId2"/>
          <a:srcRect/>
          <a:stretch>
            <a:fillRect l="-25000" r="-25000"/>
          </a:stretch>
        </a:blipFill>
      </dgm:spPr>
    </dgm:pt>
    <dgm:pt modelId="{5F5DEA5E-DE09-409C-B4D9-D58F23CB370B}" type="pres">
      <dgm:prSet presAssocID="{66B62525-D7BB-45F4-BE6C-15037F95894D}" presName="sibTrans" presStyleCnt="0"/>
      <dgm:spPr/>
    </dgm:pt>
    <dgm:pt modelId="{E3B526CF-971E-4110-A0BD-37A37E102CD0}" type="pres">
      <dgm:prSet presAssocID="{27CBF4AA-EBF1-4D2F-8627-3BBA6DCB6E1F}" presName="composite" presStyleCnt="0"/>
      <dgm:spPr/>
    </dgm:pt>
    <dgm:pt modelId="{4842A47E-58B9-400F-908C-6AB2CABD2223}" type="pres">
      <dgm:prSet presAssocID="{27CBF4AA-EBF1-4D2F-8627-3BBA6DCB6E1F}" presName="rect1" presStyleLbl="trAlignAcc1" presStyleIdx="2" presStyleCnt="5">
        <dgm:presLayoutVars>
          <dgm:bulletEnabled val="1"/>
        </dgm:presLayoutVars>
      </dgm:prSet>
      <dgm:spPr/>
    </dgm:pt>
    <dgm:pt modelId="{8985DE95-D075-413D-AE4F-618A321115C4}" type="pres">
      <dgm:prSet presAssocID="{27CBF4AA-EBF1-4D2F-8627-3BBA6DCB6E1F}" presName="rect2" presStyleLbl="fgImgPlace1" presStyleIdx="2" presStyleCnt="5"/>
      <dgm:spPr>
        <a:blipFill rotWithShape="1">
          <a:blip xmlns:r="http://schemas.openxmlformats.org/officeDocument/2006/relationships" r:embed="rId3"/>
          <a:srcRect/>
          <a:stretch>
            <a:fillRect l="-25000" r="-25000"/>
          </a:stretch>
        </a:blipFill>
      </dgm:spPr>
    </dgm:pt>
    <dgm:pt modelId="{0CBB1E3B-B428-4834-A00A-9C4748709402}" type="pres">
      <dgm:prSet presAssocID="{9A173EFA-1FDD-41C7-85CC-84498B7ED00A}" presName="sibTrans" presStyleCnt="0"/>
      <dgm:spPr/>
    </dgm:pt>
    <dgm:pt modelId="{34EEA375-801A-497D-B685-2144A0A9D755}" type="pres">
      <dgm:prSet presAssocID="{33C410E8-1836-4211-A0B3-2E16CF6E2A90}" presName="composite" presStyleCnt="0"/>
      <dgm:spPr/>
    </dgm:pt>
    <dgm:pt modelId="{1B0106F8-B226-4F0B-8FD2-26ABFF748844}" type="pres">
      <dgm:prSet presAssocID="{33C410E8-1836-4211-A0B3-2E16CF6E2A90}" presName="rect1" presStyleLbl="trAlignAcc1" presStyleIdx="3" presStyleCnt="5">
        <dgm:presLayoutVars>
          <dgm:bulletEnabled val="1"/>
        </dgm:presLayoutVars>
      </dgm:prSet>
      <dgm:spPr/>
    </dgm:pt>
    <dgm:pt modelId="{35E07FC0-0B5F-4020-A9D9-B75483CC0475}" type="pres">
      <dgm:prSet presAssocID="{33C410E8-1836-4211-A0B3-2E16CF6E2A90}" presName="rect2" presStyleLbl="fgImgPlace1" presStyleIdx="3" presStyleCnt="5"/>
      <dgm:spPr>
        <a:blipFill rotWithShape="1">
          <a:blip xmlns:r="http://schemas.openxmlformats.org/officeDocument/2006/relationships" r:embed="rId4"/>
          <a:srcRect/>
          <a:stretch>
            <a:fillRect l="-27000" r="-27000"/>
          </a:stretch>
        </a:blipFill>
      </dgm:spPr>
    </dgm:pt>
    <dgm:pt modelId="{C9A5E803-1993-4E92-9573-4A79A4AE25E8}" type="pres">
      <dgm:prSet presAssocID="{C9CF8CEF-C2B8-4D15-AF1B-448F635811DB}" presName="sibTrans" presStyleCnt="0"/>
      <dgm:spPr/>
    </dgm:pt>
    <dgm:pt modelId="{18826070-DBB3-4EA7-9A11-CEAE477F5B11}" type="pres">
      <dgm:prSet presAssocID="{B2BF4B9F-8B94-4BA1-8EB6-FD9F86824DDA}" presName="composite" presStyleCnt="0"/>
      <dgm:spPr/>
    </dgm:pt>
    <dgm:pt modelId="{D72456D3-6C8D-4F27-B71E-837FB605D67A}" type="pres">
      <dgm:prSet presAssocID="{B2BF4B9F-8B94-4BA1-8EB6-FD9F86824DDA}" presName="rect1" presStyleLbl="trAlignAcc1" presStyleIdx="4" presStyleCnt="5">
        <dgm:presLayoutVars>
          <dgm:bulletEnabled val="1"/>
        </dgm:presLayoutVars>
      </dgm:prSet>
      <dgm:spPr/>
    </dgm:pt>
    <dgm:pt modelId="{4DBD147A-A289-4984-B8C8-7E5F4BCD6E86}" type="pres">
      <dgm:prSet presAssocID="{B2BF4B9F-8B94-4BA1-8EB6-FD9F86824DDA}" presName="rect2" presStyleLbl="fgImgPlace1" presStyleIdx="4" presStyleCnt="5"/>
      <dgm:spPr>
        <a:blipFill rotWithShape="1">
          <a:blip xmlns:r="http://schemas.openxmlformats.org/officeDocument/2006/relationships" r:embed="rId5"/>
          <a:srcRect/>
          <a:stretch>
            <a:fillRect l="-57000" r="-57000"/>
          </a:stretch>
        </a:blipFill>
      </dgm:spPr>
    </dgm:pt>
  </dgm:ptLst>
  <dgm:cxnLst>
    <dgm:cxn modelId="{75B8A93A-5547-4D13-8E10-0BA829D02B78}" srcId="{A0482DF8-49AE-47B2-9C96-8037338448AB}" destId="{9EFBF3B0-D0BD-4D31-89F9-361A252543F0}" srcOrd="1" destOrd="0" parTransId="{B4052302-C504-43E2-B48B-C1C7CAF8F00F}" sibTransId="{66B62525-D7BB-45F4-BE6C-15037F95894D}"/>
    <dgm:cxn modelId="{BE92D73B-C2AC-43A9-819B-AC27677A3D67}" type="presOf" srcId="{9EFBF3B0-D0BD-4D31-89F9-361A252543F0}" destId="{41CBE13B-BF28-43A1-A8A1-9E2E354F9081}" srcOrd="0" destOrd="0" presId="urn:microsoft.com/office/officeart/2008/layout/PictureStrips"/>
    <dgm:cxn modelId="{4A495042-BCBD-4FBE-8AD1-876232ACDFE0}" srcId="{A0482DF8-49AE-47B2-9C96-8037338448AB}" destId="{B2BF4B9F-8B94-4BA1-8EB6-FD9F86824DDA}" srcOrd="4" destOrd="0" parTransId="{8A763824-1B45-4343-98EF-6A25E5F09518}" sibTransId="{579EBB41-2C3F-4EC1-9623-AE7BDBF6B8F5}"/>
    <dgm:cxn modelId="{28CC8543-18A1-4F78-B1D6-49C1FA426F43}" type="presOf" srcId="{DB6CAAAA-8167-4947-BEE5-29F2C264D40E}" destId="{9A4B5EEA-ADD1-4CC5-98B1-1C9A610A8348}" srcOrd="0" destOrd="0" presId="urn:microsoft.com/office/officeart/2008/layout/PictureStrips"/>
    <dgm:cxn modelId="{144F0F59-EEE2-4C7E-9CC9-67FD2DB6CB9F}" type="presOf" srcId="{33C410E8-1836-4211-A0B3-2E16CF6E2A90}" destId="{1B0106F8-B226-4F0B-8FD2-26ABFF748844}" srcOrd="0" destOrd="0" presId="urn:microsoft.com/office/officeart/2008/layout/PictureStrips"/>
    <dgm:cxn modelId="{C411CD8A-D5AC-482B-8877-92E6ED928BAB}" srcId="{A0482DF8-49AE-47B2-9C96-8037338448AB}" destId="{DB6CAAAA-8167-4947-BEE5-29F2C264D40E}" srcOrd="0" destOrd="0" parTransId="{9E8B52A8-6FC6-4C68-8F3D-A10D312EBEC3}" sibTransId="{12AD590D-A31D-46BF-B9B2-78131BB672DD}"/>
    <dgm:cxn modelId="{3BB35693-8F6C-4862-A7CC-43EEAE63397A}" type="presOf" srcId="{B2BF4B9F-8B94-4BA1-8EB6-FD9F86824DDA}" destId="{D72456D3-6C8D-4F27-B71E-837FB605D67A}" srcOrd="0" destOrd="0" presId="urn:microsoft.com/office/officeart/2008/layout/PictureStrips"/>
    <dgm:cxn modelId="{C51276C5-A636-4521-81A8-77F8B8395AF5}" type="presOf" srcId="{A0482DF8-49AE-47B2-9C96-8037338448AB}" destId="{CA60161D-67F4-4823-9CD1-FD6824F83AF1}" srcOrd="0" destOrd="0" presId="urn:microsoft.com/office/officeart/2008/layout/PictureStrips"/>
    <dgm:cxn modelId="{8E5425E2-0D67-4722-BC9E-403D802063F2}" srcId="{A0482DF8-49AE-47B2-9C96-8037338448AB}" destId="{27CBF4AA-EBF1-4D2F-8627-3BBA6DCB6E1F}" srcOrd="2" destOrd="0" parTransId="{2D3EDA0B-7C81-4284-87A5-4B023697381C}" sibTransId="{9A173EFA-1FDD-41C7-85CC-84498B7ED00A}"/>
    <dgm:cxn modelId="{3232CCF5-0C67-4593-A2A7-A27AEBA6B2FA}" srcId="{A0482DF8-49AE-47B2-9C96-8037338448AB}" destId="{33C410E8-1836-4211-A0B3-2E16CF6E2A90}" srcOrd="3" destOrd="0" parTransId="{63ECD8AF-70EF-4D07-A625-4DBF0C684FCE}" sibTransId="{C9CF8CEF-C2B8-4D15-AF1B-448F635811DB}"/>
    <dgm:cxn modelId="{C2D2A7F8-D77A-4760-98E5-EDC6CE656BEC}" type="presOf" srcId="{27CBF4AA-EBF1-4D2F-8627-3BBA6DCB6E1F}" destId="{4842A47E-58B9-400F-908C-6AB2CABD2223}" srcOrd="0" destOrd="0" presId="urn:microsoft.com/office/officeart/2008/layout/PictureStrips"/>
    <dgm:cxn modelId="{F06DCD0B-9EB7-4568-8640-BDFC1E09909A}" type="presParOf" srcId="{CA60161D-67F4-4823-9CD1-FD6824F83AF1}" destId="{771CC299-13B1-4573-A24C-6362B7B1CE59}" srcOrd="0" destOrd="0" presId="urn:microsoft.com/office/officeart/2008/layout/PictureStrips"/>
    <dgm:cxn modelId="{CC2DD8E3-A284-4942-B93A-8A8C5A0E0D40}" type="presParOf" srcId="{771CC299-13B1-4573-A24C-6362B7B1CE59}" destId="{9A4B5EEA-ADD1-4CC5-98B1-1C9A610A8348}" srcOrd="0" destOrd="0" presId="urn:microsoft.com/office/officeart/2008/layout/PictureStrips"/>
    <dgm:cxn modelId="{6B87E273-97BD-419F-8E73-0C0D9244A87A}" type="presParOf" srcId="{771CC299-13B1-4573-A24C-6362B7B1CE59}" destId="{8F847DA9-E084-4B46-98B1-31B2418CB33F}" srcOrd="1" destOrd="0" presId="urn:microsoft.com/office/officeart/2008/layout/PictureStrips"/>
    <dgm:cxn modelId="{3D057B80-C82B-48A8-999C-1174685079C7}" type="presParOf" srcId="{CA60161D-67F4-4823-9CD1-FD6824F83AF1}" destId="{FAED14E9-07C5-4F5B-AAC7-9BF3D3AD3B02}" srcOrd="1" destOrd="0" presId="urn:microsoft.com/office/officeart/2008/layout/PictureStrips"/>
    <dgm:cxn modelId="{15858F08-0BB1-463D-B9AB-67B6FC44310B}" type="presParOf" srcId="{CA60161D-67F4-4823-9CD1-FD6824F83AF1}" destId="{ED6093F6-05F5-4E5D-BAF8-D331B3C83D57}" srcOrd="2" destOrd="0" presId="urn:microsoft.com/office/officeart/2008/layout/PictureStrips"/>
    <dgm:cxn modelId="{0EED14CD-88E6-4F58-9ABB-CC07764D01D9}" type="presParOf" srcId="{ED6093F6-05F5-4E5D-BAF8-D331B3C83D57}" destId="{41CBE13B-BF28-43A1-A8A1-9E2E354F9081}" srcOrd="0" destOrd="0" presId="urn:microsoft.com/office/officeart/2008/layout/PictureStrips"/>
    <dgm:cxn modelId="{D9274E7E-DC21-4E78-BACB-77E81DF697E2}" type="presParOf" srcId="{ED6093F6-05F5-4E5D-BAF8-D331B3C83D57}" destId="{AE242C67-1E2A-44BD-B57D-74BA7D1A5ECD}" srcOrd="1" destOrd="0" presId="urn:microsoft.com/office/officeart/2008/layout/PictureStrips"/>
    <dgm:cxn modelId="{A7435E41-6DCF-48F9-87EE-0525D652BB81}" type="presParOf" srcId="{CA60161D-67F4-4823-9CD1-FD6824F83AF1}" destId="{5F5DEA5E-DE09-409C-B4D9-D58F23CB370B}" srcOrd="3" destOrd="0" presId="urn:microsoft.com/office/officeart/2008/layout/PictureStrips"/>
    <dgm:cxn modelId="{5A21FE9D-B5FC-4D85-92F8-E57E0F7E666D}" type="presParOf" srcId="{CA60161D-67F4-4823-9CD1-FD6824F83AF1}" destId="{E3B526CF-971E-4110-A0BD-37A37E102CD0}" srcOrd="4" destOrd="0" presId="urn:microsoft.com/office/officeart/2008/layout/PictureStrips"/>
    <dgm:cxn modelId="{EDB00236-E2A4-453B-8658-48B11D1826A3}" type="presParOf" srcId="{E3B526CF-971E-4110-A0BD-37A37E102CD0}" destId="{4842A47E-58B9-400F-908C-6AB2CABD2223}" srcOrd="0" destOrd="0" presId="urn:microsoft.com/office/officeart/2008/layout/PictureStrips"/>
    <dgm:cxn modelId="{9C1344D7-9854-4E16-813F-9C375A50534E}" type="presParOf" srcId="{E3B526CF-971E-4110-A0BD-37A37E102CD0}" destId="{8985DE95-D075-413D-AE4F-618A321115C4}" srcOrd="1" destOrd="0" presId="urn:microsoft.com/office/officeart/2008/layout/PictureStrips"/>
    <dgm:cxn modelId="{B5BBD395-05FE-45DF-B46B-0F51512E191C}" type="presParOf" srcId="{CA60161D-67F4-4823-9CD1-FD6824F83AF1}" destId="{0CBB1E3B-B428-4834-A00A-9C4748709402}" srcOrd="5" destOrd="0" presId="urn:microsoft.com/office/officeart/2008/layout/PictureStrips"/>
    <dgm:cxn modelId="{21E9FFBB-6753-4440-A660-751A6BF9777A}" type="presParOf" srcId="{CA60161D-67F4-4823-9CD1-FD6824F83AF1}" destId="{34EEA375-801A-497D-B685-2144A0A9D755}" srcOrd="6" destOrd="0" presId="urn:microsoft.com/office/officeart/2008/layout/PictureStrips"/>
    <dgm:cxn modelId="{86D44010-E066-4F6C-9F9C-D9559D330E3C}" type="presParOf" srcId="{34EEA375-801A-497D-B685-2144A0A9D755}" destId="{1B0106F8-B226-4F0B-8FD2-26ABFF748844}" srcOrd="0" destOrd="0" presId="urn:microsoft.com/office/officeart/2008/layout/PictureStrips"/>
    <dgm:cxn modelId="{9C6B1539-2F0D-4CA9-A012-CAD2BE857EF9}" type="presParOf" srcId="{34EEA375-801A-497D-B685-2144A0A9D755}" destId="{35E07FC0-0B5F-4020-A9D9-B75483CC0475}" srcOrd="1" destOrd="0" presId="urn:microsoft.com/office/officeart/2008/layout/PictureStrips"/>
    <dgm:cxn modelId="{6FB471A0-1DA1-473D-8A38-0EF18A4AFFA6}" type="presParOf" srcId="{CA60161D-67F4-4823-9CD1-FD6824F83AF1}" destId="{C9A5E803-1993-4E92-9573-4A79A4AE25E8}" srcOrd="7" destOrd="0" presId="urn:microsoft.com/office/officeart/2008/layout/PictureStrips"/>
    <dgm:cxn modelId="{CD08D6F8-C5BA-4720-B0FF-832DE3141122}" type="presParOf" srcId="{CA60161D-67F4-4823-9CD1-FD6824F83AF1}" destId="{18826070-DBB3-4EA7-9A11-CEAE477F5B11}" srcOrd="8" destOrd="0" presId="urn:microsoft.com/office/officeart/2008/layout/PictureStrips"/>
    <dgm:cxn modelId="{EE2A164F-DFB5-4975-8A7D-1E52FFF1C6F3}" type="presParOf" srcId="{18826070-DBB3-4EA7-9A11-CEAE477F5B11}" destId="{D72456D3-6C8D-4F27-B71E-837FB605D67A}" srcOrd="0" destOrd="0" presId="urn:microsoft.com/office/officeart/2008/layout/PictureStrips"/>
    <dgm:cxn modelId="{6D95862F-6747-488B-BA75-D9075116AA66}" type="presParOf" srcId="{18826070-DBB3-4EA7-9A11-CEAE477F5B11}" destId="{4DBD147A-A289-4984-B8C8-7E5F4BCD6E86}"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4E02A7-7C96-476B-8411-9EFC4C08B889}" type="doc">
      <dgm:prSet loTypeId="urn:microsoft.com/office/officeart/2005/8/layout/vList3" loCatId="list" qsTypeId="urn:microsoft.com/office/officeart/2005/8/quickstyle/simple3" qsCatId="simple" csTypeId="urn:microsoft.com/office/officeart/2005/8/colors/colorful4" csCatId="colorful" phldr="1"/>
      <dgm:spPr/>
    </dgm:pt>
    <dgm:pt modelId="{ADC11F4A-7DBC-4450-83E8-EDA62108D790}">
      <dgm:prSet/>
      <dgm:spPr>
        <a:ln>
          <a:solidFill>
            <a:schemeClr val="tx1"/>
          </a:solidFill>
        </a:ln>
      </dgm:spPr>
      <dgm:t>
        <a:bodyPr/>
        <a:lstStyle/>
        <a:p>
          <a:r>
            <a:rPr lang="en-US" dirty="0" err="1">
              <a:effectLst/>
              <a:latin typeface="Lato Light"/>
              <a:ea typeface="+mn-ea"/>
              <a:cs typeface="+mn-cs"/>
            </a:rPr>
            <a:t>Pencegahan</a:t>
          </a:r>
          <a:r>
            <a:rPr lang="en-US" dirty="0">
              <a:effectLst/>
              <a:latin typeface="Lato Light"/>
              <a:ea typeface="+mn-ea"/>
              <a:cs typeface="+mn-cs"/>
            </a:rPr>
            <a:t> dan </a:t>
          </a:r>
          <a:r>
            <a:rPr lang="en-US" dirty="0" err="1">
              <a:effectLst/>
              <a:latin typeface="Lato Light"/>
              <a:ea typeface="+mn-ea"/>
              <a:cs typeface="+mn-cs"/>
            </a:rPr>
            <a:t>Pemberantasan</a:t>
          </a:r>
          <a:r>
            <a:rPr lang="en-US" dirty="0">
              <a:effectLst/>
              <a:latin typeface="Lato Light"/>
              <a:ea typeface="+mn-ea"/>
              <a:cs typeface="+mn-cs"/>
            </a:rPr>
            <a:t> </a:t>
          </a:r>
          <a:r>
            <a:rPr lang="en-US" dirty="0" err="1">
              <a:effectLst/>
              <a:latin typeface="Lato Light"/>
              <a:ea typeface="+mn-ea"/>
              <a:cs typeface="+mn-cs"/>
            </a:rPr>
            <a:t>penyakit</a:t>
          </a:r>
          <a:r>
            <a:rPr lang="en-US" dirty="0">
              <a:effectLst/>
              <a:latin typeface="Lato Light"/>
              <a:ea typeface="+mn-ea"/>
              <a:cs typeface="+mn-cs"/>
            </a:rPr>
            <a:t> </a:t>
          </a:r>
          <a:r>
            <a:rPr lang="en-US" dirty="0" err="1">
              <a:effectLst/>
              <a:latin typeface="Lato Light"/>
              <a:ea typeface="+mn-ea"/>
              <a:cs typeface="+mn-cs"/>
            </a:rPr>
            <a:t>Menular</a:t>
          </a:r>
          <a:endParaRPr lang="en-US" dirty="0">
            <a:effectLst/>
            <a:latin typeface="Lato Light"/>
            <a:ea typeface="+mn-ea"/>
            <a:cs typeface="+mn-cs"/>
          </a:endParaRPr>
        </a:p>
      </dgm:t>
    </dgm:pt>
    <dgm:pt modelId="{D5202384-C75E-4B99-9721-A50C747DAEFF}" type="parTrans" cxnId="{EC8CB6ED-0913-49AE-BA35-D6E9DF8097EC}">
      <dgm:prSet/>
      <dgm:spPr/>
      <dgm:t>
        <a:bodyPr/>
        <a:lstStyle/>
        <a:p>
          <a:endParaRPr lang="en-ID"/>
        </a:p>
      </dgm:t>
    </dgm:pt>
    <dgm:pt modelId="{95956314-3C91-4587-B277-DA96F007D269}" type="sibTrans" cxnId="{EC8CB6ED-0913-49AE-BA35-D6E9DF8097EC}">
      <dgm:prSet/>
      <dgm:spPr/>
      <dgm:t>
        <a:bodyPr/>
        <a:lstStyle/>
        <a:p>
          <a:endParaRPr lang="en-ID"/>
        </a:p>
      </dgm:t>
    </dgm:pt>
    <dgm:pt modelId="{70F1B90C-1FD8-4FAD-8DC1-EE6E903A101E}">
      <dgm:prSet/>
      <dgm:spPr>
        <a:ln>
          <a:solidFill>
            <a:schemeClr val="tx1"/>
          </a:solidFill>
        </a:ln>
      </dgm:spPr>
      <dgm:t>
        <a:bodyPr/>
        <a:lstStyle/>
        <a:p>
          <a:r>
            <a:rPr lang="en-US">
              <a:effectLst/>
              <a:latin typeface="Lato Light"/>
              <a:ea typeface="+mn-ea"/>
              <a:cs typeface="+mn-cs"/>
            </a:rPr>
            <a:t>Kesejahteraan Ibu dan Anak</a:t>
          </a:r>
          <a:endParaRPr lang="en-US" dirty="0">
            <a:effectLst/>
            <a:latin typeface="Lato Light"/>
            <a:ea typeface="+mn-ea"/>
            <a:cs typeface="+mn-cs"/>
          </a:endParaRPr>
        </a:p>
      </dgm:t>
    </dgm:pt>
    <dgm:pt modelId="{46934603-189A-4B55-BF18-0E1730A8BF9D}" type="parTrans" cxnId="{78E155CB-2B72-4B68-B2D8-2DBC23F449DF}">
      <dgm:prSet/>
      <dgm:spPr/>
      <dgm:t>
        <a:bodyPr/>
        <a:lstStyle/>
        <a:p>
          <a:endParaRPr lang="en-ID"/>
        </a:p>
      </dgm:t>
    </dgm:pt>
    <dgm:pt modelId="{BEB1AC2F-3317-4BCD-912C-C681285B066F}" type="sibTrans" cxnId="{78E155CB-2B72-4B68-B2D8-2DBC23F449DF}">
      <dgm:prSet/>
      <dgm:spPr/>
      <dgm:t>
        <a:bodyPr/>
        <a:lstStyle/>
        <a:p>
          <a:endParaRPr lang="en-ID"/>
        </a:p>
      </dgm:t>
    </dgm:pt>
    <dgm:pt modelId="{B659FAA3-7AD8-4C1D-806D-4BEAF439E130}">
      <dgm:prSet/>
      <dgm:spPr>
        <a:ln>
          <a:solidFill>
            <a:schemeClr val="tx1"/>
          </a:solidFill>
        </a:ln>
      </dgm:spPr>
      <dgm:t>
        <a:bodyPr/>
        <a:lstStyle/>
        <a:p>
          <a:r>
            <a:rPr lang="en-US">
              <a:effectLst/>
              <a:latin typeface="Lato Light"/>
              <a:ea typeface="+mn-ea"/>
              <a:cs typeface="+mn-cs"/>
            </a:rPr>
            <a:t>Hygiene dan Sanitasi Lingkungan</a:t>
          </a:r>
          <a:endParaRPr lang="en-US" dirty="0">
            <a:effectLst/>
            <a:latin typeface="Lato Light"/>
            <a:ea typeface="+mn-ea"/>
            <a:cs typeface="+mn-cs"/>
          </a:endParaRPr>
        </a:p>
      </dgm:t>
    </dgm:pt>
    <dgm:pt modelId="{AFFD09D0-09A2-471C-9DA6-6580F7AE3559}" type="parTrans" cxnId="{56A6A042-DDB1-4754-87A4-F8D5DD77A331}">
      <dgm:prSet/>
      <dgm:spPr/>
      <dgm:t>
        <a:bodyPr/>
        <a:lstStyle/>
        <a:p>
          <a:endParaRPr lang="en-ID"/>
        </a:p>
      </dgm:t>
    </dgm:pt>
    <dgm:pt modelId="{79628723-DB47-4B8F-98DB-093C654AE0A7}" type="sibTrans" cxnId="{56A6A042-DDB1-4754-87A4-F8D5DD77A331}">
      <dgm:prSet/>
      <dgm:spPr/>
      <dgm:t>
        <a:bodyPr/>
        <a:lstStyle/>
        <a:p>
          <a:endParaRPr lang="en-ID"/>
        </a:p>
      </dgm:t>
    </dgm:pt>
    <dgm:pt modelId="{6CB5C5D5-6254-468D-9B34-A8F64F564942}">
      <dgm:prSet/>
      <dgm:spPr>
        <a:ln>
          <a:solidFill>
            <a:schemeClr val="tx1"/>
          </a:solidFill>
        </a:ln>
      </dgm:spPr>
      <dgm:t>
        <a:bodyPr/>
        <a:lstStyle/>
        <a:p>
          <a:r>
            <a:rPr lang="en-US">
              <a:effectLst/>
              <a:latin typeface="Lato Light"/>
              <a:ea typeface="+mn-ea"/>
              <a:cs typeface="+mn-cs"/>
            </a:rPr>
            <a:t>Pendidikan Kesehatan Kepada Masyarakat</a:t>
          </a:r>
          <a:endParaRPr lang="en-US" dirty="0">
            <a:effectLst/>
            <a:latin typeface="Lato Light"/>
            <a:ea typeface="+mn-ea"/>
            <a:cs typeface="+mn-cs"/>
          </a:endParaRPr>
        </a:p>
      </dgm:t>
    </dgm:pt>
    <dgm:pt modelId="{B13BA365-FAFD-4F5A-A337-3ACB5D98C627}" type="parTrans" cxnId="{E71B1CC5-9D48-4CC7-8333-32FE56322877}">
      <dgm:prSet/>
      <dgm:spPr/>
      <dgm:t>
        <a:bodyPr/>
        <a:lstStyle/>
        <a:p>
          <a:endParaRPr lang="en-ID"/>
        </a:p>
      </dgm:t>
    </dgm:pt>
    <dgm:pt modelId="{4C91C5FB-6B66-4850-9CB8-A2F080E9173E}" type="sibTrans" cxnId="{E71B1CC5-9D48-4CC7-8333-32FE56322877}">
      <dgm:prSet/>
      <dgm:spPr/>
      <dgm:t>
        <a:bodyPr/>
        <a:lstStyle/>
        <a:p>
          <a:endParaRPr lang="en-ID"/>
        </a:p>
      </dgm:t>
    </dgm:pt>
    <dgm:pt modelId="{01F20F2F-3A7E-46BA-BEF3-CD0D167CD05A}">
      <dgm:prSet/>
      <dgm:spPr>
        <a:ln>
          <a:solidFill>
            <a:schemeClr val="tx1"/>
          </a:solidFill>
        </a:ln>
      </dgm:spPr>
      <dgm:t>
        <a:bodyPr/>
        <a:lstStyle/>
        <a:p>
          <a:r>
            <a:rPr lang="en-US">
              <a:effectLst/>
              <a:latin typeface="Lato Light"/>
              <a:ea typeface="+mn-ea"/>
              <a:cs typeface="+mn-cs"/>
            </a:rPr>
            <a:t>Statistik Kesehatan</a:t>
          </a:r>
          <a:endParaRPr lang="en-US" dirty="0">
            <a:effectLst/>
            <a:latin typeface="Lato Light"/>
            <a:ea typeface="+mn-ea"/>
            <a:cs typeface="+mn-cs"/>
          </a:endParaRPr>
        </a:p>
      </dgm:t>
    </dgm:pt>
    <dgm:pt modelId="{B2779B78-CC2F-4545-B7D6-CC09C9A92C74}" type="parTrans" cxnId="{2DFDD225-5BAB-4375-949F-E706F13F806B}">
      <dgm:prSet/>
      <dgm:spPr/>
      <dgm:t>
        <a:bodyPr/>
        <a:lstStyle/>
        <a:p>
          <a:endParaRPr lang="en-ID"/>
        </a:p>
      </dgm:t>
    </dgm:pt>
    <dgm:pt modelId="{EF86895F-88F5-486C-9751-C4109C1AADB1}" type="sibTrans" cxnId="{2DFDD225-5BAB-4375-949F-E706F13F806B}">
      <dgm:prSet/>
      <dgm:spPr/>
      <dgm:t>
        <a:bodyPr/>
        <a:lstStyle/>
        <a:p>
          <a:endParaRPr lang="en-ID"/>
        </a:p>
      </dgm:t>
    </dgm:pt>
    <dgm:pt modelId="{15AB917F-A197-447F-A2DE-D008D1B5ECE3}">
      <dgm:prSet/>
      <dgm:spPr>
        <a:ln>
          <a:solidFill>
            <a:schemeClr val="tx1"/>
          </a:solidFill>
        </a:ln>
      </dgm:spPr>
      <dgm:t>
        <a:bodyPr/>
        <a:lstStyle/>
        <a:p>
          <a:r>
            <a:rPr lang="en-US" dirty="0" err="1">
              <a:effectLst/>
              <a:latin typeface="Lato Light"/>
              <a:ea typeface="+mn-ea"/>
              <a:cs typeface="+mn-cs"/>
            </a:rPr>
            <a:t>Perawatan</a:t>
          </a:r>
          <a:r>
            <a:rPr lang="en-US" dirty="0">
              <a:effectLst/>
              <a:latin typeface="Lato Light"/>
              <a:ea typeface="+mn-ea"/>
              <a:cs typeface="+mn-cs"/>
            </a:rPr>
            <a:t> </a:t>
          </a:r>
          <a:r>
            <a:rPr lang="en-US" dirty="0" err="1">
              <a:effectLst/>
              <a:latin typeface="Lato Light"/>
              <a:ea typeface="+mn-ea"/>
              <a:cs typeface="+mn-cs"/>
            </a:rPr>
            <a:t>Kesehatan</a:t>
          </a:r>
          <a:r>
            <a:rPr lang="en-US" dirty="0">
              <a:effectLst/>
              <a:latin typeface="Lato Light"/>
              <a:ea typeface="+mn-ea"/>
              <a:cs typeface="+mn-cs"/>
            </a:rPr>
            <a:t> Masyarakat.</a:t>
          </a:r>
        </a:p>
      </dgm:t>
    </dgm:pt>
    <dgm:pt modelId="{F2FD3FC4-E2BA-43F0-8796-CA15F1A942B6}" type="parTrans" cxnId="{B5624409-C8C9-4732-9D7E-847EF810512C}">
      <dgm:prSet/>
      <dgm:spPr/>
      <dgm:t>
        <a:bodyPr/>
        <a:lstStyle/>
        <a:p>
          <a:endParaRPr lang="en-ID"/>
        </a:p>
      </dgm:t>
    </dgm:pt>
    <dgm:pt modelId="{9A943D0C-A48E-42C8-91CC-55792A6E335A}" type="sibTrans" cxnId="{B5624409-C8C9-4732-9D7E-847EF810512C}">
      <dgm:prSet/>
      <dgm:spPr/>
      <dgm:t>
        <a:bodyPr/>
        <a:lstStyle/>
        <a:p>
          <a:endParaRPr lang="en-ID"/>
        </a:p>
      </dgm:t>
    </dgm:pt>
    <dgm:pt modelId="{294F75A6-9686-46F4-8AF4-D6CEA9D6AA0A}" type="pres">
      <dgm:prSet presAssocID="{094E02A7-7C96-476B-8411-9EFC4C08B889}" presName="linearFlow" presStyleCnt="0">
        <dgm:presLayoutVars>
          <dgm:dir/>
          <dgm:resizeHandles val="exact"/>
        </dgm:presLayoutVars>
      </dgm:prSet>
      <dgm:spPr/>
    </dgm:pt>
    <dgm:pt modelId="{1207B827-31E8-4076-A955-F7FB8E7AB60E}" type="pres">
      <dgm:prSet presAssocID="{ADC11F4A-7DBC-4450-83E8-EDA62108D790}" presName="composite" presStyleCnt="0"/>
      <dgm:spPr/>
    </dgm:pt>
    <dgm:pt modelId="{398A4AA9-46A1-4E5F-B48A-7C6AC8646374}" type="pres">
      <dgm:prSet presAssocID="{ADC11F4A-7DBC-4450-83E8-EDA62108D790}" presName="imgShp" presStyleLbl="fgImgPlace1" presStyleIdx="0" presStyleCnt="6"/>
      <dgm:spPr>
        <a:ln>
          <a:solidFill>
            <a:schemeClr val="tx1"/>
          </a:solidFill>
        </a:ln>
      </dgm:spPr>
    </dgm:pt>
    <dgm:pt modelId="{5D01CEA0-B8CD-4220-AF74-8E291B83A05B}" type="pres">
      <dgm:prSet presAssocID="{ADC11F4A-7DBC-4450-83E8-EDA62108D790}" presName="txShp" presStyleLbl="node1" presStyleIdx="0" presStyleCnt="6">
        <dgm:presLayoutVars>
          <dgm:bulletEnabled val="1"/>
        </dgm:presLayoutVars>
      </dgm:prSet>
      <dgm:spPr/>
    </dgm:pt>
    <dgm:pt modelId="{5881F3BD-7802-413C-B89C-C5E47BD45BFA}" type="pres">
      <dgm:prSet presAssocID="{95956314-3C91-4587-B277-DA96F007D269}" presName="spacing" presStyleCnt="0"/>
      <dgm:spPr/>
    </dgm:pt>
    <dgm:pt modelId="{391F88AC-608C-434D-B5AC-394D37938A36}" type="pres">
      <dgm:prSet presAssocID="{70F1B90C-1FD8-4FAD-8DC1-EE6E903A101E}" presName="composite" presStyleCnt="0"/>
      <dgm:spPr/>
    </dgm:pt>
    <dgm:pt modelId="{EA0EDC61-F58B-4B15-8FEA-4B14F8780DBB}" type="pres">
      <dgm:prSet presAssocID="{70F1B90C-1FD8-4FAD-8DC1-EE6E903A101E}" presName="imgShp" presStyleLbl="fgImgPlace1" presStyleIdx="1" presStyleCnt="6"/>
      <dgm:spPr>
        <a:ln>
          <a:solidFill>
            <a:schemeClr val="tx1"/>
          </a:solidFill>
        </a:ln>
      </dgm:spPr>
    </dgm:pt>
    <dgm:pt modelId="{30143CFA-A932-4783-A84A-FE30701BFA4F}" type="pres">
      <dgm:prSet presAssocID="{70F1B90C-1FD8-4FAD-8DC1-EE6E903A101E}" presName="txShp" presStyleLbl="node1" presStyleIdx="1" presStyleCnt="6">
        <dgm:presLayoutVars>
          <dgm:bulletEnabled val="1"/>
        </dgm:presLayoutVars>
      </dgm:prSet>
      <dgm:spPr/>
    </dgm:pt>
    <dgm:pt modelId="{CCB607BD-8CE1-4B8A-9C34-CA55E4B6D3A2}" type="pres">
      <dgm:prSet presAssocID="{BEB1AC2F-3317-4BCD-912C-C681285B066F}" presName="spacing" presStyleCnt="0"/>
      <dgm:spPr/>
    </dgm:pt>
    <dgm:pt modelId="{AB77210E-195C-487B-B9E7-2E167E82D307}" type="pres">
      <dgm:prSet presAssocID="{B659FAA3-7AD8-4C1D-806D-4BEAF439E130}" presName="composite" presStyleCnt="0"/>
      <dgm:spPr/>
    </dgm:pt>
    <dgm:pt modelId="{E5096F84-F4B2-41A4-9232-E36678BA1E49}" type="pres">
      <dgm:prSet presAssocID="{B659FAA3-7AD8-4C1D-806D-4BEAF439E130}" presName="imgShp" presStyleLbl="fgImgPlace1" presStyleIdx="2" presStyleCnt="6"/>
      <dgm:spPr>
        <a:ln>
          <a:solidFill>
            <a:schemeClr val="tx1"/>
          </a:solidFill>
        </a:ln>
      </dgm:spPr>
    </dgm:pt>
    <dgm:pt modelId="{ACA5CA57-3A5C-4F3F-BC3B-04811C4141A1}" type="pres">
      <dgm:prSet presAssocID="{B659FAA3-7AD8-4C1D-806D-4BEAF439E130}" presName="txShp" presStyleLbl="node1" presStyleIdx="2" presStyleCnt="6">
        <dgm:presLayoutVars>
          <dgm:bulletEnabled val="1"/>
        </dgm:presLayoutVars>
      </dgm:prSet>
      <dgm:spPr/>
    </dgm:pt>
    <dgm:pt modelId="{92636306-1448-4EB9-9E72-636C850FAF52}" type="pres">
      <dgm:prSet presAssocID="{79628723-DB47-4B8F-98DB-093C654AE0A7}" presName="spacing" presStyleCnt="0"/>
      <dgm:spPr/>
    </dgm:pt>
    <dgm:pt modelId="{D8A43D33-93EC-4E0B-A5D5-24FA5EFF0574}" type="pres">
      <dgm:prSet presAssocID="{6CB5C5D5-6254-468D-9B34-A8F64F564942}" presName="composite" presStyleCnt="0"/>
      <dgm:spPr/>
    </dgm:pt>
    <dgm:pt modelId="{7EFB1B73-0A77-487E-8424-A335EC15ACD7}" type="pres">
      <dgm:prSet presAssocID="{6CB5C5D5-6254-468D-9B34-A8F64F564942}" presName="imgShp" presStyleLbl="fgImgPlace1" presStyleIdx="3" presStyleCnt="6"/>
      <dgm:spPr>
        <a:ln>
          <a:solidFill>
            <a:schemeClr val="tx1"/>
          </a:solidFill>
        </a:ln>
      </dgm:spPr>
    </dgm:pt>
    <dgm:pt modelId="{51097B68-0491-4992-BCCD-0685BAFF0627}" type="pres">
      <dgm:prSet presAssocID="{6CB5C5D5-6254-468D-9B34-A8F64F564942}" presName="txShp" presStyleLbl="node1" presStyleIdx="3" presStyleCnt="6">
        <dgm:presLayoutVars>
          <dgm:bulletEnabled val="1"/>
        </dgm:presLayoutVars>
      </dgm:prSet>
      <dgm:spPr/>
    </dgm:pt>
    <dgm:pt modelId="{3CB96505-155E-4EC6-895E-260402E548D8}" type="pres">
      <dgm:prSet presAssocID="{4C91C5FB-6B66-4850-9CB8-A2F080E9173E}" presName="spacing" presStyleCnt="0"/>
      <dgm:spPr/>
    </dgm:pt>
    <dgm:pt modelId="{E1FAFE5E-7237-4F6F-8280-2938FD69FBE2}" type="pres">
      <dgm:prSet presAssocID="{01F20F2F-3A7E-46BA-BEF3-CD0D167CD05A}" presName="composite" presStyleCnt="0"/>
      <dgm:spPr/>
    </dgm:pt>
    <dgm:pt modelId="{38E5757B-9557-4D18-BD04-93801C00714E}" type="pres">
      <dgm:prSet presAssocID="{01F20F2F-3A7E-46BA-BEF3-CD0D167CD05A}" presName="imgShp" presStyleLbl="fgImgPlace1" presStyleIdx="4" presStyleCnt="6"/>
      <dgm:spPr>
        <a:ln>
          <a:solidFill>
            <a:schemeClr val="tx1"/>
          </a:solidFill>
        </a:ln>
      </dgm:spPr>
    </dgm:pt>
    <dgm:pt modelId="{51F5C89A-5049-4EDF-8B59-A75BEB8178CC}" type="pres">
      <dgm:prSet presAssocID="{01F20F2F-3A7E-46BA-BEF3-CD0D167CD05A}" presName="txShp" presStyleLbl="node1" presStyleIdx="4" presStyleCnt="6">
        <dgm:presLayoutVars>
          <dgm:bulletEnabled val="1"/>
        </dgm:presLayoutVars>
      </dgm:prSet>
      <dgm:spPr/>
    </dgm:pt>
    <dgm:pt modelId="{C59EDDB3-FA47-48DF-9EB9-70AF5FC9DFB2}" type="pres">
      <dgm:prSet presAssocID="{EF86895F-88F5-486C-9751-C4109C1AADB1}" presName="spacing" presStyleCnt="0"/>
      <dgm:spPr/>
    </dgm:pt>
    <dgm:pt modelId="{312908D9-EFA7-4926-B961-7C1A77196A46}" type="pres">
      <dgm:prSet presAssocID="{15AB917F-A197-447F-A2DE-D008D1B5ECE3}" presName="composite" presStyleCnt="0"/>
      <dgm:spPr/>
    </dgm:pt>
    <dgm:pt modelId="{410AACB0-A4F5-41B8-AF92-6B8CF010B035}" type="pres">
      <dgm:prSet presAssocID="{15AB917F-A197-447F-A2DE-D008D1B5ECE3}" presName="imgShp" presStyleLbl="fgImgPlace1" presStyleIdx="5" presStyleCnt="6"/>
      <dgm:spPr>
        <a:ln>
          <a:solidFill>
            <a:schemeClr val="tx1"/>
          </a:solidFill>
        </a:ln>
      </dgm:spPr>
    </dgm:pt>
    <dgm:pt modelId="{379C997A-C922-4A0A-96EA-3EA945B89038}" type="pres">
      <dgm:prSet presAssocID="{15AB917F-A197-447F-A2DE-D008D1B5ECE3}" presName="txShp" presStyleLbl="node1" presStyleIdx="5" presStyleCnt="6">
        <dgm:presLayoutVars>
          <dgm:bulletEnabled val="1"/>
        </dgm:presLayoutVars>
      </dgm:prSet>
      <dgm:spPr/>
    </dgm:pt>
  </dgm:ptLst>
  <dgm:cxnLst>
    <dgm:cxn modelId="{B5624409-C8C9-4732-9D7E-847EF810512C}" srcId="{094E02A7-7C96-476B-8411-9EFC4C08B889}" destId="{15AB917F-A197-447F-A2DE-D008D1B5ECE3}" srcOrd="5" destOrd="0" parTransId="{F2FD3FC4-E2BA-43F0-8796-CA15F1A942B6}" sibTransId="{9A943D0C-A48E-42C8-91CC-55792A6E335A}"/>
    <dgm:cxn modelId="{3E20A610-3BB6-4FB1-8F3F-16BAC110F559}" type="presOf" srcId="{15AB917F-A197-447F-A2DE-D008D1B5ECE3}" destId="{379C997A-C922-4A0A-96EA-3EA945B89038}" srcOrd="0" destOrd="0" presId="urn:microsoft.com/office/officeart/2005/8/layout/vList3"/>
    <dgm:cxn modelId="{189CBB1C-BB64-4F51-AFCD-FD8FFD07B67D}" type="presOf" srcId="{B659FAA3-7AD8-4C1D-806D-4BEAF439E130}" destId="{ACA5CA57-3A5C-4F3F-BC3B-04811C4141A1}" srcOrd="0" destOrd="0" presId="urn:microsoft.com/office/officeart/2005/8/layout/vList3"/>
    <dgm:cxn modelId="{2DFDD225-5BAB-4375-949F-E706F13F806B}" srcId="{094E02A7-7C96-476B-8411-9EFC4C08B889}" destId="{01F20F2F-3A7E-46BA-BEF3-CD0D167CD05A}" srcOrd="4" destOrd="0" parTransId="{B2779B78-CC2F-4545-B7D6-CC09C9A92C74}" sibTransId="{EF86895F-88F5-486C-9751-C4109C1AADB1}"/>
    <dgm:cxn modelId="{F1BC8C28-E91D-4BE7-B9B1-3942D1F0427E}" type="presOf" srcId="{094E02A7-7C96-476B-8411-9EFC4C08B889}" destId="{294F75A6-9686-46F4-8AF4-D6CEA9D6AA0A}" srcOrd="0" destOrd="0" presId="urn:microsoft.com/office/officeart/2005/8/layout/vList3"/>
    <dgm:cxn modelId="{56A6A042-DDB1-4754-87A4-F8D5DD77A331}" srcId="{094E02A7-7C96-476B-8411-9EFC4C08B889}" destId="{B659FAA3-7AD8-4C1D-806D-4BEAF439E130}" srcOrd="2" destOrd="0" parTransId="{AFFD09D0-09A2-471C-9DA6-6580F7AE3559}" sibTransId="{79628723-DB47-4B8F-98DB-093C654AE0A7}"/>
    <dgm:cxn modelId="{8D347B4A-4FE9-4CC9-8FF7-082D3E3EF995}" type="presOf" srcId="{ADC11F4A-7DBC-4450-83E8-EDA62108D790}" destId="{5D01CEA0-B8CD-4220-AF74-8E291B83A05B}" srcOrd="0" destOrd="0" presId="urn:microsoft.com/office/officeart/2005/8/layout/vList3"/>
    <dgm:cxn modelId="{6F1FA291-67C4-4903-9E89-9970E376E545}" type="presOf" srcId="{01F20F2F-3A7E-46BA-BEF3-CD0D167CD05A}" destId="{51F5C89A-5049-4EDF-8B59-A75BEB8178CC}" srcOrd="0" destOrd="0" presId="urn:microsoft.com/office/officeart/2005/8/layout/vList3"/>
    <dgm:cxn modelId="{E71B1CC5-9D48-4CC7-8333-32FE56322877}" srcId="{094E02A7-7C96-476B-8411-9EFC4C08B889}" destId="{6CB5C5D5-6254-468D-9B34-A8F64F564942}" srcOrd="3" destOrd="0" parTransId="{B13BA365-FAFD-4F5A-A337-3ACB5D98C627}" sibTransId="{4C91C5FB-6B66-4850-9CB8-A2F080E9173E}"/>
    <dgm:cxn modelId="{78E155CB-2B72-4B68-B2D8-2DBC23F449DF}" srcId="{094E02A7-7C96-476B-8411-9EFC4C08B889}" destId="{70F1B90C-1FD8-4FAD-8DC1-EE6E903A101E}" srcOrd="1" destOrd="0" parTransId="{46934603-189A-4B55-BF18-0E1730A8BF9D}" sibTransId="{BEB1AC2F-3317-4BCD-912C-C681285B066F}"/>
    <dgm:cxn modelId="{EBC088CB-29A0-49D8-BB50-040A7AE55474}" type="presOf" srcId="{70F1B90C-1FD8-4FAD-8DC1-EE6E903A101E}" destId="{30143CFA-A932-4783-A84A-FE30701BFA4F}" srcOrd="0" destOrd="0" presId="urn:microsoft.com/office/officeart/2005/8/layout/vList3"/>
    <dgm:cxn modelId="{2C9AFBDC-6A29-4DDE-A586-A60D5A559AF8}" type="presOf" srcId="{6CB5C5D5-6254-468D-9B34-A8F64F564942}" destId="{51097B68-0491-4992-BCCD-0685BAFF0627}" srcOrd="0" destOrd="0" presId="urn:microsoft.com/office/officeart/2005/8/layout/vList3"/>
    <dgm:cxn modelId="{EC8CB6ED-0913-49AE-BA35-D6E9DF8097EC}" srcId="{094E02A7-7C96-476B-8411-9EFC4C08B889}" destId="{ADC11F4A-7DBC-4450-83E8-EDA62108D790}" srcOrd="0" destOrd="0" parTransId="{D5202384-C75E-4B99-9721-A50C747DAEFF}" sibTransId="{95956314-3C91-4587-B277-DA96F007D269}"/>
    <dgm:cxn modelId="{75AE312A-58C1-4B2F-A1AB-A18C141C16E8}" type="presParOf" srcId="{294F75A6-9686-46F4-8AF4-D6CEA9D6AA0A}" destId="{1207B827-31E8-4076-A955-F7FB8E7AB60E}" srcOrd="0" destOrd="0" presId="urn:microsoft.com/office/officeart/2005/8/layout/vList3"/>
    <dgm:cxn modelId="{22233B7E-6965-41D0-8410-6139B050FF58}" type="presParOf" srcId="{1207B827-31E8-4076-A955-F7FB8E7AB60E}" destId="{398A4AA9-46A1-4E5F-B48A-7C6AC8646374}" srcOrd="0" destOrd="0" presId="urn:microsoft.com/office/officeart/2005/8/layout/vList3"/>
    <dgm:cxn modelId="{999254D6-D22C-4418-89C1-591A756BEE98}" type="presParOf" srcId="{1207B827-31E8-4076-A955-F7FB8E7AB60E}" destId="{5D01CEA0-B8CD-4220-AF74-8E291B83A05B}" srcOrd="1" destOrd="0" presId="urn:microsoft.com/office/officeart/2005/8/layout/vList3"/>
    <dgm:cxn modelId="{426BE50E-3CCE-4478-A277-08D35164CD5C}" type="presParOf" srcId="{294F75A6-9686-46F4-8AF4-D6CEA9D6AA0A}" destId="{5881F3BD-7802-413C-B89C-C5E47BD45BFA}" srcOrd="1" destOrd="0" presId="urn:microsoft.com/office/officeart/2005/8/layout/vList3"/>
    <dgm:cxn modelId="{1FA50C42-CB6D-4F58-84FB-15BBC810C135}" type="presParOf" srcId="{294F75A6-9686-46F4-8AF4-D6CEA9D6AA0A}" destId="{391F88AC-608C-434D-B5AC-394D37938A36}" srcOrd="2" destOrd="0" presId="urn:microsoft.com/office/officeart/2005/8/layout/vList3"/>
    <dgm:cxn modelId="{E5DC96E1-40E4-4DE1-ABF9-488231E47622}" type="presParOf" srcId="{391F88AC-608C-434D-B5AC-394D37938A36}" destId="{EA0EDC61-F58B-4B15-8FEA-4B14F8780DBB}" srcOrd="0" destOrd="0" presId="urn:microsoft.com/office/officeart/2005/8/layout/vList3"/>
    <dgm:cxn modelId="{ED87090C-E9BF-4B9F-961D-AB6D74FD5CED}" type="presParOf" srcId="{391F88AC-608C-434D-B5AC-394D37938A36}" destId="{30143CFA-A932-4783-A84A-FE30701BFA4F}" srcOrd="1" destOrd="0" presId="urn:microsoft.com/office/officeart/2005/8/layout/vList3"/>
    <dgm:cxn modelId="{E73A3C87-79BE-4D00-835B-BAB7B45A8338}" type="presParOf" srcId="{294F75A6-9686-46F4-8AF4-D6CEA9D6AA0A}" destId="{CCB607BD-8CE1-4B8A-9C34-CA55E4B6D3A2}" srcOrd="3" destOrd="0" presId="urn:microsoft.com/office/officeart/2005/8/layout/vList3"/>
    <dgm:cxn modelId="{5AE26C5C-13A2-4D90-B074-7112920556D0}" type="presParOf" srcId="{294F75A6-9686-46F4-8AF4-D6CEA9D6AA0A}" destId="{AB77210E-195C-487B-B9E7-2E167E82D307}" srcOrd="4" destOrd="0" presId="urn:microsoft.com/office/officeart/2005/8/layout/vList3"/>
    <dgm:cxn modelId="{8301DA91-966A-45BE-ADC2-CBB478F0B043}" type="presParOf" srcId="{AB77210E-195C-487B-B9E7-2E167E82D307}" destId="{E5096F84-F4B2-41A4-9232-E36678BA1E49}" srcOrd="0" destOrd="0" presId="urn:microsoft.com/office/officeart/2005/8/layout/vList3"/>
    <dgm:cxn modelId="{FA417261-C8AB-47C3-B15B-70035E8CE7A5}" type="presParOf" srcId="{AB77210E-195C-487B-B9E7-2E167E82D307}" destId="{ACA5CA57-3A5C-4F3F-BC3B-04811C4141A1}" srcOrd="1" destOrd="0" presId="urn:microsoft.com/office/officeart/2005/8/layout/vList3"/>
    <dgm:cxn modelId="{E32F263E-FFCF-4778-B898-6C720F8695E7}" type="presParOf" srcId="{294F75A6-9686-46F4-8AF4-D6CEA9D6AA0A}" destId="{92636306-1448-4EB9-9E72-636C850FAF52}" srcOrd="5" destOrd="0" presId="urn:microsoft.com/office/officeart/2005/8/layout/vList3"/>
    <dgm:cxn modelId="{F7DFB101-84D2-46B4-BAF3-E741898F7838}" type="presParOf" srcId="{294F75A6-9686-46F4-8AF4-D6CEA9D6AA0A}" destId="{D8A43D33-93EC-4E0B-A5D5-24FA5EFF0574}" srcOrd="6" destOrd="0" presId="urn:microsoft.com/office/officeart/2005/8/layout/vList3"/>
    <dgm:cxn modelId="{EB9E6D30-0699-4028-B42D-028B15F644C1}" type="presParOf" srcId="{D8A43D33-93EC-4E0B-A5D5-24FA5EFF0574}" destId="{7EFB1B73-0A77-487E-8424-A335EC15ACD7}" srcOrd="0" destOrd="0" presId="urn:microsoft.com/office/officeart/2005/8/layout/vList3"/>
    <dgm:cxn modelId="{E306242B-38AD-4180-AF5B-3DDF0D60C89C}" type="presParOf" srcId="{D8A43D33-93EC-4E0B-A5D5-24FA5EFF0574}" destId="{51097B68-0491-4992-BCCD-0685BAFF0627}" srcOrd="1" destOrd="0" presId="urn:microsoft.com/office/officeart/2005/8/layout/vList3"/>
    <dgm:cxn modelId="{8E0853AF-0BB1-4C5F-B437-A540D64875C4}" type="presParOf" srcId="{294F75A6-9686-46F4-8AF4-D6CEA9D6AA0A}" destId="{3CB96505-155E-4EC6-895E-260402E548D8}" srcOrd="7" destOrd="0" presId="urn:microsoft.com/office/officeart/2005/8/layout/vList3"/>
    <dgm:cxn modelId="{3B0CED6C-68E4-403D-BD9B-67D5E65315CE}" type="presParOf" srcId="{294F75A6-9686-46F4-8AF4-D6CEA9D6AA0A}" destId="{E1FAFE5E-7237-4F6F-8280-2938FD69FBE2}" srcOrd="8" destOrd="0" presId="urn:microsoft.com/office/officeart/2005/8/layout/vList3"/>
    <dgm:cxn modelId="{60B34510-EC81-4C46-9EE0-E30A9BB4E449}" type="presParOf" srcId="{E1FAFE5E-7237-4F6F-8280-2938FD69FBE2}" destId="{38E5757B-9557-4D18-BD04-93801C00714E}" srcOrd="0" destOrd="0" presId="urn:microsoft.com/office/officeart/2005/8/layout/vList3"/>
    <dgm:cxn modelId="{F1F10AAF-5CBE-431A-BE49-16996EBF4940}" type="presParOf" srcId="{E1FAFE5E-7237-4F6F-8280-2938FD69FBE2}" destId="{51F5C89A-5049-4EDF-8B59-A75BEB8178CC}" srcOrd="1" destOrd="0" presId="urn:microsoft.com/office/officeart/2005/8/layout/vList3"/>
    <dgm:cxn modelId="{DB731F86-207F-4014-A214-085B74A624EF}" type="presParOf" srcId="{294F75A6-9686-46F4-8AF4-D6CEA9D6AA0A}" destId="{C59EDDB3-FA47-48DF-9EB9-70AF5FC9DFB2}" srcOrd="9" destOrd="0" presId="urn:microsoft.com/office/officeart/2005/8/layout/vList3"/>
    <dgm:cxn modelId="{22798692-C861-4925-A4D6-D3BC0652E314}" type="presParOf" srcId="{294F75A6-9686-46F4-8AF4-D6CEA9D6AA0A}" destId="{312908D9-EFA7-4926-B961-7C1A77196A46}" srcOrd="10" destOrd="0" presId="urn:microsoft.com/office/officeart/2005/8/layout/vList3"/>
    <dgm:cxn modelId="{BC0BA12D-9334-46D3-9BE6-DEA5B0657D69}" type="presParOf" srcId="{312908D9-EFA7-4926-B961-7C1A77196A46}" destId="{410AACB0-A4F5-41B8-AF92-6B8CF010B035}" srcOrd="0" destOrd="0" presId="urn:microsoft.com/office/officeart/2005/8/layout/vList3"/>
    <dgm:cxn modelId="{83575390-7459-4205-8638-DD46157F047B}" type="presParOf" srcId="{312908D9-EFA7-4926-B961-7C1A77196A46}" destId="{379C997A-C922-4A0A-96EA-3EA945B89038}"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310A50-6ABE-4E86-825C-80EAA8859F8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2D56BF1B-6D42-4E3D-9B8E-02E31F656A9D}">
      <dgm:prSet phldrT="[Text]" custT="1"/>
      <dgm:spPr/>
      <dgm:t>
        <a:bodyPr/>
        <a:lstStyle/>
        <a:p>
          <a:pPr>
            <a:buClrTx/>
            <a:buSzTx/>
            <a:buFontTx/>
            <a:buNone/>
          </a:pPr>
          <a:r>
            <a:rPr lang="en-ID" sz="1600" b="0" i="0" dirty="0" err="1">
              <a:solidFill>
                <a:schemeClr val="tx1"/>
              </a:solidFill>
              <a:effectLst/>
              <a:latin typeface="Lato Light"/>
              <a:ea typeface="+mn-ea"/>
              <a:cs typeface="+mn-cs"/>
            </a:rPr>
            <a:t>Menurut</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Entjang</a:t>
          </a:r>
          <a:r>
            <a:rPr lang="en-ID" sz="1600" b="0" i="0" dirty="0">
              <a:solidFill>
                <a:schemeClr val="tx1"/>
              </a:solidFill>
              <a:effectLst/>
              <a:latin typeface="Lato Light"/>
              <a:ea typeface="+mn-ea"/>
              <a:cs typeface="+mn-cs"/>
            </a:rPr>
            <a:t> (2000) </a:t>
          </a:r>
          <a:r>
            <a:rPr lang="en-ID" sz="1600" b="0" i="0" dirty="0" err="1">
              <a:solidFill>
                <a:schemeClr val="tx1"/>
              </a:solidFill>
              <a:effectLst/>
              <a:latin typeface="Lato Light"/>
              <a:ea typeface="+mn-ea"/>
              <a:cs typeface="+mn-cs"/>
            </a:rPr>
            <a:t>sanitasi</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lingkungan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adalah</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pengawasan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lingkungan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fisik</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biologis</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sosial</a:t>
          </a:r>
          <a:r>
            <a:rPr lang="en-ID" sz="1600" b="0" i="0" dirty="0">
              <a:solidFill>
                <a:schemeClr val="tx1"/>
              </a:solidFill>
              <a:effectLst/>
              <a:latin typeface="Lato Light"/>
              <a:ea typeface="+mn-ea"/>
              <a:cs typeface="+mn-cs"/>
            </a:rPr>
            <a:t> dan </a:t>
          </a:r>
          <a:r>
            <a:rPr lang="en-ID" sz="1600" b="0" i="0" dirty="0" err="1">
              <a:solidFill>
                <a:schemeClr val="tx1"/>
              </a:solidFill>
              <a:effectLst/>
              <a:latin typeface="Lato Light"/>
              <a:ea typeface="+mn-ea"/>
              <a:cs typeface="+mn-cs"/>
            </a:rPr>
            <a:t>ekonomi</a:t>
          </a:r>
          <a:r>
            <a:rPr lang="en-ID" sz="1600" b="0" i="0" dirty="0">
              <a:solidFill>
                <a:schemeClr val="tx1"/>
              </a:solidFill>
              <a:effectLst/>
              <a:latin typeface="Lato Light"/>
              <a:ea typeface="+mn-ea"/>
              <a:cs typeface="+mn-cs"/>
            </a:rPr>
            <a:t> yang </a:t>
          </a:r>
          <a:r>
            <a:rPr lang="en-ID" sz="1600" b="0" i="0" dirty="0" err="1">
              <a:solidFill>
                <a:schemeClr val="tx1"/>
              </a:solidFill>
              <a:effectLst/>
              <a:latin typeface="Lato Light"/>
              <a:ea typeface="+mn-ea"/>
              <a:cs typeface="+mn-cs"/>
            </a:rPr>
            <a:t>mempengaruhi</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kesehatan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manusia</a:t>
          </a:r>
          <a:r>
            <a:rPr lang="en-ID" sz="1600" b="0" i="0" dirty="0">
              <a:solidFill>
                <a:schemeClr val="tx1"/>
              </a:solidFill>
              <a:effectLst/>
              <a:latin typeface="Lato Light"/>
              <a:ea typeface="+mn-ea"/>
              <a:cs typeface="+mn-cs"/>
            </a:rPr>
            <a:t>, yang mana </a:t>
          </a:r>
          <a:r>
            <a:rPr lang="en-ID" sz="1600" b="0" i="0" dirty="0" err="1">
              <a:solidFill>
                <a:schemeClr val="tx1"/>
              </a:solidFill>
              <a:effectLst/>
              <a:latin typeface="Lato Light"/>
              <a:ea typeface="+mn-ea"/>
              <a:cs typeface="+mn-cs"/>
            </a:rPr>
            <a:t>lingkungan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berguna</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ditingkatkan</a:t>
          </a:r>
          <a:r>
            <a:rPr lang="en-ID" sz="1600" b="0" i="0" dirty="0">
              <a:solidFill>
                <a:schemeClr val="tx1"/>
              </a:solidFill>
              <a:effectLst/>
              <a:latin typeface="Lato Light"/>
              <a:ea typeface="+mn-ea"/>
              <a:cs typeface="+mn-cs"/>
            </a:rPr>
            <a:t> dan </a:t>
          </a:r>
          <a:r>
            <a:rPr lang="en-ID" sz="1600" b="0" i="0" dirty="0" err="1">
              <a:solidFill>
                <a:schemeClr val="tx1"/>
              </a:solidFill>
              <a:effectLst/>
              <a:latin typeface="Lato Light"/>
              <a:ea typeface="+mn-ea"/>
              <a:cs typeface="+mn-cs"/>
            </a:rPr>
            <a:t>diperbanyak</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sedangkan</a:t>
          </a:r>
          <a:r>
            <a:rPr lang="en-ID" sz="1600" b="0" i="0" dirty="0">
              <a:solidFill>
                <a:schemeClr val="tx1"/>
              </a:solidFill>
              <a:effectLst/>
              <a:latin typeface="Lato Light"/>
              <a:ea typeface="+mn-ea"/>
              <a:cs typeface="+mn-cs"/>
            </a:rPr>
            <a:t> yang </a:t>
          </a:r>
          <a:r>
            <a:rPr lang="en-ID" sz="1600" b="0" i="0" dirty="0" err="1">
              <a:solidFill>
                <a:schemeClr val="tx1"/>
              </a:solidFill>
              <a:effectLst/>
              <a:latin typeface="Lato Light"/>
              <a:ea typeface="+mn-ea"/>
              <a:cs typeface="+mn-cs"/>
            </a:rPr>
            <a:t>merugikan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diperbaiki</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atau</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dihilangkan</a:t>
          </a:r>
          <a:r>
            <a:rPr lang="en-ID" sz="1600" b="0" i="0" dirty="0">
              <a:solidFill>
                <a:schemeClr val="tx1"/>
              </a:solidFill>
              <a:effectLst/>
              <a:latin typeface="Lato Light"/>
              <a:ea typeface="+mn-ea"/>
              <a:cs typeface="+mn-cs"/>
            </a:rPr>
            <a:t>.</a:t>
          </a:r>
          <a:endParaRPr lang="en-ID" sz="1600" dirty="0"/>
        </a:p>
      </dgm:t>
    </dgm:pt>
    <dgm:pt modelId="{1FD226A6-B704-42C7-A83A-AD62863DB213}" type="parTrans" cxnId="{3533057C-9863-4F0C-8C91-081E2B03BEED}">
      <dgm:prSet/>
      <dgm:spPr/>
      <dgm:t>
        <a:bodyPr/>
        <a:lstStyle/>
        <a:p>
          <a:endParaRPr lang="en-ID"/>
        </a:p>
      </dgm:t>
    </dgm:pt>
    <dgm:pt modelId="{8E54963B-1E63-4729-816D-A2659BA59215}" type="sibTrans" cxnId="{3533057C-9863-4F0C-8C91-081E2B03BEED}">
      <dgm:prSet/>
      <dgm:spPr/>
      <dgm:t>
        <a:bodyPr/>
        <a:lstStyle/>
        <a:p>
          <a:endParaRPr lang="en-ID"/>
        </a:p>
      </dgm:t>
    </dgm:pt>
    <dgm:pt modelId="{A2331C6A-491A-4CCA-AA5B-B30A27930916}">
      <dgm:prSet phldrT="[Text]" custT="1"/>
      <dgm:spPr/>
      <dgm:t>
        <a:bodyPr/>
        <a:lstStyle/>
        <a:p>
          <a:pPr>
            <a:buClrTx/>
            <a:buSzTx/>
            <a:buFontTx/>
            <a:buNone/>
          </a:pPr>
          <a:r>
            <a:rPr lang="en-US" sz="1600" dirty="0" err="1">
              <a:solidFill>
                <a:schemeClr val="tx1"/>
              </a:solidFill>
              <a:effectLst/>
              <a:latin typeface="Lato Light"/>
              <a:ea typeface="+mn-ea"/>
              <a:cs typeface="+mn-cs"/>
            </a:rPr>
            <a:t>Menurut</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Notoadmojo</a:t>
          </a:r>
          <a:r>
            <a:rPr lang="en-US" sz="1600" dirty="0">
              <a:solidFill>
                <a:schemeClr val="tx1"/>
              </a:solidFill>
              <a:effectLst/>
              <a:latin typeface="Lato Light"/>
              <a:ea typeface="+mn-ea"/>
              <a:cs typeface="+mn-cs"/>
            </a:rPr>
            <a:t>, 2003).  </a:t>
          </a:r>
          <a:r>
            <a:rPr lang="en-US" sz="1600" dirty="0" err="1">
              <a:solidFill>
                <a:schemeClr val="tx1"/>
              </a:solidFill>
              <a:effectLst/>
              <a:latin typeface="Lato Light"/>
              <a:ea typeface="+mn-ea"/>
              <a:cs typeface="+mn-cs"/>
            </a:rPr>
            <a:t>Sanitasi</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lingkungan</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adalah</a:t>
          </a:r>
          <a:r>
            <a:rPr lang="en-US" sz="1600" dirty="0">
              <a:solidFill>
                <a:schemeClr val="tx1"/>
              </a:solidFill>
              <a:effectLst/>
              <a:latin typeface="Lato Light"/>
              <a:ea typeface="+mn-ea"/>
              <a:cs typeface="+mn-cs"/>
            </a:rPr>
            <a:t> status </a:t>
          </a:r>
          <a:r>
            <a:rPr lang="en-US" sz="1600" dirty="0" err="1">
              <a:solidFill>
                <a:schemeClr val="tx1"/>
              </a:solidFill>
              <a:effectLst/>
              <a:latin typeface="Lato Light"/>
              <a:ea typeface="+mn-ea"/>
              <a:cs typeface="+mn-cs"/>
            </a:rPr>
            <a:t>kesehatan</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suatu</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lingkungan</a:t>
          </a:r>
          <a:r>
            <a:rPr lang="en-US" sz="1600" dirty="0">
              <a:solidFill>
                <a:schemeClr val="tx1"/>
              </a:solidFill>
              <a:effectLst/>
              <a:latin typeface="Lato Light"/>
              <a:ea typeface="+mn-ea"/>
              <a:cs typeface="+mn-cs"/>
            </a:rPr>
            <a:t> yang </a:t>
          </a:r>
          <a:r>
            <a:rPr lang="en-US" sz="1600" dirty="0" err="1">
              <a:solidFill>
                <a:schemeClr val="tx1"/>
              </a:solidFill>
              <a:effectLst/>
              <a:latin typeface="Lato Light"/>
              <a:ea typeface="+mn-ea"/>
              <a:cs typeface="+mn-cs"/>
            </a:rPr>
            <a:t>mencakup</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perumahan</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pembuangan</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kotoran</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penyediaan</a:t>
          </a:r>
          <a:r>
            <a:rPr lang="en-US" sz="1600" dirty="0">
              <a:solidFill>
                <a:schemeClr val="tx1"/>
              </a:solidFill>
              <a:effectLst/>
              <a:latin typeface="Lato Light"/>
              <a:ea typeface="+mn-ea"/>
              <a:cs typeface="+mn-cs"/>
            </a:rPr>
            <a:t> air </a:t>
          </a:r>
          <a:r>
            <a:rPr lang="en-US" sz="1600" dirty="0" err="1">
              <a:solidFill>
                <a:schemeClr val="tx1"/>
              </a:solidFill>
              <a:effectLst/>
              <a:latin typeface="Lato Light"/>
              <a:ea typeface="+mn-ea"/>
              <a:cs typeface="+mn-cs"/>
            </a:rPr>
            <a:t>bersih</a:t>
          </a:r>
          <a:r>
            <a:rPr lang="en-US" sz="1600" dirty="0">
              <a:solidFill>
                <a:schemeClr val="tx1"/>
              </a:solidFill>
              <a:effectLst/>
              <a:latin typeface="Lato Light"/>
              <a:ea typeface="+mn-ea"/>
              <a:cs typeface="+mn-cs"/>
            </a:rPr>
            <a:t> dan </a:t>
          </a:r>
          <a:r>
            <a:rPr lang="en-US" sz="1600" dirty="0" err="1">
              <a:solidFill>
                <a:schemeClr val="tx1"/>
              </a:solidFill>
              <a:effectLst/>
              <a:latin typeface="Lato Light"/>
              <a:ea typeface="+mn-ea"/>
              <a:cs typeface="+mn-cs"/>
            </a:rPr>
            <a:t>sebagainya</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Sanitasi</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lingkungan</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dapat</a:t>
          </a:r>
          <a:r>
            <a:rPr lang="en-US" sz="1600" dirty="0">
              <a:solidFill>
                <a:schemeClr val="tx1"/>
              </a:solidFill>
              <a:effectLst/>
              <a:latin typeface="Lato Light"/>
              <a:ea typeface="+mn-ea"/>
              <a:cs typeface="+mn-cs"/>
            </a:rPr>
            <a:t> pula </a:t>
          </a:r>
          <a:r>
            <a:rPr lang="en-US" sz="1600" dirty="0" err="1">
              <a:solidFill>
                <a:schemeClr val="tx1"/>
              </a:solidFill>
              <a:effectLst/>
              <a:latin typeface="Lato Light"/>
              <a:ea typeface="+mn-ea"/>
              <a:cs typeface="+mn-cs"/>
            </a:rPr>
            <a:t>diartikan</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sebagai</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kegiatan</a:t>
          </a:r>
          <a:r>
            <a:rPr lang="en-US" sz="1600" dirty="0">
              <a:solidFill>
                <a:schemeClr val="tx1"/>
              </a:solidFill>
              <a:effectLst/>
              <a:latin typeface="Lato Light"/>
              <a:ea typeface="+mn-ea"/>
              <a:cs typeface="+mn-cs"/>
            </a:rPr>
            <a:t> yang </a:t>
          </a:r>
          <a:r>
            <a:rPr lang="en-US" sz="1600" dirty="0" err="1">
              <a:solidFill>
                <a:schemeClr val="tx1"/>
              </a:solidFill>
              <a:effectLst/>
              <a:latin typeface="Lato Light"/>
              <a:ea typeface="+mn-ea"/>
              <a:cs typeface="+mn-cs"/>
            </a:rPr>
            <a:t>ditujukan</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untuk</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meningkatkan</a:t>
          </a:r>
          <a:r>
            <a:rPr lang="en-US" sz="1600" dirty="0">
              <a:solidFill>
                <a:schemeClr val="tx1"/>
              </a:solidFill>
              <a:effectLst/>
              <a:latin typeface="Lato Light"/>
              <a:ea typeface="+mn-ea"/>
              <a:cs typeface="+mn-cs"/>
            </a:rPr>
            <a:t> dan </a:t>
          </a:r>
          <a:r>
            <a:rPr lang="en-US" sz="1600" dirty="0" err="1">
              <a:solidFill>
                <a:schemeClr val="tx1"/>
              </a:solidFill>
              <a:effectLst/>
              <a:latin typeface="Lato Light"/>
              <a:ea typeface="+mn-ea"/>
              <a:cs typeface="+mn-cs"/>
            </a:rPr>
            <a:t>mempertahankan</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standar</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kondisi</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lingkungan</a:t>
          </a:r>
          <a:r>
            <a:rPr lang="en-US" sz="1600" dirty="0">
              <a:solidFill>
                <a:schemeClr val="tx1"/>
              </a:solidFill>
              <a:effectLst/>
              <a:latin typeface="Lato Light"/>
              <a:ea typeface="+mn-ea"/>
              <a:cs typeface="+mn-cs"/>
            </a:rPr>
            <a:t> yang </a:t>
          </a:r>
          <a:r>
            <a:rPr lang="en-US" sz="1600" dirty="0" err="1">
              <a:solidFill>
                <a:schemeClr val="tx1"/>
              </a:solidFill>
              <a:effectLst/>
              <a:latin typeface="Lato Light"/>
              <a:ea typeface="+mn-ea"/>
              <a:cs typeface="+mn-cs"/>
            </a:rPr>
            <a:t>mendasar</a:t>
          </a:r>
          <a:r>
            <a:rPr lang="en-US" sz="1600" dirty="0">
              <a:solidFill>
                <a:schemeClr val="tx1"/>
              </a:solidFill>
              <a:effectLst/>
              <a:latin typeface="Lato Light"/>
              <a:ea typeface="+mn-ea"/>
              <a:cs typeface="+mn-cs"/>
            </a:rPr>
            <a:t> yang </a:t>
          </a:r>
          <a:r>
            <a:rPr lang="en-US" sz="1600" dirty="0" err="1">
              <a:solidFill>
                <a:schemeClr val="tx1"/>
              </a:solidFill>
              <a:effectLst/>
              <a:latin typeface="Lato Light"/>
              <a:ea typeface="+mn-ea"/>
              <a:cs typeface="+mn-cs"/>
            </a:rPr>
            <a:t>mempengaruhi</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kesejahteraan</a:t>
          </a:r>
          <a:r>
            <a:rPr lang="en-US" sz="1600" dirty="0">
              <a:solidFill>
                <a:schemeClr val="tx1"/>
              </a:solidFill>
              <a:effectLst/>
              <a:latin typeface="Lato Light"/>
              <a:ea typeface="+mn-ea"/>
              <a:cs typeface="+mn-cs"/>
            </a:rPr>
            <a:t> </a:t>
          </a:r>
          <a:r>
            <a:rPr lang="en-US" sz="1600" dirty="0" err="1">
              <a:solidFill>
                <a:schemeClr val="tx1"/>
              </a:solidFill>
              <a:effectLst/>
              <a:latin typeface="Lato Light"/>
              <a:ea typeface="+mn-ea"/>
              <a:cs typeface="+mn-cs"/>
            </a:rPr>
            <a:t>manusia</a:t>
          </a:r>
          <a:r>
            <a:rPr lang="en-US" sz="1600" dirty="0">
              <a:solidFill>
                <a:schemeClr val="tx1"/>
              </a:solidFill>
              <a:effectLst/>
              <a:latin typeface="Lato Light"/>
              <a:ea typeface="+mn-ea"/>
              <a:cs typeface="+mn-cs"/>
            </a:rPr>
            <a:t>. </a:t>
          </a:r>
          <a:endParaRPr lang="en-ID" sz="1600" dirty="0"/>
        </a:p>
      </dgm:t>
    </dgm:pt>
    <dgm:pt modelId="{60F53D4E-A6FE-4E37-A32E-EA9168CE792A}" type="parTrans" cxnId="{EB6A81F2-61C3-49D6-B832-B40967D38F14}">
      <dgm:prSet/>
      <dgm:spPr/>
      <dgm:t>
        <a:bodyPr/>
        <a:lstStyle/>
        <a:p>
          <a:endParaRPr lang="en-ID"/>
        </a:p>
      </dgm:t>
    </dgm:pt>
    <dgm:pt modelId="{DC24032E-FA7C-40EB-9841-A1D17D1D1F22}" type="sibTrans" cxnId="{EB6A81F2-61C3-49D6-B832-B40967D38F14}">
      <dgm:prSet/>
      <dgm:spPr/>
      <dgm:t>
        <a:bodyPr/>
        <a:lstStyle/>
        <a:p>
          <a:endParaRPr lang="en-ID"/>
        </a:p>
      </dgm:t>
    </dgm:pt>
    <dgm:pt modelId="{694D9E92-C4C4-4AF9-8816-0B74005EC690}" type="pres">
      <dgm:prSet presAssocID="{8D310A50-6ABE-4E86-825C-80EAA8859F8F}" presName="Name0" presStyleCnt="0">
        <dgm:presLayoutVars>
          <dgm:dir/>
          <dgm:resizeHandles val="exact"/>
        </dgm:presLayoutVars>
      </dgm:prSet>
      <dgm:spPr/>
    </dgm:pt>
    <dgm:pt modelId="{D480DA6C-4D6D-4F79-91FB-79EBE5D18882}" type="pres">
      <dgm:prSet presAssocID="{2D56BF1B-6D42-4E3D-9B8E-02E31F656A9D}" presName="compNode" presStyleCnt="0"/>
      <dgm:spPr/>
    </dgm:pt>
    <dgm:pt modelId="{C7B9AB9E-C807-474C-9BBE-8DEDD630FEA8}" type="pres">
      <dgm:prSet presAssocID="{2D56BF1B-6D42-4E3D-9B8E-02E31F656A9D}" presName="pictRect" presStyleLbl="node1" presStyleIdx="0" presStyleCnt="2" custScaleX="67268" custScaleY="52521" custLinFactNeighborX="5600" custLinFactNeighborY="-2355"/>
      <dgm:spPr>
        <a:blipFill rotWithShape="1">
          <a:blip xmlns:r="http://schemas.openxmlformats.org/officeDocument/2006/relationships" r:embed="rId1"/>
          <a:srcRect/>
          <a:stretch>
            <a:fillRect t="-7000" b="-7000"/>
          </a:stretch>
        </a:blipFill>
      </dgm:spPr>
    </dgm:pt>
    <dgm:pt modelId="{4219FB0C-9F60-452E-9F61-D764A93C3F57}" type="pres">
      <dgm:prSet presAssocID="{2D56BF1B-6D42-4E3D-9B8E-02E31F656A9D}" presName="textRect" presStyleLbl="revTx" presStyleIdx="0" presStyleCnt="2" custScaleX="108191" custLinFactNeighborX="-178" custLinFactNeighborY="-29823">
        <dgm:presLayoutVars>
          <dgm:bulletEnabled val="1"/>
        </dgm:presLayoutVars>
      </dgm:prSet>
      <dgm:spPr/>
    </dgm:pt>
    <dgm:pt modelId="{D90E665A-AB16-4319-9B6B-BD8C7F2B9423}" type="pres">
      <dgm:prSet presAssocID="{8E54963B-1E63-4729-816D-A2659BA59215}" presName="sibTrans" presStyleLbl="sibTrans2D1" presStyleIdx="0" presStyleCnt="0"/>
      <dgm:spPr/>
    </dgm:pt>
    <dgm:pt modelId="{08E00FC3-174F-40E2-B246-31151B761B7B}" type="pres">
      <dgm:prSet presAssocID="{A2331C6A-491A-4CCA-AA5B-B30A27930916}" presName="compNode" presStyleCnt="0"/>
      <dgm:spPr/>
    </dgm:pt>
    <dgm:pt modelId="{69AC7480-817D-432E-AEC1-204220AF614B}" type="pres">
      <dgm:prSet presAssocID="{A2331C6A-491A-4CCA-AA5B-B30A27930916}" presName="pictRect" presStyleLbl="node1" presStyleIdx="1" presStyleCnt="2" custScaleX="67251" custScaleY="54162"/>
      <dgm:spPr>
        <a:blipFill rotWithShape="1">
          <a:blip xmlns:r="http://schemas.openxmlformats.org/officeDocument/2006/relationships" r:embed="rId2"/>
          <a:srcRect/>
          <a:stretch>
            <a:fillRect t="-2000" b="-2000"/>
          </a:stretch>
        </a:blipFill>
      </dgm:spPr>
    </dgm:pt>
    <dgm:pt modelId="{9C9B33F3-F148-4935-9B6E-325F91DAD56A}" type="pres">
      <dgm:prSet presAssocID="{A2331C6A-491A-4CCA-AA5B-B30A27930916}" presName="textRect" presStyleLbl="revTx" presStyleIdx="1" presStyleCnt="2" custScaleX="112895" custLinFactNeighborX="-2686" custLinFactNeighborY="-34964">
        <dgm:presLayoutVars>
          <dgm:bulletEnabled val="1"/>
        </dgm:presLayoutVars>
      </dgm:prSet>
      <dgm:spPr/>
    </dgm:pt>
  </dgm:ptLst>
  <dgm:cxnLst>
    <dgm:cxn modelId="{4FAED170-1E9D-4ED2-96EF-BC70F0BD700B}" type="presOf" srcId="{8E54963B-1E63-4729-816D-A2659BA59215}" destId="{D90E665A-AB16-4319-9B6B-BD8C7F2B9423}" srcOrd="0" destOrd="0" presId="urn:microsoft.com/office/officeart/2005/8/layout/pList1"/>
    <dgm:cxn modelId="{8FB2EF74-B3AD-4A5B-9463-8DBA8F9F480D}" type="presOf" srcId="{8D310A50-6ABE-4E86-825C-80EAA8859F8F}" destId="{694D9E92-C4C4-4AF9-8816-0B74005EC690}" srcOrd="0" destOrd="0" presId="urn:microsoft.com/office/officeart/2005/8/layout/pList1"/>
    <dgm:cxn modelId="{3533057C-9863-4F0C-8C91-081E2B03BEED}" srcId="{8D310A50-6ABE-4E86-825C-80EAA8859F8F}" destId="{2D56BF1B-6D42-4E3D-9B8E-02E31F656A9D}" srcOrd="0" destOrd="0" parTransId="{1FD226A6-B704-42C7-A83A-AD62863DB213}" sibTransId="{8E54963B-1E63-4729-816D-A2659BA59215}"/>
    <dgm:cxn modelId="{EB6A81F2-61C3-49D6-B832-B40967D38F14}" srcId="{8D310A50-6ABE-4E86-825C-80EAA8859F8F}" destId="{A2331C6A-491A-4CCA-AA5B-B30A27930916}" srcOrd="1" destOrd="0" parTransId="{60F53D4E-A6FE-4E37-A32E-EA9168CE792A}" sibTransId="{DC24032E-FA7C-40EB-9841-A1D17D1D1F22}"/>
    <dgm:cxn modelId="{AD5FADF7-A203-4DAA-9E34-C770191A7E94}" type="presOf" srcId="{2D56BF1B-6D42-4E3D-9B8E-02E31F656A9D}" destId="{4219FB0C-9F60-452E-9F61-D764A93C3F57}" srcOrd="0" destOrd="0" presId="urn:microsoft.com/office/officeart/2005/8/layout/pList1"/>
    <dgm:cxn modelId="{579587FF-FE27-49D9-AD57-725F0E4CEAEC}" type="presOf" srcId="{A2331C6A-491A-4CCA-AA5B-B30A27930916}" destId="{9C9B33F3-F148-4935-9B6E-325F91DAD56A}" srcOrd="0" destOrd="0" presId="urn:microsoft.com/office/officeart/2005/8/layout/pList1"/>
    <dgm:cxn modelId="{C4E3655D-449B-49BD-B2ED-3243DCF3DEB0}" type="presParOf" srcId="{694D9E92-C4C4-4AF9-8816-0B74005EC690}" destId="{D480DA6C-4D6D-4F79-91FB-79EBE5D18882}" srcOrd="0" destOrd="0" presId="urn:microsoft.com/office/officeart/2005/8/layout/pList1"/>
    <dgm:cxn modelId="{5BE0D597-4FBC-48D5-B6AA-BA1ADAEC0E77}" type="presParOf" srcId="{D480DA6C-4D6D-4F79-91FB-79EBE5D18882}" destId="{C7B9AB9E-C807-474C-9BBE-8DEDD630FEA8}" srcOrd="0" destOrd="0" presId="urn:microsoft.com/office/officeart/2005/8/layout/pList1"/>
    <dgm:cxn modelId="{BA3E83E9-82FC-4FAB-AD04-FA668740EE1E}" type="presParOf" srcId="{D480DA6C-4D6D-4F79-91FB-79EBE5D18882}" destId="{4219FB0C-9F60-452E-9F61-D764A93C3F57}" srcOrd="1" destOrd="0" presId="urn:microsoft.com/office/officeart/2005/8/layout/pList1"/>
    <dgm:cxn modelId="{479F942D-989C-4D4F-B044-C99E495A5C35}" type="presParOf" srcId="{694D9E92-C4C4-4AF9-8816-0B74005EC690}" destId="{D90E665A-AB16-4319-9B6B-BD8C7F2B9423}" srcOrd="1" destOrd="0" presId="urn:microsoft.com/office/officeart/2005/8/layout/pList1"/>
    <dgm:cxn modelId="{FC98CBAC-1E63-4D67-B1A3-BDEA514722CB}" type="presParOf" srcId="{694D9E92-C4C4-4AF9-8816-0B74005EC690}" destId="{08E00FC3-174F-40E2-B246-31151B761B7B}" srcOrd="2" destOrd="0" presId="urn:microsoft.com/office/officeart/2005/8/layout/pList1"/>
    <dgm:cxn modelId="{D4B166C9-6112-40AC-A340-237A5383C6CA}" type="presParOf" srcId="{08E00FC3-174F-40E2-B246-31151B761B7B}" destId="{69AC7480-817D-432E-AEC1-204220AF614B}" srcOrd="0" destOrd="0" presId="urn:microsoft.com/office/officeart/2005/8/layout/pList1"/>
    <dgm:cxn modelId="{89C71ADA-C26F-4592-868F-992E5EEBBECA}" type="presParOf" srcId="{08E00FC3-174F-40E2-B246-31151B761B7B}" destId="{9C9B33F3-F148-4935-9B6E-325F91DAD56A}"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310A50-6ABE-4E86-825C-80EAA8859F8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B2E47135-1DE7-4BA7-9466-3A502E4E4394}">
      <dgm:prSet/>
      <dgm:spPr/>
      <dgm:t>
        <a:bodyPr/>
        <a:lstStyle/>
        <a:p>
          <a:r>
            <a:rPr lang="en-US">
              <a:solidFill>
                <a:schemeClr val="tx1"/>
              </a:solidFill>
              <a:effectLst/>
              <a:latin typeface="Lato Light"/>
              <a:ea typeface="+mn-ea"/>
              <a:cs typeface="+mn-cs"/>
            </a:rPr>
            <a:t>pasokan air yang bersih dan aman;</a:t>
          </a:r>
          <a:endParaRPr lang="en-US" dirty="0">
            <a:solidFill>
              <a:schemeClr val="tx1"/>
            </a:solidFill>
            <a:effectLst/>
            <a:latin typeface="Lato Light"/>
            <a:ea typeface="+mn-ea"/>
            <a:cs typeface="+mn-cs"/>
          </a:endParaRPr>
        </a:p>
      </dgm:t>
    </dgm:pt>
    <dgm:pt modelId="{0CA6EAA0-312F-4BCF-84EA-8745540F9460}" type="parTrans" cxnId="{029F2EC3-F1C3-4EF2-B93F-6DD1DEB4A068}">
      <dgm:prSet/>
      <dgm:spPr/>
      <dgm:t>
        <a:bodyPr/>
        <a:lstStyle/>
        <a:p>
          <a:endParaRPr lang="en-ID"/>
        </a:p>
      </dgm:t>
    </dgm:pt>
    <dgm:pt modelId="{C6362672-1FA9-4A92-8DC7-4DF931021B96}" type="sibTrans" cxnId="{029F2EC3-F1C3-4EF2-B93F-6DD1DEB4A068}">
      <dgm:prSet/>
      <dgm:spPr/>
      <dgm:t>
        <a:bodyPr/>
        <a:lstStyle/>
        <a:p>
          <a:endParaRPr lang="en-ID"/>
        </a:p>
      </dgm:t>
    </dgm:pt>
    <dgm:pt modelId="{6604A400-515E-4039-812D-AC1A3B0B9105}">
      <dgm:prSet/>
      <dgm:spPr/>
      <dgm:t>
        <a:bodyPr/>
        <a:lstStyle/>
        <a:p>
          <a:r>
            <a:rPr lang="en-US" dirty="0" err="1">
              <a:solidFill>
                <a:schemeClr val="tx1"/>
              </a:solidFill>
              <a:effectLst/>
              <a:latin typeface="Lato Light"/>
              <a:ea typeface="+mn-ea"/>
              <a:cs typeface="+mn-cs"/>
            </a:rPr>
            <a:t>pembuangan</a:t>
          </a:r>
          <a:r>
            <a:rPr lang="en-US" dirty="0">
              <a:solidFill>
                <a:schemeClr val="tx1"/>
              </a:solidFill>
              <a:effectLst/>
              <a:latin typeface="Lato Light"/>
              <a:ea typeface="+mn-ea"/>
              <a:cs typeface="+mn-cs"/>
            </a:rPr>
            <a:t> </a:t>
          </a:r>
          <a:r>
            <a:rPr lang="en-US" dirty="0" err="1">
              <a:solidFill>
                <a:schemeClr val="tx1"/>
              </a:solidFill>
              <a:effectLst/>
              <a:latin typeface="Lato Light"/>
              <a:ea typeface="+mn-ea"/>
              <a:cs typeface="+mn-cs"/>
            </a:rPr>
            <a:t>limbah</a:t>
          </a:r>
          <a:r>
            <a:rPr lang="en-US" dirty="0">
              <a:solidFill>
                <a:schemeClr val="tx1"/>
              </a:solidFill>
              <a:effectLst/>
              <a:latin typeface="Lato Light"/>
              <a:ea typeface="+mn-ea"/>
              <a:cs typeface="+mn-cs"/>
            </a:rPr>
            <a:t> </a:t>
          </a:r>
          <a:r>
            <a:rPr lang="en-US" dirty="0" err="1">
              <a:solidFill>
                <a:schemeClr val="tx1"/>
              </a:solidFill>
              <a:effectLst/>
              <a:latin typeface="Lato Light"/>
              <a:ea typeface="+mn-ea"/>
              <a:cs typeface="+mn-cs"/>
            </a:rPr>
            <a:t>dari</a:t>
          </a:r>
          <a:r>
            <a:rPr lang="en-US" dirty="0">
              <a:solidFill>
                <a:schemeClr val="tx1"/>
              </a:solidFill>
              <a:effectLst/>
              <a:latin typeface="Lato Light"/>
              <a:ea typeface="+mn-ea"/>
              <a:cs typeface="+mn-cs"/>
            </a:rPr>
            <a:t> </a:t>
          </a:r>
          <a:r>
            <a:rPr lang="en-US" dirty="0" err="1">
              <a:solidFill>
                <a:schemeClr val="tx1"/>
              </a:solidFill>
              <a:effectLst/>
              <a:latin typeface="Lato Light"/>
              <a:ea typeface="+mn-ea"/>
              <a:cs typeface="+mn-cs"/>
            </a:rPr>
            <a:t>hewan</a:t>
          </a:r>
          <a:r>
            <a:rPr lang="en-US" dirty="0">
              <a:solidFill>
                <a:schemeClr val="tx1"/>
              </a:solidFill>
              <a:effectLst/>
              <a:latin typeface="Lato Light"/>
              <a:ea typeface="+mn-ea"/>
              <a:cs typeface="+mn-cs"/>
            </a:rPr>
            <a:t>, </a:t>
          </a:r>
          <a:r>
            <a:rPr lang="en-US" dirty="0" err="1">
              <a:solidFill>
                <a:schemeClr val="tx1"/>
              </a:solidFill>
              <a:effectLst/>
              <a:latin typeface="Lato Light"/>
              <a:ea typeface="+mn-ea"/>
              <a:cs typeface="+mn-cs"/>
            </a:rPr>
            <a:t>manusia</a:t>
          </a:r>
          <a:r>
            <a:rPr lang="en-US" dirty="0">
              <a:solidFill>
                <a:schemeClr val="tx1"/>
              </a:solidFill>
              <a:effectLst/>
              <a:latin typeface="Lato Light"/>
              <a:ea typeface="+mn-ea"/>
              <a:cs typeface="+mn-cs"/>
            </a:rPr>
            <a:t> dan </a:t>
          </a:r>
          <a:r>
            <a:rPr lang="en-US" dirty="0" err="1">
              <a:solidFill>
                <a:schemeClr val="tx1"/>
              </a:solidFill>
              <a:effectLst/>
              <a:latin typeface="Lato Light"/>
              <a:ea typeface="+mn-ea"/>
              <a:cs typeface="+mn-cs"/>
            </a:rPr>
            <a:t>industri</a:t>
          </a:r>
          <a:r>
            <a:rPr lang="en-US" dirty="0">
              <a:solidFill>
                <a:schemeClr val="tx1"/>
              </a:solidFill>
              <a:effectLst/>
              <a:latin typeface="Lato Light"/>
              <a:ea typeface="+mn-ea"/>
              <a:cs typeface="+mn-cs"/>
            </a:rPr>
            <a:t> yang</a:t>
          </a:r>
          <a:r>
            <a:rPr lang="en-ID" dirty="0">
              <a:solidFill>
                <a:schemeClr val="tx1"/>
              </a:solidFill>
              <a:effectLst/>
              <a:latin typeface="Lato Light"/>
              <a:ea typeface="+mn-ea"/>
              <a:cs typeface="+mn-cs"/>
            </a:rPr>
            <a:t> </a:t>
          </a:r>
          <a:r>
            <a:rPr lang="en-US" dirty="0" err="1">
              <a:solidFill>
                <a:schemeClr val="tx1"/>
              </a:solidFill>
              <a:effectLst/>
              <a:latin typeface="Lato Light"/>
              <a:ea typeface="+mn-ea"/>
              <a:cs typeface="+mn-cs"/>
            </a:rPr>
            <a:t>efisien</a:t>
          </a:r>
          <a:r>
            <a:rPr lang="en-US" dirty="0">
              <a:solidFill>
                <a:schemeClr val="tx1"/>
              </a:solidFill>
              <a:effectLst/>
              <a:latin typeface="Lato Light"/>
              <a:ea typeface="+mn-ea"/>
              <a:cs typeface="+mn-cs"/>
            </a:rPr>
            <a:t>; </a:t>
          </a:r>
        </a:p>
      </dgm:t>
    </dgm:pt>
    <dgm:pt modelId="{BD5C3023-58EF-411D-AFC0-FDB1A7A4B4E2}" type="parTrans" cxnId="{54790706-303B-4D9F-B675-DA261E7B520D}">
      <dgm:prSet/>
      <dgm:spPr/>
      <dgm:t>
        <a:bodyPr/>
        <a:lstStyle/>
        <a:p>
          <a:endParaRPr lang="en-ID"/>
        </a:p>
      </dgm:t>
    </dgm:pt>
    <dgm:pt modelId="{4B911E22-D0C2-445A-B4A7-30EFAB23D708}" type="sibTrans" cxnId="{54790706-303B-4D9F-B675-DA261E7B520D}">
      <dgm:prSet/>
      <dgm:spPr/>
      <dgm:t>
        <a:bodyPr/>
        <a:lstStyle/>
        <a:p>
          <a:endParaRPr lang="en-ID"/>
        </a:p>
      </dgm:t>
    </dgm:pt>
    <dgm:pt modelId="{0E650DC3-E977-4477-9CF8-E24F256E6202}">
      <dgm:prSet/>
      <dgm:spPr/>
      <dgm:t>
        <a:bodyPr/>
        <a:lstStyle/>
        <a:p>
          <a:r>
            <a:rPr lang="en-US" dirty="0" err="1">
              <a:solidFill>
                <a:schemeClr val="tx1"/>
              </a:solidFill>
              <a:effectLst/>
              <a:latin typeface="Lato Light"/>
              <a:ea typeface="+mn-ea"/>
              <a:cs typeface="+mn-cs"/>
            </a:rPr>
            <a:t>perlindungan</a:t>
          </a:r>
          <a:r>
            <a:rPr lang="en-US" dirty="0">
              <a:solidFill>
                <a:schemeClr val="tx1"/>
              </a:solidFill>
              <a:effectLst/>
              <a:latin typeface="Lato Light"/>
              <a:ea typeface="+mn-ea"/>
              <a:cs typeface="+mn-cs"/>
            </a:rPr>
            <a:t> </a:t>
          </a:r>
          <a:r>
            <a:rPr lang="en-US" dirty="0" err="1">
              <a:solidFill>
                <a:schemeClr val="tx1"/>
              </a:solidFill>
              <a:effectLst/>
              <a:latin typeface="Lato Light"/>
              <a:ea typeface="+mn-ea"/>
              <a:cs typeface="+mn-cs"/>
            </a:rPr>
            <a:t>makanan</a:t>
          </a:r>
          <a:r>
            <a:rPr lang="en-US" dirty="0">
              <a:solidFill>
                <a:schemeClr val="tx1"/>
              </a:solidFill>
              <a:effectLst/>
              <a:latin typeface="Lato Light"/>
              <a:ea typeface="+mn-ea"/>
              <a:cs typeface="+mn-cs"/>
            </a:rPr>
            <a:t> </a:t>
          </a:r>
          <a:r>
            <a:rPr lang="en-US" dirty="0" err="1">
              <a:solidFill>
                <a:schemeClr val="tx1"/>
              </a:solidFill>
              <a:effectLst/>
              <a:latin typeface="Lato Light"/>
              <a:ea typeface="+mn-ea"/>
              <a:cs typeface="+mn-cs"/>
            </a:rPr>
            <a:t>dari</a:t>
          </a:r>
          <a:r>
            <a:rPr lang="en-US" dirty="0">
              <a:solidFill>
                <a:schemeClr val="tx1"/>
              </a:solidFill>
              <a:effectLst/>
              <a:latin typeface="Lato Light"/>
              <a:ea typeface="+mn-ea"/>
              <a:cs typeface="+mn-cs"/>
            </a:rPr>
            <a:t> </a:t>
          </a:r>
          <a:r>
            <a:rPr lang="en-US" dirty="0" err="1">
              <a:solidFill>
                <a:schemeClr val="tx1"/>
              </a:solidFill>
              <a:effectLst/>
              <a:latin typeface="Lato Light"/>
              <a:ea typeface="+mn-ea"/>
              <a:cs typeface="+mn-cs"/>
            </a:rPr>
            <a:t>kontaminasi</a:t>
          </a:r>
          <a:r>
            <a:rPr lang="en-US" dirty="0">
              <a:solidFill>
                <a:schemeClr val="tx1"/>
              </a:solidFill>
              <a:effectLst/>
              <a:latin typeface="Lato Light"/>
              <a:ea typeface="+mn-ea"/>
              <a:cs typeface="+mn-cs"/>
            </a:rPr>
            <a:t> </a:t>
          </a:r>
          <a:r>
            <a:rPr lang="en-US" dirty="0" err="1">
              <a:solidFill>
                <a:schemeClr val="tx1"/>
              </a:solidFill>
              <a:effectLst/>
              <a:latin typeface="Lato Light"/>
              <a:ea typeface="+mn-ea"/>
              <a:cs typeface="+mn-cs"/>
            </a:rPr>
            <a:t>biologis</a:t>
          </a:r>
          <a:r>
            <a:rPr lang="en-US" dirty="0">
              <a:solidFill>
                <a:schemeClr val="tx1"/>
              </a:solidFill>
              <a:effectLst/>
              <a:latin typeface="Lato Light"/>
              <a:ea typeface="+mn-ea"/>
              <a:cs typeface="+mn-cs"/>
            </a:rPr>
            <a:t> dan </a:t>
          </a:r>
          <a:r>
            <a:rPr lang="en-US" dirty="0" err="1">
              <a:solidFill>
                <a:schemeClr val="tx1"/>
              </a:solidFill>
              <a:effectLst/>
              <a:latin typeface="Lato Light"/>
              <a:ea typeface="+mn-ea"/>
              <a:cs typeface="+mn-cs"/>
            </a:rPr>
            <a:t>kimia</a:t>
          </a:r>
          <a:r>
            <a:rPr lang="en-US" dirty="0">
              <a:solidFill>
                <a:schemeClr val="tx1"/>
              </a:solidFill>
              <a:effectLst/>
              <a:latin typeface="Lato Light"/>
              <a:ea typeface="+mn-ea"/>
              <a:cs typeface="+mn-cs"/>
            </a:rPr>
            <a:t>;</a:t>
          </a:r>
        </a:p>
      </dgm:t>
    </dgm:pt>
    <dgm:pt modelId="{B5A5DFC2-0D6E-4565-9E56-72E5D959DACA}" type="parTrans" cxnId="{03A05515-5925-4201-BBE2-327094F91F08}">
      <dgm:prSet/>
      <dgm:spPr/>
      <dgm:t>
        <a:bodyPr/>
        <a:lstStyle/>
        <a:p>
          <a:endParaRPr lang="en-ID"/>
        </a:p>
      </dgm:t>
    </dgm:pt>
    <dgm:pt modelId="{D868D784-DC79-4B22-98FD-2EBC16EE1CC0}" type="sibTrans" cxnId="{03A05515-5925-4201-BBE2-327094F91F08}">
      <dgm:prSet/>
      <dgm:spPr/>
      <dgm:t>
        <a:bodyPr/>
        <a:lstStyle/>
        <a:p>
          <a:endParaRPr lang="en-ID"/>
        </a:p>
      </dgm:t>
    </dgm:pt>
    <dgm:pt modelId="{6F125204-3535-45E8-9E2E-ED339597E882}">
      <dgm:prSet/>
      <dgm:spPr/>
      <dgm:t>
        <a:bodyPr/>
        <a:lstStyle/>
        <a:p>
          <a:r>
            <a:rPr lang="en-US" dirty="0" err="1">
              <a:solidFill>
                <a:schemeClr val="tx1"/>
              </a:solidFill>
              <a:effectLst/>
              <a:latin typeface="Lato Light"/>
              <a:ea typeface="+mn-ea"/>
              <a:cs typeface="+mn-cs"/>
            </a:rPr>
            <a:t>udara</a:t>
          </a:r>
          <a:r>
            <a:rPr lang="en-US" dirty="0">
              <a:solidFill>
                <a:schemeClr val="tx1"/>
              </a:solidFill>
              <a:effectLst/>
              <a:latin typeface="Lato Light"/>
              <a:ea typeface="+mn-ea"/>
              <a:cs typeface="+mn-cs"/>
            </a:rPr>
            <a:t> yang </a:t>
          </a:r>
          <a:r>
            <a:rPr lang="en-US" dirty="0" err="1">
              <a:solidFill>
                <a:schemeClr val="tx1"/>
              </a:solidFill>
              <a:effectLst/>
              <a:latin typeface="Lato Light"/>
              <a:ea typeface="+mn-ea"/>
              <a:cs typeface="+mn-cs"/>
            </a:rPr>
            <a:t>bersih</a:t>
          </a:r>
          <a:r>
            <a:rPr lang="en-US" dirty="0">
              <a:solidFill>
                <a:schemeClr val="tx1"/>
              </a:solidFill>
              <a:effectLst/>
              <a:latin typeface="Lato Light"/>
              <a:ea typeface="+mn-ea"/>
              <a:cs typeface="+mn-cs"/>
            </a:rPr>
            <a:t> dan </a:t>
          </a:r>
          <a:r>
            <a:rPr lang="en-US" dirty="0" err="1">
              <a:solidFill>
                <a:schemeClr val="tx1"/>
              </a:solidFill>
              <a:effectLst/>
              <a:latin typeface="Lato Light"/>
              <a:ea typeface="+mn-ea"/>
              <a:cs typeface="+mn-cs"/>
            </a:rPr>
            <a:t>aman</a:t>
          </a:r>
          <a:r>
            <a:rPr lang="en-US" dirty="0">
              <a:solidFill>
                <a:schemeClr val="tx1"/>
              </a:solidFill>
              <a:effectLst/>
              <a:latin typeface="Lato Light"/>
              <a:ea typeface="+mn-ea"/>
              <a:cs typeface="+mn-cs"/>
            </a:rPr>
            <a:t> </a:t>
          </a:r>
        </a:p>
      </dgm:t>
    </dgm:pt>
    <dgm:pt modelId="{40C3DD48-C9FC-4051-8DAD-C26C2D20695C}" type="parTrans" cxnId="{16D82CCB-0F15-46E0-8915-5F970A897B01}">
      <dgm:prSet/>
      <dgm:spPr/>
      <dgm:t>
        <a:bodyPr/>
        <a:lstStyle/>
        <a:p>
          <a:endParaRPr lang="en-ID"/>
        </a:p>
      </dgm:t>
    </dgm:pt>
    <dgm:pt modelId="{8A0C7A72-D778-46EB-94D8-132E6122D4B9}" type="sibTrans" cxnId="{16D82CCB-0F15-46E0-8915-5F970A897B01}">
      <dgm:prSet/>
      <dgm:spPr/>
      <dgm:t>
        <a:bodyPr/>
        <a:lstStyle/>
        <a:p>
          <a:endParaRPr lang="en-ID"/>
        </a:p>
      </dgm:t>
    </dgm:pt>
    <dgm:pt modelId="{48ED2A21-0E37-4401-9A37-07209E677E36}">
      <dgm:prSet/>
      <dgm:spPr/>
      <dgm:t>
        <a:bodyPr/>
        <a:lstStyle/>
        <a:p>
          <a:r>
            <a:rPr lang="en-US" dirty="0" err="1">
              <a:solidFill>
                <a:schemeClr val="tx1"/>
              </a:solidFill>
              <a:effectLst/>
              <a:latin typeface="Lato Light"/>
              <a:ea typeface="+mn-ea"/>
              <a:cs typeface="+mn-cs"/>
            </a:rPr>
            <a:t>Rumah</a:t>
          </a:r>
          <a:r>
            <a:rPr lang="en-US" dirty="0">
              <a:solidFill>
                <a:schemeClr val="tx1"/>
              </a:solidFill>
              <a:effectLst/>
              <a:latin typeface="Lato Light"/>
              <a:ea typeface="+mn-ea"/>
              <a:cs typeface="+mn-cs"/>
            </a:rPr>
            <a:t> </a:t>
          </a:r>
          <a:r>
            <a:rPr lang="en-US" dirty="0" err="1">
              <a:solidFill>
                <a:schemeClr val="tx1"/>
              </a:solidFill>
              <a:effectLst/>
              <a:latin typeface="Lato Light"/>
              <a:ea typeface="+mn-ea"/>
              <a:cs typeface="+mn-cs"/>
            </a:rPr>
            <a:t>tempat</a:t>
          </a:r>
          <a:r>
            <a:rPr lang="en-US" dirty="0">
              <a:solidFill>
                <a:schemeClr val="tx1"/>
              </a:solidFill>
              <a:effectLst/>
              <a:latin typeface="Lato Light"/>
              <a:ea typeface="+mn-ea"/>
              <a:cs typeface="+mn-cs"/>
            </a:rPr>
            <a:t> </a:t>
          </a:r>
          <a:r>
            <a:rPr lang="en-US" dirty="0" err="1">
              <a:solidFill>
                <a:schemeClr val="tx1"/>
              </a:solidFill>
              <a:effectLst/>
              <a:latin typeface="Lato Light"/>
              <a:ea typeface="+mn-ea"/>
              <a:cs typeface="+mn-cs"/>
            </a:rPr>
            <a:t>tinggal</a:t>
          </a:r>
          <a:r>
            <a:rPr lang="en-US" dirty="0">
              <a:solidFill>
                <a:schemeClr val="tx1"/>
              </a:solidFill>
              <a:effectLst/>
              <a:latin typeface="Lato Light"/>
              <a:ea typeface="+mn-ea"/>
              <a:cs typeface="+mn-cs"/>
            </a:rPr>
            <a:t> yang </a:t>
          </a:r>
          <a:r>
            <a:rPr lang="en-US" dirty="0" err="1">
              <a:solidFill>
                <a:schemeClr val="tx1"/>
              </a:solidFill>
              <a:effectLst/>
              <a:latin typeface="Lato Light"/>
              <a:ea typeface="+mn-ea"/>
              <a:cs typeface="+mn-cs"/>
            </a:rPr>
            <a:t>bersih</a:t>
          </a:r>
          <a:r>
            <a:rPr lang="en-US" dirty="0">
              <a:solidFill>
                <a:schemeClr val="tx1"/>
              </a:solidFill>
              <a:effectLst/>
              <a:latin typeface="Lato Light"/>
              <a:ea typeface="+mn-ea"/>
              <a:cs typeface="+mn-cs"/>
            </a:rPr>
            <a:t> dan </a:t>
          </a:r>
          <a:r>
            <a:rPr lang="en-US" dirty="0" err="1">
              <a:solidFill>
                <a:schemeClr val="tx1"/>
              </a:solidFill>
              <a:effectLst/>
              <a:latin typeface="Lato Light"/>
              <a:ea typeface="+mn-ea"/>
              <a:cs typeface="+mn-cs"/>
            </a:rPr>
            <a:t>aman</a:t>
          </a:r>
          <a:r>
            <a:rPr lang="en-US" dirty="0">
              <a:solidFill>
                <a:schemeClr val="tx1"/>
              </a:solidFill>
              <a:effectLst/>
              <a:latin typeface="Lato Light"/>
              <a:ea typeface="+mn-ea"/>
              <a:cs typeface="+mn-cs"/>
            </a:rPr>
            <a:t> dan </a:t>
          </a:r>
          <a:r>
            <a:rPr lang="en-US" dirty="0" err="1">
              <a:solidFill>
                <a:schemeClr val="tx1"/>
              </a:solidFill>
              <a:effectLst/>
              <a:latin typeface="Lato Light"/>
              <a:ea typeface="+mn-ea"/>
              <a:cs typeface="+mn-cs"/>
            </a:rPr>
            <a:t>nyaman</a:t>
          </a:r>
          <a:r>
            <a:rPr lang="en-US" dirty="0">
              <a:solidFill>
                <a:schemeClr val="tx1"/>
              </a:solidFill>
              <a:effectLst/>
              <a:latin typeface="Lato Light"/>
              <a:ea typeface="+mn-ea"/>
              <a:cs typeface="+mn-cs"/>
            </a:rPr>
            <a:t>.</a:t>
          </a:r>
          <a:endParaRPr lang="en-ID" dirty="0">
            <a:solidFill>
              <a:schemeClr val="tx1"/>
            </a:solidFill>
            <a:effectLst/>
            <a:latin typeface="Lato Light"/>
            <a:ea typeface="+mn-ea"/>
            <a:cs typeface="+mn-cs"/>
          </a:endParaRPr>
        </a:p>
      </dgm:t>
    </dgm:pt>
    <dgm:pt modelId="{B5D74200-37CA-495B-9992-A9DD23801AD5}" type="parTrans" cxnId="{DAB4806D-76B5-466A-9217-CFE2AF1C9743}">
      <dgm:prSet/>
      <dgm:spPr/>
      <dgm:t>
        <a:bodyPr/>
        <a:lstStyle/>
        <a:p>
          <a:endParaRPr lang="en-ID"/>
        </a:p>
      </dgm:t>
    </dgm:pt>
    <dgm:pt modelId="{AF26BF89-7735-4FFB-B75E-33B09A1A3E29}" type="sibTrans" cxnId="{DAB4806D-76B5-466A-9217-CFE2AF1C9743}">
      <dgm:prSet/>
      <dgm:spPr/>
      <dgm:t>
        <a:bodyPr/>
        <a:lstStyle/>
        <a:p>
          <a:endParaRPr lang="en-ID"/>
        </a:p>
      </dgm:t>
    </dgm:pt>
    <dgm:pt modelId="{694D9E92-C4C4-4AF9-8816-0B74005EC690}" type="pres">
      <dgm:prSet presAssocID="{8D310A50-6ABE-4E86-825C-80EAA8859F8F}" presName="Name0" presStyleCnt="0">
        <dgm:presLayoutVars>
          <dgm:dir/>
          <dgm:resizeHandles val="exact"/>
        </dgm:presLayoutVars>
      </dgm:prSet>
      <dgm:spPr/>
    </dgm:pt>
    <dgm:pt modelId="{FD8FF2BC-B97F-41D8-8EC4-CFC7A5D813A6}" type="pres">
      <dgm:prSet presAssocID="{B2E47135-1DE7-4BA7-9466-3A502E4E4394}" presName="compNode" presStyleCnt="0"/>
      <dgm:spPr/>
    </dgm:pt>
    <dgm:pt modelId="{598AEFA3-FBC9-4949-A16F-0FF15B27E110}" type="pres">
      <dgm:prSet presAssocID="{B2E47135-1DE7-4BA7-9466-3A502E4E4394}" presName="pictRect" presStyleLbl="node1" presStyleIdx="0" presStyleCnt="5"/>
      <dgm:spPr>
        <a:blipFill rotWithShape="1">
          <a:blip xmlns:r="http://schemas.openxmlformats.org/officeDocument/2006/relationships" r:embed="rId1"/>
          <a:srcRect/>
          <a:stretch>
            <a:fillRect l="-20000" r="-20000"/>
          </a:stretch>
        </a:blipFill>
      </dgm:spPr>
    </dgm:pt>
    <dgm:pt modelId="{63D63406-17AB-4574-9258-3331B69FA410}" type="pres">
      <dgm:prSet presAssocID="{B2E47135-1DE7-4BA7-9466-3A502E4E4394}" presName="textRect" presStyleLbl="revTx" presStyleIdx="0" presStyleCnt="5">
        <dgm:presLayoutVars>
          <dgm:bulletEnabled val="1"/>
        </dgm:presLayoutVars>
      </dgm:prSet>
      <dgm:spPr/>
    </dgm:pt>
    <dgm:pt modelId="{8AB0AFCA-6CE4-4638-B956-B13C12755E0F}" type="pres">
      <dgm:prSet presAssocID="{C6362672-1FA9-4A92-8DC7-4DF931021B96}" presName="sibTrans" presStyleLbl="sibTrans2D1" presStyleIdx="0" presStyleCnt="0"/>
      <dgm:spPr/>
    </dgm:pt>
    <dgm:pt modelId="{B5501C2A-6EE4-459F-B0B4-A85D42552BF8}" type="pres">
      <dgm:prSet presAssocID="{6604A400-515E-4039-812D-AC1A3B0B9105}" presName="compNode" presStyleCnt="0"/>
      <dgm:spPr/>
    </dgm:pt>
    <dgm:pt modelId="{79C7DF88-D1BB-4274-938A-7560BD818D93}" type="pres">
      <dgm:prSet presAssocID="{6604A400-515E-4039-812D-AC1A3B0B9105}" presName="pictRect" presStyleLbl="node1" presStyleIdx="1" presStyleCnt="5"/>
      <dgm:spPr>
        <a:blipFill rotWithShape="1">
          <a:blip xmlns:r="http://schemas.openxmlformats.org/officeDocument/2006/relationships" r:embed="rId2"/>
          <a:srcRect/>
          <a:stretch>
            <a:fillRect l="-2000" r="-2000"/>
          </a:stretch>
        </a:blipFill>
      </dgm:spPr>
    </dgm:pt>
    <dgm:pt modelId="{AAF38705-0A17-43F8-BC0D-AE4770705A9E}" type="pres">
      <dgm:prSet presAssocID="{6604A400-515E-4039-812D-AC1A3B0B9105}" presName="textRect" presStyleLbl="revTx" presStyleIdx="1" presStyleCnt="5">
        <dgm:presLayoutVars>
          <dgm:bulletEnabled val="1"/>
        </dgm:presLayoutVars>
      </dgm:prSet>
      <dgm:spPr/>
    </dgm:pt>
    <dgm:pt modelId="{51BF6296-3AFE-43C1-8F11-7EF92BD09AB6}" type="pres">
      <dgm:prSet presAssocID="{4B911E22-D0C2-445A-B4A7-30EFAB23D708}" presName="sibTrans" presStyleLbl="sibTrans2D1" presStyleIdx="0" presStyleCnt="0"/>
      <dgm:spPr/>
    </dgm:pt>
    <dgm:pt modelId="{A2DE53DD-0755-4527-8AF1-2DDE841A116F}" type="pres">
      <dgm:prSet presAssocID="{0E650DC3-E977-4477-9CF8-E24F256E6202}" presName="compNode" presStyleCnt="0"/>
      <dgm:spPr/>
    </dgm:pt>
    <dgm:pt modelId="{C348D14E-C968-4DEE-A832-2A28EB1C888F}" type="pres">
      <dgm:prSet presAssocID="{0E650DC3-E977-4477-9CF8-E24F256E6202}" presName="pictRect" presStyleLbl="node1" presStyleIdx="2" presStyleCnt="5"/>
      <dgm:spPr>
        <a:blipFill rotWithShape="1">
          <a:blip xmlns:r="http://schemas.openxmlformats.org/officeDocument/2006/relationships" r:embed="rId3"/>
          <a:srcRect/>
          <a:stretch>
            <a:fillRect t="-8000" b="-8000"/>
          </a:stretch>
        </a:blipFill>
      </dgm:spPr>
    </dgm:pt>
    <dgm:pt modelId="{4738965E-83A7-4F3D-905F-D867FEF959B3}" type="pres">
      <dgm:prSet presAssocID="{0E650DC3-E977-4477-9CF8-E24F256E6202}" presName="textRect" presStyleLbl="revTx" presStyleIdx="2" presStyleCnt="5">
        <dgm:presLayoutVars>
          <dgm:bulletEnabled val="1"/>
        </dgm:presLayoutVars>
      </dgm:prSet>
      <dgm:spPr/>
    </dgm:pt>
    <dgm:pt modelId="{85AA8B9B-AE56-4DBB-8B86-4310ECCE5339}" type="pres">
      <dgm:prSet presAssocID="{D868D784-DC79-4B22-98FD-2EBC16EE1CC0}" presName="sibTrans" presStyleLbl="sibTrans2D1" presStyleIdx="0" presStyleCnt="0"/>
      <dgm:spPr/>
    </dgm:pt>
    <dgm:pt modelId="{0853A048-D2CB-444E-9934-3FA99C5A7DA1}" type="pres">
      <dgm:prSet presAssocID="{6F125204-3535-45E8-9E2E-ED339597E882}" presName="compNode" presStyleCnt="0"/>
      <dgm:spPr/>
    </dgm:pt>
    <dgm:pt modelId="{ADDC4B12-C0F8-4B92-9427-B2D4373604DC}" type="pres">
      <dgm:prSet presAssocID="{6F125204-3535-45E8-9E2E-ED339597E882}" presName="pictRect" presStyleLbl="node1" presStyleIdx="3" presStyleCnt="5"/>
      <dgm:spPr>
        <a:blipFill rotWithShape="1">
          <a:blip xmlns:r="http://schemas.openxmlformats.org/officeDocument/2006/relationships" r:embed="rId4"/>
          <a:srcRect/>
          <a:stretch>
            <a:fillRect l="-7000" r="-7000"/>
          </a:stretch>
        </a:blipFill>
      </dgm:spPr>
    </dgm:pt>
    <dgm:pt modelId="{4B13234F-0390-4B79-A39D-2164293069FC}" type="pres">
      <dgm:prSet presAssocID="{6F125204-3535-45E8-9E2E-ED339597E882}" presName="textRect" presStyleLbl="revTx" presStyleIdx="3" presStyleCnt="5">
        <dgm:presLayoutVars>
          <dgm:bulletEnabled val="1"/>
        </dgm:presLayoutVars>
      </dgm:prSet>
      <dgm:spPr/>
    </dgm:pt>
    <dgm:pt modelId="{62D4AC3E-6BC1-408C-89F0-E6CFB6033904}" type="pres">
      <dgm:prSet presAssocID="{8A0C7A72-D778-46EB-94D8-132E6122D4B9}" presName="sibTrans" presStyleLbl="sibTrans2D1" presStyleIdx="0" presStyleCnt="0"/>
      <dgm:spPr/>
    </dgm:pt>
    <dgm:pt modelId="{2AE4861F-080F-432F-AAF3-CADEE077D3F1}" type="pres">
      <dgm:prSet presAssocID="{48ED2A21-0E37-4401-9A37-07209E677E36}" presName="compNode" presStyleCnt="0"/>
      <dgm:spPr/>
    </dgm:pt>
    <dgm:pt modelId="{DB632C6E-1FD7-4F2C-A0F8-3AD1CCAF85BE}" type="pres">
      <dgm:prSet presAssocID="{48ED2A21-0E37-4401-9A37-07209E677E36}" presName="pictRect" presStyleLbl="node1" presStyleIdx="4" presStyleCnt="5"/>
      <dgm:spPr>
        <a:blipFill rotWithShape="1">
          <a:blip xmlns:r="http://schemas.openxmlformats.org/officeDocument/2006/relationships" r:embed="rId5"/>
          <a:srcRect/>
          <a:stretch>
            <a:fillRect t="-13000" b="-13000"/>
          </a:stretch>
        </a:blipFill>
      </dgm:spPr>
    </dgm:pt>
    <dgm:pt modelId="{849862E9-229E-4B3F-B9A3-93DD571D2EFE}" type="pres">
      <dgm:prSet presAssocID="{48ED2A21-0E37-4401-9A37-07209E677E36}" presName="textRect" presStyleLbl="revTx" presStyleIdx="4" presStyleCnt="5">
        <dgm:presLayoutVars>
          <dgm:bulletEnabled val="1"/>
        </dgm:presLayoutVars>
      </dgm:prSet>
      <dgm:spPr/>
    </dgm:pt>
  </dgm:ptLst>
  <dgm:cxnLst>
    <dgm:cxn modelId="{8FDD0D03-54A7-4386-B1C7-C2AA6191242D}" type="presOf" srcId="{D868D784-DC79-4B22-98FD-2EBC16EE1CC0}" destId="{85AA8B9B-AE56-4DBB-8B86-4310ECCE5339}" srcOrd="0" destOrd="0" presId="urn:microsoft.com/office/officeart/2005/8/layout/pList1"/>
    <dgm:cxn modelId="{54790706-303B-4D9F-B675-DA261E7B520D}" srcId="{8D310A50-6ABE-4E86-825C-80EAA8859F8F}" destId="{6604A400-515E-4039-812D-AC1A3B0B9105}" srcOrd="1" destOrd="0" parTransId="{BD5C3023-58EF-411D-AFC0-FDB1A7A4B4E2}" sibTransId="{4B911E22-D0C2-445A-B4A7-30EFAB23D708}"/>
    <dgm:cxn modelId="{03A05515-5925-4201-BBE2-327094F91F08}" srcId="{8D310A50-6ABE-4E86-825C-80EAA8859F8F}" destId="{0E650DC3-E977-4477-9CF8-E24F256E6202}" srcOrd="2" destOrd="0" parTransId="{B5A5DFC2-0D6E-4565-9E56-72E5D959DACA}" sibTransId="{D868D784-DC79-4B22-98FD-2EBC16EE1CC0}"/>
    <dgm:cxn modelId="{84143D60-9F64-4BF3-991B-2815B842430B}" type="presOf" srcId="{48ED2A21-0E37-4401-9A37-07209E677E36}" destId="{849862E9-229E-4B3F-B9A3-93DD571D2EFE}" srcOrd="0" destOrd="0" presId="urn:microsoft.com/office/officeart/2005/8/layout/pList1"/>
    <dgm:cxn modelId="{DAB4806D-76B5-466A-9217-CFE2AF1C9743}" srcId="{8D310A50-6ABE-4E86-825C-80EAA8859F8F}" destId="{48ED2A21-0E37-4401-9A37-07209E677E36}" srcOrd="4" destOrd="0" parTransId="{B5D74200-37CA-495B-9992-A9DD23801AD5}" sibTransId="{AF26BF89-7735-4FFB-B75E-33B09A1A3E29}"/>
    <dgm:cxn modelId="{8FB2EF74-B3AD-4A5B-9463-8DBA8F9F480D}" type="presOf" srcId="{8D310A50-6ABE-4E86-825C-80EAA8859F8F}" destId="{694D9E92-C4C4-4AF9-8816-0B74005EC690}" srcOrd="0" destOrd="0" presId="urn:microsoft.com/office/officeart/2005/8/layout/pList1"/>
    <dgm:cxn modelId="{F03F3C7C-D667-43D5-981B-B2523A7F262F}" type="presOf" srcId="{8A0C7A72-D778-46EB-94D8-132E6122D4B9}" destId="{62D4AC3E-6BC1-408C-89F0-E6CFB6033904}" srcOrd="0" destOrd="0" presId="urn:microsoft.com/office/officeart/2005/8/layout/pList1"/>
    <dgm:cxn modelId="{EEC6687F-734E-4D1B-9B93-AFAB75644DDF}" type="presOf" srcId="{4B911E22-D0C2-445A-B4A7-30EFAB23D708}" destId="{51BF6296-3AFE-43C1-8F11-7EF92BD09AB6}" srcOrd="0" destOrd="0" presId="urn:microsoft.com/office/officeart/2005/8/layout/pList1"/>
    <dgm:cxn modelId="{212A8192-29BE-4CA5-9526-7856DB4CDB49}" type="presOf" srcId="{0E650DC3-E977-4477-9CF8-E24F256E6202}" destId="{4738965E-83A7-4F3D-905F-D867FEF959B3}" srcOrd="0" destOrd="0" presId="urn:microsoft.com/office/officeart/2005/8/layout/pList1"/>
    <dgm:cxn modelId="{143A89B5-6BA4-42AA-973E-F928A6FD9D64}" type="presOf" srcId="{B2E47135-1DE7-4BA7-9466-3A502E4E4394}" destId="{63D63406-17AB-4574-9258-3331B69FA410}" srcOrd="0" destOrd="0" presId="urn:microsoft.com/office/officeart/2005/8/layout/pList1"/>
    <dgm:cxn modelId="{AB9C5FC2-7F0E-4F9B-A440-1C6A7A54D615}" type="presOf" srcId="{6F125204-3535-45E8-9E2E-ED339597E882}" destId="{4B13234F-0390-4B79-A39D-2164293069FC}" srcOrd="0" destOrd="0" presId="urn:microsoft.com/office/officeart/2005/8/layout/pList1"/>
    <dgm:cxn modelId="{029F2EC3-F1C3-4EF2-B93F-6DD1DEB4A068}" srcId="{8D310A50-6ABE-4E86-825C-80EAA8859F8F}" destId="{B2E47135-1DE7-4BA7-9466-3A502E4E4394}" srcOrd="0" destOrd="0" parTransId="{0CA6EAA0-312F-4BCF-84EA-8745540F9460}" sibTransId="{C6362672-1FA9-4A92-8DC7-4DF931021B96}"/>
    <dgm:cxn modelId="{16D82CCB-0F15-46E0-8915-5F970A897B01}" srcId="{8D310A50-6ABE-4E86-825C-80EAA8859F8F}" destId="{6F125204-3535-45E8-9E2E-ED339597E882}" srcOrd="3" destOrd="0" parTransId="{40C3DD48-C9FC-4051-8DAD-C26C2D20695C}" sibTransId="{8A0C7A72-D778-46EB-94D8-132E6122D4B9}"/>
    <dgm:cxn modelId="{19BC82DB-A66D-401E-B922-FA75BB6D0025}" type="presOf" srcId="{C6362672-1FA9-4A92-8DC7-4DF931021B96}" destId="{8AB0AFCA-6CE4-4638-B956-B13C12755E0F}" srcOrd="0" destOrd="0" presId="urn:microsoft.com/office/officeart/2005/8/layout/pList1"/>
    <dgm:cxn modelId="{1EDCE4DC-D3FF-4577-93FA-6727E3493241}" type="presOf" srcId="{6604A400-515E-4039-812D-AC1A3B0B9105}" destId="{AAF38705-0A17-43F8-BC0D-AE4770705A9E}" srcOrd="0" destOrd="0" presId="urn:microsoft.com/office/officeart/2005/8/layout/pList1"/>
    <dgm:cxn modelId="{D432F186-F43C-4A16-9E9C-9B77297A58AF}" type="presParOf" srcId="{694D9E92-C4C4-4AF9-8816-0B74005EC690}" destId="{FD8FF2BC-B97F-41D8-8EC4-CFC7A5D813A6}" srcOrd="0" destOrd="0" presId="urn:microsoft.com/office/officeart/2005/8/layout/pList1"/>
    <dgm:cxn modelId="{22E2EC81-7A87-48B1-82FA-2CE883CBCF0F}" type="presParOf" srcId="{FD8FF2BC-B97F-41D8-8EC4-CFC7A5D813A6}" destId="{598AEFA3-FBC9-4949-A16F-0FF15B27E110}" srcOrd="0" destOrd="0" presId="urn:microsoft.com/office/officeart/2005/8/layout/pList1"/>
    <dgm:cxn modelId="{F6A6E2D8-93A2-4041-B3BC-A12270A529D9}" type="presParOf" srcId="{FD8FF2BC-B97F-41D8-8EC4-CFC7A5D813A6}" destId="{63D63406-17AB-4574-9258-3331B69FA410}" srcOrd="1" destOrd="0" presId="urn:microsoft.com/office/officeart/2005/8/layout/pList1"/>
    <dgm:cxn modelId="{C187BAF3-3C89-4C02-B4FF-9961EE920860}" type="presParOf" srcId="{694D9E92-C4C4-4AF9-8816-0B74005EC690}" destId="{8AB0AFCA-6CE4-4638-B956-B13C12755E0F}" srcOrd="1" destOrd="0" presId="urn:microsoft.com/office/officeart/2005/8/layout/pList1"/>
    <dgm:cxn modelId="{1DF69E80-AC24-4CB6-B8A6-3A45D462499C}" type="presParOf" srcId="{694D9E92-C4C4-4AF9-8816-0B74005EC690}" destId="{B5501C2A-6EE4-459F-B0B4-A85D42552BF8}" srcOrd="2" destOrd="0" presId="urn:microsoft.com/office/officeart/2005/8/layout/pList1"/>
    <dgm:cxn modelId="{13B18B12-29F4-48CC-B1FA-4E8A015BD71D}" type="presParOf" srcId="{B5501C2A-6EE4-459F-B0B4-A85D42552BF8}" destId="{79C7DF88-D1BB-4274-938A-7560BD818D93}" srcOrd="0" destOrd="0" presId="urn:microsoft.com/office/officeart/2005/8/layout/pList1"/>
    <dgm:cxn modelId="{B76CAFA1-52A8-4AA3-B1B6-C41510E44080}" type="presParOf" srcId="{B5501C2A-6EE4-459F-B0B4-A85D42552BF8}" destId="{AAF38705-0A17-43F8-BC0D-AE4770705A9E}" srcOrd="1" destOrd="0" presId="urn:microsoft.com/office/officeart/2005/8/layout/pList1"/>
    <dgm:cxn modelId="{355C05F1-F4E3-4934-B017-38224ED0E5CA}" type="presParOf" srcId="{694D9E92-C4C4-4AF9-8816-0B74005EC690}" destId="{51BF6296-3AFE-43C1-8F11-7EF92BD09AB6}" srcOrd="3" destOrd="0" presId="urn:microsoft.com/office/officeart/2005/8/layout/pList1"/>
    <dgm:cxn modelId="{1861DB35-9448-4782-A27F-BC067085F1C4}" type="presParOf" srcId="{694D9E92-C4C4-4AF9-8816-0B74005EC690}" destId="{A2DE53DD-0755-4527-8AF1-2DDE841A116F}" srcOrd="4" destOrd="0" presId="urn:microsoft.com/office/officeart/2005/8/layout/pList1"/>
    <dgm:cxn modelId="{6C2C7994-6457-43F9-85BE-8826110EFF82}" type="presParOf" srcId="{A2DE53DD-0755-4527-8AF1-2DDE841A116F}" destId="{C348D14E-C968-4DEE-A832-2A28EB1C888F}" srcOrd="0" destOrd="0" presId="urn:microsoft.com/office/officeart/2005/8/layout/pList1"/>
    <dgm:cxn modelId="{F3190606-AC5E-4E99-AB61-C5B43D128F8F}" type="presParOf" srcId="{A2DE53DD-0755-4527-8AF1-2DDE841A116F}" destId="{4738965E-83A7-4F3D-905F-D867FEF959B3}" srcOrd="1" destOrd="0" presId="urn:microsoft.com/office/officeart/2005/8/layout/pList1"/>
    <dgm:cxn modelId="{41888982-F599-422E-BFC2-932690F0896C}" type="presParOf" srcId="{694D9E92-C4C4-4AF9-8816-0B74005EC690}" destId="{85AA8B9B-AE56-4DBB-8B86-4310ECCE5339}" srcOrd="5" destOrd="0" presId="urn:microsoft.com/office/officeart/2005/8/layout/pList1"/>
    <dgm:cxn modelId="{FA6B2497-4051-442D-A090-9FCA7E5C232A}" type="presParOf" srcId="{694D9E92-C4C4-4AF9-8816-0B74005EC690}" destId="{0853A048-D2CB-444E-9934-3FA99C5A7DA1}" srcOrd="6" destOrd="0" presId="urn:microsoft.com/office/officeart/2005/8/layout/pList1"/>
    <dgm:cxn modelId="{8DA7011F-40DD-4DCB-954D-671D7F1723C4}" type="presParOf" srcId="{0853A048-D2CB-444E-9934-3FA99C5A7DA1}" destId="{ADDC4B12-C0F8-4B92-9427-B2D4373604DC}" srcOrd="0" destOrd="0" presId="urn:microsoft.com/office/officeart/2005/8/layout/pList1"/>
    <dgm:cxn modelId="{B8CD1362-38BB-4B46-87ED-A6093E0695A2}" type="presParOf" srcId="{0853A048-D2CB-444E-9934-3FA99C5A7DA1}" destId="{4B13234F-0390-4B79-A39D-2164293069FC}" srcOrd="1" destOrd="0" presId="urn:microsoft.com/office/officeart/2005/8/layout/pList1"/>
    <dgm:cxn modelId="{233E4E57-4A9C-4149-8D25-63B1FAB168F2}" type="presParOf" srcId="{694D9E92-C4C4-4AF9-8816-0B74005EC690}" destId="{62D4AC3E-6BC1-408C-89F0-E6CFB6033904}" srcOrd="7" destOrd="0" presId="urn:microsoft.com/office/officeart/2005/8/layout/pList1"/>
    <dgm:cxn modelId="{D0A33B7B-C2E9-4430-A6B9-93D7D7D8C76E}" type="presParOf" srcId="{694D9E92-C4C4-4AF9-8816-0B74005EC690}" destId="{2AE4861F-080F-432F-AAF3-CADEE077D3F1}" srcOrd="8" destOrd="0" presId="urn:microsoft.com/office/officeart/2005/8/layout/pList1"/>
    <dgm:cxn modelId="{80524BCD-ADC8-4874-B7FD-3F8054683E64}" type="presParOf" srcId="{2AE4861F-080F-432F-AAF3-CADEE077D3F1}" destId="{DB632C6E-1FD7-4F2C-A0F8-3AD1CCAF85BE}" srcOrd="0" destOrd="0" presId="urn:microsoft.com/office/officeart/2005/8/layout/pList1"/>
    <dgm:cxn modelId="{4FEC9D93-BCD9-4291-A405-DD47EDA52BFE}" type="presParOf" srcId="{2AE4861F-080F-432F-AAF3-CADEE077D3F1}" destId="{849862E9-229E-4B3F-B9A3-93DD571D2EFE}"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310A50-6ABE-4E86-825C-80EAA8859F8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B2E47135-1DE7-4BA7-9466-3A502E4E4394}">
      <dgm:prSet custT="1"/>
      <dgm:spPr/>
      <dgm:t>
        <a:bodyPr/>
        <a:lstStyle/>
        <a:p>
          <a:r>
            <a:rPr lang="en-US" sz="1800" dirty="0" err="1">
              <a:latin typeface="Lato Light"/>
            </a:rPr>
            <a:t>melalui</a:t>
          </a:r>
          <a:r>
            <a:rPr lang="en-US" sz="1800" dirty="0">
              <a:latin typeface="Lato Light"/>
            </a:rPr>
            <a:t> air </a:t>
          </a:r>
          <a:r>
            <a:rPr lang="en-US" sz="1800" dirty="0" err="1">
              <a:latin typeface="Lato Light"/>
            </a:rPr>
            <a:t>minum</a:t>
          </a:r>
          <a:r>
            <a:rPr lang="en-US" sz="1800" dirty="0">
              <a:latin typeface="Lato Light"/>
            </a:rPr>
            <a:t> yang </a:t>
          </a:r>
          <a:r>
            <a:rPr lang="en-US" sz="1800" dirty="0" err="1">
              <a:latin typeface="Lato Light"/>
            </a:rPr>
            <a:t>terkena</a:t>
          </a:r>
          <a:r>
            <a:rPr lang="en-US" sz="1800" dirty="0">
              <a:latin typeface="Lato Light"/>
            </a:rPr>
            <a:t> </a:t>
          </a:r>
          <a:r>
            <a:rPr lang="en-US" sz="1800" dirty="0" err="1">
              <a:latin typeface="Lato Light"/>
            </a:rPr>
            <a:t>limbah</a:t>
          </a:r>
          <a:r>
            <a:rPr lang="en-US" sz="1800" dirty="0">
              <a:latin typeface="Lato Light"/>
            </a:rPr>
            <a:t>.</a:t>
          </a:r>
          <a:endParaRPr lang="en-US" sz="1800" dirty="0">
            <a:solidFill>
              <a:schemeClr val="tx1"/>
            </a:solidFill>
            <a:effectLst/>
            <a:latin typeface="Lato Light"/>
            <a:ea typeface="+mn-ea"/>
            <a:cs typeface="+mn-cs"/>
          </a:endParaRPr>
        </a:p>
      </dgm:t>
    </dgm:pt>
    <dgm:pt modelId="{0CA6EAA0-312F-4BCF-84EA-8745540F9460}" type="parTrans" cxnId="{029F2EC3-F1C3-4EF2-B93F-6DD1DEB4A068}">
      <dgm:prSet/>
      <dgm:spPr/>
      <dgm:t>
        <a:bodyPr/>
        <a:lstStyle/>
        <a:p>
          <a:endParaRPr lang="en-ID"/>
        </a:p>
      </dgm:t>
    </dgm:pt>
    <dgm:pt modelId="{C6362672-1FA9-4A92-8DC7-4DF931021B96}" type="sibTrans" cxnId="{029F2EC3-F1C3-4EF2-B93F-6DD1DEB4A068}">
      <dgm:prSet/>
      <dgm:spPr/>
      <dgm:t>
        <a:bodyPr/>
        <a:lstStyle/>
        <a:p>
          <a:endParaRPr lang="en-ID"/>
        </a:p>
      </dgm:t>
    </dgm:pt>
    <dgm:pt modelId="{F31038FB-8464-4D71-B423-CC54CE5C85AF}">
      <dgm:prSet custT="1"/>
      <dgm:spPr/>
      <dgm:t>
        <a:bodyPr/>
        <a:lstStyle/>
        <a:p>
          <a:r>
            <a:rPr lang="en-US" sz="1800" dirty="0" err="1">
              <a:latin typeface="Lato Light"/>
            </a:rPr>
            <a:t>masuk</a:t>
          </a:r>
          <a:r>
            <a:rPr lang="en-US" sz="1800" dirty="0">
              <a:latin typeface="Lato Light"/>
            </a:rPr>
            <a:t> </a:t>
          </a:r>
          <a:r>
            <a:rPr lang="en-US" sz="1800" dirty="0" err="1">
              <a:latin typeface="Lato Light"/>
            </a:rPr>
            <a:t>dalam</a:t>
          </a:r>
          <a:r>
            <a:rPr lang="en-US" sz="1800" dirty="0">
              <a:latin typeface="Lato Light"/>
            </a:rPr>
            <a:t> </a:t>
          </a:r>
          <a:r>
            <a:rPr lang="en-US" sz="1800" dirty="0" err="1">
              <a:latin typeface="Lato Light"/>
            </a:rPr>
            <a:t>rantai</a:t>
          </a:r>
          <a:r>
            <a:rPr lang="en-US" sz="1800" dirty="0">
              <a:latin typeface="Lato Light"/>
            </a:rPr>
            <a:t> </a:t>
          </a:r>
          <a:r>
            <a:rPr lang="en-US" sz="1800" dirty="0" err="1">
              <a:latin typeface="Lato Light"/>
            </a:rPr>
            <a:t>makanan</a:t>
          </a:r>
          <a:r>
            <a:rPr lang="en-US" sz="1800" dirty="0">
              <a:latin typeface="Lato Light"/>
            </a:rPr>
            <a:t> </a:t>
          </a:r>
          <a:r>
            <a:rPr lang="en-US" sz="1800" dirty="0" err="1">
              <a:latin typeface="Lato Light"/>
            </a:rPr>
            <a:t>seperti</a:t>
          </a:r>
          <a:r>
            <a:rPr lang="en-US" sz="1800" dirty="0">
              <a:latin typeface="Lato Light"/>
            </a:rPr>
            <a:t> </a:t>
          </a:r>
          <a:r>
            <a:rPr lang="en-US" sz="1800" dirty="0" err="1">
              <a:latin typeface="Lato Light"/>
            </a:rPr>
            <a:t>melalui</a:t>
          </a:r>
          <a:r>
            <a:rPr lang="en-US" sz="1800" dirty="0">
              <a:latin typeface="Lato Light"/>
            </a:rPr>
            <a:t> </a:t>
          </a:r>
          <a:r>
            <a:rPr lang="en-US" sz="1800" dirty="0" err="1">
              <a:latin typeface="Lato Light"/>
            </a:rPr>
            <a:t>buah-buahan</a:t>
          </a:r>
          <a:r>
            <a:rPr lang="en-US" sz="1800" dirty="0">
              <a:latin typeface="Lato Light"/>
            </a:rPr>
            <a:t>, </a:t>
          </a:r>
          <a:r>
            <a:rPr lang="en-US" sz="1800" dirty="0" err="1">
              <a:latin typeface="Lato Light"/>
            </a:rPr>
            <a:t>sayuran</a:t>
          </a:r>
          <a:r>
            <a:rPr lang="en-US" sz="1800" dirty="0">
              <a:latin typeface="Lato Light"/>
            </a:rPr>
            <a:t>, dan </a:t>
          </a:r>
          <a:r>
            <a:rPr lang="en-US" sz="1800" dirty="0" err="1">
              <a:latin typeface="Lato Light"/>
            </a:rPr>
            <a:t>ikan</a:t>
          </a:r>
          <a:r>
            <a:rPr lang="en-US" sz="1800" dirty="0">
              <a:latin typeface="Lato Light"/>
            </a:rPr>
            <a:t>.</a:t>
          </a:r>
          <a:endParaRPr lang="en-US" sz="1800" dirty="0">
            <a:solidFill>
              <a:schemeClr val="tx1"/>
            </a:solidFill>
            <a:effectLst/>
            <a:latin typeface="Lato Light"/>
            <a:ea typeface="+mn-ea"/>
            <a:cs typeface="+mn-cs"/>
          </a:endParaRPr>
        </a:p>
      </dgm:t>
    </dgm:pt>
    <dgm:pt modelId="{5AB449DB-EED0-425D-88DC-3E58B3E83217}" type="parTrans" cxnId="{B7FF8111-CE73-4C74-8805-12032DD1B31B}">
      <dgm:prSet/>
      <dgm:spPr/>
      <dgm:t>
        <a:bodyPr/>
        <a:lstStyle/>
        <a:p>
          <a:endParaRPr lang="en-ID"/>
        </a:p>
      </dgm:t>
    </dgm:pt>
    <dgm:pt modelId="{1C79BD72-443D-444C-B99F-132DD0B333DC}" type="sibTrans" cxnId="{B7FF8111-CE73-4C74-8805-12032DD1B31B}">
      <dgm:prSet/>
      <dgm:spPr/>
      <dgm:t>
        <a:bodyPr/>
        <a:lstStyle/>
        <a:p>
          <a:endParaRPr lang="en-ID"/>
        </a:p>
      </dgm:t>
    </dgm:pt>
    <dgm:pt modelId="{99C9F92A-6FB1-42E4-A336-7AF00DF79B2B}">
      <dgm:prSet custT="1"/>
      <dgm:spPr/>
      <dgm:t>
        <a:bodyPr/>
        <a:lstStyle/>
        <a:p>
          <a:r>
            <a:rPr lang="en-US" sz="1800" dirty="0">
              <a:latin typeface="Lato Light"/>
            </a:rPr>
            <a:t>mandi, </a:t>
          </a:r>
          <a:r>
            <a:rPr lang="en-US" sz="1800" dirty="0" err="1">
              <a:latin typeface="Lato Light"/>
            </a:rPr>
            <a:t>rekreasi</a:t>
          </a:r>
          <a:r>
            <a:rPr lang="en-US" sz="1800" dirty="0">
              <a:latin typeface="Lato Light"/>
            </a:rPr>
            <a:t> dan </a:t>
          </a:r>
          <a:r>
            <a:rPr lang="en-US" sz="1800" dirty="0" err="1">
              <a:latin typeface="Lato Light"/>
            </a:rPr>
            <a:t>kontak</a:t>
          </a:r>
          <a:r>
            <a:rPr lang="en-US" sz="1800" dirty="0">
              <a:latin typeface="Lato Light"/>
            </a:rPr>
            <a:t> </a:t>
          </a:r>
          <a:r>
            <a:rPr lang="en-US" sz="1800" dirty="0" err="1">
              <a:latin typeface="Lato Light"/>
            </a:rPr>
            <a:t>lainnya</a:t>
          </a:r>
          <a:r>
            <a:rPr lang="en-US" sz="1800" dirty="0">
              <a:latin typeface="Lato Light"/>
            </a:rPr>
            <a:t> </a:t>
          </a:r>
          <a:r>
            <a:rPr lang="en-US" sz="1800" dirty="0" err="1">
              <a:latin typeface="Lato Light"/>
            </a:rPr>
            <a:t>dengan</a:t>
          </a:r>
          <a:r>
            <a:rPr lang="en-US" sz="1800" dirty="0">
              <a:latin typeface="Lato Light"/>
            </a:rPr>
            <a:t> air yang </a:t>
          </a:r>
          <a:r>
            <a:rPr lang="en-US" sz="1800" dirty="0" err="1">
              <a:latin typeface="Lato Light"/>
            </a:rPr>
            <a:t>tercemar</a:t>
          </a:r>
          <a:r>
            <a:rPr lang="en-US" sz="1800" dirty="0">
              <a:latin typeface="Lato Light"/>
            </a:rPr>
            <a:t> </a:t>
          </a:r>
          <a:br>
            <a:rPr lang="en-US" sz="1800" dirty="0">
              <a:latin typeface="Lato Light"/>
            </a:rPr>
          </a:br>
          <a:endParaRPr lang="en-US" sz="1800" dirty="0">
            <a:solidFill>
              <a:schemeClr val="tx1"/>
            </a:solidFill>
            <a:effectLst/>
            <a:latin typeface="Lato Light"/>
            <a:ea typeface="+mn-ea"/>
            <a:cs typeface="+mn-cs"/>
          </a:endParaRPr>
        </a:p>
      </dgm:t>
    </dgm:pt>
    <dgm:pt modelId="{5095F1C5-FBB8-4405-BFA5-56F199393A86}" type="parTrans" cxnId="{C97AB767-83FC-4C39-B85E-55DE76570C70}">
      <dgm:prSet/>
      <dgm:spPr/>
      <dgm:t>
        <a:bodyPr/>
        <a:lstStyle/>
        <a:p>
          <a:endParaRPr lang="en-ID"/>
        </a:p>
      </dgm:t>
    </dgm:pt>
    <dgm:pt modelId="{D7235A23-759B-4E0E-A0A9-03DE45166184}" type="sibTrans" cxnId="{C97AB767-83FC-4C39-B85E-55DE76570C70}">
      <dgm:prSet/>
      <dgm:spPr/>
      <dgm:t>
        <a:bodyPr/>
        <a:lstStyle/>
        <a:p>
          <a:endParaRPr lang="en-ID"/>
        </a:p>
      </dgm:t>
    </dgm:pt>
    <dgm:pt modelId="{B73F6CF3-D1D2-4E9A-B1C9-EB12DC9DA25A}">
      <dgm:prSet custT="1"/>
      <dgm:spPr/>
      <dgm:t>
        <a:bodyPr/>
        <a:lstStyle/>
        <a:p>
          <a:r>
            <a:rPr lang="en-US" sz="1800" dirty="0" err="1">
              <a:latin typeface="Lato Light"/>
            </a:rPr>
            <a:t>limbah</a:t>
          </a:r>
          <a:r>
            <a:rPr lang="en-US" sz="1800" dirty="0">
              <a:latin typeface="Lato Light"/>
            </a:rPr>
            <a:t> </a:t>
          </a:r>
          <a:r>
            <a:rPr lang="en-US" sz="1800" dirty="0" err="1">
              <a:latin typeface="Lato Light"/>
            </a:rPr>
            <a:t>menjadi</a:t>
          </a:r>
          <a:r>
            <a:rPr lang="en-US" sz="1800" dirty="0">
              <a:latin typeface="Lato Light"/>
            </a:rPr>
            <a:t> </a:t>
          </a:r>
          <a:r>
            <a:rPr lang="en-US" sz="1800" dirty="0" err="1">
              <a:latin typeface="Lato Light"/>
            </a:rPr>
            <a:t>tempat</a:t>
          </a:r>
          <a:r>
            <a:rPr lang="en-US" sz="1800" dirty="0">
              <a:latin typeface="Lato Light"/>
            </a:rPr>
            <a:t> </a:t>
          </a:r>
          <a:r>
            <a:rPr lang="en-US" sz="1800" dirty="0" err="1">
              <a:latin typeface="Lato Light"/>
            </a:rPr>
            <a:t>berkembangbiak</a:t>
          </a:r>
          <a:r>
            <a:rPr lang="en-US" sz="1800" dirty="0">
              <a:latin typeface="Lato Light"/>
            </a:rPr>
            <a:t> </a:t>
          </a:r>
          <a:r>
            <a:rPr lang="en-US" sz="1800" dirty="0" err="1">
              <a:latin typeface="Lato Light"/>
            </a:rPr>
            <a:t>lalat</a:t>
          </a:r>
          <a:r>
            <a:rPr lang="en-US" sz="1800" dirty="0">
              <a:latin typeface="Lato Light"/>
            </a:rPr>
            <a:t> dan </a:t>
          </a:r>
          <a:r>
            <a:rPr lang="en-US" sz="1800" dirty="0" err="1">
              <a:latin typeface="Lato Light"/>
            </a:rPr>
            <a:t>serangga</a:t>
          </a:r>
          <a:r>
            <a:rPr lang="en-US" sz="1800" dirty="0">
              <a:latin typeface="Lato Light"/>
            </a:rPr>
            <a:t> yang </a:t>
          </a:r>
          <a:r>
            <a:rPr lang="en-US" sz="1800" dirty="0" err="1">
              <a:latin typeface="Lato Light"/>
            </a:rPr>
            <a:t>dapat</a:t>
          </a:r>
          <a:r>
            <a:rPr lang="en-US" sz="1800" dirty="0">
              <a:latin typeface="Lato Light"/>
            </a:rPr>
            <a:t> </a:t>
          </a:r>
          <a:r>
            <a:rPr lang="en-US" sz="1800" dirty="0" err="1">
              <a:latin typeface="Lato Light"/>
            </a:rPr>
            <a:t>menyebarkan</a:t>
          </a:r>
          <a:r>
            <a:rPr lang="en-US" sz="1800" dirty="0">
              <a:latin typeface="Lato Light"/>
            </a:rPr>
            <a:t> </a:t>
          </a:r>
          <a:r>
            <a:rPr lang="en-US" sz="1800" dirty="0" err="1">
              <a:latin typeface="Lato Light"/>
            </a:rPr>
            <a:t>penyakit</a:t>
          </a:r>
          <a:r>
            <a:rPr lang="en-US" sz="1800" dirty="0">
              <a:latin typeface="Lato Light"/>
            </a:rPr>
            <a:t>.</a:t>
          </a:r>
          <a:br>
            <a:rPr lang="en-ID" sz="1800" dirty="0">
              <a:latin typeface="Lato Light"/>
            </a:rPr>
          </a:br>
          <a:endParaRPr lang="en-US" sz="1800" dirty="0">
            <a:solidFill>
              <a:schemeClr val="tx1"/>
            </a:solidFill>
            <a:effectLst/>
            <a:latin typeface="Lato Light"/>
            <a:ea typeface="+mn-ea"/>
            <a:cs typeface="+mn-cs"/>
          </a:endParaRPr>
        </a:p>
      </dgm:t>
    </dgm:pt>
    <dgm:pt modelId="{AE6BB036-8AEE-4E4C-A816-0D2F359E7685}" type="parTrans" cxnId="{64D93502-FAC4-4D2C-9055-283C65F5F59A}">
      <dgm:prSet/>
      <dgm:spPr/>
      <dgm:t>
        <a:bodyPr/>
        <a:lstStyle/>
        <a:p>
          <a:endParaRPr lang="en-ID"/>
        </a:p>
      </dgm:t>
    </dgm:pt>
    <dgm:pt modelId="{8B321D29-B1CF-40AD-9AE0-E6A6919A30C7}" type="sibTrans" cxnId="{64D93502-FAC4-4D2C-9055-283C65F5F59A}">
      <dgm:prSet/>
      <dgm:spPr/>
      <dgm:t>
        <a:bodyPr/>
        <a:lstStyle/>
        <a:p>
          <a:endParaRPr lang="en-ID"/>
        </a:p>
      </dgm:t>
    </dgm:pt>
    <dgm:pt modelId="{694D9E92-C4C4-4AF9-8816-0B74005EC690}" type="pres">
      <dgm:prSet presAssocID="{8D310A50-6ABE-4E86-825C-80EAA8859F8F}" presName="Name0" presStyleCnt="0">
        <dgm:presLayoutVars>
          <dgm:dir/>
          <dgm:resizeHandles val="exact"/>
        </dgm:presLayoutVars>
      </dgm:prSet>
      <dgm:spPr/>
    </dgm:pt>
    <dgm:pt modelId="{FD8FF2BC-B97F-41D8-8EC4-CFC7A5D813A6}" type="pres">
      <dgm:prSet presAssocID="{B2E47135-1DE7-4BA7-9466-3A502E4E4394}" presName="compNode" presStyleCnt="0"/>
      <dgm:spPr/>
    </dgm:pt>
    <dgm:pt modelId="{598AEFA3-FBC9-4949-A16F-0FF15B27E110}" type="pres">
      <dgm:prSet presAssocID="{B2E47135-1DE7-4BA7-9466-3A502E4E4394}" presName="pictRect" presStyleLbl="node1" presStyleIdx="0" presStyleCnt="4"/>
      <dgm:spPr>
        <a:blipFill rotWithShape="1">
          <a:blip xmlns:r="http://schemas.openxmlformats.org/officeDocument/2006/relationships" r:embed="rId1"/>
          <a:srcRect/>
          <a:stretch>
            <a:fillRect l="-2000" r="-2000"/>
          </a:stretch>
        </a:blipFill>
      </dgm:spPr>
    </dgm:pt>
    <dgm:pt modelId="{63D63406-17AB-4574-9258-3331B69FA410}" type="pres">
      <dgm:prSet presAssocID="{B2E47135-1DE7-4BA7-9466-3A502E4E4394}" presName="textRect" presStyleLbl="revTx" presStyleIdx="0" presStyleCnt="4">
        <dgm:presLayoutVars>
          <dgm:bulletEnabled val="1"/>
        </dgm:presLayoutVars>
      </dgm:prSet>
      <dgm:spPr/>
    </dgm:pt>
    <dgm:pt modelId="{1A797606-8257-4CB8-9FC5-4882A74247C8}" type="pres">
      <dgm:prSet presAssocID="{C6362672-1FA9-4A92-8DC7-4DF931021B96}" presName="sibTrans" presStyleLbl="sibTrans2D1" presStyleIdx="0" presStyleCnt="0"/>
      <dgm:spPr/>
    </dgm:pt>
    <dgm:pt modelId="{676ACD6B-5E4C-4CBF-B407-F7B011551890}" type="pres">
      <dgm:prSet presAssocID="{F31038FB-8464-4D71-B423-CC54CE5C85AF}" presName="compNode" presStyleCnt="0"/>
      <dgm:spPr/>
    </dgm:pt>
    <dgm:pt modelId="{47056B5E-5A41-4BDC-A366-6CEBC884042A}" type="pres">
      <dgm:prSet presAssocID="{F31038FB-8464-4D71-B423-CC54CE5C85AF}" presName="pictRect" presStyleLbl="node1" presStyleIdx="1" presStyleCnt="4"/>
      <dgm:spPr>
        <a:blipFill rotWithShape="1">
          <a:blip xmlns:r="http://schemas.openxmlformats.org/officeDocument/2006/relationships" r:embed="rId2"/>
          <a:srcRect/>
          <a:stretch>
            <a:fillRect l="-2000" r="-2000"/>
          </a:stretch>
        </a:blipFill>
      </dgm:spPr>
    </dgm:pt>
    <dgm:pt modelId="{972BBB0E-E95A-45AF-B2A6-27D90D59F73F}" type="pres">
      <dgm:prSet presAssocID="{F31038FB-8464-4D71-B423-CC54CE5C85AF}" presName="textRect" presStyleLbl="revTx" presStyleIdx="1" presStyleCnt="4">
        <dgm:presLayoutVars>
          <dgm:bulletEnabled val="1"/>
        </dgm:presLayoutVars>
      </dgm:prSet>
      <dgm:spPr/>
    </dgm:pt>
    <dgm:pt modelId="{EA7E20DB-458D-4831-A824-DF5CC3BEF300}" type="pres">
      <dgm:prSet presAssocID="{1C79BD72-443D-444C-B99F-132DD0B333DC}" presName="sibTrans" presStyleLbl="sibTrans2D1" presStyleIdx="0" presStyleCnt="0"/>
      <dgm:spPr/>
    </dgm:pt>
    <dgm:pt modelId="{5078FB4F-20AC-40BC-9AE2-5D72A6E95372}" type="pres">
      <dgm:prSet presAssocID="{99C9F92A-6FB1-42E4-A336-7AF00DF79B2B}" presName="compNode" presStyleCnt="0"/>
      <dgm:spPr/>
    </dgm:pt>
    <dgm:pt modelId="{A079D563-5967-4699-9D54-1C12C8E47850}" type="pres">
      <dgm:prSet presAssocID="{99C9F92A-6FB1-42E4-A336-7AF00DF79B2B}" presName="pictRect" presStyleLbl="node1" presStyleIdx="2" presStyleCnt="4"/>
      <dgm:spPr>
        <a:blipFill rotWithShape="1">
          <a:blip xmlns:r="http://schemas.openxmlformats.org/officeDocument/2006/relationships" r:embed="rId3"/>
          <a:srcRect/>
          <a:stretch>
            <a:fillRect l="-16000" r="-16000"/>
          </a:stretch>
        </a:blipFill>
      </dgm:spPr>
    </dgm:pt>
    <dgm:pt modelId="{E69DFBC9-E5CF-4FA1-B13F-A73DCA921AA5}" type="pres">
      <dgm:prSet presAssocID="{99C9F92A-6FB1-42E4-A336-7AF00DF79B2B}" presName="textRect" presStyleLbl="revTx" presStyleIdx="2" presStyleCnt="4">
        <dgm:presLayoutVars>
          <dgm:bulletEnabled val="1"/>
        </dgm:presLayoutVars>
      </dgm:prSet>
      <dgm:spPr/>
    </dgm:pt>
    <dgm:pt modelId="{BDE781D7-5C0B-431C-B19B-20322E947008}" type="pres">
      <dgm:prSet presAssocID="{D7235A23-759B-4E0E-A0A9-03DE45166184}" presName="sibTrans" presStyleLbl="sibTrans2D1" presStyleIdx="0" presStyleCnt="0"/>
      <dgm:spPr/>
    </dgm:pt>
    <dgm:pt modelId="{D026A2BB-96E6-444D-8F61-5C1E4FA25038}" type="pres">
      <dgm:prSet presAssocID="{B73F6CF3-D1D2-4E9A-B1C9-EB12DC9DA25A}" presName="compNode" presStyleCnt="0"/>
      <dgm:spPr/>
    </dgm:pt>
    <dgm:pt modelId="{54A9E12D-8FCB-49FE-992E-9EF008743B07}" type="pres">
      <dgm:prSet presAssocID="{B73F6CF3-D1D2-4E9A-B1C9-EB12DC9DA25A}" presName="pictRect" presStyleLbl="node1" presStyleIdx="3" presStyleCnt="4"/>
      <dgm:spPr>
        <a:blipFill rotWithShape="1">
          <a:blip xmlns:r="http://schemas.openxmlformats.org/officeDocument/2006/relationships" r:embed="rId4"/>
          <a:srcRect/>
          <a:stretch>
            <a:fillRect l="-6000" r="-6000"/>
          </a:stretch>
        </a:blipFill>
      </dgm:spPr>
    </dgm:pt>
    <dgm:pt modelId="{C5E7831C-622A-4C65-BA7D-ECC784372B1D}" type="pres">
      <dgm:prSet presAssocID="{B73F6CF3-D1D2-4E9A-B1C9-EB12DC9DA25A}" presName="textRect" presStyleLbl="revTx" presStyleIdx="3" presStyleCnt="4">
        <dgm:presLayoutVars>
          <dgm:bulletEnabled val="1"/>
        </dgm:presLayoutVars>
      </dgm:prSet>
      <dgm:spPr/>
    </dgm:pt>
  </dgm:ptLst>
  <dgm:cxnLst>
    <dgm:cxn modelId="{64D93502-FAC4-4D2C-9055-283C65F5F59A}" srcId="{8D310A50-6ABE-4E86-825C-80EAA8859F8F}" destId="{B73F6CF3-D1D2-4E9A-B1C9-EB12DC9DA25A}" srcOrd="3" destOrd="0" parTransId="{AE6BB036-8AEE-4E4C-A816-0D2F359E7685}" sibTransId="{8B321D29-B1CF-40AD-9AE0-E6A6919A30C7}"/>
    <dgm:cxn modelId="{AB31A90D-EABE-44C9-887D-069D47DA9964}" type="presOf" srcId="{C6362672-1FA9-4A92-8DC7-4DF931021B96}" destId="{1A797606-8257-4CB8-9FC5-4882A74247C8}" srcOrd="0" destOrd="0" presId="urn:microsoft.com/office/officeart/2005/8/layout/pList1"/>
    <dgm:cxn modelId="{B7FF8111-CE73-4C74-8805-12032DD1B31B}" srcId="{8D310A50-6ABE-4E86-825C-80EAA8859F8F}" destId="{F31038FB-8464-4D71-B423-CC54CE5C85AF}" srcOrd="1" destOrd="0" parTransId="{5AB449DB-EED0-425D-88DC-3E58B3E83217}" sibTransId="{1C79BD72-443D-444C-B99F-132DD0B333DC}"/>
    <dgm:cxn modelId="{F7A50761-EE95-4949-8783-7F2434737C39}" type="presOf" srcId="{F31038FB-8464-4D71-B423-CC54CE5C85AF}" destId="{972BBB0E-E95A-45AF-B2A6-27D90D59F73F}" srcOrd="0" destOrd="0" presId="urn:microsoft.com/office/officeart/2005/8/layout/pList1"/>
    <dgm:cxn modelId="{C97AB767-83FC-4C39-B85E-55DE76570C70}" srcId="{8D310A50-6ABE-4E86-825C-80EAA8859F8F}" destId="{99C9F92A-6FB1-42E4-A336-7AF00DF79B2B}" srcOrd="2" destOrd="0" parTransId="{5095F1C5-FBB8-4405-BFA5-56F199393A86}" sibTransId="{D7235A23-759B-4E0E-A0A9-03DE45166184}"/>
    <dgm:cxn modelId="{A91C7A71-FA5E-4003-8F55-B1FB3A7C2F0A}" type="presOf" srcId="{D7235A23-759B-4E0E-A0A9-03DE45166184}" destId="{BDE781D7-5C0B-431C-B19B-20322E947008}" srcOrd="0" destOrd="0" presId="urn:microsoft.com/office/officeart/2005/8/layout/pList1"/>
    <dgm:cxn modelId="{8FB2EF74-B3AD-4A5B-9463-8DBA8F9F480D}" type="presOf" srcId="{8D310A50-6ABE-4E86-825C-80EAA8859F8F}" destId="{694D9E92-C4C4-4AF9-8816-0B74005EC690}" srcOrd="0" destOrd="0" presId="urn:microsoft.com/office/officeart/2005/8/layout/pList1"/>
    <dgm:cxn modelId="{6685C37C-61CC-4B7C-B40E-44266E36605A}" type="presOf" srcId="{99C9F92A-6FB1-42E4-A336-7AF00DF79B2B}" destId="{E69DFBC9-E5CF-4FA1-B13F-A73DCA921AA5}" srcOrd="0" destOrd="0" presId="urn:microsoft.com/office/officeart/2005/8/layout/pList1"/>
    <dgm:cxn modelId="{503A6184-C690-4A24-A486-B2A268A88926}" type="presOf" srcId="{B73F6CF3-D1D2-4E9A-B1C9-EB12DC9DA25A}" destId="{C5E7831C-622A-4C65-BA7D-ECC784372B1D}" srcOrd="0" destOrd="0" presId="urn:microsoft.com/office/officeart/2005/8/layout/pList1"/>
    <dgm:cxn modelId="{CC696C90-FFAC-455E-A78E-2DB5A368F30A}" type="presOf" srcId="{1C79BD72-443D-444C-B99F-132DD0B333DC}" destId="{EA7E20DB-458D-4831-A824-DF5CC3BEF300}" srcOrd="0" destOrd="0" presId="urn:microsoft.com/office/officeart/2005/8/layout/pList1"/>
    <dgm:cxn modelId="{143A89B5-6BA4-42AA-973E-F928A6FD9D64}" type="presOf" srcId="{B2E47135-1DE7-4BA7-9466-3A502E4E4394}" destId="{63D63406-17AB-4574-9258-3331B69FA410}" srcOrd="0" destOrd="0" presId="urn:microsoft.com/office/officeart/2005/8/layout/pList1"/>
    <dgm:cxn modelId="{029F2EC3-F1C3-4EF2-B93F-6DD1DEB4A068}" srcId="{8D310A50-6ABE-4E86-825C-80EAA8859F8F}" destId="{B2E47135-1DE7-4BA7-9466-3A502E4E4394}" srcOrd="0" destOrd="0" parTransId="{0CA6EAA0-312F-4BCF-84EA-8745540F9460}" sibTransId="{C6362672-1FA9-4A92-8DC7-4DF931021B96}"/>
    <dgm:cxn modelId="{D432F186-F43C-4A16-9E9C-9B77297A58AF}" type="presParOf" srcId="{694D9E92-C4C4-4AF9-8816-0B74005EC690}" destId="{FD8FF2BC-B97F-41D8-8EC4-CFC7A5D813A6}" srcOrd="0" destOrd="0" presId="urn:microsoft.com/office/officeart/2005/8/layout/pList1"/>
    <dgm:cxn modelId="{22E2EC81-7A87-48B1-82FA-2CE883CBCF0F}" type="presParOf" srcId="{FD8FF2BC-B97F-41D8-8EC4-CFC7A5D813A6}" destId="{598AEFA3-FBC9-4949-A16F-0FF15B27E110}" srcOrd="0" destOrd="0" presId="urn:microsoft.com/office/officeart/2005/8/layout/pList1"/>
    <dgm:cxn modelId="{F6A6E2D8-93A2-4041-B3BC-A12270A529D9}" type="presParOf" srcId="{FD8FF2BC-B97F-41D8-8EC4-CFC7A5D813A6}" destId="{63D63406-17AB-4574-9258-3331B69FA410}" srcOrd="1" destOrd="0" presId="urn:microsoft.com/office/officeart/2005/8/layout/pList1"/>
    <dgm:cxn modelId="{4D8FCC85-E0EE-4E5B-8E3E-103E21084809}" type="presParOf" srcId="{694D9E92-C4C4-4AF9-8816-0B74005EC690}" destId="{1A797606-8257-4CB8-9FC5-4882A74247C8}" srcOrd="1" destOrd="0" presId="urn:microsoft.com/office/officeart/2005/8/layout/pList1"/>
    <dgm:cxn modelId="{84977C1A-1945-4497-8285-D83CFB5D075D}" type="presParOf" srcId="{694D9E92-C4C4-4AF9-8816-0B74005EC690}" destId="{676ACD6B-5E4C-4CBF-B407-F7B011551890}" srcOrd="2" destOrd="0" presId="urn:microsoft.com/office/officeart/2005/8/layout/pList1"/>
    <dgm:cxn modelId="{70C369E8-DA15-4BDE-B97E-FC6D41510FE7}" type="presParOf" srcId="{676ACD6B-5E4C-4CBF-B407-F7B011551890}" destId="{47056B5E-5A41-4BDC-A366-6CEBC884042A}" srcOrd="0" destOrd="0" presId="urn:microsoft.com/office/officeart/2005/8/layout/pList1"/>
    <dgm:cxn modelId="{9D7579A3-61E9-467C-9809-416B0421FB24}" type="presParOf" srcId="{676ACD6B-5E4C-4CBF-B407-F7B011551890}" destId="{972BBB0E-E95A-45AF-B2A6-27D90D59F73F}" srcOrd="1" destOrd="0" presId="urn:microsoft.com/office/officeart/2005/8/layout/pList1"/>
    <dgm:cxn modelId="{10C2CC02-ADF3-4153-B9F6-01789815F156}" type="presParOf" srcId="{694D9E92-C4C4-4AF9-8816-0B74005EC690}" destId="{EA7E20DB-458D-4831-A824-DF5CC3BEF300}" srcOrd="3" destOrd="0" presId="urn:microsoft.com/office/officeart/2005/8/layout/pList1"/>
    <dgm:cxn modelId="{3CB96295-2CFA-48DD-97BE-0087625D965E}" type="presParOf" srcId="{694D9E92-C4C4-4AF9-8816-0B74005EC690}" destId="{5078FB4F-20AC-40BC-9AE2-5D72A6E95372}" srcOrd="4" destOrd="0" presId="urn:microsoft.com/office/officeart/2005/8/layout/pList1"/>
    <dgm:cxn modelId="{33F5506F-ECD1-4FBA-8DBF-8B07A561AFC8}" type="presParOf" srcId="{5078FB4F-20AC-40BC-9AE2-5D72A6E95372}" destId="{A079D563-5967-4699-9D54-1C12C8E47850}" srcOrd="0" destOrd="0" presId="urn:microsoft.com/office/officeart/2005/8/layout/pList1"/>
    <dgm:cxn modelId="{9611ACE5-154F-4B8E-9E3D-A80AA2B0C77F}" type="presParOf" srcId="{5078FB4F-20AC-40BC-9AE2-5D72A6E95372}" destId="{E69DFBC9-E5CF-4FA1-B13F-A73DCA921AA5}" srcOrd="1" destOrd="0" presId="urn:microsoft.com/office/officeart/2005/8/layout/pList1"/>
    <dgm:cxn modelId="{E868ED26-CF74-4FBE-A9BD-656F2F06B685}" type="presParOf" srcId="{694D9E92-C4C4-4AF9-8816-0B74005EC690}" destId="{BDE781D7-5C0B-431C-B19B-20322E947008}" srcOrd="5" destOrd="0" presId="urn:microsoft.com/office/officeart/2005/8/layout/pList1"/>
    <dgm:cxn modelId="{6A953005-65B3-4F9A-AC64-63F872420174}" type="presParOf" srcId="{694D9E92-C4C4-4AF9-8816-0B74005EC690}" destId="{D026A2BB-96E6-444D-8F61-5C1E4FA25038}" srcOrd="6" destOrd="0" presId="urn:microsoft.com/office/officeart/2005/8/layout/pList1"/>
    <dgm:cxn modelId="{D65B446A-77C4-4896-91B3-68D2C905BC81}" type="presParOf" srcId="{D026A2BB-96E6-444D-8F61-5C1E4FA25038}" destId="{54A9E12D-8FCB-49FE-992E-9EF008743B07}" srcOrd="0" destOrd="0" presId="urn:microsoft.com/office/officeart/2005/8/layout/pList1"/>
    <dgm:cxn modelId="{B10A1808-303E-4A67-8904-2DB24DA622CC}" type="presParOf" srcId="{D026A2BB-96E6-444D-8F61-5C1E4FA25038}" destId="{C5E7831C-622A-4C65-BA7D-ECC784372B1D}"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6B939-29AA-4443-99F6-833E39661A93}">
      <dsp:nvSpPr>
        <dsp:cNvPr id="0" name=""/>
        <dsp:cNvSpPr/>
      </dsp:nvSpPr>
      <dsp:spPr>
        <a:xfrm>
          <a:off x="1634707" y="0"/>
          <a:ext cx="2543119" cy="2190891"/>
        </a:xfrm>
        <a:prstGeom prst="roundRect">
          <a:avLst/>
        </a:prstGeom>
        <a:blipFill rotWithShape="1">
          <a:blip xmlns:r="http://schemas.openxmlformats.org/officeDocument/2006/relationships" r:embed="rId1"/>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93C173-828E-4A4C-B226-08022372FE9F}">
      <dsp:nvSpPr>
        <dsp:cNvPr id="0" name=""/>
        <dsp:cNvSpPr/>
      </dsp:nvSpPr>
      <dsp:spPr>
        <a:xfrm>
          <a:off x="515354" y="2663547"/>
          <a:ext cx="4516524" cy="1675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Comic Sans MS" pitchFamily="66" charset="0"/>
              <a:cs typeface="Aharoni" pitchFamily="2" charset="-79"/>
            </a:rPr>
            <a:t>Hygiene </a:t>
          </a:r>
          <a:r>
            <a:rPr lang="en-US" sz="1600" kern="1200" dirty="0" err="1">
              <a:latin typeface="Comic Sans MS" pitchFamily="66" charset="0"/>
              <a:cs typeface="Aharoni" pitchFamily="2" charset="-79"/>
            </a:rPr>
            <a:t>adalah</a:t>
          </a:r>
          <a:r>
            <a:rPr lang="en-US" sz="1600" kern="1200" dirty="0">
              <a:latin typeface="Comic Sans MS" pitchFamily="66" charset="0"/>
              <a:cs typeface="Aharoni" pitchFamily="2" charset="-79"/>
            </a:rPr>
            <a:t> </a:t>
          </a:r>
          <a:r>
            <a:rPr lang="en-US" sz="1600" kern="1200" dirty="0" err="1">
              <a:latin typeface="Comic Sans MS" pitchFamily="66" charset="0"/>
              <a:cs typeface="Aharoni" pitchFamily="2" charset="-79"/>
            </a:rPr>
            <a:t>semua</a:t>
          </a:r>
          <a:r>
            <a:rPr lang="en-US" sz="1600" kern="1200" dirty="0">
              <a:latin typeface="Comic Sans MS" pitchFamily="66" charset="0"/>
              <a:cs typeface="Aharoni" pitchFamily="2" charset="-79"/>
            </a:rPr>
            <a:t> </a:t>
          </a:r>
          <a:r>
            <a:rPr lang="en-US" sz="1600" kern="1200" dirty="0" err="1">
              <a:latin typeface="Comic Sans MS" pitchFamily="66" charset="0"/>
              <a:cs typeface="Aharoni" pitchFamily="2" charset="-79"/>
            </a:rPr>
            <a:t>usaha</a:t>
          </a:r>
          <a:r>
            <a:rPr lang="en-US" sz="1600" kern="1200" dirty="0">
              <a:latin typeface="Comic Sans MS" pitchFamily="66" charset="0"/>
              <a:cs typeface="Aharoni" pitchFamily="2" charset="-79"/>
            </a:rPr>
            <a:t> </a:t>
          </a:r>
          <a:r>
            <a:rPr lang="en-US" sz="1600" kern="1200" dirty="0" err="1">
              <a:latin typeface="Comic Sans MS" pitchFamily="66" charset="0"/>
              <a:cs typeface="Aharoni" pitchFamily="2" charset="-79"/>
            </a:rPr>
            <a:t>manusia</a:t>
          </a:r>
          <a:r>
            <a:rPr lang="en-US" sz="1600" kern="1200" dirty="0">
              <a:latin typeface="Comic Sans MS" pitchFamily="66" charset="0"/>
              <a:cs typeface="Aharoni" pitchFamily="2" charset="-79"/>
            </a:rPr>
            <a:t> </a:t>
          </a:r>
          <a:r>
            <a:rPr lang="en-US" sz="1600" kern="1200" dirty="0" err="1">
              <a:latin typeface="Comic Sans MS" pitchFamily="66" charset="0"/>
              <a:cs typeface="Aharoni" pitchFamily="2" charset="-79"/>
            </a:rPr>
            <a:t>dalam</a:t>
          </a:r>
          <a:r>
            <a:rPr lang="en-US" sz="1600" kern="1200" dirty="0">
              <a:latin typeface="Comic Sans MS" pitchFamily="66" charset="0"/>
              <a:cs typeface="Aharoni" pitchFamily="2" charset="-79"/>
            </a:rPr>
            <a:t> </a:t>
          </a:r>
          <a:r>
            <a:rPr lang="en-US" sz="1600" kern="1200" dirty="0" err="1">
              <a:latin typeface="Comic Sans MS" pitchFamily="66" charset="0"/>
              <a:cs typeface="Aharoni" pitchFamily="2" charset="-79"/>
            </a:rPr>
            <a:t>memelihara</a:t>
          </a:r>
          <a:r>
            <a:rPr lang="en-US" sz="1600" kern="1200" dirty="0">
              <a:latin typeface="Comic Sans MS" pitchFamily="66" charset="0"/>
              <a:cs typeface="Aharoni" pitchFamily="2" charset="-79"/>
            </a:rPr>
            <a:t> dan </a:t>
          </a:r>
          <a:r>
            <a:rPr lang="en-US" sz="1600" kern="1200" dirty="0" err="1">
              <a:latin typeface="Comic Sans MS" pitchFamily="66" charset="0"/>
              <a:cs typeface="Aharoni" pitchFamily="2" charset="-79"/>
            </a:rPr>
            <a:t>menjaga</a:t>
          </a:r>
          <a:r>
            <a:rPr lang="en-US" sz="1600" kern="1200" dirty="0">
              <a:latin typeface="Comic Sans MS" pitchFamily="66" charset="0"/>
              <a:cs typeface="Aharoni" pitchFamily="2" charset="-79"/>
            </a:rPr>
            <a:t> </a:t>
          </a:r>
          <a:r>
            <a:rPr lang="en-US" sz="1600" kern="1200" dirty="0" err="1">
              <a:latin typeface="Comic Sans MS" pitchFamily="66" charset="0"/>
              <a:cs typeface="Aharoni" pitchFamily="2" charset="-79"/>
            </a:rPr>
            <a:t>kesehatannya</a:t>
          </a:r>
          <a:r>
            <a:rPr lang="en-US" sz="1600" kern="1200" dirty="0">
              <a:latin typeface="Comic Sans MS" pitchFamily="66" charset="0"/>
              <a:cs typeface="Aharoni" pitchFamily="2" charset="-79"/>
            </a:rPr>
            <a:t> </a:t>
          </a:r>
          <a:r>
            <a:rPr lang="en-US" sz="1600" kern="1200" dirty="0" err="1">
              <a:latin typeface="Comic Sans MS" pitchFamily="66" charset="0"/>
              <a:cs typeface="Aharoni" pitchFamily="2" charset="-79"/>
            </a:rPr>
            <a:t>sebagai</a:t>
          </a:r>
          <a:r>
            <a:rPr lang="en-US" sz="1600" kern="1200" dirty="0">
              <a:latin typeface="Comic Sans MS" pitchFamily="66" charset="0"/>
              <a:cs typeface="Aharoni" pitchFamily="2" charset="-79"/>
            </a:rPr>
            <a:t> </a:t>
          </a:r>
          <a:r>
            <a:rPr lang="en-US" sz="1600" kern="1200" dirty="0" err="1">
              <a:latin typeface="Comic Sans MS" pitchFamily="66" charset="0"/>
              <a:cs typeface="Aharoni" pitchFamily="2" charset="-79"/>
            </a:rPr>
            <a:t>individu</a:t>
          </a:r>
          <a:r>
            <a:rPr lang="en-US" sz="1600" kern="1200" dirty="0">
              <a:latin typeface="Comic Sans MS" pitchFamily="66" charset="0"/>
              <a:cs typeface="Aharoni" pitchFamily="2" charset="-79"/>
            </a:rPr>
            <a:t> </a:t>
          </a:r>
        </a:p>
        <a:p>
          <a:pPr marL="0" lvl="0" indent="0" algn="ctr" defTabSz="711200">
            <a:lnSpc>
              <a:spcPct val="90000"/>
            </a:lnSpc>
            <a:spcBef>
              <a:spcPct val="0"/>
            </a:spcBef>
            <a:spcAft>
              <a:spcPct val="35000"/>
            </a:spcAft>
            <a:buNone/>
          </a:pPr>
          <a:r>
            <a:rPr lang="en-US" sz="1600" kern="1200" dirty="0">
              <a:latin typeface="Comic Sans MS" pitchFamily="66" charset="0"/>
              <a:cs typeface="Aharoni" pitchFamily="2" charset="-79"/>
            </a:rPr>
            <a:t>( </a:t>
          </a:r>
          <a:r>
            <a:rPr lang="en-US" sz="1600" kern="1200" dirty="0" err="1">
              <a:latin typeface="Comic Sans MS" pitchFamily="66" charset="0"/>
              <a:cs typeface="Aharoni" pitchFamily="2" charset="-79"/>
            </a:rPr>
            <a:t>Brownel</a:t>
          </a:r>
          <a:r>
            <a:rPr lang="en-US" sz="1600" kern="1200" dirty="0">
              <a:latin typeface="Comic Sans MS" pitchFamily="66" charset="0"/>
              <a:cs typeface="Aharoni" pitchFamily="2" charset="-79"/>
            </a:rPr>
            <a:t> &amp; Dep. </a:t>
          </a:r>
          <a:r>
            <a:rPr lang="en-US" sz="1600" kern="1200" dirty="0" err="1">
              <a:latin typeface="Comic Sans MS" pitchFamily="66" charset="0"/>
              <a:cs typeface="Aharoni" pitchFamily="2" charset="-79"/>
            </a:rPr>
            <a:t>Kes</a:t>
          </a:r>
          <a:r>
            <a:rPr lang="en-US" sz="1600" kern="1200" dirty="0">
              <a:latin typeface="Comic Sans MS" pitchFamily="66" charset="0"/>
              <a:cs typeface="Aharoni" pitchFamily="2" charset="-79"/>
            </a:rPr>
            <a:t> R.I. 2004 )</a:t>
          </a:r>
          <a:endParaRPr lang="en-ID" sz="1600" kern="1200" dirty="0"/>
        </a:p>
      </dsp:txBody>
      <dsp:txXfrm>
        <a:off x="515354" y="2663547"/>
        <a:ext cx="4516524" cy="1675630"/>
      </dsp:txXfrm>
    </dsp:sp>
    <dsp:sp modelId="{0391305A-15A6-4298-9750-132BFE67C6F1}">
      <dsp:nvSpPr>
        <dsp:cNvPr id="0" name=""/>
        <dsp:cNvSpPr/>
      </dsp:nvSpPr>
      <dsp:spPr>
        <a:xfrm>
          <a:off x="6507504" y="0"/>
          <a:ext cx="2547545" cy="2238472"/>
        </a:xfrm>
        <a:prstGeom prst="roundRect">
          <a:avLst/>
        </a:prstGeom>
        <a:blipFill rotWithShape="1">
          <a:blip xmlns:r="http://schemas.openxmlformats.org/officeDocument/2006/relationships" r:embed="rId2"/>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D8ED8A-4FF2-4F78-9DA7-8B35CBFAC7BD}">
      <dsp:nvSpPr>
        <dsp:cNvPr id="0" name=""/>
        <dsp:cNvSpPr/>
      </dsp:nvSpPr>
      <dsp:spPr>
        <a:xfrm>
          <a:off x="5483721" y="2675443"/>
          <a:ext cx="4516524" cy="1675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0" kern="1200" dirty="0" err="1">
              <a:latin typeface="Comic Sans MS" pitchFamily="66" charset="0"/>
            </a:rPr>
            <a:t>Sanitasi</a:t>
          </a:r>
          <a:r>
            <a:rPr lang="en-US" sz="1600" b="0" kern="1200" dirty="0">
              <a:latin typeface="Comic Sans MS" pitchFamily="66" charset="0"/>
            </a:rPr>
            <a:t> </a:t>
          </a:r>
          <a:r>
            <a:rPr lang="en-US" sz="1600" b="0" kern="1200" dirty="0" err="1">
              <a:latin typeface="Comic Sans MS" pitchFamily="66" charset="0"/>
            </a:rPr>
            <a:t>adalah</a:t>
          </a:r>
          <a:r>
            <a:rPr lang="en-US" sz="1600" b="0" kern="1200" dirty="0">
              <a:latin typeface="Comic Sans MS" pitchFamily="66" charset="0"/>
            </a:rPr>
            <a:t> </a:t>
          </a:r>
          <a:r>
            <a:rPr lang="en-US" sz="1600" b="0" kern="1200" dirty="0" err="1">
              <a:latin typeface="Comic Sans MS" pitchFamily="66" charset="0"/>
            </a:rPr>
            <a:t>Upaya</a:t>
          </a:r>
          <a:r>
            <a:rPr lang="en-US" sz="1600" b="0" kern="1200" dirty="0">
              <a:latin typeface="Comic Sans MS" pitchFamily="66" charset="0"/>
            </a:rPr>
            <a:t> </a:t>
          </a:r>
          <a:r>
            <a:rPr lang="en-US" sz="1600" b="0" kern="1200" dirty="0" err="1">
              <a:latin typeface="Comic Sans MS" pitchFamily="66" charset="0"/>
            </a:rPr>
            <a:t>menjaga</a:t>
          </a:r>
          <a:r>
            <a:rPr lang="en-US" sz="1600" b="0" kern="1200" dirty="0">
              <a:latin typeface="Comic Sans MS" pitchFamily="66" charset="0"/>
            </a:rPr>
            <a:t> </a:t>
          </a:r>
          <a:r>
            <a:rPr lang="en-US" sz="1600" b="0" kern="1200" dirty="0" err="1">
              <a:latin typeface="Comic Sans MS" pitchFamily="66" charset="0"/>
            </a:rPr>
            <a:t>kesehatan</a:t>
          </a:r>
          <a:r>
            <a:rPr lang="en-US" sz="1600" b="0" kern="1200" dirty="0">
              <a:latin typeface="Comic Sans MS" pitchFamily="66" charset="0"/>
            </a:rPr>
            <a:t> </a:t>
          </a:r>
          <a:r>
            <a:rPr lang="en-US" sz="1600" b="0" kern="1200" dirty="0" err="1">
              <a:latin typeface="Comic Sans MS" pitchFamily="66" charset="0"/>
            </a:rPr>
            <a:t>dengan</a:t>
          </a:r>
          <a:r>
            <a:rPr lang="en-US" sz="1600" b="0" kern="1200" dirty="0">
              <a:latin typeface="Comic Sans MS" pitchFamily="66" charset="0"/>
            </a:rPr>
            <a:t> </a:t>
          </a:r>
          <a:r>
            <a:rPr lang="en-US" sz="1600" b="0" kern="1200" dirty="0" err="1">
              <a:latin typeface="Comic Sans MS" pitchFamily="66" charset="0"/>
            </a:rPr>
            <a:t>cara</a:t>
          </a:r>
          <a:r>
            <a:rPr lang="en-US" sz="1600" b="0" kern="1200" dirty="0">
              <a:latin typeface="Comic Sans MS" pitchFamily="66" charset="0"/>
            </a:rPr>
            <a:t> </a:t>
          </a:r>
          <a:r>
            <a:rPr lang="en-US" sz="1600" b="0" kern="1200" dirty="0" err="1">
              <a:latin typeface="Comic Sans MS" pitchFamily="66" charset="0"/>
            </a:rPr>
            <a:t>memelihara</a:t>
          </a:r>
          <a:r>
            <a:rPr lang="en-US" sz="1600" b="0" kern="1200" dirty="0">
              <a:latin typeface="Comic Sans MS" pitchFamily="66" charset="0"/>
            </a:rPr>
            <a:t> dan </a:t>
          </a:r>
          <a:r>
            <a:rPr lang="en-US" sz="1600" b="0" kern="1200" dirty="0" err="1">
              <a:latin typeface="Comic Sans MS" pitchFamily="66" charset="0"/>
            </a:rPr>
            <a:t>melindungi</a:t>
          </a:r>
          <a:r>
            <a:rPr lang="en-US" sz="1600" b="0" kern="1200" dirty="0">
              <a:latin typeface="Comic Sans MS" pitchFamily="66" charset="0"/>
            </a:rPr>
            <a:t> </a:t>
          </a:r>
          <a:r>
            <a:rPr lang="en-US" sz="1600" b="0" kern="1200" dirty="0" err="1">
              <a:latin typeface="Comic Sans MS" pitchFamily="66" charset="0"/>
            </a:rPr>
            <a:t>kebersihan</a:t>
          </a:r>
          <a:r>
            <a:rPr lang="en-US" sz="1600" b="0" kern="1200" dirty="0">
              <a:latin typeface="Comic Sans MS" pitchFamily="66" charset="0"/>
            </a:rPr>
            <a:t> </a:t>
          </a:r>
          <a:r>
            <a:rPr lang="en-US" sz="1600" b="0" kern="1200" dirty="0" err="1">
              <a:latin typeface="Comic Sans MS" pitchFamily="66" charset="0"/>
            </a:rPr>
            <a:t>lingkungan</a:t>
          </a:r>
          <a:endParaRPr lang="en-US" sz="1600" b="0" kern="1200" dirty="0">
            <a:latin typeface="Comic Sans MS" pitchFamily="66" charset="0"/>
          </a:endParaRPr>
        </a:p>
        <a:p>
          <a:pPr marL="0" lvl="0" indent="0" algn="ctr" defTabSz="711200">
            <a:lnSpc>
              <a:spcPct val="90000"/>
            </a:lnSpc>
            <a:spcBef>
              <a:spcPct val="0"/>
            </a:spcBef>
            <a:spcAft>
              <a:spcPct val="35000"/>
            </a:spcAft>
            <a:buNone/>
          </a:pPr>
          <a:r>
            <a:rPr lang="en-US" sz="1600" b="0" kern="1200" dirty="0">
              <a:latin typeface="Comic Sans MS" pitchFamily="66" charset="0"/>
              <a:cs typeface="Aharoni" pitchFamily="2" charset="-79"/>
            </a:rPr>
            <a:t>( WHO, Hopkins, Dr. </a:t>
          </a:r>
          <a:r>
            <a:rPr lang="en-US" sz="1600" b="0" kern="1200" dirty="0" err="1">
              <a:latin typeface="Comic Sans MS" pitchFamily="66" charset="0"/>
              <a:cs typeface="Aharoni" pitchFamily="2" charset="-79"/>
            </a:rPr>
            <a:t>Azrul</a:t>
          </a:r>
          <a:r>
            <a:rPr lang="en-US" sz="1600" b="0" kern="1200" dirty="0">
              <a:latin typeface="Comic Sans MS" pitchFamily="66" charset="0"/>
              <a:cs typeface="Aharoni" pitchFamily="2" charset="-79"/>
            </a:rPr>
            <a:t> Anwar )</a:t>
          </a:r>
          <a:endParaRPr lang="en-ID" sz="1600" b="0" i="0" kern="1200" dirty="0">
            <a:solidFill>
              <a:schemeClr val="tx1"/>
            </a:solidFill>
            <a:effectLst/>
            <a:latin typeface="Lato Light"/>
            <a:ea typeface="+mn-ea"/>
            <a:cs typeface="+mn-cs"/>
          </a:endParaRPr>
        </a:p>
      </dsp:txBody>
      <dsp:txXfrm>
        <a:off x="5483721" y="2675443"/>
        <a:ext cx="4516524" cy="16756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AEFA3-FBC9-4949-A16F-0FF15B27E110}">
      <dsp:nvSpPr>
        <dsp:cNvPr id="0" name=""/>
        <dsp:cNvSpPr/>
      </dsp:nvSpPr>
      <dsp:spPr>
        <a:xfrm>
          <a:off x="3" y="783177"/>
          <a:ext cx="2813963" cy="1938820"/>
        </a:xfrm>
        <a:prstGeom prst="roundRect">
          <a:avLst/>
        </a:prstGeom>
        <a:blipFill rotWithShape="1">
          <a:blip xmlns:r="http://schemas.openxmlformats.org/officeDocument/2006/relationships" r:embed="rId1"/>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D63406-17AB-4574-9258-3331B69FA410}">
      <dsp:nvSpPr>
        <dsp:cNvPr id="0" name=""/>
        <dsp:cNvSpPr/>
      </dsp:nvSpPr>
      <dsp:spPr>
        <a:xfrm>
          <a:off x="5913" y="2719924"/>
          <a:ext cx="2813963" cy="1043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dirty="0">
              <a:latin typeface="Lato Light"/>
            </a:rPr>
            <a:t>Air yang </a:t>
          </a:r>
          <a:r>
            <a:rPr lang="en-US" sz="1400" kern="1200" dirty="0" err="1">
              <a:latin typeface="Lato Light"/>
            </a:rPr>
            <a:t>tercemar</a:t>
          </a:r>
          <a:r>
            <a:rPr lang="en-US" sz="1400" kern="1200" dirty="0">
              <a:latin typeface="Lato Light"/>
            </a:rPr>
            <a:t> dan </a:t>
          </a:r>
          <a:r>
            <a:rPr lang="en-US" sz="1400" kern="1200" dirty="0" err="1">
              <a:latin typeface="Lato Light"/>
            </a:rPr>
            <a:t>dikonsumsi</a:t>
          </a:r>
          <a:r>
            <a:rPr lang="en-US" sz="1400" kern="1200" dirty="0">
              <a:latin typeface="Lato Light"/>
            </a:rPr>
            <a:t> oleh </a:t>
          </a:r>
          <a:r>
            <a:rPr lang="en-US" sz="1400" kern="1200" dirty="0" err="1">
              <a:latin typeface="Lato Light"/>
            </a:rPr>
            <a:t>manusia</a:t>
          </a:r>
          <a:r>
            <a:rPr lang="en-US" sz="1400" kern="1200" dirty="0">
              <a:latin typeface="Lato Light"/>
            </a:rPr>
            <a:t> </a:t>
          </a:r>
          <a:r>
            <a:rPr lang="en-US" sz="1400" kern="1200" dirty="0" err="1">
              <a:latin typeface="Lato Light"/>
            </a:rPr>
            <a:t>dapat</a:t>
          </a:r>
          <a:r>
            <a:rPr lang="en-US" sz="1400" kern="1200" dirty="0">
              <a:latin typeface="Lato Light"/>
            </a:rPr>
            <a:t> </a:t>
          </a:r>
          <a:r>
            <a:rPr lang="en-US" sz="1400" kern="1200" dirty="0" err="1">
              <a:latin typeface="Lato Light"/>
            </a:rPr>
            <a:t>mengakibatkan</a:t>
          </a:r>
          <a:r>
            <a:rPr lang="en-US" sz="1400" kern="1200" dirty="0">
              <a:latin typeface="Lato Light"/>
            </a:rPr>
            <a:t> </a:t>
          </a:r>
          <a:r>
            <a:rPr lang="en-US" sz="1400" kern="1200" dirty="0" err="1">
              <a:latin typeface="Lato Light"/>
            </a:rPr>
            <a:t>penyakit</a:t>
          </a:r>
          <a:r>
            <a:rPr lang="en-US" sz="1400" kern="1200" dirty="0">
              <a:latin typeface="Lato Light"/>
            </a:rPr>
            <a:t> yang </a:t>
          </a:r>
          <a:r>
            <a:rPr lang="en-US" sz="1400" kern="1200" dirty="0" err="1">
              <a:latin typeface="Lato Light"/>
            </a:rPr>
            <a:t>bersumber</a:t>
          </a:r>
          <a:r>
            <a:rPr lang="en-US" sz="1400" kern="1200" dirty="0">
              <a:latin typeface="Lato Light"/>
            </a:rPr>
            <a:t> </a:t>
          </a:r>
          <a:r>
            <a:rPr lang="en-US" sz="1400" kern="1200" dirty="0" err="1">
              <a:latin typeface="Lato Light"/>
            </a:rPr>
            <a:t>dari</a:t>
          </a:r>
          <a:r>
            <a:rPr lang="en-US" sz="1400" kern="1200" dirty="0">
              <a:latin typeface="Lato Light"/>
            </a:rPr>
            <a:t> air </a:t>
          </a:r>
          <a:r>
            <a:rPr lang="en-US" sz="1400" kern="1200" dirty="0" err="1">
              <a:latin typeface="Lato Light"/>
            </a:rPr>
            <a:t>seperti</a:t>
          </a:r>
          <a:r>
            <a:rPr lang="en-US" sz="1400" kern="1200" dirty="0">
              <a:latin typeface="Lato Light"/>
            </a:rPr>
            <a:t> hepatitis, </a:t>
          </a:r>
          <a:r>
            <a:rPr lang="en-US" sz="1400" kern="1200" dirty="0" err="1">
              <a:latin typeface="Lato Light"/>
            </a:rPr>
            <a:t>tipes</a:t>
          </a:r>
          <a:r>
            <a:rPr lang="en-US" sz="1400" kern="1200" dirty="0">
              <a:latin typeface="Lato Light"/>
            </a:rPr>
            <a:t>, </a:t>
          </a:r>
          <a:r>
            <a:rPr lang="en-US" sz="1400" kern="1200" dirty="0" err="1">
              <a:latin typeface="Lato Light"/>
            </a:rPr>
            <a:t>kolera</a:t>
          </a:r>
          <a:r>
            <a:rPr lang="en-US" sz="1400" kern="1200" dirty="0">
              <a:latin typeface="Lato Light"/>
            </a:rPr>
            <a:t>, </a:t>
          </a:r>
          <a:r>
            <a:rPr lang="en-US" sz="1400" kern="1200" dirty="0" err="1">
              <a:latin typeface="Lato Light"/>
            </a:rPr>
            <a:t>disentri</a:t>
          </a:r>
          <a:r>
            <a:rPr lang="en-US" sz="1400" kern="1200" dirty="0">
              <a:latin typeface="Lato Light"/>
            </a:rPr>
            <a:t> dan </a:t>
          </a:r>
          <a:r>
            <a:rPr lang="en-US" sz="1400" kern="1200" dirty="0" err="1">
              <a:latin typeface="Lato Light"/>
            </a:rPr>
            <a:t>penyakit</a:t>
          </a:r>
          <a:r>
            <a:rPr lang="en-US" sz="1400" kern="1200" dirty="0">
              <a:latin typeface="Lato Light"/>
            </a:rPr>
            <a:t> </a:t>
          </a:r>
          <a:r>
            <a:rPr lang="en-US" sz="1400" kern="1200" dirty="0" err="1">
              <a:latin typeface="Lato Light"/>
            </a:rPr>
            <a:t>lainnya</a:t>
          </a:r>
          <a:r>
            <a:rPr lang="en-US" sz="1400" kern="1200" dirty="0">
              <a:latin typeface="Lato Light"/>
            </a:rPr>
            <a:t> yang </a:t>
          </a:r>
          <a:r>
            <a:rPr lang="en-US" sz="1400" kern="1200" dirty="0" err="1">
              <a:latin typeface="Lato Light"/>
            </a:rPr>
            <a:t>menyebabkan</a:t>
          </a:r>
          <a:r>
            <a:rPr lang="en-US" sz="1400" kern="1200" dirty="0">
              <a:latin typeface="Lato Light"/>
            </a:rPr>
            <a:t> </a:t>
          </a:r>
          <a:r>
            <a:rPr lang="en-US" sz="1400" kern="1200" dirty="0" err="1">
              <a:latin typeface="Lato Light"/>
            </a:rPr>
            <a:t>diare</a:t>
          </a:r>
          <a:r>
            <a:rPr lang="en-US" sz="1400" kern="1200" dirty="0">
              <a:latin typeface="Lato Light"/>
            </a:rPr>
            <a:t>.</a:t>
          </a:r>
          <a:endParaRPr lang="en-US" sz="1400" kern="1200" dirty="0">
            <a:solidFill>
              <a:schemeClr val="tx1"/>
            </a:solidFill>
            <a:effectLst/>
            <a:latin typeface="Lato Light"/>
            <a:ea typeface="+mn-ea"/>
            <a:cs typeface="+mn-cs"/>
          </a:endParaRPr>
        </a:p>
      </dsp:txBody>
      <dsp:txXfrm>
        <a:off x="5913" y="2719924"/>
        <a:ext cx="2813963" cy="1043980"/>
      </dsp:txXfrm>
    </dsp:sp>
    <dsp:sp modelId="{114053CF-1DF2-495E-9F10-02FA06137268}">
      <dsp:nvSpPr>
        <dsp:cNvPr id="0" name=""/>
        <dsp:cNvSpPr/>
      </dsp:nvSpPr>
      <dsp:spPr>
        <a:xfrm>
          <a:off x="3101391" y="781103"/>
          <a:ext cx="2813963" cy="1938820"/>
        </a:xfrm>
        <a:prstGeom prst="roundRect">
          <a:avLst/>
        </a:prstGeom>
        <a:blipFill rotWithShape="1">
          <a:blip xmlns:r="http://schemas.openxmlformats.org/officeDocument/2006/relationships" r:embed="rId2"/>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67C34-5C0D-4FF7-B88B-D583061F3F1C}">
      <dsp:nvSpPr>
        <dsp:cNvPr id="0" name=""/>
        <dsp:cNvSpPr/>
      </dsp:nvSpPr>
      <dsp:spPr>
        <a:xfrm>
          <a:off x="3101391" y="2719924"/>
          <a:ext cx="2813963" cy="1043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dirty="0" err="1">
              <a:latin typeface="Lato Light"/>
            </a:rPr>
            <a:t>Tanpa</a:t>
          </a:r>
          <a:r>
            <a:rPr lang="en-US" sz="1400" kern="1200" dirty="0">
              <a:latin typeface="Lato Light"/>
            </a:rPr>
            <a:t> air yang </a:t>
          </a:r>
          <a:r>
            <a:rPr lang="en-US" sz="1400" kern="1200" dirty="0" err="1">
              <a:latin typeface="Lato Light"/>
            </a:rPr>
            <a:t>cukup</a:t>
          </a:r>
          <a:r>
            <a:rPr lang="en-US" sz="1400" kern="1200" dirty="0">
              <a:latin typeface="Lato Light"/>
            </a:rPr>
            <a:t>, </a:t>
          </a:r>
          <a:r>
            <a:rPr lang="en-US" sz="1400" kern="1200" dirty="0" err="1">
              <a:latin typeface="Lato Light"/>
            </a:rPr>
            <a:t>maka</a:t>
          </a:r>
          <a:r>
            <a:rPr lang="en-US" sz="1400" kern="1200" dirty="0">
              <a:latin typeface="Lato Light"/>
            </a:rPr>
            <a:t> </a:t>
          </a:r>
          <a:r>
            <a:rPr lang="en-US" sz="1400" kern="1200" dirty="0" err="1">
              <a:latin typeface="Lato Light"/>
            </a:rPr>
            <a:t>infeksi</a:t>
          </a:r>
          <a:r>
            <a:rPr lang="en-US" sz="1400" kern="1200" dirty="0">
              <a:latin typeface="Lato Light"/>
            </a:rPr>
            <a:t> </a:t>
          </a:r>
          <a:r>
            <a:rPr lang="en-US" sz="1400" kern="1200" dirty="0" err="1">
              <a:latin typeface="Lato Light"/>
            </a:rPr>
            <a:t>mata</a:t>
          </a:r>
          <a:r>
            <a:rPr lang="en-US" sz="1400" kern="1200" dirty="0">
              <a:latin typeface="Lato Light"/>
            </a:rPr>
            <a:t> dan </a:t>
          </a:r>
          <a:r>
            <a:rPr lang="en-US" sz="1400" kern="1200" dirty="0" err="1">
              <a:latin typeface="Lato Light"/>
            </a:rPr>
            <a:t>kulit</a:t>
          </a:r>
          <a:r>
            <a:rPr lang="en-US" sz="1400" kern="1200" dirty="0">
              <a:latin typeface="Lato Light"/>
            </a:rPr>
            <a:t> </a:t>
          </a:r>
          <a:r>
            <a:rPr lang="en-US" sz="1400" kern="1200" dirty="0" err="1">
              <a:latin typeface="Lato Light"/>
            </a:rPr>
            <a:t>dapat</a:t>
          </a:r>
          <a:r>
            <a:rPr lang="en-US" sz="1400" kern="1200" dirty="0">
              <a:latin typeface="Lato Light"/>
            </a:rPr>
            <a:t> </a:t>
          </a:r>
          <a:r>
            <a:rPr lang="en-US" sz="1400" kern="1200" dirty="0" err="1">
              <a:latin typeface="Lato Light"/>
            </a:rPr>
            <a:t>menyebar</a:t>
          </a:r>
          <a:r>
            <a:rPr lang="en-US" sz="1400" kern="1200" dirty="0">
              <a:latin typeface="Lato Light"/>
            </a:rPr>
            <a:t>  </a:t>
          </a:r>
          <a:r>
            <a:rPr lang="en-US" sz="1400" kern="1200" dirty="0" err="1">
              <a:latin typeface="Lato Light"/>
            </a:rPr>
            <a:t>dengan</a:t>
          </a:r>
          <a:r>
            <a:rPr lang="en-US" sz="1400" kern="1200" dirty="0">
              <a:latin typeface="Lato Light"/>
            </a:rPr>
            <a:t> </a:t>
          </a:r>
          <a:r>
            <a:rPr lang="en-US" sz="1400" kern="1200" dirty="0" err="1">
              <a:latin typeface="Lato Light"/>
            </a:rPr>
            <a:t>mudah</a:t>
          </a:r>
          <a:r>
            <a:rPr lang="en-US" sz="1400" kern="1200" dirty="0">
              <a:latin typeface="Lato Light"/>
            </a:rPr>
            <a:t>.</a:t>
          </a:r>
          <a:endParaRPr lang="en-US" sz="1400" kern="1200" dirty="0">
            <a:solidFill>
              <a:schemeClr val="tx1"/>
            </a:solidFill>
            <a:effectLst/>
            <a:latin typeface="Lato Light"/>
            <a:ea typeface="+mn-ea"/>
            <a:cs typeface="+mn-cs"/>
          </a:endParaRPr>
        </a:p>
      </dsp:txBody>
      <dsp:txXfrm>
        <a:off x="3101391" y="2719924"/>
        <a:ext cx="2813963" cy="1043980"/>
      </dsp:txXfrm>
    </dsp:sp>
    <dsp:sp modelId="{40C5482F-5582-41F1-8DF4-12E9DD2AE57C}">
      <dsp:nvSpPr>
        <dsp:cNvPr id="0" name=""/>
        <dsp:cNvSpPr/>
      </dsp:nvSpPr>
      <dsp:spPr>
        <a:xfrm>
          <a:off x="6196869" y="781103"/>
          <a:ext cx="2813963" cy="1938820"/>
        </a:xfrm>
        <a:prstGeom prst="roundRect">
          <a:avLst/>
        </a:prstGeom>
        <a:blipFill rotWithShape="1">
          <a:blip xmlns:r="http://schemas.openxmlformats.org/officeDocument/2006/relationships" r:embed="rId3"/>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83052-AD1E-4196-AB11-48D267B3F317}">
      <dsp:nvSpPr>
        <dsp:cNvPr id="0" name=""/>
        <dsp:cNvSpPr/>
      </dsp:nvSpPr>
      <dsp:spPr>
        <a:xfrm>
          <a:off x="6196869" y="2719924"/>
          <a:ext cx="2813963" cy="1043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dirty="0">
              <a:latin typeface="Lato Light"/>
            </a:rPr>
            <a:t>Air </a:t>
          </a:r>
          <a:r>
            <a:rPr lang="en-US" sz="1400" kern="1200" dirty="0" err="1">
              <a:latin typeface="Lato Light"/>
            </a:rPr>
            <a:t>menjadi</a:t>
          </a:r>
          <a:r>
            <a:rPr lang="en-US" sz="1400" kern="1200" dirty="0">
              <a:latin typeface="Lato Light"/>
            </a:rPr>
            <a:t> habitat </a:t>
          </a:r>
          <a:r>
            <a:rPr lang="en-US" sz="1400" kern="1200" dirty="0" err="1">
              <a:latin typeface="Lato Light"/>
            </a:rPr>
            <a:t>bagi</a:t>
          </a:r>
          <a:r>
            <a:rPr lang="en-US" sz="1400" kern="1200" dirty="0">
              <a:latin typeface="Lato Light"/>
            </a:rPr>
            <a:t> </a:t>
          </a:r>
          <a:r>
            <a:rPr lang="en-US" sz="1400" kern="1200" dirty="0" err="1">
              <a:latin typeface="Lato Light"/>
            </a:rPr>
            <a:t>nyamuk</a:t>
          </a:r>
          <a:r>
            <a:rPr lang="en-US" sz="1400" kern="1200" dirty="0">
              <a:latin typeface="Lato Light"/>
            </a:rPr>
            <a:t> dan </a:t>
          </a:r>
          <a:r>
            <a:rPr lang="en-US" sz="1400" kern="1200" dirty="0" err="1">
              <a:latin typeface="Lato Light"/>
            </a:rPr>
            <a:t>parasit</a:t>
          </a:r>
          <a:r>
            <a:rPr lang="en-US" sz="1400" kern="1200" dirty="0">
              <a:latin typeface="Lato Light"/>
            </a:rPr>
            <a:t> yang </a:t>
          </a:r>
          <a:r>
            <a:rPr lang="en-US" sz="1400" kern="1200" dirty="0" err="1">
              <a:latin typeface="Lato Light"/>
            </a:rPr>
            <a:t>dapat</a:t>
          </a:r>
          <a:r>
            <a:rPr lang="en-US" sz="1400" kern="1200" dirty="0">
              <a:latin typeface="Lato Light"/>
            </a:rPr>
            <a:t> </a:t>
          </a:r>
          <a:r>
            <a:rPr lang="en-US" sz="1400" kern="1200" dirty="0" err="1">
              <a:latin typeface="Lato Light"/>
            </a:rPr>
            <a:t>menyebabkan</a:t>
          </a:r>
          <a:r>
            <a:rPr lang="en-US" sz="1400" kern="1200" dirty="0">
              <a:latin typeface="Lato Light"/>
            </a:rPr>
            <a:t> malaria,</a:t>
          </a:r>
          <a:r>
            <a:rPr lang="en-ID" sz="1400" kern="1200" dirty="0">
              <a:latin typeface="Lato Light"/>
            </a:rPr>
            <a:t> </a:t>
          </a:r>
          <a:r>
            <a:rPr lang="en-US" sz="1400" i="1" kern="1200" dirty="0" err="1">
              <a:latin typeface="Lato Light"/>
            </a:rPr>
            <a:t>schistomsomiasi</a:t>
          </a:r>
          <a:r>
            <a:rPr lang="en-US" sz="1400" i="1" kern="1200" dirty="0">
              <a:latin typeface="Lato Light"/>
            </a:rPr>
            <a:t> </a:t>
          </a:r>
          <a:r>
            <a:rPr lang="en-US" sz="1400" kern="1200" dirty="0">
              <a:latin typeface="Lato Light"/>
            </a:rPr>
            <a:t>dan lain-lain.</a:t>
          </a:r>
          <a:endParaRPr lang="en-US" sz="1400" kern="1200" dirty="0">
            <a:solidFill>
              <a:schemeClr val="tx1"/>
            </a:solidFill>
            <a:effectLst/>
            <a:latin typeface="Lato Light"/>
            <a:ea typeface="+mn-ea"/>
            <a:cs typeface="+mn-cs"/>
          </a:endParaRPr>
        </a:p>
      </dsp:txBody>
      <dsp:txXfrm>
        <a:off x="6196869" y="2719924"/>
        <a:ext cx="2813963" cy="1043980"/>
      </dsp:txXfrm>
    </dsp:sp>
    <dsp:sp modelId="{679CF9C4-C465-40E3-B532-CAD1C7993F5A}">
      <dsp:nvSpPr>
        <dsp:cNvPr id="0" name=""/>
        <dsp:cNvSpPr/>
      </dsp:nvSpPr>
      <dsp:spPr>
        <a:xfrm>
          <a:off x="9292348" y="781103"/>
          <a:ext cx="2813963" cy="1938820"/>
        </a:xfrm>
        <a:prstGeom prst="roundRect">
          <a:avLst/>
        </a:prstGeom>
        <a:blipFill rotWithShape="1">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2D64AD-9C73-4F08-9D14-86210CDA2DB0}">
      <dsp:nvSpPr>
        <dsp:cNvPr id="0" name=""/>
        <dsp:cNvSpPr/>
      </dsp:nvSpPr>
      <dsp:spPr>
        <a:xfrm>
          <a:off x="9292348" y="2719924"/>
          <a:ext cx="2813963" cy="1043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dirty="0" err="1">
              <a:latin typeface="Lato Light"/>
            </a:rPr>
            <a:t>Mengkonsumsi</a:t>
          </a:r>
          <a:r>
            <a:rPr lang="en-US" sz="1400" kern="1200" dirty="0">
              <a:latin typeface="Lato Light"/>
            </a:rPr>
            <a:t> air yang </a:t>
          </a:r>
          <a:r>
            <a:rPr lang="en-US" sz="1400" kern="1200" dirty="0" err="1">
              <a:latin typeface="Lato Light"/>
            </a:rPr>
            <a:t>mengandung</a:t>
          </a:r>
          <a:r>
            <a:rPr lang="en-US" sz="1400" kern="1200" dirty="0">
              <a:latin typeface="Lato Light"/>
            </a:rPr>
            <a:t> </a:t>
          </a:r>
          <a:r>
            <a:rPr lang="en-US" sz="1400" kern="1200" dirty="0" err="1">
              <a:latin typeface="Lato Light"/>
            </a:rPr>
            <a:t>komponen</a:t>
          </a:r>
          <a:r>
            <a:rPr lang="en-US" sz="1400" kern="1200" dirty="0">
              <a:latin typeface="Lato Light"/>
            </a:rPr>
            <a:t> </a:t>
          </a:r>
          <a:r>
            <a:rPr lang="en-US" sz="1400" kern="1200" dirty="0" err="1">
              <a:latin typeface="Lato Light"/>
            </a:rPr>
            <a:t>kimia</a:t>
          </a:r>
          <a:r>
            <a:rPr lang="en-US" sz="1400" kern="1200" dirty="0">
              <a:latin typeface="Lato Light"/>
            </a:rPr>
            <a:t> </a:t>
          </a:r>
          <a:r>
            <a:rPr lang="en-US" sz="1400" kern="1200" dirty="0" err="1">
              <a:latin typeface="Lato Light"/>
            </a:rPr>
            <a:t>berbahaya</a:t>
          </a:r>
          <a:r>
            <a:rPr lang="en-US" sz="1400" kern="1200" dirty="0">
              <a:latin typeface="Lato Light"/>
            </a:rPr>
            <a:t> </a:t>
          </a:r>
          <a:r>
            <a:rPr lang="en-US" sz="1400" kern="1200" dirty="0" err="1">
              <a:latin typeface="Lato Light"/>
            </a:rPr>
            <a:t>dapat</a:t>
          </a:r>
          <a:r>
            <a:rPr lang="en-US" sz="1400" kern="1200" dirty="0">
              <a:latin typeface="Lato Light"/>
            </a:rPr>
            <a:t> </a:t>
          </a:r>
          <a:r>
            <a:rPr lang="en-US" sz="1400" kern="1200" dirty="0" err="1">
              <a:latin typeface="Lato Light"/>
            </a:rPr>
            <a:t>menimbulkan</a:t>
          </a:r>
          <a:r>
            <a:rPr lang="en-US" sz="1400" kern="1200" dirty="0">
              <a:latin typeface="Lato Light"/>
            </a:rPr>
            <a:t> </a:t>
          </a:r>
          <a:r>
            <a:rPr lang="en-US" sz="1400" kern="1200" dirty="0" err="1">
              <a:latin typeface="Lato Light"/>
            </a:rPr>
            <a:t>penyakit</a:t>
          </a:r>
          <a:r>
            <a:rPr lang="en-US" sz="1400" kern="1200" dirty="0">
              <a:latin typeface="Lato Light"/>
            </a:rPr>
            <a:t> yang </a:t>
          </a:r>
          <a:r>
            <a:rPr lang="en-US" sz="1400" kern="1200" dirty="0" err="1">
              <a:latin typeface="Lato Light"/>
            </a:rPr>
            <a:t>serius</a:t>
          </a:r>
          <a:r>
            <a:rPr lang="en-US" sz="1400" kern="1200" dirty="0">
              <a:latin typeface="Lato Light"/>
            </a:rPr>
            <a:t>.</a:t>
          </a:r>
          <a:br>
            <a:rPr lang="en-ID" sz="1400" kern="1200" dirty="0">
              <a:latin typeface="Lato Light"/>
            </a:rPr>
          </a:br>
          <a:br>
            <a:rPr lang="en-ID" sz="1400" kern="1200" dirty="0">
              <a:latin typeface="Lato Light"/>
            </a:rPr>
          </a:br>
          <a:endParaRPr lang="en-US" sz="1400" kern="1200" dirty="0">
            <a:solidFill>
              <a:schemeClr val="tx1"/>
            </a:solidFill>
            <a:effectLst/>
            <a:latin typeface="Lato Light"/>
            <a:ea typeface="+mn-ea"/>
            <a:cs typeface="+mn-cs"/>
          </a:endParaRPr>
        </a:p>
      </dsp:txBody>
      <dsp:txXfrm>
        <a:off x="9292348" y="2719924"/>
        <a:ext cx="2813963" cy="10439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CF9C4-C465-40E3-B532-CAD1C7993F5A}">
      <dsp:nvSpPr>
        <dsp:cNvPr id="0" name=""/>
        <dsp:cNvSpPr/>
      </dsp:nvSpPr>
      <dsp:spPr>
        <a:xfrm>
          <a:off x="2057323" y="2662"/>
          <a:ext cx="3770307" cy="2597741"/>
        </a:xfrm>
        <a:prstGeom prst="roundRect">
          <a:avLst/>
        </a:prstGeom>
        <a:blipFill rotWithShape="1">
          <a:blip xmlns:r="http://schemas.openxmlformats.org/officeDocument/2006/relationships" r:embed="rId1"/>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2D64AD-9C73-4F08-9D14-86210CDA2DB0}">
      <dsp:nvSpPr>
        <dsp:cNvPr id="0" name=""/>
        <dsp:cNvSpPr/>
      </dsp:nvSpPr>
      <dsp:spPr>
        <a:xfrm>
          <a:off x="2057323" y="2600403"/>
          <a:ext cx="3770307" cy="1398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latin typeface="Lato Light"/>
            </a:rPr>
            <a:t>PERSONAL HYGIENE</a:t>
          </a:r>
          <a:endParaRPr lang="en-US" sz="2800" kern="1200" dirty="0">
            <a:solidFill>
              <a:schemeClr val="tx1"/>
            </a:solidFill>
            <a:effectLst/>
            <a:latin typeface="Lato Light"/>
            <a:ea typeface="+mn-ea"/>
            <a:cs typeface="+mn-cs"/>
          </a:endParaRPr>
        </a:p>
      </dsp:txBody>
      <dsp:txXfrm>
        <a:off x="2057323" y="2600403"/>
        <a:ext cx="3770307" cy="1398783"/>
      </dsp:txXfrm>
    </dsp:sp>
    <dsp:sp modelId="{BCF3D338-D5D5-4E2A-B527-DB05E0804D6F}">
      <dsp:nvSpPr>
        <dsp:cNvPr id="0" name=""/>
        <dsp:cNvSpPr/>
      </dsp:nvSpPr>
      <dsp:spPr>
        <a:xfrm>
          <a:off x="6204820" y="2662"/>
          <a:ext cx="3770307" cy="2597741"/>
        </a:xfrm>
        <a:prstGeom prst="roundRect">
          <a:avLst/>
        </a:prstGeom>
        <a:blipFill rotWithShape="1">
          <a:blip xmlns:r="http://schemas.openxmlformats.org/officeDocument/2006/relationships" r:embed="rId2"/>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489DB-0CDA-48A8-A5EC-468E1982DE5F}">
      <dsp:nvSpPr>
        <dsp:cNvPr id="0" name=""/>
        <dsp:cNvSpPr/>
      </dsp:nvSpPr>
      <dsp:spPr>
        <a:xfrm>
          <a:off x="6204820" y="2600403"/>
          <a:ext cx="3770307" cy="1398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ID" sz="2800" kern="1200" dirty="0">
              <a:latin typeface="Lato Light"/>
            </a:rPr>
            <a:t>FOOD HYGIENE</a:t>
          </a:r>
          <a:br>
            <a:rPr lang="en-ID" sz="1400" kern="1200" dirty="0">
              <a:latin typeface="Lato Light"/>
            </a:rPr>
          </a:br>
          <a:br>
            <a:rPr lang="en-ID" sz="1400" kern="1200" dirty="0">
              <a:latin typeface="Lato Light"/>
            </a:rPr>
          </a:br>
          <a:endParaRPr lang="en-US" sz="1400" kern="1200" dirty="0">
            <a:solidFill>
              <a:schemeClr val="tx1"/>
            </a:solidFill>
            <a:effectLst/>
            <a:latin typeface="Lato Light"/>
            <a:ea typeface="+mn-ea"/>
            <a:cs typeface="+mn-cs"/>
          </a:endParaRPr>
        </a:p>
      </dsp:txBody>
      <dsp:txXfrm>
        <a:off x="6204820" y="2600403"/>
        <a:ext cx="3770307" cy="13987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92991-99EB-4B8A-A6F2-A3C6A32AF136}">
      <dsp:nvSpPr>
        <dsp:cNvPr id="0" name=""/>
        <dsp:cNvSpPr/>
      </dsp:nvSpPr>
      <dsp:spPr>
        <a:xfrm>
          <a:off x="0" y="0"/>
          <a:ext cx="5157787" cy="483961"/>
        </a:xfrm>
        <a:prstGeom prst="roundRect">
          <a:avLst>
            <a:gd name="adj" fmla="val 10000"/>
          </a:avLst>
        </a:prstGeom>
        <a:solidFill>
          <a:schemeClr val="accent4">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solidFill>
                <a:schemeClr val="tx1"/>
              </a:solidFill>
              <a:latin typeface="Comic Sans MS" pitchFamily="66" charset="0"/>
            </a:rPr>
            <a:t>PERAWATAN KULIT</a:t>
          </a:r>
          <a:endParaRPr lang="en-US" sz="1400" kern="1200" dirty="0">
            <a:solidFill>
              <a:schemeClr val="tx1"/>
            </a:solidFill>
            <a:effectLst/>
            <a:latin typeface="Lato Light"/>
            <a:ea typeface="+mn-ea"/>
            <a:cs typeface="+mn-cs"/>
          </a:endParaRPr>
        </a:p>
      </dsp:txBody>
      <dsp:txXfrm>
        <a:off x="1079953" y="0"/>
        <a:ext cx="4077833" cy="483961"/>
      </dsp:txXfrm>
    </dsp:sp>
    <dsp:sp modelId="{508F7887-0D07-4250-9C56-0B4D0F5C3A0A}">
      <dsp:nvSpPr>
        <dsp:cNvPr id="0" name=""/>
        <dsp:cNvSpPr/>
      </dsp:nvSpPr>
      <dsp:spPr>
        <a:xfrm>
          <a:off x="48396" y="48396"/>
          <a:ext cx="1031557" cy="387169"/>
        </a:xfrm>
        <a:prstGeom prst="roundRect">
          <a:avLst>
            <a:gd name="adj" fmla="val 10000"/>
          </a:avLst>
        </a:prstGeom>
        <a:blipFill rotWithShape="1">
          <a:blip xmlns:r="http://schemas.openxmlformats.org/officeDocument/2006/relationships" r:embed="rId1"/>
          <a:srcRect/>
          <a:stretch>
            <a:fillRect t="-32000" b="-32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C0227D80-4A80-4D7D-BEDC-1A0FF8DCD595}">
      <dsp:nvSpPr>
        <dsp:cNvPr id="0" name=""/>
        <dsp:cNvSpPr/>
      </dsp:nvSpPr>
      <dsp:spPr>
        <a:xfrm>
          <a:off x="0" y="532358"/>
          <a:ext cx="5157787" cy="483961"/>
        </a:xfrm>
        <a:prstGeom prst="roundRect">
          <a:avLst>
            <a:gd name="adj" fmla="val 10000"/>
          </a:avLst>
        </a:prstGeom>
        <a:solidFill>
          <a:schemeClr val="accent4">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latin typeface="Comic Sans MS" pitchFamily="66" charset="0"/>
            </a:rPr>
            <a:t>MANDI</a:t>
          </a:r>
          <a:endParaRPr lang="en-US" sz="1500" kern="1200" dirty="0">
            <a:solidFill>
              <a:schemeClr val="tx1"/>
            </a:solidFill>
            <a:latin typeface="Comic Sans MS" pitchFamily="66" charset="0"/>
          </a:endParaRPr>
        </a:p>
      </dsp:txBody>
      <dsp:txXfrm>
        <a:off x="1079953" y="532358"/>
        <a:ext cx="4077833" cy="483961"/>
      </dsp:txXfrm>
    </dsp:sp>
    <dsp:sp modelId="{7B64F7A1-B97D-4FC4-91EE-B3403FF9EFF6}">
      <dsp:nvSpPr>
        <dsp:cNvPr id="0" name=""/>
        <dsp:cNvSpPr/>
      </dsp:nvSpPr>
      <dsp:spPr>
        <a:xfrm>
          <a:off x="48396" y="580754"/>
          <a:ext cx="1031557" cy="387169"/>
        </a:xfrm>
        <a:prstGeom prst="roundRect">
          <a:avLst>
            <a:gd name="adj" fmla="val 10000"/>
          </a:avLst>
        </a:prstGeom>
        <a:blipFill rotWithShape="1">
          <a:blip xmlns:r="http://schemas.openxmlformats.org/officeDocument/2006/relationships" r:embed="rId2"/>
          <a:srcRect/>
          <a:stretch>
            <a:fillRect t="-39000" b="-39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F0E34A0B-F757-4527-9144-838D284AF0F9}">
      <dsp:nvSpPr>
        <dsp:cNvPr id="0" name=""/>
        <dsp:cNvSpPr/>
      </dsp:nvSpPr>
      <dsp:spPr>
        <a:xfrm>
          <a:off x="0" y="1064716"/>
          <a:ext cx="5157787" cy="483961"/>
        </a:xfrm>
        <a:prstGeom prst="roundRect">
          <a:avLst>
            <a:gd name="adj" fmla="val 10000"/>
          </a:avLst>
        </a:prstGeom>
        <a:solidFill>
          <a:schemeClr val="accent4">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latin typeface="Comic Sans MS" pitchFamily="66" charset="0"/>
            </a:rPr>
            <a:t>PERAWATAN MULUT</a:t>
          </a:r>
        </a:p>
      </dsp:txBody>
      <dsp:txXfrm>
        <a:off x="1079953" y="1064716"/>
        <a:ext cx="4077833" cy="483961"/>
      </dsp:txXfrm>
    </dsp:sp>
    <dsp:sp modelId="{AB7A3145-802E-4691-BC9A-5EB1C0476E43}">
      <dsp:nvSpPr>
        <dsp:cNvPr id="0" name=""/>
        <dsp:cNvSpPr/>
      </dsp:nvSpPr>
      <dsp:spPr>
        <a:xfrm>
          <a:off x="48396" y="1113112"/>
          <a:ext cx="1031557" cy="387169"/>
        </a:xfrm>
        <a:prstGeom prst="roundRect">
          <a:avLst>
            <a:gd name="adj" fmla="val 10000"/>
          </a:avLst>
        </a:prstGeom>
        <a:blipFill rotWithShape="1">
          <a:blip xmlns:r="http://schemas.openxmlformats.org/officeDocument/2006/relationships" r:embed="rId3"/>
          <a:srcRect/>
          <a:stretch>
            <a:fillRect t="-62000" b="-62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1EBF74A4-3D84-4EE9-B8C0-69211B5B0ECE}">
      <dsp:nvSpPr>
        <dsp:cNvPr id="0" name=""/>
        <dsp:cNvSpPr/>
      </dsp:nvSpPr>
      <dsp:spPr>
        <a:xfrm>
          <a:off x="0" y="1597074"/>
          <a:ext cx="5157787" cy="483961"/>
        </a:xfrm>
        <a:prstGeom prst="roundRect">
          <a:avLst>
            <a:gd name="adj" fmla="val 10000"/>
          </a:avLst>
        </a:prstGeom>
        <a:solidFill>
          <a:schemeClr val="accent4">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latin typeface="Comic Sans MS" pitchFamily="66" charset="0"/>
            </a:rPr>
            <a:t>PERAWATAN MATA, HIDUNG, TELINGGA</a:t>
          </a:r>
        </a:p>
      </dsp:txBody>
      <dsp:txXfrm>
        <a:off x="1079953" y="1597074"/>
        <a:ext cx="4077833" cy="483961"/>
      </dsp:txXfrm>
    </dsp:sp>
    <dsp:sp modelId="{D67A4788-5847-4563-A9B5-B62ABEBAAB49}">
      <dsp:nvSpPr>
        <dsp:cNvPr id="0" name=""/>
        <dsp:cNvSpPr/>
      </dsp:nvSpPr>
      <dsp:spPr>
        <a:xfrm>
          <a:off x="48396" y="1645470"/>
          <a:ext cx="1031557" cy="387169"/>
        </a:xfrm>
        <a:prstGeom prst="roundRect">
          <a:avLst>
            <a:gd name="adj" fmla="val 10000"/>
          </a:avLst>
        </a:prstGeom>
        <a:blipFill rotWithShape="1">
          <a:blip xmlns:r="http://schemas.openxmlformats.org/officeDocument/2006/relationships" r:embed="rId4"/>
          <a:srcRect/>
          <a:stretch>
            <a:fillRect t="-39000" b="-39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2D546837-41F3-4E2C-8182-F53711740A3D}">
      <dsp:nvSpPr>
        <dsp:cNvPr id="0" name=""/>
        <dsp:cNvSpPr/>
      </dsp:nvSpPr>
      <dsp:spPr>
        <a:xfrm>
          <a:off x="0" y="2129432"/>
          <a:ext cx="5157787" cy="483961"/>
        </a:xfrm>
        <a:prstGeom prst="roundRect">
          <a:avLst>
            <a:gd name="adj" fmla="val 10000"/>
          </a:avLst>
        </a:prstGeom>
        <a:solidFill>
          <a:schemeClr val="accent4">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latin typeface="Comic Sans MS" pitchFamily="66" charset="0"/>
            </a:rPr>
            <a:t>PERAWATAN RAMBUT</a:t>
          </a:r>
        </a:p>
      </dsp:txBody>
      <dsp:txXfrm>
        <a:off x="1079953" y="2129432"/>
        <a:ext cx="4077833" cy="483961"/>
      </dsp:txXfrm>
    </dsp:sp>
    <dsp:sp modelId="{2916E442-8D50-4CFF-BF24-A7441ADCE059}">
      <dsp:nvSpPr>
        <dsp:cNvPr id="0" name=""/>
        <dsp:cNvSpPr/>
      </dsp:nvSpPr>
      <dsp:spPr>
        <a:xfrm>
          <a:off x="48396" y="2177828"/>
          <a:ext cx="1031557" cy="387169"/>
        </a:xfrm>
        <a:prstGeom prst="roundRect">
          <a:avLst>
            <a:gd name="adj" fmla="val 10000"/>
          </a:avLst>
        </a:prstGeom>
        <a:blipFill rotWithShape="1">
          <a:blip xmlns:r="http://schemas.openxmlformats.org/officeDocument/2006/relationships" r:embed="rId5"/>
          <a:srcRect/>
          <a:stretch>
            <a:fillRect t="-17000" b="-17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8E96E452-F676-41C0-A943-2E54DA01BD86}">
      <dsp:nvSpPr>
        <dsp:cNvPr id="0" name=""/>
        <dsp:cNvSpPr/>
      </dsp:nvSpPr>
      <dsp:spPr>
        <a:xfrm>
          <a:off x="0" y="2661790"/>
          <a:ext cx="5157787" cy="483961"/>
        </a:xfrm>
        <a:prstGeom prst="roundRect">
          <a:avLst>
            <a:gd name="adj" fmla="val 10000"/>
          </a:avLst>
        </a:prstGeom>
        <a:solidFill>
          <a:schemeClr val="accent4">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latin typeface="Comic Sans MS" pitchFamily="66" charset="0"/>
            </a:rPr>
            <a:t>PERAWATAN KAKI DAN KUKU</a:t>
          </a:r>
        </a:p>
      </dsp:txBody>
      <dsp:txXfrm>
        <a:off x="1079953" y="2661790"/>
        <a:ext cx="4077833" cy="483961"/>
      </dsp:txXfrm>
    </dsp:sp>
    <dsp:sp modelId="{EAB626EE-6C38-4E8F-83F4-2D987991051A}">
      <dsp:nvSpPr>
        <dsp:cNvPr id="0" name=""/>
        <dsp:cNvSpPr/>
      </dsp:nvSpPr>
      <dsp:spPr>
        <a:xfrm>
          <a:off x="48396" y="2710187"/>
          <a:ext cx="1031557" cy="387169"/>
        </a:xfrm>
        <a:prstGeom prst="roundRect">
          <a:avLst>
            <a:gd name="adj" fmla="val 10000"/>
          </a:avLst>
        </a:prstGeom>
        <a:blipFill rotWithShape="1">
          <a:blip xmlns:r="http://schemas.openxmlformats.org/officeDocument/2006/relationships" r:embed="rId6"/>
          <a:srcRect/>
          <a:stretch>
            <a:fillRect t="-26000" b="-26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D1118CD0-428C-40BC-9196-21109A42CDF9}">
      <dsp:nvSpPr>
        <dsp:cNvPr id="0" name=""/>
        <dsp:cNvSpPr/>
      </dsp:nvSpPr>
      <dsp:spPr>
        <a:xfrm>
          <a:off x="0" y="3194149"/>
          <a:ext cx="5157787" cy="483961"/>
        </a:xfrm>
        <a:prstGeom prst="roundRect">
          <a:avLst>
            <a:gd name="adj" fmla="val 10000"/>
          </a:avLst>
        </a:prstGeom>
        <a:solidFill>
          <a:schemeClr val="accent4">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latin typeface="Comic Sans MS" pitchFamily="66" charset="0"/>
            </a:rPr>
            <a:t>PERAWATAN GENETALIA</a:t>
          </a:r>
        </a:p>
      </dsp:txBody>
      <dsp:txXfrm>
        <a:off x="1079953" y="3194149"/>
        <a:ext cx="4077833" cy="483961"/>
      </dsp:txXfrm>
    </dsp:sp>
    <dsp:sp modelId="{416F4297-33E2-4BD7-BF4B-2F4F2D5A1D2D}">
      <dsp:nvSpPr>
        <dsp:cNvPr id="0" name=""/>
        <dsp:cNvSpPr/>
      </dsp:nvSpPr>
      <dsp:spPr>
        <a:xfrm>
          <a:off x="48396" y="3242545"/>
          <a:ext cx="1031557" cy="387169"/>
        </a:xfrm>
        <a:prstGeom prst="roundRect">
          <a:avLst>
            <a:gd name="adj" fmla="val 10000"/>
          </a:avLst>
        </a:prstGeom>
        <a:blipFill rotWithShape="1">
          <a:blip xmlns:r="http://schemas.openxmlformats.org/officeDocument/2006/relationships" r:embed="rId7"/>
          <a:srcRect/>
          <a:stretch>
            <a:fillRect t="-50000" b="-50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1283E-6B5F-4009-83E5-66CE5FCE89AE}">
      <dsp:nvSpPr>
        <dsp:cNvPr id="0" name=""/>
        <dsp:cNvSpPr/>
      </dsp:nvSpPr>
      <dsp:spPr>
        <a:xfrm>
          <a:off x="4875105" y="1020856"/>
          <a:ext cx="2441789" cy="2441789"/>
        </a:xfrm>
        <a:prstGeom prst="ellipse">
          <a:avLst/>
        </a:prstGeom>
        <a:solidFill>
          <a:schemeClr val="lt1"/>
        </a:solidFill>
        <a:ln w="76200" cap="flat" cmpd="sng" algn="ctr">
          <a:solidFill>
            <a:schemeClr val="accent4">
              <a:lumMod val="60000"/>
              <a:lumOff val="40000"/>
            </a:schemeClr>
          </a:solidFill>
          <a:prstDash val="solid"/>
          <a:miter lim="800000"/>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Comic Sans MS" pitchFamily="66" charset="0"/>
            </a:rPr>
            <a:t>Faktor</a:t>
          </a:r>
          <a:r>
            <a:rPr lang="en-US" sz="1800" kern="1200" dirty="0">
              <a:latin typeface="Comic Sans MS" pitchFamily="66" charset="0"/>
            </a:rPr>
            <a:t> yang </a:t>
          </a:r>
          <a:r>
            <a:rPr lang="en-US" sz="1800" kern="1200" dirty="0" err="1">
              <a:latin typeface="Comic Sans MS" pitchFamily="66" charset="0"/>
            </a:rPr>
            <a:t>Mempengaruhi</a:t>
          </a:r>
          <a:r>
            <a:rPr lang="en-US" sz="1800" kern="1200" dirty="0">
              <a:latin typeface="Comic Sans MS" pitchFamily="66" charset="0"/>
            </a:rPr>
            <a:t> Personal Hygiene</a:t>
          </a:r>
        </a:p>
      </dsp:txBody>
      <dsp:txXfrm>
        <a:off x="5232697" y="1378448"/>
        <a:ext cx="1726605" cy="1726605"/>
      </dsp:txXfrm>
    </dsp:sp>
    <dsp:sp modelId="{3D93D806-2D40-417D-BAA1-F98A2A977EF1}">
      <dsp:nvSpPr>
        <dsp:cNvPr id="0" name=""/>
        <dsp:cNvSpPr/>
      </dsp:nvSpPr>
      <dsp:spPr>
        <a:xfrm>
          <a:off x="5485552" y="40240"/>
          <a:ext cx="1220894" cy="1220894"/>
        </a:xfrm>
        <a:prstGeom prst="ellipse">
          <a:avLst/>
        </a:prstGeom>
        <a:blipFill rotWithShape="0">
          <a:blip xmlns:r="http://schemas.openxmlformats.org/officeDocument/2006/relationships" r:embed="rId1"/>
          <a:stretch>
            <a:fillRect/>
          </a:stretch>
        </a:blipFill>
        <a:ln w="38100">
          <a:solidFill>
            <a:srgbClr val="FCBB18"/>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CITRA TUBUH</a:t>
          </a:r>
        </a:p>
      </dsp:txBody>
      <dsp:txXfrm>
        <a:off x="5664348" y="219036"/>
        <a:ext cx="863302" cy="863302"/>
      </dsp:txXfrm>
    </dsp:sp>
    <dsp:sp modelId="{B488E081-8550-4B30-995F-F35BD9B79424}">
      <dsp:nvSpPr>
        <dsp:cNvPr id="0" name=""/>
        <dsp:cNvSpPr/>
      </dsp:nvSpPr>
      <dsp:spPr>
        <a:xfrm>
          <a:off x="6729496" y="639292"/>
          <a:ext cx="1220894" cy="1220894"/>
        </a:xfrm>
        <a:prstGeom prst="ellipse">
          <a:avLst/>
        </a:prstGeom>
        <a:blipFill rotWithShape="0">
          <a:blip xmlns:r="http://schemas.openxmlformats.org/officeDocument/2006/relationships" r:embed="rId2"/>
          <a:stretch>
            <a:fillRect/>
          </a:stretch>
        </a:blipFill>
        <a:ln w="38100">
          <a:solidFill>
            <a:srgbClr val="FCBB18"/>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PRAKTIK SOSIAL</a:t>
          </a:r>
        </a:p>
      </dsp:txBody>
      <dsp:txXfrm>
        <a:off x="6908292" y="818088"/>
        <a:ext cx="863302" cy="863302"/>
      </dsp:txXfrm>
    </dsp:sp>
    <dsp:sp modelId="{82159023-17A0-485C-B83A-36091FCAC742}">
      <dsp:nvSpPr>
        <dsp:cNvPr id="0" name=""/>
        <dsp:cNvSpPr/>
      </dsp:nvSpPr>
      <dsp:spPr>
        <a:xfrm>
          <a:off x="7036725" y="1985349"/>
          <a:ext cx="1220894" cy="1220894"/>
        </a:xfrm>
        <a:prstGeom prst="ellipse">
          <a:avLst/>
        </a:prstGeom>
        <a:blipFill rotWithShape="0">
          <a:blip xmlns:r="http://schemas.openxmlformats.org/officeDocument/2006/relationships" r:embed="rId3"/>
          <a:stretch>
            <a:fillRect/>
          </a:stretch>
        </a:blipFill>
        <a:ln w="38100">
          <a:solidFill>
            <a:srgbClr val="FCBB18"/>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STATUS SOSIAL EKONOMI</a:t>
          </a:r>
        </a:p>
      </dsp:txBody>
      <dsp:txXfrm>
        <a:off x="7215521" y="2164145"/>
        <a:ext cx="863302" cy="863302"/>
      </dsp:txXfrm>
    </dsp:sp>
    <dsp:sp modelId="{494C172C-8947-4EAC-A587-9495205CA6F1}">
      <dsp:nvSpPr>
        <dsp:cNvPr id="0" name=""/>
        <dsp:cNvSpPr/>
      </dsp:nvSpPr>
      <dsp:spPr>
        <a:xfrm>
          <a:off x="6175889" y="3064802"/>
          <a:ext cx="1220894" cy="1220894"/>
        </a:xfrm>
        <a:prstGeom prst="ellipse">
          <a:avLst/>
        </a:prstGeom>
        <a:blipFill rotWithShape="0">
          <a:blip xmlns:r="http://schemas.openxmlformats.org/officeDocument/2006/relationships" r:embed="rId4"/>
          <a:stretch>
            <a:fillRect/>
          </a:stretch>
        </a:blipFill>
        <a:ln w="38100">
          <a:solidFill>
            <a:srgbClr val="FCBB18"/>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PENGETAHUAN</a:t>
          </a:r>
        </a:p>
      </dsp:txBody>
      <dsp:txXfrm>
        <a:off x="6354685" y="3243598"/>
        <a:ext cx="863302" cy="863302"/>
      </dsp:txXfrm>
    </dsp:sp>
    <dsp:sp modelId="{AACEACFF-AF0B-4435-B035-5B8C8701639E}">
      <dsp:nvSpPr>
        <dsp:cNvPr id="0" name=""/>
        <dsp:cNvSpPr/>
      </dsp:nvSpPr>
      <dsp:spPr>
        <a:xfrm>
          <a:off x="4795216" y="3064802"/>
          <a:ext cx="1220894" cy="1220894"/>
        </a:xfrm>
        <a:prstGeom prst="ellipse">
          <a:avLst/>
        </a:prstGeom>
        <a:blipFill rotWithShape="0">
          <a:blip xmlns:r="http://schemas.openxmlformats.org/officeDocument/2006/relationships" r:embed="rId5"/>
          <a:stretch>
            <a:fillRect/>
          </a:stretch>
        </a:blipFill>
        <a:ln w="38100">
          <a:solidFill>
            <a:srgbClr val="FCBB18"/>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KEBUDAYAAN</a:t>
          </a:r>
        </a:p>
      </dsp:txBody>
      <dsp:txXfrm>
        <a:off x="4974012" y="3243598"/>
        <a:ext cx="863302" cy="863302"/>
      </dsp:txXfrm>
    </dsp:sp>
    <dsp:sp modelId="{B6115FE9-D33A-4DF1-A26B-1AB7CFA2A86A}">
      <dsp:nvSpPr>
        <dsp:cNvPr id="0" name=""/>
        <dsp:cNvSpPr/>
      </dsp:nvSpPr>
      <dsp:spPr>
        <a:xfrm>
          <a:off x="3934380" y="1985349"/>
          <a:ext cx="1220894" cy="1220894"/>
        </a:xfrm>
        <a:prstGeom prst="ellipse">
          <a:avLst/>
        </a:prstGeom>
        <a:blipFill rotWithShape="0">
          <a:blip xmlns:r="http://schemas.openxmlformats.org/officeDocument/2006/relationships" r:embed="rId6"/>
          <a:stretch>
            <a:fillRect/>
          </a:stretch>
        </a:blipFill>
        <a:ln w="38100">
          <a:solidFill>
            <a:srgbClr val="FCBB18"/>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PILIHAN PRIBADI</a:t>
          </a:r>
        </a:p>
      </dsp:txBody>
      <dsp:txXfrm>
        <a:off x="4113176" y="2164145"/>
        <a:ext cx="863302" cy="863302"/>
      </dsp:txXfrm>
    </dsp:sp>
    <dsp:sp modelId="{7E9AA866-FA54-45A8-B5D0-2051217D5999}">
      <dsp:nvSpPr>
        <dsp:cNvPr id="0" name=""/>
        <dsp:cNvSpPr/>
      </dsp:nvSpPr>
      <dsp:spPr>
        <a:xfrm>
          <a:off x="4241609" y="639292"/>
          <a:ext cx="1220894" cy="1220894"/>
        </a:xfrm>
        <a:prstGeom prst="ellipse">
          <a:avLst/>
        </a:prstGeom>
        <a:blipFill rotWithShape="0">
          <a:blip xmlns:r="http://schemas.openxmlformats.org/officeDocument/2006/relationships" r:embed="rId7"/>
          <a:stretch>
            <a:fillRect/>
          </a:stretch>
        </a:blipFill>
        <a:ln w="38100">
          <a:solidFill>
            <a:srgbClr val="FCBB18"/>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KONDISI FISIK</a:t>
          </a:r>
        </a:p>
      </dsp:txBody>
      <dsp:txXfrm>
        <a:off x="4420405" y="818088"/>
        <a:ext cx="863302" cy="8633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46B58-3A86-4518-AA9D-BA095C253BEC}">
      <dsp:nvSpPr>
        <dsp:cNvPr id="0" name=""/>
        <dsp:cNvSpPr/>
      </dsp:nvSpPr>
      <dsp:spPr>
        <a:xfrm>
          <a:off x="3801" y="1025851"/>
          <a:ext cx="1850466" cy="1274971"/>
        </a:xfrm>
        <a:prstGeom prst="roundRect">
          <a:avLst/>
        </a:prstGeom>
        <a:blipFill rotWithShape="1">
          <a:blip xmlns:r="http://schemas.openxmlformats.org/officeDocument/2006/relationships" r:embed="rId1"/>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97AC8D-A099-435B-9AD8-D564A72FF17F}">
      <dsp:nvSpPr>
        <dsp:cNvPr id="0" name=""/>
        <dsp:cNvSpPr/>
      </dsp:nvSpPr>
      <dsp:spPr>
        <a:xfrm>
          <a:off x="3801" y="2300823"/>
          <a:ext cx="1850466" cy="68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1" kern="1200" dirty="0" err="1"/>
            <a:t>Mengembangkan</a:t>
          </a:r>
          <a:r>
            <a:rPr lang="en-US" sz="1400" b="1" kern="1200" dirty="0"/>
            <a:t> </a:t>
          </a:r>
          <a:r>
            <a:rPr lang="en-US" sz="1400" b="1" kern="1200" dirty="0" err="1"/>
            <a:t>kebiasaan</a:t>
          </a:r>
          <a:r>
            <a:rPr lang="en-US" sz="1400" b="1" kern="1200" dirty="0"/>
            <a:t> </a:t>
          </a:r>
          <a:r>
            <a:rPr lang="en-US" sz="1400" b="1" kern="1200" dirty="0" err="1"/>
            <a:t>atau</a:t>
          </a:r>
          <a:r>
            <a:rPr lang="en-US" sz="1400" b="1" kern="1200" dirty="0"/>
            <a:t> </a:t>
          </a:r>
          <a:r>
            <a:rPr lang="en-US" sz="1400" b="1" kern="1200" dirty="0" err="1"/>
            <a:t>perilaku</a:t>
          </a:r>
          <a:r>
            <a:rPr lang="en-US" sz="1400" b="1" kern="1200" dirty="0"/>
            <a:t> </a:t>
          </a:r>
          <a:r>
            <a:rPr lang="en-US" sz="1400" b="1" kern="1200" dirty="0" err="1"/>
            <a:t>hidup</a:t>
          </a:r>
          <a:r>
            <a:rPr lang="en-US" sz="1400" b="1" kern="1200" dirty="0"/>
            <a:t> </a:t>
          </a:r>
          <a:r>
            <a:rPr lang="en-US" sz="1400" b="1" kern="1200" dirty="0" err="1"/>
            <a:t>sehat</a:t>
          </a:r>
          <a:endParaRPr lang="en-ID" sz="1400" kern="1200" dirty="0"/>
        </a:p>
      </dsp:txBody>
      <dsp:txXfrm>
        <a:off x="3801" y="2300823"/>
        <a:ext cx="1850466" cy="686523"/>
      </dsp:txXfrm>
    </dsp:sp>
    <dsp:sp modelId="{B50D5053-2F06-4049-AFF5-571B793EC30B}">
      <dsp:nvSpPr>
        <dsp:cNvPr id="0" name=""/>
        <dsp:cNvSpPr/>
      </dsp:nvSpPr>
      <dsp:spPr>
        <a:xfrm>
          <a:off x="2039392" y="1025851"/>
          <a:ext cx="1850466" cy="1274971"/>
        </a:xfrm>
        <a:prstGeom prst="roundRect">
          <a:avLst/>
        </a:prstGeom>
        <a:blipFill rotWithShape="1">
          <a:blip xmlns:r="http://schemas.openxmlformats.org/officeDocument/2006/relationships" r:embed="rId2"/>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69D342-75D2-482F-B31F-F9F941316914}">
      <dsp:nvSpPr>
        <dsp:cNvPr id="0" name=""/>
        <dsp:cNvSpPr/>
      </dsp:nvSpPr>
      <dsp:spPr>
        <a:xfrm>
          <a:off x="2039392" y="2300823"/>
          <a:ext cx="1850466" cy="68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1" kern="1200" dirty="0" err="1"/>
            <a:t>Membersihkan</a:t>
          </a:r>
          <a:r>
            <a:rPr lang="en-US" sz="1400" b="1" kern="1200" dirty="0"/>
            <a:t> </a:t>
          </a:r>
          <a:r>
            <a:rPr lang="en-US" sz="1400" b="1" kern="1200" dirty="0" err="1"/>
            <a:t>ruangan</a:t>
          </a:r>
          <a:r>
            <a:rPr lang="en-US" sz="1400" b="1" kern="1200" dirty="0"/>
            <a:t> dan </a:t>
          </a:r>
          <a:r>
            <a:rPr lang="en-US" sz="1400" b="1" kern="1200" dirty="0" err="1"/>
            <a:t>halaman</a:t>
          </a:r>
          <a:r>
            <a:rPr lang="en-US" sz="1400" b="1" kern="1200" dirty="0"/>
            <a:t> </a:t>
          </a:r>
          <a:r>
            <a:rPr lang="en-US" sz="1400" b="1" kern="1200" dirty="0" err="1"/>
            <a:t>rumah</a:t>
          </a:r>
          <a:r>
            <a:rPr lang="en-US" sz="1400" b="1" kern="1200" dirty="0"/>
            <a:t> </a:t>
          </a:r>
          <a:r>
            <a:rPr lang="en-US" sz="1400" b="1" kern="1200" dirty="0" err="1"/>
            <a:t>secara</a:t>
          </a:r>
          <a:r>
            <a:rPr lang="en-US" sz="1400" b="1" kern="1200" dirty="0"/>
            <a:t> </a:t>
          </a:r>
          <a:r>
            <a:rPr lang="en-US" sz="1400" b="1" kern="1200" dirty="0" err="1"/>
            <a:t>rutin</a:t>
          </a:r>
          <a:endParaRPr lang="en-ID" sz="1400" kern="1200" dirty="0"/>
        </a:p>
      </dsp:txBody>
      <dsp:txXfrm>
        <a:off x="2039392" y="2300823"/>
        <a:ext cx="1850466" cy="686523"/>
      </dsp:txXfrm>
    </dsp:sp>
    <dsp:sp modelId="{138AEDE6-F153-4116-A7DF-09F55CFE6413}">
      <dsp:nvSpPr>
        <dsp:cNvPr id="0" name=""/>
        <dsp:cNvSpPr/>
      </dsp:nvSpPr>
      <dsp:spPr>
        <a:xfrm>
          <a:off x="4074984" y="1025851"/>
          <a:ext cx="1850466" cy="1274971"/>
        </a:xfrm>
        <a:prstGeom prst="roundRect">
          <a:avLst/>
        </a:prstGeom>
        <a:blipFill rotWithShape="1">
          <a:blip xmlns:r="http://schemas.openxmlformats.org/officeDocument/2006/relationships" r:embed="rId3"/>
          <a:srcRect/>
          <a:stretch>
            <a:fillRect l="-2000" r="-2000"/>
          </a:stretch>
        </a:blip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255E1-4754-41E1-B0C4-EA6FBDBD4295}">
      <dsp:nvSpPr>
        <dsp:cNvPr id="0" name=""/>
        <dsp:cNvSpPr/>
      </dsp:nvSpPr>
      <dsp:spPr>
        <a:xfrm>
          <a:off x="4074984" y="2300823"/>
          <a:ext cx="1850466" cy="68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1" kern="1200" dirty="0" err="1"/>
            <a:t>Membersihkan</a:t>
          </a:r>
          <a:r>
            <a:rPr lang="en-US" sz="1400" b="1" kern="1200" dirty="0"/>
            <a:t> </a:t>
          </a:r>
          <a:r>
            <a:rPr lang="en-US" sz="1400" b="1" kern="1200" dirty="0" err="1"/>
            <a:t>kamar</a:t>
          </a:r>
          <a:r>
            <a:rPr lang="en-US" sz="1400" b="1" kern="1200" dirty="0"/>
            <a:t> mandi dan toilet</a:t>
          </a:r>
          <a:endParaRPr lang="en-ID" sz="1400" b="1" kern="1200" dirty="0"/>
        </a:p>
      </dsp:txBody>
      <dsp:txXfrm>
        <a:off x="4074984" y="2300823"/>
        <a:ext cx="1850466" cy="686523"/>
      </dsp:txXfrm>
    </dsp:sp>
    <dsp:sp modelId="{0089A90B-22EE-48BD-8BD4-F2A32B73236E}">
      <dsp:nvSpPr>
        <dsp:cNvPr id="0" name=""/>
        <dsp:cNvSpPr/>
      </dsp:nvSpPr>
      <dsp:spPr>
        <a:xfrm>
          <a:off x="6110575" y="1025851"/>
          <a:ext cx="1850466" cy="1274971"/>
        </a:xfrm>
        <a:prstGeom prst="roundRect">
          <a:avLst/>
        </a:prstGeom>
        <a:blipFill rotWithShape="1">
          <a:blip xmlns:r="http://schemas.openxmlformats.org/officeDocument/2006/relationships" r:embed="rId4"/>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43E18-26BD-4636-B876-8364D20B7DCC}">
      <dsp:nvSpPr>
        <dsp:cNvPr id="0" name=""/>
        <dsp:cNvSpPr/>
      </dsp:nvSpPr>
      <dsp:spPr>
        <a:xfrm>
          <a:off x="6110575" y="2300823"/>
          <a:ext cx="1850466" cy="68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1" kern="1200" dirty="0" err="1"/>
            <a:t>Menguras</a:t>
          </a:r>
          <a:r>
            <a:rPr lang="en-US" sz="1400" b="1" kern="1200" dirty="0"/>
            <a:t>, </a:t>
          </a:r>
          <a:r>
            <a:rPr lang="en-US" sz="1400" b="1" kern="1200" dirty="0" err="1"/>
            <a:t>menutup</a:t>
          </a:r>
          <a:r>
            <a:rPr lang="en-US" sz="1400" b="1" kern="1200" dirty="0"/>
            <a:t> dan </a:t>
          </a:r>
          <a:r>
            <a:rPr lang="en-US" sz="1400" b="1" kern="1200" dirty="0" err="1"/>
            <a:t>menimbun</a:t>
          </a:r>
          <a:r>
            <a:rPr lang="en-US" sz="1400" b="1" kern="1200" dirty="0"/>
            <a:t> (3M)</a:t>
          </a:r>
          <a:endParaRPr lang="en-ID" sz="1400" kern="1200" dirty="0"/>
        </a:p>
      </dsp:txBody>
      <dsp:txXfrm>
        <a:off x="6110575" y="2300823"/>
        <a:ext cx="1850466" cy="686523"/>
      </dsp:txXfrm>
    </dsp:sp>
    <dsp:sp modelId="{6E53BBCA-2F68-4725-8928-8F825B4E6057}">
      <dsp:nvSpPr>
        <dsp:cNvPr id="0" name=""/>
        <dsp:cNvSpPr/>
      </dsp:nvSpPr>
      <dsp:spPr>
        <a:xfrm>
          <a:off x="8146166" y="1025851"/>
          <a:ext cx="1850466" cy="1274971"/>
        </a:xfrm>
        <a:prstGeom prst="roundRect">
          <a:avLst/>
        </a:prstGeom>
        <a:blipFill rotWithShape="1">
          <a:blip xmlns:r="http://schemas.openxmlformats.org/officeDocument/2006/relationships" r:embed="rId5"/>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7E5DDF-E9EC-4EEB-825D-55770BDD5481}">
      <dsp:nvSpPr>
        <dsp:cNvPr id="0" name=""/>
        <dsp:cNvSpPr/>
      </dsp:nvSpPr>
      <dsp:spPr>
        <a:xfrm>
          <a:off x="8146166" y="2300823"/>
          <a:ext cx="1850466" cy="68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1" kern="1200" dirty="0" err="1"/>
            <a:t>Membersihkan</a:t>
          </a:r>
          <a:r>
            <a:rPr lang="en-US" sz="1400" b="1" kern="1200" dirty="0"/>
            <a:t> </a:t>
          </a:r>
          <a:r>
            <a:rPr lang="en-US" sz="1400" b="1" kern="1200" dirty="0" err="1"/>
            <a:t>saluran</a:t>
          </a:r>
          <a:r>
            <a:rPr lang="en-US" sz="1400" b="1" kern="1200" dirty="0"/>
            <a:t> </a:t>
          </a:r>
          <a:r>
            <a:rPr lang="en-US" sz="1400" b="1" kern="1200" dirty="0" err="1"/>
            <a:t>pembuangan</a:t>
          </a:r>
          <a:r>
            <a:rPr lang="en-US" sz="1400" b="1" kern="1200" dirty="0"/>
            <a:t> air</a:t>
          </a:r>
          <a:endParaRPr lang="en-ID" sz="1400" kern="1200" dirty="0"/>
        </a:p>
      </dsp:txBody>
      <dsp:txXfrm>
        <a:off x="8146166" y="2300823"/>
        <a:ext cx="1850466" cy="686523"/>
      </dsp:txXfrm>
    </dsp:sp>
    <dsp:sp modelId="{1E40E560-5128-43AC-83E1-49C9F5B27C23}">
      <dsp:nvSpPr>
        <dsp:cNvPr id="0" name=""/>
        <dsp:cNvSpPr/>
      </dsp:nvSpPr>
      <dsp:spPr>
        <a:xfrm>
          <a:off x="10181757" y="1025851"/>
          <a:ext cx="1850466" cy="1274971"/>
        </a:xfrm>
        <a:prstGeom prst="roundRect">
          <a:avLst/>
        </a:prstGeom>
        <a:blipFill rotWithShape="1">
          <a:blip xmlns:r="http://schemas.openxmlformats.org/officeDocument/2006/relationships" r:embed="rId6"/>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1C28C-C9DE-452C-A5E2-F529065642AC}">
      <dsp:nvSpPr>
        <dsp:cNvPr id="0" name=""/>
        <dsp:cNvSpPr/>
      </dsp:nvSpPr>
      <dsp:spPr>
        <a:xfrm>
          <a:off x="10181757" y="2300823"/>
          <a:ext cx="1850466" cy="68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1" kern="1200" dirty="0" err="1"/>
            <a:t>Menggunakan</a:t>
          </a:r>
          <a:r>
            <a:rPr lang="en-US" sz="1400" b="1" kern="1200" dirty="0"/>
            <a:t> air yang </a:t>
          </a:r>
          <a:r>
            <a:rPr lang="en-US" sz="1400" b="1" kern="1200" dirty="0" err="1"/>
            <a:t>bersih</a:t>
          </a:r>
          <a:endParaRPr lang="en-ID" sz="1400" kern="1200" dirty="0"/>
        </a:p>
      </dsp:txBody>
      <dsp:txXfrm>
        <a:off x="10181757" y="2300823"/>
        <a:ext cx="1850466" cy="6865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2D90C-1E45-427C-B2D6-7502F5ABAA61}">
      <dsp:nvSpPr>
        <dsp:cNvPr id="0" name=""/>
        <dsp:cNvSpPr/>
      </dsp:nvSpPr>
      <dsp:spPr>
        <a:xfrm>
          <a:off x="3801" y="1025851"/>
          <a:ext cx="1850466" cy="1274971"/>
        </a:xfrm>
        <a:prstGeom prst="roundRect">
          <a:avLst/>
        </a:prstGeom>
        <a:blipFill rotWithShape="1">
          <a:blip xmlns:r="http://schemas.openxmlformats.org/officeDocument/2006/relationships" r:embed="rId1"/>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274CD-57EB-47DB-90AC-B781509EBAD3}">
      <dsp:nvSpPr>
        <dsp:cNvPr id="0" name=""/>
        <dsp:cNvSpPr/>
      </dsp:nvSpPr>
      <dsp:spPr>
        <a:xfrm>
          <a:off x="3801" y="2300823"/>
          <a:ext cx="1850466" cy="68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b="1" kern="1200" dirty="0" err="1">
              <a:latin typeface="Comic Sans MS" pitchFamily="66" charset="0"/>
            </a:rPr>
            <a:t>Keadaan</a:t>
          </a:r>
          <a:r>
            <a:rPr lang="en-US" sz="1500" b="1" kern="1200" dirty="0">
              <a:latin typeface="Comic Sans MS" pitchFamily="66" charset="0"/>
            </a:rPr>
            <a:t> </a:t>
          </a:r>
          <a:r>
            <a:rPr lang="en-US" sz="1500" b="1" kern="1200" dirty="0" err="1">
              <a:latin typeface="Comic Sans MS" pitchFamily="66" charset="0"/>
            </a:rPr>
            <a:t>Bahan</a:t>
          </a:r>
          <a:r>
            <a:rPr lang="en-US" sz="1500" b="1" kern="1200" dirty="0">
              <a:latin typeface="Comic Sans MS" pitchFamily="66" charset="0"/>
            </a:rPr>
            <a:t> </a:t>
          </a:r>
          <a:r>
            <a:rPr lang="en-US" sz="1500" b="1" kern="1200" dirty="0" err="1">
              <a:latin typeface="Comic Sans MS" pitchFamily="66" charset="0"/>
            </a:rPr>
            <a:t>Makanan</a:t>
          </a:r>
          <a:endParaRPr lang="en-US" sz="1500" b="1" kern="1200" dirty="0">
            <a:latin typeface="Comic Sans MS" pitchFamily="66" charset="0"/>
          </a:endParaRPr>
        </a:p>
      </dsp:txBody>
      <dsp:txXfrm>
        <a:off x="3801" y="2300823"/>
        <a:ext cx="1850466" cy="686523"/>
      </dsp:txXfrm>
    </dsp:sp>
    <dsp:sp modelId="{AF72AC21-7044-41C3-BDFA-318DCDA1A854}">
      <dsp:nvSpPr>
        <dsp:cNvPr id="0" name=""/>
        <dsp:cNvSpPr/>
      </dsp:nvSpPr>
      <dsp:spPr>
        <a:xfrm>
          <a:off x="2039392" y="1025851"/>
          <a:ext cx="1850466" cy="1274971"/>
        </a:xfrm>
        <a:prstGeom prst="roundRect">
          <a:avLst/>
        </a:prstGeom>
        <a:blipFill rotWithShape="1">
          <a:blip xmlns:r="http://schemas.openxmlformats.org/officeDocument/2006/relationships" r:embed="rId2"/>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50C1C-4D96-4FA9-B845-21B4BAA5BBCE}">
      <dsp:nvSpPr>
        <dsp:cNvPr id="0" name=""/>
        <dsp:cNvSpPr/>
      </dsp:nvSpPr>
      <dsp:spPr>
        <a:xfrm>
          <a:off x="2039392" y="2300823"/>
          <a:ext cx="1850466" cy="68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b="1" kern="1200" dirty="0">
              <a:latin typeface="Comic Sans MS" pitchFamily="66" charset="0"/>
            </a:rPr>
            <a:t>Cara </a:t>
          </a:r>
          <a:r>
            <a:rPr lang="en-US" sz="1500" b="1" kern="1200" dirty="0" err="1">
              <a:latin typeface="Comic Sans MS" pitchFamily="66" charset="0"/>
            </a:rPr>
            <a:t>Penyimpanan</a:t>
          </a:r>
          <a:r>
            <a:rPr lang="en-US" sz="1500" b="1" kern="1200" dirty="0">
              <a:latin typeface="Comic Sans MS" pitchFamily="66" charset="0"/>
            </a:rPr>
            <a:t> </a:t>
          </a:r>
          <a:r>
            <a:rPr lang="en-US" sz="1500" b="1" kern="1200" dirty="0" err="1">
              <a:latin typeface="Comic Sans MS" pitchFamily="66" charset="0"/>
            </a:rPr>
            <a:t>Makanan</a:t>
          </a:r>
          <a:endParaRPr lang="en-US" sz="1500" b="1" kern="1200" dirty="0">
            <a:latin typeface="Comic Sans MS" pitchFamily="66" charset="0"/>
          </a:endParaRPr>
        </a:p>
      </dsp:txBody>
      <dsp:txXfrm>
        <a:off x="2039392" y="2300823"/>
        <a:ext cx="1850466" cy="686523"/>
      </dsp:txXfrm>
    </dsp:sp>
    <dsp:sp modelId="{9AD991BF-4876-4338-AA16-3C6C67EC9A0C}">
      <dsp:nvSpPr>
        <dsp:cNvPr id="0" name=""/>
        <dsp:cNvSpPr/>
      </dsp:nvSpPr>
      <dsp:spPr>
        <a:xfrm>
          <a:off x="4074984" y="1025851"/>
          <a:ext cx="1850466" cy="1274971"/>
        </a:xfrm>
        <a:prstGeom prst="roundRect">
          <a:avLst/>
        </a:prstGeom>
        <a:blipFill rotWithShape="1">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DD289-9E2B-464D-91DC-5D5EF37CC16F}">
      <dsp:nvSpPr>
        <dsp:cNvPr id="0" name=""/>
        <dsp:cNvSpPr/>
      </dsp:nvSpPr>
      <dsp:spPr>
        <a:xfrm>
          <a:off x="4074984" y="2300823"/>
          <a:ext cx="1850466" cy="68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b="1" kern="1200" dirty="0">
              <a:latin typeface="Comic Sans MS" pitchFamily="66" charset="0"/>
            </a:rPr>
            <a:t>Cara </a:t>
          </a:r>
          <a:r>
            <a:rPr lang="en-US" sz="1500" b="1" kern="1200" dirty="0" err="1">
              <a:latin typeface="Comic Sans MS" pitchFamily="66" charset="0"/>
            </a:rPr>
            <a:t>Pengolahan</a:t>
          </a:r>
          <a:r>
            <a:rPr lang="en-US" sz="1500" b="1" kern="1200" dirty="0">
              <a:latin typeface="Comic Sans MS" pitchFamily="66" charset="0"/>
            </a:rPr>
            <a:t> </a:t>
          </a:r>
          <a:r>
            <a:rPr lang="en-US" sz="1500" b="1" kern="1200" dirty="0" err="1">
              <a:latin typeface="Comic Sans MS" pitchFamily="66" charset="0"/>
            </a:rPr>
            <a:t>makanan</a:t>
          </a:r>
          <a:endParaRPr lang="en-US" sz="1500" b="1" kern="1200" dirty="0">
            <a:latin typeface="Comic Sans MS" pitchFamily="66" charset="0"/>
          </a:endParaRPr>
        </a:p>
      </dsp:txBody>
      <dsp:txXfrm>
        <a:off x="4074984" y="2300823"/>
        <a:ext cx="1850466" cy="686523"/>
      </dsp:txXfrm>
    </dsp:sp>
    <dsp:sp modelId="{374B7BA2-8931-4FC6-BF79-2EC46EC9B075}">
      <dsp:nvSpPr>
        <dsp:cNvPr id="0" name=""/>
        <dsp:cNvSpPr/>
      </dsp:nvSpPr>
      <dsp:spPr>
        <a:xfrm>
          <a:off x="6110575" y="1025851"/>
          <a:ext cx="1850466" cy="1274971"/>
        </a:xfrm>
        <a:prstGeom prst="roundRect">
          <a:avLst/>
        </a:prstGeom>
        <a:blipFill rotWithShape="1">
          <a:blip xmlns:r="http://schemas.openxmlformats.org/officeDocument/2006/relationships" r:embed="rId4"/>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9283C7-208B-4087-B308-C5ABDB21CDB8}">
      <dsp:nvSpPr>
        <dsp:cNvPr id="0" name=""/>
        <dsp:cNvSpPr/>
      </dsp:nvSpPr>
      <dsp:spPr>
        <a:xfrm>
          <a:off x="6110575" y="2300823"/>
          <a:ext cx="1850466" cy="68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b="1" kern="1200" dirty="0">
              <a:latin typeface="Comic Sans MS" pitchFamily="66" charset="0"/>
            </a:rPr>
            <a:t>Cara </a:t>
          </a:r>
          <a:r>
            <a:rPr lang="en-US" sz="1500" b="1" kern="1200" dirty="0" err="1">
              <a:latin typeface="Comic Sans MS" pitchFamily="66" charset="0"/>
            </a:rPr>
            <a:t>Penanganan</a:t>
          </a:r>
          <a:r>
            <a:rPr lang="en-US" sz="1500" b="1" kern="1200" dirty="0">
              <a:latin typeface="Comic Sans MS" pitchFamily="66" charset="0"/>
            </a:rPr>
            <a:t> </a:t>
          </a:r>
          <a:r>
            <a:rPr lang="en-US" sz="1500" b="1" kern="1200" dirty="0" err="1">
              <a:latin typeface="Comic Sans MS" pitchFamily="66" charset="0"/>
            </a:rPr>
            <a:t>Makanan</a:t>
          </a:r>
          <a:endParaRPr lang="en-US" sz="1500" b="1" kern="1200" dirty="0">
            <a:latin typeface="Comic Sans MS" pitchFamily="66" charset="0"/>
          </a:endParaRPr>
        </a:p>
      </dsp:txBody>
      <dsp:txXfrm>
        <a:off x="6110575" y="2300823"/>
        <a:ext cx="1850466" cy="686523"/>
      </dsp:txXfrm>
    </dsp:sp>
    <dsp:sp modelId="{E878798F-A2FA-43DF-B80E-E4051EE3A42B}">
      <dsp:nvSpPr>
        <dsp:cNvPr id="0" name=""/>
        <dsp:cNvSpPr/>
      </dsp:nvSpPr>
      <dsp:spPr>
        <a:xfrm>
          <a:off x="8146166" y="1025851"/>
          <a:ext cx="1850466" cy="1274971"/>
        </a:xfrm>
        <a:prstGeom prst="roundRect">
          <a:avLst/>
        </a:prstGeom>
        <a:blipFill rotWithShape="1">
          <a:blip xmlns:r="http://schemas.openxmlformats.org/officeDocument/2006/relationships" r:embed="rId5"/>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22117-474D-4748-87BE-82021DB03BAD}">
      <dsp:nvSpPr>
        <dsp:cNvPr id="0" name=""/>
        <dsp:cNvSpPr/>
      </dsp:nvSpPr>
      <dsp:spPr>
        <a:xfrm>
          <a:off x="8146166" y="2300823"/>
          <a:ext cx="1850466" cy="68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b="1" kern="1200" dirty="0" err="1">
              <a:latin typeface="Comic Sans MS" pitchFamily="66" charset="0"/>
            </a:rPr>
            <a:t>Penyimpanan</a:t>
          </a:r>
          <a:r>
            <a:rPr lang="en-US" sz="1500" b="1" kern="1200" dirty="0">
              <a:latin typeface="Comic Sans MS" pitchFamily="66" charset="0"/>
            </a:rPr>
            <a:t> </a:t>
          </a:r>
          <a:r>
            <a:rPr lang="en-US" sz="1500" b="1" kern="1200" dirty="0" err="1">
              <a:latin typeface="Comic Sans MS" pitchFamily="66" charset="0"/>
            </a:rPr>
            <a:t>Makanan</a:t>
          </a:r>
          <a:endParaRPr lang="en-US" sz="1500" b="1" kern="1200" dirty="0">
            <a:latin typeface="Comic Sans MS" pitchFamily="66" charset="0"/>
          </a:endParaRPr>
        </a:p>
      </dsp:txBody>
      <dsp:txXfrm>
        <a:off x="8146166" y="2300823"/>
        <a:ext cx="1850466" cy="686523"/>
      </dsp:txXfrm>
    </dsp:sp>
    <dsp:sp modelId="{C2064C95-4D22-4E7F-BE9E-498C5B46EA01}">
      <dsp:nvSpPr>
        <dsp:cNvPr id="0" name=""/>
        <dsp:cNvSpPr/>
      </dsp:nvSpPr>
      <dsp:spPr>
        <a:xfrm>
          <a:off x="10181757" y="1025851"/>
          <a:ext cx="1850466" cy="1274971"/>
        </a:xfrm>
        <a:prstGeom prst="roundRect">
          <a:avLst/>
        </a:prstGeom>
        <a:blipFill rotWithShape="1">
          <a:blip xmlns:r="http://schemas.openxmlformats.org/officeDocument/2006/relationships" r:embed="rId6"/>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B58B46-73BE-4E78-A4F1-896382B5B8B9}">
      <dsp:nvSpPr>
        <dsp:cNvPr id="0" name=""/>
        <dsp:cNvSpPr/>
      </dsp:nvSpPr>
      <dsp:spPr>
        <a:xfrm>
          <a:off x="10181757" y="2300823"/>
          <a:ext cx="1850466" cy="68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b="1" kern="1200" dirty="0" err="1">
              <a:latin typeface="Comic Sans MS" pitchFamily="66" charset="0"/>
            </a:rPr>
            <a:t>Penyajian</a:t>
          </a:r>
          <a:r>
            <a:rPr lang="en-US" sz="1500" b="1" kern="1200" dirty="0">
              <a:latin typeface="Comic Sans MS" pitchFamily="66" charset="0"/>
            </a:rPr>
            <a:t> </a:t>
          </a:r>
          <a:r>
            <a:rPr lang="en-US" sz="1500" b="1" kern="1200" dirty="0" err="1">
              <a:latin typeface="Comic Sans MS" pitchFamily="66" charset="0"/>
            </a:rPr>
            <a:t>Makanan</a:t>
          </a:r>
          <a:endParaRPr lang="en-US" sz="1500" b="1" kern="1200" dirty="0">
            <a:latin typeface="Comic Sans MS" pitchFamily="66" charset="0"/>
          </a:endParaRPr>
        </a:p>
      </dsp:txBody>
      <dsp:txXfrm>
        <a:off x="10181757" y="2300823"/>
        <a:ext cx="1850466" cy="686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22F4A-F292-4CDF-BFD9-1F8EDBB36758}">
      <dsp:nvSpPr>
        <dsp:cNvPr id="0" name=""/>
        <dsp:cNvSpPr/>
      </dsp:nvSpPr>
      <dsp:spPr>
        <a:xfrm rot="5400000">
          <a:off x="7862217" y="-3427087"/>
          <a:ext cx="696103" cy="7727312"/>
        </a:xfrm>
        <a:prstGeom prst="round2SameRect">
          <a:avLst/>
        </a:prstGeom>
        <a:solidFill>
          <a:schemeClr val="accent4">
            <a:tint val="40000"/>
            <a:alpha val="9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ID" sz="1600" b="0" i="0" kern="1200" dirty="0" err="1">
              <a:effectLst/>
              <a:latin typeface="Lato Light"/>
              <a:ea typeface="+mn-ea"/>
              <a:cs typeface="+mn-cs"/>
            </a:rPr>
            <a:t>Menurut</a:t>
          </a:r>
          <a:r>
            <a:rPr lang="en-ID" sz="1600" b="0" i="0" kern="1200" dirty="0">
              <a:effectLst/>
              <a:latin typeface="Lato Light"/>
              <a:ea typeface="+mn-ea"/>
              <a:cs typeface="+mn-cs"/>
            </a:rPr>
            <a:t> Brownell </a:t>
          </a:r>
          <a:r>
            <a:rPr lang="en-ID" sz="1600" b="0" i="0" kern="1200" dirty="0" err="1">
              <a:effectLst/>
              <a:latin typeface="Lato Light"/>
              <a:ea typeface="+mn-ea"/>
              <a:cs typeface="+mn-cs"/>
            </a:rPr>
            <a:t>pengertian</a:t>
          </a:r>
          <a:r>
            <a:rPr lang="en-ID" sz="1600" b="0" i="0" kern="1200" dirty="0">
              <a:effectLst/>
              <a:latin typeface="Lato Light"/>
              <a:ea typeface="+mn-ea"/>
              <a:cs typeface="+mn-cs"/>
            </a:rPr>
            <a:t> hygiene </a:t>
          </a:r>
          <a:r>
            <a:rPr lang="en-ID" sz="1600" b="0" i="0" kern="1200" dirty="0" err="1">
              <a:effectLst/>
              <a:latin typeface="Lato Light"/>
              <a:ea typeface="+mn-ea"/>
              <a:cs typeface="+mn-cs"/>
            </a:rPr>
            <a:t>adalah</a:t>
          </a:r>
          <a:r>
            <a:rPr lang="en-ID" sz="1600" b="0" i="0" kern="1200" dirty="0">
              <a:effectLst/>
              <a:latin typeface="Lato Light"/>
              <a:ea typeface="+mn-ea"/>
              <a:cs typeface="+mn-cs"/>
            </a:rPr>
            <a:t> </a:t>
          </a:r>
          <a:r>
            <a:rPr lang="en-ID" sz="1600" b="0" i="0" kern="1200" dirty="0" err="1">
              <a:effectLst/>
              <a:latin typeface="Lato Light"/>
              <a:ea typeface="+mn-ea"/>
              <a:cs typeface="+mn-cs"/>
            </a:rPr>
            <a:t>cara</a:t>
          </a:r>
          <a:r>
            <a:rPr lang="en-ID" sz="1600" b="0" i="0" kern="1200" dirty="0">
              <a:effectLst/>
              <a:latin typeface="Lato Light"/>
              <a:ea typeface="+mn-ea"/>
              <a:cs typeface="+mn-cs"/>
            </a:rPr>
            <a:t> </a:t>
          </a:r>
          <a:r>
            <a:rPr lang="en-ID" sz="1600" b="0" i="0" kern="1200" dirty="0" err="1">
              <a:effectLst/>
              <a:latin typeface="Lato Light"/>
              <a:ea typeface="+mn-ea"/>
              <a:cs typeface="+mn-cs"/>
            </a:rPr>
            <a:t>manusia</a:t>
          </a:r>
          <a:r>
            <a:rPr lang="en-ID" sz="1600" b="0" i="0" kern="1200" dirty="0">
              <a:effectLst/>
              <a:latin typeface="Lato Light"/>
              <a:ea typeface="+mn-ea"/>
              <a:cs typeface="+mn-cs"/>
            </a:rPr>
            <a:t> </a:t>
          </a:r>
          <a:r>
            <a:rPr lang="en-ID" sz="1600" b="0" i="0" kern="1200" dirty="0" err="1">
              <a:effectLst/>
              <a:latin typeface="Lato Light"/>
              <a:ea typeface="+mn-ea"/>
              <a:cs typeface="+mn-cs"/>
            </a:rPr>
            <a:t>untuk</a:t>
          </a:r>
          <a:r>
            <a:rPr lang="en-ID" sz="1600" b="0" i="0" kern="1200" dirty="0">
              <a:effectLst/>
              <a:latin typeface="Lato Light"/>
              <a:ea typeface="+mn-ea"/>
              <a:cs typeface="+mn-cs"/>
            </a:rPr>
            <a:t> </a:t>
          </a:r>
          <a:r>
            <a:rPr lang="en-ID" sz="1600" b="0" i="0" kern="1200" dirty="0" err="1">
              <a:effectLst/>
              <a:latin typeface="Lato Light"/>
              <a:ea typeface="+mn-ea"/>
              <a:cs typeface="+mn-cs"/>
            </a:rPr>
            <a:t>menjaga</a:t>
          </a:r>
          <a:r>
            <a:rPr lang="en-ID" sz="1600" b="0" i="0" kern="1200" dirty="0">
              <a:effectLst/>
              <a:latin typeface="Lato Light"/>
              <a:ea typeface="+mn-ea"/>
              <a:cs typeface="+mn-cs"/>
            </a:rPr>
            <a:t> dan </a:t>
          </a:r>
          <a:r>
            <a:rPr lang="en-ID" sz="1600" b="0" i="0" kern="1200" dirty="0" err="1">
              <a:effectLst/>
              <a:latin typeface="Lato Light"/>
              <a:ea typeface="+mn-ea"/>
              <a:cs typeface="+mn-cs"/>
            </a:rPr>
            <a:t>memelihara</a:t>
          </a:r>
          <a:r>
            <a:rPr lang="en-ID" sz="1600" b="0" i="0" kern="1200" dirty="0">
              <a:effectLst/>
              <a:latin typeface="Lato Light"/>
              <a:ea typeface="+mn-ea"/>
              <a:cs typeface="+mn-cs"/>
            </a:rPr>
            <a:t> </a:t>
          </a:r>
          <a:r>
            <a:rPr lang="en-ID" sz="1600" b="0" i="0" kern="1200" dirty="0" err="1">
              <a:effectLst/>
              <a:latin typeface="Lato Light"/>
              <a:ea typeface="+mn-ea"/>
              <a:cs typeface="+mn-cs"/>
            </a:rPr>
            <a:t>kesehatannya</a:t>
          </a:r>
          <a:r>
            <a:rPr lang="en-ID" sz="1600" b="0" i="0" kern="1200" dirty="0">
              <a:effectLst/>
              <a:latin typeface="Lato Light"/>
              <a:ea typeface="+mn-ea"/>
              <a:cs typeface="+mn-cs"/>
            </a:rPr>
            <a:t>.</a:t>
          </a:r>
          <a:endParaRPr lang="en-ID" sz="1600" kern="1200" dirty="0"/>
        </a:p>
      </dsp:txBody>
      <dsp:txXfrm rot="-5400000">
        <a:off x="4346613" y="122498"/>
        <a:ext cx="7693331" cy="628141"/>
      </dsp:txXfrm>
    </dsp:sp>
    <dsp:sp modelId="{FAD651F3-5B12-4A55-87E0-3C71ECCFF70C}">
      <dsp:nvSpPr>
        <dsp:cNvPr id="0" name=""/>
        <dsp:cNvSpPr/>
      </dsp:nvSpPr>
      <dsp:spPr>
        <a:xfrm>
          <a:off x="0" y="1503"/>
          <a:ext cx="4346613" cy="87012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ID" sz="2200" b="0" i="0" kern="1200" dirty="0" err="1">
              <a:effectLst/>
              <a:latin typeface="Lato Light"/>
              <a:ea typeface="+mn-ea"/>
              <a:cs typeface="+mn-cs"/>
            </a:rPr>
            <a:t>Menurut</a:t>
          </a:r>
          <a:r>
            <a:rPr lang="en-ID" sz="2200" b="0" i="0" kern="1200" dirty="0">
              <a:effectLst/>
              <a:latin typeface="Lato Light"/>
              <a:ea typeface="+mn-ea"/>
              <a:cs typeface="+mn-cs"/>
            </a:rPr>
            <a:t> Brownell</a:t>
          </a:r>
          <a:endParaRPr lang="en-ID" sz="2200" kern="1200" dirty="0"/>
        </a:p>
      </dsp:txBody>
      <dsp:txXfrm>
        <a:off x="42476" y="43979"/>
        <a:ext cx="4261661" cy="785177"/>
      </dsp:txXfrm>
    </dsp:sp>
    <dsp:sp modelId="{C4E8E0B8-D6D5-49A9-A09C-A8BCD804A12D}">
      <dsp:nvSpPr>
        <dsp:cNvPr id="0" name=""/>
        <dsp:cNvSpPr/>
      </dsp:nvSpPr>
      <dsp:spPr>
        <a:xfrm rot="5400000">
          <a:off x="7862217" y="-2513452"/>
          <a:ext cx="696103" cy="7727312"/>
        </a:xfrm>
        <a:prstGeom prst="round2SameRect">
          <a:avLst/>
        </a:prstGeom>
        <a:solidFill>
          <a:schemeClr val="accent4">
            <a:tint val="40000"/>
            <a:alpha val="90000"/>
            <a:hueOff val="2715481"/>
            <a:satOff val="-12811"/>
            <a:lumOff val="-463"/>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ID" sz="1600" b="0" i="0" kern="1200" dirty="0" err="1">
              <a:effectLst/>
              <a:latin typeface="Lato Light"/>
              <a:ea typeface="+mn-ea"/>
              <a:cs typeface="+mn-cs"/>
            </a:rPr>
            <a:t>Menurut</a:t>
          </a:r>
          <a:r>
            <a:rPr lang="en-ID" sz="1600" b="0" i="0" kern="1200" dirty="0">
              <a:effectLst/>
              <a:latin typeface="Lato Light"/>
              <a:ea typeface="+mn-ea"/>
              <a:cs typeface="+mn-cs"/>
            </a:rPr>
            <a:t> Gosh </a:t>
          </a:r>
          <a:r>
            <a:rPr lang="en-ID" sz="1600" b="0" i="0" kern="1200" dirty="0" err="1">
              <a:effectLst/>
              <a:latin typeface="Lato Light"/>
              <a:ea typeface="+mn-ea"/>
              <a:cs typeface="+mn-cs"/>
            </a:rPr>
            <a:t>arti</a:t>
          </a:r>
          <a:r>
            <a:rPr lang="en-ID" sz="1600" b="0" i="0" kern="1200" dirty="0">
              <a:effectLst/>
              <a:latin typeface="Lato Light"/>
              <a:ea typeface="+mn-ea"/>
              <a:cs typeface="+mn-cs"/>
            </a:rPr>
            <a:t> hygiene </a:t>
          </a:r>
          <a:r>
            <a:rPr lang="en-ID" sz="1600" b="0" i="0" kern="1200" dirty="0" err="1">
              <a:effectLst/>
              <a:latin typeface="Lato Light"/>
              <a:ea typeface="+mn-ea"/>
              <a:cs typeface="+mn-cs"/>
            </a:rPr>
            <a:t>adalah</a:t>
          </a:r>
          <a:r>
            <a:rPr lang="en-ID" sz="1600" b="0" i="0" kern="1200" dirty="0">
              <a:effectLst/>
              <a:latin typeface="Lato Light"/>
              <a:ea typeface="+mn-ea"/>
              <a:cs typeface="+mn-cs"/>
            </a:rPr>
            <a:t> </a:t>
          </a:r>
          <a:r>
            <a:rPr lang="en-ID" sz="1600" b="0" i="0" kern="1200" dirty="0" err="1">
              <a:effectLst/>
              <a:latin typeface="Lato Light"/>
              <a:ea typeface="+mn-ea"/>
              <a:cs typeface="+mn-cs"/>
            </a:rPr>
            <a:t>suatu</a:t>
          </a:r>
          <a:r>
            <a:rPr lang="en-ID" sz="1600" b="0" i="0" kern="1200" dirty="0">
              <a:effectLst/>
              <a:latin typeface="Lato Light"/>
              <a:ea typeface="+mn-ea"/>
              <a:cs typeface="+mn-cs"/>
            </a:rPr>
            <a:t> </a:t>
          </a:r>
          <a:r>
            <a:rPr lang="en-ID" sz="1600" b="0" i="0" kern="1200" dirty="0" err="1">
              <a:effectLst/>
              <a:latin typeface="Lato Light"/>
              <a:ea typeface="+mn-ea"/>
              <a:cs typeface="+mn-cs"/>
            </a:rPr>
            <a:t>ilmu</a:t>
          </a:r>
          <a:r>
            <a:rPr lang="en-ID" sz="1600" b="0" i="0" kern="1200" dirty="0">
              <a:effectLst/>
              <a:latin typeface="Lato Light"/>
              <a:ea typeface="+mn-ea"/>
              <a:cs typeface="+mn-cs"/>
            </a:rPr>
            <a:t> di </a:t>
          </a:r>
          <a:r>
            <a:rPr lang="en-ID" sz="1600" b="0" i="0" kern="1200" dirty="0" err="1">
              <a:effectLst/>
              <a:latin typeface="Lato Light"/>
              <a:ea typeface="+mn-ea"/>
              <a:cs typeface="+mn-cs"/>
            </a:rPr>
            <a:t>bidang</a:t>
          </a:r>
          <a:r>
            <a:rPr lang="en-ID" sz="1600" b="0" i="0" kern="1200" dirty="0">
              <a:effectLst/>
              <a:latin typeface="Lato Light"/>
              <a:ea typeface="+mn-ea"/>
              <a:cs typeface="+mn-cs"/>
            </a:rPr>
            <a:t> </a:t>
          </a:r>
          <a:r>
            <a:rPr lang="en-ID" sz="1600" b="0" i="0" kern="1200" dirty="0" err="1">
              <a:effectLst/>
              <a:latin typeface="Lato Light"/>
              <a:ea typeface="+mn-ea"/>
              <a:cs typeface="+mn-cs"/>
            </a:rPr>
            <a:t>kesehatan</a:t>
          </a:r>
          <a:r>
            <a:rPr lang="en-ID" sz="1600" b="0" i="0" kern="1200" dirty="0">
              <a:effectLst/>
              <a:latin typeface="Lato Light"/>
              <a:ea typeface="+mn-ea"/>
              <a:cs typeface="+mn-cs"/>
            </a:rPr>
            <a:t> yang </a:t>
          </a:r>
          <a:r>
            <a:rPr lang="en-ID" sz="1600" b="0" i="0" kern="1200" dirty="0" err="1">
              <a:effectLst/>
              <a:latin typeface="Lato Light"/>
              <a:ea typeface="+mn-ea"/>
              <a:cs typeface="+mn-cs"/>
            </a:rPr>
            <a:t>meliputi</a:t>
          </a:r>
          <a:r>
            <a:rPr lang="en-ID" sz="1600" b="0" i="0" kern="1200" dirty="0">
              <a:effectLst/>
              <a:latin typeface="Lato Light"/>
              <a:ea typeface="+mn-ea"/>
              <a:cs typeface="+mn-cs"/>
            </a:rPr>
            <a:t> </a:t>
          </a:r>
          <a:r>
            <a:rPr lang="en-ID" sz="1600" b="0" i="0" kern="1200" dirty="0" err="1">
              <a:effectLst/>
              <a:latin typeface="Lato Light"/>
              <a:ea typeface="+mn-ea"/>
              <a:cs typeface="+mn-cs"/>
            </a:rPr>
            <a:t>semua</a:t>
          </a:r>
          <a:r>
            <a:rPr lang="en-ID" sz="1600" b="0" i="0" kern="1200" dirty="0">
              <a:effectLst/>
              <a:latin typeface="Lato Light"/>
              <a:ea typeface="+mn-ea"/>
              <a:cs typeface="+mn-cs"/>
            </a:rPr>
            <a:t> </a:t>
          </a:r>
          <a:r>
            <a:rPr lang="en-ID" sz="1600" b="0" i="0" kern="1200" dirty="0" err="1">
              <a:effectLst/>
              <a:latin typeface="Lato Light"/>
              <a:ea typeface="+mn-ea"/>
              <a:cs typeface="+mn-cs"/>
            </a:rPr>
            <a:t>faktor</a:t>
          </a:r>
          <a:r>
            <a:rPr lang="en-ID" sz="1600" b="0" i="0" kern="1200" dirty="0">
              <a:effectLst/>
              <a:latin typeface="Lato Light"/>
              <a:ea typeface="+mn-ea"/>
              <a:cs typeface="+mn-cs"/>
            </a:rPr>
            <a:t> yang </a:t>
          </a:r>
          <a:r>
            <a:rPr lang="en-ID" sz="1600" b="0" i="0" kern="1200" dirty="0" err="1">
              <a:effectLst/>
              <a:latin typeface="Lato Light"/>
              <a:ea typeface="+mn-ea"/>
              <a:cs typeface="+mn-cs"/>
            </a:rPr>
            <a:t>mendorong</a:t>
          </a:r>
          <a:r>
            <a:rPr lang="en-ID" sz="1600" b="0" i="0" kern="1200" dirty="0">
              <a:effectLst/>
              <a:latin typeface="Lato Light"/>
              <a:ea typeface="+mn-ea"/>
              <a:cs typeface="+mn-cs"/>
            </a:rPr>
            <a:t> </a:t>
          </a:r>
          <a:r>
            <a:rPr lang="en-ID" sz="1600" b="0" i="0" kern="1200" dirty="0" err="1">
              <a:effectLst/>
              <a:latin typeface="Lato Light"/>
              <a:ea typeface="+mn-ea"/>
              <a:cs typeface="+mn-cs"/>
            </a:rPr>
            <a:t>terwujudnya</a:t>
          </a:r>
          <a:r>
            <a:rPr lang="en-ID" sz="1600" b="0" i="0" kern="1200" dirty="0">
              <a:effectLst/>
              <a:latin typeface="Lato Light"/>
              <a:ea typeface="+mn-ea"/>
              <a:cs typeface="+mn-cs"/>
            </a:rPr>
            <a:t> </a:t>
          </a:r>
          <a:r>
            <a:rPr lang="en-ID" sz="1600" b="0" i="0" kern="1200" dirty="0" err="1">
              <a:effectLst/>
              <a:latin typeface="Lato Light"/>
              <a:ea typeface="+mn-ea"/>
              <a:cs typeface="+mn-cs"/>
            </a:rPr>
            <a:t>kehidupan</a:t>
          </a:r>
          <a:r>
            <a:rPr lang="en-ID" sz="1600" b="0" i="0" kern="1200" dirty="0">
              <a:effectLst/>
              <a:latin typeface="Lato Light"/>
              <a:ea typeface="+mn-ea"/>
              <a:cs typeface="+mn-cs"/>
            </a:rPr>
            <a:t> yang </a:t>
          </a:r>
          <a:r>
            <a:rPr lang="en-ID" sz="1600" b="0" i="0" kern="1200" dirty="0" err="1">
              <a:effectLst/>
              <a:latin typeface="Lato Light"/>
              <a:ea typeface="+mn-ea"/>
              <a:cs typeface="+mn-cs"/>
            </a:rPr>
            <a:t>sehat</a:t>
          </a:r>
          <a:r>
            <a:rPr lang="en-ID" sz="1600" b="0" i="0" kern="1200" dirty="0">
              <a:effectLst/>
              <a:latin typeface="Lato Light"/>
              <a:ea typeface="+mn-ea"/>
              <a:cs typeface="+mn-cs"/>
            </a:rPr>
            <a:t>, </a:t>
          </a:r>
          <a:r>
            <a:rPr lang="en-ID" sz="1600" b="0" i="0" kern="1200" dirty="0" err="1">
              <a:effectLst/>
              <a:latin typeface="Lato Light"/>
              <a:ea typeface="+mn-ea"/>
              <a:cs typeface="+mn-cs"/>
            </a:rPr>
            <a:t>baik</a:t>
          </a:r>
          <a:r>
            <a:rPr lang="en-ID" sz="1600" b="0" i="0" kern="1200" dirty="0">
              <a:effectLst/>
              <a:latin typeface="Lato Light"/>
              <a:ea typeface="+mn-ea"/>
              <a:cs typeface="+mn-cs"/>
            </a:rPr>
            <a:t> </a:t>
          </a:r>
          <a:r>
            <a:rPr lang="en-ID" sz="1600" b="0" i="0" kern="1200" dirty="0" err="1">
              <a:effectLst/>
              <a:latin typeface="Lato Light"/>
              <a:ea typeface="+mn-ea"/>
              <a:cs typeface="+mn-cs"/>
            </a:rPr>
            <a:t>individu</a:t>
          </a:r>
          <a:r>
            <a:rPr lang="en-ID" sz="1600" b="0" i="0" kern="1200" dirty="0">
              <a:effectLst/>
              <a:latin typeface="Lato Light"/>
              <a:ea typeface="+mn-ea"/>
              <a:cs typeface="+mn-cs"/>
            </a:rPr>
            <a:t> </a:t>
          </a:r>
          <a:r>
            <a:rPr lang="en-ID" sz="1600" b="0" i="0" kern="1200" dirty="0" err="1">
              <a:effectLst/>
              <a:latin typeface="Lato Light"/>
              <a:ea typeface="+mn-ea"/>
              <a:cs typeface="+mn-cs"/>
            </a:rPr>
            <a:t>maupun</a:t>
          </a:r>
          <a:r>
            <a:rPr lang="en-ID" sz="1600" b="0" i="0" kern="1200" dirty="0">
              <a:effectLst/>
              <a:latin typeface="Lato Light"/>
              <a:ea typeface="+mn-ea"/>
              <a:cs typeface="+mn-cs"/>
            </a:rPr>
            <a:t> </a:t>
          </a:r>
          <a:r>
            <a:rPr lang="en-ID" sz="1600" b="0" i="0" kern="1200" dirty="0" err="1">
              <a:effectLst/>
              <a:latin typeface="Lato Light"/>
              <a:ea typeface="+mn-ea"/>
              <a:cs typeface="+mn-cs"/>
            </a:rPr>
            <a:t>masyarakat</a:t>
          </a:r>
          <a:r>
            <a:rPr lang="en-ID" sz="1600" b="0" i="0" kern="1200" dirty="0">
              <a:effectLst/>
              <a:latin typeface="Lato Light"/>
              <a:ea typeface="+mn-ea"/>
              <a:cs typeface="+mn-cs"/>
            </a:rPr>
            <a:t>.</a:t>
          </a:r>
        </a:p>
      </dsp:txBody>
      <dsp:txXfrm rot="-5400000">
        <a:off x="4346613" y="1036133"/>
        <a:ext cx="7693331" cy="628141"/>
      </dsp:txXfrm>
    </dsp:sp>
    <dsp:sp modelId="{D63262F3-E2E4-4A0A-BA21-D0115A83217D}">
      <dsp:nvSpPr>
        <dsp:cNvPr id="0" name=""/>
        <dsp:cNvSpPr/>
      </dsp:nvSpPr>
      <dsp:spPr>
        <a:xfrm>
          <a:off x="0" y="915139"/>
          <a:ext cx="4346613" cy="870129"/>
        </a:xfrm>
        <a:prstGeom prst="roundRect">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ID" sz="2200" b="0" i="0" kern="1200" dirty="0" err="1">
              <a:effectLst/>
              <a:latin typeface="Lato Light"/>
              <a:ea typeface="+mn-ea"/>
              <a:cs typeface="+mn-cs"/>
            </a:rPr>
            <a:t>Menurut</a:t>
          </a:r>
          <a:r>
            <a:rPr lang="en-ID" sz="2200" b="0" i="0" kern="1200" dirty="0">
              <a:effectLst/>
              <a:latin typeface="Lato Light"/>
              <a:ea typeface="+mn-ea"/>
              <a:cs typeface="+mn-cs"/>
            </a:rPr>
            <a:t> Gosh</a:t>
          </a:r>
        </a:p>
      </dsp:txBody>
      <dsp:txXfrm>
        <a:off x="42476" y="957615"/>
        <a:ext cx="4261661" cy="785177"/>
      </dsp:txXfrm>
    </dsp:sp>
    <dsp:sp modelId="{1F2B9F85-CF22-4E8D-A121-D66967D8C4C1}">
      <dsp:nvSpPr>
        <dsp:cNvPr id="0" name=""/>
        <dsp:cNvSpPr/>
      </dsp:nvSpPr>
      <dsp:spPr>
        <a:xfrm rot="5400000">
          <a:off x="7862217" y="-1599816"/>
          <a:ext cx="696103" cy="7727312"/>
        </a:xfrm>
        <a:prstGeom prst="round2SameRect">
          <a:avLst/>
        </a:prstGeom>
        <a:solidFill>
          <a:schemeClr val="accent4">
            <a:tint val="40000"/>
            <a:alpha val="90000"/>
            <a:hueOff val="5430963"/>
            <a:satOff val="-25622"/>
            <a:lumOff val="-925"/>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ID" sz="1600" b="0" i="0" kern="1200" dirty="0" err="1">
              <a:effectLst/>
              <a:latin typeface="Lato Light"/>
              <a:ea typeface="+mn-ea"/>
              <a:cs typeface="+mn-cs"/>
            </a:rPr>
            <a:t>Menurut</a:t>
          </a:r>
          <a:r>
            <a:rPr lang="en-ID" sz="1600" b="0" i="0" kern="1200" dirty="0">
              <a:effectLst/>
              <a:latin typeface="Lato Light"/>
              <a:ea typeface="+mn-ea"/>
              <a:cs typeface="+mn-cs"/>
            </a:rPr>
            <a:t> Prescott </a:t>
          </a:r>
          <a:r>
            <a:rPr lang="en-ID" sz="1600" b="0" i="0" kern="1200" dirty="0" err="1">
              <a:effectLst/>
              <a:latin typeface="Lato Light"/>
              <a:ea typeface="+mn-ea"/>
              <a:cs typeface="+mn-cs"/>
            </a:rPr>
            <a:t>pengertian</a:t>
          </a:r>
          <a:r>
            <a:rPr lang="en-ID" sz="1600" b="0" i="0" kern="1200" dirty="0">
              <a:effectLst/>
              <a:latin typeface="Lato Light"/>
              <a:ea typeface="+mn-ea"/>
              <a:cs typeface="+mn-cs"/>
            </a:rPr>
            <a:t> hygiene </a:t>
          </a:r>
          <a:r>
            <a:rPr lang="en-ID" sz="1600" b="0" i="0" kern="1200" dirty="0" err="1">
              <a:effectLst/>
              <a:latin typeface="Lato Light"/>
              <a:ea typeface="+mn-ea"/>
              <a:cs typeface="+mn-cs"/>
            </a:rPr>
            <a:t>dibagi</a:t>
          </a:r>
          <a:r>
            <a:rPr lang="en-ID" sz="1600" b="0" i="0" kern="1200" dirty="0">
              <a:effectLst/>
              <a:latin typeface="Lato Light"/>
              <a:ea typeface="+mn-ea"/>
              <a:cs typeface="+mn-cs"/>
            </a:rPr>
            <a:t> </a:t>
          </a:r>
          <a:r>
            <a:rPr lang="en-ID" sz="1600" b="0" i="0" kern="1200" dirty="0" err="1">
              <a:effectLst/>
              <a:latin typeface="Lato Light"/>
              <a:ea typeface="+mn-ea"/>
              <a:cs typeface="+mn-cs"/>
            </a:rPr>
            <a:t>ke</a:t>
          </a:r>
          <a:r>
            <a:rPr lang="en-ID" sz="1600" b="0" i="0" kern="1200" dirty="0">
              <a:effectLst/>
              <a:latin typeface="Lato Light"/>
              <a:ea typeface="+mn-ea"/>
              <a:cs typeface="+mn-cs"/>
            </a:rPr>
            <a:t> </a:t>
          </a:r>
          <a:r>
            <a:rPr lang="en-ID" sz="1600" b="0" i="0" kern="1200" dirty="0" err="1">
              <a:effectLst/>
              <a:latin typeface="Lato Light"/>
              <a:ea typeface="+mn-ea"/>
              <a:cs typeface="+mn-cs"/>
            </a:rPr>
            <a:t>dalam</a:t>
          </a:r>
          <a:r>
            <a:rPr lang="en-ID" sz="1600" b="0" i="0" kern="1200" dirty="0">
              <a:effectLst/>
              <a:latin typeface="Lato Light"/>
              <a:ea typeface="+mn-ea"/>
              <a:cs typeface="+mn-cs"/>
            </a:rPr>
            <a:t> </a:t>
          </a:r>
          <a:r>
            <a:rPr lang="en-ID" sz="1600" b="0" i="0" kern="1200" dirty="0" err="1">
              <a:effectLst/>
              <a:latin typeface="Lato Light"/>
              <a:ea typeface="+mn-ea"/>
              <a:cs typeface="+mn-cs"/>
            </a:rPr>
            <a:t>dua</a:t>
          </a:r>
          <a:r>
            <a:rPr lang="en-ID" sz="1600" b="0" i="0" kern="1200" dirty="0">
              <a:effectLst/>
              <a:latin typeface="Lato Light"/>
              <a:ea typeface="+mn-ea"/>
              <a:cs typeface="+mn-cs"/>
            </a:rPr>
            <a:t> </a:t>
          </a:r>
          <a:r>
            <a:rPr lang="en-ID" sz="1600" b="0" i="0" kern="1200" dirty="0" err="1">
              <a:effectLst/>
              <a:latin typeface="Lato Light"/>
              <a:ea typeface="+mn-ea"/>
              <a:cs typeface="+mn-cs"/>
            </a:rPr>
            <a:t>aspek</a:t>
          </a:r>
          <a:r>
            <a:rPr lang="en-ID" sz="1600" b="0" i="0" kern="1200" dirty="0">
              <a:effectLst/>
              <a:latin typeface="Lato Light"/>
              <a:ea typeface="+mn-ea"/>
              <a:cs typeface="+mn-cs"/>
            </a:rPr>
            <a:t> </a:t>
          </a:r>
          <a:r>
            <a:rPr lang="en-ID" sz="1600" b="0" i="0" kern="1200" dirty="0" err="1">
              <a:effectLst/>
              <a:latin typeface="Lato Light"/>
              <a:ea typeface="+mn-ea"/>
              <a:cs typeface="+mn-cs"/>
            </a:rPr>
            <a:t>yaitu</a:t>
          </a:r>
          <a:r>
            <a:rPr lang="en-ID" sz="1600" b="0" i="0" kern="1200" dirty="0">
              <a:effectLst/>
              <a:latin typeface="Lato Light"/>
              <a:ea typeface="+mn-ea"/>
              <a:cs typeface="+mn-cs"/>
            </a:rPr>
            <a:t> </a:t>
          </a:r>
          <a:r>
            <a:rPr lang="en-ID" sz="1600" b="0" i="0" kern="1200" dirty="0" err="1">
              <a:effectLst/>
              <a:latin typeface="Lato Light"/>
              <a:ea typeface="+mn-ea"/>
              <a:cs typeface="+mn-cs"/>
            </a:rPr>
            <a:t>menyangkut</a:t>
          </a:r>
          <a:r>
            <a:rPr lang="en-ID" sz="1600" b="0" i="0" kern="1200" dirty="0">
              <a:effectLst/>
              <a:latin typeface="Lato Light"/>
              <a:ea typeface="+mn-ea"/>
              <a:cs typeface="+mn-cs"/>
            </a:rPr>
            <a:t> </a:t>
          </a:r>
          <a:r>
            <a:rPr lang="en-ID" sz="1600" b="0" i="0" kern="1200" dirty="0" err="1">
              <a:effectLst/>
              <a:latin typeface="Lato Light"/>
              <a:ea typeface="+mn-ea"/>
              <a:cs typeface="+mn-cs"/>
            </a:rPr>
            <a:t>individu</a:t>
          </a:r>
          <a:r>
            <a:rPr lang="en-ID" sz="1600" b="0" i="0" kern="1200" dirty="0">
              <a:effectLst/>
              <a:latin typeface="Lato Light"/>
              <a:ea typeface="+mn-ea"/>
              <a:cs typeface="+mn-cs"/>
            </a:rPr>
            <a:t> “Personal Hygiene” dan </a:t>
          </a:r>
          <a:r>
            <a:rPr lang="en-ID" sz="1600" b="0" i="0" kern="1200" dirty="0" err="1">
              <a:effectLst/>
              <a:latin typeface="Lato Light"/>
              <a:ea typeface="+mn-ea"/>
              <a:cs typeface="+mn-cs"/>
            </a:rPr>
            <a:t>menyangkut</a:t>
          </a:r>
          <a:r>
            <a:rPr lang="en-ID" sz="1600" b="0" i="0" kern="1200" dirty="0">
              <a:effectLst/>
              <a:latin typeface="Lato Light"/>
              <a:ea typeface="+mn-ea"/>
              <a:cs typeface="+mn-cs"/>
            </a:rPr>
            <a:t> </a:t>
          </a:r>
          <a:r>
            <a:rPr lang="en-ID" sz="1600" b="0" i="0" kern="1200" dirty="0" err="1">
              <a:effectLst/>
              <a:latin typeface="Lato Light"/>
              <a:ea typeface="+mn-ea"/>
              <a:cs typeface="+mn-cs"/>
            </a:rPr>
            <a:t>lingkungan</a:t>
          </a:r>
          <a:r>
            <a:rPr lang="en-ID" sz="1600" b="0" i="0" kern="1200" dirty="0">
              <a:effectLst/>
              <a:latin typeface="Lato Light"/>
              <a:ea typeface="+mn-ea"/>
              <a:cs typeface="+mn-cs"/>
            </a:rPr>
            <a:t> “Environment”.</a:t>
          </a:r>
        </a:p>
      </dsp:txBody>
      <dsp:txXfrm rot="-5400000">
        <a:off x="4346613" y="1949769"/>
        <a:ext cx="7693331" cy="628141"/>
      </dsp:txXfrm>
    </dsp:sp>
    <dsp:sp modelId="{9A051C14-0FBF-4E1E-B620-50FDCC80D890}">
      <dsp:nvSpPr>
        <dsp:cNvPr id="0" name=""/>
        <dsp:cNvSpPr/>
      </dsp:nvSpPr>
      <dsp:spPr>
        <a:xfrm>
          <a:off x="0" y="1828775"/>
          <a:ext cx="4346613" cy="870129"/>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ID" sz="2200" b="0" i="0" kern="1200" dirty="0" err="1">
              <a:effectLst/>
              <a:latin typeface="Lato Light"/>
              <a:ea typeface="+mn-ea"/>
              <a:cs typeface="+mn-cs"/>
            </a:rPr>
            <a:t>Menurut</a:t>
          </a:r>
          <a:r>
            <a:rPr lang="en-ID" sz="2200" b="0" i="0" kern="1200" dirty="0">
              <a:effectLst/>
              <a:latin typeface="Lato Light"/>
              <a:ea typeface="+mn-ea"/>
              <a:cs typeface="+mn-cs"/>
            </a:rPr>
            <a:t> Prescott</a:t>
          </a:r>
          <a:br>
            <a:rPr lang="en-ID" sz="2200" b="0" i="0" kern="1200" dirty="0">
              <a:effectLst/>
              <a:latin typeface="Lato Light"/>
              <a:ea typeface="+mn-ea"/>
              <a:cs typeface="+mn-cs"/>
            </a:rPr>
          </a:br>
          <a:endParaRPr lang="en-ID" sz="2200" b="0" i="0" kern="1200" dirty="0">
            <a:effectLst/>
            <a:latin typeface="Lato Light"/>
            <a:ea typeface="+mn-ea"/>
            <a:cs typeface="+mn-cs"/>
          </a:endParaRPr>
        </a:p>
      </dsp:txBody>
      <dsp:txXfrm>
        <a:off x="42476" y="1871251"/>
        <a:ext cx="4261661" cy="785177"/>
      </dsp:txXfrm>
    </dsp:sp>
    <dsp:sp modelId="{871E6652-2BC4-41CD-B1C1-2FB2D53A4EAD}">
      <dsp:nvSpPr>
        <dsp:cNvPr id="0" name=""/>
        <dsp:cNvSpPr/>
      </dsp:nvSpPr>
      <dsp:spPr>
        <a:xfrm rot="5400000">
          <a:off x="7862217" y="-686180"/>
          <a:ext cx="696103" cy="7727312"/>
        </a:xfrm>
        <a:prstGeom prst="round2SameRect">
          <a:avLst/>
        </a:prstGeom>
        <a:solidFill>
          <a:schemeClr val="accent4">
            <a:tint val="40000"/>
            <a:alpha val="90000"/>
            <a:hueOff val="8146444"/>
            <a:satOff val="-38434"/>
            <a:lumOff val="-1388"/>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D" sz="1600" b="0" i="0" kern="1200" dirty="0" err="1">
              <a:effectLst/>
              <a:latin typeface="Lato Light"/>
              <a:ea typeface="+mn-ea"/>
              <a:cs typeface="+mn-cs"/>
            </a:rPr>
            <a:t>Menurut</a:t>
          </a:r>
          <a:r>
            <a:rPr lang="en-ID" sz="1600" b="0" i="0" kern="1200" dirty="0">
              <a:effectLst/>
              <a:latin typeface="Lato Light"/>
              <a:ea typeface="+mn-ea"/>
              <a:cs typeface="+mn-cs"/>
            </a:rPr>
            <a:t> Shadily, hygiene </a:t>
          </a:r>
          <a:r>
            <a:rPr lang="en-ID" sz="1600" b="0" i="0" kern="1200" dirty="0" err="1">
              <a:effectLst/>
              <a:latin typeface="Lato Light"/>
              <a:ea typeface="+mn-ea"/>
              <a:cs typeface="+mn-cs"/>
            </a:rPr>
            <a:t>adalah</a:t>
          </a:r>
          <a:r>
            <a:rPr lang="en-ID" sz="1600" b="0" i="0" kern="1200" dirty="0">
              <a:effectLst/>
              <a:latin typeface="Lato Light"/>
              <a:ea typeface="+mn-ea"/>
              <a:cs typeface="+mn-cs"/>
            </a:rPr>
            <a:t> </a:t>
          </a:r>
          <a:r>
            <a:rPr lang="en-ID" sz="1600" b="0" i="0" kern="1200" dirty="0" err="1">
              <a:effectLst/>
              <a:latin typeface="Lato Light"/>
              <a:ea typeface="+mn-ea"/>
              <a:cs typeface="+mn-cs"/>
            </a:rPr>
            <a:t>satu</a:t>
          </a:r>
          <a:r>
            <a:rPr lang="en-ID" sz="1600" b="0" i="0" kern="1200" dirty="0">
              <a:effectLst/>
              <a:latin typeface="Lato Light"/>
              <a:ea typeface="+mn-ea"/>
              <a:cs typeface="+mn-cs"/>
            </a:rPr>
            <a:t> </a:t>
          </a:r>
          <a:r>
            <a:rPr lang="en-ID" sz="1600" b="0" i="0" kern="1200" dirty="0" err="1">
              <a:effectLst/>
              <a:latin typeface="Lato Light"/>
              <a:ea typeface="+mn-ea"/>
              <a:cs typeface="+mn-cs"/>
            </a:rPr>
            <a:t>ilmu</a:t>
          </a:r>
          <a:r>
            <a:rPr lang="en-ID" sz="1600" b="0" i="0" kern="1200" dirty="0">
              <a:effectLst/>
              <a:latin typeface="Lato Light"/>
              <a:ea typeface="+mn-ea"/>
              <a:cs typeface="+mn-cs"/>
            </a:rPr>
            <a:t> </a:t>
          </a:r>
          <a:r>
            <a:rPr lang="en-ID" sz="1600" b="0" i="0" kern="1200" dirty="0" err="1">
              <a:effectLst/>
              <a:latin typeface="Lato Light"/>
              <a:ea typeface="+mn-ea"/>
              <a:cs typeface="+mn-cs"/>
            </a:rPr>
            <a:t>pengetahuan</a:t>
          </a:r>
          <a:r>
            <a:rPr lang="en-ID" sz="1600" b="0" i="0" kern="1200" dirty="0">
              <a:effectLst/>
              <a:latin typeface="Lato Light"/>
              <a:ea typeface="+mn-ea"/>
              <a:cs typeface="+mn-cs"/>
            </a:rPr>
            <a:t> yang </a:t>
          </a:r>
          <a:r>
            <a:rPr lang="en-ID" sz="1600" b="0" i="0" kern="1200" dirty="0" err="1">
              <a:effectLst/>
              <a:latin typeface="Lato Light"/>
              <a:ea typeface="+mn-ea"/>
              <a:cs typeface="+mn-cs"/>
            </a:rPr>
            <a:t>mempelajari</a:t>
          </a:r>
          <a:r>
            <a:rPr lang="en-ID" sz="1600" b="0" i="0" kern="1200" dirty="0">
              <a:effectLst/>
              <a:latin typeface="Lato Light"/>
              <a:ea typeface="+mn-ea"/>
              <a:cs typeface="+mn-cs"/>
            </a:rPr>
            <a:t> </a:t>
          </a:r>
          <a:r>
            <a:rPr lang="en-ID" sz="1600" b="0" i="0" kern="1200" dirty="0" err="1">
              <a:effectLst/>
              <a:latin typeface="Lato Light"/>
              <a:ea typeface="+mn-ea"/>
              <a:cs typeface="+mn-cs"/>
            </a:rPr>
            <a:t>tentang</a:t>
          </a:r>
          <a:r>
            <a:rPr lang="en-ID" sz="1600" b="0" i="0" kern="1200" dirty="0">
              <a:effectLst/>
              <a:latin typeface="Lato Light"/>
              <a:ea typeface="+mn-ea"/>
              <a:cs typeface="+mn-cs"/>
            </a:rPr>
            <a:t> </a:t>
          </a:r>
          <a:r>
            <a:rPr lang="en-ID" sz="1600" b="0" i="0" kern="1200" dirty="0" err="1">
              <a:effectLst/>
              <a:latin typeface="Lato Light"/>
              <a:ea typeface="+mn-ea"/>
              <a:cs typeface="+mn-cs"/>
            </a:rPr>
            <a:t>kesehatan</a:t>
          </a:r>
          <a:r>
            <a:rPr lang="en-ID" sz="1600" b="0" i="0" kern="1200" dirty="0">
              <a:effectLst/>
              <a:latin typeface="Lato Light"/>
              <a:ea typeface="+mn-ea"/>
              <a:cs typeface="+mn-cs"/>
            </a:rPr>
            <a:t>. Hygiene </a:t>
          </a:r>
          <a:r>
            <a:rPr lang="en-ID" sz="1600" b="0" i="0" kern="1200" dirty="0" err="1">
              <a:effectLst/>
              <a:latin typeface="Lato Light"/>
              <a:ea typeface="+mn-ea"/>
              <a:cs typeface="+mn-cs"/>
            </a:rPr>
            <a:t>erat</a:t>
          </a:r>
          <a:r>
            <a:rPr lang="en-ID" sz="1600" b="0" i="0" kern="1200" dirty="0">
              <a:effectLst/>
              <a:latin typeface="Lato Light"/>
              <a:ea typeface="+mn-ea"/>
              <a:cs typeface="+mn-cs"/>
            </a:rPr>
            <a:t> </a:t>
          </a:r>
          <a:r>
            <a:rPr lang="en-ID" sz="1600" b="0" i="0" kern="1200" dirty="0" err="1">
              <a:effectLst/>
              <a:latin typeface="Lato Light"/>
              <a:ea typeface="+mn-ea"/>
              <a:cs typeface="+mn-cs"/>
            </a:rPr>
            <a:t>hubungannya</a:t>
          </a:r>
          <a:r>
            <a:rPr lang="en-ID" sz="1600" b="0" i="0" kern="1200" dirty="0">
              <a:effectLst/>
              <a:latin typeface="Lato Light"/>
              <a:ea typeface="+mn-ea"/>
              <a:cs typeface="+mn-cs"/>
            </a:rPr>
            <a:t> </a:t>
          </a:r>
          <a:r>
            <a:rPr lang="en-ID" sz="1600" b="0" i="0" kern="1200" dirty="0" err="1">
              <a:effectLst/>
              <a:latin typeface="Lato Light"/>
              <a:ea typeface="+mn-ea"/>
              <a:cs typeface="+mn-cs"/>
            </a:rPr>
            <a:t>dengan</a:t>
          </a:r>
          <a:r>
            <a:rPr lang="en-ID" sz="1600" b="0" i="0" kern="1200" dirty="0">
              <a:effectLst/>
              <a:latin typeface="Lato Light"/>
              <a:ea typeface="+mn-ea"/>
              <a:cs typeface="+mn-cs"/>
            </a:rPr>
            <a:t> </a:t>
          </a:r>
          <a:r>
            <a:rPr lang="en-ID" sz="1600" b="0" i="0" kern="1200" dirty="0" err="1">
              <a:effectLst/>
              <a:latin typeface="Lato Light"/>
              <a:ea typeface="+mn-ea"/>
              <a:cs typeface="+mn-cs"/>
            </a:rPr>
            <a:t>perorangan</a:t>
          </a:r>
          <a:r>
            <a:rPr lang="en-ID" sz="1600" b="0" i="0" kern="1200" dirty="0">
              <a:effectLst/>
              <a:latin typeface="Lato Light"/>
              <a:ea typeface="+mn-ea"/>
              <a:cs typeface="+mn-cs"/>
            </a:rPr>
            <a:t>, </a:t>
          </a:r>
          <a:r>
            <a:rPr lang="en-ID" sz="1600" b="0" i="0" kern="1200" dirty="0" err="1">
              <a:effectLst/>
              <a:latin typeface="Lato Light"/>
              <a:ea typeface="+mn-ea"/>
              <a:cs typeface="+mn-cs"/>
            </a:rPr>
            <a:t>makanan</a:t>
          </a:r>
          <a:r>
            <a:rPr lang="en-ID" sz="1600" b="0" i="0" kern="1200" dirty="0">
              <a:effectLst/>
              <a:latin typeface="Lato Light"/>
              <a:ea typeface="+mn-ea"/>
              <a:cs typeface="+mn-cs"/>
            </a:rPr>
            <a:t> dan </a:t>
          </a:r>
          <a:r>
            <a:rPr lang="en-ID" sz="1600" b="0" i="0" kern="1200" dirty="0" err="1">
              <a:effectLst/>
              <a:latin typeface="Lato Light"/>
              <a:ea typeface="+mn-ea"/>
              <a:cs typeface="+mn-cs"/>
            </a:rPr>
            <a:t>minuman</a:t>
          </a:r>
          <a:r>
            <a:rPr lang="en-ID" sz="1600" b="0" i="0" kern="1200" dirty="0">
              <a:effectLst/>
              <a:latin typeface="Lato Light"/>
              <a:ea typeface="+mn-ea"/>
              <a:cs typeface="+mn-cs"/>
            </a:rPr>
            <a:t> </a:t>
          </a:r>
          <a:r>
            <a:rPr lang="en-ID" sz="1600" b="0" i="0" kern="1200" dirty="0" err="1">
              <a:effectLst/>
              <a:latin typeface="Lato Light"/>
              <a:ea typeface="+mn-ea"/>
              <a:cs typeface="+mn-cs"/>
            </a:rPr>
            <a:t>karena</a:t>
          </a:r>
          <a:r>
            <a:rPr lang="en-ID" sz="1600" b="0" i="0" kern="1200" dirty="0">
              <a:effectLst/>
              <a:latin typeface="Lato Light"/>
              <a:ea typeface="+mn-ea"/>
              <a:cs typeface="+mn-cs"/>
            </a:rPr>
            <a:t> </a:t>
          </a:r>
          <a:r>
            <a:rPr lang="en-ID" sz="1600" b="0" i="0" kern="1200" dirty="0" err="1">
              <a:effectLst/>
              <a:latin typeface="Lato Light"/>
              <a:ea typeface="+mn-ea"/>
              <a:cs typeface="+mn-cs"/>
            </a:rPr>
            <a:t>merupakan</a:t>
          </a:r>
          <a:r>
            <a:rPr lang="en-ID" sz="1600" b="0" i="0" kern="1200" dirty="0">
              <a:effectLst/>
              <a:latin typeface="Lato Light"/>
              <a:ea typeface="+mn-ea"/>
              <a:cs typeface="+mn-cs"/>
            </a:rPr>
            <a:t> </a:t>
          </a:r>
          <a:r>
            <a:rPr lang="en-ID" sz="1600" b="0" i="0" kern="1200" dirty="0" err="1">
              <a:effectLst/>
              <a:latin typeface="Lato Light"/>
              <a:ea typeface="+mn-ea"/>
              <a:cs typeface="+mn-cs"/>
            </a:rPr>
            <a:t>syarat</a:t>
          </a:r>
          <a:r>
            <a:rPr lang="en-ID" sz="1600" b="0" i="0" kern="1200" dirty="0">
              <a:effectLst/>
              <a:latin typeface="Lato Light"/>
              <a:ea typeface="+mn-ea"/>
              <a:cs typeface="+mn-cs"/>
            </a:rPr>
            <a:t> </a:t>
          </a:r>
          <a:r>
            <a:rPr lang="en-ID" sz="1600" b="0" i="0" kern="1200" dirty="0" err="1">
              <a:effectLst/>
              <a:latin typeface="Lato Light"/>
              <a:ea typeface="+mn-ea"/>
              <a:cs typeface="+mn-cs"/>
            </a:rPr>
            <a:t>untuk</a:t>
          </a:r>
          <a:r>
            <a:rPr lang="en-ID" sz="1600" b="0" i="0" kern="1200" dirty="0">
              <a:effectLst/>
              <a:latin typeface="Lato Light"/>
              <a:ea typeface="+mn-ea"/>
              <a:cs typeface="+mn-cs"/>
            </a:rPr>
            <a:t> </a:t>
          </a:r>
          <a:r>
            <a:rPr lang="en-ID" sz="1600" b="0" i="0" kern="1200" dirty="0" err="1">
              <a:effectLst/>
              <a:latin typeface="Lato Light"/>
              <a:ea typeface="+mn-ea"/>
              <a:cs typeface="+mn-cs"/>
            </a:rPr>
            <a:t>mencapai</a:t>
          </a:r>
          <a:r>
            <a:rPr lang="en-ID" sz="1600" b="0" i="0" kern="1200" dirty="0">
              <a:effectLst/>
              <a:latin typeface="Lato Light"/>
              <a:ea typeface="+mn-ea"/>
              <a:cs typeface="+mn-cs"/>
            </a:rPr>
            <a:t> </a:t>
          </a:r>
          <a:r>
            <a:rPr lang="en-ID" sz="1600" b="0" i="0" kern="1200" dirty="0" err="1">
              <a:effectLst/>
              <a:latin typeface="Lato Light"/>
              <a:ea typeface="+mn-ea"/>
              <a:cs typeface="+mn-cs"/>
            </a:rPr>
            <a:t>derajat</a:t>
          </a:r>
          <a:r>
            <a:rPr lang="en-ID" sz="1600" b="0" i="0" kern="1200" dirty="0">
              <a:effectLst/>
              <a:latin typeface="Lato Light"/>
              <a:ea typeface="+mn-ea"/>
              <a:cs typeface="+mn-cs"/>
            </a:rPr>
            <a:t> </a:t>
          </a:r>
          <a:r>
            <a:rPr lang="en-ID" sz="1600" b="0" i="0" kern="1200" dirty="0" err="1">
              <a:effectLst/>
              <a:latin typeface="Lato Light"/>
              <a:ea typeface="+mn-ea"/>
              <a:cs typeface="+mn-cs"/>
            </a:rPr>
            <a:t>kesehatan</a:t>
          </a:r>
          <a:r>
            <a:rPr lang="en-ID" sz="1600" b="0" i="0" kern="1200" dirty="0">
              <a:effectLst/>
              <a:latin typeface="Lato Light"/>
              <a:ea typeface="+mn-ea"/>
              <a:cs typeface="+mn-cs"/>
            </a:rPr>
            <a:t>.</a:t>
          </a:r>
        </a:p>
      </dsp:txBody>
      <dsp:txXfrm rot="-5400000">
        <a:off x="4346613" y="2863405"/>
        <a:ext cx="7693331" cy="628141"/>
      </dsp:txXfrm>
    </dsp:sp>
    <dsp:sp modelId="{9944B9A8-9AB5-4EFB-AC0F-CCA35124F56A}">
      <dsp:nvSpPr>
        <dsp:cNvPr id="0" name=""/>
        <dsp:cNvSpPr/>
      </dsp:nvSpPr>
      <dsp:spPr>
        <a:xfrm>
          <a:off x="0" y="2742410"/>
          <a:ext cx="4346613" cy="870129"/>
        </a:xfrm>
        <a:prstGeom prst="roundRect">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ID" sz="2200" b="0" i="0" kern="1200" dirty="0" err="1">
              <a:effectLst/>
              <a:latin typeface="Lato Light"/>
              <a:ea typeface="+mn-ea"/>
              <a:cs typeface="+mn-cs"/>
            </a:rPr>
            <a:t>Menurut</a:t>
          </a:r>
          <a:r>
            <a:rPr lang="en-ID" sz="2200" b="0" i="0" kern="1200" dirty="0">
              <a:effectLst/>
              <a:latin typeface="Lato Light"/>
              <a:ea typeface="+mn-ea"/>
              <a:cs typeface="+mn-cs"/>
            </a:rPr>
            <a:t> Shadily</a:t>
          </a:r>
        </a:p>
      </dsp:txBody>
      <dsp:txXfrm>
        <a:off x="42476" y="2784886"/>
        <a:ext cx="4261661" cy="785177"/>
      </dsp:txXfrm>
    </dsp:sp>
    <dsp:sp modelId="{FCD51B4C-BC4D-40F5-B49E-9828C1480B22}">
      <dsp:nvSpPr>
        <dsp:cNvPr id="0" name=""/>
        <dsp:cNvSpPr/>
      </dsp:nvSpPr>
      <dsp:spPr>
        <a:xfrm rot="5400000">
          <a:off x="7605148" y="426129"/>
          <a:ext cx="1231406" cy="7694247"/>
        </a:xfrm>
        <a:prstGeom prst="round2SameRect">
          <a:avLst/>
        </a:prstGeom>
        <a:solidFill>
          <a:schemeClr val="accent4">
            <a:tint val="40000"/>
            <a:alpha val="90000"/>
            <a:hueOff val="10861925"/>
            <a:satOff val="-51245"/>
            <a:lumOff val="-1851"/>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ID" sz="1600" b="0" i="0" kern="1200" dirty="0" err="1">
              <a:effectLst/>
              <a:latin typeface="Lato Light"/>
              <a:ea typeface="+mn-ea"/>
              <a:cs typeface="+mn-cs"/>
            </a:rPr>
            <a:t>Menurut</a:t>
          </a:r>
          <a:r>
            <a:rPr lang="en-ID" sz="1600" b="0" i="0" kern="1200" dirty="0">
              <a:effectLst/>
              <a:latin typeface="Lato Light"/>
              <a:ea typeface="+mn-ea"/>
              <a:cs typeface="+mn-cs"/>
            </a:rPr>
            <a:t> </a:t>
          </a:r>
          <a:r>
            <a:rPr lang="en-ID" sz="1600" b="0" i="0" kern="1200" dirty="0" err="1">
              <a:effectLst/>
              <a:latin typeface="Lato Light"/>
              <a:ea typeface="+mn-ea"/>
              <a:cs typeface="+mn-cs"/>
            </a:rPr>
            <a:t>Depkes</a:t>
          </a:r>
          <a:r>
            <a:rPr lang="en-ID" sz="1600" b="0" i="0" kern="1200" dirty="0">
              <a:effectLst/>
              <a:latin typeface="Lato Light"/>
              <a:ea typeface="+mn-ea"/>
              <a:cs typeface="+mn-cs"/>
            </a:rPr>
            <a:t> RI “</a:t>
          </a:r>
          <a:r>
            <a:rPr lang="en-ID" sz="1600" b="0" i="0" kern="1200" dirty="0" err="1">
              <a:effectLst/>
              <a:latin typeface="Lato Light"/>
              <a:ea typeface="+mn-ea"/>
              <a:cs typeface="+mn-cs"/>
            </a:rPr>
            <a:t>tahun</a:t>
          </a:r>
          <a:r>
            <a:rPr lang="en-ID" sz="1600" b="0" i="0" kern="1200" dirty="0">
              <a:effectLst/>
              <a:latin typeface="Lato Light"/>
              <a:ea typeface="+mn-ea"/>
              <a:cs typeface="+mn-cs"/>
            </a:rPr>
            <a:t> 2004” </a:t>
          </a:r>
          <a:r>
            <a:rPr lang="en-ID" sz="1600" b="0" i="0" kern="1200" dirty="0" err="1">
              <a:effectLst/>
              <a:latin typeface="Lato Light"/>
              <a:ea typeface="+mn-ea"/>
              <a:cs typeface="+mn-cs"/>
            </a:rPr>
            <a:t>pengertian</a:t>
          </a:r>
          <a:r>
            <a:rPr lang="en-ID" sz="1600" b="0" i="0" kern="1200" dirty="0">
              <a:effectLst/>
              <a:latin typeface="Lato Light"/>
              <a:ea typeface="+mn-ea"/>
              <a:cs typeface="+mn-cs"/>
            </a:rPr>
            <a:t> Hygiene </a:t>
          </a:r>
          <a:r>
            <a:rPr lang="en-ID" sz="1600" b="0" i="0" kern="1200" dirty="0" err="1">
              <a:effectLst/>
              <a:latin typeface="Lato Light"/>
              <a:ea typeface="+mn-ea"/>
              <a:cs typeface="+mn-cs"/>
            </a:rPr>
            <a:t>adalah</a:t>
          </a:r>
          <a:r>
            <a:rPr lang="en-ID" sz="1600" b="0" i="0" kern="1200" dirty="0">
              <a:effectLst/>
              <a:latin typeface="Lato Light"/>
              <a:ea typeface="+mn-ea"/>
              <a:cs typeface="+mn-cs"/>
            </a:rPr>
            <a:t> </a:t>
          </a:r>
          <a:r>
            <a:rPr lang="en-ID" sz="1600" b="0" i="0" kern="1200" dirty="0" err="1">
              <a:effectLst/>
              <a:latin typeface="Lato Light"/>
              <a:ea typeface="+mn-ea"/>
              <a:cs typeface="+mn-cs"/>
            </a:rPr>
            <a:t>upaya</a:t>
          </a:r>
          <a:r>
            <a:rPr lang="en-ID" sz="1600" b="0" i="0" kern="1200" dirty="0">
              <a:effectLst/>
              <a:latin typeface="Lato Light"/>
              <a:ea typeface="+mn-ea"/>
              <a:cs typeface="+mn-cs"/>
            </a:rPr>
            <a:t> </a:t>
          </a:r>
          <a:r>
            <a:rPr lang="en-ID" sz="1600" b="0" i="0" kern="1200" dirty="0" err="1">
              <a:effectLst/>
              <a:latin typeface="Lato Light"/>
              <a:ea typeface="+mn-ea"/>
              <a:cs typeface="+mn-cs"/>
            </a:rPr>
            <a:t>kesehatan</a:t>
          </a:r>
          <a:r>
            <a:rPr lang="en-ID" sz="1600" b="0" i="0" kern="1200" dirty="0">
              <a:effectLst/>
              <a:latin typeface="Lato Light"/>
              <a:ea typeface="+mn-ea"/>
              <a:cs typeface="+mn-cs"/>
            </a:rPr>
            <a:t> </a:t>
          </a:r>
          <a:r>
            <a:rPr lang="en-ID" sz="1600" b="0" i="0" kern="1200" dirty="0" err="1">
              <a:effectLst/>
              <a:latin typeface="Lato Light"/>
              <a:ea typeface="+mn-ea"/>
              <a:cs typeface="+mn-cs"/>
            </a:rPr>
            <a:t>dengan</a:t>
          </a:r>
          <a:r>
            <a:rPr lang="en-ID" sz="1600" b="0" i="0" kern="1200" dirty="0">
              <a:effectLst/>
              <a:latin typeface="Lato Light"/>
              <a:ea typeface="+mn-ea"/>
              <a:cs typeface="+mn-cs"/>
            </a:rPr>
            <a:t> </a:t>
          </a:r>
          <a:r>
            <a:rPr lang="en-ID" sz="1600" b="0" i="0" kern="1200" dirty="0" err="1">
              <a:effectLst/>
              <a:latin typeface="Lato Light"/>
              <a:ea typeface="+mn-ea"/>
              <a:cs typeface="+mn-cs"/>
            </a:rPr>
            <a:t>cara</a:t>
          </a:r>
          <a:r>
            <a:rPr lang="en-ID" sz="1600" b="0" i="0" kern="1200" dirty="0">
              <a:effectLst/>
              <a:latin typeface="Lato Light"/>
              <a:ea typeface="+mn-ea"/>
              <a:cs typeface="+mn-cs"/>
            </a:rPr>
            <a:t> </a:t>
          </a:r>
          <a:r>
            <a:rPr lang="en-ID" sz="1600" b="0" i="0" kern="1200" dirty="0" err="1">
              <a:effectLst/>
              <a:latin typeface="Lato Light"/>
              <a:ea typeface="+mn-ea"/>
              <a:cs typeface="+mn-cs"/>
            </a:rPr>
            <a:t>memelihara</a:t>
          </a:r>
          <a:r>
            <a:rPr lang="en-ID" sz="1600" b="0" i="0" kern="1200" dirty="0">
              <a:effectLst/>
              <a:latin typeface="Lato Light"/>
              <a:ea typeface="+mn-ea"/>
              <a:cs typeface="+mn-cs"/>
            </a:rPr>
            <a:t> dan </a:t>
          </a:r>
          <a:r>
            <a:rPr lang="en-ID" sz="1600" b="0" i="0" kern="1200" dirty="0" err="1">
              <a:effectLst/>
              <a:latin typeface="Lato Light"/>
              <a:ea typeface="+mn-ea"/>
              <a:cs typeface="+mn-cs"/>
            </a:rPr>
            <a:t>melindungi</a:t>
          </a:r>
          <a:r>
            <a:rPr lang="en-ID" sz="1600" b="0" i="0" kern="1200" dirty="0">
              <a:effectLst/>
              <a:latin typeface="Lato Light"/>
              <a:ea typeface="+mn-ea"/>
              <a:cs typeface="+mn-cs"/>
            </a:rPr>
            <a:t> </a:t>
          </a:r>
          <a:r>
            <a:rPr lang="en-ID" sz="1600" b="0" i="0" kern="1200" dirty="0" err="1">
              <a:effectLst/>
              <a:latin typeface="Lato Light"/>
              <a:ea typeface="+mn-ea"/>
              <a:cs typeface="+mn-cs"/>
            </a:rPr>
            <a:t>kebersihan</a:t>
          </a:r>
          <a:r>
            <a:rPr lang="en-ID" sz="1600" b="0" i="0" kern="1200" dirty="0">
              <a:effectLst/>
              <a:latin typeface="Lato Light"/>
              <a:ea typeface="+mn-ea"/>
              <a:cs typeface="+mn-cs"/>
            </a:rPr>
            <a:t> </a:t>
          </a:r>
          <a:r>
            <a:rPr lang="en-ID" sz="1600" b="0" i="0" kern="1200" dirty="0" err="1">
              <a:effectLst/>
              <a:latin typeface="Lato Light"/>
              <a:ea typeface="+mn-ea"/>
              <a:cs typeface="+mn-cs"/>
            </a:rPr>
            <a:t>individu</a:t>
          </a:r>
          <a:r>
            <a:rPr lang="en-ID" sz="1600" b="0" i="0" kern="1200" dirty="0">
              <a:effectLst/>
              <a:latin typeface="Lato Light"/>
              <a:ea typeface="+mn-ea"/>
              <a:cs typeface="+mn-cs"/>
            </a:rPr>
            <a:t>, </a:t>
          </a:r>
          <a:r>
            <a:rPr lang="en-ID" sz="1600" b="0" i="0" kern="1200" dirty="0" err="1">
              <a:effectLst/>
              <a:latin typeface="Lato Light"/>
              <a:ea typeface="+mn-ea"/>
              <a:cs typeface="+mn-cs"/>
            </a:rPr>
            <a:t>misalnya</a:t>
          </a:r>
          <a:r>
            <a:rPr lang="en-ID" sz="1600" b="0" i="0" kern="1200" dirty="0">
              <a:effectLst/>
              <a:latin typeface="Lato Light"/>
              <a:ea typeface="+mn-ea"/>
              <a:cs typeface="+mn-cs"/>
            </a:rPr>
            <a:t> </a:t>
          </a:r>
          <a:r>
            <a:rPr lang="en-ID" sz="1600" b="0" i="0" kern="1200" dirty="0" err="1">
              <a:effectLst/>
              <a:latin typeface="Lato Light"/>
              <a:ea typeface="+mn-ea"/>
              <a:cs typeface="+mn-cs"/>
            </a:rPr>
            <a:t>mencuci</a:t>
          </a:r>
          <a:r>
            <a:rPr lang="en-ID" sz="1600" b="0" i="0" kern="1200" dirty="0">
              <a:effectLst/>
              <a:latin typeface="Lato Light"/>
              <a:ea typeface="+mn-ea"/>
              <a:cs typeface="+mn-cs"/>
            </a:rPr>
            <a:t> </a:t>
          </a:r>
          <a:r>
            <a:rPr lang="en-ID" sz="1600" b="0" i="0" kern="1200" dirty="0" err="1">
              <a:effectLst/>
              <a:latin typeface="Lato Light"/>
              <a:ea typeface="+mn-ea"/>
              <a:cs typeface="+mn-cs"/>
            </a:rPr>
            <a:t>tangan</a:t>
          </a:r>
          <a:r>
            <a:rPr lang="en-ID" sz="1600" b="0" i="0" kern="1200" dirty="0">
              <a:effectLst/>
              <a:latin typeface="Lato Light"/>
              <a:ea typeface="+mn-ea"/>
              <a:cs typeface="+mn-cs"/>
            </a:rPr>
            <a:t> </a:t>
          </a:r>
          <a:r>
            <a:rPr lang="en-ID" sz="1600" b="0" i="0" kern="1200" dirty="0" err="1">
              <a:effectLst/>
              <a:latin typeface="Lato Light"/>
              <a:ea typeface="+mn-ea"/>
              <a:cs typeface="+mn-cs"/>
            </a:rPr>
            <a:t>untuk</a:t>
          </a:r>
          <a:r>
            <a:rPr lang="en-ID" sz="1600" b="0" i="0" kern="1200" dirty="0">
              <a:effectLst/>
              <a:latin typeface="Lato Light"/>
              <a:ea typeface="+mn-ea"/>
              <a:cs typeface="+mn-cs"/>
            </a:rPr>
            <a:t> </a:t>
          </a:r>
          <a:r>
            <a:rPr lang="en-ID" sz="1600" b="0" i="0" kern="1200" dirty="0" err="1">
              <a:effectLst/>
              <a:latin typeface="Lato Light"/>
              <a:ea typeface="+mn-ea"/>
              <a:cs typeface="+mn-cs"/>
            </a:rPr>
            <a:t>kebersihan</a:t>
          </a:r>
          <a:r>
            <a:rPr lang="en-ID" sz="1600" b="0" i="0" kern="1200" dirty="0">
              <a:effectLst/>
              <a:latin typeface="Lato Light"/>
              <a:ea typeface="+mn-ea"/>
              <a:cs typeface="+mn-cs"/>
            </a:rPr>
            <a:t> </a:t>
          </a:r>
          <a:r>
            <a:rPr lang="en-ID" sz="1600" b="0" i="0" kern="1200" dirty="0" err="1">
              <a:effectLst/>
              <a:latin typeface="Lato Light"/>
              <a:ea typeface="+mn-ea"/>
              <a:cs typeface="+mn-cs"/>
            </a:rPr>
            <a:t>tangan</a:t>
          </a:r>
          <a:r>
            <a:rPr lang="en-ID" sz="1600" b="0" i="0" kern="1200" dirty="0">
              <a:effectLst/>
              <a:latin typeface="Lato Light"/>
              <a:ea typeface="+mn-ea"/>
              <a:cs typeface="+mn-cs"/>
            </a:rPr>
            <a:t>,, </a:t>
          </a:r>
          <a:r>
            <a:rPr lang="en-ID" sz="1600" b="0" i="0" kern="1200" dirty="0" err="1">
              <a:effectLst/>
              <a:latin typeface="Lato Light"/>
              <a:ea typeface="+mn-ea"/>
              <a:cs typeface="+mn-cs"/>
            </a:rPr>
            <a:t>membuang</a:t>
          </a:r>
          <a:r>
            <a:rPr lang="en-ID" sz="1600" b="0" i="0" kern="1200" dirty="0">
              <a:effectLst/>
              <a:latin typeface="Lato Light"/>
              <a:ea typeface="+mn-ea"/>
              <a:cs typeface="+mn-cs"/>
            </a:rPr>
            <a:t> </a:t>
          </a:r>
          <a:r>
            <a:rPr lang="en-ID" sz="1600" b="0" i="0" kern="1200" dirty="0" err="1">
              <a:effectLst/>
              <a:latin typeface="Lato Light"/>
              <a:ea typeface="+mn-ea"/>
              <a:cs typeface="+mn-cs"/>
            </a:rPr>
            <a:t>bagian</a:t>
          </a:r>
          <a:r>
            <a:rPr lang="en-ID" sz="1600" b="0" i="0" kern="1200" dirty="0">
              <a:effectLst/>
              <a:latin typeface="Lato Light"/>
              <a:ea typeface="+mn-ea"/>
              <a:cs typeface="+mn-cs"/>
            </a:rPr>
            <a:t> </a:t>
          </a:r>
          <a:r>
            <a:rPr lang="en-ID" sz="1600" b="0" i="0" kern="1200" dirty="0" err="1">
              <a:effectLst/>
              <a:latin typeface="Lato Light"/>
              <a:ea typeface="+mn-ea"/>
              <a:cs typeface="+mn-cs"/>
            </a:rPr>
            <a:t>makanan</a:t>
          </a:r>
          <a:r>
            <a:rPr lang="en-ID" sz="1600" b="0" i="0" kern="1200" dirty="0">
              <a:effectLst/>
              <a:latin typeface="Lato Light"/>
              <a:ea typeface="+mn-ea"/>
              <a:cs typeface="+mn-cs"/>
            </a:rPr>
            <a:t> yang </a:t>
          </a:r>
          <a:r>
            <a:rPr lang="en-ID" sz="1600" b="0" i="0" kern="1200" dirty="0" err="1">
              <a:effectLst/>
              <a:latin typeface="Lato Light"/>
              <a:ea typeface="+mn-ea"/>
              <a:cs typeface="+mn-cs"/>
            </a:rPr>
            <a:t>rusak</a:t>
          </a:r>
          <a:r>
            <a:rPr lang="en-ID" sz="1600" b="0" i="0" kern="1200" dirty="0">
              <a:effectLst/>
              <a:latin typeface="Lato Light"/>
              <a:ea typeface="+mn-ea"/>
              <a:cs typeface="+mn-cs"/>
            </a:rPr>
            <a:t> </a:t>
          </a:r>
          <a:r>
            <a:rPr lang="en-ID" sz="1600" b="0" i="0" kern="1200" dirty="0" err="1">
              <a:effectLst/>
              <a:latin typeface="Lato Light"/>
              <a:ea typeface="+mn-ea"/>
              <a:cs typeface="+mn-cs"/>
            </a:rPr>
            <a:t>untuk</a:t>
          </a:r>
          <a:r>
            <a:rPr lang="en-ID" sz="1600" b="0" i="0" kern="1200" dirty="0">
              <a:effectLst/>
              <a:latin typeface="Lato Light"/>
              <a:ea typeface="+mn-ea"/>
              <a:cs typeface="+mn-cs"/>
            </a:rPr>
            <a:t> </a:t>
          </a:r>
          <a:r>
            <a:rPr lang="en-ID" sz="1800" b="0" i="0" kern="1200" dirty="0" err="1">
              <a:effectLst/>
              <a:latin typeface="Lato Light"/>
              <a:ea typeface="+mn-ea"/>
              <a:cs typeface="+mn-cs"/>
            </a:rPr>
            <a:t>melindungi</a:t>
          </a:r>
          <a:r>
            <a:rPr lang="en-ID" sz="1600" b="0" i="0" kern="1200" dirty="0">
              <a:effectLst/>
              <a:latin typeface="Lato Light"/>
              <a:ea typeface="+mn-ea"/>
              <a:cs typeface="+mn-cs"/>
            </a:rPr>
            <a:t> </a:t>
          </a:r>
          <a:r>
            <a:rPr lang="en-ID" sz="1600" b="0" i="0" kern="1200" dirty="0" err="1">
              <a:effectLst/>
              <a:latin typeface="Lato Light"/>
              <a:ea typeface="+mn-ea"/>
              <a:cs typeface="+mn-cs"/>
            </a:rPr>
            <a:t>keutuhan</a:t>
          </a:r>
          <a:r>
            <a:rPr lang="en-ID" sz="1600" b="0" i="0" kern="1200" dirty="0">
              <a:effectLst/>
              <a:latin typeface="Lato Light"/>
              <a:ea typeface="+mn-ea"/>
              <a:cs typeface="+mn-cs"/>
            </a:rPr>
            <a:t> </a:t>
          </a:r>
          <a:r>
            <a:rPr lang="en-ID" sz="1600" b="0" i="0" kern="1200" dirty="0" err="1">
              <a:effectLst/>
              <a:latin typeface="Lato Light"/>
              <a:ea typeface="+mn-ea"/>
              <a:cs typeface="+mn-cs"/>
            </a:rPr>
            <a:t>makanan</a:t>
          </a:r>
          <a:r>
            <a:rPr lang="en-ID" sz="1600" b="0" i="0" kern="1200" dirty="0">
              <a:effectLst/>
              <a:latin typeface="Lato Light"/>
              <a:ea typeface="+mn-ea"/>
              <a:cs typeface="+mn-cs"/>
            </a:rPr>
            <a:t> </a:t>
          </a:r>
          <a:r>
            <a:rPr lang="en-ID" sz="1600" b="0" i="0" kern="1200" dirty="0" err="1">
              <a:effectLst/>
              <a:latin typeface="Lato Light"/>
              <a:ea typeface="+mn-ea"/>
              <a:cs typeface="+mn-cs"/>
            </a:rPr>
            <a:t>secara</a:t>
          </a:r>
          <a:r>
            <a:rPr lang="en-ID" sz="1600" b="0" i="0" kern="1200" dirty="0">
              <a:effectLst/>
              <a:latin typeface="Lato Light"/>
              <a:ea typeface="+mn-ea"/>
              <a:cs typeface="+mn-cs"/>
            </a:rPr>
            <a:t> </a:t>
          </a:r>
          <a:r>
            <a:rPr lang="en-ID" sz="1600" b="0" i="0" kern="1200" dirty="0" err="1">
              <a:effectLst/>
              <a:latin typeface="Lato Light"/>
              <a:ea typeface="+mn-ea"/>
              <a:cs typeface="+mn-cs"/>
            </a:rPr>
            <a:t>keseluruhan</a:t>
          </a:r>
          <a:r>
            <a:rPr lang="en-ID" sz="1600" b="0" i="0" kern="1200" dirty="0">
              <a:effectLst/>
              <a:latin typeface="Lato Light"/>
              <a:ea typeface="+mn-ea"/>
              <a:cs typeface="+mn-cs"/>
            </a:rPr>
            <a:t>, </a:t>
          </a:r>
        </a:p>
      </dsp:txBody>
      <dsp:txXfrm rot="-5400000">
        <a:off x="4373728" y="3717661"/>
        <a:ext cx="7634135" cy="1111182"/>
      </dsp:txXfrm>
    </dsp:sp>
    <dsp:sp modelId="{99B3C494-371B-4437-A255-23A609566925}">
      <dsp:nvSpPr>
        <dsp:cNvPr id="0" name=""/>
        <dsp:cNvSpPr/>
      </dsp:nvSpPr>
      <dsp:spPr>
        <a:xfrm>
          <a:off x="0" y="3836685"/>
          <a:ext cx="4373728" cy="870129"/>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ID" sz="2200" b="0" i="0" kern="1200" dirty="0">
              <a:effectLst/>
              <a:latin typeface="Lato Light"/>
              <a:ea typeface="+mn-ea"/>
              <a:cs typeface="+mn-cs"/>
            </a:rPr>
            <a:t>DEPKES RI</a:t>
          </a:r>
        </a:p>
      </dsp:txBody>
      <dsp:txXfrm>
        <a:off x="42476" y="3879161"/>
        <a:ext cx="4288776" cy="785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4996B-1133-4BF6-850B-38A6E858361F}">
      <dsp:nvSpPr>
        <dsp:cNvPr id="0" name=""/>
        <dsp:cNvSpPr/>
      </dsp:nvSpPr>
      <dsp:spPr>
        <a:xfrm rot="5400000">
          <a:off x="7747680" y="-3284358"/>
          <a:ext cx="925177" cy="7727312"/>
        </a:xfrm>
        <a:prstGeom prst="round2SameRect">
          <a:avLst/>
        </a:prstGeom>
        <a:solidFill>
          <a:schemeClr val="accent3">
            <a:tint val="40000"/>
            <a:alpha val="9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ID" sz="1600" b="0" i="0" kern="1200" dirty="0" err="1">
              <a:effectLst/>
              <a:latin typeface="Lato Light"/>
              <a:ea typeface="+mn-ea"/>
              <a:cs typeface="+mn-cs"/>
            </a:rPr>
            <a:t>Menurut</a:t>
          </a:r>
          <a:r>
            <a:rPr lang="en-ID" sz="1600" b="0" i="0" kern="1200" dirty="0">
              <a:effectLst/>
              <a:latin typeface="Lato Light"/>
              <a:ea typeface="+mn-ea"/>
              <a:cs typeface="+mn-cs"/>
            </a:rPr>
            <a:t> Hopkins, </a:t>
          </a:r>
          <a:r>
            <a:rPr lang="en-ID" sz="1600" b="0" i="0" kern="1200" dirty="0" err="1">
              <a:effectLst/>
              <a:latin typeface="Lato Light"/>
              <a:ea typeface="+mn-ea"/>
              <a:cs typeface="+mn-cs"/>
            </a:rPr>
            <a:t>pengertian</a:t>
          </a:r>
          <a:r>
            <a:rPr lang="en-ID" sz="1600" b="0" i="0" kern="1200" dirty="0">
              <a:effectLst/>
              <a:latin typeface="Lato Light"/>
              <a:ea typeface="+mn-ea"/>
              <a:cs typeface="+mn-cs"/>
            </a:rPr>
            <a:t> </a:t>
          </a:r>
          <a:r>
            <a:rPr lang="en-ID" sz="1600" b="0" i="0" kern="1200" dirty="0" err="1">
              <a:effectLst/>
              <a:latin typeface="Lato Light"/>
              <a:ea typeface="+mn-ea"/>
              <a:cs typeface="+mn-cs"/>
            </a:rPr>
            <a:t>sanitasi</a:t>
          </a:r>
          <a:r>
            <a:rPr lang="en-ID" sz="1600" b="0" i="0" kern="1200" dirty="0">
              <a:effectLst/>
              <a:latin typeface="Lato Light"/>
              <a:ea typeface="+mn-ea"/>
              <a:cs typeface="+mn-cs"/>
            </a:rPr>
            <a:t> </a:t>
          </a:r>
          <a:r>
            <a:rPr lang="en-ID" sz="1600" b="0" i="0" kern="1200" dirty="0" err="1">
              <a:effectLst/>
              <a:latin typeface="Lato Light"/>
              <a:ea typeface="+mn-ea"/>
              <a:cs typeface="+mn-cs"/>
            </a:rPr>
            <a:t>adalah</a:t>
          </a:r>
          <a:r>
            <a:rPr lang="en-ID" sz="1600" b="0" i="0" kern="1200" dirty="0">
              <a:effectLst/>
              <a:latin typeface="Lato Light"/>
              <a:ea typeface="+mn-ea"/>
              <a:cs typeface="+mn-cs"/>
            </a:rPr>
            <a:t> </a:t>
          </a:r>
          <a:r>
            <a:rPr lang="en-ID" sz="1600" b="0" i="0" kern="1200" dirty="0" err="1">
              <a:effectLst/>
              <a:latin typeface="Lato Light"/>
              <a:ea typeface="+mn-ea"/>
              <a:cs typeface="+mn-cs"/>
            </a:rPr>
            <a:t>cara</a:t>
          </a:r>
          <a:r>
            <a:rPr lang="en-ID" sz="1600" b="0" i="0" kern="1200" dirty="0">
              <a:effectLst/>
              <a:latin typeface="Lato Light"/>
              <a:ea typeface="+mn-ea"/>
              <a:cs typeface="+mn-cs"/>
            </a:rPr>
            <a:t> </a:t>
          </a:r>
          <a:r>
            <a:rPr lang="en-ID" sz="1600" b="0" i="0" kern="1200" dirty="0" err="1">
              <a:effectLst/>
              <a:latin typeface="Lato Light"/>
              <a:ea typeface="+mn-ea"/>
              <a:cs typeface="+mn-cs"/>
            </a:rPr>
            <a:t>pengawasan</a:t>
          </a:r>
          <a:r>
            <a:rPr lang="en-ID" sz="1600" b="0" i="0" kern="1200" dirty="0">
              <a:effectLst/>
              <a:latin typeface="Lato Light"/>
              <a:ea typeface="+mn-ea"/>
              <a:cs typeface="+mn-cs"/>
            </a:rPr>
            <a:t> </a:t>
          </a:r>
          <a:r>
            <a:rPr lang="en-ID" sz="1600" b="0" i="0" kern="1200" dirty="0" err="1">
              <a:effectLst/>
              <a:latin typeface="Lato Light"/>
              <a:ea typeface="+mn-ea"/>
              <a:cs typeface="+mn-cs"/>
            </a:rPr>
            <a:t>terhadap</a:t>
          </a:r>
          <a:r>
            <a:rPr lang="en-ID" sz="1600" b="0" i="0" kern="1200" dirty="0">
              <a:effectLst/>
              <a:latin typeface="Lato Light"/>
              <a:ea typeface="+mn-ea"/>
              <a:cs typeface="+mn-cs"/>
            </a:rPr>
            <a:t> </a:t>
          </a:r>
          <a:r>
            <a:rPr lang="en-ID" sz="1600" b="0" i="0" kern="1200" dirty="0" err="1">
              <a:effectLst/>
              <a:latin typeface="Lato Light"/>
              <a:ea typeface="+mn-ea"/>
              <a:cs typeface="+mn-cs"/>
            </a:rPr>
            <a:t>faktor-faktor</a:t>
          </a:r>
          <a:r>
            <a:rPr lang="en-ID" sz="1600" b="0" i="0" kern="1200" dirty="0">
              <a:effectLst/>
              <a:latin typeface="Lato Light"/>
              <a:ea typeface="+mn-ea"/>
              <a:cs typeface="+mn-cs"/>
            </a:rPr>
            <a:t> </a:t>
          </a:r>
          <a:r>
            <a:rPr lang="en-ID" sz="1600" b="0" i="0" kern="1200" dirty="0" err="1">
              <a:effectLst/>
              <a:latin typeface="Lato Light"/>
              <a:ea typeface="+mn-ea"/>
              <a:cs typeface="+mn-cs"/>
            </a:rPr>
            <a:t>lingkungan</a:t>
          </a:r>
          <a:r>
            <a:rPr lang="en-ID" sz="1600" b="0" i="0" kern="1200" dirty="0">
              <a:effectLst/>
              <a:latin typeface="Lato Light"/>
              <a:ea typeface="+mn-ea"/>
              <a:cs typeface="+mn-cs"/>
            </a:rPr>
            <a:t> yang </a:t>
          </a:r>
          <a:r>
            <a:rPr lang="en-ID" sz="1600" b="0" i="0" kern="1200" dirty="0" err="1">
              <a:effectLst/>
              <a:latin typeface="Lato Light"/>
              <a:ea typeface="+mn-ea"/>
              <a:cs typeface="+mn-cs"/>
            </a:rPr>
            <a:t>mempunyai</a:t>
          </a:r>
          <a:r>
            <a:rPr lang="en-ID" sz="1600" b="0" i="0" kern="1200" dirty="0">
              <a:effectLst/>
              <a:latin typeface="Lato Light"/>
              <a:ea typeface="+mn-ea"/>
              <a:cs typeface="+mn-cs"/>
            </a:rPr>
            <a:t> </a:t>
          </a:r>
          <a:r>
            <a:rPr lang="en-ID" sz="1600" b="0" i="0" kern="1200" dirty="0" err="1">
              <a:effectLst/>
              <a:latin typeface="Lato Light"/>
              <a:ea typeface="+mn-ea"/>
              <a:cs typeface="+mn-cs"/>
            </a:rPr>
            <a:t>pengaruh</a:t>
          </a:r>
          <a:r>
            <a:rPr lang="en-ID" sz="1600" b="0" i="0" kern="1200" dirty="0">
              <a:effectLst/>
              <a:latin typeface="Lato Light"/>
              <a:ea typeface="+mn-ea"/>
              <a:cs typeface="+mn-cs"/>
            </a:rPr>
            <a:t> </a:t>
          </a:r>
          <a:r>
            <a:rPr lang="en-ID" sz="1600" b="0" i="0" kern="1200" dirty="0" err="1">
              <a:effectLst/>
              <a:latin typeface="Lato Light"/>
              <a:ea typeface="+mn-ea"/>
              <a:cs typeface="+mn-cs"/>
            </a:rPr>
            <a:t>terhadap</a:t>
          </a:r>
          <a:r>
            <a:rPr lang="en-ID" sz="1600" b="0" i="0" kern="1200" dirty="0">
              <a:effectLst/>
              <a:latin typeface="Lato Light"/>
              <a:ea typeface="+mn-ea"/>
              <a:cs typeface="+mn-cs"/>
            </a:rPr>
            <a:t> </a:t>
          </a:r>
          <a:r>
            <a:rPr lang="en-ID" sz="1600" b="0" i="0" kern="1200" dirty="0" err="1">
              <a:effectLst/>
              <a:latin typeface="Lato Light"/>
              <a:ea typeface="+mn-ea"/>
              <a:cs typeface="+mn-cs"/>
            </a:rPr>
            <a:t>kesehatan</a:t>
          </a:r>
          <a:r>
            <a:rPr lang="en-ID" sz="1600" b="0" i="0" kern="1200" dirty="0">
              <a:effectLst/>
              <a:latin typeface="Lato Light"/>
              <a:ea typeface="+mn-ea"/>
              <a:cs typeface="+mn-cs"/>
            </a:rPr>
            <a:t>.</a:t>
          </a:r>
        </a:p>
      </dsp:txBody>
      <dsp:txXfrm rot="-5400000">
        <a:off x="4346613" y="161872"/>
        <a:ext cx="7682149" cy="834851"/>
      </dsp:txXfrm>
    </dsp:sp>
    <dsp:sp modelId="{4899AF9F-783E-4B33-A96D-B7BD40C9FDAC}">
      <dsp:nvSpPr>
        <dsp:cNvPr id="0" name=""/>
        <dsp:cNvSpPr/>
      </dsp:nvSpPr>
      <dsp:spPr>
        <a:xfrm>
          <a:off x="0" y="1062"/>
          <a:ext cx="4346613" cy="115647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ID" sz="2900" b="0" i="0" kern="1200" dirty="0" err="1">
              <a:effectLst/>
              <a:latin typeface="Lato Light"/>
              <a:ea typeface="+mn-ea"/>
              <a:cs typeface="+mn-cs"/>
            </a:rPr>
            <a:t>Menurut</a:t>
          </a:r>
          <a:r>
            <a:rPr lang="en-ID" sz="2900" b="0" i="0" kern="1200" dirty="0">
              <a:effectLst/>
              <a:latin typeface="Lato Light"/>
              <a:ea typeface="+mn-ea"/>
              <a:cs typeface="+mn-cs"/>
            </a:rPr>
            <a:t> Hopkins</a:t>
          </a:r>
          <a:br>
            <a:rPr lang="en-ID" sz="2900" b="0" i="0" kern="1200" dirty="0">
              <a:effectLst/>
              <a:latin typeface="Lato Light"/>
              <a:ea typeface="+mn-ea"/>
              <a:cs typeface="+mn-cs"/>
            </a:rPr>
          </a:br>
          <a:endParaRPr lang="en-ID" sz="2900" b="0" i="0" kern="1200" dirty="0">
            <a:effectLst/>
            <a:latin typeface="Lato Light"/>
            <a:ea typeface="+mn-ea"/>
            <a:cs typeface="+mn-cs"/>
          </a:endParaRPr>
        </a:p>
      </dsp:txBody>
      <dsp:txXfrm>
        <a:off x="56454" y="57516"/>
        <a:ext cx="4233705" cy="1043563"/>
      </dsp:txXfrm>
    </dsp:sp>
    <dsp:sp modelId="{91069DA1-0015-4A9A-B8B5-520DE460D43C}">
      <dsp:nvSpPr>
        <dsp:cNvPr id="0" name=""/>
        <dsp:cNvSpPr/>
      </dsp:nvSpPr>
      <dsp:spPr>
        <a:xfrm rot="5400000">
          <a:off x="7575476" y="-2026678"/>
          <a:ext cx="1253550" cy="7719765"/>
        </a:xfrm>
        <a:prstGeom prst="round2SameRect">
          <a:avLst/>
        </a:prstGeom>
        <a:solidFill>
          <a:schemeClr val="accent3">
            <a:tint val="40000"/>
            <a:alpha val="90000"/>
            <a:hueOff val="676380"/>
            <a:satOff val="33333"/>
            <a:lumOff val="593"/>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ID" sz="1600" b="0" i="0" kern="1200">
              <a:effectLst/>
              <a:latin typeface="Lato Light"/>
              <a:ea typeface="+mn-ea"/>
              <a:cs typeface="+mn-cs"/>
            </a:rPr>
            <a:t>Menurut Sihite, Sanitasi makanan ialah suatu usaha pencegahan untuk membebaskan makanan dan minuman dari segala bahaya yang dapat mengganggu, merusak kesehatan, mulai dari minuman itu sebelum diproduksi. Selama dalam proses pengolahan, pengangkutan, penyimpanan hingga ke tahap penyajian makanan dan minuman itu siap di konsumsi.</a:t>
          </a:r>
          <a:endParaRPr lang="en-ID" sz="1600" b="0" i="0" kern="1200" dirty="0">
            <a:effectLst/>
            <a:latin typeface="Lato Light"/>
            <a:ea typeface="+mn-ea"/>
            <a:cs typeface="+mn-cs"/>
          </a:endParaRPr>
        </a:p>
      </dsp:txBody>
      <dsp:txXfrm rot="-5400000">
        <a:off x="4342369" y="1267622"/>
        <a:ext cx="7658572" cy="1131164"/>
      </dsp:txXfrm>
    </dsp:sp>
    <dsp:sp modelId="{7B7F2B9A-AD2D-41C5-B719-BE6799A86606}">
      <dsp:nvSpPr>
        <dsp:cNvPr id="0" name=""/>
        <dsp:cNvSpPr/>
      </dsp:nvSpPr>
      <dsp:spPr>
        <a:xfrm>
          <a:off x="0" y="1263896"/>
          <a:ext cx="4342368" cy="1156471"/>
        </a:xfrm>
        <a:prstGeom prst="round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ID" sz="2900" b="0" i="0" kern="1200">
              <a:effectLst/>
              <a:latin typeface="Lato Light"/>
              <a:ea typeface="+mn-ea"/>
              <a:cs typeface="+mn-cs"/>
            </a:rPr>
            <a:t>Menurut Sihite</a:t>
          </a:r>
          <a:br>
            <a:rPr lang="en-ID" sz="2900" b="0" i="0" kern="1200">
              <a:effectLst/>
              <a:latin typeface="Lato Light"/>
              <a:ea typeface="+mn-ea"/>
              <a:cs typeface="+mn-cs"/>
            </a:rPr>
          </a:br>
          <a:endParaRPr lang="en-ID" sz="2900" b="0" i="0" kern="1200" dirty="0">
            <a:effectLst/>
            <a:latin typeface="Lato Light"/>
            <a:ea typeface="+mn-ea"/>
            <a:cs typeface="+mn-cs"/>
          </a:endParaRPr>
        </a:p>
      </dsp:txBody>
      <dsp:txXfrm>
        <a:off x="56454" y="1320350"/>
        <a:ext cx="4229460" cy="1043563"/>
      </dsp:txXfrm>
    </dsp:sp>
    <dsp:sp modelId="{1D89C9DE-D609-4F73-AD50-3C4419DEBA64}">
      <dsp:nvSpPr>
        <dsp:cNvPr id="0" name=""/>
        <dsp:cNvSpPr/>
      </dsp:nvSpPr>
      <dsp:spPr>
        <a:xfrm rot="5400000">
          <a:off x="7747680" y="-758689"/>
          <a:ext cx="925177" cy="7727312"/>
        </a:xfrm>
        <a:prstGeom prst="round2SameRect">
          <a:avLst/>
        </a:prstGeom>
        <a:solidFill>
          <a:schemeClr val="accent3">
            <a:tint val="40000"/>
            <a:alpha val="90000"/>
            <a:hueOff val="1352761"/>
            <a:satOff val="66667"/>
            <a:lumOff val="1186"/>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ID" sz="1600" b="0" i="0" kern="1200">
              <a:effectLst/>
              <a:latin typeface="Lato Light"/>
              <a:ea typeface="+mn-ea"/>
              <a:cs typeface="+mn-cs"/>
            </a:rPr>
            <a:t>Menurut Dr. Azrul Azwar, MPH pengertian sanitasi adalah cara pengawasan terhadap berbagai faktor lingkungan yang mungkin mempengaruhi derajat kesehatan masyarakat.</a:t>
          </a:r>
          <a:endParaRPr lang="en-ID" sz="1600" b="0" i="0" kern="1200" dirty="0">
            <a:effectLst/>
            <a:latin typeface="Lato Light"/>
            <a:ea typeface="+mn-ea"/>
            <a:cs typeface="+mn-cs"/>
          </a:endParaRPr>
        </a:p>
      </dsp:txBody>
      <dsp:txXfrm rot="-5400000">
        <a:off x="4346613" y="2687541"/>
        <a:ext cx="7682149" cy="834851"/>
      </dsp:txXfrm>
    </dsp:sp>
    <dsp:sp modelId="{05F1FE71-563A-4D1F-AA00-5070D1E76E72}">
      <dsp:nvSpPr>
        <dsp:cNvPr id="0" name=""/>
        <dsp:cNvSpPr/>
      </dsp:nvSpPr>
      <dsp:spPr>
        <a:xfrm>
          <a:off x="0" y="2526730"/>
          <a:ext cx="4346613" cy="1156471"/>
        </a:xfrm>
        <a:prstGeom prst="round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ID" sz="2900" b="0" i="0" kern="1200">
              <a:effectLst/>
              <a:latin typeface="Lato Light"/>
              <a:ea typeface="+mn-ea"/>
              <a:cs typeface="+mn-cs"/>
            </a:rPr>
            <a:t>Menurut Dr. Azrul Azwar</a:t>
          </a:r>
          <a:br>
            <a:rPr lang="en-ID" sz="2900" b="0" i="0" kern="1200">
              <a:effectLst/>
              <a:latin typeface="Lato Light"/>
              <a:ea typeface="+mn-ea"/>
              <a:cs typeface="+mn-cs"/>
            </a:rPr>
          </a:br>
          <a:endParaRPr lang="en-ID" sz="2900" b="0" i="0" kern="1200" dirty="0">
            <a:effectLst/>
            <a:latin typeface="Lato Light"/>
            <a:ea typeface="+mn-ea"/>
            <a:cs typeface="+mn-cs"/>
          </a:endParaRPr>
        </a:p>
      </dsp:txBody>
      <dsp:txXfrm>
        <a:off x="56454" y="2583184"/>
        <a:ext cx="4233705" cy="1043563"/>
      </dsp:txXfrm>
    </dsp:sp>
    <dsp:sp modelId="{05A8A9C9-0DC5-4F53-8745-A16970AEF844}">
      <dsp:nvSpPr>
        <dsp:cNvPr id="0" name=""/>
        <dsp:cNvSpPr/>
      </dsp:nvSpPr>
      <dsp:spPr>
        <a:xfrm rot="5400000">
          <a:off x="7747680" y="455605"/>
          <a:ext cx="925177" cy="7727312"/>
        </a:xfrm>
        <a:prstGeom prst="round2SameRect">
          <a:avLst/>
        </a:prstGeom>
        <a:solidFill>
          <a:schemeClr val="accent3">
            <a:tint val="40000"/>
            <a:alpha val="90000"/>
            <a:hueOff val="2029141"/>
            <a:satOff val="100000"/>
            <a:lumOff val="1779"/>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ID" sz="1600" b="0" i="0" kern="1200">
              <a:effectLst/>
              <a:latin typeface="Lato Light"/>
              <a:ea typeface="+mn-ea"/>
              <a:cs typeface="+mn-cs"/>
            </a:rPr>
            <a:t>Menurut WHO pengertian sanitasi ialah pengendalian semua faktor lingkungan fisik manusia yang dapat menimbulkan akibat buruk terhadap kehidupan manusia, baik fisik maupun mental.</a:t>
          </a:r>
          <a:endParaRPr lang="en-ID" sz="1600" b="0" i="0" kern="1200" dirty="0">
            <a:effectLst/>
            <a:latin typeface="Lato Light"/>
            <a:ea typeface="+mn-ea"/>
            <a:cs typeface="+mn-cs"/>
          </a:endParaRPr>
        </a:p>
      </dsp:txBody>
      <dsp:txXfrm rot="-5400000">
        <a:off x="4346613" y="3901836"/>
        <a:ext cx="7682149" cy="834851"/>
      </dsp:txXfrm>
    </dsp:sp>
    <dsp:sp modelId="{1E246407-004A-494B-8425-59C999BB02E9}">
      <dsp:nvSpPr>
        <dsp:cNvPr id="0" name=""/>
        <dsp:cNvSpPr/>
      </dsp:nvSpPr>
      <dsp:spPr>
        <a:xfrm>
          <a:off x="0" y="3741025"/>
          <a:ext cx="4346613" cy="1156471"/>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ID" sz="2900" b="0" i="0" kern="1200">
              <a:effectLst/>
              <a:latin typeface="Lato Light"/>
              <a:ea typeface="+mn-ea"/>
              <a:cs typeface="+mn-cs"/>
            </a:rPr>
            <a:t>Menurut WHO</a:t>
          </a:r>
          <a:br>
            <a:rPr lang="en-ID" sz="2900" b="0" i="0" kern="1200">
              <a:effectLst/>
              <a:latin typeface="Lato Light"/>
              <a:ea typeface="+mn-ea"/>
              <a:cs typeface="+mn-cs"/>
            </a:rPr>
          </a:br>
          <a:endParaRPr lang="en-ID" sz="2900" b="0" i="0" kern="1200" dirty="0">
            <a:effectLst/>
            <a:latin typeface="Lato Light"/>
            <a:ea typeface="+mn-ea"/>
            <a:cs typeface="+mn-cs"/>
          </a:endParaRPr>
        </a:p>
      </dsp:txBody>
      <dsp:txXfrm>
        <a:off x="56454" y="3797479"/>
        <a:ext cx="4233705" cy="1043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EB816-C8C2-4306-BEC4-8103C6D63A3A}">
      <dsp:nvSpPr>
        <dsp:cNvPr id="0" name=""/>
        <dsp:cNvSpPr/>
      </dsp:nvSpPr>
      <dsp:spPr>
        <a:xfrm>
          <a:off x="951875" y="2245"/>
          <a:ext cx="4100798" cy="2825450"/>
        </a:xfrm>
        <a:prstGeom prst="roundRect">
          <a:avLst/>
        </a:prstGeom>
        <a:blipFill rotWithShape="1">
          <a:blip xmlns:r="http://schemas.openxmlformats.org/officeDocument/2006/relationships" r:embed="rId1"/>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C2365-0BEA-4BDD-8C38-A6B2985DDB22}">
      <dsp:nvSpPr>
        <dsp:cNvPr id="0" name=""/>
        <dsp:cNvSpPr/>
      </dsp:nvSpPr>
      <dsp:spPr>
        <a:xfrm>
          <a:off x="951875" y="2827695"/>
          <a:ext cx="4100798" cy="1521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ID" sz="1600" b="0" i="0" kern="1200" dirty="0">
              <a:solidFill>
                <a:schemeClr val="tx1"/>
              </a:solidFill>
              <a:effectLst/>
              <a:latin typeface="Comic Sans MS" panose="030F0702030302020204" pitchFamily="66" charset="0"/>
              <a:ea typeface="+mn-ea"/>
              <a:cs typeface="+mn-cs"/>
            </a:rPr>
            <a:t>Personal Hygiene </a:t>
          </a:r>
          <a:r>
            <a:rPr lang="en-ID" sz="1600" b="0" i="0" kern="1200" dirty="0" err="1">
              <a:solidFill>
                <a:schemeClr val="tx1"/>
              </a:solidFill>
              <a:effectLst/>
              <a:latin typeface="Comic Sans MS" panose="030F0702030302020204" pitchFamily="66" charset="0"/>
              <a:ea typeface="+mn-ea"/>
              <a:cs typeface="+mn-cs"/>
            </a:rPr>
            <a:t>atau</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kebersihan</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perorangan</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adalah</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suatu</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usaha</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untuk</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memelihara</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kebersihan</a:t>
          </a:r>
          <a:r>
            <a:rPr lang="en-ID" sz="1600" b="0" i="0" kern="1200" dirty="0">
              <a:solidFill>
                <a:schemeClr val="tx1"/>
              </a:solidFill>
              <a:effectLst/>
              <a:latin typeface="Comic Sans MS" panose="030F0702030302020204" pitchFamily="66" charset="0"/>
              <a:ea typeface="+mn-ea"/>
              <a:cs typeface="+mn-cs"/>
            </a:rPr>
            <a:t> dan </a:t>
          </a:r>
          <a:r>
            <a:rPr lang="en-ID" sz="1600" b="0" i="0" kern="1200" dirty="0" err="1">
              <a:solidFill>
                <a:schemeClr val="tx1"/>
              </a:solidFill>
              <a:effectLst/>
              <a:latin typeface="Comic Sans MS" panose="030F0702030302020204" pitchFamily="66" charset="0"/>
              <a:ea typeface="+mn-ea"/>
              <a:cs typeface="+mn-cs"/>
            </a:rPr>
            <a:t>kesehatan</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seseorang</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untuk</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kesejahteraan</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fisik</a:t>
          </a:r>
          <a:r>
            <a:rPr lang="en-ID" sz="1600" b="0" i="0" kern="1200" dirty="0">
              <a:solidFill>
                <a:schemeClr val="tx1"/>
              </a:solidFill>
              <a:effectLst/>
              <a:latin typeface="Comic Sans MS" panose="030F0702030302020204" pitchFamily="66" charset="0"/>
              <a:ea typeface="+mn-ea"/>
              <a:cs typeface="+mn-cs"/>
            </a:rPr>
            <a:t> dan </a:t>
          </a:r>
          <a:r>
            <a:rPr lang="en-ID" sz="1600" b="0" i="0" kern="1200" dirty="0" err="1">
              <a:solidFill>
                <a:schemeClr val="tx1"/>
              </a:solidFill>
              <a:effectLst/>
              <a:latin typeface="Comic Sans MS" panose="030F0702030302020204" pitchFamily="66" charset="0"/>
              <a:ea typeface="+mn-ea"/>
              <a:cs typeface="+mn-cs"/>
            </a:rPr>
            <a:t>psikis</a:t>
          </a:r>
          <a:r>
            <a:rPr lang="en-ID" sz="1600" b="0" i="0" kern="1200" dirty="0">
              <a:solidFill>
                <a:schemeClr val="tx1"/>
              </a:solidFill>
              <a:effectLst/>
              <a:latin typeface="Comic Sans MS" panose="030F0702030302020204" pitchFamily="66" charset="0"/>
              <a:ea typeface="+mn-ea"/>
              <a:cs typeface="+mn-cs"/>
            </a:rPr>
            <a:t>.</a:t>
          </a:r>
        </a:p>
      </dsp:txBody>
      <dsp:txXfrm>
        <a:off x="951875" y="2827695"/>
        <a:ext cx="4100798" cy="1521396"/>
      </dsp:txXfrm>
    </dsp:sp>
    <dsp:sp modelId="{289A179F-D7B0-4FC0-9ABF-9D2C1EC7C3FD}">
      <dsp:nvSpPr>
        <dsp:cNvPr id="0" name=""/>
        <dsp:cNvSpPr/>
      </dsp:nvSpPr>
      <dsp:spPr>
        <a:xfrm>
          <a:off x="5462926" y="2245"/>
          <a:ext cx="4100798" cy="2825450"/>
        </a:xfrm>
        <a:prstGeom prst="roundRect">
          <a:avLst/>
        </a:prstGeom>
        <a:blipFill rotWithShape="1">
          <a:blip xmlns:r="http://schemas.openxmlformats.org/officeDocument/2006/relationships" r:embed="rId2"/>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CC154E-2A17-4581-A530-26F77DFCDF4D}">
      <dsp:nvSpPr>
        <dsp:cNvPr id="0" name=""/>
        <dsp:cNvSpPr/>
      </dsp:nvSpPr>
      <dsp:spPr>
        <a:xfrm>
          <a:off x="5462926" y="2827695"/>
          <a:ext cx="4100798" cy="1521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ID" sz="1600" b="0" i="0" kern="1200" dirty="0">
              <a:solidFill>
                <a:schemeClr val="tx1"/>
              </a:solidFill>
              <a:effectLst/>
              <a:latin typeface="Comic Sans MS" panose="030F0702030302020204" pitchFamily="66" charset="0"/>
              <a:ea typeface="+mn-ea"/>
              <a:cs typeface="+mn-cs"/>
            </a:rPr>
            <a:t>Hygiene </a:t>
          </a:r>
          <a:r>
            <a:rPr lang="en-ID" sz="1600" b="0" i="0" kern="1200" dirty="0" err="1">
              <a:solidFill>
                <a:schemeClr val="tx1"/>
              </a:solidFill>
              <a:effectLst/>
              <a:latin typeface="Comic Sans MS" panose="030F0702030302020204" pitchFamily="66" charset="0"/>
              <a:ea typeface="+mn-ea"/>
              <a:cs typeface="+mn-cs"/>
            </a:rPr>
            <a:t>Makanan</a:t>
          </a:r>
          <a:r>
            <a:rPr lang="en-ID" sz="1600" b="0" i="0" kern="1200" dirty="0">
              <a:solidFill>
                <a:schemeClr val="tx1"/>
              </a:solidFill>
              <a:effectLst/>
              <a:latin typeface="Comic Sans MS" panose="030F0702030302020204" pitchFamily="66" charset="0"/>
              <a:ea typeface="+mn-ea"/>
              <a:cs typeface="+mn-cs"/>
            </a:rPr>
            <a:t> dan </a:t>
          </a:r>
          <a:r>
            <a:rPr lang="en-ID" sz="1600" b="0" i="0" kern="1200" dirty="0" err="1">
              <a:solidFill>
                <a:schemeClr val="tx1"/>
              </a:solidFill>
              <a:effectLst/>
              <a:latin typeface="Comic Sans MS" panose="030F0702030302020204" pitchFamily="66" charset="0"/>
              <a:ea typeface="+mn-ea"/>
              <a:cs typeface="+mn-cs"/>
            </a:rPr>
            <a:t>Minuman</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adalah</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suatu</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usaha</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untuk</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menjaga</a:t>
          </a:r>
          <a:r>
            <a:rPr lang="en-ID" sz="1600" b="0" i="0" kern="1200" dirty="0">
              <a:solidFill>
                <a:schemeClr val="tx1"/>
              </a:solidFill>
              <a:effectLst/>
              <a:latin typeface="Comic Sans MS" panose="030F0702030302020204" pitchFamily="66" charset="0"/>
              <a:ea typeface="+mn-ea"/>
              <a:cs typeface="+mn-cs"/>
            </a:rPr>
            <a:t> dan </a:t>
          </a:r>
          <a:r>
            <a:rPr lang="en-ID" sz="1600" b="0" i="0" kern="1200" dirty="0" err="1">
              <a:solidFill>
                <a:schemeClr val="tx1"/>
              </a:solidFill>
              <a:effectLst/>
              <a:latin typeface="Comic Sans MS" panose="030F0702030302020204" pitchFamily="66" charset="0"/>
              <a:ea typeface="+mn-ea"/>
              <a:cs typeface="+mn-cs"/>
            </a:rPr>
            <a:t>memelihara</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kebersihan</a:t>
          </a:r>
          <a:r>
            <a:rPr lang="en-ID" sz="1600" b="0" i="0" kern="1200" dirty="0">
              <a:solidFill>
                <a:schemeClr val="tx1"/>
              </a:solidFill>
              <a:effectLst/>
              <a:latin typeface="Comic Sans MS" panose="030F0702030302020204" pitchFamily="66" charset="0"/>
              <a:ea typeface="+mn-ea"/>
              <a:cs typeface="+mn-cs"/>
            </a:rPr>
            <a:t> </a:t>
          </a:r>
          <a:r>
            <a:rPr lang="en-ID" sz="1600" b="0" i="0" kern="1200" dirty="0" err="1">
              <a:solidFill>
                <a:schemeClr val="tx1"/>
              </a:solidFill>
              <a:effectLst/>
              <a:latin typeface="Comic Sans MS" panose="030F0702030302020204" pitchFamily="66" charset="0"/>
              <a:ea typeface="+mn-ea"/>
              <a:cs typeface="+mn-cs"/>
            </a:rPr>
            <a:t>makanan</a:t>
          </a:r>
          <a:r>
            <a:rPr lang="en-ID" sz="1600" b="0" i="0" kern="1200" dirty="0">
              <a:solidFill>
                <a:schemeClr val="tx1"/>
              </a:solidFill>
              <a:effectLst/>
              <a:latin typeface="Comic Sans MS" panose="030F0702030302020204" pitchFamily="66" charset="0"/>
              <a:ea typeface="+mn-ea"/>
              <a:cs typeface="+mn-cs"/>
            </a:rPr>
            <a:t> dan </a:t>
          </a:r>
          <a:r>
            <a:rPr lang="en-ID" sz="1600" b="0" i="0" kern="1200" dirty="0" err="1">
              <a:solidFill>
                <a:schemeClr val="tx1"/>
              </a:solidFill>
              <a:effectLst/>
              <a:latin typeface="Comic Sans MS" panose="030F0702030302020204" pitchFamily="66" charset="0"/>
              <a:ea typeface="+mn-ea"/>
              <a:cs typeface="+mn-cs"/>
            </a:rPr>
            <a:t>minuman</a:t>
          </a:r>
          <a:r>
            <a:rPr lang="en-ID" sz="1600" b="0" i="0" kern="1200" dirty="0">
              <a:solidFill>
                <a:schemeClr val="tx1"/>
              </a:solidFill>
              <a:effectLst/>
              <a:latin typeface="Comic Sans MS" panose="030F0702030302020204" pitchFamily="66" charset="0"/>
              <a:ea typeface="+mn-ea"/>
              <a:cs typeface="+mn-cs"/>
            </a:rPr>
            <a:t> yang </a:t>
          </a:r>
          <a:r>
            <a:rPr lang="en-ID" sz="1600" b="0" i="0" kern="1200" dirty="0" err="1">
              <a:solidFill>
                <a:schemeClr val="tx1"/>
              </a:solidFill>
              <a:effectLst/>
              <a:latin typeface="Comic Sans MS" panose="030F0702030302020204" pitchFamily="66" charset="0"/>
              <a:ea typeface="+mn-ea"/>
              <a:cs typeface="+mn-cs"/>
            </a:rPr>
            <a:t>dikonsumsi</a:t>
          </a:r>
          <a:r>
            <a:rPr lang="en-ID" sz="1600" b="0" i="0" kern="1200" dirty="0">
              <a:solidFill>
                <a:schemeClr val="tx1"/>
              </a:solidFill>
              <a:effectLst/>
              <a:latin typeface="Comic Sans MS" panose="030F0702030302020204" pitchFamily="66" charset="0"/>
              <a:ea typeface="+mn-ea"/>
              <a:cs typeface="+mn-cs"/>
            </a:rPr>
            <a:t> oleh </a:t>
          </a:r>
          <a:r>
            <a:rPr lang="en-ID" sz="1600" b="0" i="0" kern="1200" dirty="0" err="1">
              <a:solidFill>
                <a:schemeClr val="tx1"/>
              </a:solidFill>
              <a:effectLst/>
              <a:latin typeface="Comic Sans MS" panose="030F0702030302020204" pitchFamily="66" charset="0"/>
              <a:ea typeface="+mn-ea"/>
              <a:cs typeface="+mn-cs"/>
            </a:rPr>
            <a:t>manusia</a:t>
          </a:r>
          <a:r>
            <a:rPr lang="en-ID" sz="1600" b="0" i="0" kern="1200" dirty="0">
              <a:solidFill>
                <a:schemeClr val="tx1"/>
              </a:solidFill>
              <a:effectLst/>
              <a:latin typeface="Comic Sans MS" panose="030F0702030302020204" pitchFamily="66" charset="0"/>
              <a:ea typeface="+mn-ea"/>
              <a:cs typeface="+mn-cs"/>
            </a:rPr>
            <a:t>.</a:t>
          </a:r>
          <a:endParaRPr lang="en-ID" sz="1600" kern="1200" dirty="0">
            <a:latin typeface="Comic Sans MS" panose="030F0702030302020204" pitchFamily="66" charset="0"/>
          </a:endParaRPr>
        </a:p>
      </dsp:txBody>
      <dsp:txXfrm>
        <a:off x="5462926" y="2827695"/>
        <a:ext cx="4100798" cy="1521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B5EEA-ADD1-4CC5-98B1-1C9A610A8348}">
      <dsp:nvSpPr>
        <dsp:cNvPr id="0" name=""/>
        <dsp:cNvSpPr/>
      </dsp:nvSpPr>
      <dsp:spPr>
        <a:xfrm>
          <a:off x="165915" y="918172"/>
          <a:ext cx="3806190" cy="1189434"/>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5644" tIns="53340" rIns="53340" bIns="53340" numCol="1" spcCol="1270" anchor="ctr" anchorCtr="0">
          <a:noAutofit/>
        </a:bodyPr>
        <a:lstStyle/>
        <a:p>
          <a:pPr marL="0" lvl="0" indent="0" algn="l" defTabSz="622300">
            <a:lnSpc>
              <a:spcPct val="90000"/>
            </a:lnSpc>
            <a:spcBef>
              <a:spcPct val="0"/>
            </a:spcBef>
            <a:spcAft>
              <a:spcPct val="35000"/>
            </a:spcAft>
            <a:buNone/>
          </a:pPr>
          <a:r>
            <a:rPr lang="en-ID" sz="1400" b="0" i="0" kern="1200">
              <a:effectLst/>
              <a:latin typeface="Lato Light"/>
              <a:ea typeface="+mn-ea"/>
              <a:cs typeface="+mn-cs"/>
            </a:rPr>
            <a:t>1. Penyediaan air bersih/air minum “water supply” ini meliputi pengawasan terhadap kualitas, kuantitas dan pemanfaatan air.</a:t>
          </a:r>
          <a:endParaRPr lang="en-ID" sz="1400" kern="1200" dirty="0"/>
        </a:p>
      </dsp:txBody>
      <dsp:txXfrm>
        <a:off x="165915" y="918172"/>
        <a:ext cx="3806190" cy="1189434"/>
      </dsp:txXfrm>
    </dsp:sp>
    <dsp:sp modelId="{8F847DA9-E084-4B46-98B1-31B2418CB33F}">
      <dsp:nvSpPr>
        <dsp:cNvPr id="0" name=""/>
        <dsp:cNvSpPr/>
      </dsp:nvSpPr>
      <dsp:spPr>
        <a:xfrm>
          <a:off x="7324" y="746365"/>
          <a:ext cx="832604" cy="1248906"/>
        </a:xfrm>
        <a:prstGeom prst="rect">
          <a:avLst/>
        </a:prstGeom>
        <a:blipFill rotWithShape="1">
          <a:blip xmlns:r="http://schemas.openxmlformats.org/officeDocument/2006/relationships" r:embed="rId1"/>
          <a:srcRect/>
          <a:stretch>
            <a:fillRect l="-84000" r="-8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CBE13B-BF28-43A1-A8A1-9E2E354F9081}">
      <dsp:nvSpPr>
        <dsp:cNvPr id="0" name=""/>
        <dsp:cNvSpPr/>
      </dsp:nvSpPr>
      <dsp:spPr>
        <a:xfrm>
          <a:off x="4272200" y="918172"/>
          <a:ext cx="3806190" cy="1189434"/>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5644" tIns="53340" rIns="53340" bIns="53340" numCol="1" spcCol="1270" anchor="ctr" anchorCtr="0">
          <a:noAutofit/>
        </a:bodyPr>
        <a:lstStyle/>
        <a:p>
          <a:pPr marL="0" lvl="0" indent="0" algn="l" defTabSz="622300">
            <a:lnSpc>
              <a:spcPct val="90000"/>
            </a:lnSpc>
            <a:spcBef>
              <a:spcPct val="0"/>
            </a:spcBef>
            <a:spcAft>
              <a:spcPct val="35000"/>
            </a:spcAft>
            <a:buNone/>
          </a:pPr>
          <a:r>
            <a:rPr lang="en-ID" sz="1400" b="0" i="0" kern="1200">
              <a:effectLst/>
              <a:latin typeface="Lato Light"/>
              <a:ea typeface="+mn-ea"/>
              <a:cs typeface="+mn-cs"/>
            </a:rPr>
            <a:t>2. Pengolahan sampah “refuse disposal” ini meliputi cara pembuangan sampah, peralatan pembuangan sampah dan cara penggunaannya.</a:t>
          </a:r>
          <a:endParaRPr lang="en-ID" sz="1400" b="0" i="0" kern="1200" dirty="0">
            <a:effectLst/>
            <a:latin typeface="Lato Light"/>
            <a:ea typeface="+mn-ea"/>
            <a:cs typeface="+mn-cs"/>
          </a:endParaRPr>
        </a:p>
      </dsp:txBody>
      <dsp:txXfrm>
        <a:off x="4272200" y="918172"/>
        <a:ext cx="3806190" cy="1189434"/>
      </dsp:txXfrm>
    </dsp:sp>
    <dsp:sp modelId="{AE242C67-1E2A-44BD-B57D-74BA7D1A5ECD}">
      <dsp:nvSpPr>
        <dsp:cNvPr id="0" name=""/>
        <dsp:cNvSpPr/>
      </dsp:nvSpPr>
      <dsp:spPr>
        <a:xfrm>
          <a:off x="4113609" y="746365"/>
          <a:ext cx="832604" cy="1248906"/>
        </a:xfrm>
        <a:prstGeom prst="rect">
          <a:avLst/>
        </a:prstGeom>
        <a:blipFill rotWithShape="1">
          <a:blip xmlns:r="http://schemas.openxmlformats.org/officeDocument/2006/relationships" r:embed="rId2"/>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42A47E-58B9-400F-908C-6AB2CABD2223}">
      <dsp:nvSpPr>
        <dsp:cNvPr id="0" name=""/>
        <dsp:cNvSpPr/>
      </dsp:nvSpPr>
      <dsp:spPr>
        <a:xfrm>
          <a:off x="8378485" y="918172"/>
          <a:ext cx="3806190" cy="1189434"/>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5644" tIns="53340" rIns="53340" bIns="53340" numCol="1" spcCol="1270" anchor="ctr" anchorCtr="0">
          <a:noAutofit/>
        </a:bodyPr>
        <a:lstStyle/>
        <a:p>
          <a:pPr marL="0" lvl="0" indent="0" algn="l" defTabSz="622300">
            <a:lnSpc>
              <a:spcPct val="90000"/>
            </a:lnSpc>
            <a:spcBef>
              <a:spcPct val="0"/>
            </a:spcBef>
            <a:spcAft>
              <a:spcPct val="35000"/>
            </a:spcAft>
            <a:buNone/>
          </a:pPr>
          <a:r>
            <a:rPr lang="en-ID" sz="1400" b="0" i="0" kern="1200">
              <a:effectLst/>
              <a:latin typeface="Lato Light"/>
              <a:ea typeface="+mn-ea"/>
              <a:cs typeface="+mn-cs"/>
            </a:rPr>
            <a:t>3. Pengolahan makanan dan minuman “food sanitation” ini meliputi pangadaan, penyimpanan, pengolahan dan penyajian makanan.</a:t>
          </a:r>
          <a:endParaRPr lang="en-ID" sz="1400" b="0" i="0" kern="1200" dirty="0">
            <a:effectLst/>
            <a:latin typeface="Lato Light"/>
            <a:ea typeface="+mn-ea"/>
            <a:cs typeface="+mn-cs"/>
          </a:endParaRPr>
        </a:p>
      </dsp:txBody>
      <dsp:txXfrm>
        <a:off x="8378485" y="918172"/>
        <a:ext cx="3806190" cy="1189434"/>
      </dsp:txXfrm>
    </dsp:sp>
    <dsp:sp modelId="{8985DE95-D075-413D-AE4F-618A321115C4}">
      <dsp:nvSpPr>
        <dsp:cNvPr id="0" name=""/>
        <dsp:cNvSpPr/>
      </dsp:nvSpPr>
      <dsp:spPr>
        <a:xfrm>
          <a:off x="8219894" y="746365"/>
          <a:ext cx="832604" cy="1248906"/>
        </a:xfrm>
        <a:prstGeom prst="rect">
          <a:avLst/>
        </a:prstGeom>
        <a:blipFill rotWithShape="1">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0106F8-B226-4F0B-8FD2-26ABFF748844}">
      <dsp:nvSpPr>
        <dsp:cNvPr id="0" name=""/>
        <dsp:cNvSpPr/>
      </dsp:nvSpPr>
      <dsp:spPr>
        <a:xfrm>
          <a:off x="2219058" y="2415538"/>
          <a:ext cx="3806190" cy="1189434"/>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5644" tIns="53340" rIns="53340" bIns="53340" numCol="1" spcCol="1270" anchor="ctr" anchorCtr="0">
          <a:noAutofit/>
        </a:bodyPr>
        <a:lstStyle/>
        <a:p>
          <a:pPr marL="0" lvl="0" indent="0" algn="l" defTabSz="622300">
            <a:lnSpc>
              <a:spcPct val="90000"/>
            </a:lnSpc>
            <a:spcBef>
              <a:spcPct val="0"/>
            </a:spcBef>
            <a:spcAft>
              <a:spcPct val="35000"/>
            </a:spcAft>
            <a:buNone/>
          </a:pPr>
          <a:r>
            <a:rPr lang="en-ID" sz="1400" b="0" i="0" kern="1200">
              <a:effectLst/>
              <a:latin typeface="Lato Light"/>
              <a:ea typeface="+mn-ea"/>
              <a:cs typeface="+mn-cs"/>
            </a:rPr>
            <a:t>4.Pengawasan/pengendalian serangga dan binatang pengerat “insect and rodent control” ini meliputi cara pengendalian serangan dan binatang pengerat.</a:t>
          </a:r>
          <a:endParaRPr lang="en-ID" sz="1400" b="0" i="0" kern="1200" dirty="0">
            <a:effectLst/>
            <a:latin typeface="Lato Light"/>
            <a:ea typeface="+mn-ea"/>
            <a:cs typeface="+mn-cs"/>
          </a:endParaRPr>
        </a:p>
      </dsp:txBody>
      <dsp:txXfrm>
        <a:off x="2219058" y="2415538"/>
        <a:ext cx="3806190" cy="1189434"/>
      </dsp:txXfrm>
    </dsp:sp>
    <dsp:sp modelId="{35E07FC0-0B5F-4020-A9D9-B75483CC0475}">
      <dsp:nvSpPr>
        <dsp:cNvPr id="0" name=""/>
        <dsp:cNvSpPr/>
      </dsp:nvSpPr>
      <dsp:spPr>
        <a:xfrm>
          <a:off x="2060467" y="2243731"/>
          <a:ext cx="832604" cy="1248906"/>
        </a:xfrm>
        <a:prstGeom prst="rect">
          <a:avLst/>
        </a:prstGeom>
        <a:blipFill rotWithShape="1">
          <a:blip xmlns:r="http://schemas.openxmlformats.org/officeDocument/2006/relationships" r:embed="rId4"/>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2456D3-6C8D-4F27-B71E-837FB605D67A}">
      <dsp:nvSpPr>
        <dsp:cNvPr id="0" name=""/>
        <dsp:cNvSpPr/>
      </dsp:nvSpPr>
      <dsp:spPr>
        <a:xfrm>
          <a:off x="6325342" y="2415538"/>
          <a:ext cx="3806190" cy="1189434"/>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5644" tIns="53340" rIns="53340" bIns="53340" numCol="1" spcCol="1270" anchor="ctr" anchorCtr="0">
          <a:noAutofit/>
        </a:bodyPr>
        <a:lstStyle/>
        <a:p>
          <a:pPr marL="0" lvl="0" indent="0" algn="l" defTabSz="622300">
            <a:lnSpc>
              <a:spcPct val="90000"/>
            </a:lnSpc>
            <a:spcBef>
              <a:spcPct val="0"/>
            </a:spcBef>
            <a:spcAft>
              <a:spcPct val="35000"/>
            </a:spcAft>
            <a:buNone/>
          </a:pPr>
          <a:r>
            <a:rPr lang="en-ID" sz="1400" b="0" i="0" kern="1200" dirty="0">
              <a:effectLst/>
              <a:latin typeface="Lato Light"/>
              <a:ea typeface="+mn-ea"/>
              <a:cs typeface="+mn-cs"/>
            </a:rPr>
            <a:t>5. </a:t>
          </a:r>
          <a:r>
            <a:rPr lang="en-ID" sz="1400" b="0" i="0" kern="1200" dirty="0" err="1">
              <a:effectLst/>
              <a:latin typeface="Lato Light"/>
              <a:ea typeface="+mn-ea"/>
              <a:cs typeface="+mn-cs"/>
            </a:rPr>
            <a:t>Kesehatan</a:t>
          </a:r>
          <a:r>
            <a:rPr lang="en-ID" sz="1400" b="0" i="0" kern="1200" dirty="0">
              <a:effectLst/>
              <a:latin typeface="Lato Light"/>
              <a:ea typeface="+mn-ea"/>
              <a:cs typeface="+mn-cs"/>
            </a:rPr>
            <a:t> dan </a:t>
          </a:r>
          <a:r>
            <a:rPr lang="en-ID" sz="1400" b="0" i="0" kern="1200" dirty="0" err="1">
              <a:effectLst/>
              <a:latin typeface="Lato Light"/>
              <a:ea typeface="+mn-ea"/>
              <a:cs typeface="+mn-cs"/>
            </a:rPr>
            <a:t>keselamatan</a:t>
          </a:r>
          <a:r>
            <a:rPr lang="en-ID" sz="1400" b="0" i="0" kern="1200" dirty="0">
              <a:effectLst/>
              <a:latin typeface="Lato Light"/>
              <a:ea typeface="+mn-ea"/>
              <a:cs typeface="+mn-cs"/>
            </a:rPr>
            <a:t> </a:t>
          </a:r>
          <a:r>
            <a:rPr lang="en-ID" sz="1400" b="0" i="0" kern="1200" dirty="0" err="1">
              <a:effectLst/>
              <a:latin typeface="Lato Light"/>
              <a:ea typeface="+mn-ea"/>
              <a:cs typeface="+mn-cs"/>
            </a:rPr>
            <a:t>kerja</a:t>
          </a:r>
          <a:r>
            <a:rPr lang="en-ID" sz="1400" b="0" i="0" kern="1200" dirty="0">
              <a:effectLst/>
              <a:latin typeface="Lato Light"/>
              <a:ea typeface="+mn-ea"/>
              <a:cs typeface="+mn-cs"/>
            </a:rPr>
            <a:t>, </a:t>
          </a:r>
          <a:r>
            <a:rPr lang="en-ID" sz="1400" b="0" i="0" kern="1200" dirty="0" err="1">
              <a:effectLst/>
              <a:latin typeface="Lato Light"/>
              <a:ea typeface="+mn-ea"/>
              <a:cs typeface="+mn-cs"/>
            </a:rPr>
            <a:t>ini</a:t>
          </a:r>
          <a:r>
            <a:rPr lang="en-ID" sz="1400" b="0" i="0" kern="1200" dirty="0">
              <a:effectLst/>
              <a:latin typeface="Lato Light"/>
              <a:ea typeface="+mn-ea"/>
              <a:cs typeface="+mn-cs"/>
            </a:rPr>
            <a:t> </a:t>
          </a:r>
          <a:r>
            <a:rPr lang="en-ID" sz="1400" b="0" i="0" kern="1200" dirty="0" err="1">
              <a:effectLst/>
              <a:latin typeface="Lato Light"/>
              <a:ea typeface="+mn-ea"/>
              <a:cs typeface="+mn-cs"/>
            </a:rPr>
            <a:t>melakukan</a:t>
          </a:r>
          <a:r>
            <a:rPr lang="en-ID" sz="1400" b="0" i="0" kern="1200" dirty="0">
              <a:effectLst/>
              <a:latin typeface="Lato Light"/>
              <a:ea typeface="+mn-ea"/>
              <a:cs typeface="+mn-cs"/>
            </a:rPr>
            <a:t> </a:t>
          </a:r>
          <a:r>
            <a:rPr lang="en-ID" sz="1400" b="0" i="0" kern="1200" dirty="0" err="1">
              <a:effectLst/>
              <a:latin typeface="Lato Light"/>
              <a:ea typeface="+mn-ea"/>
              <a:cs typeface="+mn-cs"/>
            </a:rPr>
            <a:t>kegiatan</a:t>
          </a:r>
          <a:r>
            <a:rPr lang="en-ID" sz="1400" b="0" i="0" kern="1200" dirty="0">
              <a:effectLst/>
              <a:latin typeface="Lato Light"/>
              <a:ea typeface="+mn-ea"/>
              <a:cs typeface="+mn-cs"/>
            </a:rPr>
            <a:t> K3 </a:t>
          </a:r>
          <a:r>
            <a:rPr lang="en-ID" sz="1400" b="0" i="0" kern="1200" dirty="0" err="1">
              <a:effectLst/>
              <a:latin typeface="Lato Light"/>
              <a:ea typeface="+mn-ea"/>
              <a:cs typeface="+mn-cs"/>
            </a:rPr>
            <a:t>meliputi</a:t>
          </a:r>
          <a:r>
            <a:rPr lang="en-ID" sz="1400" b="0" i="0" kern="1200" dirty="0">
              <a:effectLst/>
              <a:latin typeface="Lato Light"/>
              <a:ea typeface="+mn-ea"/>
              <a:cs typeface="+mn-cs"/>
            </a:rPr>
            <a:t> </a:t>
          </a:r>
          <a:r>
            <a:rPr lang="en-ID" sz="1400" b="0" i="0" kern="1200" dirty="0" err="1">
              <a:effectLst/>
              <a:latin typeface="Lato Light"/>
              <a:ea typeface="+mn-ea"/>
              <a:cs typeface="+mn-cs"/>
            </a:rPr>
            <a:t>ruang</a:t>
          </a:r>
          <a:r>
            <a:rPr lang="en-ID" sz="1400" b="0" i="0" kern="1200" dirty="0">
              <a:effectLst/>
              <a:latin typeface="Lato Light"/>
              <a:ea typeface="+mn-ea"/>
              <a:cs typeface="+mn-cs"/>
            </a:rPr>
            <a:t> </a:t>
          </a:r>
          <a:r>
            <a:rPr lang="en-ID" sz="1400" b="0" i="0" kern="1200" dirty="0" err="1">
              <a:effectLst/>
              <a:latin typeface="Lato Light"/>
              <a:ea typeface="+mn-ea"/>
              <a:cs typeface="+mn-cs"/>
            </a:rPr>
            <a:t>kerja</a:t>
          </a:r>
          <a:r>
            <a:rPr lang="en-ID" sz="1400" b="0" i="0" kern="1200" dirty="0">
              <a:effectLst/>
              <a:latin typeface="Lato Light"/>
              <a:ea typeface="+mn-ea"/>
              <a:cs typeface="+mn-cs"/>
            </a:rPr>
            <a:t> “</a:t>
          </a:r>
          <a:r>
            <a:rPr lang="en-ID" sz="1400" b="0" i="0" kern="1200" dirty="0" err="1">
              <a:effectLst/>
              <a:latin typeface="Lato Light"/>
              <a:ea typeface="+mn-ea"/>
              <a:cs typeface="+mn-cs"/>
            </a:rPr>
            <a:t>misalnya</a:t>
          </a:r>
          <a:r>
            <a:rPr lang="en-ID" sz="1400" b="0" i="0" kern="1200" dirty="0">
              <a:effectLst/>
              <a:latin typeface="Lato Light"/>
              <a:ea typeface="+mn-ea"/>
              <a:cs typeface="+mn-cs"/>
            </a:rPr>
            <a:t> </a:t>
          </a:r>
          <a:r>
            <a:rPr lang="en-ID" sz="1400" b="0" i="0" kern="1200" dirty="0" err="1">
              <a:effectLst/>
              <a:latin typeface="Lato Light"/>
              <a:ea typeface="+mn-ea"/>
              <a:cs typeface="+mn-cs"/>
            </a:rPr>
            <a:t>dapur</a:t>
          </a:r>
          <a:r>
            <a:rPr lang="en-ID" sz="1400" b="0" i="0" kern="1200" dirty="0">
              <a:effectLst/>
              <a:latin typeface="Lato Light"/>
              <a:ea typeface="+mn-ea"/>
              <a:cs typeface="+mn-cs"/>
            </a:rPr>
            <a:t>”, </a:t>
          </a:r>
          <a:r>
            <a:rPr lang="en-ID" sz="1400" b="0" i="0" kern="1200" dirty="0" err="1">
              <a:effectLst/>
              <a:latin typeface="Lato Light"/>
              <a:ea typeface="+mn-ea"/>
              <a:cs typeface="+mn-cs"/>
            </a:rPr>
            <a:t>pekerjaan</a:t>
          </a:r>
          <a:r>
            <a:rPr lang="en-ID" sz="1400" b="0" i="0" kern="1200" dirty="0">
              <a:effectLst/>
              <a:latin typeface="Lato Light"/>
              <a:ea typeface="+mn-ea"/>
              <a:cs typeface="+mn-cs"/>
            </a:rPr>
            <a:t>, </a:t>
          </a:r>
          <a:r>
            <a:rPr lang="en-ID" sz="1400" b="0" i="0" kern="1200" dirty="0" err="1">
              <a:effectLst/>
              <a:latin typeface="Lato Light"/>
              <a:ea typeface="+mn-ea"/>
              <a:cs typeface="+mn-cs"/>
            </a:rPr>
            <a:t>cara</a:t>
          </a:r>
          <a:r>
            <a:rPr lang="en-ID" sz="1400" b="0" i="0" kern="1200" dirty="0">
              <a:effectLst/>
              <a:latin typeface="Lato Light"/>
              <a:ea typeface="+mn-ea"/>
              <a:cs typeface="+mn-cs"/>
            </a:rPr>
            <a:t> </a:t>
          </a:r>
          <a:r>
            <a:rPr lang="en-ID" sz="1400" b="0" i="0" kern="1200" dirty="0" err="1">
              <a:effectLst/>
              <a:latin typeface="Lato Light"/>
              <a:ea typeface="+mn-ea"/>
              <a:cs typeface="+mn-cs"/>
            </a:rPr>
            <a:t>kerja</a:t>
          </a:r>
          <a:r>
            <a:rPr lang="en-ID" sz="1400" b="0" i="0" kern="1200" dirty="0">
              <a:effectLst/>
              <a:latin typeface="Lato Light"/>
              <a:ea typeface="+mn-ea"/>
              <a:cs typeface="+mn-cs"/>
            </a:rPr>
            <a:t> dan </a:t>
          </a:r>
          <a:r>
            <a:rPr lang="en-ID" sz="1400" b="0" i="0" kern="1200" dirty="0" err="1">
              <a:effectLst/>
              <a:latin typeface="Lato Light"/>
              <a:ea typeface="+mn-ea"/>
              <a:cs typeface="+mn-cs"/>
            </a:rPr>
            <a:t>tenaga</a:t>
          </a:r>
          <a:r>
            <a:rPr lang="en-ID" sz="1400" b="0" i="0" kern="1200" dirty="0">
              <a:effectLst/>
              <a:latin typeface="Lato Light"/>
              <a:ea typeface="+mn-ea"/>
              <a:cs typeface="+mn-cs"/>
            </a:rPr>
            <a:t> </a:t>
          </a:r>
          <a:r>
            <a:rPr lang="en-ID" sz="1400" b="0" i="0" kern="1200" dirty="0" err="1">
              <a:effectLst/>
              <a:latin typeface="Lato Light"/>
              <a:ea typeface="+mn-ea"/>
              <a:cs typeface="+mn-cs"/>
            </a:rPr>
            <a:t>kerja</a:t>
          </a:r>
          <a:endParaRPr lang="en-ID" sz="1400" kern="1200" dirty="0"/>
        </a:p>
      </dsp:txBody>
      <dsp:txXfrm>
        <a:off x="6325342" y="2415538"/>
        <a:ext cx="3806190" cy="1189434"/>
      </dsp:txXfrm>
    </dsp:sp>
    <dsp:sp modelId="{4DBD147A-A289-4984-B8C8-7E5F4BCD6E86}">
      <dsp:nvSpPr>
        <dsp:cNvPr id="0" name=""/>
        <dsp:cNvSpPr/>
      </dsp:nvSpPr>
      <dsp:spPr>
        <a:xfrm>
          <a:off x="6166751" y="2243731"/>
          <a:ext cx="832604" cy="1248906"/>
        </a:xfrm>
        <a:prstGeom prst="rect">
          <a:avLst/>
        </a:prstGeom>
        <a:blipFill rotWithShape="1">
          <a:blip xmlns:r="http://schemas.openxmlformats.org/officeDocument/2006/relationships" r:embed="rId5"/>
          <a:srcRect/>
          <a:stretch>
            <a:fillRect l="-57000" r="-5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1CEA0-B8CD-4220-AF74-8E291B83A05B}">
      <dsp:nvSpPr>
        <dsp:cNvPr id="0" name=""/>
        <dsp:cNvSpPr/>
      </dsp:nvSpPr>
      <dsp:spPr>
        <a:xfrm rot="10800000">
          <a:off x="1906494" y="857"/>
          <a:ext cx="6992874" cy="580527"/>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996"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effectLst/>
              <a:latin typeface="Lato Light"/>
              <a:ea typeface="+mn-ea"/>
              <a:cs typeface="+mn-cs"/>
            </a:rPr>
            <a:t>Pencegahan</a:t>
          </a:r>
          <a:r>
            <a:rPr lang="en-US" sz="2200" kern="1200" dirty="0">
              <a:effectLst/>
              <a:latin typeface="Lato Light"/>
              <a:ea typeface="+mn-ea"/>
              <a:cs typeface="+mn-cs"/>
            </a:rPr>
            <a:t> dan </a:t>
          </a:r>
          <a:r>
            <a:rPr lang="en-US" sz="2200" kern="1200" dirty="0" err="1">
              <a:effectLst/>
              <a:latin typeface="Lato Light"/>
              <a:ea typeface="+mn-ea"/>
              <a:cs typeface="+mn-cs"/>
            </a:rPr>
            <a:t>Pemberantasan</a:t>
          </a:r>
          <a:r>
            <a:rPr lang="en-US" sz="2200" kern="1200" dirty="0">
              <a:effectLst/>
              <a:latin typeface="Lato Light"/>
              <a:ea typeface="+mn-ea"/>
              <a:cs typeface="+mn-cs"/>
            </a:rPr>
            <a:t> </a:t>
          </a:r>
          <a:r>
            <a:rPr lang="en-US" sz="2200" kern="1200" dirty="0" err="1">
              <a:effectLst/>
              <a:latin typeface="Lato Light"/>
              <a:ea typeface="+mn-ea"/>
              <a:cs typeface="+mn-cs"/>
            </a:rPr>
            <a:t>penyakit</a:t>
          </a:r>
          <a:r>
            <a:rPr lang="en-US" sz="2200" kern="1200" dirty="0">
              <a:effectLst/>
              <a:latin typeface="Lato Light"/>
              <a:ea typeface="+mn-ea"/>
              <a:cs typeface="+mn-cs"/>
            </a:rPr>
            <a:t> </a:t>
          </a:r>
          <a:r>
            <a:rPr lang="en-US" sz="2200" kern="1200" dirty="0" err="1">
              <a:effectLst/>
              <a:latin typeface="Lato Light"/>
              <a:ea typeface="+mn-ea"/>
              <a:cs typeface="+mn-cs"/>
            </a:rPr>
            <a:t>Menular</a:t>
          </a:r>
          <a:endParaRPr lang="en-US" sz="2200" kern="1200" dirty="0">
            <a:effectLst/>
            <a:latin typeface="Lato Light"/>
            <a:ea typeface="+mn-ea"/>
            <a:cs typeface="+mn-cs"/>
          </a:endParaRPr>
        </a:p>
      </dsp:txBody>
      <dsp:txXfrm rot="10800000">
        <a:off x="2051626" y="857"/>
        <a:ext cx="6847742" cy="580527"/>
      </dsp:txXfrm>
    </dsp:sp>
    <dsp:sp modelId="{398A4AA9-46A1-4E5F-B48A-7C6AC8646374}">
      <dsp:nvSpPr>
        <dsp:cNvPr id="0" name=""/>
        <dsp:cNvSpPr/>
      </dsp:nvSpPr>
      <dsp:spPr>
        <a:xfrm>
          <a:off x="1616231" y="857"/>
          <a:ext cx="580527" cy="580527"/>
        </a:xfrm>
        <a:prstGeom prst="ellipse">
          <a:avLst/>
        </a:prstGeom>
        <a:solidFill>
          <a:schemeClr val="accent4">
            <a:tint val="5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1">
          <a:scrgbClr r="0" g="0" b="0"/>
        </a:effectRef>
        <a:fontRef idx="minor"/>
      </dsp:style>
    </dsp:sp>
    <dsp:sp modelId="{30143CFA-A932-4783-A84A-FE30701BFA4F}">
      <dsp:nvSpPr>
        <dsp:cNvPr id="0" name=""/>
        <dsp:cNvSpPr/>
      </dsp:nvSpPr>
      <dsp:spPr>
        <a:xfrm rot="10800000">
          <a:off x="1906494" y="754676"/>
          <a:ext cx="6992874" cy="580527"/>
        </a:xfrm>
        <a:prstGeom prst="homePlate">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996"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a:effectLst/>
              <a:latin typeface="Lato Light"/>
              <a:ea typeface="+mn-ea"/>
              <a:cs typeface="+mn-cs"/>
            </a:rPr>
            <a:t>Kesejahteraan Ibu dan Anak</a:t>
          </a:r>
          <a:endParaRPr lang="en-US" sz="2200" kern="1200" dirty="0">
            <a:effectLst/>
            <a:latin typeface="Lato Light"/>
            <a:ea typeface="+mn-ea"/>
            <a:cs typeface="+mn-cs"/>
          </a:endParaRPr>
        </a:p>
      </dsp:txBody>
      <dsp:txXfrm rot="10800000">
        <a:off x="2051626" y="754676"/>
        <a:ext cx="6847742" cy="580527"/>
      </dsp:txXfrm>
    </dsp:sp>
    <dsp:sp modelId="{EA0EDC61-F58B-4B15-8FEA-4B14F8780DBB}">
      <dsp:nvSpPr>
        <dsp:cNvPr id="0" name=""/>
        <dsp:cNvSpPr/>
      </dsp:nvSpPr>
      <dsp:spPr>
        <a:xfrm>
          <a:off x="1616231" y="754676"/>
          <a:ext cx="580527" cy="580527"/>
        </a:xfrm>
        <a:prstGeom prst="ellipse">
          <a:avLst/>
        </a:prstGeom>
        <a:solidFill>
          <a:schemeClr val="accent4">
            <a:tint val="50000"/>
            <a:hueOff val="2157639"/>
            <a:satOff val="-10041"/>
            <a:lumOff val="-440"/>
            <a:alphaOff val="0"/>
          </a:schemeClr>
        </a:solidFill>
        <a:ln w="6350" cap="flat" cmpd="sng" algn="ctr">
          <a:solidFill>
            <a:schemeClr val="tx1"/>
          </a:solidFill>
          <a:prstDash val="solid"/>
          <a:miter lim="800000"/>
        </a:ln>
        <a:effectLst/>
      </dsp:spPr>
      <dsp:style>
        <a:lnRef idx="1">
          <a:scrgbClr r="0" g="0" b="0"/>
        </a:lnRef>
        <a:fillRef idx="1">
          <a:scrgbClr r="0" g="0" b="0"/>
        </a:fillRef>
        <a:effectRef idx="1">
          <a:scrgbClr r="0" g="0" b="0"/>
        </a:effectRef>
        <a:fontRef idx="minor"/>
      </dsp:style>
    </dsp:sp>
    <dsp:sp modelId="{ACA5CA57-3A5C-4F3F-BC3B-04811C4141A1}">
      <dsp:nvSpPr>
        <dsp:cNvPr id="0" name=""/>
        <dsp:cNvSpPr/>
      </dsp:nvSpPr>
      <dsp:spPr>
        <a:xfrm rot="10800000">
          <a:off x="1906494" y="1508495"/>
          <a:ext cx="6992874" cy="580527"/>
        </a:xfrm>
        <a:prstGeom prst="homePlate">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996"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a:effectLst/>
              <a:latin typeface="Lato Light"/>
              <a:ea typeface="+mn-ea"/>
              <a:cs typeface="+mn-cs"/>
            </a:rPr>
            <a:t>Hygiene dan Sanitasi Lingkungan</a:t>
          </a:r>
          <a:endParaRPr lang="en-US" sz="2200" kern="1200" dirty="0">
            <a:effectLst/>
            <a:latin typeface="Lato Light"/>
            <a:ea typeface="+mn-ea"/>
            <a:cs typeface="+mn-cs"/>
          </a:endParaRPr>
        </a:p>
      </dsp:txBody>
      <dsp:txXfrm rot="10800000">
        <a:off x="2051626" y="1508495"/>
        <a:ext cx="6847742" cy="580527"/>
      </dsp:txXfrm>
    </dsp:sp>
    <dsp:sp modelId="{E5096F84-F4B2-41A4-9232-E36678BA1E49}">
      <dsp:nvSpPr>
        <dsp:cNvPr id="0" name=""/>
        <dsp:cNvSpPr/>
      </dsp:nvSpPr>
      <dsp:spPr>
        <a:xfrm>
          <a:off x="1616231" y="1508495"/>
          <a:ext cx="580527" cy="580527"/>
        </a:xfrm>
        <a:prstGeom prst="ellipse">
          <a:avLst/>
        </a:prstGeom>
        <a:solidFill>
          <a:schemeClr val="accent4">
            <a:tint val="50000"/>
            <a:hueOff val="4315278"/>
            <a:satOff val="-20082"/>
            <a:lumOff val="-881"/>
            <a:alphaOff val="0"/>
          </a:schemeClr>
        </a:solidFill>
        <a:ln w="6350" cap="flat" cmpd="sng" algn="ctr">
          <a:solidFill>
            <a:schemeClr val="tx1"/>
          </a:solidFill>
          <a:prstDash val="solid"/>
          <a:miter lim="800000"/>
        </a:ln>
        <a:effectLst/>
      </dsp:spPr>
      <dsp:style>
        <a:lnRef idx="1">
          <a:scrgbClr r="0" g="0" b="0"/>
        </a:lnRef>
        <a:fillRef idx="1">
          <a:scrgbClr r="0" g="0" b="0"/>
        </a:fillRef>
        <a:effectRef idx="1">
          <a:scrgbClr r="0" g="0" b="0"/>
        </a:effectRef>
        <a:fontRef idx="minor"/>
      </dsp:style>
    </dsp:sp>
    <dsp:sp modelId="{51097B68-0491-4992-BCCD-0685BAFF0627}">
      <dsp:nvSpPr>
        <dsp:cNvPr id="0" name=""/>
        <dsp:cNvSpPr/>
      </dsp:nvSpPr>
      <dsp:spPr>
        <a:xfrm rot="10800000">
          <a:off x="1906494" y="2262314"/>
          <a:ext cx="6992874" cy="580527"/>
        </a:xfrm>
        <a:prstGeom prst="homePlate">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996"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a:effectLst/>
              <a:latin typeface="Lato Light"/>
              <a:ea typeface="+mn-ea"/>
              <a:cs typeface="+mn-cs"/>
            </a:rPr>
            <a:t>Pendidikan Kesehatan Kepada Masyarakat</a:t>
          </a:r>
          <a:endParaRPr lang="en-US" sz="2200" kern="1200" dirty="0">
            <a:effectLst/>
            <a:latin typeface="Lato Light"/>
            <a:ea typeface="+mn-ea"/>
            <a:cs typeface="+mn-cs"/>
          </a:endParaRPr>
        </a:p>
      </dsp:txBody>
      <dsp:txXfrm rot="10800000">
        <a:off x="2051626" y="2262314"/>
        <a:ext cx="6847742" cy="580527"/>
      </dsp:txXfrm>
    </dsp:sp>
    <dsp:sp modelId="{7EFB1B73-0A77-487E-8424-A335EC15ACD7}">
      <dsp:nvSpPr>
        <dsp:cNvPr id="0" name=""/>
        <dsp:cNvSpPr/>
      </dsp:nvSpPr>
      <dsp:spPr>
        <a:xfrm>
          <a:off x="1616231" y="2262314"/>
          <a:ext cx="580527" cy="580527"/>
        </a:xfrm>
        <a:prstGeom prst="ellipse">
          <a:avLst/>
        </a:prstGeom>
        <a:solidFill>
          <a:schemeClr val="accent4">
            <a:tint val="50000"/>
            <a:hueOff val="6472917"/>
            <a:satOff val="-30124"/>
            <a:lumOff val="-1321"/>
            <a:alphaOff val="0"/>
          </a:schemeClr>
        </a:solidFill>
        <a:ln w="6350" cap="flat" cmpd="sng" algn="ctr">
          <a:solidFill>
            <a:schemeClr val="tx1"/>
          </a:solidFill>
          <a:prstDash val="solid"/>
          <a:miter lim="800000"/>
        </a:ln>
        <a:effectLst/>
      </dsp:spPr>
      <dsp:style>
        <a:lnRef idx="1">
          <a:scrgbClr r="0" g="0" b="0"/>
        </a:lnRef>
        <a:fillRef idx="1">
          <a:scrgbClr r="0" g="0" b="0"/>
        </a:fillRef>
        <a:effectRef idx="1">
          <a:scrgbClr r="0" g="0" b="0"/>
        </a:effectRef>
        <a:fontRef idx="minor"/>
      </dsp:style>
    </dsp:sp>
    <dsp:sp modelId="{51F5C89A-5049-4EDF-8B59-A75BEB8178CC}">
      <dsp:nvSpPr>
        <dsp:cNvPr id="0" name=""/>
        <dsp:cNvSpPr/>
      </dsp:nvSpPr>
      <dsp:spPr>
        <a:xfrm rot="10800000">
          <a:off x="1906494" y="3016133"/>
          <a:ext cx="6992874" cy="580527"/>
        </a:xfrm>
        <a:prstGeom prst="homePlate">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996"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a:effectLst/>
              <a:latin typeface="Lato Light"/>
              <a:ea typeface="+mn-ea"/>
              <a:cs typeface="+mn-cs"/>
            </a:rPr>
            <a:t>Statistik Kesehatan</a:t>
          </a:r>
          <a:endParaRPr lang="en-US" sz="2200" kern="1200" dirty="0">
            <a:effectLst/>
            <a:latin typeface="Lato Light"/>
            <a:ea typeface="+mn-ea"/>
            <a:cs typeface="+mn-cs"/>
          </a:endParaRPr>
        </a:p>
      </dsp:txBody>
      <dsp:txXfrm rot="10800000">
        <a:off x="2051626" y="3016133"/>
        <a:ext cx="6847742" cy="580527"/>
      </dsp:txXfrm>
    </dsp:sp>
    <dsp:sp modelId="{38E5757B-9557-4D18-BD04-93801C00714E}">
      <dsp:nvSpPr>
        <dsp:cNvPr id="0" name=""/>
        <dsp:cNvSpPr/>
      </dsp:nvSpPr>
      <dsp:spPr>
        <a:xfrm>
          <a:off x="1616231" y="3016133"/>
          <a:ext cx="580527" cy="580527"/>
        </a:xfrm>
        <a:prstGeom prst="ellipse">
          <a:avLst/>
        </a:prstGeom>
        <a:solidFill>
          <a:schemeClr val="accent4">
            <a:tint val="50000"/>
            <a:hueOff val="8630555"/>
            <a:satOff val="-40165"/>
            <a:lumOff val="-1762"/>
            <a:alphaOff val="0"/>
          </a:schemeClr>
        </a:solidFill>
        <a:ln w="6350" cap="flat" cmpd="sng" algn="ctr">
          <a:solidFill>
            <a:schemeClr val="tx1"/>
          </a:solidFill>
          <a:prstDash val="solid"/>
          <a:miter lim="800000"/>
        </a:ln>
        <a:effectLst/>
      </dsp:spPr>
      <dsp:style>
        <a:lnRef idx="1">
          <a:scrgbClr r="0" g="0" b="0"/>
        </a:lnRef>
        <a:fillRef idx="1">
          <a:scrgbClr r="0" g="0" b="0"/>
        </a:fillRef>
        <a:effectRef idx="1">
          <a:scrgbClr r="0" g="0" b="0"/>
        </a:effectRef>
        <a:fontRef idx="minor"/>
      </dsp:style>
    </dsp:sp>
    <dsp:sp modelId="{379C997A-C922-4A0A-96EA-3EA945B89038}">
      <dsp:nvSpPr>
        <dsp:cNvPr id="0" name=""/>
        <dsp:cNvSpPr/>
      </dsp:nvSpPr>
      <dsp:spPr>
        <a:xfrm rot="10800000">
          <a:off x="1906494" y="3769953"/>
          <a:ext cx="6992874" cy="580527"/>
        </a:xfrm>
        <a:prstGeom prst="homePlate">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996"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effectLst/>
              <a:latin typeface="Lato Light"/>
              <a:ea typeface="+mn-ea"/>
              <a:cs typeface="+mn-cs"/>
            </a:rPr>
            <a:t>Perawatan</a:t>
          </a:r>
          <a:r>
            <a:rPr lang="en-US" sz="2200" kern="1200" dirty="0">
              <a:effectLst/>
              <a:latin typeface="Lato Light"/>
              <a:ea typeface="+mn-ea"/>
              <a:cs typeface="+mn-cs"/>
            </a:rPr>
            <a:t> </a:t>
          </a:r>
          <a:r>
            <a:rPr lang="en-US" sz="2200" kern="1200" dirty="0" err="1">
              <a:effectLst/>
              <a:latin typeface="Lato Light"/>
              <a:ea typeface="+mn-ea"/>
              <a:cs typeface="+mn-cs"/>
            </a:rPr>
            <a:t>Kesehatan</a:t>
          </a:r>
          <a:r>
            <a:rPr lang="en-US" sz="2200" kern="1200" dirty="0">
              <a:effectLst/>
              <a:latin typeface="Lato Light"/>
              <a:ea typeface="+mn-ea"/>
              <a:cs typeface="+mn-cs"/>
            </a:rPr>
            <a:t> Masyarakat.</a:t>
          </a:r>
        </a:p>
      </dsp:txBody>
      <dsp:txXfrm rot="10800000">
        <a:off x="2051626" y="3769953"/>
        <a:ext cx="6847742" cy="580527"/>
      </dsp:txXfrm>
    </dsp:sp>
    <dsp:sp modelId="{410AACB0-A4F5-41B8-AF92-6B8CF010B035}">
      <dsp:nvSpPr>
        <dsp:cNvPr id="0" name=""/>
        <dsp:cNvSpPr/>
      </dsp:nvSpPr>
      <dsp:spPr>
        <a:xfrm>
          <a:off x="1616231" y="3769953"/>
          <a:ext cx="580527" cy="580527"/>
        </a:xfrm>
        <a:prstGeom prst="ellipse">
          <a:avLst/>
        </a:prstGeom>
        <a:solidFill>
          <a:schemeClr val="accent4">
            <a:tint val="50000"/>
            <a:hueOff val="10788194"/>
            <a:satOff val="-50206"/>
            <a:lumOff val="-2202"/>
            <a:alphaOff val="0"/>
          </a:schemeClr>
        </a:solidFill>
        <a:ln w="6350" cap="flat" cmpd="sng" algn="ctr">
          <a:solidFill>
            <a:schemeClr val="tx1"/>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9AB9E-C807-474C-9BBE-8DEDD630FEA8}">
      <dsp:nvSpPr>
        <dsp:cNvPr id="0" name=""/>
        <dsp:cNvSpPr/>
      </dsp:nvSpPr>
      <dsp:spPr>
        <a:xfrm>
          <a:off x="1549039" y="0"/>
          <a:ext cx="3388126" cy="1822650"/>
        </a:xfrm>
        <a:prstGeom prst="roundRect">
          <a:avLst/>
        </a:prstGeom>
        <a:blipFill rotWithShape="1">
          <a:blip xmlns:r="http://schemas.openxmlformats.org/officeDocument/2006/relationships" r:embed="rId1"/>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19FB0C-9F60-452E-9F61-D764A93C3F57}">
      <dsp:nvSpPr>
        <dsp:cNvPr id="0" name=""/>
        <dsp:cNvSpPr/>
      </dsp:nvSpPr>
      <dsp:spPr>
        <a:xfrm>
          <a:off x="227419" y="2104145"/>
          <a:ext cx="5449319" cy="1868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ClrTx/>
            <a:buSzTx/>
            <a:buFontTx/>
            <a:buNone/>
          </a:pPr>
          <a:r>
            <a:rPr lang="en-ID" sz="1600" b="0" i="0" kern="1200" dirty="0" err="1">
              <a:solidFill>
                <a:schemeClr val="tx1"/>
              </a:solidFill>
              <a:effectLst/>
              <a:latin typeface="Lato Light"/>
              <a:ea typeface="+mn-ea"/>
              <a:cs typeface="+mn-cs"/>
            </a:rPr>
            <a:t>Menurut</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Entjang</a:t>
          </a:r>
          <a:r>
            <a:rPr lang="en-ID" sz="1600" b="0" i="0" kern="1200" dirty="0">
              <a:solidFill>
                <a:schemeClr val="tx1"/>
              </a:solidFill>
              <a:effectLst/>
              <a:latin typeface="Lato Light"/>
              <a:ea typeface="+mn-ea"/>
              <a:cs typeface="+mn-cs"/>
            </a:rPr>
            <a:t> (2000) </a:t>
          </a:r>
          <a:r>
            <a:rPr lang="en-ID" sz="1600" b="0" i="0" kern="1200" dirty="0" err="1">
              <a:solidFill>
                <a:schemeClr val="tx1"/>
              </a:solidFill>
              <a:effectLst/>
              <a:latin typeface="Lato Light"/>
              <a:ea typeface="+mn-ea"/>
              <a:cs typeface="+mn-cs"/>
            </a:rPr>
            <a:t>sanitasi</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lingkungan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adalah</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pengawasan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lingkungan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fisik</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biologis</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sosial</a:t>
          </a:r>
          <a:r>
            <a:rPr lang="en-ID" sz="1600" b="0" i="0" kern="1200" dirty="0">
              <a:solidFill>
                <a:schemeClr val="tx1"/>
              </a:solidFill>
              <a:effectLst/>
              <a:latin typeface="Lato Light"/>
              <a:ea typeface="+mn-ea"/>
              <a:cs typeface="+mn-cs"/>
            </a:rPr>
            <a:t> dan </a:t>
          </a:r>
          <a:r>
            <a:rPr lang="en-ID" sz="1600" b="0" i="0" kern="1200" dirty="0" err="1">
              <a:solidFill>
                <a:schemeClr val="tx1"/>
              </a:solidFill>
              <a:effectLst/>
              <a:latin typeface="Lato Light"/>
              <a:ea typeface="+mn-ea"/>
              <a:cs typeface="+mn-cs"/>
            </a:rPr>
            <a:t>ekonomi</a:t>
          </a:r>
          <a:r>
            <a:rPr lang="en-ID" sz="1600" b="0" i="0" kern="1200" dirty="0">
              <a:solidFill>
                <a:schemeClr val="tx1"/>
              </a:solidFill>
              <a:effectLst/>
              <a:latin typeface="Lato Light"/>
              <a:ea typeface="+mn-ea"/>
              <a:cs typeface="+mn-cs"/>
            </a:rPr>
            <a:t> yang </a:t>
          </a:r>
          <a:r>
            <a:rPr lang="en-ID" sz="1600" b="0" i="0" kern="1200" dirty="0" err="1">
              <a:solidFill>
                <a:schemeClr val="tx1"/>
              </a:solidFill>
              <a:effectLst/>
              <a:latin typeface="Lato Light"/>
              <a:ea typeface="+mn-ea"/>
              <a:cs typeface="+mn-cs"/>
            </a:rPr>
            <a:t>mempengaruhi</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kesehatan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manusia</a:t>
          </a:r>
          <a:r>
            <a:rPr lang="en-ID" sz="1600" b="0" i="0" kern="1200" dirty="0">
              <a:solidFill>
                <a:schemeClr val="tx1"/>
              </a:solidFill>
              <a:effectLst/>
              <a:latin typeface="Lato Light"/>
              <a:ea typeface="+mn-ea"/>
              <a:cs typeface="+mn-cs"/>
            </a:rPr>
            <a:t>, yang mana </a:t>
          </a:r>
          <a:r>
            <a:rPr lang="en-ID" sz="1600" b="0" i="0" kern="1200" dirty="0" err="1">
              <a:solidFill>
                <a:schemeClr val="tx1"/>
              </a:solidFill>
              <a:effectLst/>
              <a:latin typeface="Lato Light"/>
              <a:ea typeface="+mn-ea"/>
              <a:cs typeface="+mn-cs"/>
            </a:rPr>
            <a:t>lingkungan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berguna</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ditingkatkan</a:t>
          </a:r>
          <a:r>
            <a:rPr lang="en-ID" sz="1600" b="0" i="0" kern="1200" dirty="0">
              <a:solidFill>
                <a:schemeClr val="tx1"/>
              </a:solidFill>
              <a:effectLst/>
              <a:latin typeface="Lato Light"/>
              <a:ea typeface="+mn-ea"/>
              <a:cs typeface="+mn-cs"/>
            </a:rPr>
            <a:t> dan </a:t>
          </a:r>
          <a:r>
            <a:rPr lang="en-ID" sz="1600" b="0" i="0" kern="1200" dirty="0" err="1">
              <a:solidFill>
                <a:schemeClr val="tx1"/>
              </a:solidFill>
              <a:effectLst/>
              <a:latin typeface="Lato Light"/>
              <a:ea typeface="+mn-ea"/>
              <a:cs typeface="+mn-cs"/>
            </a:rPr>
            <a:t>diperbanyak</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sedangkan</a:t>
          </a:r>
          <a:r>
            <a:rPr lang="en-ID" sz="1600" b="0" i="0" kern="1200" dirty="0">
              <a:solidFill>
                <a:schemeClr val="tx1"/>
              </a:solidFill>
              <a:effectLst/>
              <a:latin typeface="Lato Light"/>
              <a:ea typeface="+mn-ea"/>
              <a:cs typeface="+mn-cs"/>
            </a:rPr>
            <a:t> yang </a:t>
          </a:r>
          <a:r>
            <a:rPr lang="en-ID" sz="1600" b="0" i="0" kern="1200" dirty="0" err="1">
              <a:solidFill>
                <a:schemeClr val="tx1"/>
              </a:solidFill>
              <a:effectLst/>
              <a:latin typeface="Lato Light"/>
              <a:ea typeface="+mn-ea"/>
              <a:cs typeface="+mn-cs"/>
            </a:rPr>
            <a:t>merugikan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diperbaiki</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atau</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dihilangkan</a:t>
          </a:r>
          <a:r>
            <a:rPr lang="en-ID" sz="1600" b="0" i="0" kern="1200" dirty="0">
              <a:solidFill>
                <a:schemeClr val="tx1"/>
              </a:solidFill>
              <a:effectLst/>
              <a:latin typeface="Lato Light"/>
              <a:ea typeface="+mn-ea"/>
              <a:cs typeface="+mn-cs"/>
            </a:rPr>
            <a:t>.</a:t>
          </a:r>
          <a:endParaRPr lang="en-ID" sz="1600" kern="1200" dirty="0"/>
        </a:p>
      </dsp:txBody>
      <dsp:txXfrm>
        <a:off x="227419" y="2104145"/>
        <a:ext cx="5449319" cy="1868637"/>
      </dsp:txXfrm>
    </dsp:sp>
    <dsp:sp modelId="{69AC7480-817D-432E-AEC1-204220AF614B}">
      <dsp:nvSpPr>
        <dsp:cNvPr id="0" name=""/>
        <dsp:cNvSpPr/>
      </dsp:nvSpPr>
      <dsp:spPr>
        <a:xfrm>
          <a:off x="7339080" y="704"/>
          <a:ext cx="3387270" cy="1879598"/>
        </a:xfrm>
        <a:prstGeom prst="roundRect">
          <a:avLst/>
        </a:prstGeom>
        <a:blipFill rotWithShape="1">
          <a:blip xmlns:r="http://schemas.openxmlformats.org/officeDocument/2006/relationships" r:embed="rId2"/>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B33F3-F148-4935-9B6E-325F91DAD56A}">
      <dsp:nvSpPr>
        <dsp:cNvPr id="0" name=""/>
        <dsp:cNvSpPr/>
      </dsp:nvSpPr>
      <dsp:spPr>
        <a:xfrm>
          <a:off x="6054304" y="2022316"/>
          <a:ext cx="5686248" cy="1868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ClrTx/>
            <a:buSzTx/>
            <a:buFontTx/>
            <a:buNone/>
          </a:pPr>
          <a:r>
            <a:rPr lang="en-US" sz="1600" kern="1200" dirty="0" err="1">
              <a:solidFill>
                <a:schemeClr val="tx1"/>
              </a:solidFill>
              <a:effectLst/>
              <a:latin typeface="Lato Light"/>
              <a:ea typeface="+mn-ea"/>
              <a:cs typeface="+mn-cs"/>
            </a:rPr>
            <a:t>Menurut</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Notoadmojo</a:t>
          </a:r>
          <a:r>
            <a:rPr lang="en-US" sz="1600" kern="1200" dirty="0">
              <a:solidFill>
                <a:schemeClr val="tx1"/>
              </a:solidFill>
              <a:effectLst/>
              <a:latin typeface="Lato Light"/>
              <a:ea typeface="+mn-ea"/>
              <a:cs typeface="+mn-cs"/>
            </a:rPr>
            <a:t>, 2003).  </a:t>
          </a:r>
          <a:r>
            <a:rPr lang="en-US" sz="1600" kern="1200" dirty="0" err="1">
              <a:solidFill>
                <a:schemeClr val="tx1"/>
              </a:solidFill>
              <a:effectLst/>
              <a:latin typeface="Lato Light"/>
              <a:ea typeface="+mn-ea"/>
              <a:cs typeface="+mn-cs"/>
            </a:rPr>
            <a:t>Sanitasi</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lingkungan</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adalah</a:t>
          </a:r>
          <a:r>
            <a:rPr lang="en-US" sz="1600" kern="1200" dirty="0">
              <a:solidFill>
                <a:schemeClr val="tx1"/>
              </a:solidFill>
              <a:effectLst/>
              <a:latin typeface="Lato Light"/>
              <a:ea typeface="+mn-ea"/>
              <a:cs typeface="+mn-cs"/>
            </a:rPr>
            <a:t> status </a:t>
          </a:r>
          <a:r>
            <a:rPr lang="en-US" sz="1600" kern="1200" dirty="0" err="1">
              <a:solidFill>
                <a:schemeClr val="tx1"/>
              </a:solidFill>
              <a:effectLst/>
              <a:latin typeface="Lato Light"/>
              <a:ea typeface="+mn-ea"/>
              <a:cs typeface="+mn-cs"/>
            </a:rPr>
            <a:t>kesehatan</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suatu</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lingkungan</a:t>
          </a:r>
          <a:r>
            <a:rPr lang="en-US" sz="1600" kern="1200" dirty="0">
              <a:solidFill>
                <a:schemeClr val="tx1"/>
              </a:solidFill>
              <a:effectLst/>
              <a:latin typeface="Lato Light"/>
              <a:ea typeface="+mn-ea"/>
              <a:cs typeface="+mn-cs"/>
            </a:rPr>
            <a:t> yang </a:t>
          </a:r>
          <a:r>
            <a:rPr lang="en-US" sz="1600" kern="1200" dirty="0" err="1">
              <a:solidFill>
                <a:schemeClr val="tx1"/>
              </a:solidFill>
              <a:effectLst/>
              <a:latin typeface="Lato Light"/>
              <a:ea typeface="+mn-ea"/>
              <a:cs typeface="+mn-cs"/>
            </a:rPr>
            <a:t>mencakup</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perumahan</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pembuangan</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kotoran</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penyediaan</a:t>
          </a:r>
          <a:r>
            <a:rPr lang="en-US" sz="1600" kern="1200" dirty="0">
              <a:solidFill>
                <a:schemeClr val="tx1"/>
              </a:solidFill>
              <a:effectLst/>
              <a:latin typeface="Lato Light"/>
              <a:ea typeface="+mn-ea"/>
              <a:cs typeface="+mn-cs"/>
            </a:rPr>
            <a:t> air </a:t>
          </a:r>
          <a:r>
            <a:rPr lang="en-US" sz="1600" kern="1200" dirty="0" err="1">
              <a:solidFill>
                <a:schemeClr val="tx1"/>
              </a:solidFill>
              <a:effectLst/>
              <a:latin typeface="Lato Light"/>
              <a:ea typeface="+mn-ea"/>
              <a:cs typeface="+mn-cs"/>
            </a:rPr>
            <a:t>bersih</a:t>
          </a:r>
          <a:r>
            <a:rPr lang="en-US" sz="1600" kern="1200" dirty="0">
              <a:solidFill>
                <a:schemeClr val="tx1"/>
              </a:solidFill>
              <a:effectLst/>
              <a:latin typeface="Lato Light"/>
              <a:ea typeface="+mn-ea"/>
              <a:cs typeface="+mn-cs"/>
            </a:rPr>
            <a:t> dan </a:t>
          </a:r>
          <a:r>
            <a:rPr lang="en-US" sz="1600" kern="1200" dirty="0" err="1">
              <a:solidFill>
                <a:schemeClr val="tx1"/>
              </a:solidFill>
              <a:effectLst/>
              <a:latin typeface="Lato Light"/>
              <a:ea typeface="+mn-ea"/>
              <a:cs typeface="+mn-cs"/>
            </a:rPr>
            <a:t>sebagainya</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Sanitasi</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lingkungan</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dapat</a:t>
          </a:r>
          <a:r>
            <a:rPr lang="en-US" sz="1600" kern="1200" dirty="0">
              <a:solidFill>
                <a:schemeClr val="tx1"/>
              </a:solidFill>
              <a:effectLst/>
              <a:latin typeface="Lato Light"/>
              <a:ea typeface="+mn-ea"/>
              <a:cs typeface="+mn-cs"/>
            </a:rPr>
            <a:t> pula </a:t>
          </a:r>
          <a:r>
            <a:rPr lang="en-US" sz="1600" kern="1200" dirty="0" err="1">
              <a:solidFill>
                <a:schemeClr val="tx1"/>
              </a:solidFill>
              <a:effectLst/>
              <a:latin typeface="Lato Light"/>
              <a:ea typeface="+mn-ea"/>
              <a:cs typeface="+mn-cs"/>
            </a:rPr>
            <a:t>diartikan</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sebagai</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kegiatan</a:t>
          </a:r>
          <a:r>
            <a:rPr lang="en-US" sz="1600" kern="1200" dirty="0">
              <a:solidFill>
                <a:schemeClr val="tx1"/>
              </a:solidFill>
              <a:effectLst/>
              <a:latin typeface="Lato Light"/>
              <a:ea typeface="+mn-ea"/>
              <a:cs typeface="+mn-cs"/>
            </a:rPr>
            <a:t> yang </a:t>
          </a:r>
          <a:r>
            <a:rPr lang="en-US" sz="1600" kern="1200" dirty="0" err="1">
              <a:solidFill>
                <a:schemeClr val="tx1"/>
              </a:solidFill>
              <a:effectLst/>
              <a:latin typeface="Lato Light"/>
              <a:ea typeface="+mn-ea"/>
              <a:cs typeface="+mn-cs"/>
            </a:rPr>
            <a:t>ditujukan</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untuk</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meningkatkan</a:t>
          </a:r>
          <a:r>
            <a:rPr lang="en-US" sz="1600" kern="1200" dirty="0">
              <a:solidFill>
                <a:schemeClr val="tx1"/>
              </a:solidFill>
              <a:effectLst/>
              <a:latin typeface="Lato Light"/>
              <a:ea typeface="+mn-ea"/>
              <a:cs typeface="+mn-cs"/>
            </a:rPr>
            <a:t> dan </a:t>
          </a:r>
          <a:r>
            <a:rPr lang="en-US" sz="1600" kern="1200" dirty="0" err="1">
              <a:solidFill>
                <a:schemeClr val="tx1"/>
              </a:solidFill>
              <a:effectLst/>
              <a:latin typeface="Lato Light"/>
              <a:ea typeface="+mn-ea"/>
              <a:cs typeface="+mn-cs"/>
            </a:rPr>
            <a:t>mempertahankan</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standar</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kondisi</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lingkungan</a:t>
          </a:r>
          <a:r>
            <a:rPr lang="en-US" sz="1600" kern="1200" dirty="0">
              <a:solidFill>
                <a:schemeClr val="tx1"/>
              </a:solidFill>
              <a:effectLst/>
              <a:latin typeface="Lato Light"/>
              <a:ea typeface="+mn-ea"/>
              <a:cs typeface="+mn-cs"/>
            </a:rPr>
            <a:t> yang </a:t>
          </a:r>
          <a:r>
            <a:rPr lang="en-US" sz="1600" kern="1200" dirty="0" err="1">
              <a:solidFill>
                <a:schemeClr val="tx1"/>
              </a:solidFill>
              <a:effectLst/>
              <a:latin typeface="Lato Light"/>
              <a:ea typeface="+mn-ea"/>
              <a:cs typeface="+mn-cs"/>
            </a:rPr>
            <a:t>mendasar</a:t>
          </a:r>
          <a:r>
            <a:rPr lang="en-US" sz="1600" kern="1200" dirty="0">
              <a:solidFill>
                <a:schemeClr val="tx1"/>
              </a:solidFill>
              <a:effectLst/>
              <a:latin typeface="Lato Light"/>
              <a:ea typeface="+mn-ea"/>
              <a:cs typeface="+mn-cs"/>
            </a:rPr>
            <a:t> yang </a:t>
          </a:r>
          <a:r>
            <a:rPr lang="en-US" sz="1600" kern="1200" dirty="0" err="1">
              <a:solidFill>
                <a:schemeClr val="tx1"/>
              </a:solidFill>
              <a:effectLst/>
              <a:latin typeface="Lato Light"/>
              <a:ea typeface="+mn-ea"/>
              <a:cs typeface="+mn-cs"/>
            </a:rPr>
            <a:t>mempengaruhi</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kesejahteraan</a:t>
          </a:r>
          <a:r>
            <a:rPr lang="en-US" sz="1600" kern="1200" dirty="0">
              <a:solidFill>
                <a:schemeClr val="tx1"/>
              </a:solidFill>
              <a:effectLst/>
              <a:latin typeface="Lato Light"/>
              <a:ea typeface="+mn-ea"/>
              <a:cs typeface="+mn-cs"/>
            </a:rPr>
            <a:t> </a:t>
          </a:r>
          <a:r>
            <a:rPr lang="en-US" sz="1600" kern="1200" dirty="0" err="1">
              <a:solidFill>
                <a:schemeClr val="tx1"/>
              </a:solidFill>
              <a:effectLst/>
              <a:latin typeface="Lato Light"/>
              <a:ea typeface="+mn-ea"/>
              <a:cs typeface="+mn-cs"/>
            </a:rPr>
            <a:t>manusia</a:t>
          </a:r>
          <a:r>
            <a:rPr lang="en-US" sz="1600" kern="1200" dirty="0">
              <a:solidFill>
                <a:schemeClr val="tx1"/>
              </a:solidFill>
              <a:effectLst/>
              <a:latin typeface="Lato Light"/>
              <a:ea typeface="+mn-ea"/>
              <a:cs typeface="+mn-cs"/>
            </a:rPr>
            <a:t>. </a:t>
          </a:r>
          <a:endParaRPr lang="en-ID" sz="1600" kern="1200" dirty="0"/>
        </a:p>
      </dsp:txBody>
      <dsp:txXfrm>
        <a:off x="6054304" y="2022316"/>
        <a:ext cx="5686248" cy="18686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AEFA3-FBC9-4949-A16F-0FF15B27E110}">
      <dsp:nvSpPr>
        <dsp:cNvPr id="0" name=""/>
        <dsp:cNvSpPr/>
      </dsp:nvSpPr>
      <dsp:spPr>
        <a:xfrm>
          <a:off x="6493" y="1085023"/>
          <a:ext cx="2240529" cy="1543725"/>
        </a:xfrm>
        <a:prstGeom prst="roundRect">
          <a:avLst/>
        </a:prstGeom>
        <a:blipFill rotWithShape="1">
          <a:blip xmlns:r="http://schemas.openxmlformats.org/officeDocument/2006/relationships" r:embed="rId1"/>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D63406-17AB-4574-9258-3331B69FA410}">
      <dsp:nvSpPr>
        <dsp:cNvPr id="0" name=""/>
        <dsp:cNvSpPr/>
      </dsp:nvSpPr>
      <dsp:spPr>
        <a:xfrm>
          <a:off x="6493" y="2628748"/>
          <a:ext cx="2240529" cy="831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a:solidFill>
                <a:schemeClr val="tx1"/>
              </a:solidFill>
              <a:effectLst/>
              <a:latin typeface="Lato Light"/>
              <a:ea typeface="+mn-ea"/>
              <a:cs typeface="+mn-cs"/>
            </a:rPr>
            <a:t>pasokan air yang bersih dan aman;</a:t>
          </a:r>
          <a:endParaRPr lang="en-US" sz="1400" kern="1200" dirty="0">
            <a:solidFill>
              <a:schemeClr val="tx1"/>
            </a:solidFill>
            <a:effectLst/>
            <a:latin typeface="Lato Light"/>
            <a:ea typeface="+mn-ea"/>
            <a:cs typeface="+mn-cs"/>
          </a:endParaRPr>
        </a:p>
      </dsp:txBody>
      <dsp:txXfrm>
        <a:off x="6493" y="2628748"/>
        <a:ext cx="2240529" cy="831236"/>
      </dsp:txXfrm>
    </dsp:sp>
    <dsp:sp modelId="{79C7DF88-D1BB-4274-938A-7560BD818D93}">
      <dsp:nvSpPr>
        <dsp:cNvPr id="0" name=""/>
        <dsp:cNvSpPr/>
      </dsp:nvSpPr>
      <dsp:spPr>
        <a:xfrm>
          <a:off x="2471170" y="1085023"/>
          <a:ext cx="2240529" cy="1543725"/>
        </a:xfrm>
        <a:prstGeom prst="roundRect">
          <a:avLst/>
        </a:prstGeom>
        <a:blipFill rotWithShape="1">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38705-0A17-43F8-BC0D-AE4770705A9E}">
      <dsp:nvSpPr>
        <dsp:cNvPr id="0" name=""/>
        <dsp:cNvSpPr/>
      </dsp:nvSpPr>
      <dsp:spPr>
        <a:xfrm>
          <a:off x="2471170" y="2628748"/>
          <a:ext cx="2240529" cy="831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chemeClr val="tx1"/>
              </a:solidFill>
              <a:effectLst/>
              <a:latin typeface="Lato Light"/>
              <a:ea typeface="+mn-ea"/>
              <a:cs typeface="+mn-cs"/>
            </a:rPr>
            <a:t>pembuangan</a:t>
          </a:r>
          <a:r>
            <a:rPr lang="en-US" sz="1400" kern="1200" dirty="0">
              <a:solidFill>
                <a:schemeClr val="tx1"/>
              </a:solidFill>
              <a:effectLst/>
              <a:latin typeface="Lato Light"/>
              <a:ea typeface="+mn-ea"/>
              <a:cs typeface="+mn-cs"/>
            </a:rPr>
            <a:t> </a:t>
          </a:r>
          <a:r>
            <a:rPr lang="en-US" sz="1400" kern="1200" dirty="0" err="1">
              <a:solidFill>
                <a:schemeClr val="tx1"/>
              </a:solidFill>
              <a:effectLst/>
              <a:latin typeface="Lato Light"/>
              <a:ea typeface="+mn-ea"/>
              <a:cs typeface="+mn-cs"/>
            </a:rPr>
            <a:t>limbah</a:t>
          </a:r>
          <a:r>
            <a:rPr lang="en-US" sz="1400" kern="1200" dirty="0">
              <a:solidFill>
                <a:schemeClr val="tx1"/>
              </a:solidFill>
              <a:effectLst/>
              <a:latin typeface="Lato Light"/>
              <a:ea typeface="+mn-ea"/>
              <a:cs typeface="+mn-cs"/>
            </a:rPr>
            <a:t> </a:t>
          </a:r>
          <a:r>
            <a:rPr lang="en-US" sz="1400" kern="1200" dirty="0" err="1">
              <a:solidFill>
                <a:schemeClr val="tx1"/>
              </a:solidFill>
              <a:effectLst/>
              <a:latin typeface="Lato Light"/>
              <a:ea typeface="+mn-ea"/>
              <a:cs typeface="+mn-cs"/>
            </a:rPr>
            <a:t>dari</a:t>
          </a:r>
          <a:r>
            <a:rPr lang="en-US" sz="1400" kern="1200" dirty="0">
              <a:solidFill>
                <a:schemeClr val="tx1"/>
              </a:solidFill>
              <a:effectLst/>
              <a:latin typeface="Lato Light"/>
              <a:ea typeface="+mn-ea"/>
              <a:cs typeface="+mn-cs"/>
            </a:rPr>
            <a:t> </a:t>
          </a:r>
          <a:r>
            <a:rPr lang="en-US" sz="1400" kern="1200" dirty="0" err="1">
              <a:solidFill>
                <a:schemeClr val="tx1"/>
              </a:solidFill>
              <a:effectLst/>
              <a:latin typeface="Lato Light"/>
              <a:ea typeface="+mn-ea"/>
              <a:cs typeface="+mn-cs"/>
            </a:rPr>
            <a:t>hewan</a:t>
          </a:r>
          <a:r>
            <a:rPr lang="en-US" sz="1400" kern="1200" dirty="0">
              <a:solidFill>
                <a:schemeClr val="tx1"/>
              </a:solidFill>
              <a:effectLst/>
              <a:latin typeface="Lato Light"/>
              <a:ea typeface="+mn-ea"/>
              <a:cs typeface="+mn-cs"/>
            </a:rPr>
            <a:t>, </a:t>
          </a:r>
          <a:r>
            <a:rPr lang="en-US" sz="1400" kern="1200" dirty="0" err="1">
              <a:solidFill>
                <a:schemeClr val="tx1"/>
              </a:solidFill>
              <a:effectLst/>
              <a:latin typeface="Lato Light"/>
              <a:ea typeface="+mn-ea"/>
              <a:cs typeface="+mn-cs"/>
            </a:rPr>
            <a:t>manusia</a:t>
          </a:r>
          <a:r>
            <a:rPr lang="en-US" sz="1400" kern="1200" dirty="0">
              <a:solidFill>
                <a:schemeClr val="tx1"/>
              </a:solidFill>
              <a:effectLst/>
              <a:latin typeface="Lato Light"/>
              <a:ea typeface="+mn-ea"/>
              <a:cs typeface="+mn-cs"/>
            </a:rPr>
            <a:t> dan </a:t>
          </a:r>
          <a:r>
            <a:rPr lang="en-US" sz="1400" kern="1200" dirty="0" err="1">
              <a:solidFill>
                <a:schemeClr val="tx1"/>
              </a:solidFill>
              <a:effectLst/>
              <a:latin typeface="Lato Light"/>
              <a:ea typeface="+mn-ea"/>
              <a:cs typeface="+mn-cs"/>
            </a:rPr>
            <a:t>industri</a:t>
          </a:r>
          <a:r>
            <a:rPr lang="en-US" sz="1400" kern="1200" dirty="0">
              <a:solidFill>
                <a:schemeClr val="tx1"/>
              </a:solidFill>
              <a:effectLst/>
              <a:latin typeface="Lato Light"/>
              <a:ea typeface="+mn-ea"/>
              <a:cs typeface="+mn-cs"/>
            </a:rPr>
            <a:t> yang</a:t>
          </a:r>
          <a:r>
            <a:rPr lang="en-ID" sz="1400" kern="1200" dirty="0">
              <a:solidFill>
                <a:schemeClr val="tx1"/>
              </a:solidFill>
              <a:effectLst/>
              <a:latin typeface="Lato Light"/>
              <a:ea typeface="+mn-ea"/>
              <a:cs typeface="+mn-cs"/>
            </a:rPr>
            <a:t> </a:t>
          </a:r>
          <a:r>
            <a:rPr lang="en-US" sz="1400" kern="1200" dirty="0" err="1">
              <a:solidFill>
                <a:schemeClr val="tx1"/>
              </a:solidFill>
              <a:effectLst/>
              <a:latin typeface="Lato Light"/>
              <a:ea typeface="+mn-ea"/>
              <a:cs typeface="+mn-cs"/>
            </a:rPr>
            <a:t>efisien</a:t>
          </a:r>
          <a:r>
            <a:rPr lang="en-US" sz="1400" kern="1200" dirty="0">
              <a:solidFill>
                <a:schemeClr val="tx1"/>
              </a:solidFill>
              <a:effectLst/>
              <a:latin typeface="Lato Light"/>
              <a:ea typeface="+mn-ea"/>
              <a:cs typeface="+mn-cs"/>
            </a:rPr>
            <a:t>; </a:t>
          </a:r>
        </a:p>
      </dsp:txBody>
      <dsp:txXfrm>
        <a:off x="2471170" y="2628748"/>
        <a:ext cx="2240529" cy="831236"/>
      </dsp:txXfrm>
    </dsp:sp>
    <dsp:sp modelId="{C348D14E-C968-4DEE-A832-2A28EB1C888F}">
      <dsp:nvSpPr>
        <dsp:cNvPr id="0" name=""/>
        <dsp:cNvSpPr/>
      </dsp:nvSpPr>
      <dsp:spPr>
        <a:xfrm>
          <a:off x="4935847" y="1085023"/>
          <a:ext cx="2240529" cy="1543725"/>
        </a:xfrm>
        <a:prstGeom prst="roundRect">
          <a:avLst/>
        </a:prstGeom>
        <a:blipFill rotWithShape="1">
          <a:blip xmlns:r="http://schemas.openxmlformats.org/officeDocument/2006/relationships" r:embed="rId3"/>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38965E-83A7-4F3D-905F-D867FEF959B3}">
      <dsp:nvSpPr>
        <dsp:cNvPr id="0" name=""/>
        <dsp:cNvSpPr/>
      </dsp:nvSpPr>
      <dsp:spPr>
        <a:xfrm>
          <a:off x="4935847" y="2628748"/>
          <a:ext cx="2240529" cy="831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chemeClr val="tx1"/>
              </a:solidFill>
              <a:effectLst/>
              <a:latin typeface="Lato Light"/>
              <a:ea typeface="+mn-ea"/>
              <a:cs typeface="+mn-cs"/>
            </a:rPr>
            <a:t>perlindungan</a:t>
          </a:r>
          <a:r>
            <a:rPr lang="en-US" sz="1400" kern="1200" dirty="0">
              <a:solidFill>
                <a:schemeClr val="tx1"/>
              </a:solidFill>
              <a:effectLst/>
              <a:latin typeface="Lato Light"/>
              <a:ea typeface="+mn-ea"/>
              <a:cs typeface="+mn-cs"/>
            </a:rPr>
            <a:t> </a:t>
          </a:r>
          <a:r>
            <a:rPr lang="en-US" sz="1400" kern="1200" dirty="0" err="1">
              <a:solidFill>
                <a:schemeClr val="tx1"/>
              </a:solidFill>
              <a:effectLst/>
              <a:latin typeface="Lato Light"/>
              <a:ea typeface="+mn-ea"/>
              <a:cs typeface="+mn-cs"/>
            </a:rPr>
            <a:t>makanan</a:t>
          </a:r>
          <a:r>
            <a:rPr lang="en-US" sz="1400" kern="1200" dirty="0">
              <a:solidFill>
                <a:schemeClr val="tx1"/>
              </a:solidFill>
              <a:effectLst/>
              <a:latin typeface="Lato Light"/>
              <a:ea typeface="+mn-ea"/>
              <a:cs typeface="+mn-cs"/>
            </a:rPr>
            <a:t> </a:t>
          </a:r>
          <a:r>
            <a:rPr lang="en-US" sz="1400" kern="1200" dirty="0" err="1">
              <a:solidFill>
                <a:schemeClr val="tx1"/>
              </a:solidFill>
              <a:effectLst/>
              <a:latin typeface="Lato Light"/>
              <a:ea typeface="+mn-ea"/>
              <a:cs typeface="+mn-cs"/>
            </a:rPr>
            <a:t>dari</a:t>
          </a:r>
          <a:r>
            <a:rPr lang="en-US" sz="1400" kern="1200" dirty="0">
              <a:solidFill>
                <a:schemeClr val="tx1"/>
              </a:solidFill>
              <a:effectLst/>
              <a:latin typeface="Lato Light"/>
              <a:ea typeface="+mn-ea"/>
              <a:cs typeface="+mn-cs"/>
            </a:rPr>
            <a:t> </a:t>
          </a:r>
          <a:r>
            <a:rPr lang="en-US" sz="1400" kern="1200" dirty="0" err="1">
              <a:solidFill>
                <a:schemeClr val="tx1"/>
              </a:solidFill>
              <a:effectLst/>
              <a:latin typeface="Lato Light"/>
              <a:ea typeface="+mn-ea"/>
              <a:cs typeface="+mn-cs"/>
            </a:rPr>
            <a:t>kontaminasi</a:t>
          </a:r>
          <a:r>
            <a:rPr lang="en-US" sz="1400" kern="1200" dirty="0">
              <a:solidFill>
                <a:schemeClr val="tx1"/>
              </a:solidFill>
              <a:effectLst/>
              <a:latin typeface="Lato Light"/>
              <a:ea typeface="+mn-ea"/>
              <a:cs typeface="+mn-cs"/>
            </a:rPr>
            <a:t> </a:t>
          </a:r>
          <a:r>
            <a:rPr lang="en-US" sz="1400" kern="1200" dirty="0" err="1">
              <a:solidFill>
                <a:schemeClr val="tx1"/>
              </a:solidFill>
              <a:effectLst/>
              <a:latin typeface="Lato Light"/>
              <a:ea typeface="+mn-ea"/>
              <a:cs typeface="+mn-cs"/>
            </a:rPr>
            <a:t>biologis</a:t>
          </a:r>
          <a:r>
            <a:rPr lang="en-US" sz="1400" kern="1200" dirty="0">
              <a:solidFill>
                <a:schemeClr val="tx1"/>
              </a:solidFill>
              <a:effectLst/>
              <a:latin typeface="Lato Light"/>
              <a:ea typeface="+mn-ea"/>
              <a:cs typeface="+mn-cs"/>
            </a:rPr>
            <a:t> dan </a:t>
          </a:r>
          <a:r>
            <a:rPr lang="en-US" sz="1400" kern="1200" dirty="0" err="1">
              <a:solidFill>
                <a:schemeClr val="tx1"/>
              </a:solidFill>
              <a:effectLst/>
              <a:latin typeface="Lato Light"/>
              <a:ea typeface="+mn-ea"/>
              <a:cs typeface="+mn-cs"/>
            </a:rPr>
            <a:t>kimia</a:t>
          </a:r>
          <a:r>
            <a:rPr lang="en-US" sz="1400" kern="1200" dirty="0">
              <a:solidFill>
                <a:schemeClr val="tx1"/>
              </a:solidFill>
              <a:effectLst/>
              <a:latin typeface="Lato Light"/>
              <a:ea typeface="+mn-ea"/>
              <a:cs typeface="+mn-cs"/>
            </a:rPr>
            <a:t>;</a:t>
          </a:r>
        </a:p>
      </dsp:txBody>
      <dsp:txXfrm>
        <a:off x="4935847" y="2628748"/>
        <a:ext cx="2240529" cy="831236"/>
      </dsp:txXfrm>
    </dsp:sp>
    <dsp:sp modelId="{ADDC4B12-C0F8-4B92-9427-B2D4373604DC}">
      <dsp:nvSpPr>
        <dsp:cNvPr id="0" name=""/>
        <dsp:cNvSpPr/>
      </dsp:nvSpPr>
      <dsp:spPr>
        <a:xfrm>
          <a:off x="7400524" y="1085023"/>
          <a:ext cx="2240529" cy="1543725"/>
        </a:xfrm>
        <a:prstGeom prst="roundRect">
          <a:avLst/>
        </a:prstGeom>
        <a:blipFill rotWithShape="1">
          <a:blip xmlns:r="http://schemas.openxmlformats.org/officeDocument/2006/relationships" r:embed="rId4"/>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13234F-0390-4B79-A39D-2164293069FC}">
      <dsp:nvSpPr>
        <dsp:cNvPr id="0" name=""/>
        <dsp:cNvSpPr/>
      </dsp:nvSpPr>
      <dsp:spPr>
        <a:xfrm>
          <a:off x="7400524" y="2628748"/>
          <a:ext cx="2240529" cy="831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chemeClr val="tx1"/>
              </a:solidFill>
              <a:effectLst/>
              <a:latin typeface="Lato Light"/>
              <a:ea typeface="+mn-ea"/>
              <a:cs typeface="+mn-cs"/>
            </a:rPr>
            <a:t>udara</a:t>
          </a:r>
          <a:r>
            <a:rPr lang="en-US" sz="1400" kern="1200" dirty="0">
              <a:solidFill>
                <a:schemeClr val="tx1"/>
              </a:solidFill>
              <a:effectLst/>
              <a:latin typeface="Lato Light"/>
              <a:ea typeface="+mn-ea"/>
              <a:cs typeface="+mn-cs"/>
            </a:rPr>
            <a:t> yang </a:t>
          </a:r>
          <a:r>
            <a:rPr lang="en-US" sz="1400" kern="1200" dirty="0" err="1">
              <a:solidFill>
                <a:schemeClr val="tx1"/>
              </a:solidFill>
              <a:effectLst/>
              <a:latin typeface="Lato Light"/>
              <a:ea typeface="+mn-ea"/>
              <a:cs typeface="+mn-cs"/>
            </a:rPr>
            <a:t>bersih</a:t>
          </a:r>
          <a:r>
            <a:rPr lang="en-US" sz="1400" kern="1200" dirty="0">
              <a:solidFill>
                <a:schemeClr val="tx1"/>
              </a:solidFill>
              <a:effectLst/>
              <a:latin typeface="Lato Light"/>
              <a:ea typeface="+mn-ea"/>
              <a:cs typeface="+mn-cs"/>
            </a:rPr>
            <a:t> dan </a:t>
          </a:r>
          <a:r>
            <a:rPr lang="en-US" sz="1400" kern="1200" dirty="0" err="1">
              <a:solidFill>
                <a:schemeClr val="tx1"/>
              </a:solidFill>
              <a:effectLst/>
              <a:latin typeface="Lato Light"/>
              <a:ea typeface="+mn-ea"/>
              <a:cs typeface="+mn-cs"/>
            </a:rPr>
            <a:t>aman</a:t>
          </a:r>
          <a:r>
            <a:rPr lang="en-US" sz="1400" kern="1200" dirty="0">
              <a:solidFill>
                <a:schemeClr val="tx1"/>
              </a:solidFill>
              <a:effectLst/>
              <a:latin typeface="Lato Light"/>
              <a:ea typeface="+mn-ea"/>
              <a:cs typeface="+mn-cs"/>
            </a:rPr>
            <a:t> </a:t>
          </a:r>
        </a:p>
      </dsp:txBody>
      <dsp:txXfrm>
        <a:off x="7400524" y="2628748"/>
        <a:ext cx="2240529" cy="831236"/>
      </dsp:txXfrm>
    </dsp:sp>
    <dsp:sp modelId="{DB632C6E-1FD7-4F2C-A0F8-3AD1CCAF85BE}">
      <dsp:nvSpPr>
        <dsp:cNvPr id="0" name=""/>
        <dsp:cNvSpPr/>
      </dsp:nvSpPr>
      <dsp:spPr>
        <a:xfrm>
          <a:off x="9865201" y="1085023"/>
          <a:ext cx="2240529" cy="1543725"/>
        </a:xfrm>
        <a:prstGeom prst="roundRect">
          <a:avLst/>
        </a:prstGeom>
        <a:blipFill rotWithShape="1">
          <a:blip xmlns:r="http://schemas.openxmlformats.org/officeDocument/2006/relationships" r:embed="rId5"/>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862E9-229E-4B3F-B9A3-93DD571D2EFE}">
      <dsp:nvSpPr>
        <dsp:cNvPr id="0" name=""/>
        <dsp:cNvSpPr/>
      </dsp:nvSpPr>
      <dsp:spPr>
        <a:xfrm>
          <a:off x="9865201" y="2628748"/>
          <a:ext cx="2240529" cy="831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chemeClr val="tx1"/>
              </a:solidFill>
              <a:effectLst/>
              <a:latin typeface="Lato Light"/>
              <a:ea typeface="+mn-ea"/>
              <a:cs typeface="+mn-cs"/>
            </a:rPr>
            <a:t>Rumah</a:t>
          </a:r>
          <a:r>
            <a:rPr lang="en-US" sz="1400" kern="1200" dirty="0">
              <a:solidFill>
                <a:schemeClr val="tx1"/>
              </a:solidFill>
              <a:effectLst/>
              <a:latin typeface="Lato Light"/>
              <a:ea typeface="+mn-ea"/>
              <a:cs typeface="+mn-cs"/>
            </a:rPr>
            <a:t> </a:t>
          </a:r>
          <a:r>
            <a:rPr lang="en-US" sz="1400" kern="1200" dirty="0" err="1">
              <a:solidFill>
                <a:schemeClr val="tx1"/>
              </a:solidFill>
              <a:effectLst/>
              <a:latin typeface="Lato Light"/>
              <a:ea typeface="+mn-ea"/>
              <a:cs typeface="+mn-cs"/>
            </a:rPr>
            <a:t>tempat</a:t>
          </a:r>
          <a:r>
            <a:rPr lang="en-US" sz="1400" kern="1200" dirty="0">
              <a:solidFill>
                <a:schemeClr val="tx1"/>
              </a:solidFill>
              <a:effectLst/>
              <a:latin typeface="Lato Light"/>
              <a:ea typeface="+mn-ea"/>
              <a:cs typeface="+mn-cs"/>
            </a:rPr>
            <a:t> </a:t>
          </a:r>
          <a:r>
            <a:rPr lang="en-US" sz="1400" kern="1200" dirty="0" err="1">
              <a:solidFill>
                <a:schemeClr val="tx1"/>
              </a:solidFill>
              <a:effectLst/>
              <a:latin typeface="Lato Light"/>
              <a:ea typeface="+mn-ea"/>
              <a:cs typeface="+mn-cs"/>
            </a:rPr>
            <a:t>tinggal</a:t>
          </a:r>
          <a:r>
            <a:rPr lang="en-US" sz="1400" kern="1200" dirty="0">
              <a:solidFill>
                <a:schemeClr val="tx1"/>
              </a:solidFill>
              <a:effectLst/>
              <a:latin typeface="Lato Light"/>
              <a:ea typeface="+mn-ea"/>
              <a:cs typeface="+mn-cs"/>
            </a:rPr>
            <a:t> yang </a:t>
          </a:r>
          <a:r>
            <a:rPr lang="en-US" sz="1400" kern="1200" dirty="0" err="1">
              <a:solidFill>
                <a:schemeClr val="tx1"/>
              </a:solidFill>
              <a:effectLst/>
              <a:latin typeface="Lato Light"/>
              <a:ea typeface="+mn-ea"/>
              <a:cs typeface="+mn-cs"/>
            </a:rPr>
            <a:t>bersih</a:t>
          </a:r>
          <a:r>
            <a:rPr lang="en-US" sz="1400" kern="1200" dirty="0">
              <a:solidFill>
                <a:schemeClr val="tx1"/>
              </a:solidFill>
              <a:effectLst/>
              <a:latin typeface="Lato Light"/>
              <a:ea typeface="+mn-ea"/>
              <a:cs typeface="+mn-cs"/>
            </a:rPr>
            <a:t> dan </a:t>
          </a:r>
          <a:r>
            <a:rPr lang="en-US" sz="1400" kern="1200" dirty="0" err="1">
              <a:solidFill>
                <a:schemeClr val="tx1"/>
              </a:solidFill>
              <a:effectLst/>
              <a:latin typeface="Lato Light"/>
              <a:ea typeface="+mn-ea"/>
              <a:cs typeface="+mn-cs"/>
            </a:rPr>
            <a:t>aman</a:t>
          </a:r>
          <a:r>
            <a:rPr lang="en-US" sz="1400" kern="1200" dirty="0">
              <a:solidFill>
                <a:schemeClr val="tx1"/>
              </a:solidFill>
              <a:effectLst/>
              <a:latin typeface="Lato Light"/>
              <a:ea typeface="+mn-ea"/>
              <a:cs typeface="+mn-cs"/>
            </a:rPr>
            <a:t> dan </a:t>
          </a:r>
          <a:r>
            <a:rPr lang="en-US" sz="1400" kern="1200" dirty="0" err="1">
              <a:solidFill>
                <a:schemeClr val="tx1"/>
              </a:solidFill>
              <a:effectLst/>
              <a:latin typeface="Lato Light"/>
              <a:ea typeface="+mn-ea"/>
              <a:cs typeface="+mn-cs"/>
            </a:rPr>
            <a:t>nyaman</a:t>
          </a:r>
          <a:r>
            <a:rPr lang="en-US" sz="1400" kern="1200" dirty="0">
              <a:solidFill>
                <a:schemeClr val="tx1"/>
              </a:solidFill>
              <a:effectLst/>
              <a:latin typeface="Lato Light"/>
              <a:ea typeface="+mn-ea"/>
              <a:cs typeface="+mn-cs"/>
            </a:rPr>
            <a:t>.</a:t>
          </a:r>
          <a:endParaRPr lang="en-ID" sz="1400" kern="1200" dirty="0">
            <a:solidFill>
              <a:schemeClr val="tx1"/>
            </a:solidFill>
            <a:effectLst/>
            <a:latin typeface="Lato Light"/>
            <a:ea typeface="+mn-ea"/>
            <a:cs typeface="+mn-cs"/>
          </a:endParaRPr>
        </a:p>
      </dsp:txBody>
      <dsp:txXfrm>
        <a:off x="9865201" y="2628748"/>
        <a:ext cx="2240529" cy="8312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AEFA3-FBC9-4949-A16F-0FF15B27E110}">
      <dsp:nvSpPr>
        <dsp:cNvPr id="0" name=""/>
        <dsp:cNvSpPr/>
      </dsp:nvSpPr>
      <dsp:spPr>
        <a:xfrm>
          <a:off x="5913" y="781103"/>
          <a:ext cx="2813963" cy="1938820"/>
        </a:xfrm>
        <a:prstGeom prst="roundRect">
          <a:avLst/>
        </a:prstGeom>
        <a:blipFill rotWithShape="1">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D63406-17AB-4574-9258-3331B69FA410}">
      <dsp:nvSpPr>
        <dsp:cNvPr id="0" name=""/>
        <dsp:cNvSpPr/>
      </dsp:nvSpPr>
      <dsp:spPr>
        <a:xfrm>
          <a:off x="5913" y="2719924"/>
          <a:ext cx="2813963" cy="1043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err="1">
              <a:latin typeface="Lato Light"/>
            </a:rPr>
            <a:t>melalui</a:t>
          </a:r>
          <a:r>
            <a:rPr lang="en-US" sz="1800" kern="1200" dirty="0">
              <a:latin typeface="Lato Light"/>
            </a:rPr>
            <a:t> air </a:t>
          </a:r>
          <a:r>
            <a:rPr lang="en-US" sz="1800" kern="1200" dirty="0" err="1">
              <a:latin typeface="Lato Light"/>
            </a:rPr>
            <a:t>minum</a:t>
          </a:r>
          <a:r>
            <a:rPr lang="en-US" sz="1800" kern="1200" dirty="0">
              <a:latin typeface="Lato Light"/>
            </a:rPr>
            <a:t> yang </a:t>
          </a:r>
          <a:r>
            <a:rPr lang="en-US" sz="1800" kern="1200" dirty="0" err="1">
              <a:latin typeface="Lato Light"/>
            </a:rPr>
            <a:t>terkena</a:t>
          </a:r>
          <a:r>
            <a:rPr lang="en-US" sz="1800" kern="1200" dirty="0">
              <a:latin typeface="Lato Light"/>
            </a:rPr>
            <a:t> </a:t>
          </a:r>
          <a:r>
            <a:rPr lang="en-US" sz="1800" kern="1200" dirty="0" err="1">
              <a:latin typeface="Lato Light"/>
            </a:rPr>
            <a:t>limbah</a:t>
          </a:r>
          <a:r>
            <a:rPr lang="en-US" sz="1800" kern="1200" dirty="0">
              <a:latin typeface="Lato Light"/>
            </a:rPr>
            <a:t>.</a:t>
          </a:r>
          <a:endParaRPr lang="en-US" sz="1800" kern="1200" dirty="0">
            <a:solidFill>
              <a:schemeClr val="tx1"/>
            </a:solidFill>
            <a:effectLst/>
            <a:latin typeface="Lato Light"/>
            <a:ea typeface="+mn-ea"/>
            <a:cs typeface="+mn-cs"/>
          </a:endParaRPr>
        </a:p>
      </dsp:txBody>
      <dsp:txXfrm>
        <a:off x="5913" y="2719924"/>
        <a:ext cx="2813963" cy="1043980"/>
      </dsp:txXfrm>
    </dsp:sp>
    <dsp:sp modelId="{47056B5E-5A41-4BDC-A366-6CEBC884042A}">
      <dsp:nvSpPr>
        <dsp:cNvPr id="0" name=""/>
        <dsp:cNvSpPr/>
      </dsp:nvSpPr>
      <dsp:spPr>
        <a:xfrm>
          <a:off x="3101391" y="781103"/>
          <a:ext cx="2813963" cy="1938820"/>
        </a:xfrm>
        <a:prstGeom prst="roundRect">
          <a:avLst/>
        </a:prstGeom>
        <a:blipFill rotWithShape="1">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BBB0E-E95A-45AF-B2A6-27D90D59F73F}">
      <dsp:nvSpPr>
        <dsp:cNvPr id="0" name=""/>
        <dsp:cNvSpPr/>
      </dsp:nvSpPr>
      <dsp:spPr>
        <a:xfrm>
          <a:off x="3101391" y="2719924"/>
          <a:ext cx="2813963" cy="1043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err="1">
              <a:latin typeface="Lato Light"/>
            </a:rPr>
            <a:t>masuk</a:t>
          </a:r>
          <a:r>
            <a:rPr lang="en-US" sz="1800" kern="1200" dirty="0">
              <a:latin typeface="Lato Light"/>
            </a:rPr>
            <a:t> </a:t>
          </a:r>
          <a:r>
            <a:rPr lang="en-US" sz="1800" kern="1200" dirty="0" err="1">
              <a:latin typeface="Lato Light"/>
            </a:rPr>
            <a:t>dalam</a:t>
          </a:r>
          <a:r>
            <a:rPr lang="en-US" sz="1800" kern="1200" dirty="0">
              <a:latin typeface="Lato Light"/>
            </a:rPr>
            <a:t> </a:t>
          </a:r>
          <a:r>
            <a:rPr lang="en-US" sz="1800" kern="1200" dirty="0" err="1">
              <a:latin typeface="Lato Light"/>
            </a:rPr>
            <a:t>rantai</a:t>
          </a:r>
          <a:r>
            <a:rPr lang="en-US" sz="1800" kern="1200" dirty="0">
              <a:latin typeface="Lato Light"/>
            </a:rPr>
            <a:t> </a:t>
          </a:r>
          <a:r>
            <a:rPr lang="en-US" sz="1800" kern="1200" dirty="0" err="1">
              <a:latin typeface="Lato Light"/>
            </a:rPr>
            <a:t>makanan</a:t>
          </a:r>
          <a:r>
            <a:rPr lang="en-US" sz="1800" kern="1200" dirty="0">
              <a:latin typeface="Lato Light"/>
            </a:rPr>
            <a:t> </a:t>
          </a:r>
          <a:r>
            <a:rPr lang="en-US" sz="1800" kern="1200" dirty="0" err="1">
              <a:latin typeface="Lato Light"/>
            </a:rPr>
            <a:t>seperti</a:t>
          </a:r>
          <a:r>
            <a:rPr lang="en-US" sz="1800" kern="1200" dirty="0">
              <a:latin typeface="Lato Light"/>
            </a:rPr>
            <a:t> </a:t>
          </a:r>
          <a:r>
            <a:rPr lang="en-US" sz="1800" kern="1200" dirty="0" err="1">
              <a:latin typeface="Lato Light"/>
            </a:rPr>
            <a:t>melalui</a:t>
          </a:r>
          <a:r>
            <a:rPr lang="en-US" sz="1800" kern="1200" dirty="0">
              <a:latin typeface="Lato Light"/>
            </a:rPr>
            <a:t> </a:t>
          </a:r>
          <a:r>
            <a:rPr lang="en-US" sz="1800" kern="1200" dirty="0" err="1">
              <a:latin typeface="Lato Light"/>
            </a:rPr>
            <a:t>buah-buahan</a:t>
          </a:r>
          <a:r>
            <a:rPr lang="en-US" sz="1800" kern="1200" dirty="0">
              <a:latin typeface="Lato Light"/>
            </a:rPr>
            <a:t>, </a:t>
          </a:r>
          <a:r>
            <a:rPr lang="en-US" sz="1800" kern="1200" dirty="0" err="1">
              <a:latin typeface="Lato Light"/>
            </a:rPr>
            <a:t>sayuran</a:t>
          </a:r>
          <a:r>
            <a:rPr lang="en-US" sz="1800" kern="1200" dirty="0">
              <a:latin typeface="Lato Light"/>
            </a:rPr>
            <a:t>, dan </a:t>
          </a:r>
          <a:r>
            <a:rPr lang="en-US" sz="1800" kern="1200" dirty="0" err="1">
              <a:latin typeface="Lato Light"/>
            </a:rPr>
            <a:t>ikan</a:t>
          </a:r>
          <a:r>
            <a:rPr lang="en-US" sz="1800" kern="1200" dirty="0">
              <a:latin typeface="Lato Light"/>
            </a:rPr>
            <a:t>.</a:t>
          </a:r>
          <a:endParaRPr lang="en-US" sz="1800" kern="1200" dirty="0">
            <a:solidFill>
              <a:schemeClr val="tx1"/>
            </a:solidFill>
            <a:effectLst/>
            <a:latin typeface="Lato Light"/>
            <a:ea typeface="+mn-ea"/>
            <a:cs typeface="+mn-cs"/>
          </a:endParaRPr>
        </a:p>
      </dsp:txBody>
      <dsp:txXfrm>
        <a:off x="3101391" y="2719924"/>
        <a:ext cx="2813963" cy="1043980"/>
      </dsp:txXfrm>
    </dsp:sp>
    <dsp:sp modelId="{A079D563-5967-4699-9D54-1C12C8E47850}">
      <dsp:nvSpPr>
        <dsp:cNvPr id="0" name=""/>
        <dsp:cNvSpPr/>
      </dsp:nvSpPr>
      <dsp:spPr>
        <a:xfrm>
          <a:off x="6196869" y="781103"/>
          <a:ext cx="2813963" cy="1938820"/>
        </a:xfrm>
        <a:prstGeom prst="roundRect">
          <a:avLst/>
        </a:prstGeom>
        <a:blipFill rotWithShape="1">
          <a:blip xmlns:r="http://schemas.openxmlformats.org/officeDocument/2006/relationships" r:embed="rId3"/>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9DFBC9-E5CF-4FA1-B13F-A73DCA921AA5}">
      <dsp:nvSpPr>
        <dsp:cNvPr id="0" name=""/>
        <dsp:cNvSpPr/>
      </dsp:nvSpPr>
      <dsp:spPr>
        <a:xfrm>
          <a:off x="6196869" y="2719924"/>
          <a:ext cx="2813963" cy="1043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Lato Light"/>
            </a:rPr>
            <a:t>mandi, </a:t>
          </a:r>
          <a:r>
            <a:rPr lang="en-US" sz="1800" kern="1200" dirty="0" err="1">
              <a:latin typeface="Lato Light"/>
            </a:rPr>
            <a:t>rekreasi</a:t>
          </a:r>
          <a:r>
            <a:rPr lang="en-US" sz="1800" kern="1200" dirty="0">
              <a:latin typeface="Lato Light"/>
            </a:rPr>
            <a:t> dan </a:t>
          </a:r>
          <a:r>
            <a:rPr lang="en-US" sz="1800" kern="1200" dirty="0" err="1">
              <a:latin typeface="Lato Light"/>
            </a:rPr>
            <a:t>kontak</a:t>
          </a:r>
          <a:r>
            <a:rPr lang="en-US" sz="1800" kern="1200" dirty="0">
              <a:latin typeface="Lato Light"/>
            </a:rPr>
            <a:t> </a:t>
          </a:r>
          <a:r>
            <a:rPr lang="en-US" sz="1800" kern="1200" dirty="0" err="1">
              <a:latin typeface="Lato Light"/>
            </a:rPr>
            <a:t>lainnya</a:t>
          </a:r>
          <a:r>
            <a:rPr lang="en-US" sz="1800" kern="1200" dirty="0">
              <a:latin typeface="Lato Light"/>
            </a:rPr>
            <a:t> </a:t>
          </a:r>
          <a:r>
            <a:rPr lang="en-US" sz="1800" kern="1200" dirty="0" err="1">
              <a:latin typeface="Lato Light"/>
            </a:rPr>
            <a:t>dengan</a:t>
          </a:r>
          <a:r>
            <a:rPr lang="en-US" sz="1800" kern="1200" dirty="0">
              <a:latin typeface="Lato Light"/>
            </a:rPr>
            <a:t> air yang </a:t>
          </a:r>
          <a:r>
            <a:rPr lang="en-US" sz="1800" kern="1200" dirty="0" err="1">
              <a:latin typeface="Lato Light"/>
            </a:rPr>
            <a:t>tercemar</a:t>
          </a:r>
          <a:r>
            <a:rPr lang="en-US" sz="1800" kern="1200" dirty="0">
              <a:latin typeface="Lato Light"/>
            </a:rPr>
            <a:t> </a:t>
          </a:r>
          <a:br>
            <a:rPr lang="en-US" sz="1800" kern="1200" dirty="0">
              <a:latin typeface="Lato Light"/>
            </a:rPr>
          </a:br>
          <a:endParaRPr lang="en-US" sz="1800" kern="1200" dirty="0">
            <a:solidFill>
              <a:schemeClr val="tx1"/>
            </a:solidFill>
            <a:effectLst/>
            <a:latin typeface="Lato Light"/>
            <a:ea typeface="+mn-ea"/>
            <a:cs typeface="+mn-cs"/>
          </a:endParaRPr>
        </a:p>
      </dsp:txBody>
      <dsp:txXfrm>
        <a:off x="6196869" y="2719924"/>
        <a:ext cx="2813963" cy="1043980"/>
      </dsp:txXfrm>
    </dsp:sp>
    <dsp:sp modelId="{54A9E12D-8FCB-49FE-992E-9EF008743B07}">
      <dsp:nvSpPr>
        <dsp:cNvPr id="0" name=""/>
        <dsp:cNvSpPr/>
      </dsp:nvSpPr>
      <dsp:spPr>
        <a:xfrm>
          <a:off x="9292348" y="781103"/>
          <a:ext cx="2813963" cy="1938820"/>
        </a:xfrm>
        <a:prstGeom prst="roundRect">
          <a:avLst/>
        </a:prstGeom>
        <a:blipFill rotWithShape="1">
          <a:blip xmlns:r="http://schemas.openxmlformats.org/officeDocument/2006/relationships" r:embed="rId4"/>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E7831C-622A-4C65-BA7D-ECC784372B1D}">
      <dsp:nvSpPr>
        <dsp:cNvPr id="0" name=""/>
        <dsp:cNvSpPr/>
      </dsp:nvSpPr>
      <dsp:spPr>
        <a:xfrm>
          <a:off x="9292348" y="2719924"/>
          <a:ext cx="2813963" cy="1043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err="1">
              <a:latin typeface="Lato Light"/>
            </a:rPr>
            <a:t>limbah</a:t>
          </a:r>
          <a:r>
            <a:rPr lang="en-US" sz="1800" kern="1200" dirty="0">
              <a:latin typeface="Lato Light"/>
            </a:rPr>
            <a:t> </a:t>
          </a:r>
          <a:r>
            <a:rPr lang="en-US" sz="1800" kern="1200" dirty="0" err="1">
              <a:latin typeface="Lato Light"/>
            </a:rPr>
            <a:t>menjadi</a:t>
          </a:r>
          <a:r>
            <a:rPr lang="en-US" sz="1800" kern="1200" dirty="0">
              <a:latin typeface="Lato Light"/>
            </a:rPr>
            <a:t> </a:t>
          </a:r>
          <a:r>
            <a:rPr lang="en-US" sz="1800" kern="1200" dirty="0" err="1">
              <a:latin typeface="Lato Light"/>
            </a:rPr>
            <a:t>tempat</a:t>
          </a:r>
          <a:r>
            <a:rPr lang="en-US" sz="1800" kern="1200" dirty="0">
              <a:latin typeface="Lato Light"/>
            </a:rPr>
            <a:t> </a:t>
          </a:r>
          <a:r>
            <a:rPr lang="en-US" sz="1800" kern="1200" dirty="0" err="1">
              <a:latin typeface="Lato Light"/>
            </a:rPr>
            <a:t>berkembangbiak</a:t>
          </a:r>
          <a:r>
            <a:rPr lang="en-US" sz="1800" kern="1200" dirty="0">
              <a:latin typeface="Lato Light"/>
            </a:rPr>
            <a:t> </a:t>
          </a:r>
          <a:r>
            <a:rPr lang="en-US" sz="1800" kern="1200" dirty="0" err="1">
              <a:latin typeface="Lato Light"/>
            </a:rPr>
            <a:t>lalat</a:t>
          </a:r>
          <a:r>
            <a:rPr lang="en-US" sz="1800" kern="1200" dirty="0">
              <a:latin typeface="Lato Light"/>
            </a:rPr>
            <a:t> dan </a:t>
          </a:r>
          <a:r>
            <a:rPr lang="en-US" sz="1800" kern="1200" dirty="0" err="1">
              <a:latin typeface="Lato Light"/>
            </a:rPr>
            <a:t>serangga</a:t>
          </a:r>
          <a:r>
            <a:rPr lang="en-US" sz="1800" kern="1200" dirty="0">
              <a:latin typeface="Lato Light"/>
            </a:rPr>
            <a:t> yang </a:t>
          </a:r>
          <a:r>
            <a:rPr lang="en-US" sz="1800" kern="1200" dirty="0" err="1">
              <a:latin typeface="Lato Light"/>
            </a:rPr>
            <a:t>dapat</a:t>
          </a:r>
          <a:r>
            <a:rPr lang="en-US" sz="1800" kern="1200" dirty="0">
              <a:latin typeface="Lato Light"/>
            </a:rPr>
            <a:t> </a:t>
          </a:r>
          <a:r>
            <a:rPr lang="en-US" sz="1800" kern="1200" dirty="0" err="1">
              <a:latin typeface="Lato Light"/>
            </a:rPr>
            <a:t>menyebarkan</a:t>
          </a:r>
          <a:r>
            <a:rPr lang="en-US" sz="1800" kern="1200" dirty="0">
              <a:latin typeface="Lato Light"/>
            </a:rPr>
            <a:t> </a:t>
          </a:r>
          <a:r>
            <a:rPr lang="en-US" sz="1800" kern="1200" dirty="0" err="1">
              <a:latin typeface="Lato Light"/>
            </a:rPr>
            <a:t>penyakit</a:t>
          </a:r>
          <a:r>
            <a:rPr lang="en-US" sz="1800" kern="1200" dirty="0">
              <a:latin typeface="Lato Light"/>
            </a:rPr>
            <a:t>.</a:t>
          </a:r>
          <a:br>
            <a:rPr lang="en-ID" sz="1800" kern="1200" dirty="0">
              <a:latin typeface="Lato Light"/>
            </a:rPr>
          </a:br>
          <a:endParaRPr lang="en-US" sz="1800" kern="1200" dirty="0">
            <a:solidFill>
              <a:schemeClr val="tx1"/>
            </a:solidFill>
            <a:effectLst/>
            <a:latin typeface="Lato Light"/>
            <a:ea typeface="+mn-ea"/>
            <a:cs typeface="+mn-cs"/>
          </a:endParaRPr>
        </a:p>
      </dsp:txBody>
      <dsp:txXfrm>
        <a:off x="9292348" y="2719924"/>
        <a:ext cx="2813963" cy="104398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0E174-590A-4145-8749-503719438240}" type="datetimeFigureOut">
              <a:rPr lang="en-ID" smtClean="0"/>
              <a:t>01/06/2019</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F5B17-357F-4F06-A976-F8EF95089C63}" type="slidenum">
              <a:rPr lang="en-ID" smtClean="0"/>
              <a:t>‹#›</a:t>
            </a:fld>
            <a:endParaRPr lang="en-ID"/>
          </a:p>
        </p:txBody>
      </p:sp>
    </p:spTree>
    <p:extLst>
      <p:ext uri="{BB962C8B-B14F-4D97-AF65-F5344CB8AC3E}">
        <p14:creationId xmlns:p14="http://schemas.microsoft.com/office/powerpoint/2010/main" val="205975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id-ID" dirty="0"/>
              <a:t>Kurikulum adalah seperangkat rencana dan pengaturan mengenai capaian pembelajaran lulusan, bahan kajian, proses, dan penilaian yang digunakan sebagai pedoman penyelenggaraan program studi (Permen 44 2015 – SN Dikti)</a:t>
            </a:r>
          </a:p>
          <a:p>
            <a:r>
              <a:rPr lang="id-ID" dirty="0"/>
              <a:t>9</a:t>
            </a:r>
          </a:p>
        </p:txBody>
      </p:sp>
      <p:sp>
        <p:nvSpPr>
          <p:cNvPr id="4" name="Slide Number Placeholder 3"/>
          <p:cNvSpPr>
            <a:spLocks noGrp="1"/>
          </p:cNvSpPr>
          <p:nvPr>
            <p:ph type="sldNum" sz="quarter" idx="10"/>
          </p:nvPr>
        </p:nvSpPr>
        <p:spPr/>
        <p:txBody>
          <a:bodyPr/>
          <a:lstStyle/>
          <a:p>
            <a:fld id="{FCF3A42C-5758-4B9F-BABC-49582DD64C75}" type="slidenum">
              <a:rPr lang="id-ID" smtClean="0">
                <a:solidFill>
                  <a:prstClr val="black"/>
                </a:solidFill>
              </a:rPr>
              <a:pPr/>
              <a:t>1</a:t>
            </a:fld>
            <a:endParaRPr lang="id-ID">
              <a:solidFill>
                <a:prstClr val="black"/>
              </a:solidFill>
            </a:endParaRPr>
          </a:p>
        </p:txBody>
      </p:sp>
    </p:spTree>
    <p:extLst>
      <p:ext uri="{BB962C8B-B14F-4D97-AF65-F5344CB8AC3E}">
        <p14:creationId xmlns:p14="http://schemas.microsoft.com/office/powerpoint/2010/main" val="162008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err="1">
                <a:solidFill>
                  <a:schemeClr val="tx1"/>
                </a:solidFill>
                <a:effectLst/>
                <a:latin typeface="Lato Light"/>
                <a:ea typeface="+mn-ea"/>
                <a:cs typeface="+mn-cs"/>
              </a:rPr>
              <a:t>Faktor</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lingkungan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sangat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berpengaruh</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terhadap</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kesehatan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penduduk</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Limbah</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cair</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padat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dari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hasil</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aktivitas</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manusia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serta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limbah</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dari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tubuh</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manusia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kotoran</a:t>
            </a:r>
            <a:r>
              <a:rPr lang="en-US" sz="1100" kern="1200" dirty="0">
                <a:solidFill>
                  <a:schemeClr val="tx1"/>
                </a:solidFill>
                <a:effectLst/>
                <a:latin typeface="Lato Light"/>
                <a:ea typeface="+mn-ea"/>
                <a:cs typeface="+mn-cs"/>
              </a:rPr>
              <a:t> dan air </a:t>
            </a:r>
            <a:r>
              <a:rPr lang="en-US" sz="1100" kern="1200" dirty="0" err="1">
                <a:solidFill>
                  <a:schemeClr val="tx1"/>
                </a:solidFill>
                <a:effectLst/>
                <a:latin typeface="Lato Light"/>
                <a:ea typeface="+mn-ea"/>
                <a:cs typeface="+mn-cs"/>
              </a:rPr>
              <a:t>seni</a:t>
            </a:r>
            <a:r>
              <a:rPr lang="en-US" sz="1100" kern="1200" dirty="0">
                <a:solidFill>
                  <a:schemeClr val="tx1"/>
                </a:solidFill>
                <a:effectLst/>
                <a:latin typeface="Lato Light"/>
                <a:ea typeface="+mn-ea"/>
                <a:cs typeface="+mn-cs"/>
              </a:rPr>
              <a:t>) yang </a:t>
            </a:r>
            <a:r>
              <a:rPr lang="en-US" sz="1100" kern="1200" dirty="0" err="1">
                <a:solidFill>
                  <a:schemeClr val="tx1"/>
                </a:solidFill>
                <a:effectLst/>
                <a:latin typeface="Lato Light"/>
                <a:ea typeface="+mn-ea"/>
                <a:cs typeface="+mn-cs"/>
              </a:rPr>
              <a:t>dibuang</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lingkungan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dapat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mempengaruhi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kesehatan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manusia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melalui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beberapa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jalur</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yaitu</a:t>
            </a:r>
            <a:r>
              <a:rPr lang="en-US" sz="1100" kern="1200" dirty="0">
                <a:solidFill>
                  <a:schemeClr val="tx1"/>
                </a:solidFill>
                <a:effectLst/>
                <a:latin typeface="Lato Light"/>
                <a:ea typeface="+mn-ea"/>
                <a:cs typeface="+mn-cs"/>
              </a:rPr>
              <a:t>:</a:t>
            </a:r>
            <a:endParaRPr lang="en-ID" sz="1100" kern="1200" dirty="0">
              <a:solidFill>
                <a:schemeClr val="tx1"/>
              </a:solidFill>
              <a:effectLst/>
              <a:latin typeface="Lato Light"/>
              <a:ea typeface="+mn-ea"/>
              <a:cs typeface="+mn-cs"/>
            </a:endParaRPr>
          </a:p>
          <a:p>
            <a:pPr marL="457200" lvl="0" indent="-457200">
              <a:buAutoNum type="arabicPeriod"/>
            </a:pPr>
            <a:r>
              <a:rPr lang="en-US" sz="1100" kern="1200" dirty="0" err="1">
                <a:solidFill>
                  <a:schemeClr val="tx1"/>
                </a:solidFill>
                <a:effectLst/>
                <a:latin typeface="Lato Light"/>
                <a:ea typeface="+mn-ea"/>
                <a:cs typeface="+mn-cs"/>
              </a:rPr>
              <a:t>melalui</a:t>
            </a:r>
            <a:r>
              <a:rPr lang="en-US" sz="1100" kern="1200" dirty="0">
                <a:solidFill>
                  <a:schemeClr val="tx1"/>
                </a:solidFill>
                <a:effectLst/>
                <a:latin typeface="Lato Light"/>
                <a:ea typeface="+mn-ea"/>
                <a:cs typeface="+mn-cs"/>
              </a:rPr>
              <a:t> air </a:t>
            </a:r>
            <a:r>
              <a:rPr lang="en-US" sz="1100" kern="1200" dirty="0" err="1">
                <a:solidFill>
                  <a:schemeClr val="tx1"/>
                </a:solidFill>
                <a:effectLst/>
                <a:latin typeface="Lato Light"/>
                <a:ea typeface="+mn-ea"/>
                <a:cs typeface="+mn-cs"/>
              </a:rPr>
              <a:t>minum</a:t>
            </a:r>
            <a:r>
              <a:rPr lang="en-US" sz="1100" kern="1200" dirty="0">
                <a:solidFill>
                  <a:schemeClr val="tx1"/>
                </a:solidFill>
                <a:effectLst/>
                <a:latin typeface="Lato Light"/>
                <a:ea typeface="+mn-ea"/>
                <a:cs typeface="+mn-cs"/>
              </a:rPr>
              <a:t> yang </a:t>
            </a:r>
            <a:r>
              <a:rPr lang="en-US" sz="1100" kern="1200" dirty="0" err="1">
                <a:solidFill>
                  <a:schemeClr val="tx1"/>
                </a:solidFill>
                <a:effectLst/>
                <a:latin typeface="Lato Light"/>
                <a:ea typeface="+mn-ea"/>
                <a:cs typeface="+mn-cs"/>
              </a:rPr>
              <a:t>terkena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limbah</a:t>
            </a:r>
            <a:r>
              <a:rPr lang="en-US" sz="1100" kern="1200" dirty="0">
                <a:solidFill>
                  <a:schemeClr val="tx1"/>
                </a:solidFill>
                <a:effectLst/>
                <a:latin typeface="Lato Light"/>
                <a:ea typeface="+mn-ea"/>
                <a:cs typeface="+mn-cs"/>
              </a:rPr>
              <a:t>.</a:t>
            </a:r>
            <a:endParaRPr lang="en-ID" sz="1100" kern="1200" dirty="0">
              <a:solidFill>
                <a:schemeClr val="tx1"/>
              </a:solidFill>
              <a:effectLst/>
              <a:latin typeface="Lato Light"/>
              <a:ea typeface="+mn-ea"/>
              <a:cs typeface="+mn-cs"/>
            </a:endParaRPr>
          </a:p>
          <a:p>
            <a:pPr marL="457200" lvl="0" indent="-457200">
              <a:buAutoNum type="arabicPeriod"/>
            </a:pPr>
            <a:r>
              <a:rPr lang="en-US" sz="1100" kern="1200" dirty="0" err="1">
                <a:solidFill>
                  <a:schemeClr val="tx1"/>
                </a:solidFill>
                <a:effectLst/>
                <a:latin typeface="Lato Light"/>
                <a:ea typeface="+mn-ea"/>
                <a:cs typeface="+mn-cs"/>
              </a:rPr>
              <a:t>masuk</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dalam</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rantai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makanan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seperti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melalui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buah-buahan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sayuran</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ikan</a:t>
            </a:r>
            <a:r>
              <a:rPr lang="en-US" sz="1100" kern="1200" dirty="0">
                <a:solidFill>
                  <a:schemeClr val="tx1"/>
                </a:solidFill>
                <a:effectLst/>
                <a:latin typeface="Lato Light"/>
                <a:ea typeface="+mn-ea"/>
                <a:cs typeface="+mn-cs"/>
              </a:rPr>
              <a:t>.</a:t>
            </a:r>
            <a:endParaRPr lang="en-ID" sz="1100" kern="1200" dirty="0">
              <a:solidFill>
                <a:schemeClr val="tx1"/>
              </a:solidFill>
              <a:effectLst/>
              <a:latin typeface="Lato Light"/>
              <a:ea typeface="+mn-ea"/>
              <a:cs typeface="+mn-cs"/>
            </a:endParaRPr>
          </a:p>
          <a:p>
            <a:pPr marL="457200" lvl="0" indent="-457200">
              <a:buAutoNum type="arabicPeriod"/>
            </a:pPr>
            <a:r>
              <a:rPr lang="en-US" sz="1100" kern="1200" dirty="0">
                <a:solidFill>
                  <a:schemeClr val="tx1"/>
                </a:solidFill>
                <a:effectLst/>
                <a:latin typeface="Lato Light"/>
                <a:ea typeface="+mn-ea"/>
                <a:cs typeface="+mn-cs"/>
              </a:rPr>
              <a:t>mandi, </a:t>
            </a:r>
            <a:r>
              <a:rPr lang="en-US" sz="1100" kern="1200" dirty="0" err="1">
                <a:solidFill>
                  <a:schemeClr val="tx1"/>
                </a:solidFill>
                <a:effectLst/>
                <a:latin typeface="Lato Light"/>
                <a:ea typeface="+mn-ea"/>
                <a:cs typeface="+mn-cs"/>
              </a:rPr>
              <a:t>rekreasi</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kontak</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lainnya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dengan</a:t>
            </a:r>
            <a:r>
              <a:rPr lang="en-US" sz="1100" kern="1200" dirty="0">
                <a:solidFill>
                  <a:schemeClr val="tx1"/>
                </a:solidFill>
                <a:effectLst/>
                <a:latin typeface="Lato Light"/>
                <a:ea typeface="+mn-ea"/>
                <a:cs typeface="+mn-cs"/>
              </a:rPr>
              <a:t> air yang </a:t>
            </a:r>
            <a:r>
              <a:rPr lang="en-US" sz="1100" kern="1200" dirty="0" err="1">
                <a:solidFill>
                  <a:schemeClr val="tx1"/>
                </a:solidFill>
                <a:effectLst/>
                <a:latin typeface="Lato Light"/>
                <a:ea typeface="+mn-ea"/>
                <a:cs typeface="+mn-cs"/>
              </a:rPr>
              <a:t>tercemar</a:t>
            </a:r>
            <a:r>
              <a:rPr lang="en-US" sz="1100" kern="1200" dirty="0">
                <a:solidFill>
                  <a:schemeClr val="tx1"/>
                </a:solidFill>
                <a:effectLst/>
                <a:latin typeface="Lato Light"/>
                <a:ea typeface="+mn-ea"/>
                <a:cs typeface="+mn-cs"/>
              </a:rPr>
              <a:t> </a:t>
            </a:r>
          </a:p>
          <a:p>
            <a:pPr marL="457200" lvl="0" indent="-457200">
              <a:buAutoNum type="arabicPeriod"/>
            </a:pPr>
            <a:r>
              <a:rPr lang="en-US" sz="1100" kern="1200" dirty="0" err="1">
                <a:solidFill>
                  <a:schemeClr val="tx1"/>
                </a:solidFill>
                <a:effectLst/>
                <a:latin typeface="Lato Light"/>
                <a:ea typeface="+mn-ea"/>
                <a:cs typeface="+mn-cs"/>
              </a:rPr>
              <a:t>limbah</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menjadi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tempat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berkembangbiak</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lalat</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serangga</a:t>
            </a:r>
            <a:r>
              <a:rPr lang="en-US" sz="1100" kern="1200" dirty="0">
                <a:solidFill>
                  <a:schemeClr val="tx1"/>
                </a:solidFill>
                <a:effectLst/>
                <a:latin typeface="Lato Light"/>
                <a:ea typeface="+mn-ea"/>
                <a:cs typeface="+mn-cs"/>
              </a:rPr>
              <a:t> yang </a:t>
            </a:r>
            <a:r>
              <a:rPr lang="en-US" sz="1100" kern="1200" dirty="0" err="1">
                <a:solidFill>
                  <a:schemeClr val="tx1"/>
                </a:solidFill>
                <a:effectLst/>
                <a:latin typeface="Lato Light"/>
                <a:ea typeface="+mn-ea"/>
                <a:cs typeface="+mn-cs"/>
              </a:rPr>
              <a:t>dapat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menyebarkan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penyakit</a:t>
            </a:r>
            <a:r>
              <a:rPr lang="en-US" sz="1100" kern="1200" dirty="0">
                <a:solidFill>
                  <a:schemeClr val="tx1"/>
                </a:solidFill>
                <a:effectLst/>
                <a:latin typeface="Lato Light"/>
                <a:ea typeface="+mn-ea"/>
                <a:cs typeface="+mn-cs"/>
              </a:rPr>
              <a:t>.</a:t>
            </a:r>
            <a:endParaRPr lang="en-ID" sz="1100" kern="1200" dirty="0">
              <a:solidFill>
                <a:schemeClr val="tx1"/>
              </a:solidFill>
              <a:effectLst/>
              <a:latin typeface="Lato Light"/>
              <a:ea typeface="+mn-ea"/>
              <a:cs typeface="+mn-cs"/>
            </a:endParaRP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7966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err="1">
                <a:solidFill>
                  <a:schemeClr val="tx1"/>
                </a:solidFill>
                <a:effectLst/>
                <a:latin typeface="Lato Light"/>
                <a:ea typeface="+mn-ea"/>
                <a:cs typeface="+mn-cs"/>
              </a:rPr>
              <a:t>Faktor</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lingkungan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sangat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berpengaruh</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terhadap</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kesehatan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penduduk</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Limbah</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cair</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padat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dari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hasil</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aktivitas</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manusia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serta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limbah</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dari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tubuh</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manusia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kotoran</a:t>
            </a:r>
            <a:r>
              <a:rPr lang="en-US" sz="1100" kern="1200" dirty="0">
                <a:solidFill>
                  <a:schemeClr val="tx1"/>
                </a:solidFill>
                <a:effectLst/>
                <a:latin typeface="Lato Light"/>
                <a:ea typeface="+mn-ea"/>
                <a:cs typeface="+mn-cs"/>
              </a:rPr>
              <a:t> dan air </a:t>
            </a:r>
            <a:r>
              <a:rPr lang="en-US" sz="1100" kern="1200" dirty="0" err="1">
                <a:solidFill>
                  <a:schemeClr val="tx1"/>
                </a:solidFill>
                <a:effectLst/>
                <a:latin typeface="Lato Light"/>
                <a:ea typeface="+mn-ea"/>
                <a:cs typeface="+mn-cs"/>
              </a:rPr>
              <a:t>seni</a:t>
            </a:r>
            <a:r>
              <a:rPr lang="en-US" sz="1100" kern="1200" dirty="0">
                <a:solidFill>
                  <a:schemeClr val="tx1"/>
                </a:solidFill>
                <a:effectLst/>
                <a:latin typeface="Lato Light"/>
                <a:ea typeface="+mn-ea"/>
                <a:cs typeface="+mn-cs"/>
              </a:rPr>
              <a:t>) yang </a:t>
            </a:r>
            <a:r>
              <a:rPr lang="en-US" sz="1100" kern="1200" dirty="0" err="1">
                <a:solidFill>
                  <a:schemeClr val="tx1"/>
                </a:solidFill>
                <a:effectLst/>
                <a:latin typeface="Lato Light"/>
                <a:ea typeface="+mn-ea"/>
                <a:cs typeface="+mn-cs"/>
              </a:rPr>
              <a:t>dibuang</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lingkungan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dapat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mempengaruhi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kesehatan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manusia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melalui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beberapa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jalur</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yaitu</a:t>
            </a:r>
            <a:r>
              <a:rPr lang="en-US" sz="1100" kern="1200" dirty="0">
                <a:solidFill>
                  <a:schemeClr val="tx1"/>
                </a:solidFill>
                <a:effectLst/>
                <a:latin typeface="Lato Light"/>
                <a:ea typeface="+mn-ea"/>
                <a:cs typeface="+mn-cs"/>
              </a:rPr>
              <a:t>:</a:t>
            </a:r>
            <a:endParaRPr lang="en-ID" sz="1100" kern="1200" dirty="0">
              <a:solidFill>
                <a:schemeClr val="tx1"/>
              </a:solidFill>
              <a:effectLst/>
              <a:latin typeface="Lato Light"/>
              <a:ea typeface="+mn-ea"/>
              <a:cs typeface="+mn-cs"/>
            </a:endParaRPr>
          </a:p>
          <a:p>
            <a:pPr marL="457200" lvl="0" indent="-457200">
              <a:buAutoNum type="arabicPeriod"/>
            </a:pPr>
            <a:r>
              <a:rPr lang="en-US" sz="1100" kern="1200" dirty="0" err="1">
                <a:solidFill>
                  <a:schemeClr val="tx1"/>
                </a:solidFill>
                <a:effectLst/>
                <a:latin typeface="Lato Light"/>
                <a:ea typeface="+mn-ea"/>
                <a:cs typeface="+mn-cs"/>
              </a:rPr>
              <a:t>melalui</a:t>
            </a:r>
            <a:r>
              <a:rPr lang="en-US" sz="1100" kern="1200" dirty="0">
                <a:solidFill>
                  <a:schemeClr val="tx1"/>
                </a:solidFill>
                <a:effectLst/>
                <a:latin typeface="Lato Light"/>
                <a:ea typeface="+mn-ea"/>
                <a:cs typeface="+mn-cs"/>
              </a:rPr>
              <a:t> air </a:t>
            </a:r>
            <a:r>
              <a:rPr lang="en-US" sz="1100" kern="1200" dirty="0" err="1">
                <a:solidFill>
                  <a:schemeClr val="tx1"/>
                </a:solidFill>
                <a:effectLst/>
                <a:latin typeface="Lato Light"/>
                <a:ea typeface="+mn-ea"/>
                <a:cs typeface="+mn-cs"/>
              </a:rPr>
              <a:t>minum</a:t>
            </a:r>
            <a:r>
              <a:rPr lang="en-US" sz="1100" kern="1200" dirty="0">
                <a:solidFill>
                  <a:schemeClr val="tx1"/>
                </a:solidFill>
                <a:effectLst/>
                <a:latin typeface="Lato Light"/>
                <a:ea typeface="+mn-ea"/>
                <a:cs typeface="+mn-cs"/>
              </a:rPr>
              <a:t> yang </a:t>
            </a:r>
            <a:r>
              <a:rPr lang="en-US" sz="1100" kern="1200" dirty="0" err="1">
                <a:solidFill>
                  <a:schemeClr val="tx1"/>
                </a:solidFill>
                <a:effectLst/>
                <a:latin typeface="Lato Light"/>
                <a:ea typeface="+mn-ea"/>
                <a:cs typeface="+mn-cs"/>
              </a:rPr>
              <a:t>terkena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limbah</a:t>
            </a:r>
            <a:r>
              <a:rPr lang="en-US" sz="1100" kern="1200" dirty="0">
                <a:solidFill>
                  <a:schemeClr val="tx1"/>
                </a:solidFill>
                <a:effectLst/>
                <a:latin typeface="Lato Light"/>
                <a:ea typeface="+mn-ea"/>
                <a:cs typeface="+mn-cs"/>
              </a:rPr>
              <a:t>.</a:t>
            </a:r>
            <a:endParaRPr lang="en-ID" sz="1100" kern="1200" dirty="0">
              <a:solidFill>
                <a:schemeClr val="tx1"/>
              </a:solidFill>
              <a:effectLst/>
              <a:latin typeface="Lato Light"/>
              <a:ea typeface="+mn-ea"/>
              <a:cs typeface="+mn-cs"/>
            </a:endParaRPr>
          </a:p>
          <a:p>
            <a:pPr marL="457200" lvl="0" indent="-457200">
              <a:buAutoNum type="arabicPeriod"/>
            </a:pPr>
            <a:r>
              <a:rPr lang="en-US" sz="1100" kern="1200" dirty="0" err="1">
                <a:solidFill>
                  <a:schemeClr val="tx1"/>
                </a:solidFill>
                <a:effectLst/>
                <a:latin typeface="Lato Light"/>
                <a:ea typeface="+mn-ea"/>
                <a:cs typeface="+mn-cs"/>
              </a:rPr>
              <a:t>masuk</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dalam</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rantai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makanan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seperti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melalui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buah-buahan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sayuran</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ikan</a:t>
            </a:r>
            <a:r>
              <a:rPr lang="en-US" sz="1100" kern="1200" dirty="0">
                <a:solidFill>
                  <a:schemeClr val="tx1"/>
                </a:solidFill>
                <a:effectLst/>
                <a:latin typeface="Lato Light"/>
                <a:ea typeface="+mn-ea"/>
                <a:cs typeface="+mn-cs"/>
              </a:rPr>
              <a:t>.</a:t>
            </a:r>
            <a:endParaRPr lang="en-ID" sz="1100" kern="1200" dirty="0">
              <a:solidFill>
                <a:schemeClr val="tx1"/>
              </a:solidFill>
              <a:effectLst/>
              <a:latin typeface="Lato Light"/>
              <a:ea typeface="+mn-ea"/>
              <a:cs typeface="+mn-cs"/>
            </a:endParaRPr>
          </a:p>
          <a:p>
            <a:pPr marL="457200" lvl="0" indent="-457200">
              <a:buAutoNum type="arabicPeriod"/>
            </a:pPr>
            <a:r>
              <a:rPr lang="en-US" sz="1100" kern="1200" dirty="0">
                <a:solidFill>
                  <a:schemeClr val="tx1"/>
                </a:solidFill>
                <a:effectLst/>
                <a:latin typeface="Lato Light"/>
                <a:ea typeface="+mn-ea"/>
                <a:cs typeface="+mn-cs"/>
              </a:rPr>
              <a:t>mandi, </a:t>
            </a:r>
            <a:r>
              <a:rPr lang="en-US" sz="1100" kern="1200" dirty="0" err="1">
                <a:solidFill>
                  <a:schemeClr val="tx1"/>
                </a:solidFill>
                <a:effectLst/>
                <a:latin typeface="Lato Light"/>
                <a:ea typeface="+mn-ea"/>
                <a:cs typeface="+mn-cs"/>
              </a:rPr>
              <a:t>rekreasi</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kontak</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lainnya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dengan</a:t>
            </a:r>
            <a:r>
              <a:rPr lang="en-US" sz="1100" kern="1200" dirty="0">
                <a:solidFill>
                  <a:schemeClr val="tx1"/>
                </a:solidFill>
                <a:effectLst/>
                <a:latin typeface="Lato Light"/>
                <a:ea typeface="+mn-ea"/>
                <a:cs typeface="+mn-cs"/>
              </a:rPr>
              <a:t> air yang </a:t>
            </a:r>
            <a:r>
              <a:rPr lang="en-US" sz="1100" kern="1200" dirty="0" err="1">
                <a:solidFill>
                  <a:schemeClr val="tx1"/>
                </a:solidFill>
                <a:effectLst/>
                <a:latin typeface="Lato Light"/>
                <a:ea typeface="+mn-ea"/>
                <a:cs typeface="+mn-cs"/>
              </a:rPr>
              <a:t>tercemar</a:t>
            </a:r>
            <a:r>
              <a:rPr lang="en-US" sz="1100" kern="1200" dirty="0">
                <a:solidFill>
                  <a:schemeClr val="tx1"/>
                </a:solidFill>
                <a:effectLst/>
                <a:latin typeface="Lato Light"/>
                <a:ea typeface="+mn-ea"/>
                <a:cs typeface="+mn-cs"/>
              </a:rPr>
              <a:t> </a:t>
            </a:r>
          </a:p>
          <a:p>
            <a:pPr marL="457200" lvl="0" indent="-457200">
              <a:buAutoNum type="arabicPeriod"/>
            </a:pPr>
            <a:r>
              <a:rPr lang="en-US" sz="1100" kern="1200" dirty="0" err="1">
                <a:solidFill>
                  <a:schemeClr val="tx1"/>
                </a:solidFill>
                <a:effectLst/>
                <a:latin typeface="Lato Light"/>
                <a:ea typeface="+mn-ea"/>
                <a:cs typeface="+mn-cs"/>
              </a:rPr>
              <a:t>limbah</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menjadi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tempat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berkembangbiak</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lalat</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serangga</a:t>
            </a:r>
            <a:r>
              <a:rPr lang="en-US" sz="1100" kern="1200" dirty="0">
                <a:solidFill>
                  <a:schemeClr val="tx1"/>
                </a:solidFill>
                <a:effectLst/>
                <a:latin typeface="Lato Light"/>
                <a:ea typeface="+mn-ea"/>
                <a:cs typeface="+mn-cs"/>
              </a:rPr>
              <a:t> yang </a:t>
            </a:r>
            <a:r>
              <a:rPr lang="en-US" sz="1100" kern="1200" dirty="0" err="1">
                <a:solidFill>
                  <a:schemeClr val="tx1"/>
                </a:solidFill>
                <a:effectLst/>
                <a:latin typeface="Lato Light"/>
                <a:ea typeface="+mn-ea"/>
                <a:cs typeface="+mn-cs"/>
              </a:rPr>
              <a:t>dapat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menyebarkan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penyakit</a:t>
            </a:r>
            <a:r>
              <a:rPr lang="en-US" sz="1100" kern="1200" dirty="0">
                <a:solidFill>
                  <a:schemeClr val="tx1"/>
                </a:solidFill>
                <a:effectLst/>
                <a:latin typeface="Lato Light"/>
                <a:ea typeface="+mn-ea"/>
                <a:cs typeface="+mn-cs"/>
              </a:rPr>
              <a:t>.</a:t>
            </a:r>
            <a:endParaRPr lang="en-ID" sz="1100" kern="1200" dirty="0">
              <a:solidFill>
                <a:schemeClr val="tx1"/>
              </a:solidFill>
              <a:effectLst/>
              <a:latin typeface="Lato Light"/>
              <a:ea typeface="+mn-ea"/>
              <a:cs typeface="+mn-cs"/>
            </a:endParaRP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271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err="1">
                <a:solidFill>
                  <a:schemeClr val="tx1"/>
                </a:solidFill>
                <a:effectLst/>
                <a:latin typeface="Lato Light"/>
                <a:ea typeface="+mn-ea"/>
                <a:cs typeface="+mn-cs"/>
              </a:rPr>
              <a:t>Masalah</a:t>
            </a:r>
            <a:r>
              <a:rPr lang="en-US" sz="1100" b="0" i="0" kern="1200" dirty="0">
                <a:solidFill>
                  <a:schemeClr val="tx1"/>
                </a:solidFill>
                <a:effectLst/>
                <a:latin typeface="Lato Light"/>
                <a:ea typeface="+mn-ea"/>
                <a:cs typeface="+mn-cs"/>
              </a:rPr>
              <a:t> hygiene </a:t>
            </a:r>
            <a:r>
              <a:rPr lang="en-US" sz="1100" b="0" i="0" kern="1200" dirty="0" err="1">
                <a:solidFill>
                  <a:schemeClr val="tx1"/>
                </a:solidFill>
                <a:effectLst/>
                <a:latin typeface="Lato Light"/>
                <a:ea typeface="+mn-ea"/>
                <a:cs typeface="+mn-cs"/>
              </a:rPr>
              <a:t>tidak</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dapat</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dipisahkan</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dari</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masalah</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sanitasi</a:t>
            </a:r>
            <a:r>
              <a:rPr lang="en-US" sz="1100" b="0" i="0" kern="1200" dirty="0">
                <a:solidFill>
                  <a:schemeClr val="tx1"/>
                </a:solidFill>
                <a:effectLst/>
                <a:latin typeface="Lato Light"/>
                <a:ea typeface="+mn-ea"/>
                <a:cs typeface="+mn-cs"/>
              </a:rPr>
              <a:t>, dan pada </a:t>
            </a:r>
            <a:r>
              <a:rPr lang="en-US" sz="1100" b="0" i="0" kern="1200" dirty="0" err="1">
                <a:solidFill>
                  <a:schemeClr val="tx1"/>
                </a:solidFill>
                <a:effectLst/>
                <a:latin typeface="Lato Light"/>
                <a:ea typeface="+mn-ea"/>
                <a:cs typeface="+mn-cs"/>
              </a:rPr>
              <a:t>kegiatan</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pengolahan</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makanan</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masalah</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sanitasi</a:t>
            </a:r>
            <a:r>
              <a:rPr lang="en-US" sz="1100" b="0" i="0" kern="1200" dirty="0">
                <a:solidFill>
                  <a:schemeClr val="tx1"/>
                </a:solidFill>
                <a:effectLst/>
                <a:latin typeface="Lato Light"/>
                <a:ea typeface="+mn-ea"/>
                <a:cs typeface="+mn-cs"/>
              </a:rPr>
              <a:t> dan hygiene </a:t>
            </a:r>
            <a:r>
              <a:rPr lang="en-US" sz="1100" b="0" i="0" kern="1200" dirty="0" err="1">
                <a:solidFill>
                  <a:schemeClr val="tx1"/>
                </a:solidFill>
                <a:effectLst/>
                <a:latin typeface="Lato Light"/>
                <a:ea typeface="+mn-ea"/>
                <a:cs typeface="+mn-cs"/>
              </a:rPr>
              <a:t>dilaksanakan</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bersama-sama</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Kebiasaan</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hidup</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bersih</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bekerja</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bersih</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sangat</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membantu</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dalam</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mengolah</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makanan</a:t>
            </a:r>
            <a:r>
              <a:rPr lang="en-US" sz="1100" b="0" i="0" kern="1200" dirty="0">
                <a:solidFill>
                  <a:schemeClr val="tx1"/>
                </a:solidFill>
                <a:effectLst/>
                <a:latin typeface="Lato Light"/>
                <a:ea typeface="+mn-ea"/>
                <a:cs typeface="+mn-cs"/>
              </a:rPr>
              <a:t> yang </a:t>
            </a:r>
            <a:r>
              <a:rPr lang="en-US" sz="1100" b="0" i="0" kern="1200" dirty="0" err="1">
                <a:solidFill>
                  <a:schemeClr val="tx1"/>
                </a:solidFill>
                <a:effectLst/>
                <a:latin typeface="Lato Light"/>
                <a:ea typeface="+mn-ea"/>
                <a:cs typeface="+mn-cs"/>
              </a:rPr>
              <a:t>bersih</a:t>
            </a:r>
            <a:r>
              <a:rPr lang="en-US" sz="1100" b="0" i="0" kern="1200" dirty="0">
                <a:solidFill>
                  <a:schemeClr val="tx1"/>
                </a:solidFill>
                <a:effectLst/>
                <a:latin typeface="Lato Light"/>
                <a:ea typeface="+mn-ea"/>
                <a:cs typeface="+mn-cs"/>
              </a:rPr>
              <a:t> pula. </a:t>
            </a:r>
            <a:r>
              <a:rPr lang="en-US" sz="1100" b="0" i="0" kern="1200" dirty="0" err="1">
                <a:solidFill>
                  <a:schemeClr val="tx1"/>
                </a:solidFill>
                <a:effectLst/>
                <a:latin typeface="Lato Light"/>
                <a:ea typeface="+mn-ea"/>
                <a:cs typeface="+mn-cs"/>
              </a:rPr>
              <a:t>Ruang</a:t>
            </a:r>
            <a:r>
              <a:rPr lang="en-US" sz="1100" b="0" i="0" kern="1200" dirty="0">
                <a:solidFill>
                  <a:schemeClr val="tx1"/>
                </a:solidFill>
                <a:effectLst/>
                <a:latin typeface="Lato Light"/>
                <a:ea typeface="+mn-ea"/>
                <a:cs typeface="+mn-cs"/>
              </a:rPr>
              <a:t> </a:t>
            </a:r>
            <a:r>
              <a:rPr lang="en-US" sz="1100" b="0" i="0" kern="1200" dirty="0" err="1">
                <a:solidFill>
                  <a:schemeClr val="tx1"/>
                </a:solidFill>
                <a:effectLst/>
                <a:latin typeface="Lato Light"/>
                <a:ea typeface="+mn-ea"/>
                <a:cs typeface="+mn-cs"/>
              </a:rPr>
              <a:t>lingkup</a:t>
            </a:r>
            <a:r>
              <a:rPr lang="en-US" sz="1100" b="0" i="0" kern="1200" dirty="0">
                <a:solidFill>
                  <a:schemeClr val="tx1"/>
                </a:solidFill>
                <a:effectLst/>
                <a:latin typeface="Lato Light"/>
                <a:ea typeface="+mn-ea"/>
                <a:cs typeface="+mn-cs"/>
              </a:rPr>
              <a:t> hygiene </a:t>
            </a:r>
            <a:r>
              <a:rPr lang="en-US" sz="1100" b="0" i="0" kern="1200" dirty="0" err="1">
                <a:solidFill>
                  <a:schemeClr val="tx1"/>
                </a:solidFill>
                <a:effectLst/>
                <a:latin typeface="Lato Light"/>
                <a:ea typeface="+mn-ea"/>
                <a:cs typeface="+mn-cs"/>
              </a:rPr>
              <a:t>meliputi</a:t>
            </a:r>
            <a:r>
              <a:rPr lang="en-US" sz="1100" b="0" i="0" kern="1200" dirty="0">
                <a:solidFill>
                  <a:schemeClr val="tx1"/>
                </a:solidFill>
                <a:effectLst/>
                <a:latin typeface="Lato Light"/>
                <a:ea typeface="+mn-ea"/>
                <a:cs typeface="+mn-cs"/>
              </a:rPr>
              <a:t>:</a:t>
            </a:r>
          </a:p>
          <a:p>
            <a:pPr marL="457200" indent="-457200">
              <a:buAutoNum type="arabicPeriod"/>
            </a:pPr>
            <a:r>
              <a:rPr lang="en-US" sz="1100" b="0" i="0" kern="1200" dirty="0">
                <a:solidFill>
                  <a:schemeClr val="tx1"/>
                </a:solidFill>
                <a:effectLst/>
                <a:latin typeface="Lato Light"/>
                <a:ea typeface="+mn-ea"/>
                <a:cs typeface="+mn-cs"/>
              </a:rPr>
              <a:t>Personal Hygiene</a:t>
            </a:r>
          </a:p>
          <a:p>
            <a:pPr marL="457200" indent="-457200">
              <a:buAutoNum type="arabicPeriod"/>
            </a:pPr>
            <a:r>
              <a:rPr lang="en-US" sz="1100" b="0" i="0" kern="1200" dirty="0">
                <a:solidFill>
                  <a:schemeClr val="tx1"/>
                </a:solidFill>
                <a:effectLst/>
                <a:latin typeface="Lato Light"/>
                <a:ea typeface="+mn-ea"/>
                <a:cs typeface="+mn-cs"/>
              </a:rPr>
              <a:t>Food Hygiene </a:t>
            </a:r>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134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1100" b="0" i="1" kern="1200" dirty="0">
                <a:solidFill>
                  <a:schemeClr val="tx1"/>
                </a:solidFill>
                <a:effectLst/>
                <a:latin typeface="Lato Light"/>
                <a:ea typeface="+mn-ea"/>
                <a:cs typeface="+mn-cs"/>
              </a:rPr>
              <a:t>Personal hygiene </a:t>
            </a:r>
            <a:r>
              <a:rPr lang="en-ID" sz="1100" b="0" i="0" kern="1200" dirty="0" err="1">
                <a:solidFill>
                  <a:schemeClr val="tx1"/>
                </a:solidFill>
                <a:effectLst/>
                <a:latin typeface="Lato Light"/>
                <a:ea typeface="+mn-ea"/>
                <a:cs typeface="+mn-cs"/>
              </a:rPr>
              <a:t>berasal</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bahasa</a:t>
            </a:r>
            <a:r>
              <a:rPr lang="en-ID" sz="1100" b="0" i="0" kern="1200" dirty="0">
                <a:solidFill>
                  <a:schemeClr val="tx1"/>
                </a:solidFill>
                <a:effectLst/>
                <a:latin typeface="Lato Light"/>
                <a:ea typeface="+mn-ea"/>
                <a:cs typeface="+mn-cs"/>
              </a:rPr>
              <a:t> Yunani </a:t>
            </a:r>
            <a:r>
              <a:rPr lang="en-ID" sz="1100" b="0" i="0" kern="1200" dirty="0" err="1">
                <a:solidFill>
                  <a:schemeClr val="tx1"/>
                </a:solidFill>
                <a:effectLst/>
                <a:latin typeface="Lato Light"/>
                <a:ea typeface="+mn-ea"/>
                <a:cs typeface="+mn-cs"/>
              </a:rPr>
              <a:t>yaitu</a:t>
            </a:r>
            <a:r>
              <a:rPr lang="en-ID" sz="1100" b="0" i="0" kern="1200" dirty="0">
                <a:solidFill>
                  <a:schemeClr val="tx1"/>
                </a:solidFill>
                <a:effectLst/>
                <a:latin typeface="Lato Light"/>
                <a:ea typeface="+mn-ea"/>
                <a:cs typeface="+mn-cs"/>
              </a:rPr>
              <a:t> </a:t>
            </a:r>
            <a:r>
              <a:rPr lang="en-ID" sz="1100" b="0" i="1" kern="1200" dirty="0">
                <a:solidFill>
                  <a:schemeClr val="tx1"/>
                </a:solidFill>
                <a:effectLst/>
                <a:latin typeface="Lato Light"/>
                <a:ea typeface="+mn-ea"/>
                <a:cs typeface="+mn-cs"/>
              </a:rPr>
              <a:t>personal </a:t>
            </a:r>
            <a:r>
              <a:rPr lang="en-ID" sz="1100" b="0" i="0" kern="1200" dirty="0">
                <a:solidFill>
                  <a:schemeClr val="tx1"/>
                </a:solidFill>
                <a:effectLst/>
                <a:latin typeface="Lato Light"/>
                <a:ea typeface="+mn-ea"/>
                <a:cs typeface="+mn-cs"/>
              </a:rPr>
              <a:t>yang </a:t>
            </a:r>
            <a:r>
              <a:rPr lang="en-ID" sz="1100" b="0" i="0" kern="1200" dirty="0" err="1">
                <a:solidFill>
                  <a:schemeClr val="tx1"/>
                </a:solidFill>
                <a:effectLst/>
                <a:latin typeface="Lato Light"/>
                <a:ea typeface="+mn-ea"/>
                <a:cs typeface="+mn-cs"/>
              </a:rPr>
              <a:t>artinya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perorangan</a:t>
            </a:r>
            <a:r>
              <a:rPr lang="en-ID" sz="1100" b="0" i="0" kern="1200" dirty="0">
                <a:solidFill>
                  <a:schemeClr val="tx1"/>
                </a:solidFill>
                <a:effectLst/>
                <a:latin typeface="Lato Light"/>
                <a:ea typeface="+mn-ea"/>
                <a:cs typeface="+mn-cs"/>
              </a:rPr>
              <a:t> dan </a:t>
            </a:r>
            <a:r>
              <a:rPr lang="en-ID" sz="1100" b="0" i="1" kern="1200" dirty="0">
                <a:solidFill>
                  <a:schemeClr val="tx1"/>
                </a:solidFill>
                <a:effectLst/>
                <a:latin typeface="Lato Light"/>
                <a:ea typeface="+mn-ea"/>
                <a:cs typeface="+mn-cs"/>
              </a:rPr>
              <a:t>hygiene </a:t>
            </a:r>
            <a:r>
              <a:rPr lang="en-ID" sz="1100" b="0" i="0" kern="1200" dirty="0" err="1">
                <a:solidFill>
                  <a:schemeClr val="tx1"/>
                </a:solidFill>
                <a:effectLst/>
                <a:latin typeface="Lato Light"/>
                <a:ea typeface="+mn-ea"/>
                <a:cs typeface="+mn-cs"/>
              </a:rPr>
              <a:t>berarti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sehat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Kebersihan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perorangan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cara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perawatan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manusia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memelihara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mereka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Kebersihan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perorangan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sangat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penting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diperhatikan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Pemeliharaan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kebersihan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perorangan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diperlukan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kenyamanan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individu</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keamanan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a:t>
            </a:r>
            <a:endParaRPr lang="en-ID" sz="1100" dirty="0"/>
          </a:p>
          <a:p>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Potter dan Perry (2006) </a:t>
            </a:r>
            <a:r>
              <a:rPr lang="en-ID" sz="1100" b="0" i="0" kern="1200" dirty="0" err="1">
                <a:solidFill>
                  <a:schemeClr val="tx1"/>
                </a:solidFill>
                <a:effectLst/>
                <a:latin typeface="Lato Light"/>
                <a:ea typeface="+mn-ea"/>
                <a:cs typeface="+mn-cs"/>
              </a:rPr>
              <a:t>Kebersihan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perorangan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meliputi</a:t>
            </a:r>
            <a:r>
              <a:rPr lang="en-ID" sz="1100" b="0" i="0" kern="1200" dirty="0">
                <a:solidFill>
                  <a:schemeClr val="tx1"/>
                </a:solidFill>
                <a:effectLst/>
                <a:latin typeface="Lato Light"/>
                <a:ea typeface="+mn-ea"/>
                <a:cs typeface="+mn-cs"/>
              </a:rPr>
              <a:t> :</a:t>
            </a:r>
          </a:p>
          <a:p>
            <a:pPr marL="457200" lvl="0" indent="-457200">
              <a:buFont typeface="+mj-lt"/>
              <a:buAutoNum type="arabicPeriod"/>
            </a:pPr>
            <a:r>
              <a:rPr lang="en-US" sz="1100" b="1" dirty="0">
                <a:latin typeface="Comic Sans MS" pitchFamily="66" charset="0"/>
              </a:rPr>
              <a:t>PERAWATAN KULIT</a:t>
            </a:r>
          </a:p>
          <a:p>
            <a:pPr marL="457200" lvl="0" indent="-457200">
              <a:buFont typeface="+mj-lt"/>
              <a:buAutoNum type="arabicPeriod"/>
            </a:pPr>
            <a:r>
              <a:rPr lang="en-US" sz="1100" b="1" dirty="0">
                <a:latin typeface="Comic Sans MS" pitchFamily="66" charset="0"/>
              </a:rPr>
              <a:t>MANDI</a:t>
            </a:r>
          </a:p>
          <a:p>
            <a:pPr marL="457200" lvl="0" indent="-457200">
              <a:buFont typeface="+mj-lt"/>
              <a:buAutoNum type="arabicPeriod"/>
            </a:pPr>
            <a:r>
              <a:rPr lang="en-US" sz="1100" b="1" dirty="0">
                <a:latin typeface="Comic Sans MS" pitchFamily="66" charset="0"/>
              </a:rPr>
              <a:t>PERAWATAN MULUT</a:t>
            </a:r>
          </a:p>
          <a:p>
            <a:pPr marL="457200" lvl="0" indent="-457200">
              <a:buFont typeface="+mj-lt"/>
              <a:buAutoNum type="arabicPeriod"/>
            </a:pPr>
            <a:r>
              <a:rPr lang="en-US" sz="1100" b="1" dirty="0">
                <a:latin typeface="Comic Sans MS" pitchFamily="66" charset="0"/>
              </a:rPr>
              <a:t>PERAWATAN MATA, HIDUNG, TELINGGA</a:t>
            </a:r>
          </a:p>
          <a:p>
            <a:pPr marL="457200" lvl="0" indent="-457200">
              <a:buFont typeface="+mj-lt"/>
              <a:buAutoNum type="arabicPeriod"/>
            </a:pPr>
            <a:r>
              <a:rPr lang="en-US" sz="1100" b="1" dirty="0">
                <a:latin typeface="Comic Sans MS" pitchFamily="66" charset="0"/>
              </a:rPr>
              <a:t>PERAWATAN RAMBUT</a:t>
            </a:r>
          </a:p>
          <a:p>
            <a:pPr marL="457200" lvl="0" indent="-457200">
              <a:buFont typeface="+mj-lt"/>
              <a:buAutoNum type="arabicPeriod"/>
            </a:pPr>
            <a:r>
              <a:rPr lang="en-US" sz="1100" b="1" dirty="0">
                <a:latin typeface="Comic Sans MS" pitchFamily="66" charset="0"/>
              </a:rPr>
              <a:t>PERAWATAN KAKI DAN KUKU</a:t>
            </a:r>
          </a:p>
          <a:p>
            <a:pPr marL="457200" lvl="0" indent="-457200">
              <a:buFont typeface="+mj-lt"/>
              <a:buAutoNum type="arabicPeriod"/>
            </a:pPr>
            <a:r>
              <a:rPr lang="en-US" sz="1100" b="1" dirty="0">
                <a:latin typeface="Comic Sans MS" pitchFamily="66" charset="0"/>
              </a:rPr>
              <a:t>PERAWATAN GENETALIA</a:t>
            </a: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02582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Depkes</a:t>
            </a:r>
            <a:r>
              <a:rPr lang="en-ID" sz="1100" b="0" i="0" kern="1200" dirty="0">
                <a:solidFill>
                  <a:schemeClr val="tx1"/>
                </a:solidFill>
                <a:effectLst/>
                <a:latin typeface="Lato Light"/>
                <a:ea typeface="+mn-ea"/>
                <a:cs typeface="+mn-cs"/>
              </a:rPr>
              <a:t> (2000) </a:t>
            </a:r>
            <a:r>
              <a:rPr lang="en-ID" sz="1100" b="0" i="0" kern="1200" dirty="0" err="1">
                <a:solidFill>
                  <a:schemeClr val="tx1"/>
                </a:solidFill>
                <a:effectLst/>
                <a:latin typeface="Lato Light"/>
                <a:ea typeface="+mn-ea"/>
                <a:cs typeface="+mn-cs"/>
              </a:rPr>
              <a:t>Faktor</a:t>
            </a:r>
            <a:r>
              <a:rPr lang="en-ID" sz="1100" b="0" i="0" kern="1200" dirty="0">
                <a:solidFill>
                  <a:schemeClr val="tx1"/>
                </a:solidFill>
                <a:effectLst/>
                <a:latin typeface="Lato Light"/>
                <a:ea typeface="+mn-ea"/>
                <a:cs typeface="+mn-cs"/>
              </a:rPr>
              <a:t> – </a:t>
            </a:r>
            <a:r>
              <a:rPr lang="en-ID" sz="1100" b="0" i="0" kern="1200" dirty="0" err="1">
                <a:solidFill>
                  <a:schemeClr val="tx1"/>
                </a:solidFill>
                <a:effectLst/>
                <a:latin typeface="Lato Light"/>
                <a:ea typeface="+mn-ea"/>
                <a:cs typeface="+mn-cs"/>
              </a:rPr>
              <a:t>faktor</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mempengaruhi</a:t>
            </a:r>
            <a:r>
              <a:rPr lang="en-ID" sz="1100" b="0" i="0" kern="1200" dirty="0">
                <a:solidFill>
                  <a:schemeClr val="tx1"/>
                </a:solidFill>
                <a:effectLst/>
                <a:latin typeface="Lato Light"/>
                <a:ea typeface="+mn-ea"/>
                <a:cs typeface="+mn-cs"/>
              </a:rPr>
              <a:t> </a:t>
            </a:r>
            <a:r>
              <a:rPr lang="en-ID" sz="1100" b="0" i="1" kern="1200" dirty="0">
                <a:solidFill>
                  <a:schemeClr val="tx1"/>
                </a:solidFill>
                <a:effectLst/>
                <a:latin typeface="Lato Light"/>
                <a:ea typeface="+mn-ea"/>
                <a:cs typeface="+mn-cs"/>
              </a:rPr>
              <a:t>personal hygiene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a:t>
            </a:r>
          </a:p>
          <a:p>
            <a:pPr marL="457200" lvl="0" indent="-457200">
              <a:buFont typeface="+mj-lt"/>
              <a:buAutoNum type="arabicPeriod"/>
            </a:pPr>
            <a:r>
              <a:rPr lang="en-US" sz="1100" dirty="0"/>
              <a:t>CITRA TUBUH</a:t>
            </a:r>
          </a:p>
          <a:p>
            <a:pPr marL="457200" lvl="0" indent="-457200">
              <a:buFont typeface="+mj-lt"/>
              <a:buAutoNum type="arabicPeriod"/>
            </a:pPr>
            <a:r>
              <a:rPr lang="en-US" sz="1100" dirty="0"/>
              <a:t>PRAKTIK SOSIAL</a:t>
            </a:r>
          </a:p>
          <a:p>
            <a:pPr marL="457200" lvl="0" indent="-457200">
              <a:buFont typeface="+mj-lt"/>
              <a:buAutoNum type="arabicPeriod"/>
            </a:pPr>
            <a:r>
              <a:rPr lang="en-US" sz="1100" dirty="0">
                <a:solidFill>
                  <a:schemeClr val="tx1"/>
                </a:solidFill>
              </a:rPr>
              <a:t>STATUS SOSIAL EKONOMI</a:t>
            </a:r>
          </a:p>
          <a:p>
            <a:pPr marL="457200" lvl="0" indent="-457200">
              <a:buFont typeface="+mj-lt"/>
              <a:buAutoNum type="arabicPeriod"/>
            </a:pPr>
            <a:r>
              <a:rPr lang="en-US" sz="1100" dirty="0"/>
              <a:t>PENGETAHUAN</a:t>
            </a:r>
          </a:p>
          <a:p>
            <a:pPr marL="457200" lvl="0" indent="-457200">
              <a:buFont typeface="+mj-lt"/>
              <a:buAutoNum type="arabicPeriod"/>
            </a:pPr>
            <a:r>
              <a:rPr lang="en-US" sz="1100" dirty="0"/>
              <a:t>KEBUDAYAAN</a:t>
            </a:r>
          </a:p>
          <a:p>
            <a:pPr marL="457200" lvl="0" indent="-457200">
              <a:buFont typeface="+mj-lt"/>
              <a:buAutoNum type="arabicPeriod"/>
            </a:pPr>
            <a:r>
              <a:rPr lang="en-US" sz="1100" dirty="0"/>
              <a:t>PILIHAN PRIBADI</a:t>
            </a:r>
          </a:p>
          <a:p>
            <a:pPr marL="457200" lvl="0" indent="-457200">
              <a:buFont typeface="+mj-lt"/>
              <a:buAutoNum type="arabicPeriod"/>
            </a:pPr>
            <a:r>
              <a:rPr lang="en-US" sz="1100" dirty="0"/>
              <a:t>KONDISI FISIK</a:t>
            </a: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54558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1100" b="0" i="0" kern="1200" dirty="0">
                <a:solidFill>
                  <a:schemeClr val="tx1"/>
                </a:solidFill>
                <a:effectLst/>
                <a:latin typeface="Lato Light"/>
                <a:ea typeface="+mn-ea"/>
                <a:cs typeface="+mn-cs"/>
              </a:rPr>
              <a:t>Hygiene </a:t>
            </a:r>
            <a:r>
              <a:rPr lang="en-ID" sz="1100" b="0" i="0" kern="1200" dirty="0" err="1">
                <a:solidFill>
                  <a:schemeClr val="tx1"/>
                </a:solidFill>
                <a:effectLst/>
                <a:latin typeface="Lato Light"/>
                <a:ea typeface="+mn-ea"/>
                <a:cs typeface="+mn-cs"/>
              </a:rPr>
              <a:t>sanitasi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minuman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upaya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mengendalikan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faktor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orang, </a:t>
            </a:r>
            <a:r>
              <a:rPr lang="en-ID" sz="1100" b="0" i="0" kern="1200" dirty="0" err="1">
                <a:solidFill>
                  <a:schemeClr val="tx1"/>
                </a:solidFill>
                <a:effectLst/>
                <a:latin typeface="Lato Light"/>
                <a:ea typeface="+mn-ea"/>
                <a:cs typeface="+mn-cs"/>
              </a:rPr>
              <a:t>tempat</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perlengkapannya</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dapat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atau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mungkin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dapat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menimbulkan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penyakit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atau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gangguan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Persyaratan</a:t>
            </a:r>
            <a:r>
              <a:rPr lang="en-ID" sz="1100" b="0" i="0" kern="1200" dirty="0">
                <a:solidFill>
                  <a:schemeClr val="tx1"/>
                </a:solidFill>
                <a:effectLst/>
                <a:latin typeface="Lato Light"/>
                <a:ea typeface="+mn-ea"/>
                <a:cs typeface="+mn-cs"/>
              </a:rPr>
              <a:t> hygiene </a:t>
            </a:r>
            <a:r>
              <a:rPr lang="en-ID" sz="1100" b="0" i="0" kern="1200" dirty="0" err="1">
                <a:solidFill>
                  <a:schemeClr val="tx1"/>
                </a:solidFill>
                <a:effectLst/>
                <a:latin typeface="Lato Light"/>
                <a:ea typeface="+mn-ea"/>
                <a:cs typeface="+mn-cs"/>
              </a:rPr>
              <a:t>sanitasi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ketentuan-ketentuan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teknis</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ditetapkan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terhadap</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produk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rumah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restoran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personel</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perlengkapannya</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meliputi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persyaratan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bakteriologis</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kimia</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fisika</a:t>
            </a:r>
            <a:endParaRPr lang="en-ID" sz="1100" dirty="0"/>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25390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err="1">
                <a:solidFill>
                  <a:schemeClr val="tx1"/>
                </a:solidFill>
                <a:effectLst/>
                <a:latin typeface="Lato Light"/>
                <a:ea typeface="+mn-ea"/>
                <a:cs typeface="+mn-cs"/>
              </a:rPr>
              <a:t>Pengaruh</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buruk</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dari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lingkungan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sebenarnya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dapat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dicegah</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dengan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mengembangkan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kebiasaan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hidup</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sehat</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menciptakan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sanitasi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lingkungan</a:t>
            </a:r>
            <a:r>
              <a:rPr lang="en-US" sz="1100" kern="1200" dirty="0">
                <a:solidFill>
                  <a:schemeClr val="tx1"/>
                </a:solidFill>
                <a:effectLst/>
                <a:latin typeface="Lato Light"/>
                <a:ea typeface="+mn-ea"/>
                <a:cs typeface="+mn-cs"/>
              </a:rPr>
              <a:t> yang </a:t>
            </a:r>
            <a:r>
              <a:rPr lang="en-US" sz="1100" kern="1200" dirty="0" err="1">
                <a:solidFill>
                  <a:schemeClr val="tx1"/>
                </a:solidFill>
                <a:effectLst/>
                <a:latin typeface="Lato Light"/>
                <a:ea typeface="+mn-ea"/>
                <a:cs typeface="+mn-cs"/>
              </a:rPr>
              <a:t>baik</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Kebiasaan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hidup</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sehat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dilakukan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dalam</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berbagai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cara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seperti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mencuci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tangan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sebelum</a:t>
            </a:r>
            <a:r>
              <a:rPr lang="en-US" sz="1100" kern="1200" dirty="0">
                <a:solidFill>
                  <a:schemeClr val="tx1"/>
                </a:solidFill>
                <a:effectLst/>
                <a:latin typeface="Lato Light"/>
                <a:ea typeface="+mn-ea"/>
                <a:cs typeface="+mn-cs"/>
              </a:rPr>
              <a:t> dan</a:t>
            </a:r>
            <a:r>
              <a:rPr lang="en-ID"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sesudah</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makan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membuang</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sampah</a:t>
            </a:r>
            <a:r>
              <a:rPr lang="en-US" sz="1100" kern="1200" dirty="0">
                <a:solidFill>
                  <a:schemeClr val="tx1"/>
                </a:solidFill>
                <a:effectLst/>
                <a:latin typeface="Lato Light"/>
                <a:ea typeface="+mn-ea"/>
                <a:cs typeface="+mn-cs"/>
              </a:rPr>
              <a:t> pada </a:t>
            </a:r>
            <a:r>
              <a:rPr lang="en-US" sz="1100" kern="1200" dirty="0" err="1">
                <a:solidFill>
                  <a:schemeClr val="tx1"/>
                </a:solidFill>
                <a:effectLst/>
                <a:latin typeface="Lato Light"/>
                <a:ea typeface="+mn-ea"/>
                <a:cs typeface="+mn-cs"/>
              </a:rPr>
              <a:t>tempatnya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membersihkan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rumah</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halaman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secara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rutin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membersihkan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kamar</a:t>
            </a:r>
            <a:r>
              <a:rPr lang="en-US" sz="1100" kern="1200" dirty="0">
                <a:solidFill>
                  <a:schemeClr val="tx1"/>
                </a:solidFill>
                <a:effectLst/>
                <a:latin typeface="Lato Light"/>
                <a:ea typeface="+mn-ea"/>
                <a:cs typeface="+mn-cs"/>
              </a:rPr>
              <a:t> mandi dan </a:t>
            </a:r>
            <a:r>
              <a:rPr lang="en-US" sz="1100" kern="1200" dirty="0" err="1">
                <a:solidFill>
                  <a:schemeClr val="tx1"/>
                </a:solidFill>
                <a:effectLst/>
                <a:latin typeface="Lato Light"/>
                <a:ea typeface="+mn-ea"/>
                <a:cs typeface="+mn-cs"/>
              </a:rPr>
              <a:t>bak</a:t>
            </a:r>
            <a:r>
              <a:rPr lang="en-US" sz="1100" kern="1200" dirty="0">
                <a:solidFill>
                  <a:schemeClr val="tx1"/>
                </a:solidFill>
                <a:effectLst/>
                <a:latin typeface="Lato Light"/>
                <a:ea typeface="+mn-ea"/>
                <a:cs typeface="+mn-cs"/>
              </a:rPr>
              <a:t> mandi </a:t>
            </a:r>
            <a:r>
              <a:rPr lang="en-US" sz="1100" kern="1200" dirty="0" err="1">
                <a:solidFill>
                  <a:schemeClr val="tx1"/>
                </a:solidFill>
                <a:effectLst/>
                <a:latin typeface="Lato Light"/>
                <a:ea typeface="+mn-ea"/>
                <a:cs typeface="+mn-cs"/>
              </a:rPr>
              <a:t>secara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rutin</a:t>
            </a:r>
            <a:r>
              <a:rPr lang="en-US" sz="1100" kern="1200" dirty="0">
                <a:solidFill>
                  <a:schemeClr val="tx1"/>
                </a:solidFill>
                <a:effectLst/>
                <a:latin typeface="Lato Light"/>
                <a:ea typeface="+mn-ea"/>
                <a:cs typeface="+mn-cs"/>
              </a:rPr>
              <a:t> dan lain-lain. </a:t>
            </a:r>
            <a:r>
              <a:rPr lang="en-US" sz="1100" kern="1200" dirty="0" err="1">
                <a:solidFill>
                  <a:schemeClr val="tx1"/>
                </a:solidFill>
                <a:effectLst/>
                <a:latin typeface="Lato Light"/>
                <a:ea typeface="+mn-ea"/>
                <a:cs typeface="+mn-cs"/>
              </a:rPr>
              <a:t>Kebiasaan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tersebut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dapat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memutus</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siklus</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perkembang-biakan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berbagai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jenis</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organisma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pembawa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penyakit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Gambaran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tentang</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aktivitas-aktivitas</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untuk</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menciptakan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sanitasi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lingkungan</a:t>
            </a:r>
            <a:r>
              <a:rPr lang="en-US" sz="1100" kern="1200" dirty="0">
                <a:solidFill>
                  <a:schemeClr val="tx1"/>
                </a:solidFill>
                <a:effectLst/>
                <a:latin typeface="Lato Light"/>
                <a:ea typeface="+mn-ea"/>
                <a:cs typeface="+mn-cs"/>
              </a:rPr>
              <a:t> yang </a:t>
            </a:r>
            <a:r>
              <a:rPr lang="en-US" sz="1100" kern="1200" dirty="0" err="1">
                <a:solidFill>
                  <a:schemeClr val="tx1"/>
                </a:solidFill>
                <a:effectLst/>
                <a:latin typeface="Lato Light"/>
                <a:ea typeface="+mn-ea"/>
                <a:cs typeface="+mn-cs"/>
              </a:rPr>
              <a:t>baik</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adalah</a:t>
            </a:r>
            <a:r>
              <a:rPr lang="en-US" sz="1100" kern="1200" dirty="0">
                <a:solidFill>
                  <a:schemeClr val="tx1"/>
                </a:solidFill>
                <a:effectLst/>
                <a:latin typeface="Lato Light"/>
                <a:ea typeface="+mn-ea"/>
                <a:cs typeface="+mn-cs"/>
              </a:rPr>
              <a:t>:</a:t>
            </a:r>
          </a:p>
          <a:p>
            <a:pPr marL="228600" lvl="0" indent="-228600">
              <a:buFont typeface="+mj-lt"/>
              <a:buAutoNum type="arabicPeriod"/>
            </a:pPr>
            <a:r>
              <a:rPr lang="en-US" sz="1100" b="1" dirty="0" err="1"/>
              <a:t>Mengembangkan</a:t>
            </a:r>
            <a:r>
              <a:rPr lang="en-US" sz="1100" b="1" dirty="0"/>
              <a:t> </a:t>
            </a:r>
            <a:r>
              <a:rPr lang="en-US" sz="1100" b="1" dirty="0" err="1"/>
              <a:t>kebiasaan</a:t>
            </a:r>
            <a:r>
              <a:rPr lang="en-US" sz="1100" b="1" dirty="0"/>
              <a:t> </a:t>
            </a:r>
            <a:r>
              <a:rPr lang="en-US" sz="1100" b="1" dirty="0" err="1"/>
              <a:t>atau</a:t>
            </a:r>
            <a:r>
              <a:rPr lang="en-US" sz="1100" b="1" dirty="0"/>
              <a:t> </a:t>
            </a:r>
            <a:r>
              <a:rPr lang="en-US" sz="1100" b="1" dirty="0" err="1"/>
              <a:t>perilaku</a:t>
            </a:r>
            <a:r>
              <a:rPr lang="en-US" sz="1100" b="1" dirty="0"/>
              <a:t> </a:t>
            </a:r>
            <a:r>
              <a:rPr lang="en-US" sz="1100" b="1" dirty="0" err="1"/>
              <a:t>hidup</a:t>
            </a:r>
            <a:r>
              <a:rPr lang="en-US" sz="1100" b="1" dirty="0"/>
              <a:t> </a:t>
            </a:r>
            <a:r>
              <a:rPr lang="en-US" sz="1100" b="1" dirty="0" err="1"/>
              <a:t>sehat</a:t>
            </a:r>
            <a:endParaRPr lang="en-ID" sz="1100" dirty="0"/>
          </a:p>
          <a:p>
            <a:pPr marL="228600" lvl="0" indent="-228600">
              <a:buFont typeface="+mj-lt"/>
              <a:buAutoNum type="arabicPeriod"/>
            </a:pPr>
            <a:r>
              <a:rPr lang="en-US" sz="1100" b="1" dirty="0" err="1"/>
              <a:t>Membersihkan</a:t>
            </a:r>
            <a:r>
              <a:rPr lang="en-US" sz="1100" b="1" dirty="0"/>
              <a:t> </a:t>
            </a:r>
            <a:r>
              <a:rPr lang="en-US" sz="1100" b="1" dirty="0" err="1"/>
              <a:t>ruangan</a:t>
            </a:r>
            <a:r>
              <a:rPr lang="en-US" sz="1100" b="1" dirty="0"/>
              <a:t> dan </a:t>
            </a:r>
            <a:r>
              <a:rPr lang="en-US" sz="1100" b="1" dirty="0" err="1"/>
              <a:t>halaman</a:t>
            </a:r>
            <a:r>
              <a:rPr lang="en-US" sz="1100" b="1" dirty="0"/>
              <a:t> </a:t>
            </a:r>
            <a:r>
              <a:rPr lang="en-US" sz="1100" b="1" dirty="0" err="1"/>
              <a:t>rumah</a:t>
            </a:r>
            <a:r>
              <a:rPr lang="en-US" sz="1100" b="1" dirty="0"/>
              <a:t> </a:t>
            </a:r>
            <a:r>
              <a:rPr lang="en-US" sz="1100" b="1" dirty="0" err="1"/>
              <a:t>secara</a:t>
            </a:r>
            <a:r>
              <a:rPr lang="en-US" sz="1100" b="1" dirty="0"/>
              <a:t> </a:t>
            </a:r>
            <a:r>
              <a:rPr lang="en-US" sz="1100" b="1" dirty="0" err="1"/>
              <a:t>rutin</a:t>
            </a:r>
            <a:endParaRPr lang="en-ID" sz="1100" dirty="0"/>
          </a:p>
          <a:p>
            <a:pPr marL="228600" lvl="0" indent="-228600">
              <a:buFont typeface="+mj-lt"/>
              <a:buAutoNum type="arabicPeriod"/>
            </a:pPr>
            <a:r>
              <a:rPr lang="en-US" sz="1100" b="1" dirty="0" err="1"/>
              <a:t>Membersihkan</a:t>
            </a:r>
            <a:r>
              <a:rPr lang="en-US" sz="1100" b="1" dirty="0"/>
              <a:t> </a:t>
            </a:r>
            <a:r>
              <a:rPr lang="en-US" sz="1100" b="1" dirty="0" err="1"/>
              <a:t>kamar</a:t>
            </a:r>
            <a:r>
              <a:rPr lang="en-US" sz="1100" b="1" dirty="0"/>
              <a:t> mandi dan toilet</a:t>
            </a:r>
            <a:endParaRPr lang="en-ID" sz="1100" b="1" dirty="0"/>
          </a:p>
          <a:p>
            <a:pPr marL="228600" lvl="0" indent="-228600">
              <a:buFont typeface="+mj-lt"/>
              <a:buAutoNum type="arabicPeriod"/>
            </a:pPr>
            <a:r>
              <a:rPr lang="en-US" sz="1100" b="1" dirty="0" err="1"/>
              <a:t>Menguras</a:t>
            </a:r>
            <a:r>
              <a:rPr lang="en-US" sz="1100" b="1" dirty="0"/>
              <a:t>, </a:t>
            </a:r>
            <a:r>
              <a:rPr lang="en-US" sz="1100" b="1" dirty="0" err="1"/>
              <a:t>menutup</a:t>
            </a:r>
            <a:r>
              <a:rPr lang="en-US" sz="1100" b="1" dirty="0"/>
              <a:t> dan </a:t>
            </a:r>
            <a:r>
              <a:rPr lang="en-US" sz="1100" b="1" dirty="0" err="1"/>
              <a:t>menimbun</a:t>
            </a:r>
            <a:r>
              <a:rPr lang="en-US" sz="1100" b="1" dirty="0"/>
              <a:t> (3M)</a:t>
            </a:r>
            <a:endParaRPr lang="en-ID" sz="1100" dirty="0"/>
          </a:p>
          <a:p>
            <a:pPr marL="228600" lvl="0" indent="-228600">
              <a:buFont typeface="+mj-lt"/>
              <a:buAutoNum type="arabicPeriod"/>
            </a:pPr>
            <a:r>
              <a:rPr lang="en-US" sz="1100" b="1" dirty="0" err="1"/>
              <a:t>Membersihkan</a:t>
            </a:r>
            <a:r>
              <a:rPr lang="en-US" sz="1100" b="1" dirty="0"/>
              <a:t> </a:t>
            </a:r>
            <a:r>
              <a:rPr lang="en-US" sz="1100" b="1" dirty="0" err="1"/>
              <a:t>saluran</a:t>
            </a:r>
            <a:r>
              <a:rPr lang="en-US" sz="1100" b="1" dirty="0"/>
              <a:t> </a:t>
            </a:r>
            <a:r>
              <a:rPr lang="en-US" sz="1100" b="1" dirty="0" err="1"/>
              <a:t>pembuangan</a:t>
            </a:r>
            <a:r>
              <a:rPr lang="en-US" sz="1100" b="1" dirty="0"/>
              <a:t> air</a:t>
            </a:r>
            <a:endParaRPr lang="en-ID" sz="1100" dirty="0"/>
          </a:p>
          <a:p>
            <a:pPr marL="228600" lvl="0" indent="-228600">
              <a:buFont typeface="+mj-lt"/>
              <a:buAutoNum type="arabicPeriod"/>
            </a:pPr>
            <a:r>
              <a:rPr lang="en-US" sz="1100" b="1" dirty="0" err="1"/>
              <a:t>Menggunakan</a:t>
            </a:r>
            <a:r>
              <a:rPr lang="en-US" sz="1100" b="1" dirty="0"/>
              <a:t> air yang </a:t>
            </a:r>
            <a:r>
              <a:rPr lang="en-US" sz="1100" b="1" dirty="0" err="1"/>
              <a:t>bersih</a:t>
            </a:r>
            <a:endParaRPr lang="en-ID" sz="11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D" sz="1100" kern="1200" dirty="0">
              <a:solidFill>
                <a:schemeClr val="tx1"/>
              </a:solidFill>
              <a:effectLst/>
              <a:latin typeface="Lato Light"/>
              <a:ea typeface="+mn-ea"/>
              <a:cs typeface="+mn-cs"/>
            </a:endParaRP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1069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Depkes</a:t>
            </a:r>
            <a:r>
              <a:rPr lang="en-ID" sz="1100" b="0" i="0" kern="1200" dirty="0">
                <a:solidFill>
                  <a:schemeClr val="tx1"/>
                </a:solidFill>
                <a:effectLst/>
                <a:latin typeface="Lato Light"/>
                <a:ea typeface="+mn-ea"/>
                <a:cs typeface="+mn-cs"/>
              </a:rPr>
              <a:t> RI, 2004, </a:t>
            </a:r>
            <a:r>
              <a:rPr lang="en-ID" sz="1100" b="0" i="0" kern="1200" dirty="0" err="1">
                <a:solidFill>
                  <a:schemeClr val="tx1"/>
                </a:solidFill>
                <a:effectLst/>
                <a:latin typeface="Lato Light"/>
                <a:ea typeface="+mn-ea"/>
                <a:cs typeface="+mn-cs"/>
              </a:rPr>
              <a:t>enam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prinsip</a:t>
            </a:r>
            <a:r>
              <a:rPr lang="en-ID" sz="1100" b="0" i="0" kern="1200" dirty="0">
                <a:solidFill>
                  <a:schemeClr val="tx1"/>
                </a:solidFill>
                <a:effectLst/>
                <a:latin typeface="Lato Light"/>
                <a:ea typeface="+mn-ea"/>
                <a:cs typeface="+mn-cs"/>
              </a:rPr>
              <a:t> hygiene </a:t>
            </a:r>
            <a:r>
              <a:rPr lang="en-ID" sz="1100" b="0" i="0" kern="1200" dirty="0" err="1">
                <a:solidFill>
                  <a:schemeClr val="tx1"/>
                </a:solidFill>
                <a:effectLst/>
                <a:latin typeface="Lato Light"/>
                <a:ea typeface="+mn-ea"/>
                <a:cs typeface="+mn-cs"/>
              </a:rPr>
              <a:t>sanitasi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minuman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yaitu</a:t>
            </a:r>
            <a:r>
              <a:rPr lang="en-ID" sz="1100" b="0" i="0" kern="1200" dirty="0">
                <a:solidFill>
                  <a:schemeClr val="tx1"/>
                </a:solidFill>
                <a:effectLst/>
                <a:latin typeface="Lato Light"/>
                <a:ea typeface="+mn-ea"/>
                <a:cs typeface="+mn-cs"/>
              </a:rPr>
              <a:t> :</a:t>
            </a:r>
          </a:p>
          <a:p>
            <a:pPr marL="457200" lvl="0" indent="-457200">
              <a:buFont typeface="+mj-lt"/>
              <a:buAutoNum type="arabicPeriod"/>
            </a:pPr>
            <a:r>
              <a:rPr lang="en-US" sz="1100" b="1" dirty="0" err="1">
                <a:latin typeface="Comic Sans MS" pitchFamily="66" charset="0"/>
              </a:rPr>
              <a:t>Keadaan</a:t>
            </a:r>
            <a:r>
              <a:rPr lang="en-US" sz="1100" b="1" dirty="0">
                <a:latin typeface="Comic Sans MS" pitchFamily="66" charset="0"/>
              </a:rPr>
              <a:t> </a:t>
            </a:r>
            <a:r>
              <a:rPr lang="en-US" sz="1100" b="1" dirty="0" err="1">
                <a:latin typeface="Comic Sans MS" pitchFamily="66" charset="0"/>
              </a:rPr>
              <a:t>Bahan</a:t>
            </a:r>
            <a:r>
              <a:rPr lang="en-US" sz="1100" b="1" dirty="0">
                <a:latin typeface="Comic Sans MS" pitchFamily="66" charset="0"/>
              </a:rPr>
              <a:t> </a:t>
            </a:r>
            <a:r>
              <a:rPr lang="en-US" sz="1100" b="1" dirty="0" err="1">
                <a:latin typeface="Comic Sans MS" pitchFamily="66" charset="0"/>
              </a:rPr>
              <a:t>Makanan</a:t>
            </a:r>
            <a:endParaRPr lang="en-US" sz="1100" b="1" dirty="0">
              <a:latin typeface="Comic Sans MS" pitchFamily="66" charset="0"/>
            </a:endParaRPr>
          </a:p>
          <a:p>
            <a:pPr marL="457200" lvl="0" indent="-457200">
              <a:buFont typeface="+mj-lt"/>
              <a:buAutoNum type="arabicPeriod"/>
            </a:pPr>
            <a:r>
              <a:rPr lang="en-US" sz="1100" b="1" dirty="0">
                <a:latin typeface="Comic Sans MS" pitchFamily="66" charset="0"/>
              </a:rPr>
              <a:t>Cara </a:t>
            </a:r>
            <a:r>
              <a:rPr lang="en-US" sz="1100" b="1" dirty="0" err="1">
                <a:latin typeface="Comic Sans MS" pitchFamily="66" charset="0"/>
              </a:rPr>
              <a:t>Penyimpanan</a:t>
            </a:r>
            <a:r>
              <a:rPr lang="en-US" sz="1100" b="1" dirty="0">
                <a:latin typeface="Comic Sans MS" pitchFamily="66" charset="0"/>
              </a:rPr>
              <a:t> </a:t>
            </a:r>
            <a:r>
              <a:rPr lang="en-US" sz="1100" b="1" dirty="0" err="1">
                <a:latin typeface="Comic Sans MS" pitchFamily="66" charset="0"/>
              </a:rPr>
              <a:t>Makanan</a:t>
            </a:r>
            <a:endParaRPr lang="en-US" sz="1100" b="1" dirty="0">
              <a:latin typeface="Comic Sans MS" pitchFamily="66" charset="0"/>
            </a:endParaRPr>
          </a:p>
          <a:p>
            <a:pPr marL="457200" lvl="0" indent="-457200">
              <a:buFont typeface="+mj-lt"/>
              <a:buAutoNum type="arabicPeriod"/>
            </a:pPr>
            <a:r>
              <a:rPr lang="en-US" sz="1100" b="1" dirty="0">
                <a:latin typeface="Comic Sans MS" pitchFamily="66" charset="0"/>
              </a:rPr>
              <a:t>Cara </a:t>
            </a:r>
            <a:r>
              <a:rPr lang="en-US" sz="1100" b="1" dirty="0" err="1">
                <a:latin typeface="Comic Sans MS" pitchFamily="66" charset="0"/>
              </a:rPr>
              <a:t>Pengolahan</a:t>
            </a:r>
            <a:r>
              <a:rPr lang="en-US" sz="1100" b="1" dirty="0">
                <a:latin typeface="Comic Sans MS" pitchFamily="66" charset="0"/>
              </a:rPr>
              <a:t> </a:t>
            </a:r>
            <a:r>
              <a:rPr lang="en-US" sz="1100" b="1" dirty="0" err="1">
                <a:latin typeface="Comic Sans MS" pitchFamily="66" charset="0"/>
              </a:rPr>
              <a:t>makanan</a:t>
            </a:r>
            <a:endParaRPr lang="en-US" sz="1100" b="1" dirty="0">
              <a:latin typeface="Comic Sans MS" pitchFamily="66" charset="0"/>
            </a:endParaRPr>
          </a:p>
          <a:p>
            <a:pPr marL="457200" lvl="0" indent="-457200">
              <a:buFont typeface="+mj-lt"/>
              <a:buAutoNum type="arabicPeriod"/>
            </a:pPr>
            <a:r>
              <a:rPr lang="en-US" sz="1100" b="1" dirty="0">
                <a:latin typeface="Comic Sans MS" pitchFamily="66" charset="0"/>
              </a:rPr>
              <a:t>Cara </a:t>
            </a:r>
            <a:r>
              <a:rPr lang="en-US" sz="1100" b="1" dirty="0" err="1">
                <a:latin typeface="Comic Sans MS" pitchFamily="66" charset="0"/>
              </a:rPr>
              <a:t>Penanganan</a:t>
            </a:r>
            <a:r>
              <a:rPr lang="en-US" sz="1100" b="1" dirty="0">
                <a:latin typeface="Comic Sans MS" pitchFamily="66" charset="0"/>
              </a:rPr>
              <a:t> </a:t>
            </a:r>
            <a:r>
              <a:rPr lang="en-US" sz="1100" b="1" dirty="0" err="1">
                <a:latin typeface="Comic Sans MS" pitchFamily="66" charset="0"/>
              </a:rPr>
              <a:t>Makanan</a:t>
            </a:r>
            <a:endParaRPr lang="en-US" sz="1100" b="1" dirty="0">
              <a:latin typeface="Comic Sans MS" pitchFamily="66" charset="0"/>
            </a:endParaRPr>
          </a:p>
          <a:p>
            <a:pPr marL="457200" lvl="0" indent="-457200">
              <a:buFont typeface="+mj-lt"/>
              <a:buAutoNum type="arabicPeriod"/>
            </a:pPr>
            <a:r>
              <a:rPr lang="en-US" sz="1100" b="1" dirty="0" err="1">
                <a:latin typeface="Comic Sans MS" pitchFamily="66" charset="0"/>
              </a:rPr>
              <a:t>Penyimpanan</a:t>
            </a:r>
            <a:r>
              <a:rPr lang="en-US" sz="1100" b="1" dirty="0">
                <a:latin typeface="Comic Sans MS" pitchFamily="66" charset="0"/>
              </a:rPr>
              <a:t> </a:t>
            </a:r>
            <a:r>
              <a:rPr lang="en-US" sz="1100" b="1" dirty="0" err="1">
                <a:latin typeface="Comic Sans MS" pitchFamily="66" charset="0"/>
              </a:rPr>
              <a:t>Makanan</a:t>
            </a:r>
            <a:endParaRPr lang="en-US" sz="1100" b="1" dirty="0">
              <a:latin typeface="Comic Sans MS" pitchFamily="66" charset="0"/>
            </a:endParaRPr>
          </a:p>
          <a:p>
            <a:pPr marL="457200" lvl="0" indent="-457200">
              <a:buFont typeface="+mj-lt"/>
              <a:buAutoNum type="arabicPeriod"/>
            </a:pPr>
            <a:r>
              <a:rPr lang="en-US" sz="1100" b="1" dirty="0" err="1">
                <a:latin typeface="Comic Sans MS" pitchFamily="66" charset="0"/>
              </a:rPr>
              <a:t>Penyajian</a:t>
            </a:r>
            <a:r>
              <a:rPr lang="en-US" sz="1100" b="1" dirty="0">
                <a:latin typeface="Comic Sans MS" pitchFamily="66" charset="0"/>
              </a:rPr>
              <a:t> </a:t>
            </a:r>
            <a:r>
              <a:rPr lang="en-US" sz="1100" b="1" dirty="0" err="1">
                <a:latin typeface="Comic Sans MS" pitchFamily="66" charset="0"/>
              </a:rPr>
              <a:t>Makanan</a:t>
            </a:r>
            <a:endParaRPr lang="en-US" sz="1100" b="1" dirty="0">
              <a:latin typeface="Comic Sans MS" pitchFamily="66" charset="0"/>
            </a:endParaRP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1317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ID" sz="1100" b="0" i="0" kern="1200" dirty="0">
                <a:solidFill>
                  <a:schemeClr val="tx1"/>
                </a:solidFill>
                <a:effectLst/>
                <a:latin typeface="Lato Light"/>
                <a:ea typeface="+mn-ea"/>
                <a:cs typeface="+mn-cs"/>
              </a:rPr>
              <a:t>Pada </a:t>
            </a:r>
            <a:r>
              <a:rPr lang="en-ID" sz="1100" b="0" i="0" kern="1200" dirty="0" err="1">
                <a:solidFill>
                  <a:schemeClr val="tx1"/>
                </a:solidFill>
                <a:effectLst/>
                <a:latin typeface="Lato Light"/>
                <a:ea typeface="+mn-ea"/>
                <a:cs typeface="+mn-cs"/>
              </a:rPr>
              <a:t>dasarnya</a:t>
            </a:r>
            <a:r>
              <a:rPr lang="en-ID" sz="1100" b="0" i="0" kern="1200" dirty="0">
                <a:solidFill>
                  <a:schemeClr val="tx1"/>
                </a:solidFill>
                <a:effectLst/>
                <a:latin typeface="Lato Light"/>
                <a:ea typeface="+mn-ea"/>
                <a:cs typeface="+mn-cs"/>
              </a:rPr>
              <a:t> hygiene dan </a:t>
            </a:r>
            <a:r>
              <a:rPr lang="en-ID" sz="1100" b="0" i="0" kern="1200" dirty="0" err="1">
                <a:solidFill>
                  <a:schemeClr val="tx1"/>
                </a:solidFill>
                <a:effectLst/>
                <a:latin typeface="Lato Light"/>
                <a:ea typeface="+mn-ea"/>
                <a:cs typeface="+mn-cs"/>
              </a:rPr>
              <a:t>sanitasi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merupakan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dua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hal</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tidak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bisa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dipisahkan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satu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dengan</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lainnya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namun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keduanya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memiliki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perbedaan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yaitu</a:t>
            </a:r>
            <a:r>
              <a:rPr lang="en-ID" sz="1100" b="0" i="0" kern="1200" dirty="0">
                <a:solidFill>
                  <a:schemeClr val="tx1"/>
                </a:solidFill>
                <a:effectLst/>
                <a:latin typeface="Lato Light"/>
                <a:ea typeface="+mn-ea"/>
                <a:cs typeface="+mn-cs"/>
              </a:rPr>
              <a:t>:</a:t>
            </a:r>
          </a:p>
          <a:p>
            <a:pPr marL="0" marR="0" lvl="0" indent="0" algn="l" defTabSz="912813" rtl="0" eaLnBrk="0" fontAlgn="base" latinLnBrk="0" hangingPunct="0">
              <a:lnSpc>
                <a:spcPct val="100000"/>
              </a:lnSpc>
              <a:spcBef>
                <a:spcPct val="30000"/>
              </a:spcBef>
              <a:spcAft>
                <a:spcPct val="0"/>
              </a:spcAft>
              <a:buClrTx/>
              <a:buSzTx/>
              <a:buFontTx/>
              <a:buNone/>
              <a:tabLst/>
              <a:defRPr/>
            </a:pPr>
            <a:r>
              <a:rPr lang="en-ID" sz="1100" b="0" i="0" kern="1200" dirty="0">
                <a:solidFill>
                  <a:schemeClr val="tx1"/>
                </a:solidFill>
                <a:effectLst/>
                <a:latin typeface="Lato Light"/>
                <a:ea typeface="+mn-ea"/>
                <a:cs typeface="+mn-cs"/>
              </a:rPr>
              <a:t>Hygiene </a:t>
            </a:r>
            <a:r>
              <a:rPr lang="en-ID" sz="1100" b="0" i="0" kern="1200" dirty="0" err="1">
                <a:solidFill>
                  <a:schemeClr val="tx1"/>
                </a:solidFill>
                <a:effectLst/>
                <a:latin typeface="Lato Light"/>
                <a:ea typeface="+mn-ea"/>
                <a:cs typeface="+mn-cs"/>
              </a:rPr>
              <a:t>Ialah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kegiatan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menjaga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penyakit</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menitik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beratkan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kepada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objek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itu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sendiri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manusia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kegiatannya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misalnya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mencuci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tangan</a:t>
            </a:r>
            <a:r>
              <a:rPr lang="en-ID" sz="1100" b="0" i="0" kern="1200" dirty="0">
                <a:solidFill>
                  <a:schemeClr val="tx1"/>
                </a:solidFill>
                <a:effectLst/>
                <a:latin typeface="Lato Light"/>
                <a:ea typeface="+mn-ea"/>
                <a:cs typeface="+mn-cs"/>
              </a:rPr>
              <a:t>, mandi, </a:t>
            </a:r>
            <a:r>
              <a:rPr lang="en-ID" sz="1100" b="0" i="0" kern="1200" dirty="0" err="1">
                <a:solidFill>
                  <a:schemeClr val="tx1"/>
                </a:solidFill>
                <a:effectLst/>
                <a:latin typeface="Lato Light"/>
                <a:ea typeface="+mn-ea"/>
                <a:cs typeface="+mn-cs"/>
              </a:rPr>
              <a:t>memasak</a:t>
            </a:r>
            <a:r>
              <a:rPr lang="en-ID" sz="1100" b="0" i="0" kern="1200" dirty="0">
                <a:solidFill>
                  <a:schemeClr val="tx1"/>
                </a:solidFill>
                <a:effectLst/>
                <a:latin typeface="Lato Light"/>
                <a:ea typeface="+mn-ea"/>
                <a:cs typeface="+mn-cs"/>
              </a:rPr>
              <a:t> air, </a:t>
            </a:r>
            <a:r>
              <a:rPr lang="en-ID" sz="1100" b="0" i="0" kern="1200" dirty="0" err="1">
                <a:solidFill>
                  <a:schemeClr val="tx1"/>
                </a:solidFill>
                <a:effectLst/>
                <a:latin typeface="Lato Light"/>
                <a:ea typeface="+mn-ea"/>
                <a:cs typeface="+mn-cs"/>
              </a:rPr>
              <a:t>memasak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atau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mengolah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dan lain-lain. </a:t>
            </a:r>
            <a:r>
              <a:rPr lang="en-ID" sz="1100" b="0" i="0" kern="1200" dirty="0" err="1">
                <a:solidFill>
                  <a:schemeClr val="tx1"/>
                </a:solidFill>
                <a:effectLst/>
                <a:latin typeface="Lato Light"/>
                <a:ea typeface="+mn-ea"/>
                <a:cs typeface="+mn-cs"/>
              </a:rPr>
              <a:t>Sedangkan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sanitasi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kegiatan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menjaga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penyakit</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menitik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beratkan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kepada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lingkungan</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ada</a:t>
            </a:r>
            <a:r>
              <a:rPr lang="en-ID" sz="1100" b="0" i="0" kern="1200" dirty="0">
                <a:solidFill>
                  <a:schemeClr val="tx1"/>
                </a:solidFill>
                <a:effectLst/>
                <a:latin typeface="Lato Light"/>
                <a:ea typeface="+mn-ea"/>
                <a:cs typeface="+mn-cs"/>
              </a:rPr>
              <a:t> di </a:t>
            </a:r>
            <a:r>
              <a:rPr lang="en-ID" sz="1100" b="0" i="0" kern="1200" dirty="0" err="1">
                <a:solidFill>
                  <a:schemeClr val="tx1"/>
                </a:solidFill>
                <a:effectLst/>
                <a:latin typeface="Lato Light"/>
                <a:ea typeface="+mn-ea"/>
                <a:cs typeface="+mn-cs"/>
              </a:rPr>
              <a:t>sekitar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objek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manusia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kegiatannya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misalnya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menjaga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kebersihan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ruangan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sirkulasi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udara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ruangan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pengelolaan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sampah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penanganan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vektor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penyakit</a:t>
            </a:r>
            <a:r>
              <a:rPr lang="en-ID" sz="1100" b="0" i="0" kern="1200" dirty="0">
                <a:solidFill>
                  <a:schemeClr val="tx1"/>
                </a:solidFill>
                <a:effectLst/>
                <a:latin typeface="Lato Light"/>
                <a:ea typeface="+mn-ea"/>
                <a:cs typeface="+mn-cs"/>
              </a:rPr>
              <a:t> dan lain-lain.</a:t>
            </a:r>
          </a:p>
          <a:p>
            <a:pPr marL="0" marR="0" lvl="0" indent="0" algn="l" defTabSz="912813" rtl="0" eaLnBrk="0" fontAlgn="base" latinLnBrk="0" hangingPunct="0">
              <a:lnSpc>
                <a:spcPct val="100000"/>
              </a:lnSpc>
              <a:spcBef>
                <a:spcPct val="30000"/>
              </a:spcBef>
              <a:spcAft>
                <a:spcPct val="0"/>
              </a:spcAft>
              <a:buClrTx/>
              <a:buSzTx/>
              <a:buFontTx/>
              <a:buNone/>
              <a:tabLst/>
              <a:defRPr/>
            </a:pPr>
            <a:r>
              <a:rPr lang="en-ID" sz="1100" b="0" i="0" kern="1200" dirty="0">
                <a:solidFill>
                  <a:schemeClr val="tx1"/>
                </a:solidFill>
                <a:effectLst/>
                <a:latin typeface="Lato Light"/>
                <a:ea typeface="+mn-ea"/>
                <a:cs typeface="+mn-cs"/>
              </a:rPr>
              <a:t>Nah </a:t>
            </a:r>
            <a:r>
              <a:rPr lang="en-ID" sz="1100" b="0" i="0" kern="1200" dirty="0" err="1">
                <a:solidFill>
                  <a:schemeClr val="tx1"/>
                </a:solidFill>
                <a:effectLst/>
                <a:latin typeface="Lato Light"/>
                <a:ea typeface="+mn-ea"/>
                <a:cs typeface="+mn-cs"/>
              </a:rPr>
              <a:t>jadi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pengertian</a:t>
            </a:r>
            <a:r>
              <a:rPr lang="en-ID" sz="1100" b="0" i="0" kern="1200" dirty="0">
                <a:solidFill>
                  <a:schemeClr val="tx1"/>
                </a:solidFill>
                <a:effectLst/>
                <a:latin typeface="Lato Light"/>
                <a:ea typeface="+mn-ea"/>
                <a:cs typeface="+mn-cs"/>
              </a:rPr>
              <a:t> hygiene </a:t>
            </a:r>
            <a:r>
              <a:rPr lang="en-ID" sz="1100" b="0" i="0" kern="1200" dirty="0" err="1">
                <a:solidFill>
                  <a:schemeClr val="tx1"/>
                </a:solidFill>
                <a:effectLst/>
                <a:latin typeface="Lato Light"/>
                <a:ea typeface="+mn-ea"/>
                <a:cs typeface="+mn-cs"/>
              </a:rPr>
              <a:t>atau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higienis</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upaya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pencegahan</a:t>
            </a:r>
            <a:r>
              <a:rPr lang="en-ID" sz="1100" b="0" i="0" kern="1200" dirty="0">
                <a:solidFill>
                  <a:schemeClr val="tx1"/>
                </a:solidFill>
                <a:effectLst/>
                <a:latin typeface="Lato Light"/>
                <a:ea typeface="+mn-ea"/>
                <a:cs typeface="+mn-cs"/>
              </a:rPr>
              <a:t>/</a:t>
            </a:r>
            <a:r>
              <a:rPr lang="en-ID" sz="1100" b="0" i="0" kern="1200" dirty="0" err="1">
                <a:solidFill>
                  <a:schemeClr val="tx1"/>
                </a:solidFill>
                <a:effectLst/>
                <a:latin typeface="Lato Light"/>
                <a:ea typeface="+mn-ea"/>
                <a:cs typeface="+mn-cs"/>
              </a:rPr>
              <a:t>preventif</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menjaga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manusia</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kegiatannya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fokus</a:t>
            </a:r>
            <a:r>
              <a:rPr lang="en-ID" sz="1100" b="0" i="0" kern="1200" dirty="0">
                <a:solidFill>
                  <a:schemeClr val="tx1"/>
                </a:solidFill>
                <a:effectLst/>
                <a:latin typeface="Lato Light"/>
                <a:ea typeface="+mn-ea"/>
                <a:cs typeface="+mn-cs"/>
              </a:rPr>
              <a:t> pada </a:t>
            </a:r>
            <a:r>
              <a:rPr lang="en-ID" sz="1100" b="0" i="0" kern="1200" dirty="0" err="1">
                <a:solidFill>
                  <a:schemeClr val="tx1"/>
                </a:solidFill>
                <a:effectLst/>
                <a:latin typeface="Lato Light"/>
                <a:ea typeface="+mn-ea"/>
                <a:cs typeface="+mn-cs"/>
              </a:rPr>
              <a:t>usaha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individu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Sedangkan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pengertian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sanitasi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upaya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pencegahan</a:t>
            </a:r>
            <a:r>
              <a:rPr lang="en-ID" sz="1100" b="0" i="0" kern="1200" dirty="0">
                <a:solidFill>
                  <a:schemeClr val="tx1"/>
                </a:solidFill>
                <a:effectLst/>
                <a:latin typeface="Lato Light"/>
                <a:ea typeface="+mn-ea"/>
                <a:cs typeface="+mn-cs"/>
              </a:rPr>
              <a:t>/</a:t>
            </a:r>
            <a:r>
              <a:rPr lang="en-ID" sz="1100" b="0" i="0" kern="1200" dirty="0" err="1">
                <a:solidFill>
                  <a:schemeClr val="tx1"/>
                </a:solidFill>
                <a:effectLst/>
                <a:latin typeface="Lato Light"/>
                <a:ea typeface="+mn-ea"/>
                <a:cs typeface="+mn-cs"/>
              </a:rPr>
              <a:t>preventif</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menjaga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kegiatannya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fokus</a:t>
            </a:r>
            <a:r>
              <a:rPr lang="en-ID" sz="1100" b="0" i="0" kern="1200" dirty="0">
                <a:solidFill>
                  <a:schemeClr val="tx1"/>
                </a:solidFill>
                <a:effectLst/>
                <a:latin typeface="Lato Light"/>
                <a:ea typeface="+mn-ea"/>
                <a:cs typeface="+mn-cs"/>
              </a:rPr>
              <a:t> pada </a:t>
            </a:r>
            <a:r>
              <a:rPr lang="en-ID" sz="1100" b="0" i="0" kern="1200" dirty="0" err="1">
                <a:solidFill>
                  <a:schemeClr val="tx1"/>
                </a:solidFill>
                <a:effectLst/>
                <a:latin typeface="Lato Light"/>
                <a:ea typeface="+mn-ea"/>
                <a:cs typeface="+mn-cs"/>
              </a:rPr>
              <a:t>lingkungan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manusia</a:t>
            </a:r>
            <a:r>
              <a:rPr lang="en-ID" sz="1100" b="0" i="0" kern="1200" dirty="0">
                <a:solidFill>
                  <a:schemeClr val="tx1"/>
                </a:solidFill>
                <a:effectLst/>
                <a:latin typeface="Lato Light"/>
                <a:ea typeface="+mn-ea"/>
                <a:cs typeface="+mn-cs"/>
              </a:rPr>
              <a:t>.</a:t>
            </a:r>
            <a:endParaRPr lang="en-ID" sz="1100" dirty="0"/>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8535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100" b="0" i="0" kern="1200" dirty="0">
                <a:solidFill>
                  <a:schemeClr val="tx1"/>
                </a:solidFill>
                <a:effectLst/>
                <a:latin typeface="Lato Light"/>
                <a:ea typeface="+mn-ea"/>
                <a:cs typeface="+mn-cs"/>
              </a:rPr>
              <a:t>Agar </a:t>
            </a:r>
            <a:r>
              <a:rPr lang="en-ID" sz="1100" b="0" i="0" kern="1200" dirty="0" err="1">
                <a:solidFill>
                  <a:schemeClr val="tx1"/>
                </a:solidFill>
                <a:effectLst/>
                <a:latin typeface="Lato Light"/>
                <a:ea typeface="+mn-ea"/>
                <a:cs typeface="+mn-cs"/>
              </a:rPr>
              <a:t>lebih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memahami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apa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arti</a:t>
            </a:r>
            <a:r>
              <a:rPr lang="en-ID" sz="1100" b="0" i="0" kern="1200" dirty="0">
                <a:solidFill>
                  <a:schemeClr val="tx1"/>
                </a:solidFill>
                <a:effectLst/>
                <a:latin typeface="Lato Light"/>
                <a:ea typeface="+mn-ea"/>
                <a:cs typeface="+mn-cs"/>
              </a:rPr>
              <a:t> hygiene </a:t>
            </a:r>
            <a:r>
              <a:rPr lang="en-ID" sz="1100" b="0" i="0" kern="1200" dirty="0" err="1">
                <a:solidFill>
                  <a:schemeClr val="tx1"/>
                </a:solidFill>
                <a:effectLst/>
                <a:latin typeface="Lato Light"/>
                <a:ea typeface="+mn-ea"/>
                <a:cs typeface="+mn-cs"/>
              </a:rPr>
              <a:t>maka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kita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bisa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merujuk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kepada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pendapat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beberapa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ahli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berikut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ini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ialah</a:t>
            </a:r>
            <a:r>
              <a:rPr lang="en-ID" sz="1100" b="0" i="0" kern="1200" dirty="0">
                <a:solidFill>
                  <a:schemeClr val="tx1"/>
                </a:solidFill>
                <a:effectLst/>
                <a:latin typeface="Lato Light"/>
                <a:ea typeface="+mn-ea"/>
                <a:cs typeface="+mn-cs"/>
              </a:rPr>
              <a:t> kata hygiene </a:t>
            </a:r>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para </a:t>
            </a:r>
            <a:r>
              <a:rPr lang="en-ID" sz="1100" b="0" i="0" kern="1200" dirty="0" err="1">
                <a:solidFill>
                  <a:schemeClr val="tx1"/>
                </a:solidFill>
                <a:effectLst/>
                <a:latin typeface="Lato Light"/>
                <a:ea typeface="+mn-ea"/>
                <a:cs typeface="+mn-cs"/>
              </a:rPr>
              <a:t>ahli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yaitu</a:t>
            </a:r>
            <a:r>
              <a:rPr lang="en-ID" sz="1100" b="0" i="0" kern="1200" dirty="0">
                <a:solidFill>
                  <a:schemeClr val="tx1"/>
                </a:solidFill>
                <a:effectLst/>
                <a:latin typeface="Lato Light"/>
                <a:ea typeface="+mn-ea"/>
                <a:cs typeface="+mn-cs"/>
              </a:rPr>
              <a:t>:</a:t>
            </a:r>
          </a:p>
          <a:p>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Brownell</a:t>
            </a:r>
            <a:br>
              <a:rPr lang="en-ID" sz="1100" b="0" i="0" kern="1200" dirty="0">
                <a:solidFill>
                  <a:schemeClr val="tx1"/>
                </a:solidFill>
                <a:effectLst/>
                <a:latin typeface="Lato Light"/>
                <a:ea typeface="+mn-ea"/>
                <a:cs typeface="+mn-cs"/>
              </a:rPr>
            </a:br>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Brownell </a:t>
            </a:r>
            <a:r>
              <a:rPr lang="en-ID" sz="1100" b="0" i="0" kern="1200" dirty="0" err="1">
                <a:solidFill>
                  <a:schemeClr val="tx1"/>
                </a:solidFill>
                <a:effectLst/>
                <a:latin typeface="Lato Light"/>
                <a:ea typeface="+mn-ea"/>
                <a:cs typeface="+mn-cs"/>
              </a:rPr>
              <a:t>pengertian</a:t>
            </a:r>
            <a:r>
              <a:rPr lang="en-ID" sz="1100" b="0" i="0" kern="1200" dirty="0">
                <a:solidFill>
                  <a:schemeClr val="tx1"/>
                </a:solidFill>
                <a:effectLst/>
                <a:latin typeface="Lato Light"/>
                <a:ea typeface="+mn-ea"/>
                <a:cs typeface="+mn-cs"/>
              </a:rPr>
              <a:t> hygiene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cara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manusia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menjaga</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memelihara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kesehatannya</a:t>
            </a:r>
            <a:r>
              <a:rPr lang="en-ID" sz="1100" b="0" i="0" kern="1200" dirty="0">
                <a:solidFill>
                  <a:schemeClr val="tx1"/>
                </a:solidFill>
                <a:effectLst/>
                <a:latin typeface="Lato Light"/>
                <a:ea typeface="+mn-ea"/>
                <a:cs typeface="+mn-cs"/>
              </a:rPr>
              <a:t>.</a:t>
            </a:r>
          </a:p>
          <a:p>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Gosh</a:t>
            </a:r>
            <a:br>
              <a:rPr lang="en-ID" sz="1100" b="0" i="0" kern="1200" dirty="0">
                <a:solidFill>
                  <a:schemeClr val="tx1"/>
                </a:solidFill>
                <a:effectLst/>
                <a:latin typeface="Lato Light"/>
                <a:ea typeface="+mn-ea"/>
                <a:cs typeface="+mn-cs"/>
              </a:rPr>
            </a:br>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Gosh </a:t>
            </a:r>
            <a:r>
              <a:rPr lang="en-ID" sz="1100" b="0" i="0" kern="1200" dirty="0" err="1">
                <a:solidFill>
                  <a:schemeClr val="tx1"/>
                </a:solidFill>
                <a:effectLst/>
                <a:latin typeface="Lato Light"/>
                <a:ea typeface="+mn-ea"/>
                <a:cs typeface="+mn-cs"/>
              </a:rPr>
              <a:t>arti</a:t>
            </a:r>
            <a:r>
              <a:rPr lang="en-ID" sz="1100" b="0" i="0" kern="1200" dirty="0">
                <a:solidFill>
                  <a:schemeClr val="tx1"/>
                </a:solidFill>
                <a:effectLst/>
                <a:latin typeface="Lato Light"/>
                <a:ea typeface="+mn-ea"/>
                <a:cs typeface="+mn-cs"/>
              </a:rPr>
              <a:t> hygiene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suatu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ilmu</a:t>
            </a:r>
            <a:r>
              <a:rPr lang="en-ID" sz="1100" b="0" i="0" kern="1200" dirty="0">
                <a:solidFill>
                  <a:schemeClr val="tx1"/>
                </a:solidFill>
                <a:effectLst/>
                <a:latin typeface="Lato Light"/>
                <a:ea typeface="+mn-ea"/>
                <a:cs typeface="+mn-cs"/>
              </a:rPr>
              <a:t> di </a:t>
            </a:r>
            <a:r>
              <a:rPr lang="en-ID" sz="1100" b="0" i="0" kern="1200" dirty="0" err="1">
                <a:solidFill>
                  <a:schemeClr val="tx1"/>
                </a:solidFill>
                <a:effectLst/>
                <a:latin typeface="Lato Light"/>
                <a:ea typeface="+mn-ea"/>
                <a:cs typeface="+mn-cs"/>
              </a:rPr>
              <a:t>bidang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meliputi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semua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faktor</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mendorong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terwujudnya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kehidupan</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sehat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baik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individu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maupun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masyarakat</a:t>
            </a:r>
            <a:r>
              <a:rPr lang="en-ID" sz="1100" b="0" i="0" kern="1200" dirty="0">
                <a:solidFill>
                  <a:schemeClr val="tx1"/>
                </a:solidFill>
                <a:effectLst/>
                <a:latin typeface="Lato Light"/>
                <a:ea typeface="+mn-ea"/>
                <a:cs typeface="+mn-cs"/>
              </a:rPr>
              <a:t>.</a:t>
            </a:r>
          </a:p>
          <a:p>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Prescott</a:t>
            </a:r>
            <a:br>
              <a:rPr lang="en-ID" sz="1100" b="0" i="0" kern="1200" dirty="0">
                <a:solidFill>
                  <a:schemeClr val="tx1"/>
                </a:solidFill>
                <a:effectLst/>
                <a:latin typeface="Lato Light"/>
                <a:ea typeface="+mn-ea"/>
                <a:cs typeface="+mn-cs"/>
              </a:rPr>
            </a:br>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Prescott </a:t>
            </a:r>
            <a:r>
              <a:rPr lang="en-ID" sz="1100" b="0" i="0" kern="1200" dirty="0" err="1">
                <a:solidFill>
                  <a:schemeClr val="tx1"/>
                </a:solidFill>
                <a:effectLst/>
                <a:latin typeface="Lato Light"/>
                <a:ea typeface="+mn-ea"/>
                <a:cs typeface="+mn-cs"/>
              </a:rPr>
              <a:t>pengertian</a:t>
            </a:r>
            <a:r>
              <a:rPr lang="en-ID" sz="1100" b="0" i="0" kern="1200" dirty="0">
                <a:solidFill>
                  <a:schemeClr val="tx1"/>
                </a:solidFill>
                <a:effectLst/>
                <a:latin typeface="Lato Light"/>
                <a:ea typeface="+mn-ea"/>
                <a:cs typeface="+mn-cs"/>
              </a:rPr>
              <a:t> hygiene </a:t>
            </a:r>
            <a:r>
              <a:rPr lang="en-ID" sz="1100" b="0" i="0" kern="1200" dirty="0" err="1">
                <a:solidFill>
                  <a:schemeClr val="tx1"/>
                </a:solidFill>
                <a:effectLst/>
                <a:latin typeface="Lato Light"/>
                <a:ea typeface="+mn-ea"/>
                <a:cs typeface="+mn-cs"/>
              </a:rPr>
              <a:t>dibagi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dua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aspek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yaitu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menyangkut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individu</a:t>
            </a:r>
            <a:r>
              <a:rPr lang="en-ID" sz="1100" b="0" i="0" kern="1200" dirty="0">
                <a:solidFill>
                  <a:schemeClr val="tx1"/>
                </a:solidFill>
                <a:effectLst/>
                <a:latin typeface="Lato Light"/>
                <a:ea typeface="+mn-ea"/>
                <a:cs typeface="+mn-cs"/>
              </a:rPr>
              <a:t> “Personal Hygiene” dan </a:t>
            </a:r>
            <a:r>
              <a:rPr lang="en-ID" sz="1100" b="0" i="0" kern="1200" dirty="0" err="1">
                <a:solidFill>
                  <a:schemeClr val="tx1"/>
                </a:solidFill>
                <a:effectLst/>
                <a:latin typeface="Lato Light"/>
                <a:ea typeface="+mn-ea"/>
                <a:cs typeface="+mn-cs"/>
              </a:rPr>
              <a:t>menyangkut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lingkungan</a:t>
            </a:r>
            <a:r>
              <a:rPr lang="en-ID" sz="1100" b="0" i="0" kern="1200" dirty="0">
                <a:solidFill>
                  <a:schemeClr val="tx1"/>
                </a:solidFill>
                <a:effectLst/>
                <a:latin typeface="Lato Light"/>
                <a:ea typeface="+mn-ea"/>
                <a:cs typeface="+mn-cs"/>
              </a:rPr>
              <a:t> “Environment”.</a:t>
            </a:r>
          </a:p>
          <a:p>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Shadily</a:t>
            </a:r>
            <a:br>
              <a:rPr lang="en-ID" sz="1100" b="0" i="0" kern="1200" dirty="0">
                <a:solidFill>
                  <a:schemeClr val="tx1"/>
                </a:solidFill>
                <a:effectLst/>
                <a:latin typeface="Lato Light"/>
                <a:ea typeface="+mn-ea"/>
                <a:cs typeface="+mn-cs"/>
              </a:rPr>
            </a:br>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Shadily, hygiene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satu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ilmu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pengetahuan</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mempelajari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tentang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Hygiene </a:t>
            </a:r>
            <a:r>
              <a:rPr lang="en-ID" sz="1100" b="0" i="0" kern="1200" dirty="0" err="1">
                <a:solidFill>
                  <a:schemeClr val="tx1"/>
                </a:solidFill>
                <a:effectLst/>
                <a:latin typeface="Lato Light"/>
                <a:ea typeface="+mn-ea"/>
                <a:cs typeface="+mn-cs"/>
              </a:rPr>
              <a:t>erat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hubungannya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dengan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perorangan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minuman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karena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merupakan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syarat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mencapai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derajat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a:t>
            </a:r>
          </a:p>
          <a:p>
            <a:r>
              <a:rPr lang="en-ID" sz="1100" b="0" i="0" kern="1200" dirty="0">
                <a:solidFill>
                  <a:schemeClr val="tx1"/>
                </a:solidFill>
                <a:effectLst/>
                <a:latin typeface="Lato Light"/>
                <a:ea typeface="+mn-ea"/>
                <a:cs typeface="+mn-cs"/>
              </a:rPr>
              <a:t>DEPKES RI</a:t>
            </a:r>
            <a:br>
              <a:rPr lang="en-ID" sz="1100" b="0" i="0" kern="1200" dirty="0">
                <a:solidFill>
                  <a:schemeClr val="tx1"/>
                </a:solidFill>
                <a:effectLst/>
                <a:latin typeface="Lato Light"/>
                <a:ea typeface="+mn-ea"/>
                <a:cs typeface="+mn-cs"/>
              </a:rPr>
            </a:br>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Depkes</a:t>
            </a:r>
            <a:r>
              <a:rPr lang="en-ID" sz="1100" b="0" i="0" kern="1200" dirty="0">
                <a:solidFill>
                  <a:schemeClr val="tx1"/>
                </a:solidFill>
                <a:effectLst/>
                <a:latin typeface="Lato Light"/>
                <a:ea typeface="+mn-ea"/>
                <a:cs typeface="+mn-cs"/>
              </a:rPr>
              <a:t> RI “</a:t>
            </a:r>
            <a:r>
              <a:rPr lang="en-ID" sz="1100" b="0" i="0" kern="1200" dirty="0" err="1">
                <a:solidFill>
                  <a:schemeClr val="tx1"/>
                </a:solidFill>
                <a:effectLst/>
                <a:latin typeface="Lato Light"/>
                <a:ea typeface="+mn-ea"/>
                <a:cs typeface="+mn-cs"/>
              </a:rPr>
              <a:t>tahun</a:t>
            </a:r>
            <a:r>
              <a:rPr lang="en-ID" sz="1100" b="0" i="0" kern="1200" dirty="0">
                <a:solidFill>
                  <a:schemeClr val="tx1"/>
                </a:solidFill>
                <a:effectLst/>
                <a:latin typeface="Lato Light"/>
                <a:ea typeface="+mn-ea"/>
                <a:cs typeface="+mn-cs"/>
              </a:rPr>
              <a:t> 2004” </a:t>
            </a:r>
            <a:r>
              <a:rPr lang="en-ID" sz="1100" b="0" i="0" kern="1200" dirty="0" err="1">
                <a:solidFill>
                  <a:schemeClr val="tx1"/>
                </a:solidFill>
                <a:effectLst/>
                <a:latin typeface="Lato Light"/>
                <a:ea typeface="+mn-ea"/>
                <a:cs typeface="+mn-cs"/>
              </a:rPr>
              <a:t>pengertian</a:t>
            </a:r>
            <a:r>
              <a:rPr lang="en-ID" sz="1100" b="0" i="0" kern="1200" dirty="0">
                <a:solidFill>
                  <a:schemeClr val="tx1"/>
                </a:solidFill>
                <a:effectLst/>
                <a:latin typeface="Lato Light"/>
                <a:ea typeface="+mn-ea"/>
                <a:cs typeface="+mn-cs"/>
              </a:rPr>
              <a:t> Hygiene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upaya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dengan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cara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memelihara</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melindungi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kebersihan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individu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misalnya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mencuci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kebersihan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mencuci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piring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melindungi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kebersihan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piring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membuang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bagian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rusak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melindungi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keutuhan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secara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keseluruhan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sedang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Depkes</a:t>
            </a:r>
            <a:r>
              <a:rPr lang="en-ID" sz="1100" b="0" i="0" kern="1200" dirty="0">
                <a:solidFill>
                  <a:schemeClr val="tx1"/>
                </a:solidFill>
                <a:effectLst/>
                <a:latin typeface="Lato Light"/>
                <a:ea typeface="+mn-ea"/>
                <a:cs typeface="+mn-cs"/>
              </a:rPr>
              <a:t> RI “1994” hygiene </a:t>
            </a:r>
            <a:r>
              <a:rPr lang="en-ID" sz="1100" b="0" i="0" kern="1200" dirty="0" err="1">
                <a:solidFill>
                  <a:schemeClr val="tx1"/>
                </a:solidFill>
                <a:effectLst/>
                <a:latin typeface="Lato Light"/>
                <a:ea typeface="+mn-ea"/>
                <a:cs typeface="+mn-cs"/>
              </a:rPr>
              <a:t>lebih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kepada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upaya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penyehatan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diri</a:t>
            </a:r>
            <a:r>
              <a:rPr lang="en-ID" sz="1100" b="0" i="0" kern="1200" dirty="0">
                <a:solidFill>
                  <a:schemeClr val="tx1"/>
                </a:solidFill>
                <a:effectLst/>
                <a:latin typeface="Lato Light"/>
                <a:ea typeface="+mn-ea"/>
                <a:cs typeface="+mn-cs"/>
              </a:rPr>
              <a:t>.</a:t>
            </a: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901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100" b="0" i="0" kern="1200" dirty="0">
                <a:solidFill>
                  <a:schemeClr val="tx1"/>
                </a:solidFill>
                <a:effectLst/>
                <a:latin typeface="Lato Light"/>
                <a:ea typeface="+mn-ea"/>
                <a:cs typeface="+mn-cs"/>
              </a:rPr>
              <a:t>Adapun pengertian sanitasi menurut para ahli diantaranya yaitu:</a:t>
            </a:r>
          </a:p>
          <a:p>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Hopkins</a:t>
            </a:r>
            <a:br>
              <a:rPr lang="en-ID" sz="1100" b="0" i="0" kern="1200" dirty="0">
                <a:solidFill>
                  <a:schemeClr val="tx1"/>
                </a:solidFill>
                <a:effectLst/>
                <a:latin typeface="Lato Light"/>
                <a:ea typeface="+mn-ea"/>
                <a:cs typeface="+mn-cs"/>
              </a:rPr>
            </a:br>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Hopkins, </a:t>
            </a:r>
            <a:r>
              <a:rPr lang="en-ID" sz="1100" b="0" i="0" kern="1200" dirty="0" err="1">
                <a:solidFill>
                  <a:schemeClr val="tx1"/>
                </a:solidFill>
                <a:effectLst/>
                <a:latin typeface="Lato Light"/>
                <a:ea typeface="+mn-ea"/>
                <a:cs typeface="+mn-cs"/>
              </a:rPr>
              <a:t>pengertian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sanitasi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cara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pengawasan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terhadap</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faktor-faktor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lingkungan</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mempunyai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pengaruh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terhadap</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a:t>
            </a:r>
          </a:p>
          <a:p>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Sihite</a:t>
            </a:r>
            <a:br>
              <a:rPr lang="en-ID" sz="1100" b="0" i="0" kern="1200" dirty="0">
                <a:solidFill>
                  <a:schemeClr val="tx1"/>
                </a:solidFill>
                <a:effectLst/>
                <a:latin typeface="Lato Light"/>
                <a:ea typeface="+mn-ea"/>
                <a:cs typeface="+mn-cs"/>
              </a:rPr>
            </a:br>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Sihite</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Sanitasi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suatu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usaha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pencegahan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membebaskan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minuman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segala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bahaya</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dapat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mengganggu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merusak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mulai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dari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minuman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itu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sebelum</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diproduksi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Selama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dalam</a:t>
            </a:r>
            <a:r>
              <a:rPr lang="en-ID" sz="1100" b="0" i="0" kern="1200" dirty="0">
                <a:solidFill>
                  <a:schemeClr val="tx1"/>
                </a:solidFill>
                <a:effectLst/>
                <a:latin typeface="Lato Light"/>
                <a:ea typeface="+mn-ea"/>
                <a:cs typeface="+mn-cs"/>
              </a:rPr>
              <a:t> proses </a:t>
            </a:r>
            <a:r>
              <a:rPr lang="en-ID" sz="1100" b="0" i="0" kern="1200" dirty="0" err="1">
                <a:solidFill>
                  <a:schemeClr val="tx1"/>
                </a:solidFill>
                <a:effectLst/>
                <a:latin typeface="Lato Light"/>
                <a:ea typeface="+mn-ea"/>
                <a:cs typeface="+mn-cs"/>
              </a:rPr>
              <a:t>pengolahan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pengangkutan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penyimpanan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hingga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tahap</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penyajian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minuman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itu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siap</a:t>
            </a:r>
            <a:r>
              <a:rPr lang="en-ID" sz="1100" b="0" i="0" kern="1200" dirty="0">
                <a:solidFill>
                  <a:schemeClr val="tx1"/>
                </a:solidFill>
                <a:effectLst/>
                <a:latin typeface="Lato Light"/>
                <a:ea typeface="+mn-ea"/>
                <a:cs typeface="+mn-cs"/>
              </a:rPr>
              <a:t> di </a:t>
            </a:r>
            <a:r>
              <a:rPr lang="en-ID" sz="1100" b="0" i="0" kern="1200" dirty="0" err="1">
                <a:solidFill>
                  <a:schemeClr val="tx1"/>
                </a:solidFill>
                <a:effectLst/>
                <a:latin typeface="Lato Light"/>
                <a:ea typeface="+mn-ea"/>
                <a:cs typeface="+mn-cs"/>
              </a:rPr>
              <a:t>konsumsi</a:t>
            </a:r>
            <a:r>
              <a:rPr lang="en-ID" sz="1100" b="0" i="0" kern="1200" dirty="0">
                <a:solidFill>
                  <a:schemeClr val="tx1"/>
                </a:solidFill>
                <a:effectLst/>
                <a:latin typeface="Lato Light"/>
                <a:ea typeface="+mn-ea"/>
                <a:cs typeface="+mn-cs"/>
              </a:rPr>
              <a:t>.</a:t>
            </a:r>
          </a:p>
          <a:p>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Azrul</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Azwar</a:t>
            </a:r>
            <a:br>
              <a:rPr lang="en-ID" sz="1100" b="0" i="0" kern="1200" dirty="0">
                <a:solidFill>
                  <a:schemeClr val="tx1"/>
                </a:solidFill>
                <a:effectLst/>
                <a:latin typeface="Lato Light"/>
                <a:ea typeface="+mn-ea"/>
                <a:cs typeface="+mn-cs"/>
              </a:rPr>
            </a:br>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Azrul</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Azwar</a:t>
            </a:r>
            <a:r>
              <a:rPr lang="en-ID" sz="1100" b="0" i="0" kern="1200" dirty="0">
                <a:solidFill>
                  <a:schemeClr val="tx1"/>
                </a:solidFill>
                <a:effectLst/>
                <a:latin typeface="Lato Light"/>
                <a:ea typeface="+mn-ea"/>
                <a:cs typeface="+mn-cs"/>
              </a:rPr>
              <a:t>, MPH </a:t>
            </a:r>
            <a:r>
              <a:rPr lang="en-ID" sz="1100" b="0" i="0" kern="1200" dirty="0" err="1">
                <a:solidFill>
                  <a:schemeClr val="tx1"/>
                </a:solidFill>
                <a:effectLst/>
                <a:latin typeface="Lato Light"/>
                <a:ea typeface="+mn-ea"/>
                <a:cs typeface="+mn-cs"/>
              </a:rPr>
              <a:t>pengertian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sanitasi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cara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pengawasan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terhadap</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berbagai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faktor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lingkungan</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mungkin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mempengaruhi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derajat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masyarakat</a:t>
            </a:r>
            <a:r>
              <a:rPr lang="en-ID" sz="1100" b="0" i="0" kern="1200" dirty="0">
                <a:solidFill>
                  <a:schemeClr val="tx1"/>
                </a:solidFill>
                <a:effectLst/>
                <a:latin typeface="Lato Light"/>
                <a:ea typeface="+mn-ea"/>
                <a:cs typeface="+mn-cs"/>
              </a:rPr>
              <a:t>.</a:t>
            </a:r>
          </a:p>
          <a:p>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WHO</a:t>
            </a:r>
            <a:br>
              <a:rPr lang="en-ID" sz="1100" b="0" i="0" kern="1200" dirty="0">
                <a:solidFill>
                  <a:schemeClr val="tx1"/>
                </a:solidFill>
                <a:effectLst/>
                <a:latin typeface="Lato Light"/>
                <a:ea typeface="+mn-ea"/>
                <a:cs typeface="+mn-cs"/>
              </a:rPr>
            </a:br>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WHO </a:t>
            </a:r>
            <a:r>
              <a:rPr lang="en-ID" sz="1100" b="0" i="0" kern="1200" dirty="0" err="1">
                <a:solidFill>
                  <a:schemeClr val="tx1"/>
                </a:solidFill>
                <a:effectLst/>
                <a:latin typeface="Lato Light"/>
                <a:ea typeface="+mn-ea"/>
                <a:cs typeface="+mn-cs"/>
              </a:rPr>
              <a:t>pengertian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sanitasi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pengendalian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semua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faktor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lingkungan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fisik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manusia</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dapat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menimbulkan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akibat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buruk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terhadap</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kehidupan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manusia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baik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fisik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maupun</a:t>
            </a:r>
            <a:r>
              <a:rPr lang="en-ID" sz="1100" b="0" i="0" kern="1200" dirty="0">
                <a:solidFill>
                  <a:schemeClr val="tx1"/>
                </a:solidFill>
                <a:effectLst/>
                <a:latin typeface="Lato Light"/>
                <a:ea typeface="+mn-ea"/>
                <a:cs typeface="+mn-cs"/>
              </a:rPr>
              <a:t> mental.</a:t>
            </a: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5806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100" b="0" i="0" kern="1200" dirty="0" err="1">
                <a:solidFill>
                  <a:schemeClr val="tx1"/>
                </a:solidFill>
                <a:effectLst/>
                <a:latin typeface="Lato Light"/>
                <a:ea typeface="+mn-ea"/>
                <a:cs typeface="+mn-cs"/>
              </a:rPr>
              <a:t>Ruang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lingkup</a:t>
            </a:r>
            <a:r>
              <a:rPr lang="en-ID" sz="1100" b="0" i="0" kern="1200" dirty="0">
                <a:solidFill>
                  <a:schemeClr val="tx1"/>
                </a:solidFill>
                <a:effectLst/>
                <a:latin typeface="Lato Light"/>
                <a:ea typeface="+mn-ea"/>
                <a:cs typeface="+mn-cs"/>
              </a:rPr>
              <a:t> hygiene </a:t>
            </a:r>
            <a:r>
              <a:rPr lang="en-ID" sz="1100" b="0" i="0" kern="1200" dirty="0" err="1">
                <a:solidFill>
                  <a:schemeClr val="tx1"/>
                </a:solidFill>
                <a:effectLst/>
                <a:latin typeface="Lato Light"/>
                <a:ea typeface="+mn-ea"/>
                <a:cs typeface="+mn-cs"/>
              </a:rPr>
              <a:t>dibagi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menjadi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dua</a:t>
            </a:r>
            <a:r>
              <a:rPr lang="en-ID" sz="1100" b="0" i="0" kern="1200" dirty="0">
                <a:solidFill>
                  <a:schemeClr val="tx1"/>
                </a:solidFill>
                <a:effectLst/>
                <a:latin typeface="Lato Light"/>
                <a:ea typeface="+mn-ea"/>
                <a:cs typeface="+mn-cs"/>
              </a:rPr>
              <a:t>, Personal Hygiene dan food hygiene</a:t>
            </a:r>
          </a:p>
          <a:p>
            <a:r>
              <a:rPr lang="en-ID" sz="1100" b="0" i="0" kern="1200" dirty="0">
                <a:solidFill>
                  <a:schemeClr val="tx1"/>
                </a:solidFill>
                <a:effectLst/>
                <a:latin typeface="Lato Light"/>
                <a:ea typeface="+mn-ea"/>
                <a:cs typeface="+mn-cs"/>
              </a:rPr>
              <a:t>Personal Hygiene </a:t>
            </a:r>
            <a:r>
              <a:rPr lang="en-ID" sz="1100" b="0" i="0" kern="1200" dirty="0" err="1">
                <a:solidFill>
                  <a:schemeClr val="tx1"/>
                </a:solidFill>
                <a:effectLst/>
                <a:latin typeface="Lato Light"/>
                <a:ea typeface="+mn-ea"/>
                <a:cs typeface="+mn-cs"/>
              </a:rPr>
              <a:t>atau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kebersihan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perorangan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suatu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usaha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memelihara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kebersihan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seseorang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kesejahteraan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fisik</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psikis</a:t>
            </a:r>
            <a:r>
              <a:rPr lang="en-ID" sz="1100" b="0" i="0" kern="1200" dirty="0">
                <a:solidFill>
                  <a:schemeClr val="tx1"/>
                </a:solidFill>
                <a:effectLst/>
                <a:latin typeface="Lato Light"/>
                <a:ea typeface="+mn-ea"/>
                <a:cs typeface="+mn-cs"/>
              </a:rPr>
              <a:t>.</a:t>
            </a:r>
          </a:p>
          <a:p>
            <a:r>
              <a:rPr lang="en-ID" sz="1100" b="0" i="0" kern="1200" dirty="0">
                <a:solidFill>
                  <a:schemeClr val="tx1"/>
                </a:solidFill>
                <a:effectLst/>
                <a:latin typeface="Lato Light"/>
                <a:ea typeface="+mn-ea"/>
                <a:cs typeface="+mn-cs"/>
              </a:rPr>
              <a:t>Hygiene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Minuman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suatu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usaha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menjaga</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memelihara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kebersihan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minuman</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dikonsumsi</a:t>
            </a:r>
            <a:r>
              <a:rPr lang="en-ID" sz="1100" b="0" i="0" kern="1200" dirty="0">
                <a:solidFill>
                  <a:schemeClr val="tx1"/>
                </a:solidFill>
                <a:effectLst/>
                <a:latin typeface="Lato Light"/>
                <a:ea typeface="+mn-ea"/>
                <a:cs typeface="+mn-cs"/>
              </a:rPr>
              <a:t> oleh </a:t>
            </a:r>
            <a:r>
              <a:rPr lang="en-ID" sz="1100" b="0" i="0" kern="1200" dirty="0" err="1">
                <a:solidFill>
                  <a:schemeClr val="tx1"/>
                </a:solidFill>
                <a:effectLst/>
                <a:latin typeface="Lato Light"/>
                <a:ea typeface="+mn-ea"/>
                <a:cs typeface="+mn-cs"/>
              </a:rPr>
              <a:t>manusia</a:t>
            </a:r>
            <a:r>
              <a:rPr lang="en-ID" sz="1100" b="0" i="0" kern="1200" dirty="0">
                <a:solidFill>
                  <a:schemeClr val="tx1"/>
                </a:solidFill>
                <a:effectLst/>
                <a:latin typeface="Lato Light"/>
                <a:ea typeface="+mn-ea"/>
                <a:cs typeface="+mn-cs"/>
              </a:rPr>
              <a:t>.</a:t>
            </a: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156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100" b="0" i="0" kern="1200" dirty="0" err="1">
                <a:solidFill>
                  <a:schemeClr val="tx1"/>
                </a:solidFill>
                <a:effectLst/>
                <a:latin typeface="Lato Light"/>
                <a:ea typeface="+mn-ea"/>
                <a:cs typeface="+mn-cs"/>
              </a:rPr>
              <a:t>Ruang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Lingkup</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sanitasi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meliputi</a:t>
            </a:r>
            <a:r>
              <a:rPr lang="en-ID" sz="1100" b="0" i="0" kern="1200" dirty="0">
                <a:solidFill>
                  <a:schemeClr val="tx1"/>
                </a:solidFill>
                <a:effectLst/>
                <a:latin typeface="Lato Light"/>
                <a:ea typeface="+mn-ea"/>
                <a:cs typeface="+mn-cs"/>
              </a:rPr>
              <a:t> :</a:t>
            </a:r>
          </a:p>
          <a:p>
            <a:r>
              <a:rPr lang="en-ID" sz="1100" b="0" i="0" kern="1200" dirty="0">
                <a:solidFill>
                  <a:schemeClr val="tx1"/>
                </a:solidFill>
                <a:effectLst/>
                <a:latin typeface="Lato Light"/>
                <a:ea typeface="+mn-ea"/>
                <a:cs typeface="+mn-cs"/>
              </a:rPr>
              <a:t>1. </a:t>
            </a:r>
            <a:r>
              <a:rPr lang="en-ID" sz="1100" b="0" i="0" kern="1200" dirty="0" err="1">
                <a:solidFill>
                  <a:schemeClr val="tx1"/>
                </a:solidFill>
                <a:effectLst/>
                <a:latin typeface="Lato Light"/>
                <a:ea typeface="+mn-ea"/>
                <a:cs typeface="+mn-cs"/>
              </a:rPr>
              <a:t>Penyediaan</a:t>
            </a:r>
            <a:r>
              <a:rPr lang="en-ID" sz="1100" b="0" i="0" kern="1200" dirty="0">
                <a:solidFill>
                  <a:schemeClr val="tx1"/>
                </a:solidFill>
                <a:effectLst/>
                <a:latin typeface="Lato Light"/>
                <a:ea typeface="+mn-ea"/>
                <a:cs typeface="+mn-cs"/>
              </a:rPr>
              <a:t> air </a:t>
            </a:r>
            <a:r>
              <a:rPr lang="en-ID" sz="1100" b="0" i="0" kern="1200" dirty="0" err="1">
                <a:solidFill>
                  <a:schemeClr val="tx1"/>
                </a:solidFill>
                <a:effectLst/>
                <a:latin typeface="Lato Light"/>
                <a:ea typeface="+mn-ea"/>
                <a:cs typeface="+mn-cs"/>
              </a:rPr>
              <a:t>bersih</a:t>
            </a:r>
            <a:r>
              <a:rPr lang="en-ID" sz="1100" b="0" i="0" kern="1200" dirty="0">
                <a:solidFill>
                  <a:schemeClr val="tx1"/>
                </a:solidFill>
                <a:effectLst/>
                <a:latin typeface="Lato Light"/>
                <a:ea typeface="+mn-ea"/>
                <a:cs typeface="+mn-cs"/>
              </a:rPr>
              <a:t>/air </a:t>
            </a:r>
            <a:r>
              <a:rPr lang="en-ID" sz="1100" b="0" i="0" kern="1200" dirty="0" err="1">
                <a:solidFill>
                  <a:schemeClr val="tx1"/>
                </a:solidFill>
                <a:effectLst/>
                <a:latin typeface="Lato Light"/>
                <a:ea typeface="+mn-ea"/>
                <a:cs typeface="+mn-cs"/>
              </a:rPr>
              <a:t>minum</a:t>
            </a:r>
            <a:r>
              <a:rPr lang="en-ID" sz="1100" b="0" i="0" kern="1200" dirty="0">
                <a:solidFill>
                  <a:schemeClr val="tx1"/>
                </a:solidFill>
                <a:effectLst/>
                <a:latin typeface="Lato Light"/>
                <a:ea typeface="+mn-ea"/>
                <a:cs typeface="+mn-cs"/>
              </a:rPr>
              <a:t> “water supply” </a:t>
            </a:r>
            <a:r>
              <a:rPr lang="en-ID" sz="1100" b="0" i="0" kern="1200" dirty="0" err="1">
                <a:solidFill>
                  <a:schemeClr val="tx1"/>
                </a:solidFill>
                <a:effectLst/>
                <a:latin typeface="Lato Light"/>
                <a:ea typeface="+mn-ea"/>
                <a:cs typeface="+mn-cs"/>
              </a:rPr>
              <a:t>ini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meliputi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pengawasan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terhadap</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kualitas</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kuantitas</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pemanfaatan</a:t>
            </a:r>
            <a:r>
              <a:rPr lang="en-ID" sz="1100" b="0" i="0" kern="1200" dirty="0">
                <a:solidFill>
                  <a:schemeClr val="tx1"/>
                </a:solidFill>
                <a:effectLst/>
                <a:latin typeface="Lato Light"/>
                <a:ea typeface="+mn-ea"/>
                <a:cs typeface="+mn-cs"/>
              </a:rPr>
              <a:t> air.</a:t>
            </a:r>
          </a:p>
          <a:p>
            <a:r>
              <a:rPr lang="en-ID" sz="1100" b="0" i="0" kern="1200" dirty="0">
                <a:solidFill>
                  <a:schemeClr val="tx1"/>
                </a:solidFill>
                <a:effectLst/>
                <a:latin typeface="Lato Light"/>
                <a:ea typeface="+mn-ea"/>
                <a:cs typeface="+mn-cs"/>
              </a:rPr>
              <a:t>2. </a:t>
            </a:r>
            <a:r>
              <a:rPr lang="en-ID" sz="1100" b="0" i="0" kern="1200" dirty="0" err="1">
                <a:solidFill>
                  <a:schemeClr val="tx1"/>
                </a:solidFill>
                <a:effectLst/>
                <a:latin typeface="Lato Light"/>
                <a:ea typeface="+mn-ea"/>
                <a:cs typeface="+mn-cs"/>
              </a:rPr>
              <a:t>Pengolahan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sampah</a:t>
            </a:r>
            <a:r>
              <a:rPr lang="en-ID" sz="1100" b="0" i="0" kern="1200" dirty="0">
                <a:solidFill>
                  <a:schemeClr val="tx1"/>
                </a:solidFill>
                <a:effectLst/>
                <a:latin typeface="Lato Light"/>
                <a:ea typeface="+mn-ea"/>
                <a:cs typeface="+mn-cs"/>
              </a:rPr>
              <a:t> “refuse disposal” </a:t>
            </a:r>
            <a:r>
              <a:rPr lang="en-ID" sz="1100" b="0" i="0" kern="1200" dirty="0" err="1">
                <a:solidFill>
                  <a:schemeClr val="tx1"/>
                </a:solidFill>
                <a:effectLst/>
                <a:latin typeface="Lato Light"/>
                <a:ea typeface="+mn-ea"/>
                <a:cs typeface="+mn-cs"/>
              </a:rPr>
              <a:t>ini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meliputi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cara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pembuangan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sampah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peralatan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pembuangan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sampah</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cara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penggunaannya</a:t>
            </a:r>
            <a:r>
              <a:rPr lang="en-ID" sz="1100" b="0" i="0" kern="1200" dirty="0">
                <a:solidFill>
                  <a:schemeClr val="tx1"/>
                </a:solidFill>
                <a:effectLst/>
                <a:latin typeface="Lato Light"/>
                <a:ea typeface="+mn-ea"/>
                <a:cs typeface="+mn-cs"/>
              </a:rPr>
              <a:t>.</a:t>
            </a:r>
          </a:p>
          <a:p>
            <a:r>
              <a:rPr lang="en-ID" sz="1100" b="0" i="0" kern="1200" dirty="0">
                <a:solidFill>
                  <a:schemeClr val="tx1"/>
                </a:solidFill>
                <a:effectLst/>
                <a:latin typeface="Lato Light"/>
                <a:ea typeface="+mn-ea"/>
                <a:cs typeface="+mn-cs"/>
              </a:rPr>
              <a:t>3. </a:t>
            </a:r>
            <a:r>
              <a:rPr lang="en-ID" sz="1100" b="0" i="0" kern="1200" dirty="0" err="1">
                <a:solidFill>
                  <a:schemeClr val="tx1"/>
                </a:solidFill>
                <a:effectLst/>
                <a:latin typeface="Lato Light"/>
                <a:ea typeface="+mn-ea"/>
                <a:cs typeface="+mn-cs"/>
              </a:rPr>
              <a:t>Pengolahan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minuman</a:t>
            </a:r>
            <a:r>
              <a:rPr lang="en-ID" sz="1100" b="0" i="0" kern="1200" dirty="0">
                <a:solidFill>
                  <a:schemeClr val="tx1"/>
                </a:solidFill>
                <a:effectLst/>
                <a:latin typeface="Lato Light"/>
                <a:ea typeface="+mn-ea"/>
                <a:cs typeface="+mn-cs"/>
              </a:rPr>
              <a:t> “food sanitation” </a:t>
            </a:r>
            <a:r>
              <a:rPr lang="en-ID" sz="1100" b="0" i="0" kern="1200" dirty="0" err="1">
                <a:solidFill>
                  <a:schemeClr val="tx1"/>
                </a:solidFill>
                <a:effectLst/>
                <a:latin typeface="Lato Light"/>
                <a:ea typeface="+mn-ea"/>
                <a:cs typeface="+mn-cs"/>
              </a:rPr>
              <a:t>ini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meliputi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pangadaan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penyimpanan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pengolahan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penyajian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makanan</a:t>
            </a:r>
            <a:r>
              <a:rPr lang="en-ID" sz="1100" b="0" i="0" kern="1200" dirty="0">
                <a:solidFill>
                  <a:schemeClr val="tx1"/>
                </a:solidFill>
                <a:effectLst/>
                <a:latin typeface="Lato Light"/>
                <a:ea typeface="+mn-ea"/>
                <a:cs typeface="+mn-cs"/>
              </a:rPr>
              <a:t>.</a:t>
            </a:r>
          </a:p>
          <a:p>
            <a:r>
              <a:rPr lang="en-ID" sz="1100" b="0" i="0" kern="1200" dirty="0">
                <a:solidFill>
                  <a:schemeClr val="tx1"/>
                </a:solidFill>
                <a:effectLst/>
                <a:latin typeface="Lato Light"/>
                <a:ea typeface="+mn-ea"/>
                <a:cs typeface="+mn-cs"/>
              </a:rPr>
              <a:t>4. </a:t>
            </a:r>
            <a:r>
              <a:rPr lang="en-ID" sz="1100" b="0" i="0" kern="1200" dirty="0" err="1">
                <a:solidFill>
                  <a:schemeClr val="tx1"/>
                </a:solidFill>
                <a:effectLst/>
                <a:latin typeface="Lato Light"/>
                <a:ea typeface="+mn-ea"/>
                <a:cs typeface="+mn-cs"/>
              </a:rPr>
              <a:t>Pengawasan</a:t>
            </a:r>
            <a:r>
              <a:rPr lang="en-ID" sz="1100" b="0" i="0" kern="1200" dirty="0">
                <a:solidFill>
                  <a:schemeClr val="tx1"/>
                </a:solidFill>
                <a:effectLst/>
                <a:latin typeface="Lato Light"/>
                <a:ea typeface="+mn-ea"/>
                <a:cs typeface="+mn-cs"/>
              </a:rPr>
              <a:t>/</a:t>
            </a:r>
            <a:r>
              <a:rPr lang="en-ID" sz="1100" b="0" i="0" kern="1200" dirty="0" err="1">
                <a:solidFill>
                  <a:schemeClr val="tx1"/>
                </a:solidFill>
                <a:effectLst/>
                <a:latin typeface="Lato Light"/>
                <a:ea typeface="+mn-ea"/>
                <a:cs typeface="+mn-cs"/>
              </a:rPr>
              <a:t>pengendalian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serangga</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binatang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pengerat</a:t>
            </a:r>
            <a:r>
              <a:rPr lang="en-ID" sz="1100" b="0" i="0" kern="1200" dirty="0">
                <a:solidFill>
                  <a:schemeClr val="tx1"/>
                </a:solidFill>
                <a:effectLst/>
                <a:latin typeface="Lato Light"/>
                <a:ea typeface="+mn-ea"/>
                <a:cs typeface="+mn-cs"/>
              </a:rPr>
              <a:t> “insect and rodent control” </a:t>
            </a:r>
            <a:r>
              <a:rPr lang="en-ID" sz="1100" b="0" i="0" kern="1200" dirty="0" err="1">
                <a:solidFill>
                  <a:schemeClr val="tx1"/>
                </a:solidFill>
                <a:effectLst/>
                <a:latin typeface="Lato Light"/>
                <a:ea typeface="+mn-ea"/>
                <a:cs typeface="+mn-cs"/>
              </a:rPr>
              <a:t>ini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meliputi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cara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pengendalian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serangan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binatang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pengerat</a:t>
            </a:r>
            <a:r>
              <a:rPr lang="en-ID" sz="1100" b="0" i="0" kern="1200" dirty="0">
                <a:solidFill>
                  <a:schemeClr val="tx1"/>
                </a:solidFill>
                <a:effectLst/>
                <a:latin typeface="Lato Light"/>
                <a:ea typeface="+mn-ea"/>
                <a:cs typeface="+mn-cs"/>
              </a:rPr>
              <a:t>.</a:t>
            </a:r>
          </a:p>
          <a:p>
            <a:r>
              <a:rPr lang="en-ID" sz="1100" b="0" i="0" kern="1200" dirty="0">
                <a:solidFill>
                  <a:schemeClr val="tx1"/>
                </a:solidFill>
                <a:effectLst/>
                <a:latin typeface="Lato Light"/>
                <a:ea typeface="+mn-ea"/>
                <a:cs typeface="+mn-cs"/>
              </a:rPr>
              <a:t>5.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keselamatan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kerja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ini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melakukan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kegiatan</a:t>
            </a:r>
            <a:r>
              <a:rPr lang="en-ID" sz="1100" b="0" i="0" kern="1200" dirty="0">
                <a:solidFill>
                  <a:schemeClr val="tx1"/>
                </a:solidFill>
                <a:effectLst/>
                <a:latin typeface="Lato Light"/>
                <a:ea typeface="+mn-ea"/>
                <a:cs typeface="+mn-cs"/>
              </a:rPr>
              <a:t> K3 </a:t>
            </a:r>
            <a:r>
              <a:rPr lang="en-ID" sz="1100" b="0" i="0" kern="1200" dirty="0" err="1">
                <a:solidFill>
                  <a:schemeClr val="tx1"/>
                </a:solidFill>
                <a:effectLst/>
                <a:latin typeface="Lato Light"/>
                <a:ea typeface="+mn-ea"/>
                <a:cs typeface="+mn-cs"/>
              </a:rPr>
              <a:t>meliputi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ruang</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kerja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misalnya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dapur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pekerjaan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cara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kerja</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tenaga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kerja</a:t>
            </a:r>
            <a:endParaRPr lang="en-ID" sz="1100" b="0" i="0" kern="1200" dirty="0">
              <a:solidFill>
                <a:schemeClr val="tx1"/>
              </a:solidFill>
              <a:effectLst/>
              <a:latin typeface="Lato Light"/>
              <a:ea typeface="+mn-ea"/>
              <a:cs typeface="+mn-cs"/>
            </a:endParaRP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4003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Lato Light"/>
                <a:ea typeface="+mn-ea"/>
                <a:cs typeface="+mn-cs"/>
              </a:rPr>
              <a:t>Usaha </a:t>
            </a:r>
            <a:r>
              <a:rPr lang="en-US" sz="1100" kern="1200" dirty="0" err="1">
                <a:solidFill>
                  <a:schemeClr val="tx1"/>
                </a:solidFill>
                <a:effectLst/>
                <a:latin typeface="Lato Light"/>
                <a:ea typeface="+mn-ea"/>
                <a:cs typeface="+mn-cs"/>
              </a:rPr>
              <a:t>Kesehatan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pokok</a:t>
            </a:r>
            <a:r>
              <a:rPr lang="en-US" sz="1100" kern="1200" dirty="0">
                <a:solidFill>
                  <a:schemeClr val="tx1"/>
                </a:solidFill>
                <a:effectLst/>
                <a:latin typeface="Lato Light"/>
                <a:ea typeface="+mn-ea"/>
                <a:cs typeface="+mn-cs"/>
              </a:rPr>
              <a:t> ( Basic health services ) yang </a:t>
            </a:r>
            <a:r>
              <a:rPr lang="en-US" sz="1100" kern="1200" dirty="0" err="1">
                <a:solidFill>
                  <a:schemeClr val="tx1"/>
                </a:solidFill>
                <a:effectLst/>
                <a:latin typeface="Lato Light"/>
                <a:ea typeface="+mn-ea"/>
                <a:cs typeface="+mn-cs"/>
              </a:rPr>
              <a:t>diajukan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Organisasi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Kesehatan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Sedunia</a:t>
            </a:r>
            <a:r>
              <a:rPr lang="en-US" sz="1100" kern="1200" dirty="0">
                <a:solidFill>
                  <a:schemeClr val="tx1"/>
                </a:solidFill>
                <a:effectLst/>
                <a:latin typeface="Lato Light"/>
                <a:ea typeface="+mn-ea"/>
                <a:cs typeface="+mn-cs"/>
              </a:rPr>
              <a:t> ( WHO: World Health Organization ) </a:t>
            </a:r>
            <a:r>
              <a:rPr lang="en-US" sz="1100" kern="1200" dirty="0" err="1">
                <a:solidFill>
                  <a:schemeClr val="tx1"/>
                </a:solidFill>
                <a:effectLst/>
                <a:latin typeface="Lato Light"/>
                <a:ea typeface="+mn-ea"/>
                <a:cs typeface="+mn-cs"/>
              </a:rPr>
              <a:t>sebagai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dasar</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pelayanan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kesehatan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kepada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masyarakat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adalah</a:t>
            </a:r>
            <a:r>
              <a:rPr lang="en-US" sz="1100" kern="1200" dirty="0">
                <a:solidFill>
                  <a:schemeClr val="tx1"/>
                </a:solidFill>
                <a:effectLst/>
                <a:latin typeface="Lato Light"/>
                <a:ea typeface="+mn-ea"/>
                <a:cs typeface="+mn-cs"/>
              </a:rPr>
              <a:t>:</a:t>
            </a:r>
            <a:endParaRPr lang="en-ID" sz="1100" kern="1200" dirty="0">
              <a:solidFill>
                <a:schemeClr val="tx1"/>
              </a:solidFill>
              <a:effectLst/>
              <a:latin typeface="Lato Light"/>
              <a:ea typeface="+mn-ea"/>
              <a:cs typeface="+mn-cs"/>
            </a:endParaRPr>
          </a:p>
          <a:p>
            <a:pPr marL="457200" marR="0" lvl="0" indent="-457200" algn="l" defTabSz="912813" rtl="0" eaLnBrk="0" fontAlgn="base" latinLnBrk="0" hangingPunct="0">
              <a:lnSpc>
                <a:spcPct val="100000"/>
              </a:lnSpc>
              <a:spcBef>
                <a:spcPct val="30000"/>
              </a:spcBef>
              <a:spcAft>
                <a:spcPct val="0"/>
              </a:spcAft>
              <a:buClrTx/>
              <a:buSzTx/>
              <a:buFontTx/>
              <a:buAutoNum type="arabicPeriod"/>
              <a:tabLst/>
              <a:defRPr/>
            </a:pPr>
            <a:r>
              <a:rPr lang="en-US" sz="1100" kern="1200" dirty="0" err="1">
                <a:solidFill>
                  <a:schemeClr val="tx1"/>
                </a:solidFill>
                <a:effectLst/>
                <a:latin typeface="Lato Light"/>
                <a:ea typeface="+mn-ea"/>
                <a:cs typeface="+mn-cs"/>
              </a:rPr>
              <a:t>Pencegahan</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Pemberantasan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penyakit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Menular</a:t>
            </a:r>
            <a:endParaRPr lang="en-US" sz="1100" kern="1200" dirty="0">
              <a:solidFill>
                <a:schemeClr val="tx1"/>
              </a:solidFill>
              <a:effectLst/>
              <a:latin typeface="Lato Light"/>
              <a:ea typeface="+mn-ea"/>
              <a:cs typeface="+mn-cs"/>
            </a:endParaRPr>
          </a:p>
          <a:p>
            <a:pPr marL="457200" marR="0" lvl="0" indent="-457200" algn="l" defTabSz="912813" rtl="0" eaLnBrk="0" fontAlgn="base" latinLnBrk="0" hangingPunct="0">
              <a:lnSpc>
                <a:spcPct val="100000"/>
              </a:lnSpc>
              <a:spcBef>
                <a:spcPct val="30000"/>
              </a:spcBef>
              <a:spcAft>
                <a:spcPct val="0"/>
              </a:spcAft>
              <a:buClrTx/>
              <a:buSzTx/>
              <a:buFontTx/>
              <a:buAutoNum type="arabicPeriod"/>
              <a:tabLst/>
              <a:defRPr/>
            </a:pPr>
            <a:r>
              <a:rPr lang="en-US" sz="1100" kern="1200" dirty="0" err="1">
                <a:solidFill>
                  <a:schemeClr val="tx1"/>
                </a:solidFill>
                <a:effectLst/>
                <a:latin typeface="Lato Light"/>
                <a:ea typeface="+mn-ea"/>
                <a:cs typeface="+mn-cs"/>
              </a:rPr>
              <a:t>Kesejahteraan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Ibu</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Anak</a:t>
            </a:r>
            <a:endParaRPr lang="en-US" sz="1100" kern="1200" dirty="0">
              <a:solidFill>
                <a:schemeClr val="tx1"/>
              </a:solidFill>
              <a:effectLst/>
              <a:latin typeface="Lato Light"/>
              <a:ea typeface="+mn-ea"/>
              <a:cs typeface="+mn-cs"/>
            </a:endParaRPr>
          </a:p>
          <a:p>
            <a:pPr marL="457200" marR="0" lvl="0" indent="-457200" algn="l" defTabSz="912813" rtl="0" eaLnBrk="0" fontAlgn="base" latinLnBrk="0" hangingPunct="0">
              <a:lnSpc>
                <a:spcPct val="100000"/>
              </a:lnSpc>
              <a:spcBef>
                <a:spcPct val="30000"/>
              </a:spcBef>
              <a:spcAft>
                <a:spcPct val="0"/>
              </a:spcAft>
              <a:buClrTx/>
              <a:buSzTx/>
              <a:buFontTx/>
              <a:buAutoNum type="arabicPeriod"/>
              <a:tabLst/>
              <a:defRPr/>
            </a:pPr>
            <a:r>
              <a:rPr lang="en-US" sz="1100" kern="1200" dirty="0">
                <a:solidFill>
                  <a:schemeClr val="tx1"/>
                </a:solidFill>
                <a:effectLst/>
                <a:latin typeface="Lato Light"/>
                <a:ea typeface="+mn-ea"/>
                <a:cs typeface="+mn-cs"/>
              </a:rPr>
              <a:t>Hygiene dan </a:t>
            </a:r>
            <a:r>
              <a:rPr lang="en-US" sz="1100" kern="1200" dirty="0" err="1">
                <a:solidFill>
                  <a:schemeClr val="tx1"/>
                </a:solidFill>
                <a:effectLst/>
                <a:latin typeface="Lato Light"/>
                <a:ea typeface="+mn-ea"/>
                <a:cs typeface="+mn-cs"/>
              </a:rPr>
              <a:t>Sanitasi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Lingkungan</a:t>
            </a:r>
            <a:endParaRPr lang="en-US" sz="1100" kern="1200" dirty="0">
              <a:solidFill>
                <a:schemeClr val="tx1"/>
              </a:solidFill>
              <a:effectLst/>
              <a:latin typeface="Lato Light"/>
              <a:ea typeface="+mn-ea"/>
              <a:cs typeface="+mn-cs"/>
            </a:endParaRPr>
          </a:p>
          <a:p>
            <a:pPr marL="457200" marR="0" lvl="0" indent="-457200" algn="l" defTabSz="912813" rtl="0" eaLnBrk="0" fontAlgn="base" latinLnBrk="0" hangingPunct="0">
              <a:lnSpc>
                <a:spcPct val="100000"/>
              </a:lnSpc>
              <a:spcBef>
                <a:spcPct val="30000"/>
              </a:spcBef>
              <a:spcAft>
                <a:spcPct val="0"/>
              </a:spcAft>
              <a:buClrTx/>
              <a:buSzTx/>
              <a:buFontTx/>
              <a:buAutoNum type="arabicPeriod"/>
              <a:tabLst/>
              <a:defRPr/>
            </a:pPr>
            <a:r>
              <a:rPr lang="en-US" sz="1100" kern="1200" dirty="0">
                <a:solidFill>
                  <a:schemeClr val="tx1"/>
                </a:solidFill>
                <a:effectLst/>
                <a:latin typeface="Lato Light"/>
                <a:ea typeface="+mn-ea"/>
                <a:cs typeface="+mn-cs"/>
              </a:rPr>
              <a:t>Pendidikan </a:t>
            </a:r>
            <a:r>
              <a:rPr lang="en-US" sz="1100" kern="1200" dirty="0" err="1">
                <a:solidFill>
                  <a:schemeClr val="tx1"/>
                </a:solidFill>
                <a:effectLst/>
                <a:latin typeface="Lato Light"/>
                <a:ea typeface="+mn-ea"/>
                <a:cs typeface="+mn-cs"/>
              </a:rPr>
              <a:t>Kesehatan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Kepada</a:t>
            </a:r>
            <a:r>
              <a:rPr lang="en-US" sz="1100" kern="1200" dirty="0">
                <a:solidFill>
                  <a:schemeClr val="tx1"/>
                </a:solidFill>
                <a:effectLst/>
                <a:latin typeface="Lato Light"/>
                <a:ea typeface="+mn-ea"/>
                <a:cs typeface="+mn-cs"/>
              </a:rPr>
              <a:t> Masyarakat</a:t>
            </a:r>
          </a:p>
          <a:p>
            <a:pPr marL="457200" marR="0" lvl="0" indent="-457200" algn="l" defTabSz="912813" rtl="0" eaLnBrk="0" fontAlgn="base" latinLnBrk="0" hangingPunct="0">
              <a:lnSpc>
                <a:spcPct val="100000"/>
              </a:lnSpc>
              <a:spcBef>
                <a:spcPct val="30000"/>
              </a:spcBef>
              <a:spcAft>
                <a:spcPct val="0"/>
              </a:spcAft>
              <a:buClrTx/>
              <a:buSzTx/>
              <a:buFontTx/>
              <a:buAutoNum type="arabicPeriod"/>
              <a:tabLst/>
              <a:defRPr/>
            </a:pPr>
            <a:r>
              <a:rPr lang="en-US" sz="1100" kern="1200" dirty="0" err="1">
                <a:solidFill>
                  <a:schemeClr val="tx1"/>
                </a:solidFill>
                <a:effectLst/>
                <a:latin typeface="Lato Light"/>
                <a:ea typeface="+mn-ea"/>
                <a:cs typeface="+mn-cs"/>
              </a:rPr>
              <a:t>Statistik</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Kesehatan</a:t>
            </a:r>
            <a:endParaRPr lang="en-US" sz="1100" kern="1200" dirty="0">
              <a:solidFill>
                <a:schemeClr val="tx1"/>
              </a:solidFill>
              <a:effectLst/>
              <a:latin typeface="Lato Light"/>
              <a:ea typeface="+mn-ea"/>
              <a:cs typeface="+mn-cs"/>
            </a:endParaRPr>
          </a:p>
          <a:p>
            <a:pPr marL="457200" marR="0" lvl="0" indent="-457200" algn="l" defTabSz="912813" rtl="0" eaLnBrk="0" fontAlgn="base" latinLnBrk="0" hangingPunct="0">
              <a:lnSpc>
                <a:spcPct val="100000"/>
              </a:lnSpc>
              <a:spcBef>
                <a:spcPct val="30000"/>
              </a:spcBef>
              <a:spcAft>
                <a:spcPct val="0"/>
              </a:spcAft>
              <a:buClrTx/>
              <a:buSzTx/>
              <a:buFontTx/>
              <a:buAutoNum type="arabicPeriod"/>
              <a:tabLst/>
              <a:defRPr/>
            </a:pPr>
            <a:r>
              <a:rPr lang="en-US" sz="1100" kern="1200" dirty="0" err="1">
                <a:solidFill>
                  <a:schemeClr val="tx1"/>
                </a:solidFill>
                <a:effectLst/>
                <a:latin typeface="Lato Light"/>
                <a:ea typeface="+mn-ea"/>
                <a:cs typeface="+mn-cs"/>
              </a:rPr>
              <a:t>Perawatan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Kesehatan</a:t>
            </a:r>
            <a:r>
              <a:rPr lang="en-US" sz="1100" kern="1200" dirty="0">
                <a:solidFill>
                  <a:schemeClr val="tx1"/>
                </a:solidFill>
                <a:effectLst/>
                <a:latin typeface="Lato Light"/>
                <a:ea typeface="+mn-ea"/>
                <a:cs typeface="+mn-cs"/>
              </a:rPr>
              <a:t> Masyarakat.</a:t>
            </a:r>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5134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1100" b="0" i="0" kern="1200" dirty="0" err="1">
                <a:solidFill>
                  <a:schemeClr val="tx1"/>
                </a:solidFill>
                <a:effectLst/>
                <a:latin typeface="Lato Light"/>
                <a:ea typeface="+mn-ea"/>
                <a:cs typeface="+mn-cs"/>
              </a:rPr>
              <a:t>Menurut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Entjang</a:t>
            </a:r>
            <a:r>
              <a:rPr lang="en-ID" sz="1100" b="0" i="0" kern="1200" dirty="0">
                <a:solidFill>
                  <a:schemeClr val="tx1"/>
                </a:solidFill>
                <a:effectLst/>
                <a:latin typeface="Lato Light"/>
                <a:ea typeface="+mn-ea"/>
                <a:cs typeface="+mn-cs"/>
              </a:rPr>
              <a:t> (2000) </a:t>
            </a:r>
            <a:r>
              <a:rPr lang="en-ID" sz="1100" b="0" i="0" kern="1200" dirty="0" err="1">
                <a:solidFill>
                  <a:schemeClr val="tx1"/>
                </a:solidFill>
                <a:effectLst/>
                <a:latin typeface="Lato Light"/>
                <a:ea typeface="+mn-ea"/>
                <a:cs typeface="+mn-cs"/>
              </a:rPr>
              <a:t>sanitasi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lingkungan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adalah</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pengawasan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lingkungan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fisik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biologis</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sosial</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ekonomi</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mempengaruhi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kesehatan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manusia</a:t>
            </a:r>
            <a:r>
              <a:rPr lang="en-ID" sz="1100" b="0" i="0" kern="1200" dirty="0">
                <a:solidFill>
                  <a:schemeClr val="tx1"/>
                </a:solidFill>
                <a:effectLst/>
                <a:latin typeface="Lato Light"/>
                <a:ea typeface="+mn-ea"/>
                <a:cs typeface="+mn-cs"/>
              </a:rPr>
              <a:t>, yang mana </a:t>
            </a:r>
            <a:r>
              <a:rPr lang="en-ID" sz="1100" b="0" i="0" kern="1200" dirty="0" err="1">
                <a:solidFill>
                  <a:schemeClr val="tx1"/>
                </a:solidFill>
                <a:effectLst/>
                <a:latin typeface="Lato Light"/>
                <a:ea typeface="+mn-ea"/>
                <a:cs typeface="+mn-cs"/>
              </a:rPr>
              <a:t>lingkungan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berguna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ditingkatkan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diperbanyak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sedangkan</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merugikan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diperbaiki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atau</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dihilangkan</a:t>
            </a:r>
            <a:r>
              <a:rPr lang="en-ID" sz="1100" b="0" i="0" kern="1200" dirty="0">
                <a:solidFill>
                  <a:schemeClr val="tx1"/>
                </a:solidFill>
                <a:effectLst/>
                <a:latin typeface="Lato Light"/>
                <a:ea typeface="+mn-ea"/>
                <a:cs typeface="+mn-cs"/>
              </a:rPr>
              <a:t>. Dari </a:t>
            </a:r>
            <a:r>
              <a:rPr lang="en-ID" sz="1100" b="0" i="0" kern="1200" dirty="0" err="1">
                <a:solidFill>
                  <a:schemeClr val="tx1"/>
                </a:solidFill>
                <a:effectLst/>
                <a:latin typeface="Lato Light"/>
                <a:ea typeface="+mn-ea"/>
                <a:cs typeface="+mn-cs"/>
              </a:rPr>
              <a:t>teori</a:t>
            </a:r>
            <a:r>
              <a:rPr lang="en-ID" sz="1100" b="0" i="0" kern="1200" dirty="0">
                <a:solidFill>
                  <a:schemeClr val="tx1"/>
                </a:solidFill>
                <a:effectLst/>
                <a:latin typeface="Lato Light"/>
                <a:ea typeface="+mn-ea"/>
                <a:cs typeface="+mn-cs"/>
              </a:rPr>
              <a:t> lain </a:t>
            </a:r>
            <a:r>
              <a:rPr lang="en-US" sz="1100" kern="1200" dirty="0" err="1">
                <a:solidFill>
                  <a:schemeClr val="tx1"/>
                </a:solidFill>
                <a:effectLst/>
                <a:latin typeface="Lato Light"/>
                <a:ea typeface="+mn-ea"/>
                <a:cs typeface="+mn-cs"/>
              </a:rPr>
              <a:t>Menurut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Notoadmojo</a:t>
            </a:r>
            <a:r>
              <a:rPr lang="en-US" sz="1100" kern="1200" dirty="0">
                <a:solidFill>
                  <a:schemeClr val="tx1"/>
                </a:solidFill>
                <a:effectLst/>
                <a:latin typeface="Lato Light"/>
                <a:ea typeface="+mn-ea"/>
                <a:cs typeface="+mn-cs"/>
              </a:rPr>
              <a:t>, 2003).  </a:t>
            </a:r>
            <a:r>
              <a:rPr lang="en-US" sz="1100" kern="1200" dirty="0" err="1">
                <a:solidFill>
                  <a:schemeClr val="tx1"/>
                </a:solidFill>
                <a:effectLst/>
                <a:latin typeface="Lato Light"/>
                <a:ea typeface="+mn-ea"/>
                <a:cs typeface="+mn-cs"/>
              </a:rPr>
              <a:t>Sanitasi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lingkungan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adalah</a:t>
            </a:r>
            <a:r>
              <a:rPr lang="en-US" sz="1100" kern="1200" dirty="0">
                <a:solidFill>
                  <a:schemeClr val="tx1"/>
                </a:solidFill>
                <a:effectLst/>
                <a:latin typeface="Lato Light"/>
                <a:ea typeface="+mn-ea"/>
                <a:cs typeface="+mn-cs"/>
              </a:rPr>
              <a:t> status </a:t>
            </a:r>
            <a:r>
              <a:rPr lang="en-US" sz="1100" kern="1200" dirty="0" err="1">
                <a:solidFill>
                  <a:schemeClr val="tx1"/>
                </a:solidFill>
                <a:effectLst/>
                <a:latin typeface="Lato Light"/>
                <a:ea typeface="+mn-ea"/>
                <a:cs typeface="+mn-cs"/>
              </a:rPr>
              <a:t>kesehatan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suatu</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lingkungan</a:t>
            </a:r>
            <a:r>
              <a:rPr lang="en-US" sz="1100" kern="1200" dirty="0">
                <a:solidFill>
                  <a:schemeClr val="tx1"/>
                </a:solidFill>
                <a:effectLst/>
                <a:latin typeface="Lato Light"/>
                <a:ea typeface="+mn-ea"/>
                <a:cs typeface="+mn-cs"/>
              </a:rPr>
              <a:t> yang </a:t>
            </a:r>
            <a:r>
              <a:rPr lang="en-US" sz="1100" kern="1200" dirty="0" err="1">
                <a:solidFill>
                  <a:schemeClr val="tx1"/>
                </a:solidFill>
                <a:effectLst/>
                <a:latin typeface="Lato Light"/>
                <a:ea typeface="+mn-ea"/>
                <a:cs typeface="+mn-cs"/>
              </a:rPr>
              <a:t>mencakup</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perumahan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pembuangan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kotoran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penyediaan</a:t>
            </a:r>
            <a:r>
              <a:rPr lang="en-US" sz="1100" kern="1200" dirty="0">
                <a:solidFill>
                  <a:schemeClr val="tx1"/>
                </a:solidFill>
                <a:effectLst/>
                <a:latin typeface="Lato Light"/>
                <a:ea typeface="+mn-ea"/>
                <a:cs typeface="+mn-cs"/>
              </a:rPr>
              <a:t> air </a:t>
            </a:r>
            <a:r>
              <a:rPr lang="en-US" sz="1100" kern="1200" dirty="0" err="1">
                <a:solidFill>
                  <a:schemeClr val="tx1"/>
                </a:solidFill>
                <a:effectLst/>
                <a:latin typeface="Lato Light"/>
                <a:ea typeface="+mn-ea"/>
                <a:cs typeface="+mn-cs"/>
              </a:rPr>
              <a:t>bersih</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sebagainya</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Sanitasi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lingkungan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dapat</a:t>
            </a:r>
            <a:r>
              <a:rPr lang="en-US" sz="1100" kern="1200" dirty="0">
                <a:solidFill>
                  <a:schemeClr val="tx1"/>
                </a:solidFill>
                <a:effectLst/>
                <a:latin typeface="Lato Light"/>
                <a:ea typeface="+mn-ea"/>
                <a:cs typeface="+mn-cs"/>
              </a:rPr>
              <a:t> pula </a:t>
            </a:r>
            <a:r>
              <a:rPr lang="en-US" sz="1100" kern="1200" dirty="0" err="1">
                <a:solidFill>
                  <a:schemeClr val="tx1"/>
                </a:solidFill>
                <a:effectLst/>
                <a:latin typeface="Lato Light"/>
                <a:ea typeface="+mn-ea"/>
                <a:cs typeface="+mn-cs"/>
              </a:rPr>
              <a:t>diartikan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sebagai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kegiatan</a:t>
            </a:r>
            <a:r>
              <a:rPr lang="en-US" sz="1100" kern="1200" dirty="0">
                <a:solidFill>
                  <a:schemeClr val="tx1"/>
                </a:solidFill>
                <a:effectLst/>
                <a:latin typeface="Lato Light"/>
                <a:ea typeface="+mn-ea"/>
                <a:cs typeface="+mn-cs"/>
              </a:rPr>
              <a:t> yang </a:t>
            </a:r>
            <a:r>
              <a:rPr lang="en-US" sz="1100" kern="1200" dirty="0" err="1">
                <a:solidFill>
                  <a:schemeClr val="tx1"/>
                </a:solidFill>
                <a:effectLst/>
                <a:latin typeface="Lato Light"/>
                <a:ea typeface="+mn-ea"/>
                <a:cs typeface="+mn-cs"/>
              </a:rPr>
              <a:t>ditujukan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untuk</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meningkatkan</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mempertahankan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standar</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kondisi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lingkungan</a:t>
            </a:r>
            <a:r>
              <a:rPr lang="en-US" sz="1100" kern="1200" dirty="0">
                <a:solidFill>
                  <a:schemeClr val="tx1"/>
                </a:solidFill>
                <a:effectLst/>
                <a:latin typeface="Lato Light"/>
                <a:ea typeface="+mn-ea"/>
                <a:cs typeface="+mn-cs"/>
              </a:rPr>
              <a:t> yang </a:t>
            </a:r>
            <a:r>
              <a:rPr lang="en-US" sz="1100" kern="1200" dirty="0" err="1">
                <a:solidFill>
                  <a:schemeClr val="tx1"/>
                </a:solidFill>
                <a:effectLst/>
                <a:latin typeface="Lato Light"/>
                <a:ea typeface="+mn-ea"/>
                <a:cs typeface="+mn-cs"/>
              </a:rPr>
              <a:t>mendasar</a:t>
            </a:r>
            <a:r>
              <a:rPr lang="en-US" sz="1100" kern="1200" dirty="0">
                <a:solidFill>
                  <a:schemeClr val="tx1"/>
                </a:solidFill>
                <a:effectLst/>
                <a:latin typeface="Lato Light"/>
                <a:ea typeface="+mn-ea"/>
                <a:cs typeface="+mn-cs"/>
              </a:rPr>
              <a:t> yang </a:t>
            </a:r>
            <a:r>
              <a:rPr lang="en-US" sz="1100" kern="1200" dirty="0" err="1">
                <a:solidFill>
                  <a:schemeClr val="tx1"/>
                </a:solidFill>
                <a:effectLst/>
                <a:latin typeface="Lato Light"/>
                <a:ea typeface="+mn-ea"/>
                <a:cs typeface="+mn-cs"/>
              </a:rPr>
              <a:t>mempengaruhi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kesejahteraan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manusia</a:t>
            </a:r>
            <a:r>
              <a:rPr lang="en-US" sz="1100" kern="1200" dirty="0">
                <a:solidFill>
                  <a:schemeClr val="tx1"/>
                </a:solidFill>
                <a:effectLst/>
                <a:latin typeface="Lato Light"/>
                <a:ea typeface="+mn-ea"/>
                <a:cs typeface="+mn-cs"/>
              </a:rPr>
              <a:t>. </a:t>
            </a:r>
            <a:endParaRPr lang="en-ID" sz="1100" dirty="0"/>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461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D" sz="1100" b="0" i="0" kern="1200" dirty="0" err="1">
                <a:solidFill>
                  <a:schemeClr val="tx1"/>
                </a:solidFill>
                <a:effectLst/>
                <a:latin typeface="Lato Light"/>
                <a:ea typeface="+mn-ea"/>
                <a:cs typeface="+mn-cs"/>
              </a:rPr>
              <a:t>Sanitasi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lingkungan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dapat</a:t>
            </a:r>
            <a:r>
              <a:rPr lang="en-ID" sz="1100" b="0" i="0" kern="1200" dirty="0">
                <a:solidFill>
                  <a:schemeClr val="tx1"/>
                </a:solidFill>
                <a:effectLst/>
                <a:latin typeface="Lato Light"/>
                <a:ea typeface="+mn-ea"/>
                <a:cs typeface="+mn-cs"/>
              </a:rPr>
              <a:t> pula </a:t>
            </a:r>
            <a:r>
              <a:rPr lang="en-ID" sz="1100" b="0" i="0" kern="1200" dirty="0" err="1">
                <a:solidFill>
                  <a:schemeClr val="tx1"/>
                </a:solidFill>
                <a:effectLst/>
                <a:latin typeface="Lato Light"/>
                <a:ea typeface="+mn-ea"/>
                <a:cs typeface="+mn-cs"/>
              </a:rPr>
              <a:t>diartikan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sebagai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kegiatan</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ditujukan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untuk</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meningkatkan</a:t>
            </a:r>
            <a:r>
              <a:rPr lang="en-ID" sz="1100" b="0" i="0" kern="1200" dirty="0">
                <a:solidFill>
                  <a:schemeClr val="tx1"/>
                </a:solidFill>
                <a:effectLst/>
                <a:latin typeface="Lato Light"/>
                <a:ea typeface="+mn-ea"/>
                <a:cs typeface="+mn-cs"/>
              </a:rPr>
              <a:t> dan </a:t>
            </a:r>
            <a:r>
              <a:rPr lang="en-ID" sz="1100" b="0" i="0" kern="1200" dirty="0" err="1">
                <a:solidFill>
                  <a:schemeClr val="tx1"/>
                </a:solidFill>
                <a:effectLst/>
                <a:latin typeface="Lato Light"/>
                <a:ea typeface="+mn-ea"/>
                <a:cs typeface="+mn-cs"/>
              </a:rPr>
              <a:t>mempertahankan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standar</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kondisi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lingkungan</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mendasar</a:t>
            </a:r>
            <a:r>
              <a:rPr lang="en-ID" sz="1100" b="0" i="0" kern="1200" dirty="0">
                <a:solidFill>
                  <a:schemeClr val="tx1"/>
                </a:solidFill>
                <a:effectLst/>
                <a:latin typeface="Lato Light"/>
                <a:ea typeface="+mn-ea"/>
                <a:cs typeface="+mn-cs"/>
              </a:rPr>
              <a:t> yang </a:t>
            </a:r>
            <a:r>
              <a:rPr lang="en-ID" sz="1100" b="0" i="0" kern="1200" dirty="0" err="1">
                <a:solidFill>
                  <a:schemeClr val="tx1"/>
                </a:solidFill>
                <a:effectLst/>
                <a:latin typeface="Lato Light"/>
                <a:ea typeface="+mn-ea"/>
                <a:cs typeface="+mn-cs"/>
              </a:rPr>
              <a:t>mempengaruhi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kesejahteraan</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manusia</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Kondisi</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tersebut</a:t>
            </a:r>
            <a:r>
              <a:rPr lang="en-ID" sz="1100" b="0" i="0" kern="1200" dirty="0">
                <a:solidFill>
                  <a:schemeClr val="tx1"/>
                </a:solidFill>
                <a:effectLst/>
                <a:latin typeface="Lato Light"/>
                <a:ea typeface="+mn-ea"/>
                <a:cs typeface="+mn-cs"/>
              </a:rPr>
              <a:t> </a:t>
            </a:r>
            <a:r>
              <a:rPr lang="en-ID" sz="1100" b="0" i="0" kern="1200" dirty="0" err="1">
                <a:solidFill>
                  <a:schemeClr val="tx1"/>
                </a:solidFill>
                <a:effectLst/>
                <a:latin typeface="Lato Light"/>
                <a:ea typeface="+mn-ea"/>
                <a:cs typeface="+mn-cs"/>
              </a:rPr>
              <a:t>mencakup</a:t>
            </a:r>
            <a:r>
              <a:rPr lang="en-ID" sz="1100" b="0" i="0" kern="1200" dirty="0">
                <a:solidFill>
                  <a:schemeClr val="tx1"/>
                </a:solidFill>
                <a:effectLst/>
                <a:latin typeface="Lato Light"/>
                <a:ea typeface="+mn-ea"/>
                <a:cs typeface="+mn-cs"/>
              </a:rPr>
              <a:t>:</a:t>
            </a:r>
            <a:endParaRPr lang="en-US" sz="1100" kern="1200" dirty="0">
              <a:solidFill>
                <a:schemeClr val="tx1"/>
              </a:solidFill>
              <a:effectLst/>
              <a:latin typeface="Lato Light"/>
              <a:ea typeface="+mn-ea"/>
              <a:cs typeface="+mn-cs"/>
            </a:endParaRPr>
          </a:p>
          <a:p>
            <a:pPr marL="457200" indent="-457200">
              <a:buAutoNum type="arabicParenBoth"/>
            </a:pPr>
            <a:r>
              <a:rPr lang="en-US" sz="1100" kern="1200" dirty="0" err="1">
                <a:solidFill>
                  <a:schemeClr val="tx1"/>
                </a:solidFill>
                <a:effectLst/>
                <a:latin typeface="Lato Light"/>
                <a:ea typeface="+mn-ea"/>
                <a:cs typeface="+mn-cs"/>
              </a:rPr>
              <a:t>pasokan</a:t>
            </a:r>
            <a:r>
              <a:rPr lang="en-US" sz="1100" kern="1200" dirty="0">
                <a:solidFill>
                  <a:schemeClr val="tx1"/>
                </a:solidFill>
                <a:effectLst/>
                <a:latin typeface="Lato Light"/>
                <a:ea typeface="+mn-ea"/>
                <a:cs typeface="+mn-cs"/>
              </a:rPr>
              <a:t> air yang </a:t>
            </a:r>
            <a:r>
              <a:rPr lang="en-US" sz="1100" kern="1200" dirty="0" err="1">
                <a:solidFill>
                  <a:schemeClr val="tx1"/>
                </a:solidFill>
                <a:effectLst/>
                <a:latin typeface="Lato Light"/>
                <a:ea typeface="+mn-ea"/>
                <a:cs typeface="+mn-cs"/>
              </a:rPr>
              <a:t>bersih</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aman</a:t>
            </a:r>
            <a:r>
              <a:rPr lang="en-US" sz="1100" kern="1200" dirty="0">
                <a:solidFill>
                  <a:schemeClr val="tx1"/>
                </a:solidFill>
                <a:effectLst/>
                <a:latin typeface="Lato Light"/>
                <a:ea typeface="+mn-ea"/>
                <a:cs typeface="+mn-cs"/>
              </a:rPr>
              <a:t>;</a:t>
            </a:r>
          </a:p>
          <a:p>
            <a:pPr marL="457200" indent="-457200">
              <a:buAutoNum type="arabicParenBoth"/>
            </a:pPr>
            <a:r>
              <a:rPr lang="en-US" sz="1100" kern="1200" dirty="0" err="1">
                <a:solidFill>
                  <a:schemeClr val="tx1"/>
                </a:solidFill>
                <a:effectLst/>
                <a:latin typeface="Lato Light"/>
                <a:ea typeface="+mn-ea"/>
                <a:cs typeface="+mn-cs"/>
              </a:rPr>
              <a:t>pembuangan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limbah</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dari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hewan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manusia</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industri</a:t>
            </a:r>
            <a:r>
              <a:rPr lang="en-US" sz="1100" kern="1200" dirty="0">
                <a:solidFill>
                  <a:schemeClr val="tx1"/>
                </a:solidFill>
                <a:effectLst/>
                <a:latin typeface="Lato Light"/>
                <a:ea typeface="+mn-ea"/>
                <a:cs typeface="+mn-cs"/>
              </a:rPr>
              <a:t> yang</a:t>
            </a:r>
            <a:r>
              <a:rPr lang="en-ID"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efisien</a:t>
            </a:r>
            <a:r>
              <a:rPr lang="en-US" sz="1100" kern="1200" dirty="0">
                <a:solidFill>
                  <a:schemeClr val="tx1"/>
                </a:solidFill>
                <a:effectLst/>
                <a:latin typeface="Lato Light"/>
                <a:ea typeface="+mn-ea"/>
                <a:cs typeface="+mn-cs"/>
              </a:rPr>
              <a:t>; </a:t>
            </a:r>
          </a:p>
          <a:p>
            <a:pPr marL="457200" indent="-457200">
              <a:buAutoNum type="arabicParenBoth"/>
            </a:pPr>
            <a:r>
              <a:rPr lang="en-US" sz="1100" kern="1200" dirty="0" err="1">
                <a:solidFill>
                  <a:schemeClr val="tx1"/>
                </a:solidFill>
                <a:effectLst/>
                <a:latin typeface="Lato Light"/>
                <a:ea typeface="+mn-ea"/>
                <a:cs typeface="+mn-cs"/>
              </a:rPr>
              <a:t>perlindungan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makanan</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dari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kontaminasi</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biologis</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kimia</a:t>
            </a:r>
            <a:r>
              <a:rPr lang="en-US" sz="1100" kern="1200" dirty="0">
                <a:solidFill>
                  <a:schemeClr val="tx1"/>
                </a:solidFill>
                <a:effectLst/>
                <a:latin typeface="Lato Light"/>
                <a:ea typeface="+mn-ea"/>
                <a:cs typeface="+mn-cs"/>
              </a:rPr>
              <a:t>;</a:t>
            </a:r>
          </a:p>
          <a:p>
            <a:pPr marL="457200" indent="-457200">
              <a:buAutoNum type="arabicParenBoth"/>
            </a:pPr>
            <a:r>
              <a:rPr lang="en-US" sz="1100" kern="1200" dirty="0" err="1">
                <a:solidFill>
                  <a:schemeClr val="tx1"/>
                </a:solidFill>
                <a:effectLst/>
                <a:latin typeface="Lato Light"/>
                <a:ea typeface="+mn-ea"/>
                <a:cs typeface="+mn-cs"/>
              </a:rPr>
              <a:t>udara</a:t>
            </a:r>
            <a:r>
              <a:rPr lang="en-US" sz="1100" kern="1200" dirty="0">
                <a:solidFill>
                  <a:schemeClr val="tx1"/>
                </a:solidFill>
                <a:effectLst/>
                <a:latin typeface="Lato Light"/>
                <a:ea typeface="+mn-ea"/>
                <a:cs typeface="+mn-cs"/>
              </a:rPr>
              <a:t> yang </a:t>
            </a:r>
            <a:r>
              <a:rPr lang="en-US" sz="1100" kern="1200" dirty="0" err="1">
                <a:solidFill>
                  <a:schemeClr val="tx1"/>
                </a:solidFill>
                <a:effectLst/>
                <a:latin typeface="Lato Light"/>
                <a:ea typeface="+mn-ea"/>
                <a:cs typeface="+mn-cs"/>
              </a:rPr>
              <a:t>bersih</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aman</a:t>
            </a:r>
            <a:r>
              <a:rPr lang="en-US" sz="1100" kern="1200" dirty="0">
                <a:solidFill>
                  <a:schemeClr val="tx1"/>
                </a:solidFill>
                <a:effectLst/>
                <a:latin typeface="Lato Light"/>
                <a:ea typeface="+mn-ea"/>
                <a:cs typeface="+mn-cs"/>
              </a:rPr>
              <a:t> </a:t>
            </a:r>
          </a:p>
          <a:p>
            <a:pPr marL="457200" indent="-457200">
              <a:buAutoNum type="arabicParenBoth"/>
            </a:pPr>
            <a:r>
              <a:rPr lang="en-US" sz="1100" kern="1200" dirty="0" err="1">
                <a:solidFill>
                  <a:schemeClr val="tx1"/>
                </a:solidFill>
                <a:effectLst/>
                <a:latin typeface="Lato Light"/>
                <a:ea typeface="+mn-ea"/>
                <a:cs typeface="+mn-cs"/>
              </a:rPr>
              <a:t>Rumah</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tempat</a:t>
            </a:r>
            <a:r>
              <a:rPr lang="en-US" sz="1100" kern="1200" dirty="0">
                <a:solidFill>
                  <a:schemeClr val="tx1"/>
                </a:solidFill>
                <a:effectLst/>
                <a:latin typeface="Lato Light"/>
                <a:ea typeface="+mn-ea"/>
                <a:cs typeface="+mn-cs"/>
              </a:rPr>
              <a:t> </a:t>
            </a:r>
            <a:r>
              <a:rPr lang="en-US" sz="1100" kern="1200" dirty="0" err="1">
                <a:solidFill>
                  <a:schemeClr val="tx1"/>
                </a:solidFill>
                <a:effectLst/>
                <a:latin typeface="Lato Light"/>
                <a:ea typeface="+mn-ea"/>
                <a:cs typeface="+mn-cs"/>
              </a:rPr>
              <a:t>tinggal</a:t>
            </a:r>
            <a:r>
              <a:rPr lang="en-US" sz="1100" kern="1200" dirty="0">
                <a:solidFill>
                  <a:schemeClr val="tx1"/>
                </a:solidFill>
                <a:effectLst/>
                <a:latin typeface="Lato Light"/>
                <a:ea typeface="+mn-ea"/>
                <a:cs typeface="+mn-cs"/>
              </a:rPr>
              <a:t> yang </a:t>
            </a:r>
            <a:r>
              <a:rPr lang="en-US" sz="1100" kern="1200" dirty="0" err="1">
                <a:solidFill>
                  <a:schemeClr val="tx1"/>
                </a:solidFill>
                <a:effectLst/>
                <a:latin typeface="Lato Light"/>
                <a:ea typeface="+mn-ea"/>
                <a:cs typeface="+mn-cs"/>
              </a:rPr>
              <a:t>bersih</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aman</a:t>
            </a:r>
            <a:r>
              <a:rPr lang="en-US" sz="1100" kern="1200" dirty="0">
                <a:solidFill>
                  <a:schemeClr val="tx1"/>
                </a:solidFill>
                <a:effectLst/>
                <a:latin typeface="Lato Light"/>
                <a:ea typeface="+mn-ea"/>
                <a:cs typeface="+mn-cs"/>
              </a:rPr>
              <a:t> dan </a:t>
            </a:r>
            <a:r>
              <a:rPr lang="en-US" sz="1100" kern="1200" dirty="0" err="1">
                <a:solidFill>
                  <a:schemeClr val="tx1"/>
                </a:solidFill>
                <a:effectLst/>
                <a:latin typeface="Lato Light"/>
                <a:ea typeface="+mn-ea"/>
                <a:cs typeface="+mn-cs"/>
              </a:rPr>
              <a:t>nyaman</a:t>
            </a:r>
            <a:r>
              <a:rPr lang="en-US" sz="1100" kern="1200" dirty="0">
                <a:solidFill>
                  <a:schemeClr val="tx1"/>
                </a:solidFill>
                <a:effectLst/>
                <a:latin typeface="Lato Light"/>
                <a:ea typeface="+mn-ea"/>
                <a:cs typeface="+mn-cs"/>
              </a:rPr>
              <a:t>.</a:t>
            </a:r>
            <a:endParaRPr lang="en-ID" sz="1100" kern="1200" dirty="0">
              <a:solidFill>
                <a:schemeClr val="tx1"/>
              </a:solidFill>
              <a:effectLst/>
              <a:latin typeface="Lato Light"/>
              <a:ea typeface="+mn-ea"/>
              <a:cs typeface="+mn-cs"/>
            </a:endParaRPr>
          </a:p>
          <a:p>
            <a:endParaRPr lang="en-ID" sz="1100" dirty="0"/>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8475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3461-7920-44B1-AFD1-4C9B39C4F3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5F050AA1-60CD-4798-A8F6-5F2BBC27C9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F241C99E-A1C0-4BCE-994F-0EE0EC3707CB}"/>
              </a:ext>
            </a:extLst>
          </p:cNvPr>
          <p:cNvSpPr>
            <a:spLocks noGrp="1"/>
          </p:cNvSpPr>
          <p:nvPr>
            <p:ph type="dt" sz="half" idx="10"/>
          </p:nvPr>
        </p:nvSpPr>
        <p:spPr/>
        <p:txBody>
          <a:bodyPr/>
          <a:lstStyle/>
          <a:p>
            <a:fld id="{C57682D7-38D3-4C50-9F3B-764A38AD1AC7}" type="datetimeFigureOut">
              <a:rPr lang="en-ID" smtClean="0"/>
              <a:t>01/06/2019</a:t>
            </a:fld>
            <a:endParaRPr lang="en-ID"/>
          </a:p>
        </p:txBody>
      </p:sp>
      <p:sp>
        <p:nvSpPr>
          <p:cNvPr id="5" name="Footer Placeholder 4">
            <a:extLst>
              <a:ext uri="{FF2B5EF4-FFF2-40B4-BE49-F238E27FC236}">
                <a16:creationId xmlns:a16="http://schemas.microsoft.com/office/drawing/2014/main" id="{1D71F82C-2397-400C-8C9E-24648E832EB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8C31A0C-16A0-4B5F-8C37-C02B31510453}"/>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114314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744-45AC-44FC-B026-953D063FD0DC}"/>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0CAF0676-FBF5-4977-86BE-C25750D5D8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DCC25F-996D-4CE4-9EF8-16505A46BD2C}"/>
              </a:ext>
            </a:extLst>
          </p:cNvPr>
          <p:cNvSpPr>
            <a:spLocks noGrp="1"/>
          </p:cNvSpPr>
          <p:nvPr>
            <p:ph type="dt" sz="half" idx="10"/>
          </p:nvPr>
        </p:nvSpPr>
        <p:spPr/>
        <p:txBody>
          <a:bodyPr/>
          <a:lstStyle/>
          <a:p>
            <a:fld id="{C57682D7-38D3-4C50-9F3B-764A38AD1AC7}" type="datetimeFigureOut">
              <a:rPr lang="en-ID" smtClean="0"/>
              <a:t>01/06/2019</a:t>
            </a:fld>
            <a:endParaRPr lang="en-ID"/>
          </a:p>
        </p:txBody>
      </p:sp>
      <p:sp>
        <p:nvSpPr>
          <p:cNvPr id="5" name="Footer Placeholder 4">
            <a:extLst>
              <a:ext uri="{FF2B5EF4-FFF2-40B4-BE49-F238E27FC236}">
                <a16:creationId xmlns:a16="http://schemas.microsoft.com/office/drawing/2014/main" id="{8A3BFC23-ED75-4F32-BCB0-183E0F0EA2B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E9DA732-B095-471C-B0A9-F20F7E57D865}"/>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22079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196C52-AE25-48D8-8B62-86E178C475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551AB41D-BBA0-4D93-B694-A2FA86E024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92E7052-6A60-42C6-8B7F-93498C44BCD1}"/>
              </a:ext>
            </a:extLst>
          </p:cNvPr>
          <p:cNvSpPr>
            <a:spLocks noGrp="1"/>
          </p:cNvSpPr>
          <p:nvPr>
            <p:ph type="dt" sz="half" idx="10"/>
          </p:nvPr>
        </p:nvSpPr>
        <p:spPr/>
        <p:txBody>
          <a:bodyPr/>
          <a:lstStyle/>
          <a:p>
            <a:fld id="{C57682D7-38D3-4C50-9F3B-764A38AD1AC7}" type="datetimeFigureOut">
              <a:rPr lang="en-ID" smtClean="0"/>
              <a:t>01/06/2019</a:t>
            </a:fld>
            <a:endParaRPr lang="en-ID"/>
          </a:p>
        </p:txBody>
      </p:sp>
      <p:sp>
        <p:nvSpPr>
          <p:cNvPr id="5" name="Footer Placeholder 4">
            <a:extLst>
              <a:ext uri="{FF2B5EF4-FFF2-40B4-BE49-F238E27FC236}">
                <a16:creationId xmlns:a16="http://schemas.microsoft.com/office/drawing/2014/main" id="{3B101C1D-4C4E-47B5-9027-CFAB17ED735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C828FD5-F1D1-4D4A-A692-C7002F1F0E3E}"/>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55236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4295" t="9216" r="24483" b="80170"/>
          <a:stretch/>
        </p:blipFill>
        <p:spPr>
          <a:xfrm>
            <a:off x="72573" y="4946097"/>
            <a:ext cx="12061371" cy="1868001"/>
          </a:xfrm>
          <a:prstGeom prst="rect">
            <a:avLst/>
          </a:prstGeom>
        </p:spPr>
      </p:pic>
      <p:sp>
        <p:nvSpPr>
          <p:cNvPr id="2" name="Title 1"/>
          <p:cNvSpPr>
            <a:spLocks noGrp="1"/>
          </p:cNvSpPr>
          <p:nvPr>
            <p:ph type="ctrTitle"/>
          </p:nvPr>
        </p:nvSpPr>
        <p:spPr>
          <a:xfrm>
            <a:off x="420917" y="1611110"/>
            <a:ext cx="11190515" cy="1614773"/>
          </a:xfrm>
        </p:spPr>
        <p:txBody>
          <a:bodyPr anchor="b"/>
          <a:lstStyle>
            <a:lvl1pPr algn="ctr">
              <a:defRPr sz="6000">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20915" y="3492065"/>
            <a:ext cx="11190516" cy="615478"/>
          </a:xfrm>
        </p:spPr>
        <p:txBody>
          <a:bodyPr/>
          <a:lstStyle>
            <a:lvl1pPr marL="0" indent="0" algn="ctr">
              <a:buNone/>
              <a:defRPr sz="2400">
                <a:solidFill>
                  <a:schemeClr val="tx1"/>
                </a:solidFill>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246743" y="6322604"/>
            <a:ext cx="2743200" cy="365125"/>
          </a:xfrm>
        </p:spPr>
        <p:txBody>
          <a:bodyPr/>
          <a:lstStyle>
            <a:lvl1pPr>
              <a:defRPr>
                <a:latin typeface="Cambria" panose="02040503050406030204" pitchFamily="18" charset="0"/>
              </a:defRPr>
            </a:lvl1pPr>
          </a:lstStyle>
          <a:p>
            <a:fld id="{68FCC2D2-0905-49BF-8554-9E90397E9D80}" type="datetimeFigureOut">
              <a:rPr lang="en-US" smtClean="0">
                <a:solidFill>
                  <a:prstClr val="black">
                    <a:tint val="75000"/>
                  </a:prstClr>
                </a:solidFill>
              </a:rPr>
              <a:pPr/>
              <a:t>6/1/2019</a:t>
            </a:fld>
            <a:endParaRPr lang="en-US">
              <a:solidFill>
                <a:prstClr val="black">
                  <a:tint val="75000"/>
                </a:prstClr>
              </a:solidFill>
            </a:endParaRPr>
          </a:p>
        </p:txBody>
      </p:sp>
      <p:pic>
        <p:nvPicPr>
          <p:cNvPr id="1030" name="Picture 6" descr="https://upload.wikimedia.org/wikipedia/id/c/c3/TU-logo-primer-utama.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603" t="13777" b="15010"/>
          <a:stretch/>
        </p:blipFill>
        <p:spPr bwMode="auto">
          <a:xfrm>
            <a:off x="4644571" y="290309"/>
            <a:ext cx="2917372" cy="9426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420915" y="3353103"/>
            <a:ext cx="1119051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1"/>
          </p:nvPr>
        </p:nvSpPr>
        <p:spPr>
          <a:xfrm>
            <a:off x="7741828" y="5267508"/>
            <a:ext cx="4228501" cy="1152081"/>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4263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08EB-EFEF-4F03-ACEC-83CBB5FC62F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052DA8A-262B-422F-B004-B3E38D06EC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D1F82C8-1BDE-4666-8B97-0DAAF83C55CD}"/>
              </a:ext>
            </a:extLst>
          </p:cNvPr>
          <p:cNvSpPr>
            <a:spLocks noGrp="1"/>
          </p:cNvSpPr>
          <p:nvPr>
            <p:ph type="dt" sz="half" idx="10"/>
          </p:nvPr>
        </p:nvSpPr>
        <p:spPr/>
        <p:txBody>
          <a:bodyPr/>
          <a:lstStyle/>
          <a:p>
            <a:fld id="{C57682D7-38D3-4C50-9F3B-764A38AD1AC7}" type="datetimeFigureOut">
              <a:rPr lang="en-ID" smtClean="0"/>
              <a:t>01/06/2019</a:t>
            </a:fld>
            <a:endParaRPr lang="en-ID"/>
          </a:p>
        </p:txBody>
      </p:sp>
      <p:sp>
        <p:nvSpPr>
          <p:cNvPr id="5" name="Footer Placeholder 4">
            <a:extLst>
              <a:ext uri="{FF2B5EF4-FFF2-40B4-BE49-F238E27FC236}">
                <a16:creationId xmlns:a16="http://schemas.microsoft.com/office/drawing/2014/main" id="{6EC6B201-D1AC-4A4C-B468-741F313C4D8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4BCD95F-C0D6-4782-A7C4-394C0E702859}"/>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73068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89E6-4D73-4133-BF7E-AFC30E4A5D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132D6918-0A0D-4D3A-8D18-5148F965F5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B37908-7646-4848-9653-9C41EAC1B19A}"/>
              </a:ext>
            </a:extLst>
          </p:cNvPr>
          <p:cNvSpPr>
            <a:spLocks noGrp="1"/>
          </p:cNvSpPr>
          <p:nvPr>
            <p:ph type="dt" sz="half" idx="10"/>
          </p:nvPr>
        </p:nvSpPr>
        <p:spPr/>
        <p:txBody>
          <a:bodyPr/>
          <a:lstStyle/>
          <a:p>
            <a:fld id="{C57682D7-38D3-4C50-9F3B-764A38AD1AC7}" type="datetimeFigureOut">
              <a:rPr lang="en-ID" smtClean="0"/>
              <a:t>01/06/2019</a:t>
            </a:fld>
            <a:endParaRPr lang="en-ID"/>
          </a:p>
        </p:txBody>
      </p:sp>
      <p:sp>
        <p:nvSpPr>
          <p:cNvPr id="5" name="Footer Placeholder 4">
            <a:extLst>
              <a:ext uri="{FF2B5EF4-FFF2-40B4-BE49-F238E27FC236}">
                <a16:creationId xmlns:a16="http://schemas.microsoft.com/office/drawing/2014/main" id="{D4EAEE98-024A-4B9E-8FFA-147739EF3D4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58AC85B-C061-4FD4-98F6-472840535776}"/>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121283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CB9F-D7A8-4696-B3A0-3028910160B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69E88D71-0D6D-4256-9907-F307241309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D341BC9B-0198-4AF9-9749-712FA2D691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BDFD5469-D695-497E-973D-96882C850FF4}"/>
              </a:ext>
            </a:extLst>
          </p:cNvPr>
          <p:cNvSpPr>
            <a:spLocks noGrp="1"/>
          </p:cNvSpPr>
          <p:nvPr>
            <p:ph type="dt" sz="half" idx="10"/>
          </p:nvPr>
        </p:nvSpPr>
        <p:spPr/>
        <p:txBody>
          <a:bodyPr/>
          <a:lstStyle/>
          <a:p>
            <a:fld id="{C57682D7-38D3-4C50-9F3B-764A38AD1AC7}" type="datetimeFigureOut">
              <a:rPr lang="en-ID" smtClean="0"/>
              <a:t>01/06/2019</a:t>
            </a:fld>
            <a:endParaRPr lang="en-ID"/>
          </a:p>
        </p:txBody>
      </p:sp>
      <p:sp>
        <p:nvSpPr>
          <p:cNvPr id="6" name="Footer Placeholder 5">
            <a:extLst>
              <a:ext uri="{FF2B5EF4-FFF2-40B4-BE49-F238E27FC236}">
                <a16:creationId xmlns:a16="http://schemas.microsoft.com/office/drawing/2014/main" id="{B4BF7DAE-C2AB-4E59-B71C-14575376D8B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3B9616D-3745-43E0-8C01-A9B17DF09BE4}"/>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281574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585F-3C18-44A9-ABB3-D4A75F1E4D3F}"/>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815B942B-41F2-4506-9B58-2CE1E4650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003085-0AF6-43CA-B2ED-437BD59C4F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B2FAEFD1-8E34-4302-86BA-155B2B3A80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829AA2-D994-4862-AA11-04713571E9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AD08CC4B-5B27-4488-963C-6243158712AD}"/>
              </a:ext>
            </a:extLst>
          </p:cNvPr>
          <p:cNvSpPr>
            <a:spLocks noGrp="1"/>
          </p:cNvSpPr>
          <p:nvPr>
            <p:ph type="dt" sz="half" idx="10"/>
          </p:nvPr>
        </p:nvSpPr>
        <p:spPr/>
        <p:txBody>
          <a:bodyPr/>
          <a:lstStyle/>
          <a:p>
            <a:fld id="{C57682D7-38D3-4C50-9F3B-764A38AD1AC7}" type="datetimeFigureOut">
              <a:rPr lang="en-ID" smtClean="0"/>
              <a:t>01/06/2019</a:t>
            </a:fld>
            <a:endParaRPr lang="en-ID"/>
          </a:p>
        </p:txBody>
      </p:sp>
      <p:sp>
        <p:nvSpPr>
          <p:cNvPr id="8" name="Footer Placeholder 7">
            <a:extLst>
              <a:ext uri="{FF2B5EF4-FFF2-40B4-BE49-F238E27FC236}">
                <a16:creationId xmlns:a16="http://schemas.microsoft.com/office/drawing/2014/main" id="{2F24A63A-414E-4F57-9417-52B8E50EC634}"/>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C8517B3D-F27D-4349-AC68-FCC683644FE9}"/>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255328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3C08F-D83A-4A3C-8274-1EE1D55ED567}"/>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570CC9CA-D412-4784-867D-6FE15622A934}"/>
              </a:ext>
            </a:extLst>
          </p:cNvPr>
          <p:cNvSpPr>
            <a:spLocks noGrp="1"/>
          </p:cNvSpPr>
          <p:nvPr>
            <p:ph type="dt" sz="half" idx="10"/>
          </p:nvPr>
        </p:nvSpPr>
        <p:spPr/>
        <p:txBody>
          <a:bodyPr/>
          <a:lstStyle/>
          <a:p>
            <a:fld id="{C57682D7-38D3-4C50-9F3B-764A38AD1AC7}" type="datetimeFigureOut">
              <a:rPr lang="en-ID" smtClean="0"/>
              <a:t>01/06/2019</a:t>
            </a:fld>
            <a:endParaRPr lang="en-ID"/>
          </a:p>
        </p:txBody>
      </p:sp>
      <p:sp>
        <p:nvSpPr>
          <p:cNvPr id="4" name="Footer Placeholder 3">
            <a:extLst>
              <a:ext uri="{FF2B5EF4-FFF2-40B4-BE49-F238E27FC236}">
                <a16:creationId xmlns:a16="http://schemas.microsoft.com/office/drawing/2014/main" id="{1A3CC933-5D6B-4C2A-960A-5F344D87DDE2}"/>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4A18578D-9E5D-4FD0-BDF0-55A299C96ED8}"/>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329262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7B55E-6D83-4B7D-8F40-5D652D0E11E0}"/>
              </a:ext>
            </a:extLst>
          </p:cNvPr>
          <p:cNvSpPr>
            <a:spLocks noGrp="1"/>
          </p:cNvSpPr>
          <p:nvPr>
            <p:ph type="dt" sz="half" idx="10"/>
          </p:nvPr>
        </p:nvSpPr>
        <p:spPr/>
        <p:txBody>
          <a:bodyPr/>
          <a:lstStyle/>
          <a:p>
            <a:fld id="{C57682D7-38D3-4C50-9F3B-764A38AD1AC7}" type="datetimeFigureOut">
              <a:rPr lang="en-ID" smtClean="0"/>
              <a:t>01/06/2019</a:t>
            </a:fld>
            <a:endParaRPr lang="en-ID"/>
          </a:p>
        </p:txBody>
      </p:sp>
      <p:sp>
        <p:nvSpPr>
          <p:cNvPr id="3" name="Footer Placeholder 2">
            <a:extLst>
              <a:ext uri="{FF2B5EF4-FFF2-40B4-BE49-F238E27FC236}">
                <a16:creationId xmlns:a16="http://schemas.microsoft.com/office/drawing/2014/main" id="{7393B672-EA28-4DD5-B9E9-E824840C33F0}"/>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2F4CE583-B1BF-4515-A9A0-FB89CA97EC72}"/>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321288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BBCB-88BF-476B-BA35-D638A92B6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042683BE-93BC-4981-9C96-86507C01A1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F80E26C2-C9DC-4571-8D94-892F907D3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60A58-E520-4CBB-99A4-CEEEAF44EA44}"/>
              </a:ext>
            </a:extLst>
          </p:cNvPr>
          <p:cNvSpPr>
            <a:spLocks noGrp="1"/>
          </p:cNvSpPr>
          <p:nvPr>
            <p:ph type="dt" sz="half" idx="10"/>
          </p:nvPr>
        </p:nvSpPr>
        <p:spPr/>
        <p:txBody>
          <a:bodyPr/>
          <a:lstStyle/>
          <a:p>
            <a:fld id="{C57682D7-38D3-4C50-9F3B-764A38AD1AC7}" type="datetimeFigureOut">
              <a:rPr lang="en-ID" smtClean="0"/>
              <a:t>01/06/2019</a:t>
            </a:fld>
            <a:endParaRPr lang="en-ID"/>
          </a:p>
        </p:txBody>
      </p:sp>
      <p:sp>
        <p:nvSpPr>
          <p:cNvPr id="6" name="Footer Placeholder 5">
            <a:extLst>
              <a:ext uri="{FF2B5EF4-FFF2-40B4-BE49-F238E27FC236}">
                <a16:creationId xmlns:a16="http://schemas.microsoft.com/office/drawing/2014/main" id="{E099DF31-FCDF-4A79-99C7-E132241E806F}"/>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E9CBEC5-782D-4908-86B4-1ADA3569D91A}"/>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421505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E3AF-0FBC-44D2-B48C-9A3AEAB1F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52F83232-0970-4725-8537-5CBD9408DC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C79D5CF1-F76A-45A7-BEB7-BA060C5A7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995EC-10D3-4359-948E-0CC43C742595}"/>
              </a:ext>
            </a:extLst>
          </p:cNvPr>
          <p:cNvSpPr>
            <a:spLocks noGrp="1"/>
          </p:cNvSpPr>
          <p:nvPr>
            <p:ph type="dt" sz="half" idx="10"/>
          </p:nvPr>
        </p:nvSpPr>
        <p:spPr/>
        <p:txBody>
          <a:bodyPr/>
          <a:lstStyle/>
          <a:p>
            <a:fld id="{C57682D7-38D3-4C50-9F3B-764A38AD1AC7}" type="datetimeFigureOut">
              <a:rPr lang="en-ID" smtClean="0"/>
              <a:t>01/06/2019</a:t>
            </a:fld>
            <a:endParaRPr lang="en-ID"/>
          </a:p>
        </p:txBody>
      </p:sp>
      <p:sp>
        <p:nvSpPr>
          <p:cNvPr id="6" name="Footer Placeholder 5">
            <a:extLst>
              <a:ext uri="{FF2B5EF4-FFF2-40B4-BE49-F238E27FC236}">
                <a16:creationId xmlns:a16="http://schemas.microsoft.com/office/drawing/2014/main" id="{7B9F7325-9B71-41BC-9722-57F8B1263BA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26EACE9-6C8C-4E04-A38F-488250345748}"/>
              </a:ext>
            </a:extLst>
          </p:cNvPr>
          <p:cNvSpPr>
            <a:spLocks noGrp="1"/>
          </p:cNvSpPr>
          <p:nvPr>
            <p:ph type="sldNum" sz="quarter" idx="12"/>
          </p:nvPr>
        </p:nvSpPr>
        <p:spPr/>
        <p:txBody>
          <a:bodyPr/>
          <a:lstStyle/>
          <a:p>
            <a:fld id="{74BD70C2-DEA9-4246-BDE4-91AB445F1532}" type="slidenum">
              <a:rPr lang="en-ID" smtClean="0"/>
              <a:t>‹#›</a:t>
            </a:fld>
            <a:endParaRPr lang="en-ID"/>
          </a:p>
        </p:txBody>
      </p:sp>
    </p:spTree>
    <p:extLst>
      <p:ext uri="{BB962C8B-B14F-4D97-AF65-F5344CB8AC3E}">
        <p14:creationId xmlns:p14="http://schemas.microsoft.com/office/powerpoint/2010/main" val="61971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B1FE03-38C8-4D28-A63F-0CE853666B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E69FFB5-BCF8-4823-A295-6D829A901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0B620CE-218E-42C3-B935-4438EBEB9B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682D7-38D3-4C50-9F3B-764A38AD1AC7}" type="datetimeFigureOut">
              <a:rPr lang="en-ID" smtClean="0"/>
              <a:t>01/06/2019</a:t>
            </a:fld>
            <a:endParaRPr lang="en-ID"/>
          </a:p>
        </p:txBody>
      </p:sp>
      <p:sp>
        <p:nvSpPr>
          <p:cNvPr id="5" name="Footer Placeholder 4">
            <a:extLst>
              <a:ext uri="{FF2B5EF4-FFF2-40B4-BE49-F238E27FC236}">
                <a16:creationId xmlns:a16="http://schemas.microsoft.com/office/drawing/2014/main" id="{CC9B398B-BDE1-4965-A839-09468680DE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A9C82238-0ED8-450C-81C3-1AE589235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D70C2-DEA9-4246-BDE4-91AB445F1532}" type="slidenum">
              <a:rPr lang="en-ID" smtClean="0"/>
              <a:t>‹#›</a:t>
            </a:fld>
            <a:endParaRPr lang="en-ID"/>
          </a:p>
        </p:txBody>
      </p:sp>
    </p:spTree>
    <p:extLst>
      <p:ext uri="{BB962C8B-B14F-4D97-AF65-F5344CB8AC3E}">
        <p14:creationId xmlns:p14="http://schemas.microsoft.com/office/powerpoint/2010/main" val="769366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png"/><Relationship Id="rId7" Type="http://schemas.openxmlformats.org/officeDocument/2006/relationships/diagramQuickStyle" Target="../diagrams/quickStyle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png"/><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png"/><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4.png"/><Relationship Id="rId9" Type="http://schemas.microsoft.com/office/2007/relationships/diagramDrawing" Target="../diagrams/drawing10.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png"/><Relationship Id="rId7" Type="http://schemas.openxmlformats.org/officeDocument/2006/relationships/diagramQuickStyle" Target="../diagrams/quickStyle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4.png"/><Relationship Id="rId9" Type="http://schemas.microsoft.com/office/2007/relationships/diagramDrawing" Target="../diagrams/drawing1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png"/><Relationship Id="rId7" Type="http://schemas.openxmlformats.org/officeDocument/2006/relationships/diagramQuickStyle" Target="../diagrams/quickStyle1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4.png"/><Relationship Id="rId9" Type="http://schemas.microsoft.com/office/2007/relationships/diagramDrawing" Target="../diagrams/drawing1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3.png"/><Relationship Id="rId7" Type="http://schemas.openxmlformats.org/officeDocument/2006/relationships/diagramQuickStyle" Target="../diagrams/quickStyle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4.png"/><Relationship Id="rId9" Type="http://schemas.microsoft.com/office/2007/relationships/diagramDrawing" Target="../diagrams/drawing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3.png"/><Relationship Id="rId7" Type="http://schemas.openxmlformats.org/officeDocument/2006/relationships/diagramQuickStyle" Target="../diagrams/quickStyle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4.png"/><Relationship Id="rId9" Type="http://schemas.microsoft.com/office/2007/relationships/diagramDrawing" Target="../diagrams/drawing14.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3.png"/><Relationship Id="rId7" Type="http://schemas.openxmlformats.org/officeDocument/2006/relationships/diagramQuickStyle" Target="../diagrams/quickStyle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4.png"/><Relationship Id="rId9" Type="http://schemas.microsoft.com/office/2007/relationships/diagramDrawing" Target="../diagrams/drawing15.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png"/><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png"/><Relationship Id="rId7" Type="http://schemas.openxmlformats.org/officeDocument/2006/relationships/diagramQuickStyle" Target="../diagrams/quickStyle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png"/><Relationship Id="rId9" Type="http://schemas.microsoft.com/office/2007/relationships/diagramDrawing" Target="../diagrams/drawing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pn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png"/><Relationship Id="rId9"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latin typeface="Aharoni" pitchFamily="2" charset="-79"/>
                <a:cs typeface="Aharoni" pitchFamily="2" charset="-79"/>
              </a:rPr>
              <a:t>KEAMANAN, KEBERSIHAN DAN SANITASI</a:t>
            </a:r>
            <a:br>
              <a:rPr lang="en-US" sz="3200" dirty="0">
                <a:latin typeface="Aharoni" pitchFamily="2" charset="-79"/>
                <a:cs typeface="Aharoni" pitchFamily="2" charset="-79"/>
              </a:rPr>
            </a:br>
            <a:br>
              <a:rPr lang="en-US" sz="3200" dirty="0">
                <a:latin typeface="Aharoni" pitchFamily="2" charset="-79"/>
                <a:cs typeface="Aharoni" pitchFamily="2" charset="-79"/>
              </a:rPr>
            </a:br>
            <a:r>
              <a:rPr lang="en-US" sz="2400" dirty="0">
                <a:latin typeface="Aharoni" pitchFamily="2" charset="-79"/>
                <a:cs typeface="Aharoni" pitchFamily="2" charset="-79"/>
              </a:rPr>
              <a:t>(1) Introduction Hygiene And Sanitation</a:t>
            </a:r>
            <a:endParaRPr lang="en-US" sz="4000" dirty="0"/>
          </a:p>
        </p:txBody>
      </p:sp>
      <p:sp>
        <p:nvSpPr>
          <p:cNvPr id="3" name="Subtitle 2"/>
          <p:cNvSpPr>
            <a:spLocks noGrp="1"/>
          </p:cNvSpPr>
          <p:nvPr>
            <p:ph type="subTitle" idx="1"/>
          </p:nvPr>
        </p:nvSpPr>
        <p:spPr>
          <a:xfrm>
            <a:off x="420915" y="3492064"/>
            <a:ext cx="11413276" cy="1490753"/>
          </a:xfrm>
        </p:spPr>
        <p:txBody>
          <a:bodyPr>
            <a:noAutofit/>
          </a:bodyPr>
          <a:lstStyle/>
          <a:p>
            <a:r>
              <a:rPr lang="id-ID" sz="1800" b="1" dirty="0"/>
              <a:t>D3 PERHOTELAN </a:t>
            </a:r>
            <a:r>
              <a:rPr lang="en-US" sz="1800" b="1" dirty="0"/>
              <a:t>FAKULTAS ILMU TERAPAN </a:t>
            </a:r>
            <a:r>
              <a:rPr lang="id-ID" sz="1800" b="1" dirty="0"/>
              <a:t>                                                                                      </a:t>
            </a:r>
            <a:endParaRPr lang="en-ID" sz="1800" b="1" dirty="0"/>
          </a:p>
          <a:p>
            <a:r>
              <a:rPr lang="id-ID" sz="1800" b="1" dirty="0"/>
              <a:t>          </a:t>
            </a:r>
            <a:r>
              <a:rPr lang="en-US" sz="1800" b="1" dirty="0"/>
              <a:t>TELKOM UNIVERSITY</a:t>
            </a:r>
            <a:endParaRPr lang="id-ID" sz="1800" b="1" dirty="0"/>
          </a:p>
        </p:txBody>
      </p:sp>
      <p:sp>
        <p:nvSpPr>
          <p:cNvPr id="4" name="Text Placeholder 9"/>
          <p:cNvSpPr>
            <a:spLocks noGrp="1"/>
          </p:cNvSpPr>
          <p:nvPr>
            <p:ph type="body" sz="quarter" idx="11"/>
          </p:nvPr>
        </p:nvSpPr>
        <p:spPr>
          <a:xfrm>
            <a:off x="6096001" y="5867400"/>
            <a:ext cx="4429125" cy="685800"/>
          </a:xfrm>
        </p:spPr>
        <p:txBody>
          <a:bodyPr>
            <a:noAutofit/>
          </a:bodyPr>
          <a:lstStyle>
            <a:lvl1pPr marL="0" indent="0">
              <a:buNone/>
              <a:defRPr>
                <a:solidFill>
                  <a:schemeClr val="bg1"/>
                </a:solidFill>
              </a:defRPr>
            </a:lvl1pPr>
          </a:lstStyle>
          <a:p>
            <a:pPr algn="ctr"/>
            <a:r>
              <a:rPr lang="en-US" dirty="0" err="1"/>
              <a:t>Dendi</a:t>
            </a:r>
            <a:r>
              <a:rPr lang="en-US" dirty="0"/>
              <a:t> </a:t>
            </a:r>
            <a:r>
              <a:rPr lang="en-US" dirty="0" err="1"/>
              <a:t>Gusnadi</a:t>
            </a:r>
            <a:r>
              <a:rPr lang="id-ID" dirty="0"/>
              <a:t>, MM.Par</a:t>
            </a:r>
            <a:endParaRPr lang="en-US" dirty="0"/>
          </a:p>
        </p:txBody>
      </p:sp>
    </p:spTree>
    <p:extLst>
      <p:ext uri="{BB962C8B-B14F-4D97-AF65-F5344CB8AC3E}">
        <p14:creationId xmlns:p14="http://schemas.microsoft.com/office/powerpoint/2010/main" val="141997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a:xfrm>
            <a:off x="211015" y="893999"/>
            <a:ext cx="11901210" cy="1325563"/>
          </a:xfrm>
        </p:spPr>
        <p:txBody>
          <a:bodyPr>
            <a:noAutofit/>
          </a:bodyPr>
          <a:lstStyle/>
          <a:p>
            <a:pPr algn="ctr"/>
            <a:br>
              <a:rPr lang="en-US" sz="2000" dirty="0">
                <a:latin typeface="Lato Light"/>
              </a:rPr>
            </a:br>
            <a:r>
              <a:rPr lang="en-US" sz="2000" dirty="0" err="1">
                <a:latin typeface="Lato Light"/>
              </a:rPr>
              <a:t>Faktor</a:t>
            </a:r>
            <a:r>
              <a:rPr lang="en-US" sz="2000" dirty="0">
                <a:latin typeface="Lato Light"/>
              </a:rPr>
              <a:t> </a:t>
            </a:r>
            <a:r>
              <a:rPr lang="en-US" sz="2000" dirty="0" err="1">
                <a:latin typeface="Lato Light"/>
              </a:rPr>
              <a:t>lingkungan</a:t>
            </a:r>
            <a:r>
              <a:rPr lang="en-US" sz="2000" dirty="0">
                <a:latin typeface="Lato Light"/>
              </a:rPr>
              <a:t> </a:t>
            </a:r>
            <a:r>
              <a:rPr lang="en-US" sz="2000" dirty="0" err="1">
                <a:latin typeface="Lato Light"/>
              </a:rPr>
              <a:t>sangat</a:t>
            </a:r>
            <a:r>
              <a:rPr lang="en-US" sz="2000" dirty="0">
                <a:latin typeface="Lato Light"/>
              </a:rPr>
              <a:t> </a:t>
            </a:r>
            <a:r>
              <a:rPr lang="en-US" sz="2000" dirty="0" err="1">
                <a:latin typeface="Lato Light"/>
              </a:rPr>
              <a:t>berpengaruh</a:t>
            </a:r>
            <a:r>
              <a:rPr lang="en-US" sz="2000" dirty="0">
                <a:latin typeface="Lato Light"/>
              </a:rPr>
              <a:t> </a:t>
            </a:r>
            <a:r>
              <a:rPr lang="en-US" sz="2000" dirty="0" err="1">
                <a:latin typeface="Lato Light"/>
              </a:rPr>
              <a:t>terhadap</a:t>
            </a:r>
            <a:r>
              <a:rPr lang="en-US" sz="2000" dirty="0">
                <a:latin typeface="Lato Light"/>
              </a:rPr>
              <a:t> </a:t>
            </a:r>
            <a:r>
              <a:rPr lang="en-US" sz="2000" dirty="0" err="1">
                <a:latin typeface="Lato Light"/>
              </a:rPr>
              <a:t>kesehatan</a:t>
            </a:r>
            <a:r>
              <a:rPr lang="en-US" sz="2000" dirty="0">
                <a:latin typeface="Lato Light"/>
              </a:rPr>
              <a:t> </a:t>
            </a:r>
            <a:r>
              <a:rPr lang="en-US" sz="2000" dirty="0" err="1">
                <a:latin typeface="Lato Light"/>
              </a:rPr>
              <a:t>penduduk</a:t>
            </a:r>
            <a:r>
              <a:rPr lang="en-US" sz="2000" dirty="0">
                <a:latin typeface="Lato Light"/>
              </a:rPr>
              <a:t>. </a:t>
            </a:r>
            <a:r>
              <a:rPr lang="en-US" sz="2000" dirty="0" err="1">
                <a:latin typeface="Lato Light"/>
              </a:rPr>
              <a:t>Limbah</a:t>
            </a:r>
            <a:r>
              <a:rPr lang="en-US" sz="2000" dirty="0">
                <a:latin typeface="Lato Light"/>
              </a:rPr>
              <a:t> </a:t>
            </a:r>
            <a:r>
              <a:rPr lang="en-US" sz="2000" dirty="0" err="1">
                <a:latin typeface="Lato Light"/>
              </a:rPr>
              <a:t>cair</a:t>
            </a:r>
            <a:r>
              <a:rPr lang="en-US" sz="2000" dirty="0">
                <a:latin typeface="Lato Light"/>
              </a:rPr>
              <a:t> dan </a:t>
            </a:r>
            <a:r>
              <a:rPr lang="en-US" sz="2000" dirty="0" err="1">
                <a:latin typeface="Lato Light"/>
              </a:rPr>
              <a:t>padat</a:t>
            </a:r>
            <a:r>
              <a:rPr lang="en-US" sz="2000" dirty="0">
                <a:latin typeface="Lato Light"/>
              </a:rPr>
              <a:t> </a:t>
            </a:r>
            <a:r>
              <a:rPr lang="en-US" sz="2000" dirty="0" err="1">
                <a:latin typeface="Lato Light"/>
              </a:rPr>
              <a:t>dari</a:t>
            </a:r>
            <a:r>
              <a:rPr lang="en-US" sz="2000" dirty="0">
                <a:latin typeface="Lato Light"/>
              </a:rPr>
              <a:t> </a:t>
            </a:r>
            <a:r>
              <a:rPr lang="en-US" sz="2000" dirty="0" err="1">
                <a:latin typeface="Lato Light"/>
              </a:rPr>
              <a:t>hasil</a:t>
            </a:r>
            <a:r>
              <a:rPr lang="en-US" sz="2000" dirty="0">
                <a:latin typeface="Lato Light"/>
              </a:rPr>
              <a:t> </a:t>
            </a:r>
            <a:r>
              <a:rPr lang="en-US" sz="2000" dirty="0" err="1">
                <a:latin typeface="Lato Light"/>
              </a:rPr>
              <a:t>aktivitas</a:t>
            </a:r>
            <a:r>
              <a:rPr lang="en-US" sz="2000" dirty="0">
                <a:latin typeface="Lato Light"/>
              </a:rPr>
              <a:t> </a:t>
            </a:r>
            <a:r>
              <a:rPr lang="en-US" sz="2000" dirty="0" err="1">
                <a:latin typeface="Lato Light"/>
              </a:rPr>
              <a:t>manusia</a:t>
            </a:r>
            <a:r>
              <a:rPr lang="en-US" sz="2000" dirty="0">
                <a:latin typeface="Lato Light"/>
              </a:rPr>
              <a:t> </a:t>
            </a:r>
            <a:r>
              <a:rPr lang="en-US" sz="2000" dirty="0" err="1">
                <a:latin typeface="Lato Light"/>
              </a:rPr>
              <a:t>serta</a:t>
            </a:r>
            <a:r>
              <a:rPr lang="en-US" sz="2000" dirty="0">
                <a:latin typeface="Lato Light"/>
              </a:rPr>
              <a:t> </a:t>
            </a:r>
            <a:r>
              <a:rPr lang="en-US" sz="2000" dirty="0" err="1">
                <a:latin typeface="Lato Light"/>
              </a:rPr>
              <a:t>limbah</a:t>
            </a:r>
            <a:r>
              <a:rPr lang="en-US" sz="2000" dirty="0">
                <a:latin typeface="Lato Light"/>
              </a:rPr>
              <a:t> </a:t>
            </a:r>
            <a:r>
              <a:rPr lang="en-US" sz="2000" dirty="0" err="1">
                <a:latin typeface="Lato Light"/>
              </a:rPr>
              <a:t>dari</a:t>
            </a:r>
            <a:r>
              <a:rPr lang="en-US" sz="2000" dirty="0">
                <a:latin typeface="Lato Light"/>
              </a:rPr>
              <a:t> </a:t>
            </a:r>
            <a:r>
              <a:rPr lang="en-US" sz="2000" dirty="0" err="1">
                <a:latin typeface="Lato Light"/>
              </a:rPr>
              <a:t>tubuh</a:t>
            </a:r>
            <a:r>
              <a:rPr lang="en-US" sz="2000" dirty="0">
                <a:latin typeface="Lato Light"/>
              </a:rPr>
              <a:t> </a:t>
            </a:r>
            <a:r>
              <a:rPr lang="en-US" sz="2000" dirty="0" err="1">
                <a:latin typeface="Lato Light"/>
              </a:rPr>
              <a:t>manusia</a:t>
            </a:r>
            <a:r>
              <a:rPr lang="en-US" sz="2000" dirty="0">
                <a:latin typeface="Lato Light"/>
              </a:rPr>
              <a:t> (</a:t>
            </a:r>
            <a:r>
              <a:rPr lang="en-US" sz="2000" dirty="0" err="1">
                <a:latin typeface="Lato Light"/>
              </a:rPr>
              <a:t>kotoran</a:t>
            </a:r>
            <a:r>
              <a:rPr lang="en-US" sz="2000" dirty="0">
                <a:latin typeface="Lato Light"/>
              </a:rPr>
              <a:t> dan air </a:t>
            </a:r>
            <a:r>
              <a:rPr lang="en-US" sz="2000" dirty="0" err="1">
                <a:latin typeface="Lato Light"/>
              </a:rPr>
              <a:t>seni</a:t>
            </a:r>
            <a:r>
              <a:rPr lang="en-US" sz="2000" dirty="0">
                <a:latin typeface="Lato Light"/>
              </a:rPr>
              <a:t>) yang </a:t>
            </a:r>
            <a:r>
              <a:rPr lang="en-US" sz="2000" dirty="0" err="1">
                <a:latin typeface="Lato Light"/>
              </a:rPr>
              <a:t>dibuang</a:t>
            </a:r>
            <a:r>
              <a:rPr lang="en-US" sz="2000" dirty="0">
                <a:latin typeface="Lato Light"/>
              </a:rPr>
              <a:t> </a:t>
            </a:r>
            <a:r>
              <a:rPr lang="en-US" sz="2000" dirty="0" err="1">
                <a:latin typeface="Lato Light"/>
              </a:rPr>
              <a:t>ke</a:t>
            </a:r>
            <a:r>
              <a:rPr lang="en-US" sz="2000" dirty="0">
                <a:latin typeface="Lato Light"/>
              </a:rPr>
              <a:t> </a:t>
            </a:r>
            <a:r>
              <a:rPr lang="en-US" sz="2000" dirty="0" err="1">
                <a:latin typeface="Lato Light"/>
              </a:rPr>
              <a:t>lingkungan</a:t>
            </a:r>
            <a:r>
              <a:rPr lang="en-US" sz="2000" dirty="0">
                <a:latin typeface="Lato Light"/>
              </a:rPr>
              <a:t> </a:t>
            </a:r>
            <a:r>
              <a:rPr lang="en-US" sz="2000" dirty="0" err="1">
                <a:latin typeface="Lato Light"/>
              </a:rPr>
              <a:t>dapat</a:t>
            </a:r>
            <a:r>
              <a:rPr lang="en-US" sz="2000" dirty="0">
                <a:latin typeface="Lato Light"/>
              </a:rPr>
              <a:t> </a:t>
            </a:r>
            <a:r>
              <a:rPr lang="en-US" sz="2000" dirty="0" err="1">
                <a:latin typeface="Lato Light"/>
              </a:rPr>
              <a:t>mempengaruhi</a:t>
            </a:r>
            <a:r>
              <a:rPr lang="en-US" sz="2000" dirty="0">
                <a:latin typeface="Lato Light"/>
              </a:rPr>
              <a:t> </a:t>
            </a:r>
            <a:r>
              <a:rPr lang="en-US" sz="2000" dirty="0" err="1">
                <a:latin typeface="Lato Light"/>
              </a:rPr>
              <a:t>kesehatan</a:t>
            </a:r>
            <a:r>
              <a:rPr lang="en-US" sz="2000" dirty="0">
                <a:latin typeface="Lato Light"/>
              </a:rPr>
              <a:t> </a:t>
            </a:r>
            <a:r>
              <a:rPr lang="en-US" sz="2000" dirty="0" err="1">
                <a:latin typeface="Lato Light"/>
              </a:rPr>
              <a:t>manusia</a:t>
            </a:r>
            <a:r>
              <a:rPr lang="en-US" sz="2000" dirty="0">
                <a:latin typeface="Lato Light"/>
              </a:rPr>
              <a:t> </a:t>
            </a:r>
            <a:r>
              <a:rPr lang="en-US" sz="2000" dirty="0" err="1">
                <a:latin typeface="Lato Light"/>
              </a:rPr>
              <a:t>melalui</a:t>
            </a:r>
            <a:r>
              <a:rPr lang="en-US" sz="2000" dirty="0">
                <a:latin typeface="Lato Light"/>
              </a:rPr>
              <a:t> </a:t>
            </a:r>
            <a:r>
              <a:rPr lang="en-US" sz="2000" dirty="0" err="1">
                <a:latin typeface="Lato Light"/>
              </a:rPr>
              <a:t>beberapa</a:t>
            </a:r>
            <a:r>
              <a:rPr lang="en-US" sz="2000" dirty="0">
                <a:latin typeface="Lato Light"/>
              </a:rPr>
              <a:t> </a:t>
            </a:r>
            <a:r>
              <a:rPr lang="en-US" sz="2000" dirty="0" err="1">
                <a:latin typeface="Lato Light"/>
              </a:rPr>
              <a:t>jalur</a:t>
            </a:r>
            <a:r>
              <a:rPr lang="en-US" sz="2000" dirty="0">
                <a:latin typeface="Lato Light"/>
              </a:rPr>
              <a:t>, </a:t>
            </a:r>
            <a:r>
              <a:rPr lang="en-US" sz="2000" dirty="0" err="1">
                <a:latin typeface="Lato Light"/>
              </a:rPr>
              <a:t>yaitu</a:t>
            </a:r>
            <a:r>
              <a:rPr lang="en-US" sz="2000" dirty="0">
                <a:latin typeface="Lato Light"/>
              </a:rPr>
              <a:t>:</a:t>
            </a:r>
            <a:br>
              <a:rPr lang="en-US" sz="2000" dirty="0">
                <a:latin typeface="Lato Light"/>
              </a:rPr>
            </a:br>
            <a:br>
              <a:rPr lang="en-US" sz="2000" dirty="0">
                <a:latin typeface="Lato Light"/>
              </a:rPr>
            </a:br>
            <a:br>
              <a:rPr lang="en-ID" sz="2000" dirty="0">
                <a:latin typeface="Lato Light"/>
              </a:rPr>
            </a:br>
            <a:endParaRPr lang="en-ID" sz="2000" dirty="0"/>
          </a:p>
        </p:txBody>
      </p:sp>
      <p:graphicFrame>
        <p:nvGraphicFramePr>
          <p:cNvPr id="15" name="Content Placeholder 14">
            <a:extLst>
              <a:ext uri="{FF2B5EF4-FFF2-40B4-BE49-F238E27FC236}">
                <a16:creationId xmlns:a16="http://schemas.microsoft.com/office/drawing/2014/main" id="{96607C81-A04A-4724-A3EB-EDDD218D4DEB}"/>
              </a:ext>
            </a:extLst>
          </p:cNvPr>
          <p:cNvGraphicFramePr>
            <a:graphicFrameLocks noGrp="1"/>
          </p:cNvGraphicFramePr>
          <p:nvPr>
            <p:ph idx="1"/>
            <p:extLst>
              <p:ext uri="{D42A27DB-BD31-4B8C-83A1-F6EECF244321}">
                <p14:modId xmlns:p14="http://schemas.microsoft.com/office/powerpoint/2010/main" val="994067105"/>
              </p:ext>
            </p:extLst>
          </p:nvPr>
        </p:nvGraphicFramePr>
        <p:xfrm>
          <a:off x="79774" y="1676404"/>
          <a:ext cx="12112225" cy="4545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1168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a:xfrm>
            <a:off x="211015" y="893999"/>
            <a:ext cx="11901210" cy="1325563"/>
          </a:xfrm>
        </p:spPr>
        <p:txBody>
          <a:bodyPr>
            <a:noAutofit/>
          </a:bodyPr>
          <a:lstStyle/>
          <a:p>
            <a:br>
              <a:rPr lang="en-US" sz="2000" dirty="0">
                <a:latin typeface="Lato Light"/>
              </a:rPr>
            </a:br>
            <a:r>
              <a:rPr lang="en-US" sz="2000" dirty="0" err="1">
                <a:latin typeface="Lato Light"/>
              </a:rPr>
              <a:t>Komponen</a:t>
            </a:r>
            <a:r>
              <a:rPr lang="en-US" sz="2000" dirty="0">
                <a:latin typeface="Lato Light"/>
              </a:rPr>
              <a:t> </a:t>
            </a:r>
            <a:r>
              <a:rPr lang="en-US" sz="2000" dirty="0" err="1">
                <a:latin typeface="Lato Light"/>
              </a:rPr>
              <a:t>lingkungan</a:t>
            </a:r>
            <a:r>
              <a:rPr lang="en-US" sz="2000" dirty="0">
                <a:latin typeface="Lato Light"/>
              </a:rPr>
              <a:t> yang </a:t>
            </a:r>
            <a:r>
              <a:rPr lang="en-US" sz="2000" dirty="0" err="1">
                <a:latin typeface="Lato Light"/>
              </a:rPr>
              <a:t>berpotensi</a:t>
            </a:r>
            <a:r>
              <a:rPr lang="en-US" sz="2000" dirty="0">
                <a:latin typeface="Lato Light"/>
              </a:rPr>
              <a:t> </a:t>
            </a:r>
            <a:r>
              <a:rPr lang="en-US" sz="2000" dirty="0" err="1">
                <a:latin typeface="Lato Light"/>
              </a:rPr>
              <a:t>besar</a:t>
            </a:r>
            <a:r>
              <a:rPr lang="en-US" sz="2000" dirty="0">
                <a:latin typeface="Lato Light"/>
              </a:rPr>
              <a:t> </a:t>
            </a:r>
            <a:r>
              <a:rPr lang="en-US" sz="2000" dirty="0" err="1">
                <a:latin typeface="Lato Light"/>
              </a:rPr>
              <a:t>menjadi</a:t>
            </a:r>
            <a:r>
              <a:rPr lang="en-US" sz="2000" dirty="0">
                <a:latin typeface="Lato Light"/>
              </a:rPr>
              <a:t> </a:t>
            </a:r>
            <a:r>
              <a:rPr lang="en-US" sz="2000" dirty="0" err="1">
                <a:latin typeface="Lato Light"/>
              </a:rPr>
              <a:t>penyebab</a:t>
            </a:r>
            <a:r>
              <a:rPr lang="en-US" sz="2000" dirty="0">
                <a:latin typeface="Lato Light"/>
              </a:rPr>
              <a:t> </a:t>
            </a:r>
            <a:r>
              <a:rPr lang="en-US" sz="2000" dirty="0" err="1">
                <a:latin typeface="Lato Light"/>
              </a:rPr>
              <a:t>berbagai</a:t>
            </a:r>
            <a:r>
              <a:rPr lang="en-US" sz="2000" dirty="0">
                <a:latin typeface="Lato Light"/>
              </a:rPr>
              <a:t> </a:t>
            </a:r>
            <a:r>
              <a:rPr lang="en-US" sz="2000" dirty="0" err="1">
                <a:latin typeface="Lato Light"/>
              </a:rPr>
              <a:t>jenis</a:t>
            </a:r>
            <a:r>
              <a:rPr lang="en-US" sz="2000" dirty="0">
                <a:latin typeface="Lato Light"/>
              </a:rPr>
              <a:t> </a:t>
            </a:r>
            <a:r>
              <a:rPr lang="en-US" sz="2000" dirty="0" err="1">
                <a:latin typeface="Lato Light"/>
              </a:rPr>
              <a:t>penyakit</a:t>
            </a:r>
            <a:r>
              <a:rPr lang="en-US" sz="2000" dirty="0">
                <a:latin typeface="Lato Light"/>
              </a:rPr>
              <a:t> </a:t>
            </a:r>
            <a:r>
              <a:rPr lang="en-US" sz="2000" dirty="0" err="1">
                <a:latin typeface="Lato Light"/>
              </a:rPr>
              <a:t>adalah</a:t>
            </a:r>
            <a:r>
              <a:rPr lang="en-US" sz="2000" dirty="0">
                <a:latin typeface="Lato Light"/>
              </a:rPr>
              <a:t> air. </a:t>
            </a:r>
            <a:r>
              <a:rPr lang="en-US" sz="2000" dirty="0" err="1">
                <a:latin typeface="Lato Light"/>
              </a:rPr>
              <a:t>Tidak</a:t>
            </a:r>
            <a:r>
              <a:rPr lang="en-US" sz="2000" dirty="0">
                <a:latin typeface="Lato Light"/>
              </a:rPr>
              <a:t> </a:t>
            </a:r>
            <a:r>
              <a:rPr lang="en-US" sz="2000" dirty="0" err="1">
                <a:latin typeface="Lato Light"/>
              </a:rPr>
              <a:t>cukupnya</a:t>
            </a:r>
            <a:r>
              <a:rPr lang="en-US" sz="2000" dirty="0">
                <a:latin typeface="Lato Light"/>
              </a:rPr>
              <a:t> </a:t>
            </a:r>
            <a:r>
              <a:rPr lang="en-US" sz="2000" dirty="0" err="1">
                <a:latin typeface="Lato Light"/>
              </a:rPr>
              <a:t>jumlah</a:t>
            </a:r>
            <a:r>
              <a:rPr lang="en-US" sz="2000" dirty="0">
                <a:latin typeface="Lato Light"/>
              </a:rPr>
              <a:t> air dan </a:t>
            </a:r>
            <a:r>
              <a:rPr lang="en-US" sz="2000" dirty="0" err="1">
                <a:latin typeface="Lato Light"/>
              </a:rPr>
              <a:t>kualitasnya</a:t>
            </a:r>
            <a:r>
              <a:rPr lang="en-US" sz="2000" dirty="0">
                <a:latin typeface="Lato Light"/>
              </a:rPr>
              <a:t> </a:t>
            </a:r>
            <a:r>
              <a:rPr lang="en-US" sz="2000" dirty="0" err="1">
                <a:latin typeface="Lato Light"/>
              </a:rPr>
              <a:t>menyebabkan</a:t>
            </a:r>
            <a:r>
              <a:rPr lang="en-US" sz="2000" dirty="0">
                <a:latin typeface="Lato Light"/>
              </a:rPr>
              <a:t> </a:t>
            </a:r>
            <a:r>
              <a:rPr lang="en-US" sz="2000" dirty="0" err="1">
                <a:latin typeface="Lato Light"/>
              </a:rPr>
              <a:t>jutaan</a:t>
            </a:r>
            <a:r>
              <a:rPr lang="en-US" sz="2000" dirty="0">
                <a:latin typeface="Lato Light"/>
              </a:rPr>
              <a:t> orang miskin </a:t>
            </a:r>
            <a:r>
              <a:rPr lang="en-US" sz="2000" dirty="0" err="1">
                <a:latin typeface="Lato Light"/>
              </a:rPr>
              <a:t>meninggal</a:t>
            </a:r>
            <a:r>
              <a:rPr lang="en-US" sz="2000" dirty="0">
                <a:latin typeface="Lato Light"/>
              </a:rPr>
              <a:t> </a:t>
            </a:r>
            <a:r>
              <a:rPr lang="en-US" sz="2000" dirty="0" err="1">
                <a:latin typeface="Lato Light"/>
              </a:rPr>
              <a:t>setiap</a:t>
            </a:r>
            <a:r>
              <a:rPr lang="en-US" sz="2000" dirty="0">
                <a:latin typeface="Lato Light"/>
              </a:rPr>
              <a:t> </a:t>
            </a:r>
            <a:r>
              <a:rPr lang="en-US" sz="2000" dirty="0" err="1">
                <a:latin typeface="Lato Light"/>
              </a:rPr>
              <a:t>tahunnya</a:t>
            </a:r>
            <a:r>
              <a:rPr lang="en-US" sz="2000" dirty="0">
                <a:latin typeface="Lato Light"/>
              </a:rPr>
              <a:t>. Air </a:t>
            </a:r>
            <a:r>
              <a:rPr lang="en-US" sz="2000" dirty="0" err="1">
                <a:latin typeface="Lato Light"/>
              </a:rPr>
              <a:t>dapat</a:t>
            </a:r>
            <a:r>
              <a:rPr lang="en-US" sz="2000" dirty="0">
                <a:latin typeface="Lato Light"/>
              </a:rPr>
              <a:t> </a:t>
            </a:r>
            <a:r>
              <a:rPr lang="en-US" sz="2000" dirty="0" err="1">
                <a:latin typeface="Lato Light"/>
              </a:rPr>
              <a:t>berkaitan</a:t>
            </a:r>
            <a:r>
              <a:rPr lang="en-US" sz="2000" dirty="0">
                <a:latin typeface="Lato Light"/>
              </a:rPr>
              <a:t> </a:t>
            </a:r>
            <a:r>
              <a:rPr lang="en-US" sz="2000" dirty="0" err="1">
                <a:latin typeface="Lato Light"/>
              </a:rPr>
              <a:t>dengan</a:t>
            </a:r>
            <a:r>
              <a:rPr lang="en-US" sz="2000" dirty="0">
                <a:latin typeface="Lato Light"/>
              </a:rPr>
              <a:t> </a:t>
            </a:r>
            <a:r>
              <a:rPr lang="en-US" sz="2000" dirty="0" err="1">
                <a:latin typeface="Lato Light"/>
              </a:rPr>
              <a:t>kesehatan</a:t>
            </a:r>
            <a:r>
              <a:rPr lang="en-US" sz="2000" dirty="0">
                <a:latin typeface="Lato Light"/>
              </a:rPr>
              <a:t> </a:t>
            </a:r>
            <a:r>
              <a:rPr lang="en-US" sz="2000" dirty="0" err="1">
                <a:latin typeface="Lato Light"/>
              </a:rPr>
              <a:t>melalui</a:t>
            </a:r>
            <a:r>
              <a:rPr lang="en-US" sz="2000" dirty="0">
                <a:latin typeface="Lato Light"/>
              </a:rPr>
              <a:t> </a:t>
            </a:r>
            <a:r>
              <a:rPr lang="en-US" sz="2000" dirty="0" err="1">
                <a:latin typeface="Lato Light"/>
              </a:rPr>
              <a:t>berbagai</a:t>
            </a:r>
            <a:r>
              <a:rPr lang="en-US" sz="2000" dirty="0">
                <a:latin typeface="Lato Light"/>
              </a:rPr>
              <a:t> </a:t>
            </a:r>
            <a:r>
              <a:rPr lang="en-US" sz="2000" dirty="0" err="1">
                <a:latin typeface="Lato Light"/>
              </a:rPr>
              <a:t>cara</a:t>
            </a:r>
            <a:r>
              <a:rPr lang="en-US" sz="2000" dirty="0">
                <a:latin typeface="Lato Light"/>
              </a:rPr>
              <a:t> </a:t>
            </a:r>
            <a:r>
              <a:rPr lang="en-US" sz="2000" dirty="0" err="1">
                <a:latin typeface="Lato Light"/>
              </a:rPr>
              <a:t>berikut</a:t>
            </a:r>
            <a:r>
              <a:rPr lang="en-US" sz="2000" dirty="0">
                <a:latin typeface="Lato Light"/>
              </a:rPr>
              <a:t> </a:t>
            </a:r>
            <a:r>
              <a:rPr lang="en-US" sz="2000" dirty="0" err="1">
                <a:latin typeface="Lato Light"/>
              </a:rPr>
              <a:t>ini</a:t>
            </a:r>
            <a:r>
              <a:rPr lang="en-US" sz="2000" dirty="0">
                <a:latin typeface="Lato Light"/>
              </a:rPr>
              <a:t>.</a:t>
            </a:r>
            <a:br>
              <a:rPr lang="en-ID" sz="2000" dirty="0">
                <a:latin typeface="Lato Light"/>
              </a:rPr>
            </a:br>
            <a:endParaRPr lang="en-ID" sz="2000" dirty="0"/>
          </a:p>
        </p:txBody>
      </p:sp>
      <p:graphicFrame>
        <p:nvGraphicFramePr>
          <p:cNvPr id="15" name="Content Placeholder 14">
            <a:extLst>
              <a:ext uri="{FF2B5EF4-FFF2-40B4-BE49-F238E27FC236}">
                <a16:creationId xmlns:a16="http://schemas.microsoft.com/office/drawing/2014/main" id="{96607C81-A04A-4724-A3EB-EDDD218D4DEB}"/>
              </a:ext>
            </a:extLst>
          </p:cNvPr>
          <p:cNvGraphicFramePr>
            <a:graphicFrameLocks noGrp="1"/>
          </p:cNvGraphicFramePr>
          <p:nvPr>
            <p:ph idx="1"/>
            <p:extLst>
              <p:ext uri="{D42A27DB-BD31-4B8C-83A1-F6EECF244321}">
                <p14:modId xmlns:p14="http://schemas.microsoft.com/office/powerpoint/2010/main" val="3289907623"/>
              </p:ext>
            </p:extLst>
          </p:nvPr>
        </p:nvGraphicFramePr>
        <p:xfrm>
          <a:off x="79774" y="1676404"/>
          <a:ext cx="12112225" cy="4545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5683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a:xfrm>
            <a:off x="211015" y="893999"/>
            <a:ext cx="11901210" cy="1325563"/>
          </a:xfrm>
        </p:spPr>
        <p:txBody>
          <a:bodyPr>
            <a:noAutofit/>
          </a:bodyPr>
          <a:lstStyle/>
          <a:p>
            <a:br>
              <a:rPr lang="en-US" sz="2000" dirty="0">
                <a:latin typeface="Lato Light"/>
              </a:rPr>
            </a:br>
            <a:r>
              <a:rPr lang="en-US" sz="2000" dirty="0" err="1">
                <a:latin typeface="Lato Light"/>
              </a:rPr>
              <a:t>Masalah</a:t>
            </a:r>
            <a:r>
              <a:rPr lang="en-US" sz="2000" dirty="0">
                <a:latin typeface="Lato Light"/>
              </a:rPr>
              <a:t> hygiene </a:t>
            </a:r>
            <a:r>
              <a:rPr lang="en-US" sz="2000" dirty="0" err="1">
                <a:latin typeface="Lato Light"/>
              </a:rPr>
              <a:t>tidak</a:t>
            </a:r>
            <a:r>
              <a:rPr lang="en-US" sz="2000" dirty="0">
                <a:latin typeface="Lato Light"/>
              </a:rPr>
              <a:t> </a:t>
            </a:r>
            <a:r>
              <a:rPr lang="en-US" sz="2000" dirty="0" err="1">
                <a:latin typeface="Lato Light"/>
              </a:rPr>
              <a:t>dapat</a:t>
            </a:r>
            <a:r>
              <a:rPr lang="en-US" sz="2000" dirty="0">
                <a:latin typeface="Lato Light"/>
              </a:rPr>
              <a:t> </a:t>
            </a:r>
            <a:r>
              <a:rPr lang="en-US" sz="2000" dirty="0" err="1">
                <a:latin typeface="Lato Light"/>
              </a:rPr>
              <a:t>dipisahkan</a:t>
            </a:r>
            <a:r>
              <a:rPr lang="en-US" sz="2000" dirty="0">
                <a:latin typeface="Lato Light"/>
              </a:rPr>
              <a:t> </a:t>
            </a:r>
            <a:r>
              <a:rPr lang="en-US" sz="2000" dirty="0" err="1">
                <a:latin typeface="Lato Light"/>
              </a:rPr>
              <a:t>dari</a:t>
            </a:r>
            <a:r>
              <a:rPr lang="en-US" sz="2000" dirty="0">
                <a:latin typeface="Lato Light"/>
              </a:rPr>
              <a:t> </a:t>
            </a:r>
            <a:r>
              <a:rPr lang="en-US" sz="2000" dirty="0" err="1">
                <a:latin typeface="Lato Light"/>
              </a:rPr>
              <a:t>masalah</a:t>
            </a:r>
            <a:r>
              <a:rPr lang="en-US" sz="2000" dirty="0">
                <a:latin typeface="Lato Light"/>
              </a:rPr>
              <a:t> </a:t>
            </a:r>
            <a:r>
              <a:rPr lang="en-US" sz="2000" dirty="0" err="1">
                <a:latin typeface="Lato Light"/>
              </a:rPr>
              <a:t>sanitasi</a:t>
            </a:r>
            <a:r>
              <a:rPr lang="en-US" sz="2000" dirty="0">
                <a:latin typeface="Lato Light"/>
              </a:rPr>
              <a:t>, dan pada </a:t>
            </a:r>
            <a:r>
              <a:rPr lang="en-US" sz="2000" dirty="0" err="1">
                <a:latin typeface="Lato Light"/>
              </a:rPr>
              <a:t>kegiatan</a:t>
            </a:r>
            <a:r>
              <a:rPr lang="en-US" sz="2000" dirty="0">
                <a:latin typeface="Lato Light"/>
              </a:rPr>
              <a:t> </a:t>
            </a:r>
            <a:r>
              <a:rPr lang="en-US" sz="2000" dirty="0" err="1">
                <a:latin typeface="Lato Light"/>
              </a:rPr>
              <a:t>pengolahan</a:t>
            </a:r>
            <a:r>
              <a:rPr lang="en-US" sz="2000" dirty="0">
                <a:latin typeface="Lato Light"/>
              </a:rPr>
              <a:t> </a:t>
            </a:r>
            <a:r>
              <a:rPr lang="en-US" sz="2000" dirty="0" err="1">
                <a:latin typeface="Lato Light"/>
              </a:rPr>
              <a:t>makanan</a:t>
            </a:r>
            <a:r>
              <a:rPr lang="en-US" sz="2000" dirty="0">
                <a:latin typeface="Lato Light"/>
              </a:rPr>
              <a:t> </a:t>
            </a:r>
            <a:r>
              <a:rPr lang="en-US" sz="2000" dirty="0" err="1">
                <a:latin typeface="Lato Light"/>
              </a:rPr>
              <a:t>masalah</a:t>
            </a:r>
            <a:r>
              <a:rPr lang="en-US" sz="2000" dirty="0">
                <a:latin typeface="Lato Light"/>
              </a:rPr>
              <a:t> </a:t>
            </a:r>
            <a:r>
              <a:rPr lang="en-US" sz="2000" dirty="0" err="1">
                <a:latin typeface="Lato Light"/>
              </a:rPr>
              <a:t>sanitasi</a:t>
            </a:r>
            <a:r>
              <a:rPr lang="en-US" sz="2000" dirty="0">
                <a:latin typeface="Lato Light"/>
              </a:rPr>
              <a:t> dan hygiene </a:t>
            </a:r>
            <a:r>
              <a:rPr lang="en-US" sz="2000" dirty="0" err="1">
                <a:latin typeface="Lato Light"/>
              </a:rPr>
              <a:t>dilaksanakan</a:t>
            </a:r>
            <a:r>
              <a:rPr lang="en-US" sz="2000" dirty="0">
                <a:latin typeface="Lato Light"/>
              </a:rPr>
              <a:t> </a:t>
            </a:r>
            <a:r>
              <a:rPr lang="en-US" sz="2000" dirty="0" err="1">
                <a:latin typeface="Lato Light"/>
              </a:rPr>
              <a:t>bersama-sama</a:t>
            </a:r>
            <a:r>
              <a:rPr lang="en-US" sz="2000" dirty="0">
                <a:latin typeface="Lato Light"/>
              </a:rPr>
              <a:t>. </a:t>
            </a:r>
            <a:r>
              <a:rPr lang="en-US" sz="2000" dirty="0" err="1">
                <a:latin typeface="Lato Light"/>
              </a:rPr>
              <a:t>Kebiasaan</a:t>
            </a:r>
            <a:r>
              <a:rPr lang="en-US" sz="2000" dirty="0">
                <a:latin typeface="Lato Light"/>
              </a:rPr>
              <a:t> </a:t>
            </a:r>
            <a:r>
              <a:rPr lang="en-US" sz="2000" dirty="0" err="1">
                <a:latin typeface="Lato Light"/>
              </a:rPr>
              <a:t>hidup</a:t>
            </a:r>
            <a:r>
              <a:rPr lang="en-US" sz="2000" dirty="0">
                <a:latin typeface="Lato Light"/>
              </a:rPr>
              <a:t> </a:t>
            </a:r>
            <a:r>
              <a:rPr lang="en-US" sz="2000" dirty="0" err="1">
                <a:latin typeface="Lato Light"/>
              </a:rPr>
              <a:t>bersih</a:t>
            </a:r>
            <a:r>
              <a:rPr lang="en-US" sz="2000" dirty="0">
                <a:latin typeface="Lato Light"/>
              </a:rPr>
              <a:t>, </a:t>
            </a:r>
            <a:r>
              <a:rPr lang="en-US" sz="2000" dirty="0" err="1">
                <a:latin typeface="Lato Light"/>
              </a:rPr>
              <a:t>bekerja</a:t>
            </a:r>
            <a:r>
              <a:rPr lang="en-US" sz="2000" dirty="0">
                <a:latin typeface="Lato Light"/>
              </a:rPr>
              <a:t> </a:t>
            </a:r>
            <a:r>
              <a:rPr lang="en-US" sz="2000" dirty="0" err="1">
                <a:latin typeface="Lato Light"/>
              </a:rPr>
              <a:t>bersih</a:t>
            </a:r>
            <a:r>
              <a:rPr lang="en-US" sz="2000" dirty="0">
                <a:latin typeface="Lato Light"/>
              </a:rPr>
              <a:t> </a:t>
            </a:r>
            <a:r>
              <a:rPr lang="en-US" sz="2000" dirty="0" err="1">
                <a:latin typeface="Lato Light"/>
              </a:rPr>
              <a:t>sangat</a:t>
            </a:r>
            <a:r>
              <a:rPr lang="en-US" sz="2000" dirty="0">
                <a:latin typeface="Lato Light"/>
              </a:rPr>
              <a:t> </a:t>
            </a:r>
            <a:r>
              <a:rPr lang="en-US" sz="2000" dirty="0" err="1">
                <a:latin typeface="Lato Light"/>
              </a:rPr>
              <a:t>membantu</a:t>
            </a:r>
            <a:r>
              <a:rPr lang="en-US" sz="2000" dirty="0">
                <a:latin typeface="Lato Light"/>
              </a:rPr>
              <a:t> </a:t>
            </a:r>
            <a:r>
              <a:rPr lang="en-US" sz="2000" dirty="0" err="1">
                <a:latin typeface="Lato Light"/>
              </a:rPr>
              <a:t>dalam</a:t>
            </a:r>
            <a:r>
              <a:rPr lang="en-US" sz="2000" dirty="0">
                <a:latin typeface="Lato Light"/>
              </a:rPr>
              <a:t> </a:t>
            </a:r>
            <a:r>
              <a:rPr lang="en-US" sz="2000" dirty="0" err="1">
                <a:latin typeface="Lato Light"/>
              </a:rPr>
              <a:t>mengolah</a:t>
            </a:r>
            <a:r>
              <a:rPr lang="en-US" sz="2000" dirty="0">
                <a:latin typeface="Lato Light"/>
              </a:rPr>
              <a:t> </a:t>
            </a:r>
            <a:r>
              <a:rPr lang="en-US" sz="2000" dirty="0" err="1">
                <a:latin typeface="Lato Light"/>
              </a:rPr>
              <a:t>makanan</a:t>
            </a:r>
            <a:r>
              <a:rPr lang="en-US" sz="2000" dirty="0">
                <a:latin typeface="Lato Light"/>
              </a:rPr>
              <a:t> yang </a:t>
            </a:r>
            <a:r>
              <a:rPr lang="en-US" sz="2000" dirty="0" err="1">
                <a:latin typeface="Lato Light"/>
              </a:rPr>
              <a:t>bersih</a:t>
            </a:r>
            <a:r>
              <a:rPr lang="en-US" sz="2000" dirty="0">
                <a:latin typeface="Lato Light"/>
              </a:rPr>
              <a:t> pula. </a:t>
            </a:r>
            <a:r>
              <a:rPr lang="en-US" sz="2000" dirty="0" err="1">
                <a:latin typeface="Lato Light"/>
              </a:rPr>
              <a:t>Ruang</a:t>
            </a:r>
            <a:r>
              <a:rPr lang="en-US" sz="2000" dirty="0">
                <a:latin typeface="Lato Light"/>
              </a:rPr>
              <a:t> </a:t>
            </a:r>
            <a:r>
              <a:rPr lang="en-US" sz="2000" dirty="0" err="1">
                <a:latin typeface="Lato Light"/>
              </a:rPr>
              <a:t>lingkup</a:t>
            </a:r>
            <a:r>
              <a:rPr lang="en-US" sz="2000" dirty="0">
                <a:latin typeface="Lato Light"/>
              </a:rPr>
              <a:t> hygiene </a:t>
            </a:r>
            <a:r>
              <a:rPr lang="en-US" sz="2000" dirty="0" err="1">
                <a:latin typeface="Lato Light"/>
              </a:rPr>
              <a:t>meliputi</a:t>
            </a:r>
            <a:r>
              <a:rPr lang="en-US" sz="2000" dirty="0">
                <a:latin typeface="Lato Light"/>
              </a:rPr>
              <a:t> :</a:t>
            </a:r>
            <a:br>
              <a:rPr lang="en-US" sz="2000" dirty="0">
                <a:latin typeface="Lato Light"/>
              </a:rPr>
            </a:br>
            <a:endParaRPr lang="en-ID" sz="2000" dirty="0"/>
          </a:p>
        </p:txBody>
      </p:sp>
      <p:graphicFrame>
        <p:nvGraphicFramePr>
          <p:cNvPr id="15" name="Content Placeholder 14">
            <a:extLst>
              <a:ext uri="{FF2B5EF4-FFF2-40B4-BE49-F238E27FC236}">
                <a16:creationId xmlns:a16="http://schemas.microsoft.com/office/drawing/2014/main" id="{96607C81-A04A-4724-A3EB-EDDD218D4DEB}"/>
              </a:ext>
            </a:extLst>
          </p:cNvPr>
          <p:cNvGraphicFramePr>
            <a:graphicFrameLocks noGrp="1"/>
          </p:cNvGraphicFramePr>
          <p:nvPr>
            <p:ph idx="1"/>
            <p:extLst>
              <p:ext uri="{D42A27DB-BD31-4B8C-83A1-F6EECF244321}">
                <p14:modId xmlns:p14="http://schemas.microsoft.com/office/powerpoint/2010/main" val="3016428958"/>
              </p:ext>
            </p:extLst>
          </p:nvPr>
        </p:nvGraphicFramePr>
        <p:xfrm>
          <a:off x="79774" y="2219562"/>
          <a:ext cx="12032451" cy="4001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4059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3" name="Text Placeholder 2">
            <a:extLst>
              <a:ext uri="{FF2B5EF4-FFF2-40B4-BE49-F238E27FC236}">
                <a16:creationId xmlns:a16="http://schemas.microsoft.com/office/drawing/2014/main" id="{5BA5D33D-C029-4F8D-9C72-24184D369DBD}"/>
              </a:ext>
            </a:extLst>
          </p:cNvPr>
          <p:cNvSpPr>
            <a:spLocks noGrp="1"/>
          </p:cNvSpPr>
          <p:nvPr>
            <p:ph type="body" idx="1"/>
          </p:nvPr>
        </p:nvSpPr>
        <p:spPr>
          <a:xfrm>
            <a:off x="774700" y="1194644"/>
            <a:ext cx="5157787" cy="823912"/>
          </a:xfrm>
          <a:solidFill>
            <a:schemeClr val="accent4">
              <a:lumMod val="40000"/>
              <a:lumOff val="60000"/>
            </a:schemeClr>
          </a:solidFill>
          <a:ln>
            <a:solidFill>
              <a:schemeClr val="tx1"/>
            </a:solidFill>
          </a:ln>
        </p:spPr>
        <p:txBody>
          <a:bodyPr>
            <a:normAutofit fontScale="25000" lnSpcReduction="20000"/>
          </a:bodyPr>
          <a:lstStyle/>
          <a:p>
            <a:endParaRPr lang="en-ID" sz="7200" b="0" dirty="0">
              <a:latin typeface="Lato Light"/>
            </a:endParaRPr>
          </a:p>
          <a:p>
            <a:pPr algn="ctr"/>
            <a:endParaRPr lang="en-ID" sz="9600" dirty="0">
              <a:latin typeface="Lato Light"/>
            </a:endParaRPr>
          </a:p>
          <a:p>
            <a:pPr algn="ctr"/>
            <a:endParaRPr lang="en-ID" sz="9600" dirty="0">
              <a:latin typeface="Lato Light"/>
            </a:endParaRPr>
          </a:p>
          <a:p>
            <a:pPr algn="ctr"/>
            <a:endParaRPr lang="en-ID" sz="9600" dirty="0">
              <a:latin typeface="Lato Light"/>
            </a:endParaRPr>
          </a:p>
          <a:p>
            <a:pPr algn="ctr"/>
            <a:r>
              <a:rPr lang="en-ID" sz="9600" dirty="0" err="1">
                <a:latin typeface="Lato Light"/>
              </a:rPr>
              <a:t>Menurut</a:t>
            </a:r>
            <a:r>
              <a:rPr lang="en-ID" sz="9600" dirty="0">
                <a:latin typeface="Lato Light"/>
              </a:rPr>
              <a:t> Potter dan Perry (2006) </a:t>
            </a:r>
            <a:r>
              <a:rPr lang="en-ID" sz="9600" dirty="0" err="1">
                <a:latin typeface="Lato Light"/>
              </a:rPr>
              <a:t>Kebersihan</a:t>
            </a:r>
            <a:r>
              <a:rPr lang="en-ID" sz="9600" dirty="0">
                <a:latin typeface="Lato Light"/>
              </a:rPr>
              <a:t> </a:t>
            </a:r>
            <a:r>
              <a:rPr lang="en-ID" sz="9600" dirty="0" err="1">
                <a:latin typeface="Lato Light"/>
              </a:rPr>
              <a:t>perorangan</a:t>
            </a:r>
            <a:r>
              <a:rPr lang="en-ID" sz="9600" dirty="0">
                <a:latin typeface="Lato Light"/>
              </a:rPr>
              <a:t> </a:t>
            </a:r>
            <a:r>
              <a:rPr lang="en-ID" sz="9600" dirty="0" err="1">
                <a:latin typeface="Lato Light"/>
              </a:rPr>
              <a:t>meliputi</a:t>
            </a:r>
            <a:r>
              <a:rPr lang="en-ID" sz="9600" dirty="0">
                <a:latin typeface="Lato Light"/>
              </a:rPr>
              <a:t> :</a:t>
            </a:r>
          </a:p>
          <a:p>
            <a:endParaRPr lang="en-ID" dirty="0"/>
          </a:p>
        </p:txBody>
      </p:sp>
      <p:graphicFrame>
        <p:nvGraphicFramePr>
          <p:cNvPr id="15" name="Content Placeholder 14">
            <a:extLst>
              <a:ext uri="{FF2B5EF4-FFF2-40B4-BE49-F238E27FC236}">
                <a16:creationId xmlns:a16="http://schemas.microsoft.com/office/drawing/2014/main" id="{96607C81-A04A-4724-A3EB-EDDD218D4DEB}"/>
              </a:ext>
            </a:extLst>
          </p:cNvPr>
          <p:cNvGraphicFramePr>
            <a:graphicFrameLocks noGrp="1"/>
          </p:cNvGraphicFramePr>
          <p:nvPr>
            <p:ph sz="half" idx="2"/>
            <p:extLst>
              <p:ext uri="{D42A27DB-BD31-4B8C-83A1-F6EECF244321}">
                <p14:modId xmlns:p14="http://schemas.microsoft.com/office/powerpoint/2010/main" val="471349827"/>
              </p:ext>
            </p:extLst>
          </p:nvPr>
        </p:nvGraphicFramePr>
        <p:xfrm>
          <a:off x="719139" y="2477965"/>
          <a:ext cx="5157787" cy="36845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 Placeholder 6">
            <a:extLst>
              <a:ext uri="{FF2B5EF4-FFF2-40B4-BE49-F238E27FC236}">
                <a16:creationId xmlns:a16="http://schemas.microsoft.com/office/drawing/2014/main" id="{FD784291-B91D-4C36-8E7E-FE45058CC67E}"/>
              </a:ext>
            </a:extLst>
          </p:cNvPr>
          <p:cNvSpPr>
            <a:spLocks noGrp="1"/>
          </p:cNvSpPr>
          <p:nvPr>
            <p:ph type="body" sz="quarter" idx="3"/>
          </p:nvPr>
        </p:nvSpPr>
        <p:spPr>
          <a:xfrm>
            <a:off x="6134100" y="1187549"/>
            <a:ext cx="5183188" cy="823912"/>
          </a:xfrm>
          <a:solidFill>
            <a:schemeClr val="accent4">
              <a:lumMod val="40000"/>
              <a:lumOff val="60000"/>
            </a:schemeClr>
          </a:solidFill>
          <a:ln>
            <a:solidFill>
              <a:schemeClr val="tx1"/>
            </a:solidFill>
          </a:ln>
        </p:spPr>
        <p:txBody>
          <a:bodyPr>
            <a:noAutofit/>
          </a:bodyPr>
          <a:lstStyle/>
          <a:p>
            <a:pPr algn="ctr"/>
            <a:r>
              <a:rPr lang="en-ID" sz="3200" dirty="0" err="1"/>
              <a:t>Pengertian</a:t>
            </a:r>
            <a:r>
              <a:rPr lang="en-ID" sz="3200" dirty="0"/>
              <a:t> Personal Hygiene </a:t>
            </a:r>
          </a:p>
        </p:txBody>
      </p:sp>
      <p:sp>
        <p:nvSpPr>
          <p:cNvPr id="10" name="Content Placeholder 9">
            <a:extLst>
              <a:ext uri="{FF2B5EF4-FFF2-40B4-BE49-F238E27FC236}">
                <a16:creationId xmlns:a16="http://schemas.microsoft.com/office/drawing/2014/main" id="{CF13F686-FBDB-4A35-BE0C-0A45D74FD783}"/>
              </a:ext>
            </a:extLst>
          </p:cNvPr>
          <p:cNvSpPr>
            <a:spLocks noGrp="1"/>
          </p:cNvSpPr>
          <p:nvPr>
            <p:ph sz="quarter" idx="4"/>
          </p:nvPr>
        </p:nvSpPr>
        <p:spPr>
          <a:solidFill>
            <a:schemeClr val="accent4">
              <a:lumMod val="40000"/>
              <a:lumOff val="60000"/>
            </a:schemeClr>
          </a:solidFill>
          <a:ln>
            <a:solidFill>
              <a:schemeClr val="tx1"/>
            </a:solidFill>
          </a:ln>
        </p:spPr>
        <p:txBody>
          <a:bodyPr>
            <a:normAutofit fontScale="85000" lnSpcReduction="10000"/>
          </a:bodyPr>
          <a:lstStyle/>
          <a:p>
            <a:pPr marL="0" indent="0" algn="just">
              <a:buNone/>
            </a:pPr>
            <a:endParaRPr lang="en-ID" sz="2400" i="1" dirty="0">
              <a:latin typeface="Lato Light"/>
            </a:endParaRPr>
          </a:p>
          <a:p>
            <a:pPr marL="0" indent="0" algn="just">
              <a:buNone/>
            </a:pPr>
            <a:r>
              <a:rPr lang="en-ID" sz="2400" i="1" dirty="0">
                <a:latin typeface="Lato Light"/>
              </a:rPr>
              <a:t>Personal hygiene </a:t>
            </a:r>
            <a:r>
              <a:rPr lang="en-ID" sz="2400" dirty="0" err="1">
                <a:latin typeface="Lato Light"/>
              </a:rPr>
              <a:t>berasal</a:t>
            </a:r>
            <a:r>
              <a:rPr lang="en-ID" sz="2400" dirty="0">
                <a:latin typeface="Lato Light"/>
              </a:rPr>
              <a:t> </a:t>
            </a:r>
            <a:r>
              <a:rPr lang="en-ID" sz="2400" dirty="0" err="1">
                <a:latin typeface="Lato Light"/>
              </a:rPr>
              <a:t>dari</a:t>
            </a:r>
            <a:r>
              <a:rPr lang="en-ID" sz="2400" dirty="0">
                <a:latin typeface="Lato Light"/>
              </a:rPr>
              <a:t> </a:t>
            </a:r>
            <a:r>
              <a:rPr lang="en-ID" sz="2400" dirty="0" err="1">
                <a:latin typeface="Lato Light"/>
              </a:rPr>
              <a:t>bahasa</a:t>
            </a:r>
            <a:r>
              <a:rPr lang="en-ID" sz="2400" dirty="0">
                <a:latin typeface="Lato Light"/>
              </a:rPr>
              <a:t> Yunani </a:t>
            </a:r>
            <a:r>
              <a:rPr lang="en-ID" sz="2400" dirty="0" err="1">
                <a:latin typeface="Lato Light"/>
              </a:rPr>
              <a:t>yaitu</a:t>
            </a:r>
            <a:r>
              <a:rPr lang="en-ID" sz="2400" dirty="0">
                <a:latin typeface="Lato Light"/>
              </a:rPr>
              <a:t> </a:t>
            </a:r>
            <a:r>
              <a:rPr lang="en-ID" sz="2400" i="1" dirty="0">
                <a:latin typeface="Lato Light"/>
              </a:rPr>
              <a:t>personal </a:t>
            </a:r>
            <a:r>
              <a:rPr lang="en-ID" sz="2400" dirty="0">
                <a:latin typeface="Lato Light"/>
              </a:rPr>
              <a:t>yang </a:t>
            </a:r>
            <a:r>
              <a:rPr lang="en-ID" sz="2400" dirty="0" err="1">
                <a:latin typeface="Lato Light"/>
              </a:rPr>
              <a:t>artinya</a:t>
            </a:r>
            <a:r>
              <a:rPr lang="en-ID" sz="2400" dirty="0">
                <a:latin typeface="Lato Light"/>
              </a:rPr>
              <a:t> </a:t>
            </a:r>
            <a:r>
              <a:rPr lang="en-ID" sz="2400" dirty="0" err="1">
                <a:latin typeface="Lato Light"/>
              </a:rPr>
              <a:t>perorangan</a:t>
            </a:r>
            <a:r>
              <a:rPr lang="en-ID" sz="2400" dirty="0">
                <a:latin typeface="Lato Light"/>
              </a:rPr>
              <a:t> dan </a:t>
            </a:r>
            <a:r>
              <a:rPr lang="en-ID" sz="2400" i="1" dirty="0">
                <a:latin typeface="Lato Light"/>
              </a:rPr>
              <a:t>hygiene </a:t>
            </a:r>
            <a:r>
              <a:rPr lang="en-ID" sz="2400" dirty="0" err="1">
                <a:latin typeface="Lato Light"/>
              </a:rPr>
              <a:t>berarti</a:t>
            </a:r>
            <a:r>
              <a:rPr lang="en-ID" sz="2400" dirty="0">
                <a:latin typeface="Lato Light"/>
              </a:rPr>
              <a:t> </a:t>
            </a:r>
            <a:r>
              <a:rPr lang="en-ID" sz="2400" dirty="0" err="1">
                <a:latin typeface="Lato Light"/>
              </a:rPr>
              <a:t>sehat</a:t>
            </a:r>
            <a:r>
              <a:rPr lang="en-ID" sz="2400" dirty="0">
                <a:latin typeface="Lato Light"/>
              </a:rPr>
              <a:t>. </a:t>
            </a:r>
            <a:r>
              <a:rPr lang="en-ID" sz="2400" dirty="0" err="1">
                <a:latin typeface="Lato Light"/>
              </a:rPr>
              <a:t>Kebersihan</a:t>
            </a:r>
            <a:r>
              <a:rPr lang="en-ID" sz="2400" dirty="0">
                <a:latin typeface="Lato Light"/>
              </a:rPr>
              <a:t> </a:t>
            </a:r>
            <a:r>
              <a:rPr lang="en-ID" sz="2400" dirty="0" err="1">
                <a:latin typeface="Lato Light"/>
              </a:rPr>
              <a:t>perorangan</a:t>
            </a:r>
            <a:r>
              <a:rPr lang="en-ID" sz="2400" dirty="0">
                <a:latin typeface="Lato Light"/>
              </a:rPr>
              <a:t> </a:t>
            </a:r>
            <a:r>
              <a:rPr lang="en-ID" sz="2400" dirty="0" err="1">
                <a:latin typeface="Lato Light"/>
              </a:rPr>
              <a:t>adalah</a:t>
            </a:r>
            <a:r>
              <a:rPr lang="en-ID" sz="2400" dirty="0">
                <a:latin typeface="Lato Light"/>
              </a:rPr>
              <a:t> </a:t>
            </a:r>
            <a:r>
              <a:rPr lang="en-ID" sz="2400" dirty="0" err="1">
                <a:latin typeface="Lato Light"/>
              </a:rPr>
              <a:t>cara</a:t>
            </a:r>
            <a:r>
              <a:rPr lang="en-ID" sz="2400" dirty="0">
                <a:latin typeface="Lato Light"/>
              </a:rPr>
              <a:t> </a:t>
            </a:r>
            <a:r>
              <a:rPr lang="en-ID" sz="2400" dirty="0" err="1">
                <a:latin typeface="Lato Light"/>
              </a:rPr>
              <a:t>perawatan</a:t>
            </a:r>
            <a:r>
              <a:rPr lang="en-ID" sz="2400" dirty="0">
                <a:latin typeface="Lato Light"/>
              </a:rPr>
              <a:t> </a:t>
            </a:r>
            <a:r>
              <a:rPr lang="en-ID" sz="2400" dirty="0" err="1">
                <a:latin typeface="Lato Light"/>
              </a:rPr>
              <a:t>diri</a:t>
            </a:r>
            <a:r>
              <a:rPr lang="en-ID" sz="2400" dirty="0">
                <a:latin typeface="Lato Light"/>
              </a:rPr>
              <a:t> </a:t>
            </a:r>
            <a:r>
              <a:rPr lang="en-ID" sz="2400" dirty="0" err="1">
                <a:latin typeface="Lato Light"/>
              </a:rPr>
              <a:t>manusia</a:t>
            </a:r>
            <a:r>
              <a:rPr lang="en-ID" sz="2400" dirty="0">
                <a:latin typeface="Lato Light"/>
              </a:rPr>
              <a:t> </a:t>
            </a:r>
            <a:r>
              <a:rPr lang="en-ID" sz="2400" dirty="0" err="1">
                <a:latin typeface="Lato Light"/>
              </a:rPr>
              <a:t>untuk</a:t>
            </a:r>
            <a:r>
              <a:rPr lang="en-ID" sz="2400" dirty="0">
                <a:latin typeface="Lato Light"/>
              </a:rPr>
              <a:t> </a:t>
            </a:r>
            <a:r>
              <a:rPr lang="en-ID" sz="2400" dirty="0" err="1">
                <a:latin typeface="Lato Light"/>
              </a:rPr>
              <a:t>memelihara</a:t>
            </a:r>
            <a:r>
              <a:rPr lang="en-ID" sz="2400" dirty="0">
                <a:latin typeface="Lato Light"/>
              </a:rPr>
              <a:t> </a:t>
            </a:r>
            <a:r>
              <a:rPr lang="en-ID" sz="2400" dirty="0" err="1">
                <a:latin typeface="Lato Light"/>
              </a:rPr>
              <a:t>kesehatan</a:t>
            </a:r>
            <a:r>
              <a:rPr lang="en-ID" sz="2400" dirty="0">
                <a:latin typeface="Lato Light"/>
              </a:rPr>
              <a:t> </a:t>
            </a:r>
            <a:r>
              <a:rPr lang="en-ID" sz="2400" dirty="0" err="1">
                <a:latin typeface="Lato Light"/>
              </a:rPr>
              <a:t>mereka</a:t>
            </a:r>
            <a:r>
              <a:rPr lang="en-ID" sz="2400" dirty="0">
                <a:latin typeface="Lato Light"/>
              </a:rPr>
              <a:t>. </a:t>
            </a:r>
            <a:r>
              <a:rPr lang="en-ID" sz="2400" dirty="0" err="1">
                <a:latin typeface="Lato Light"/>
              </a:rPr>
              <a:t>Kebersihan</a:t>
            </a:r>
            <a:r>
              <a:rPr lang="en-ID" sz="2400" dirty="0">
                <a:latin typeface="Lato Light"/>
              </a:rPr>
              <a:t> </a:t>
            </a:r>
            <a:r>
              <a:rPr lang="en-ID" sz="2400" dirty="0" err="1">
                <a:latin typeface="Lato Light"/>
              </a:rPr>
              <a:t>perorangan</a:t>
            </a:r>
            <a:r>
              <a:rPr lang="en-ID" sz="2400" dirty="0">
                <a:latin typeface="Lato Light"/>
              </a:rPr>
              <a:t> </a:t>
            </a:r>
            <a:r>
              <a:rPr lang="en-ID" sz="2400" dirty="0" err="1">
                <a:latin typeface="Lato Light"/>
              </a:rPr>
              <a:t>sangat</a:t>
            </a:r>
            <a:r>
              <a:rPr lang="en-ID" sz="2400" dirty="0">
                <a:latin typeface="Lato Light"/>
              </a:rPr>
              <a:t> </a:t>
            </a:r>
            <a:r>
              <a:rPr lang="en-ID" sz="2400" dirty="0" err="1">
                <a:latin typeface="Lato Light"/>
              </a:rPr>
              <a:t>penting</a:t>
            </a:r>
            <a:r>
              <a:rPr lang="en-ID" sz="2400" dirty="0">
                <a:latin typeface="Lato Light"/>
              </a:rPr>
              <a:t> </a:t>
            </a:r>
            <a:r>
              <a:rPr lang="en-ID" sz="2400" dirty="0" err="1">
                <a:latin typeface="Lato Light"/>
              </a:rPr>
              <a:t>untuk</a:t>
            </a:r>
            <a:r>
              <a:rPr lang="en-ID" sz="2400" dirty="0">
                <a:latin typeface="Lato Light"/>
              </a:rPr>
              <a:t> </a:t>
            </a:r>
            <a:r>
              <a:rPr lang="en-ID" sz="2400" dirty="0" err="1">
                <a:latin typeface="Lato Light"/>
              </a:rPr>
              <a:t>diperhatikan</a:t>
            </a:r>
            <a:r>
              <a:rPr lang="en-ID" sz="2400" dirty="0">
                <a:latin typeface="Lato Light"/>
              </a:rPr>
              <a:t>. </a:t>
            </a:r>
            <a:r>
              <a:rPr lang="en-ID" sz="2400" dirty="0" err="1">
                <a:latin typeface="Lato Light"/>
              </a:rPr>
              <a:t>Pemeliharaan</a:t>
            </a:r>
            <a:r>
              <a:rPr lang="en-ID" sz="2400" dirty="0">
                <a:latin typeface="Lato Light"/>
              </a:rPr>
              <a:t> </a:t>
            </a:r>
            <a:r>
              <a:rPr lang="en-ID" sz="2400" dirty="0" err="1">
                <a:latin typeface="Lato Light"/>
              </a:rPr>
              <a:t>kebersihan</a:t>
            </a:r>
            <a:r>
              <a:rPr lang="en-ID" sz="2400" dirty="0">
                <a:latin typeface="Lato Light"/>
              </a:rPr>
              <a:t> </a:t>
            </a:r>
            <a:r>
              <a:rPr lang="en-ID" sz="2400" dirty="0" err="1">
                <a:latin typeface="Lato Light"/>
              </a:rPr>
              <a:t>perorangan</a:t>
            </a:r>
            <a:r>
              <a:rPr lang="en-ID" sz="2400" dirty="0">
                <a:latin typeface="Lato Light"/>
              </a:rPr>
              <a:t> </a:t>
            </a:r>
            <a:r>
              <a:rPr lang="en-ID" sz="2400" dirty="0" err="1">
                <a:latin typeface="Lato Light"/>
              </a:rPr>
              <a:t>diperlukan</a:t>
            </a:r>
            <a:r>
              <a:rPr lang="en-ID" sz="2400" dirty="0">
                <a:latin typeface="Lato Light"/>
              </a:rPr>
              <a:t> </a:t>
            </a:r>
            <a:r>
              <a:rPr lang="en-ID" sz="2400" dirty="0" err="1">
                <a:latin typeface="Lato Light"/>
              </a:rPr>
              <a:t>untuk</a:t>
            </a:r>
            <a:r>
              <a:rPr lang="en-ID" sz="2400" dirty="0">
                <a:latin typeface="Lato Light"/>
              </a:rPr>
              <a:t> </a:t>
            </a:r>
            <a:r>
              <a:rPr lang="en-ID" sz="2400" dirty="0" err="1">
                <a:latin typeface="Lato Light"/>
              </a:rPr>
              <a:t>kenyamanan</a:t>
            </a:r>
            <a:r>
              <a:rPr lang="en-ID" sz="2400" dirty="0">
                <a:latin typeface="Lato Light"/>
              </a:rPr>
              <a:t> </a:t>
            </a:r>
            <a:r>
              <a:rPr lang="en-ID" sz="2400" dirty="0" err="1">
                <a:latin typeface="Lato Light"/>
              </a:rPr>
              <a:t>individu</a:t>
            </a:r>
            <a:r>
              <a:rPr lang="en-ID" sz="2400" dirty="0">
                <a:latin typeface="Lato Light"/>
              </a:rPr>
              <a:t> , </a:t>
            </a:r>
            <a:r>
              <a:rPr lang="en-ID" sz="2400" dirty="0" err="1">
                <a:latin typeface="Lato Light"/>
              </a:rPr>
              <a:t>keamanan</a:t>
            </a:r>
            <a:r>
              <a:rPr lang="en-ID" sz="2400" dirty="0">
                <a:latin typeface="Lato Light"/>
              </a:rPr>
              <a:t> dan </a:t>
            </a:r>
            <a:r>
              <a:rPr lang="en-ID" sz="2400" dirty="0" err="1">
                <a:latin typeface="Lato Light"/>
              </a:rPr>
              <a:t>kesehatan</a:t>
            </a:r>
            <a:r>
              <a:rPr lang="en-ID" sz="2400" dirty="0">
                <a:latin typeface="Lato Light"/>
              </a:rPr>
              <a:t>.</a:t>
            </a:r>
          </a:p>
          <a:p>
            <a:pPr marL="0" indent="0" algn="just">
              <a:buNone/>
            </a:pPr>
            <a:br>
              <a:rPr lang="en-ID" dirty="0"/>
            </a:br>
            <a:endParaRPr lang="en-ID" dirty="0"/>
          </a:p>
        </p:txBody>
      </p:sp>
    </p:spTree>
    <p:extLst>
      <p:ext uri="{BB962C8B-B14F-4D97-AF65-F5344CB8AC3E}">
        <p14:creationId xmlns:p14="http://schemas.microsoft.com/office/powerpoint/2010/main" val="8730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D6357720-7358-4771-AA9E-12C7D05E98EA}"/>
              </a:ext>
            </a:extLst>
          </p:cNvPr>
          <p:cNvSpPr>
            <a:spLocks noGrp="1"/>
          </p:cNvSpPr>
          <p:nvPr>
            <p:ph type="title"/>
          </p:nvPr>
        </p:nvSpPr>
        <p:spPr>
          <a:xfrm>
            <a:off x="79775" y="650874"/>
            <a:ext cx="12032450" cy="1325563"/>
          </a:xfrm>
        </p:spPr>
        <p:txBody>
          <a:bodyPr>
            <a:noAutofit/>
          </a:bodyPr>
          <a:lstStyle/>
          <a:p>
            <a:pPr algn="ctr"/>
            <a:br>
              <a:rPr lang="en-ID" sz="1800" dirty="0">
                <a:latin typeface="Lato Light"/>
              </a:rPr>
            </a:br>
            <a:br>
              <a:rPr lang="en-ID" sz="1800" dirty="0">
                <a:latin typeface="Lato Light"/>
              </a:rPr>
            </a:br>
            <a:r>
              <a:rPr lang="en-ID" sz="2400" dirty="0" err="1">
                <a:latin typeface="Lato Light"/>
              </a:rPr>
              <a:t>Menurut</a:t>
            </a:r>
            <a:r>
              <a:rPr lang="en-ID" sz="2400" dirty="0">
                <a:latin typeface="Lato Light"/>
              </a:rPr>
              <a:t> </a:t>
            </a:r>
            <a:r>
              <a:rPr lang="en-ID" sz="2400" dirty="0" err="1">
                <a:latin typeface="Lato Light"/>
              </a:rPr>
              <a:t>Depkes</a:t>
            </a:r>
            <a:r>
              <a:rPr lang="en-ID" sz="2400" dirty="0">
                <a:latin typeface="Lato Light"/>
              </a:rPr>
              <a:t> (2000) </a:t>
            </a:r>
            <a:r>
              <a:rPr lang="en-ID" sz="2400" dirty="0" err="1">
                <a:latin typeface="Lato Light"/>
              </a:rPr>
              <a:t>Faktor</a:t>
            </a:r>
            <a:r>
              <a:rPr lang="en-ID" sz="2400" dirty="0">
                <a:latin typeface="Lato Light"/>
              </a:rPr>
              <a:t> – </a:t>
            </a:r>
            <a:r>
              <a:rPr lang="en-ID" sz="2400" dirty="0" err="1">
                <a:latin typeface="Lato Light"/>
              </a:rPr>
              <a:t>faktor</a:t>
            </a:r>
            <a:r>
              <a:rPr lang="en-ID" sz="2400" dirty="0">
                <a:latin typeface="Lato Light"/>
              </a:rPr>
              <a:t> yang </a:t>
            </a:r>
            <a:r>
              <a:rPr lang="en-ID" sz="2400" dirty="0" err="1">
                <a:latin typeface="Lato Light"/>
              </a:rPr>
              <a:t>mempengaruhi</a:t>
            </a:r>
            <a:r>
              <a:rPr lang="en-ID" sz="2400" dirty="0">
                <a:latin typeface="Lato Light"/>
              </a:rPr>
              <a:t> </a:t>
            </a:r>
            <a:r>
              <a:rPr lang="en-ID" sz="2400" i="1" dirty="0">
                <a:latin typeface="Lato Light"/>
              </a:rPr>
              <a:t>personal hygiene </a:t>
            </a:r>
            <a:r>
              <a:rPr lang="en-ID" sz="2400" dirty="0" err="1">
                <a:latin typeface="Lato Light"/>
              </a:rPr>
              <a:t>adalah</a:t>
            </a:r>
            <a:r>
              <a:rPr lang="en-ID" sz="2400" dirty="0">
                <a:latin typeface="Lato Light"/>
              </a:rPr>
              <a:t>:</a:t>
            </a:r>
            <a:br>
              <a:rPr lang="en-ID" sz="2000" dirty="0">
                <a:latin typeface="Lato Light"/>
              </a:rPr>
            </a:br>
            <a:br>
              <a:rPr lang="en-US" sz="2000" dirty="0"/>
            </a:br>
            <a:br>
              <a:rPr lang="en-ID" sz="2000" dirty="0">
                <a:latin typeface="Lato Light"/>
              </a:rPr>
            </a:br>
            <a:endParaRPr lang="en-ID" sz="2000" dirty="0"/>
          </a:p>
        </p:txBody>
      </p:sp>
      <p:graphicFrame>
        <p:nvGraphicFramePr>
          <p:cNvPr id="14" name="Content Placeholder 3">
            <a:extLst>
              <a:ext uri="{FF2B5EF4-FFF2-40B4-BE49-F238E27FC236}">
                <a16:creationId xmlns:a16="http://schemas.microsoft.com/office/drawing/2014/main" id="{EF86301F-0706-45F5-80DC-E25E64AA82C6}"/>
              </a:ext>
            </a:extLst>
          </p:cNvPr>
          <p:cNvGraphicFramePr>
            <a:graphicFrameLocks/>
          </p:cNvGraphicFramePr>
          <p:nvPr>
            <p:extLst>
              <p:ext uri="{D42A27DB-BD31-4B8C-83A1-F6EECF244321}">
                <p14:modId xmlns:p14="http://schemas.microsoft.com/office/powerpoint/2010/main" val="1530614075"/>
              </p:ext>
            </p:extLst>
          </p:nvPr>
        </p:nvGraphicFramePr>
        <p:xfrm>
          <a:off x="0" y="1716088"/>
          <a:ext cx="12192000" cy="43259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3323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D6357720-7358-4771-AA9E-12C7D05E98EA}"/>
              </a:ext>
            </a:extLst>
          </p:cNvPr>
          <p:cNvSpPr>
            <a:spLocks noGrp="1"/>
          </p:cNvSpPr>
          <p:nvPr>
            <p:ph type="title"/>
          </p:nvPr>
        </p:nvSpPr>
        <p:spPr>
          <a:xfrm>
            <a:off x="839788" y="457200"/>
            <a:ext cx="6580189" cy="780757"/>
          </a:xfrm>
          <a:ln>
            <a:solidFill>
              <a:srgbClr val="002060"/>
            </a:solidFill>
          </a:ln>
        </p:spPr>
        <p:txBody>
          <a:bodyPr>
            <a:noAutofit/>
          </a:bodyPr>
          <a:lstStyle/>
          <a:p>
            <a:pPr algn="ctr"/>
            <a:r>
              <a:rPr lang="en-ID" dirty="0">
                <a:latin typeface="Lato Light"/>
              </a:rPr>
              <a:t>Food Hygiene</a:t>
            </a:r>
            <a:endParaRPr lang="en-ID" sz="4800" dirty="0"/>
          </a:p>
        </p:txBody>
      </p:sp>
      <p:pic>
        <p:nvPicPr>
          <p:cNvPr id="10" name="Content Placeholder 9">
            <a:extLst>
              <a:ext uri="{FF2B5EF4-FFF2-40B4-BE49-F238E27FC236}">
                <a16:creationId xmlns:a16="http://schemas.microsoft.com/office/drawing/2014/main" id="{5DAACABE-193E-4F42-A808-516DF7D1D691}"/>
              </a:ext>
            </a:extLst>
          </p:cNvPr>
          <p:cNvPicPr>
            <a:picLocks noGrp="1" noChangeAspect="1"/>
          </p:cNvPicPr>
          <p:nvPr>
            <p:ph idx="1"/>
          </p:nvPr>
        </p:nvPicPr>
        <p:blipFill>
          <a:blip r:embed="rId5"/>
          <a:stretch>
            <a:fillRect/>
          </a:stretch>
        </p:blipFill>
        <p:spPr>
          <a:xfrm>
            <a:off x="8108437" y="1352292"/>
            <a:ext cx="3243775" cy="3243775"/>
          </a:xfrm>
          <a:prstGeom prst="rect">
            <a:avLst/>
          </a:prstGeom>
        </p:spPr>
      </p:pic>
      <p:sp>
        <p:nvSpPr>
          <p:cNvPr id="7" name="Text Placeholder 6">
            <a:extLst>
              <a:ext uri="{FF2B5EF4-FFF2-40B4-BE49-F238E27FC236}">
                <a16:creationId xmlns:a16="http://schemas.microsoft.com/office/drawing/2014/main" id="{CC2D7814-8104-486A-AD0D-EDABD74E00A1}"/>
              </a:ext>
            </a:extLst>
          </p:cNvPr>
          <p:cNvSpPr>
            <a:spLocks noGrp="1"/>
          </p:cNvSpPr>
          <p:nvPr>
            <p:ph type="body" sz="half" idx="2"/>
          </p:nvPr>
        </p:nvSpPr>
        <p:spPr>
          <a:xfrm>
            <a:off x="839787" y="1581150"/>
            <a:ext cx="6580190" cy="4287838"/>
          </a:xfrm>
          <a:solidFill>
            <a:schemeClr val="accent5">
              <a:lumMod val="40000"/>
              <a:lumOff val="60000"/>
            </a:schemeClr>
          </a:solidFill>
          <a:ln>
            <a:solidFill>
              <a:srgbClr val="002060"/>
            </a:solidFill>
          </a:ln>
        </p:spPr>
        <p:txBody>
          <a:bodyPr>
            <a:normAutofit fontScale="92500" lnSpcReduction="10000"/>
          </a:bodyPr>
          <a:lstStyle/>
          <a:p>
            <a:pPr algn="ctr"/>
            <a:r>
              <a:rPr lang="en-ID" sz="2800" dirty="0">
                <a:latin typeface="Lato Light"/>
              </a:rPr>
              <a:t>Hygiene </a:t>
            </a:r>
            <a:r>
              <a:rPr lang="en-ID" sz="2800" dirty="0" err="1">
                <a:latin typeface="Lato Light"/>
              </a:rPr>
              <a:t>sanitasi</a:t>
            </a:r>
            <a:r>
              <a:rPr lang="en-ID" sz="2800" dirty="0">
                <a:latin typeface="Lato Light"/>
              </a:rPr>
              <a:t> </a:t>
            </a:r>
            <a:r>
              <a:rPr lang="en-ID" sz="2800" dirty="0" err="1">
                <a:latin typeface="Lato Light"/>
              </a:rPr>
              <a:t>makanan</a:t>
            </a:r>
            <a:r>
              <a:rPr lang="en-ID" sz="2800" dirty="0">
                <a:latin typeface="Lato Light"/>
              </a:rPr>
              <a:t> dan </a:t>
            </a:r>
            <a:r>
              <a:rPr lang="en-ID" sz="2800" dirty="0" err="1">
                <a:latin typeface="Lato Light"/>
              </a:rPr>
              <a:t>minuman</a:t>
            </a:r>
            <a:r>
              <a:rPr lang="en-ID" sz="2800" dirty="0">
                <a:latin typeface="Lato Light"/>
              </a:rPr>
              <a:t> </a:t>
            </a:r>
            <a:r>
              <a:rPr lang="en-ID" sz="2800" dirty="0" err="1">
                <a:latin typeface="Lato Light"/>
              </a:rPr>
              <a:t>adalah</a:t>
            </a:r>
            <a:r>
              <a:rPr lang="en-ID" sz="2800" dirty="0">
                <a:latin typeface="Lato Light"/>
              </a:rPr>
              <a:t> </a:t>
            </a:r>
            <a:r>
              <a:rPr lang="en-ID" sz="2800" dirty="0" err="1">
                <a:latin typeface="Lato Light"/>
              </a:rPr>
              <a:t>upaya</a:t>
            </a:r>
            <a:r>
              <a:rPr lang="en-ID" sz="2800" dirty="0">
                <a:latin typeface="Lato Light"/>
              </a:rPr>
              <a:t> </a:t>
            </a:r>
            <a:r>
              <a:rPr lang="en-ID" sz="2800" dirty="0" err="1">
                <a:latin typeface="Lato Light"/>
              </a:rPr>
              <a:t>mengendalikan</a:t>
            </a:r>
            <a:r>
              <a:rPr lang="en-ID" sz="2800" dirty="0">
                <a:latin typeface="Lato Light"/>
              </a:rPr>
              <a:t> </a:t>
            </a:r>
            <a:r>
              <a:rPr lang="en-ID" sz="2800" dirty="0" err="1">
                <a:latin typeface="Lato Light"/>
              </a:rPr>
              <a:t>faktor</a:t>
            </a:r>
            <a:r>
              <a:rPr lang="en-ID" sz="2800" dirty="0">
                <a:latin typeface="Lato Light"/>
              </a:rPr>
              <a:t> </a:t>
            </a:r>
            <a:r>
              <a:rPr lang="en-ID" sz="2800" dirty="0" err="1">
                <a:latin typeface="Lato Light"/>
              </a:rPr>
              <a:t>makanan</a:t>
            </a:r>
            <a:r>
              <a:rPr lang="en-ID" sz="2800" dirty="0">
                <a:latin typeface="Lato Light"/>
              </a:rPr>
              <a:t>, orang, </a:t>
            </a:r>
            <a:r>
              <a:rPr lang="en-ID" sz="2800" dirty="0" err="1">
                <a:latin typeface="Lato Light"/>
              </a:rPr>
              <a:t>tempat</a:t>
            </a:r>
            <a:r>
              <a:rPr lang="en-ID" sz="2800" dirty="0">
                <a:latin typeface="Lato Light"/>
              </a:rPr>
              <a:t> dan </a:t>
            </a:r>
            <a:r>
              <a:rPr lang="en-ID" sz="2800" dirty="0" err="1">
                <a:latin typeface="Lato Light"/>
              </a:rPr>
              <a:t>perlengkapannya</a:t>
            </a:r>
            <a:r>
              <a:rPr lang="en-ID" sz="2800" dirty="0">
                <a:latin typeface="Lato Light"/>
              </a:rPr>
              <a:t> yang </a:t>
            </a:r>
            <a:r>
              <a:rPr lang="en-ID" sz="2800" dirty="0" err="1">
                <a:latin typeface="Lato Light"/>
              </a:rPr>
              <a:t>dapat</a:t>
            </a:r>
            <a:r>
              <a:rPr lang="en-ID" sz="2800" dirty="0">
                <a:latin typeface="Lato Light"/>
              </a:rPr>
              <a:t> </a:t>
            </a:r>
            <a:r>
              <a:rPr lang="en-ID" sz="2800" dirty="0" err="1">
                <a:latin typeface="Lato Light"/>
              </a:rPr>
              <a:t>atau</a:t>
            </a:r>
            <a:r>
              <a:rPr lang="en-ID" sz="2800" dirty="0">
                <a:latin typeface="Lato Light"/>
              </a:rPr>
              <a:t> </a:t>
            </a:r>
            <a:r>
              <a:rPr lang="en-ID" sz="2800" dirty="0" err="1">
                <a:latin typeface="Lato Light"/>
              </a:rPr>
              <a:t>mungkin</a:t>
            </a:r>
            <a:r>
              <a:rPr lang="en-ID" sz="2800" dirty="0">
                <a:latin typeface="Lato Light"/>
              </a:rPr>
              <a:t> </a:t>
            </a:r>
            <a:r>
              <a:rPr lang="en-ID" sz="2800" dirty="0" err="1">
                <a:latin typeface="Lato Light"/>
              </a:rPr>
              <a:t>dapat</a:t>
            </a:r>
            <a:r>
              <a:rPr lang="en-ID" sz="2800" dirty="0">
                <a:latin typeface="Lato Light"/>
              </a:rPr>
              <a:t> </a:t>
            </a:r>
            <a:r>
              <a:rPr lang="en-ID" sz="2800" dirty="0" err="1">
                <a:latin typeface="Lato Light"/>
              </a:rPr>
              <a:t>menimbulkan</a:t>
            </a:r>
            <a:r>
              <a:rPr lang="en-ID" sz="2800" dirty="0">
                <a:latin typeface="Lato Light"/>
              </a:rPr>
              <a:t> </a:t>
            </a:r>
            <a:r>
              <a:rPr lang="en-ID" sz="2800" dirty="0" err="1">
                <a:latin typeface="Lato Light"/>
              </a:rPr>
              <a:t>penyakit</a:t>
            </a:r>
            <a:r>
              <a:rPr lang="en-ID" sz="2800" dirty="0">
                <a:latin typeface="Lato Light"/>
              </a:rPr>
              <a:t> </a:t>
            </a:r>
            <a:r>
              <a:rPr lang="en-ID" sz="2800" dirty="0" err="1">
                <a:latin typeface="Lato Light"/>
              </a:rPr>
              <a:t>atau</a:t>
            </a:r>
            <a:r>
              <a:rPr lang="en-ID" sz="2800" dirty="0">
                <a:latin typeface="Lato Light"/>
              </a:rPr>
              <a:t> </a:t>
            </a:r>
            <a:r>
              <a:rPr lang="en-ID" sz="2800" dirty="0" err="1">
                <a:latin typeface="Lato Light"/>
              </a:rPr>
              <a:t>gangguan</a:t>
            </a:r>
            <a:r>
              <a:rPr lang="en-ID" sz="2800" dirty="0">
                <a:latin typeface="Lato Light"/>
              </a:rPr>
              <a:t> </a:t>
            </a:r>
            <a:r>
              <a:rPr lang="en-ID" sz="2800" dirty="0" err="1">
                <a:latin typeface="Lato Light"/>
              </a:rPr>
              <a:t>kesehatan</a:t>
            </a:r>
            <a:r>
              <a:rPr lang="en-ID" sz="2800" dirty="0">
                <a:latin typeface="Lato Light"/>
              </a:rPr>
              <a:t>. </a:t>
            </a:r>
            <a:r>
              <a:rPr lang="en-ID" sz="2800" dirty="0" err="1">
                <a:latin typeface="Lato Light"/>
              </a:rPr>
              <a:t>Persyaratan</a:t>
            </a:r>
            <a:r>
              <a:rPr lang="en-ID" sz="2800" dirty="0">
                <a:latin typeface="Lato Light"/>
              </a:rPr>
              <a:t> hygiene </a:t>
            </a:r>
            <a:r>
              <a:rPr lang="en-ID" sz="2800" dirty="0" err="1">
                <a:latin typeface="Lato Light"/>
              </a:rPr>
              <a:t>sanitasi</a:t>
            </a:r>
            <a:r>
              <a:rPr lang="en-ID" sz="2800" dirty="0">
                <a:latin typeface="Lato Light"/>
              </a:rPr>
              <a:t> </a:t>
            </a:r>
            <a:r>
              <a:rPr lang="en-ID" sz="2800" dirty="0" err="1">
                <a:latin typeface="Lato Light"/>
              </a:rPr>
              <a:t>adalah</a:t>
            </a:r>
            <a:r>
              <a:rPr lang="en-ID" sz="2800" dirty="0">
                <a:latin typeface="Lato Light"/>
              </a:rPr>
              <a:t> </a:t>
            </a:r>
            <a:r>
              <a:rPr lang="en-ID" sz="2800" dirty="0" err="1">
                <a:latin typeface="Lato Light"/>
              </a:rPr>
              <a:t>ketentuan-ketentuan</a:t>
            </a:r>
            <a:r>
              <a:rPr lang="en-ID" sz="2800" dirty="0">
                <a:latin typeface="Lato Light"/>
              </a:rPr>
              <a:t> </a:t>
            </a:r>
            <a:r>
              <a:rPr lang="en-ID" sz="2800" dirty="0" err="1">
                <a:latin typeface="Lato Light"/>
              </a:rPr>
              <a:t>teknis</a:t>
            </a:r>
            <a:r>
              <a:rPr lang="en-ID" sz="2800" dirty="0">
                <a:latin typeface="Lato Light"/>
              </a:rPr>
              <a:t> yang </a:t>
            </a:r>
            <a:r>
              <a:rPr lang="en-ID" sz="2800" dirty="0" err="1">
                <a:latin typeface="Lato Light"/>
              </a:rPr>
              <a:t>ditetapkan</a:t>
            </a:r>
            <a:r>
              <a:rPr lang="en-ID" sz="2800" dirty="0">
                <a:latin typeface="Lato Light"/>
              </a:rPr>
              <a:t> </a:t>
            </a:r>
            <a:r>
              <a:rPr lang="en-ID" sz="2800" dirty="0" err="1">
                <a:latin typeface="Lato Light"/>
              </a:rPr>
              <a:t>terhadap</a:t>
            </a:r>
            <a:r>
              <a:rPr lang="en-ID" sz="2800" dirty="0">
                <a:latin typeface="Lato Light"/>
              </a:rPr>
              <a:t> </a:t>
            </a:r>
            <a:r>
              <a:rPr lang="en-ID" sz="2800" dirty="0" err="1">
                <a:latin typeface="Lato Light"/>
              </a:rPr>
              <a:t>produk</a:t>
            </a:r>
            <a:r>
              <a:rPr lang="en-ID" sz="2800" dirty="0">
                <a:latin typeface="Lato Light"/>
              </a:rPr>
              <a:t> </a:t>
            </a:r>
            <a:r>
              <a:rPr lang="en-ID" sz="2800" dirty="0" err="1">
                <a:latin typeface="Lato Light"/>
              </a:rPr>
              <a:t>rumah</a:t>
            </a:r>
            <a:r>
              <a:rPr lang="en-ID" sz="2800" dirty="0">
                <a:latin typeface="Lato Light"/>
              </a:rPr>
              <a:t> </a:t>
            </a:r>
            <a:r>
              <a:rPr lang="en-ID" sz="2800" dirty="0" err="1">
                <a:latin typeface="Lato Light"/>
              </a:rPr>
              <a:t>makan</a:t>
            </a:r>
            <a:r>
              <a:rPr lang="en-ID" sz="2800" dirty="0">
                <a:latin typeface="Lato Light"/>
              </a:rPr>
              <a:t> dan </a:t>
            </a:r>
            <a:r>
              <a:rPr lang="en-ID" sz="2800" dirty="0" err="1">
                <a:latin typeface="Lato Light"/>
              </a:rPr>
              <a:t>restoran</a:t>
            </a:r>
            <a:r>
              <a:rPr lang="en-ID" sz="2800" dirty="0">
                <a:latin typeface="Lato Light"/>
              </a:rPr>
              <a:t>, </a:t>
            </a:r>
            <a:r>
              <a:rPr lang="en-ID" sz="2800" dirty="0" err="1">
                <a:latin typeface="Lato Light"/>
              </a:rPr>
              <a:t>personel</a:t>
            </a:r>
            <a:r>
              <a:rPr lang="en-ID" sz="2800" dirty="0">
                <a:latin typeface="Lato Light"/>
              </a:rPr>
              <a:t> dan </a:t>
            </a:r>
            <a:r>
              <a:rPr lang="en-ID" sz="2800" dirty="0" err="1">
                <a:latin typeface="Lato Light"/>
              </a:rPr>
              <a:t>perlengkapannya</a:t>
            </a:r>
            <a:r>
              <a:rPr lang="en-ID" sz="2800" dirty="0">
                <a:latin typeface="Lato Light"/>
              </a:rPr>
              <a:t> yang </a:t>
            </a:r>
            <a:r>
              <a:rPr lang="en-ID" sz="2800" dirty="0" err="1">
                <a:latin typeface="Lato Light"/>
              </a:rPr>
              <a:t>meliputi</a:t>
            </a:r>
            <a:r>
              <a:rPr lang="en-ID" sz="2800" dirty="0">
                <a:latin typeface="Lato Light"/>
              </a:rPr>
              <a:t> </a:t>
            </a:r>
            <a:r>
              <a:rPr lang="en-ID" sz="2800" dirty="0" err="1">
                <a:latin typeface="Lato Light"/>
              </a:rPr>
              <a:t>persyaratan</a:t>
            </a:r>
            <a:r>
              <a:rPr lang="en-ID" sz="2800" dirty="0">
                <a:latin typeface="Lato Light"/>
              </a:rPr>
              <a:t> </a:t>
            </a:r>
            <a:r>
              <a:rPr lang="en-ID" sz="2800" dirty="0" err="1">
                <a:latin typeface="Lato Light"/>
              </a:rPr>
              <a:t>bakteriologis</a:t>
            </a:r>
            <a:r>
              <a:rPr lang="en-ID" sz="2800" dirty="0">
                <a:latin typeface="Lato Light"/>
              </a:rPr>
              <a:t>, </a:t>
            </a:r>
            <a:r>
              <a:rPr lang="en-ID" sz="2800" dirty="0" err="1">
                <a:latin typeface="Lato Light"/>
              </a:rPr>
              <a:t>kimia</a:t>
            </a:r>
            <a:r>
              <a:rPr lang="en-ID" sz="2800" dirty="0">
                <a:latin typeface="Lato Light"/>
              </a:rPr>
              <a:t> dan </a:t>
            </a:r>
            <a:r>
              <a:rPr lang="en-ID" sz="2800" dirty="0" err="1">
                <a:latin typeface="Lato Light"/>
              </a:rPr>
              <a:t>fisika</a:t>
            </a:r>
            <a:br>
              <a:rPr lang="en-ID" sz="2800" dirty="0"/>
            </a:br>
            <a:endParaRPr lang="en-ID" sz="2800" dirty="0"/>
          </a:p>
          <a:p>
            <a:pPr algn="ctr"/>
            <a:endParaRPr lang="en-ID" sz="2800" dirty="0"/>
          </a:p>
        </p:txBody>
      </p:sp>
    </p:spTree>
    <p:extLst>
      <p:ext uri="{BB962C8B-B14F-4D97-AF65-F5344CB8AC3E}">
        <p14:creationId xmlns:p14="http://schemas.microsoft.com/office/powerpoint/2010/main" val="88528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D6357720-7358-4771-AA9E-12C7D05E98EA}"/>
              </a:ext>
            </a:extLst>
          </p:cNvPr>
          <p:cNvSpPr>
            <a:spLocks noGrp="1"/>
          </p:cNvSpPr>
          <p:nvPr>
            <p:ph type="title"/>
          </p:nvPr>
        </p:nvSpPr>
        <p:spPr>
          <a:xfrm>
            <a:off x="76199" y="855663"/>
            <a:ext cx="12036025" cy="835025"/>
          </a:xfrm>
          <a:ln>
            <a:solidFill>
              <a:srgbClr val="002060"/>
            </a:solidFill>
          </a:ln>
        </p:spPr>
        <p:txBody>
          <a:bodyPr>
            <a:noAutofit/>
          </a:bodyPr>
          <a:lstStyle/>
          <a:p>
            <a:pPr algn="ctr"/>
            <a:r>
              <a:rPr lang="en-ID" sz="4800" dirty="0" err="1"/>
              <a:t>Upaya</a:t>
            </a:r>
            <a:r>
              <a:rPr lang="en-ID" sz="4800" dirty="0"/>
              <a:t> – </a:t>
            </a:r>
            <a:r>
              <a:rPr lang="en-ID" sz="4800" dirty="0" err="1"/>
              <a:t>Upaya</a:t>
            </a:r>
            <a:r>
              <a:rPr lang="en-ID" sz="4800" dirty="0"/>
              <a:t> </a:t>
            </a:r>
            <a:r>
              <a:rPr lang="en-ID" sz="4800" dirty="0" err="1"/>
              <a:t>Sanitasi</a:t>
            </a:r>
            <a:r>
              <a:rPr lang="en-ID" sz="4800" dirty="0"/>
              <a:t> </a:t>
            </a:r>
          </a:p>
        </p:txBody>
      </p:sp>
      <p:graphicFrame>
        <p:nvGraphicFramePr>
          <p:cNvPr id="12" name="Content Placeholder 11">
            <a:extLst>
              <a:ext uri="{FF2B5EF4-FFF2-40B4-BE49-F238E27FC236}">
                <a16:creationId xmlns:a16="http://schemas.microsoft.com/office/drawing/2014/main" id="{070B5EA5-DCFB-4110-A586-52B5A763D35C}"/>
              </a:ext>
            </a:extLst>
          </p:cNvPr>
          <p:cNvGraphicFramePr>
            <a:graphicFrameLocks noGrp="1"/>
          </p:cNvGraphicFramePr>
          <p:nvPr>
            <p:ph idx="1"/>
          </p:nvPr>
        </p:nvGraphicFramePr>
        <p:xfrm>
          <a:off x="76199" y="2055815"/>
          <a:ext cx="12036026" cy="40131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4006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D6357720-7358-4771-AA9E-12C7D05E98EA}"/>
              </a:ext>
            </a:extLst>
          </p:cNvPr>
          <p:cNvSpPr>
            <a:spLocks noGrp="1"/>
          </p:cNvSpPr>
          <p:nvPr>
            <p:ph type="title"/>
          </p:nvPr>
        </p:nvSpPr>
        <p:spPr>
          <a:xfrm>
            <a:off x="76199" y="855663"/>
            <a:ext cx="12036025" cy="1163517"/>
          </a:xfrm>
          <a:solidFill>
            <a:schemeClr val="accent5">
              <a:lumMod val="40000"/>
              <a:lumOff val="60000"/>
            </a:schemeClr>
          </a:solidFill>
          <a:ln>
            <a:solidFill>
              <a:srgbClr val="002060"/>
            </a:solidFill>
          </a:ln>
        </p:spPr>
        <p:txBody>
          <a:bodyPr>
            <a:noAutofit/>
          </a:bodyPr>
          <a:lstStyle/>
          <a:p>
            <a:br>
              <a:rPr lang="en-ID" sz="3200" dirty="0">
                <a:latin typeface="Lato Light"/>
              </a:rPr>
            </a:br>
            <a:br>
              <a:rPr lang="en-ID" sz="3200" dirty="0">
                <a:latin typeface="Lato Light"/>
              </a:rPr>
            </a:br>
            <a:br>
              <a:rPr lang="en-ID" sz="3200" dirty="0">
                <a:latin typeface="Lato Light"/>
              </a:rPr>
            </a:br>
            <a:r>
              <a:rPr lang="en-ID" sz="2400" dirty="0" err="1">
                <a:latin typeface="Lato Light"/>
              </a:rPr>
              <a:t>Menurut</a:t>
            </a:r>
            <a:r>
              <a:rPr lang="en-ID" sz="2400" dirty="0">
                <a:latin typeface="Lato Light"/>
              </a:rPr>
              <a:t> </a:t>
            </a:r>
            <a:r>
              <a:rPr lang="en-ID" sz="2400" dirty="0" err="1">
                <a:latin typeface="Lato Light"/>
              </a:rPr>
              <a:t>Depkes</a:t>
            </a:r>
            <a:r>
              <a:rPr lang="en-ID" sz="2400" dirty="0">
                <a:latin typeface="Lato Light"/>
              </a:rPr>
              <a:t> RI, 2004, </a:t>
            </a:r>
            <a:r>
              <a:rPr lang="en-ID" sz="2400" dirty="0" err="1">
                <a:latin typeface="Lato Light"/>
              </a:rPr>
              <a:t>enam</a:t>
            </a:r>
            <a:r>
              <a:rPr lang="en-ID" sz="2400" dirty="0">
                <a:latin typeface="Lato Light"/>
              </a:rPr>
              <a:t> </a:t>
            </a:r>
            <a:r>
              <a:rPr lang="en-ID" sz="2400" dirty="0" err="1">
                <a:latin typeface="Lato Light"/>
              </a:rPr>
              <a:t>prinsip</a:t>
            </a:r>
            <a:r>
              <a:rPr lang="en-ID" sz="2400" dirty="0">
                <a:latin typeface="Lato Light"/>
              </a:rPr>
              <a:t> hygiene </a:t>
            </a:r>
            <a:r>
              <a:rPr lang="en-ID" sz="2400" dirty="0" err="1">
                <a:latin typeface="Lato Light"/>
              </a:rPr>
              <a:t>sanitasi</a:t>
            </a:r>
            <a:r>
              <a:rPr lang="en-ID" sz="2400" dirty="0">
                <a:latin typeface="Lato Light"/>
              </a:rPr>
              <a:t> </a:t>
            </a:r>
            <a:r>
              <a:rPr lang="en-ID" sz="2400" dirty="0" err="1">
                <a:latin typeface="Lato Light"/>
              </a:rPr>
              <a:t>makanan</a:t>
            </a:r>
            <a:r>
              <a:rPr lang="en-ID" sz="2400" dirty="0">
                <a:latin typeface="Lato Light"/>
              </a:rPr>
              <a:t> dan </a:t>
            </a:r>
            <a:r>
              <a:rPr lang="en-ID" sz="2400" dirty="0" err="1">
                <a:latin typeface="Lato Light"/>
              </a:rPr>
              <a:t>minuman</a:t>
            </a:r>
            <a:r>
              <a:rPr lang="en-ID" sz="2400" dirty="0">
                <a:latin typeface="Lato Light"/>
              </a:rPr>
              <a:t> </a:t>
            </a:r>
            <a:r>
              <a:rPr lang="en-ID" sz="2400" dirty="0" err="1">
                <a:latin typeface="Lato Light"/>
              </a:rPr>
              <a:t>yaitu</a:t>
            </a:r>
            <a:r>
              <a:rPr lang="en-ID" sz="2400" dirty="0">
                <a:latin typeface="Lato Light"/>
              </a:rPr>
              <a:t> :</a:t>
            </a:r>
            <a:br>
              <a:rPr lang="en-ID" sz="3200" dirty="0">
                <a:latin typeface="Lato Light"/>
              </a:rPr>
            </a:br>
            <a:br>
              <a:rPr lang="en-US" sz="4800" b="1" dirty="0">
                <a:latin typeface="Comic Sans MS" pitchFamily="66" charset="0"/>
              </a:rPr>
            </a:br>
            <a:endParaRPr lang="en-ID" sz="4800" b="1" dirty="0"/>
          </a:p>
        </p:txBody>
      </p:sp>
      <p:graphicFrame>
        <p:nvGraphicFramePr>
          <p:cNvPr id="12" name="Content Placeholder 11">
            <a:extLst>
              <a:ext uri="{FF2B5EF4-FFF2-40B4-BE49-F238E27FC236}">
                <a16:creationId xmlns:a16="http://schemas.microsoft.com/office/drawing/2014/main" id="{070B5EA5-DCFB-4110-A586-52B5A763D35C}"/>
              </a:ext>
            </a:extLst>
          </p:cNvPr>
          <p:cNvGraphicFramePr>
            <a:graphicFrameLocks noGrp="1"/>
          </p:cNvGraphicFramePr>
          <p:nvPr>
            <p:ph idx="1"/>
            <p:extLst>
              <p:ext uri="{D42A27DB-BD31-4B8C-83A1-F6EECF244321}">
                <p14:modId xmlns:p14="http://schemas.microsoft.com/office/powerpoint/2010/main" val="1239203628"/>
              </p:ext>
            </p:extLst>
          </p:nvPr>
        </p:nvGraphicFramePr>
        <p:xfrm>
          <a:off x="76199" y="2055815"/>
          <a:ext cx="12036026" cy="40131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683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p:txBody>
          <a:bodyPr/>
          <a:lstStyle/>
          <a:p>
            <a:pPr algn="ctr"/>
            <a:r>
              <a:rPr lang="en-ID" dirty="0" err="1"/>
              <a:t>Perbedaan</a:t>
            </a:r>
            <a:r>
              <a:rPr lang="en-ID" dirty="0"/>
              <a:t> Hygiene dan </a:t>
            </a:r>
            <a:r>
              <a:rPr lang="en-ID" dirty="0" err="1"/>
              <a:t>Sanitasi</a:t>
            </a:r>
            <a:endParaRPr lang="en-ID" dirty="0"/>
          </a:p>
        </p:txBody>
      </p:sp>
      <p:graphicFrame>
        <p:nvGraphicFramePr>
          <p:cNvPr id="7" name="Content Placeholder 6">
            <a:extLst>
              <a:ext uri="{FF2B5EF4-FFF2-40B4-BE49-F238E27FC236}">
                <a16:creationId xmlns:a16="http://schemas.microsoft.com/office/drawing/2014/main" id="{C1776E81-0C83-47C4-9CAC-0EA52F1461AA}"/>
              </a:ext>
            </a:extLst>
          </p:cNvPr>
          <p:cNvGraphicFramePr>
            <a:graphicFrameLocks noGrp="1"/>
          </p:cNvGraphicFramePr>
          <p:nvPr>
            <p:ph idx="1"/>
            <p:extLst>
              <p:ext uri="{D42A27DB-BD31-4B8C-83A1-F6EECF244321}">
                <p14:modId xmlns:p14="http://schemas.microsoft.com/office/powerpoint/2010/main" val="28426502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9984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p:txBody>
          <a:bodyPr/>
          <a:lstStyle/>
          <a:p>
            <a:pPr algn="ctr"/>
            <a:r>
              <a:rPr lang="nn-NO" b="1" dirty="0"/>
              <a:t>Pengertian Hygiene Menurut Para Ahli</a:t>
            </a:r>
            <a:br>
              <a:rPr lang="nn-NO" b="1" dirty="0"/>
            </a:br>
            <a:endParaRPr lang="en-ID" dirty="0"/>
          </a:p>
        </p:txBody>
      </p:sp>
      <p:graphicFrame>
        <p:nvGraphicFramePr>
          <p:cNvPr id="7" name="Content Placeholder 6">
            <a:extLst>
              <a:ext uri="{FF2B5EF4-FFF2-40B4-BE49-F238E27FC236}">
                <a16:creationId xmlns:a16="http://schemas.microsoft.com/office/drawing/2014/main" id="{C1776E81-0C83-47C4-9CAC-0EA52F1461AA}"/>
              </a:ext>
            </a:extLst>
          </p:cNvPr>
          <p:cNvGraphicFramePr>
            <a:graphicFrameLocks noGrp="1"/>
          </p:cNvGraphicFramePr>
          <p:nvPr>
            <p:ph idx="1"/>
            <p:extLst>
              <p:ext uri="{D42A27DB-BD31-4B8C-83A1-F6EECF244321}">
                <p14:modId xmlns:p14="http://schemas.microsoft.com/office/powerpoint/2010/main" val="4007179700"/>
              </p:ext>
            </p:extLst>
          </p:nvPr>
        </p:nvGraphicFramePr>
        <p:xfrm>
          <a:off x="38300" y="1085853"/>
          <a:ext cx="12073925" cy="48889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3787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a:xfrm>
            <a:off x="838200" y="365125"/>
            <a:ext cx="10515600" cy="1325563"/>
          </a:xfrm>
        </p:spPr>
        <p:txBody>
          <a:bodyPr/>
          <a:lstStyle/>
          <a:p>
            <a:pPr algn="ctr"/>
            <a:r>
              <a:rPr lang="nn-NO" b="1" dirty="0"/>
              <a:t>Pengertian Sanitasi Menurut Para Ahli</a:t>
            </a:r>
            <a:br>
              <a:rPr lang="nn-NO" b="1" dirty="0"/>
            </a:br>
            <a:endParaRPr lang="en-ID" dirty="0"/>
          </a:p>
        </p:txBody>
      </p:sp>
      <p:graphicFrame>
        <p:nvGraphicFramePr>
          <p:cNvPr id="7" name="Content Placeholder 6">
            <a:extLst>
              <a:ext uri="{FF2B5EF4-FFF2-40B4-BE49-F238E27FC236}">
                <a16:creationId xmlns:a16="http://schemas.microsoft.com/office/drawing/2014/main" id="{C1776E81-0C83-47C4-9CAC-0EA52F1461AA}"/>
              </a:ext>
            </a:extLst>
          </p:cNvPr>
          <p:cNvGraphicFramePr>
            <a:graphicFrameLocks noGrp="1"/>
          </p:cNvGraphicFramePr>
          <p:nvPr>
            <p:ph idx="1"/>
            <p:extLst>
              <p:ext uri="{D42A27DB-BD31-4B8C-83A1-F6EECF244321}">
                <p14:modId xmlns:p14="http://schemas.microsoft.com/office/powerpoint/2010/main" val="3659006626"/>
              </p:ext>
            </p:extLst>
          </p:nvPr>
        </p:nvGraphicFramePr>
        <p:xfrm>
          <a:off x="38300" y="1220790"/>
          <a:ext cx="12073925" cy="48985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6515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a:xfrm>
            <a:off x="838200" y="365125"/>
            <a:ext cx="10515600" cy="1325563"/>
          </a:xfrm>
        </p:spPr>
        <p:txBody>
          <a:bodyPr/>
          <a:lstStyle/>
          <a:p>
            <a:pPr algn="ctr"/>
            <a:r>
              <a:rPr lang="en-ID" dirty="0" err="1">
                <a:latin typeface="Lato Light"/>
              </a:rPr>
              <a:t>Ruang</a:t>
            </a:r>
            <a:r>
              <a:rPr lang="en-ID" dirty="0">
                <a:latin typeface="Lato Light"/>
              </a:rPr>
              <a:t> </a:t>
            </a:r>
            <a:r>
              <a:rPr lang="en-ID" dirty="0" err="1">
                <a:latin typeface="Lato Light"/>
              </a:rPr>
              <a:t>Lingkup</a:t>
            </a:r>
            <a:r>
              <a:rPr lang="en-ID" dirty="0">
                <a:latin typeface="Lato Light"/>
              </a:rPr>
              <a:t> Hygiene </a:t>
            </a:r>
            <a:endParaRPr lang="en-ID" dirty="0"/>
          </a:p>
        </p:txBody>
      </p:sp>
      <p:graphicFrame>
        <p:nvGraphicFramePr>
          <p:cNvPr id="11" name="Content Placeholder 10">
            <a:extLst>
              <a:ext uri="{FF2B5EF4-FFF2-40B4-BE49-F238E27FC236}">
                <a16:creationId xmlns:a16="http://schemas.microsoft.com/office/drawing/2014/main" id="{F9FA5981-E3F8-4185-9548-CDAF934BD468}"/>
              </a:ext>
            </a:extLst>
          </p:cNvPr>
          <p:cNvGraphicFramePr>
            <a:graphicFrameLocks noGrp="1"/>
          </p:cNvGraphicFramePr>
          <p:nvPr>
            <p:ph idx="1"/>
            <p:extLst>
              <p:ext uri="{D42A27DB-BD31-4B8C-83A1-F6EECF244321}">
                <p14:modId xmlns:p14="http://schemas.microsoft.com/office/powerpoint/2010/main" val="20220234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1468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a:xfrm>
            <a:off x="838200" y="365125"/>
            <a:ext cx="10515600" cy="1325563"/>
          </a:xfrm>
        </p:spPr>
        <p:txBody>
          <a:bodyPr/>
          <a:lstStyle/>
          <a:p>
            <a:pPr algn="ctr"/>
            <a:r>
              <a:rPr lang="en-ID" dirty="0" err="1">
                <a:latin typeface="Lato Light"/>
              </a:rPr>
              <a:t>Ruang</a:t>
            </a:r>
            <a:r>
              <a:rPr lang="en-ID" dirty="0">
                <a:latin typeface="Lato Light"/>
              </a:rPr>
              <a:t> </a:t>
            </a:r>
            <a:r>
              <a:rPr lang="en-ID" dirty="0" err="1">
                <a:latin typeface="Lato Light"/>
              </a:rPr>
              <a:t>Lingkup</a:t>
            </a:r>
            <a:r>
              <a:rPr lang="en-ID" dirty="0">
                <a:latin typeface="Lato Light"/>
              </a:rPr>
              <a:t> </a:t>
            </a:r>
            <a:r>
              <a:rPr lang="en-ID" dirty="0" err="1">
                <a:latin typeface="Lato Light"/>
              </a:rPr>
              <a:t>Sanitasi</a:t>
            </a:r>
            <a:endParaRPr lang="en-ID" dirty="0"/>
          </a:p>
        </p:txBody>
      </p:sp>
      <p:graphicFrame>
        <p:nvGraphicFramePr>
          <p:cNvPr id="10" name="Content Placeholder 9">
            <a:extLst>
              <a:ext uri="{FF2B5EF4-FFF2-40B4-BE49-F238E27FC236}">
                <a16:creationId xmlns:a16="http://schemas.microsoft.com/office/drawing/2014/main" id="{9423264B-4C0D-4935-8E8F-D3A96CC567BB}"/>
              </a:ext>
            </a:extLst>
          </p:cNvPr>
          <p:cNvGraphicFramePr>
            <a:graphicFrameLocks noGrp="1"/>
          </p:cNvGraphicFramePr>
          <p:nvPr>
            <p:ph idx="1"/>
            <p:extLst>
              <p:ext uri="{D42A27DB-BD31-4B8C-83A1-F6EECF244321}">
                <p14:modId xmlns:p14="http://schemas.microsoft.com/office/powerpoint/2010/main" val="1846956980"/>
              </p:ext>
            </p:extLst>
          </p:nvPr>
        </p:nvGraphicFramePr>
        <p:xfrm>
          <a:off x="0" y="1623220"/>
          <a:ext cx="121920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6218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a:xfrm>
            <a:off x="838200" y="365125"/>
            <a:ext cx="10515600" cy="1325563"/>
          </a:xfrm>
        </p:spPr>
        <p:txBody>
          <a:bodyPr/>
          <a:lstStyle/>
          <a:p>
            <a:pPr algn="ctr"/>
            <a:r>
              <a:rPr lang="en-US" dirty="0">
                <a:latin typeface="Lato Light"/>
              </a:rPr>
              <a:t>Usaha </a:t>
            </a:r>
            <a:r>
              <a:rPr lang="en-US" dirty="0" err="1">
                <a:latin typeface="Lato Light"/>
              </a:rPr>
              <a:t>Kesehatan</a:t>
            </a:r>
            <a:r>
              <a:rPr lang="en-US" dirty="0">
                <a:latin typeface="Lato Light"/>
              </a:rPr>
              <a:t> </a:t>
            </a:r>
            <a:r>
              <a:rPr lang="en-US" dirty="0" err="1">
                <a:latin typeface="Lato Light"/>
              </a:rPr>
              <a:t>pokok</a:t>
            </a:r>
            <a:br>
              <a:rPr lang="en-US" dirty="0">
                <a:latin typeface="Lato Light"/>
              </a:rPr>
            </a:br>
            <a:r>
              <a:rPr lang="en-US" dirty="0">
                <a:latin typeface="Lato Light"/>
              </a:rPr>
              <a:t> ( Basic Health Services ) </a:t>
            </a:r>
            <a:endParaRPr lang="en-ID" dirty="0"/>
          </a:p>
        </p:txBody>
      </p:sp>
      <p:graphicFrame>
        <p:nvGraphicFramePr>
          <p:cNvPr id="11" name="Content Placeholder 10">
            <a:extLst>
              <a:ext uri="{FF2B5EF4-FFF2-40B4-BE49-F238E27FC236}">
                <a16:creationId xmlns:a16="http://schemas.microsoft.com/office/drawing/2014/main" id="{E0CE84A2-318E-4593-85F1-4004ED4340AD}"/>
              </a:ext>
            </a:extLst>
          </p:cNvPr>
          <p:cNvGraphicFramePr>
            <a:graphicFrameLocks noGrp="1"/>
          </p:cNvGraphicFramePr>
          <p:nvPr>
            <p:ph idx="1"/>
            <p:extLst>
              <p:ext uri="{D42A27DB-BD31-4B8C-83A1-F6EECF244321}">
                <p14:modId xmlns:p14="http://schemas.microsoft.com/office/powerpoint/2010/main" val="41964252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1900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a:xfrm>
            <a:off x="838200" y="513495"/>
            <a:ext cx="10515600" cy="1325563"/>
          </a:xfrm>
        </p:spPr>
        <p:txBody>
          <a:bodyPr/>
          <a:lstStyle/>
          <a:p>
            <a:pPr algn="ctr"/>
            <a:r>
              <a:rPr lang="en-ID" b="1" dirty="0"/>
              <a:t>SANITASI LINGKUNGAN</a:t>
            </a:r>
            <a:br>
              <a:rPr lang="en-ID" b="1" dirty="0"/>
            </a:br>
            <a:endParaRPr lang="en-ID" dirty="0"/>
          </a:p>
        </p:txBody>
      </p:sp>
      <p:graphicFrame>
        <p:nvGraphicFramePr>
          <p:cNvPr id="15" name="Content Placeholder 14">
            <a:extLst>
              <a:ext uri="{FF2B5EF4-FFF2-40B4-BE49-F238E27FC236}">
                <a16:creationId xmlns:a16="http://schemas.microsoft.com/office/drawing/2014/main" id="{96607C81-A04A-4724-A3EB-EDDD218D4DEB}"/>
              </a:ext>
            </a:extLst>
          </p:cNvPr>
          <p:cNvGraphicFramePr>
            <a:graphicFrameLocks noGrp="1"/>
          </p:cNvGraphicFramePr>
          <p:nvPr>
            <p:ph idx="1"/>
            <p:extLst>
              <p:ext uri="{D42A27DB-BD31-4B8C-83A1-F6EECF244321}">
                <p14:modId xmlns:p14="http://schemas.microsoft.com/office/powerpoint/2010/main" val="67322095"/>
              </p:ext>
            </p:extLst>
          </p:nvPr>
        </p:nvGraphicFramePr>
        <p:xfrm>
          <a:off x="79774" y="1676404"/>
          <a:ext cx="12112225" cy="4545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614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2026"/>
            <a:ext cx="1219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26" y="93663"/>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9" name="Title 1"/>
          <p:cNvSpPr txBox="1">
            <a:spLocks/>
          </p:cNvSpPr>
          <p:nvPr/>
        </p:nvSpPr>
        <p:spPr>
          <a:xfrm>
            <a:off x="3733800" y="230188"/>
            <a:ext cx="48006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2" name="Title 1">
            <a:extLst>
              <a:ext uri="{FF2B5EF4-FFF2-40B4-BE49-F238E27FC236}">
                <a16:creationId xmlns:a16="http://schemas.microsoft.com/office/drawing/2014/main" id="{6EA6EDFD-F65C-4A9E-A73B-AA0FE1BC16E8}"/>
              </a:ext>
            </a:extLst>
          </p:cNvPr>
          <p:cNvSpPr>
            <a:spLocks noGrp="1"/>
          </p:cNvSpPr>
          <p:nvPr>
            <p:ph type="title"/>
          </p:nvPr>
        </p:nvSpPr>
        <p:spPr>
          <a:xfrm>
            <a:off x="211015" y="893999"/>
            <a:ext cx="11180885" cy="1325563"/>
          </a:xfrm>
        </p:spPr>
        <p:txBody>
          <a:bodyPr>
            <a:noAutofit/>
          </a:bodyPr>
          <a:lstStyle/>
          <a:p>
            <a:pPr algn="just"/>
            <a:r>
              <a:rPr lang="en-ID" sz="1600" dirty="0" err="1">
                <a:latin typeface="Lato Light"/>
              </a:rPr>
              <a:t>Sanitasi</a:t>
            </a:r>
            <a:r>
              <a:rPr lang="en-ID" sz="1600" dirty="0">
                <a:latin typeface="Lato Light"/>
              </a:rPr>
              <a:t> </a:t>
            </a:r>
            <a:r>
              <a:rPr lang="en-ID" sz="1600" dirty="0" err="1">
                <a:latin typeface="Lato Light"/>
              </a:rPr>
              <a:t>lingkungan</a:t>
            </a:r>
            <a:r>
              <a:rPr lang="en-ID" sz="1600" dirty="0">
                <a:latin typeface="Lato Light"/>
              </a:rPr>
              <a:t> </a:t>
            </a:r>
            <a:r>
              <a:rPr lang="en-ID" sz="1600" dirty="0" err="1">
                <a:latin typeface="Lato Light"/>
              </a:rPr>
              <a:t>dapat</a:t>
            </a:r>
            <a:r>
              <a:rPr lang="en-ID" sz="1600" dirty="0">
                <a:latin typeface="Lato Light"/>
              </a:rPr>
              <a:t> pula </a:t>
            </a:r>
            <a:r>
              <a:rPr lang="en-ID" sz="1600" dirty="0" err="1">
                <a:latin typeface="Lato Light"/>
              </a:rPr>
              <a:t>diartikan</a:t>
            </a:r>
            <a:r>
              <a:rPr lang="en-ID" sz="1600" dirty="0">
                <a:latin typeface="Lato Light"/>
              </a:rPr>
              <a:t> </a:t>
            </a:r>
            <a:r>
              <a:rPr lang="en-ID" sz="1600" dirty="0" err="1">
                <a:latin typeface="Lato Light"/>
              </a:rPr>
              <a:t>sebagai</a:t>
            </a:r>
            <a:r>
              <a:rPr lang="en-ID" sz="1600" dirty="0">
                <a:latin typeface="Lato Light"/>
              </a:rPr>
              <a:t> </a:t>
            </a:r>
            <a:r>
              <a:rPr lang="en-ID" sz="1600" dirty="0" err="1">
                <a:latin typeface="Lato Light"/>
              </a:rPr>
              <a:t>kegiatan</a:t>
            </a:r>
            <a:r>
              <a:rPr lang="en-ID" sz="1600" dirty="0">
                <a:latin typeface="Lato Light"/>
              </a:rPr>
              <a:t> yang </a:t>
            </a:r>
            <a:r>
              <a:rPr lang="en-ID" sz="1600" dirty="0" err="1">
                <a:latin typeface="Lato Light"/>
              </a:rPr>
              <a:t>ditujukan</a:t>
            </a:r>
            <a:r>
              <a:rPr lang="en-ID" sz="1600" dirty="0">
                <a:latin typeface="Lato Light"/>
              </a:rPr>
              <a:t> </a:t>
            </a:r>
            <a:r>
              <a:rPr lang="en-ID" sz="1600" dirty="0" err="1">
                <a:latin typeface="Lato Light"/>
              </a:rPr>
              <a:t>untuk</a:t>
            </a:r>
            <a:r>
              <a:rPr lang="en-ID" sz="1600" dirty="0">
                <a:latin typeface="Lato Light"/>
              </a:rPr>
              <a:t> </a:t>
            </a:r>
            <a:r>
              <a:rPr lang="en-ID" sz="1600" dirty="0" err="1">
                <a:latin typeface="Lato Light"/>
              </a:rPr>
              <a:t>meningkatkan</a:t>
            </a:r>
            <a:r>
              <a:rPr lang="en-ID" sz="1600" dirty="0">
                <a:latin typeface="Lato Light"/>
              </a:rPr>
              <a:t> dan </a:t>
            </a:r>
            <a:r>
              <a:rPr lang="en-ID" sz="1600" dirty="0" err="1">
                <a:latin typeface="Lato Light"/>
              </a:rPr>
              <a:t>mempertahankan</a:t>
            </a:r>
            <a:r>
              <a:rPr lang="en-ID" sz="1600" dirty="0">
                <a:latin typeface="Lato Light"/>
              </a:rPr>
              <a:t> </a:t>
            </a:r>
            <a:r>
              <a:rPr lang="en-ID" sz="1600" dirty="0" err="1">
                <a:latin typeface="Lato Light"/>
              </a:rPr>
              <a:t>standar</a:t>
            </a:r>
            <a:r>
              <a:rPr lang="en-ID" sz="1600" dirty="0">
                <a:latin typeface="Lato Light"/>
              </a:rPr>
              <a:t> </a:t>
            </a:r>
            <a:r>
              <a:rPr lang="en-ID" sz="1600" dirty="0" err="1">
                <a:latin typeface="Lato Light"/>
              </a:rPr>
              <a:t>kondisi</a:t>
            </a:r>
            <a:r>
              <a:rPr lang="en-ID" sz="1600" dirty="0">
                <a:latin typeface="Lato Light"/>
              </a:rPr>
              <a:t> </a:t>
            </a:r>
            <a:r>
              <a:rPr lang="en-ID" sz="1600" dirty="0" err="1">
                <a:latin typeface="Lato Light"/>
              </a:rPr>
              <a:t>lingkungan</a:t>
            </a:r>
            <a:r>
              <a:rPr lang="en-ID" sz="1600" dirty="0">
                <a:latin typeface="Lato Light"/>
              </a:rPr>
              <a:t> yang </a:t>
            </a:r>
            <a:r>
              <a:rPr lang="en-ID" sz="1600" dirty="0" err="1">
                <a:latin typeface="Lato Light"/>
              </a:rPr>
              <a:t>mendasar</a:t>
            </a:r>
            <a:r>
              <a:rPr lang="en-ID" sz="1600" dirty="0">
                <a:latin typeface="Lato Light"/>
              </a:rPr>
              <a:t> yang </a:t>
            </a:r>
            <a:r>
              <a:rPr lang="en-ID" sz="1600" dirty="0" err="1">
                <a:latin typeface="Lato Light"/>
              </a:rPr>
              <a:t>mempengaruhi</a:t>
            </a:r>
            <a:r>
              <a:rPr lang="en-ID" sz="1600" dirty="0">
                <a:latin typeface="Lato Light"/>
              </a:rPr>
              <a:t> </a:t>
            </a:r>
            <a:r>
              <a:rPr lang="en-ID" sz="1600" dirty="0" err="1">
                <a:latin typeface="Lato Light"/>
              </a:rPr>
              <a:t>kesejahteraan</a:t>
            </a:r>
            <a:r>
              <a:rPr lang="en-ID" sz="1600" dirty="0">
                <a:latin typeface="Lato Light"/>
              </a:rPr>
              <a:t> </a:t>
            </a:r>
            <a:r>
              <a:rPr lang="en-ID" sz="1600" dirty="0" err="1">
                <a:latin typeface="Lato Light"/>
              </a:rPr>
              <a:t>manusia</a:t>
            </a:r>
            <a:r>
              <a:rPr lang="en-ID" sz="1600" dirty="0">
                <a:latin typeface="Lato Light"/>
              </a:rPr>
              <a:t>. </a:t>
            </a:r>
            <a:r>
              <a:rPr lang="en-ID" sz="1600" dirty="0" err="1">
                <a:latin typeface="Lato Light"/>
              </a:rPr>
              <a:t>Kondisi</a:t>
            </a:r>
            <a:r>
              <a:rPr lang="en-ID" sz="1600" dirty="0">
                <a:latin typeface="Lato Light"/>
              </a:rPr>
              <a:t> </a:t>
            </a:r>
            <a:r>
              <a:rPr lang="en-ID" sz="1600" dirty="0" err="1">
                <a:latin typeface="Lato Light"/>
              </a:rPr>
              <a:t>tersebut</a:t>
            </a:r>
            <a:r>
              <a:rPr lang="en-ID" sz="1600" dirty="0">
                <a:latin typeface="Lato Light"/>
              </a:rPr>
              <a:t> </a:t>
            </a:r>
            <a:r>
              <a:rPr lang="en-ID" sz="1600" dirty="0" err="1">
                <a:latin typeface="Lato Light"/>
              </a:rPr>
              <a:t>mencakup</a:t>
            </a:r>
            <a:r>
              <a:rPr lang="en-ID" sz="1600" dirty="0">
                <a:latin typeface="Lato Light"/>
              </a:rPr>
              <a:t>:</a:t>
            </a:r>
            <a:br>
              <a:rPr lang="en-ID" sz="1600" dirty="0">
                <a:latin typeface="Lato Light"/>
              </a:rPr>
            </a:br>
            <a:br>
              <a:rPr lang="en-US" sz="1600" dirty="0">
                <a:latin typeface="Lato Light"/>
              </a:rPr>
            </a:br>
            <a:br>
              <a:rPr lang="en-ID" sz="1600" b="1" dirty="0"/>
            </a:br>
            <a:endParaRPr lang="en-ID" sz="1600" dirty="0"/>
          </a:p>
        </p:txBody>
      </p:sp>
      <p:graphicFrame>
        <p:nvGraphicFramePr>
          <p:cNvPr id="15" name="Content Placeholder 14">
            <a:extLst>
              <a:ext uri="{FF2B5EF4-FFF2-40B4-BE49-F238E27FC236}">
                <a16:creationId xmlns:a16="http://schemas.microsoft.com/office/drawing/2014/main" id="{96607C81-A04A-4724-A3EB-EDDD218D4DEB}"/>
              </a:ext>
            </a:extLst>
          </p:cNvPr>
          <p:cNvGraphicFramePr>
            <a:graphicFrameLocks noGrp="1"/>
          </p:cNvGraphicFramePr>
          <p:nvPr>
            <p:ph idx="1"/>
            <p:extLst>
              <p:ext uri="{D42A27DB-BD31-4B8C-83A1-F6EECF244321}">
                <p14:modId xmlns:p14="http://schemas.microsoft.com/office/powerpoint/2010/main" val="1100108941"/>
              </p:ext>
            </p:extLst>
          </p:nvPr>
        </p:nvGraphicFramePr>
        <p:xfrm>
          <a:off x="79774" y="1676404"/>
          <a:ext cx="12112225" cy="4545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5129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9715CA93715644AE65952A26BE5D30" ma:contentTypeVersion="4" ma:contentTypeDescription="Create a new document." ma:contentTypeScope="" ma:versionID="e76399cac1dbb596f3944f51f0ce2083">
  <xsd:schema xmlns:xsd="http://www.w3.org/2001/XMLSchema" xmlns:xs="http://www.w3.org/2001/XMLSchema" xmlns:p="http://schemas.microsoft.com/office/2006/metadata/properties" xmlns:ns2="c22d0bba-ed7d-432e-bc6a-0cde54189d74" targetNamespace="http://schemas.microsoft.com/office/2006/metadata/properties" ma:root="true" ma:fieldsID="39330ad0aca57b5c2b544b0f32eac53e" ns2:_="">
    <xsd:import namespace="c22d0bba-ed7d-432e-bc6a-0cde54189d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d0bba-ed7d-432e-bc6a-0cde54189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95AD68-C92F-46AD-96D3-01383D781FA3}"/>
</file>

<file path=customXml/itemProps2.xml><?xml version="1.0" encoding="utf-8"?>
<ds:datastoreItem xmlns:ds="http://schemas.openxmlformats.org/officeDocument/2006/customXml" ds:itemID="{765D1BF2-9B30-4CC5-86B2-6CDC3CC7D7EA}"/>
</file>

<file path=customXml/itemProps3.xml><?xml version="1.0" encoding="utf-8"?>
<ds:datastoreItem xmlns:ds="http://schemas.openxmlformats.org/officeDocument/2006/customXml" ds:itemID="{C205ACB0-6041-43E0-9B99-A96B7928F375}"/>
</file>

<file path=docProps/app.xml><?xml version="1.0" encoding="utf-8"?>
<Properties xmlns="http://schemas.openxmlformats.org/officeDocument/2006/extended-properties" xmlns:vt="http://schemas.openxmlformats.org/officeDocument/2006/docPropsVTypes">
  <TotalTime>295</TotalTime>
  <Words>1988</Words>
  <Application>Microsoft Office PowerPoint</Application>
  <PresentationFormat>Widescreen</PresentationFormat>
  <Paragraphs>241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Aharoni</vt:lpstr>
      <vt:lpstr>Arial</vt:lpstr>
      <vt:lpstr>Calibri</vt:lpstr>
      <vt:lpstr>Calibri Light</vt:lpstr>
      <vt:lpstr>Cambria</vt:lpstr>
      <vt:lpstr>Comic Sans MS</vt:lpstr>
      <vt:lpstr>Lato Light</vt:lpstr>
      <vt:lpstr>Office Theme</vt:lpstr>
      <vt:lpstr>KEAMANAN, KEBERSIHAN DAN SANITASI  (1) Introduction Hygiene And Sanitation</vt:lpstr>
      <vt:lpstr>Perbedaan Hygiene dan Sanitasi</vt:lpstr>
      <vt:lpstr>Pengertian Hygiene Menurut Para Ahli </vt:lpstr>
      <vt:lpstr>Pengertian Sanitasi Menurut Para Ahli </vt:lpstr>
      <vt:lpstr>Ruang Lingkup Hygiene </vt:lpstr>
      <vt:lpstr>Ruang Lingkup Sanitasi</vt:lpstr>
      <vt:lpstr>Usaha Kesehatan pokok  ( Basic Health Services ) </vt:lpstr>
      <vt:lpstr>SANITASI LINGKUNGAN </vt:lpstr>
      <vt:lpstr>Sanitasi lingkungan dapat pula diartikan sebagai kegiatan yang ditujukan untuk meningkatkan dan mempertahankan standar kondisi lingkungan yang mendasar yang mempengaruhi kesejahteraan manusia. Kondisi tersebut mencakup:   </vt:lpstr>
      <vt:lpstr> Faktor lingkungan sangat berpengaruh terhadap kesehatan penduduk. Limbah cair dan padat dari hasil aktivitas manusia serta limbah dari tubuh manusia (kotoran dan air seni) yang dibuang ke lingkungan dapat mempengaruhi kesehatan manusia melalui beberapa jalur, yaitu:   </vt:lpstr>
      <vt:lpstr> Komponen lingkungan yang berpotensi besar menjadi penyebab berbagai jenis penyakit adalah air. Tidak cukupnya jumlah air dan kualitasnya menyebabkan jutaan orang miskin meninggal setiap tahunnya. Air dapat berkaitan dengan kesehatan melalui berbagai cara berikut ini. </vt:lpstr>
      <vt:lpstr> Masalah hygiene tidak dapat dipisahkan dari masalah sanitasi, dan pada kegiatan pengolahan makanan masalah sanitasi dan hygiene dilaksanakan bersama-sama. Kebiasaan hidup bersih, bekerja bersih sangat membantu dalam mengolah makanan yang bersih pula. Ruang lingkup hygiene meliputi : </vt:lpstr>
      <vt:lpstr>PowerPoint Presentation</vt:lpstr>
      <vt:lpstr>  Menurut Depkes (2000) Faktor – faktor yang mempengaruhi personal hygiene adalah:   </vt:lpstr>
      <vt:lpstr>Food Hygiene</vt:lpstr>
      <vt:lpstr>Upaya – Upaya Sanitasi </vt:lpstr>
      <vt:lpstr>   Menurut Depkes RI, 2004, enam prinsip hygiene sanitasi makanan dan minuman yaitu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KEAMANAN, KEBERSIHAN DAN SANITASI  (1) Personal Hygiene and Food Safety</dc:title>
  <dc:creator>DENDI GUSNADI</dc:creator>
  <cp:lastModifiedBy>DENDI GUSNADI</cp:lastModifiedBy>
  <cp:revision>22</cp:revision>
  <dcterms:created xsi:type="dcterms:W3CDTF">2019-05-30T17:56:28Z</dcterms:created>
  <dcterms:modified xsi:type="dcterms:W3CDTF">2019-06-01T15:28:33Z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0x0101006F9715CA93715644AE65952A26BE5D30</vt:lpwstr>
  </property>
</Properties>
</file>