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2.xml" ContentType="application/vnd.ms-office.drawingml.diagramDrawing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60" r:id="rId5"/>
    <p:sldId id="268" r:id="rId6"/>
    <p:sldId id="262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1ED8E-72C3-4613-B75F-7F039D125C18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860ADCC7-23D8-45CD-808E-D523F6985B5D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07C52-0637-42A0-9938-5A847C7920BD}" type="sibTrans" cxnId="{D65F0D3E-0D91-433A-8551-9A205820E2E6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25000" r="-25000"/>
          </a:stretch>
        </a:blipFill>
        <a:ln w="15875">
          <a:solidFill>
            <a:schemeClr val="accent1"/>
          </a:solidFill>
        </a:ln>
        <a:effectLst>
          <a:innerShdw>
            <a:schemeClr val="accent1"/>
          </a:innerShdw>
        </a:effectLst>
      </dgm:spPr>
      <dgm:t>
        <a:bodyPr anchor="ctr" anchorCtr="0"/>
        <a:lstStyle/>
        <a:p>
          <a:endParaRPr lang="en-US"/>
        </a:p>
      </dgm:t>
    </dgm:pt>
    <dgm:pt modelId="{0C909BC0-FAD4-4458-86FD-C8894D283540}" type="parTrans" cxnId="{D65F0D3E-0D91-433A-8551-9A205820E2E6}">
      <dgm:prSet/>
      <dgm:spPr/>
      <dgm:t>
        <a:bodyPr/>
        <a:lstStyle/>
        <a:p>
          <a:endParaRPr lang="en-US"/>
        </a:p>
      </dgm:t>
    </dgm:pt>
    <dgm:pt modelId="{CE0ADD6A-DE5B-4141-AEE8-7E9264741D6E}" type="pres">
      <dgm:prSet presAssocID="{6EA1ED8E-72C3-4613-B75F-7F039D125C18}" presName="Name0" presStyleCnt="0">
        <dgm:presLayoutVars>
          <dgm:chMax val="7"/>
          <dgm:chPref val="7"/>
          <dgm:dir/>
        </dgm:presLayoutVars>
      </dgm:prSet>
      <dgm:spPr/>
    </dgm:pt>
    <dgm:pt modelId="{3464DD69-8344-49C7-920E-C5A2AB004CB5}" type="pres">
      <dgm:prSet presAssocID="{6EA1ED8E-72C3-4613-B75F-7F039D125C18}" presName="Name1" presStyleCnt="0"/>
      <dgm:spPr/>
    </dgm:pt>
    <dgm:pt modelId="{550EEFDA-7960-494D-A830-0C477E4FDEA4}" type="pres">
      <dgm:prSet presAssocID="{A0B07C52-0637-42A0-9938-5A847C7920BD}" presName="picture_1" presStyleCnt="0"/>
      <dgm:spPr/>
    </dgm:pt>
    <dgm:pt modelId="{14A50CA4-E092-4ABB-A55A-F1A31F02A609}" type="pres">
      <dgm:prSet presAssocID="{A0B07C52-0637-42A0-9938-5A847C7920BD}" presName="pictureRepeatNode" presStyleLbl="alignImgPlace1" presStyleIdx="0" presStyleCnt="1" custScaleX="110676" custScaleY="105259" custLinFactNeighborX="-10279" custLinFactNeighborY="-73581"/>
      <dgm:spPr/>
      <dgm:t>
        <a:bodyPr/>
        <a:lstStyle/>
        <a:p>
          <a:endParaRPr lang="en-US"/>
        </a:p>
      </dgm:t>
    </dgm:pt>
    <dgm:pt modelId="{BB7F2899-E9F8-43DF-84D9-0DA1AF7F8F7E}" type="pres">
      <dgm:prSet presAssocID="{860ADCC7-23D8-45CD-808E-D523F6985B5D}" presName="text_1" presStyleLbl="node1" presStyleIdx="0" presStyleCnt="0" custLinFactNeighborX="-16959" custLinFactNeighborY="-9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5F0D3E-0D91-433A-8551-9A205820E2E6}" srcId="{6EA1ED8E-72C3-4613-B75F-7F039D125C18}" destId="{860ADCC7-23D8-45CD-808E-D523F6985B5D}" srcOrd="0" destOrd="0" parTransId="{0C909BC0-FAD4-4458-86FD-C8894D283540}" sibTransId="{A0B07C52-0637-42A0-9938-5A847C7920BD}"/>
    <dgm:cxn modelId="{FDC2A4E9-D212-4CEC-A636-3C3DB329053E}" type="presOf" srcId="{6EA1ED8E-72C3-4613-B75F-7F039D125C18}" destId="{CE0ADD6A-DE5B-4141-AEE8-7E9264741D6E}" srcOrd="0" destOrd="0" presId="urn:microsoft.com/office/officeart/2008/layout/CircularPictureCallout"/>
    <dgm:cxn modelId="{9A48C336-F9A6-400B-B517-2D70C4B6E236}" type="presOf" srcId="{A0B07C52-0637-42A0-9938-5A847C7920BD}" destId="{14A50CA4-E092-4ABB-A55A-F1A31F02A609}" srcOrd="0" destOrd="0" presId="urn:microsoft.com/office/officeart/2008/layout/CircularPictureCallout"/>
    <dgm:cxn modelId="{B65D2F73-6906-42FD-80B8-B59B5BEE5B50}" type="presOf" srcId="{860ADCC7-23D8-45CD-808E-D523F6985B5D}" destId="{BB7F2899-E9F8-43DF-84D9-0DA1AF7F8F7E}" srcOrd="0" destOrd="0" presId="urn:microsoft.com/office/officeart/2008/layout/CircularPictureCallout"/>
    <dgm:cxn modelId="{528EBA95-E66A-47BA-83E9-6EE97FEB9005}" type="presParOf" srcId="{CE0ADD6A-DE5B-4141-AEE8-7E9264741D6E}" destId="{3464DD69-8344-49C7-920E-C5A2AB004CB5}" srcOrd="0" destOrd="0" presId="urn:microsoft.com/office/officeart/2008/layout/CircularPictureCallout"/>
    <dgm:cxn modelId="{C2265910-C200-4C7B-86DB-0A4B3A65EBC0}" type="presParOf" srcId="{3464DD69-8344-49C7-920E-C5A2AB004CB5}" destId="{550EEFDA-7960-494D-A830-0C477E4FDEA4}" srcOrd="0" destOrd="0" presId="urn:microsoft.com/office/officeart/2008/layout/CircularPictureCallout"/>
    <dgm:cxn modelId="{8677141A-F2E9-432F-8AFB-0CDF75815B4F}" type="presParOf" srcId="{550EEFDA-7960-494D-A830-0C477E4FDEA4}" destId="{14A50CA4-E092-4ABB-A55A-F1A31F02A609}" srcOrd="0" destOrd="0" presId="urn:microsoft.com/office/officeart/2008/layout/CircularPictureCallout"/>
    <dgm:cxn modelId="{CB0C234F-A41C-4C47-B746-A6EF24605FAB}" type="presParOf" srcId="{3464DD69-8344-49C7-920E-C5A2AB004CB5}" destId="{BB7F2899-E9F8-43DF-84D9-0DA1AF7F8F7E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425EA4-0FA9-4863-95C3-1F1583DA647D}" type="doc">
      <dgm:prSet loTypeId="urn:microsoft.com/office/officeart/2008/layout/Vertical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824BE9-7EB9-4D60-A923-831A54688A00}">
      <dgm:prSet/>
      <dgm:spPr/>
      <dgm:t>
        <a:bodyPr/>
        <a:lstStyle/>
        <a:p>
          <a:endParaRPr lang="en-US" dirty="0"/>
        </a:p>
      </dgm:t>
    </dgm:pt>
    <dgm:pt modelId="{865BC876-4901-4EE5-978C-F3D2EF27B880}" type="parTrans" cxnId="{48452138-66C7-4EB0-A00B-2AF5C18D511A}">
      <dgm:prSet/>
      <dgm:spPr/>
      <dgm:t>
        <a:bodyPr/>
        <a:lstStyle/>
        <a:p>
          <a:endParaRPr lang="en-US"/>
        </a:p>
      </dgm:t>
    </dgm:pt>
    <dgm:pt modelId="{82050E97-EB25-4E05-AA90-0893206E745D}" type="sibTrans" cxnId="{48452138-66C7-4EB0-A00B-2AF5C18D511A}">
      <dgm:prSet/>
      <dgm:spPr/>
      <dgm:t>
        <a:bodyPr/>
        <a:lstStyle/>
        <a:p>
          <a:endParaRPr lang="en-US"/>
        </a:p>
      </dgm:t>
    </dgm:pt>
    <dgm:pt modelId="{8514A0AB-6D40-440F-BC32-08D2F16CFF4D}">
      <dgm:prSet/>
      <dgm:spPr/>
      <dgm:t>
        <a:bodyPr/>
        <a:lstStyle/>
        <a:p>
          <a:pPr algn="ctr"/>
          <a:r>
            <a:rPr lang="en-US" dirty="0" smtClean="0"/>
            <a:t>G.983.1 R</a:t>
          </a:r>
          <a:endParaRPr lang="en-US" dirty="0"/>
        </a:p>
      </dgm:t>
    </dgm:pt>
    <dgm:pt modelId="{A7F567D4-1435-43A2-BB9C-C9A7DA66A7D9}" type="parTrans" cxnId="{E4290CF1-F7B4-4011-AF4E-51F168AF0071}">
      <dgm:prSet/>
      <dgm:spPr/>
      <dgm:t>
        <a:bodyPr/>
        <a:lstStyle/>
        <a:p>
          <a:endParaRPr lang="en-US"/>
        </a:p>
      </dgm:t>
    </dgm:pt>
    <dgm:pt modelId="{2CAC6E7E-BFF3-4E0B-9BDD-BF150B36C84C}" type="sibTrans" cxnId="{E4290CF1-F7B4-4011-AF4E-51F168AF0071}">
      <dgm:prSet/>
      <dgm:spPr/>
      <dgm:t>
        <a:bodyPr/>
        <a:lstStyle/>
        <a:p>
          <a:endParaRPr lang="en-US"/>
        </a:p>
      </dgm:t>
    </dgm:pt>
    <dgm:pt modelId="{3BA82114-8F9E-4377-BA62-33DCE0B8D98F}">
      <dgm:prSet/>
      <dgm:spPr/>
      <dgm:t>
        <a:bodyPr/>
        <a:lstStyle/>
        <a:p>
          <a:endParaRPr lang="en-US" dirty="0"/>
        </a:p>
      </dgm:t>
    </dgm:pt>
    <dgm:pt modelId="{33AA2A99-D34B-4A46-8680-9161C8EA8BAA}" type="parTrans" cxnId="{8F578D80-FC33-4A70-86B1-5A96F9A39D06}">
      <dgm:prSet/>
      <dgm:spPr/>
      <dgm:t>
        <a:bodyPr/>
        <a:lstStyle/>
        <a:p>
          <a:endParaRPr lang="en-US"/>
        </a:p>
      </dgm:t>
    </dgm:pt>
    <dgm:pt modelId="{44DF9787-8079-4857-8099-0C032DF73D59}" type="sibTrans" cxnId="{8F578D80-FC33-4A70-86B1-5A96F9A39D06}">
      <dgm:prSet/>
      <dgm:spPr/>
      <dgm:t>
        <a:bodyPr/>
        <a:lstStyle/>
        <a:p>
          <a:endParaRPr lang="en-US"/>
        </a:p>
      </dgm:t>
    </dgm:pt>
    <dgm:pt modelId="{1BD5C8B2-719D-4A9B-BAB5-E468758CBBB2}">
      <dgm:prSet/>
      <dgm:spPr/>
      <dgm:t>
        <a:bodyPr/>
        <a:lstStyle/>
        <a:p>
          <a:pPr algn="ctr"/>
          <a:r>
            <a:rPr lang="en-US" dirty="0" smtClean="0"/>
            <a:t>G.983.2 R2</a:t>
          </a:r>
          <a:endParaRPr lang="en-US" dirty="0"/>
        </a:p>
      </dgm:t>
    </dgm:pt>
    <dgm:pt modelId="{FDEF5993-0EF6-47D3-A927-F4A1BAC36B55}" type="parTrans" cxnId="{92974222-F1AB-45D4-80D2-2168EF0EC118}">
      <dgm:prSet/>
      <dgm:spPr/>
      <dgm:t>
        <a:bodyPr/>
        <a:lstStyle/>
        <a:p>
          <a:endParaRPr lang="en-US"/>
        </a:p>
      </dgm:t>
    </dgm:pt>
    <dgm:pt modelId="{A2829CDA-00F5-4735-933D-FEA573E49E97}" type="sibTrans" cxnId="{92974222-F1AB-45D4-80D2-2168EF0EC118}">
      <dgm:prSet/>
      <dgm:spPr/>
      <dgm:t>
        <a:bodyPr/>
        <a:lstStyle/>
        <a:p>
          <a:endParaRPr lang="en-US"/>
        </a:p>
      </dgm:t>
    </dgm:pt>
    <dgm:pt modelId="{0EC7F129-FBEE-41F7-973F-FB36E9042B15}">
      <dgm:prSet/>
      <dgm:spPr/>
      <dgm:t>
        <a:bodyPr/>
        <a:lstStyle/>
        <a:p>
          <a:endParaRPr lang="en-US" dirty="0"/>
        </a:p>
      </dgm:t>
    </dgm:pt>
    <dgm:pt modelId="{384C1090-EA9E-4FF9-B477-4CD6DEDBF803}" type="parTrans" cxnId="{F5FFA937-74EC-4583-9A24-695EF69B7EC0}">
      <dgm:prSet/>
      <dgm:spPr/>
      <dgm:t>
        <a:bodyPr/>
        <a:lstStyle/>
        <a:p>
          <a:endParaRPr lang="en-US"/>
        </a:p>
      </dgm:t>
    </dgm:pt>
    <dgm:pt modelId="{36483FF5-BE1E-4027-9DD4-788569780979}" type="sibTrans" cxnId="{F5FFA937-74EC-4583-9A24-695EF69B7EC0}">
      <dgm:prSet/>
      <dgm:spPr/>
      <dgm:t>
        <a:bodyPr/>
        <a:lstStyle/>
        <a:p>
          <a:endParaRPr lang="en-US"/>
        </a:p>
      </dgm:t>
    </dgm:pt>
    <dgm:pt modelId="{FD5B69B4-DA22-4999-96BE-329BBE1A9CB9}">
      <dgm:prSet/>
      <dgm:spPr/>
      <dgm:t>
        <a:bodyPr/>
        <a:lstStyle/>
        <a:p>
          <a:pPr algn="ctr"/>
          <a:r>
            <a:rPr lang="en-US" dirty="0" smtClean="0"/>
            <a:t>G.983.3 A1</a:t>
          </a:r>
          <a:endParaRPr lang="en-US" dirty="0"/>
        </a:p>
      </dgm:t>
    </dgm:pt>
    <dgm:pt modelId="{52FCD964-7AF0-4BCA-B26E-5AB157A27B7B}" type="parTrans" cxnId="{9CB988C8-EE23-4CFC-9107-98D114873318}">
      <dgm:prSet/>
      <dgm:spPr/>
      <dgm:t>
        <a:bodyPr/>
        <a:lstStyle/>
        <a:p>
          <a:endParaRPr lang="en-US"/>
        </a:p>
      </dgm:t>
    </dgm:pt>
    <dgm:pt modelId="{0DB6A175-3261-4CA0-96EB-C3F6B9789EDC}" type="sibTrans" cxnId="{9CB988C8-EE23-4CFC-9107-98D114873318}">
      <dgm:prSet/>
      <dgm:spPr/>
      <dgm:t>
        <a:bodyPr/>
        <a:lstStyle/>
        <a:p>
          <a:endParaRPr lang="en-US"/>
        </a:p>
      </dgm:t>
    </dgm:pt>
    <dgm:pt modelId="{23B12B39-4EC6-48CD-8342-86B433559E05}">
      <dgm:prSet/>
      <dgm:spPr/>
      <dgm:t>
        <a:bodyPr/>
        <a:lstStyle/>
        <a:p>
          <a:pPr algn="ctr"/>
          <a:r>
            <a:rPr lang="en-US" dirty="0" smtClean="0"/>
            <a:t>G.983.3 A2 </a:t>
          </a:r>
          <a:endParaRPr lang="en-US" dirty="0"/>
        </a:p>
      </dgm:t>
    </dgm:pt>
    <dgm:pt modelId="{97EEE26A-7613-48FB-B988-54C9A0E17640}" type="parTrans" cxnId="{031F5EE6-536F-4EC8-A5BA-33E6FA248CD3}">
      <dgm:prSet/>
      <dgm:spPr/>
      <dgm:t>
        <a:bodyPr/>
        <a:lstStyle/>
        <a:p>
          <a:endParaRPr lang="en-US"/>
        </a:p>
      </dgm:t>
    </dgm:pt>
    <dgm:pt modelId="{02A4951B-B606-4127-B2DB-BF69F82655CB}" type="sibTrans" cxnId="{031F5EE6-536F-4EC8-A5BA-33E6FA248CD3}">
      <dgm:prSet/>
      <dgm:spPr/>
      <dgm:t>
        <a:bodyPr/>
        <a:lstStyle/>
        <a:p>
          <a:endParaRPr lang="en-US"/>
        </a:p>
      </dgm:t>
    </dgm:pt>
    <dgm:pt modelId="{E52BE8A1-F1F8-448F-91C3-318DD96FF143}">
      <dgm:prSet/>
      <dgm:spPr/>
      <dgm:t>
        <a:bodyPr/>
        <a:lstStyle/>
        <a:p>
          <a:endParaRPr lang="en-US" dirty="0"/>
        </a:p>
      </dgm:t>
    </dgm:pt>
    <dgm:pt modelId="{C30DE328-725B-4943-8ED3-F159E613462D}" type="sibTrans" cxnId="{D3FE041C-E472-4352-8148-EA75B043106C}">
      <dgm:prSet/>
      <dgm:spPr/>
      <dgm:t>
        <a:bodyPr/>
        <a:lstStyle/>
        <a:p>
          <a:endParaRPr lang="en-US"/>
        </a:p>
      </dgm:t>
    </dgm:pt>
    <dgm:pt modelId="{D0D116B7-7747-479B-9D74-B513864CD302}" type="parTrans" cxnId="{D3FE041C-E472-4352-8148-EA75B043106C}">
      <dgm:prSet/>
      <dgm:spPr/>
      <dgm:t>
        <a:bodyPr/>
        <a:lstStyle/>
        <a:p>
          <a:endParaRPr lang="en-US"/>
        </a:p>
      </dgm:t>
    </dgm:pt>
    <dgm:pt modelId="{40C64BFB-BB6D-4785-94A9-1A0D352CD821}">
      <dgm:prSet/>
      <dgm:spPr/>
      <dgm:t>
        <a:bodyPr/>
        <a:lstStyle/>
        <a:p>
          <a:endParaRPr lang="en-US" dirty="0"/>
        </a:p>
      </dgm:t>
    </dgm:pt>
    <dgm:pt modelId="{7DD20693-36DC-4A5F-85A1-DE4DD4C4F473}" type="sibTrans" cxnId="{AB972708-C27B-4B6E-8169-16BC1E7DFE0B}">
      <dgm:prSet/>
      <dgm:spPr/>
      <dgm:t>
        <a:bodyPr/>
        <a:lstStyle/>
        <a:p>
          <a:endParaRPr lang="en-US"/>
        </a:p>
      </dgm:t>
    </dgm:pt>
    <dgm:pt modelId="{CB8396A8-0977-4BD8-9635-31F689F140F0}" type="parTrans" cxnId="{AB972708-C27B-4B6E-8169-16BC1E7DFE0B}">
      <dgm:prSet/>
      <dgm:spPr/>
      <dgm:t>
        <a:bodyPr/>
        <a:lstStyle/>
        <a:p>
          <a:endParaRPr lang="en-US"/>
        </a:p>
      </dgm:t>
    </dgm:pt>
    <dgm:pt modelId="{7AE4D198-9DAE-4345-BDFE-6195C436FB8E}">
      <dgm:prSet/>
      <dgm:spPr/>
      <dgm:t>
        <a:bodyPr/>
        <a:lstStyle/>
        <a:p>
          <a:pPr algn="ctr"/>
          <a:r>
            <a:rPr lang="en-US" dirty="0" smtClean="0"/>
            <a:t>G.983.3</a:t>
          </a:r>
          <a:endParaRPr lang="en-US" dirty="0"/>
        </a:p>
      </dgm:t>
    </dgm:pt>
    <dgm:pt modelId="{E4269B33-898F-4057-9C7B-6FD9D7123A3D}" type="sibTrans" cxnId="{25D03FB3-4EB1-49FE-BDEA-9397F3FB9186}">
      <dgm:prSet/>
      <dgm:spPr/>
      <dgm:t>
        <a:bodyPr/>
        <a:lstStyle/>
        <a:p>
          <a:endParaRPr lang="en-US"/>
        </a:p>
      </dgm:t>
    </dgm:pt>
    <dgm:pt modelId="{06024587-790C-4BA3-A3A8-29FFB785FBA8}" type="parTrans" cxnId="{25D03FB3-4EB1-49FE-BDEA-9397F3FB9186}">
      <dgm:prSet/>
      <dgm:spPr/>
      <dgm:t>
        <a:bodyPr/>
        <a:lstStyle/>
        <a:p>
          <a:endParaRPr lang="en-US"/>
        </a:p>
      </dgm:t>
    </dgm:pt>
    <dgm:pt modelId="{5FB8309D-C779-469B-9DFB-6F2C7923D9E6}">
      <dgm:prSet/>
      <dgm:spPr/>
      <dgm:t>
        <a:bodyPr/>
        <a:lstStyle/>
        <a:p>
          <a:endParaRPr lang="en-US"/>
        </a:p>
      </dgm:t>
    </dgm:pt>
    <dgm:pt modelId="{DB59E672-A3B2-4EEF-95F2-81EA4DDF569D}" type="parTrans" cxnId="{BFBEBD7C-C29D-41DC-B817-DC86FFEE8A23}">
      <dgm:prSet/>
      <dgm:spPr/>
      <dgm:t>
        <a:bodyPr/>
        <a:lstStyle/>
        <a:p>
          <a:endParaRPr lang="en-US"/>
        </a:p>
      </dgm:t>
    </dgm:pt>
    <dgm:pt modelId="{A8C0D0AA-1FAF-4DAE-83B4-2D646A598B1B}" type="sibTrans" cxnId="{BFBEBD7C-C29D-41DC-B817-DC86FFEE8A23}">
      <dgm:prSet/>
      <dgm:spPr/>
      <dgm:t>
        <a:bodyPr/>
        <a:lstStyle/>
        <a:p>
          <a:endParaRPr lang="en-US"/>
        </a:p>
      </dgm:t>
    </dgm:pt>
    <dgm:pt modelId="{E620B95E-07B3-40A9-8A9E-D75CE1C1585F}">
      <dgm:prSet/>
      <dgm:spPr/>
      <dgm:t>
        <a:bodyPr/>
        <a:lstStyle/>
        <a:p>
          <a:pPr algn="ctr"/>
          <a:r>
            <a:rPr lang="en-US" dirty="0" smtClean="0"/>
            <a:t>G.983.4 </a:t>
          </a:r>
          <a:endParaRPr lang="en-US" dirty="0"/>
        </a:p>
      </dgm:t>
    </dgm:pt>
    <dgm:pt modelId="{945BC696-C343-44D5-8AE3-77FA409B472A}" type="parTrans" cxnId="{55152ABB-339F-44BE-809F-C29BCFD77C64}">
      <dgm:prSet/>
      <dgm:spPr/>
      <dgm:t>
        <a:bodyPr/>
        <a:lstStyle/>
        <a:p>
          <a:endParaRPr lang="en-US"/>
        </a:p>
      </dgm:t>
    </dgm:pt>
    <dgm:pt modelId="{CEC3B67F-47A0-4EFA-A02E-DB486A10CADA}" type="sibTrans" cxnId="{55152ABB-339F-44BE-809F-C29BCFD77C64}">
      <dgm:prSet/>
      <dgm:spPr/>
      <dgm:t>
        <a:bodyPr/>
        <a:lstStyle/>
        <a:p>
          <a:endParaRPr lang="en-US"/>
        </a:p>
      </dgm:t>
    </dgm:pt>
    <dgm:pt modelId="{DDC4DAD5-26FA-4EFF-B0C9-EFF3C8EAC0CF}">
      <dgm:prSet/>
      <dgm:spPr/>
      <dgm:t>
        <a:bodyPr/>
        <a:lstStyle/>
        <a:p>
          <a:endParaRPr lang="en-US"/>
        </a:p>
      </dgm:t>
    </dgm:pt>
    <dgm:pt modelId="{7809816E-1E9B-4D04-9EBA-B2491A99EF26}" type="parTrans" cxnId="{0B6FDE11-DF5D-47EE-ADB2-A94B0E0119A3}">
      <dgm:prSet/>
      <dgm:spPr/>
      <dgm:t>
        <a:bodyPr/>
        <a:lstStyle/>
        <a:p>
          <a:endParaRPr lang="en-US"/>
        </a:p>
      </dgm:t>
    </dgm:pt>
    <dgm:pt modelId="{5D84154C-1297-4A76-958E-95BC8B5F985F}" type="sibTrans" cxnId="{0B6FDE11-DF5D-47EE-ADB2-A94B0E0119A3}">
      <dgm:prSet/>
      <dgm:spPr/>
      <dgm:t>
        <a:bodyPr/>
        <a:lstStyle/>
        <a:p>
          <a:endParaRPr lang="en-US"/>
        </a:p>
      </dgm:t>
    </dgm:pt>
    <dgm:pt modelId="{0AC579BE-674D-4C13-8F9D-8B3DDCED3ECA}">
      <dgm:prSet/>
      <dgm:spPr/>
      <dgm:t>
        <a:bodyPr/>
        <a:lstStyle/>
        <a:p>
          <a:pPr algn="ctr"/>
          <a:r>
            <a:rPr lang="en-US" dirty="0" smtClean="0"/>
            <a:t>G.983.5 </a:t>
          </a:r>
          <a:endParaRPr lang="en-US" dirty="0"/>
        </a:p>
      </dgm:t>
    </dgm:pt>
    <dgm:pt modelId="{E8D5188B-A9AF-4D58-B124-CD55372A64B7}" type="parTrans" cxnId="{1E458644-1014-45BA-B3E8-8B7883AE3057}">
      <dgm:prSet/>
      <dgm:spPr/>
      <dgm:t>
        <a:bodyPr/>
        <a:lstStyle/>
        <a:p>
          <a:endParaRPr lang="en-US"/>
        </a:p>
      </dgm:t>
    </dgm:pt>
    <dgm:pt modelId="{DE0B20D4-8ACC-469E-ACFD-2BC6D1827392}" type="sibTrans" cxnId="{1E458644-1014-45BA-B3E8-8B7883AE3057}">
      <dgm:prSet/>
      <dgm:spPr/>
      <dgm:t>
        <a:bodyPr/>
        <a:lstStyle/>
        <a:p>
          <a:endParaRPr lang="en-US"/>
        </a:p>
      </dgm:t>
    </dgm:pt>
    <dgm:pt modelId="{C53E9671-4B1F-4477-AFCE-32ED7E72A77B}" type="pres">
      <dgm:prSet presAssocID="{8F425EA4-0FA9-4863-95C3-1F1583DA647D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05712CCA-E17B-48DB-953D-6A29039C9600}" type="pres">
      <dgm:prSet presAssocID="{04824BE9-7EB9-4D60-A923-831A54688A00}" presName="parenttextcomposite" presStyleCnt="0"/>
      <dgm:spPr/>
      <dgm:t>
        <a:bodyPr/>
        <a:lstStyle/>
        <a:p>
          <a:endParaRPr lang="en-US"/>
        </a:p>
      </dgm:t>
    </dgm:pt>
    <dgm:pt modelId="{F1193632-935D-4BE6-B7A1-9082D92285D1}" type="pres">
      <dgm:prSet presAssocID="{04824BE9-7EB9-4D60-A923-831A54688A00}" presName="parenttext" presStyleLbl="revTx" presStyleIdx="0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13B3F5-5441-442F-8370-F0DBF3536224}" type="pres">
      <dgm:prSet presAssocID="{04824BE9-7EB9-4D60-A923-831A54688A00}" presName="composite" presStyleCnt="0"/>
      <dgm:spPr/>
      <dgm:t>
        <a:bodyPr/>
        <a:lstStyle/>
        <a:p>
          <a:endParaRPr lang="en-US"/>
        </a:p>
      </dgm:t>
    </dgm:pt>
    <dgm:pt modelId="{36327F34-9742-4FFE-A979-FF7596851C44}" type="pres">
      <dgm:prSet presAssocID="{04824BE9-7EB9-4D60-A923-831A54688A00}" presName="chevron1" presStyleLbl="alignNode1" presStyleIdx="0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80B3E311-0B25-4538-A45E-14E714CA64A5}" type="pres">
      <dgm:prSet presAssocID="{04824BE9-7EB9-4D60-A923-831A54688A00}" presName="chevron2" presStyleLbl="alignNode1" presStyleIdx="1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5DD558D3-4E74-490B-A725-C2F4E1B06478}" type="pres">
      <dgm:prSet presAssocID="{04824BE9-7EB9-4D60-A923-831A54688A00}" presName="chevron3" presStyleLbl="alignNode1" presStyleIdx="2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C011C877-D4B2-40A7-A292-F925DF18C065}" type="pres">
      <dgm:prSet presAssocID="{04824BE9-7EB9-4D60-A923-831A54688A00}" presName="chevron4" presStyleLbl="alignNode1" presStyleIdx="3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F97CA353-B801-4AD2-95AB-EFDB034D02B2}" type="pres">
      <dgm:prSet presAssocID="{04824BE9-7EB9-4D60-A923-831A54688A00}" presName="chevron5" presStyleLbl="alignNode1" presStyleIdx="4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598348CE-2CDE-4835-BE81-FE1525DBF610}" type="pres">
      <dgm:prSet presAssocID="{04824BE9-7EB9-4D60-A923-831A54688A00}" presName="chevron6" presStyleLbl="alignNode1" presStyleIdx="5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CBBF2B7C-F077-42E8-ACE7-DE50155EA3B8}" type="pres">
      <dgm:prSet presAssocID="{04824BE9-7EB9-4D60-A923-831A54688A00}" presName="chevron7" presStyleLbl="alignNode1" presStyleIdx="6" presStyleCnt="49" custLinFactX="-200000" custLinFactNeighborX="-201072" custLinFactNeighborY="-23905"/>
      <dgm:spPr/>
      <dgm:t>
        <a:bodyPr/>
        <a:lstStyle/>
        <a:p>
          <a:endParaRPr lang="en-US"/>
        </a:p>
      </dgm:t>
    </dgm:pt>
    <dgm:pt modelId="{21985032-7183-4954-8108-F800723561A9}" type="pres">
      <dgm:prSet presAssocID="{04824BE9-7EB9-4D60-A923-831A54688A00}" presName="childtext" presStyleLbl="solidFgAcc1" presStyleIdx="0" presStyleCnt="7" custLinFactNeighborX="-91074" custLinFactNeighborY="-2996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E6E57-4BBD-456B-9CA8-B22FAAEC85AD}" type="pres">
      <dgm:prSet presAssocID="{82050E97-EB25-4E05-AA90-0893206E745D}" presName="sibTrans" presStyleCnt="0"/>
      <dgm:spPr/>
      <dgm:t>
        <a:bodyPr/>
        <a:lstStyle/>
        <a:p>
          <a:endParaRPr lang="en-US"/>
        </a:p>
      </dgm:t>
    </dgm:pt>
    <dgm:pt modelId="{5DD3BC18-7F10-4A42-A9B5-8422669EC70A}" type="pres">
      <dgm:prSet presAssocID="{3BA82114-8F9E-4377-BA62-33DCE0B8D98F}" presName="parenttextcomposite" presStyleCnt="0"/>
      <dgm:spPr/>
      <dgm:t>
        <a:bodyPr/>
        <a:lstStyle/>
        <a:p>
          <a:endParaRPr lang="en-US"/>
        </a:p>
      </dgm:t>
    </dgm:pt>
    <dgm:pt modelId="{79467595-ECF2-49E3-8939-AF618BBE63A3}" type="pres">
      <dgm:prSet presAssocID="{3BA82114-8F9E-4377-BA62-33DCE0B8D98F}" presName="parenttext" presStyleLbl="revTx" presStyleIdx="1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31D18-DD50-42FE-88EA-5D4C2C8CCA65}" type="pres">
      <dgm:prSet presAssocID="{3BA82114-8F9E-4377-BA62-33DCE0B8D98F}" presName="composite" presStyleCnt="0"/>
      <dgm:spPr/>
      <dgm:t>
        <a:bodyPr/>
        <a:lstStyle/>
        <a:p>
          <a:endParaRPr lang="en-US"/>
        </a:p>
      </dgm:t>
    </dgm:pt>
    <dgm:pt modelId="{A89EB3CC-1B46-4447-94B7-1B74BE77E0CD}" type="pres">
      <dgm:prSet presAssocID="{3BA82114-8F9E-4377-BA62-33DCE0B8D98F}" presName="chevron1" presStyleLbl="alignNode1" presStyleIdx="7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A4ED85A9-6D40-407D-9358-770BC8DB8F80}" type="pres">
      <dgm:prSet presAssocID="{3BA82114-8F9E-4377-BA62-33DCE0B8D98F}" presName="chevron2" presStyleLbl="alignNode1" presStyleIdx="8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0D0F9BA8-93AE-43DE-BBD5-CF5401F89666}" type="pres">
      <dgm:prSet presAssocID="{3BA82114-8F9E-4377-BA62-33DCE0B8D98F}" presName="chevron3" presStyleLbl="alignNode1" presStyleIdx="9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3752B3F6-50BA-481C-8E5E-2AE4376CF2E6}" type="pres">
      <dgm:prSet presAssocID="{3BA82114-8F9E-4377-BA62-33DCE0B8D98F}" presName="chevron4" presStyleLbl="alignNode1" presStyleIdx="10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A7267636-F55E-42FA-9D51-311FFC66FB11}" type="pres">
      <dgm:prSet presAssocID="{3BA82114-8F9E-4377-BA62-33DCE0B8D98F}" presName="chevron5" presStyleLbl="alignNode1" presStyleIdx="11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4B7D89C9-BC5F-415A-9E1D-79E1946F02F6}" type="pres">
      <dgm:prSet presAssocID="{3BA82114-8F9E-4377-BA62-33DCE0B8D98F}" presName="chevron6" presStyleLbl="alignNode1" presStyleIdx="12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A43B440E-4F09-4ECF-9349-1C8558DC1B25}" type="pres">
      <dgm:prSet presAssocID="{3BA82114-8F9E-4377-BA62-33DCE0B8D98F}" presName="chevron7" presStyleLbl="alignNode1" presStyleIdx="13" presStyleCnt="49" custLinFactX="-138641" custLinFactNeighborX="-200000" custLinFactNeighborY="-14343"/>
      <dgm:spPr/>
      <dgm:t>
        <a:bodyPr/>
        <a:lstStyle/>
        <a:p>
          <a:endParaRPr lang="en-US"/>
        </a:p>
      </dgm:t>
    </dgm:pt>
    <dgm:pt modelId="{CCD764E2-E8DD-4EE2-BC97-0B88073AC62E}" type="pres">
      <dgm:prSet presAssocID="{3BA82114-8F9E-4377-BA62-33DCE0B8D98F}" presName="childtext" presStyleLbl="solidFgAcc1" presStyleIdx="1" presStyleCnt="7" custLinFactNeighborX="-77118" custLinFactNeighborY="-1832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55007-5D24-42A1-BDD4-6C2FF07D1CC9}" type="pres">
      <dgm:prSet presAssocID="{44DF9787-8079-4857-8099-0C032DF73D59}" presName="sibTrans" presStyleCnt="0"/>
      <dgm:spPr/>
      <dgm:t>
        <a:bodyPr/>
        <a:lstStyle/>
        <a:p>
          <a:endParaRPr lang="en-US"/>
        </a:p>
      </dgm:t>
    </dgm:pt>
    <dgm:pt modelId="{E983FB4A-D41C-434A-9C98-D0922699CAB5}" type="pres">
      <dgm:prSet presAssocID="{E52BE8A1-F1F8-448F-91C3-318DD96FF143}" presName="parenttextcomposite" presStyleCnt="0"/>
      <dgm:spPr/>
      <dgm:t>
        <a:bodyPr/>
        <a:lstStyle/>
        <a:p>
          <a:endParaRPr lang="en-US"/>
        </a:p>
      </dgm:t>
    </dgm:pt>
    <dgm:pt modelId="{53C2A3CA-459B-45C1-BC0C-596E671020A6}" type="pres">
      <dgm:prSet presAssocID="{E52BE8A1-F1F8-448F-91C3-318DD96FF143}" presName="parenttext" presStyleLbl="revTx" presStyleIdx="2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52148-C3B7-4F64-ADF9-3B9F6C294D9B}" type="pres">
      <dgm:prSet presAssocID="{E52BE8A1-F1F8-448F-91C3-318DD96FF143}" presName="composite" presStyleCnt="0"/>
      <dgm:spPr/>
      <dgm:t>
        <a:bodyPr/>
        <a:lstStyle/>
        <a:p>
          <a:endParaRPr lang="en-US"/>
        </a:p>
      </dgm:t>
    </dgm:pt>
    <dgm:pt modelId="{33840832-8E75-4B77-B91F-4A9E5E0ACEBE}" type="pres">
      <dgm:prSet presAssocID="{E52BE8A1-F1F8-448F-91C3-318DD96FF143}" presName="chevron1" presStyleLbl="alignNode1" presStyleIdx="14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AC573450-2A53-4DB9-A32F-021638ADE5D8}" type="pres">
      <dgm:prSet presAssocID="{E52BE8A1-F1F8-448F-91C3-318DD96FF143}" presName="chevron2" presStyleLbl="alignNode1" presStyleIdx="15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A60A0EE2-C92C-4FDC-AD2B-F5B7841842E7}" type="pres">
      <dgm:prSet presAssocID="{E52BE8A1-F1F8-448F-91C3-318DD96FF143}" presName="chevron3" presStyleLbl="alignNode1" presStyleIdx="16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01A51EA4-C991-463C-96DA-E28A7CDD5E4D}" type="pres">
      <dgm:prSet presAssocID="{E52BE8A1-F1F8-448F-91C3-318DD96FF143}" presName="chevron4" presStyleLbl="alignNode1" presStyleIdx="17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E07D0B9D-360A-49C9-B31D-0E25150B1994}" type="pres">
      <dgm:prSet presAssocID="{E52BE8A1-F1F8-448F-91C3-318DD96FF143}" presName="chevron5" presStyleLbl="alignNode1" presStyleIdx="18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76B03B92-32C6-4F8B-96B3-9C141AB66214}" type="pres">
      <dgm:prSet presAssocID="{E52BE8A1-F1F8-448F-91C3-318DD96FF143}" presName="chevron6" presStyleLbl="alignNode1" presStyleIdx="19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25133A78-7EDE-4003-8FD9-4367E8AA3425}" type="pres">
      <dgm:prSet presAssocID="{E52BE8A1-F1F8-448F-91C3-318DD96FF143}" presName="chevron7" presStyleLbl="alignNode1" presStyleIdx="20" presStyleCnt="49" custLinFactX="-100000" custLinFactNeighborX="-146466" custLinFactNeighborY="-20917"/>
      <dgm:spPr/>
      <dgm:t>
        <a:bodyPr/>
        <a:lstStyle/>
        <a:p>
          <a:endParaRPr lang="en-US"/>
        </a:p>
      </dgm:t>
    </dgm:pt>
    <dgm:pt modelId="{573B1F36-1F4D-44B0-8FC4-5D18FF7266DE}" type="pres">
      <dgm:prSet presAssocID="{E52BE8A1-F1F8-448F-91C3-318DD96FF143}" presName="childtext" presStyleLbl="solidFgAcc1" presStyleIdx="2" presStyleCnt="7" custLinFactNeighborX="-56329" custLinFactNeighborY="-2647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D7F08-50C3-4F05-BF43-53CB5D5BAA0C}" type="pres">
      <dgm:prSet presAssocID="{C30DE328-725B-4943-8ED3-F159E613462D}" presName="sibTrans" presStyleCnt="0"/>
      <dgm:spPr/>
      <dgm:t>
        <a:bodyPr/>
        <a:lstStyle/>
        <a:p>
          <a:endParaRPr lang="en-US"/>
        </a:p>
      </dgm:t>
    </dgm:pt>
    <dgm:pt modelId="{6364A588-0AB0-42EF-8F65-53D4BC3FA9B3}" type="pres">
      <dgm:prSet presAssocID="{0EC7F129-FBEE-41F7-973F-FB36E9042B15}" presName="parenttextcomposite" presStyleCnt="0"/>
      <dgm:spPr/>
      <dgm:t>
        <a:bodyPr/>
        <a:lstStyle/>
        <a:p>
          <a:endParaRPr lang="en-US"/>
        </a:p>
      </dgm:t>
    </dgm:pt>
    <dgm:pt modelId="{5214DF48-3430-406D-89DF-387E8A8BBB58}" type="pres">
      <dgm:prSet presAssocID="{0EC7F129-FBEE-41F7-973F-FB36E9042B15}" presName="parenttext" presStyleLbl="revTx" presStyleIdx="3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7F7939-2898-4728-8479-B8D312275F99}" type="pres">
      <dgm:prSet presAssocID="{0EC7F129-FBEE-41F7-973F-FB36E9042B15}" presName="composite" presStyleCnt="0"/>
      <dgm:spPr/>
      <dgm:t>
        <a:bodyPr/>
        <a:lstStyle/>
        <a:p>
          <a:endParaRPr lang="en-US"/>
        </a:p>
      </dgm:t>
    </dgm:pt>
    <dgm:pt modelId="{9A8F6E06-FCDD-4295-A5EB-BC522475D395}" type="pres">
      <dgm:prSet presAssocID="{0EC7F129-FBEE-41F7-973F-FB36E9042B15}" presName="chevron1" presStyleLbl="alignNode1" presStyleIdx="21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0F6917AB-2CFA-418A-883B-11C537EC9AF0}" type="pres">
      <dgm:prSet presAssocID="{0EC7F129-FBEE-41F7-973F-FB36E9042B15}" presName="chevron2" presStyleLbl="alignNode1" presStyleIdx="22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8D90D162-2543-4639-AFF4-1B0B8F4D2F59}" type="pres">
      <dgm:prSet presAssocID="{0EC7F129-FBEE-41F7-973F-FB36E9042B15}" presName="chevron3" presStyleLbl="alignNode1" presStyleIdx="23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B85B4572-6E8A-4E94-8472-464A7F3DF1EA}" type="pres">
      <dgm:prSet presAssocID="{0EC7F129-FBEE-41F7-973F-FB36E9042B15}" presName="chevron4" presStyleLbl="alignNode1" presStyleIdx="24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6F7C7166-A7B5-4342-B627-89114DEA840B}" type="pres">
      <dgm:prSet presAssocID="{0EC7F129-FBEE-41F7-973F-FB36E9042B15}" presName="chevron5" presStyleLbl="alignNode1" presStyleIdx="25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1384CC19-99D9-4F57-92E1-12CB0ECE50AA}" type="pres">
      <dgm:prSet presAssocID="{0EC7F129-FBEE-41F7-973F-FB36E9042B15}" presName="chevron6" presStyleLbl="alignNode1" presStyleIdx="26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AEE9E23F-47D9-4BA4-8BD1-85BE1B92677B}" type="pres">
      <dgm:prSet presAssocID="{0EC7F129-FBEE-41F7-973F-FB36E9042B15}" presName="chevron7" presStyleLbl="alignNode1" presStyleIdx="27" presStyleCnt="49" custLinFactX="-72894" custLinFactNeighborX="-100000" custLinFactNeighborY="-32538"/>
      <dgm:spPr/>
      <dgm:t>
        <a:bodyPr/>
        <a:lstStyle/>
        <a:p>
          <a:endParaRPr lang="en-US"/>
        </a:p>
      </dgm:t>
    </dgm:pt>
    <dgm:pt modelId="{3057DF0E-E657-46F2-A1D7-7FF4881EF235}" type="pres">
      <dgm:prSet presAssocID="{0EC7F129-FBEE-41F7-973F-FB36E9042B15}" presName="childtext" presStyleLbl="solidFgAcc1" presStyleIdx="3" presStyleCnt="7" custLinFactNeighborX="-38750" custLinFactNeighborY="-41336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CB5D6-79DB-4DA2-A7EE-93A511778B65}" type="pres">
      <dgm:prSet presAssocID="{36483FF5-BE1E-4027-9DD4-788569780979}" presName="sibTrans" presStyleCnt="0"/>
      <dgm:spPr/>
      <dgm:t>
        <a:bodyPr/>
        <a:lstStyle/>
        <a:p>
          <a:endParaRPr lang="en-US"/>
        </a:p>
      </dgm:t>
    </dgm:pt>
    <dgm:pt modelId="{A73DDF5B-C55E-4C48-AD16-9DB31FE900F0}" type="pres">
      <dgm:prSet presAssocID="{40C64BFB-BB6D-4785-94A9-1A0D352CD821}" presName="parenttextcomposite" presStyleCnt="0"/>
      <dgm:spPr/>
      <dgm:t>
        <a:bodyPr/>
        <a:lstStyle/>
        <a:p>
          <a:endParaRPr lang="en-US"/>
        </a:p>
      </dgm:t>
    </dgm:pt>
    <dgm:pt modelId="{E482624D-FA9C-4C3B-83D0-E640747D2F09}" type="pres">
      <dgm:prSet presAssocID="{40C64BFB-BB6D-4785-94A9-1A0D352CD821}" presName="parenttext" presStyleLbl="revTx" presStyleIdx="4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4E379-02B5-4C47-9BE3-1597D25AC76D}" type="pres">
      <dgm:prSet presAssocID="{40C64BFB-BB6D-4785-94A9-1A0D352CD821}" presName="composite" presStyleCnt="0"/>
      <dgm:spPr/>
      <dgm:t>
        <a:bodyPr/>
        <a:lstStyle/>
        <a:p>
          <a:endParaRPr lang="en-US"/>
        </a:p>
      </dgm:t>
    </dgm:pt>
    <dgm:pt modelId="{27A4C129-F362-40CA-9E7E-54AA1C38196E}" type="pres">
      <dgm:prSet presAssocID="{40C64BFB-BB6D-4785-94A9-1A0D352CD821}" presName="chevron1" presStyleLbl="alignNode1" presStyleIdx="28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FFD53CBD-4DB0-48C9-ACB2-CB294363ABC1}" type="pres">
      <dgm:prSet presAssocID="{40C64BFB-BB6D-4785-94A9-1A0D352CD821}" presName="chevron2" presStyleLbl="alignNode1" presStyleIdx="29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905D2282-B2A6-4C6B-8802-D72B2004C6F3}" type="pres">
      <dgm:prSet presAssocID="{40C64BFB-BB6D-4785-94A9-1A0D352CD821}" presName="chevron3" presStyleLbl="alignNode1" presStyleIdx="30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4048B382-58C6-43C6-B2F5-8463096BF7D4}" type="pres">
      <dgm:prSet presAssocID="{40C64BFB-BB6D-4785-94A9-1A0D352CD821}" presName="chevron4" presStyleLbl="alignNode1" presStyleIdx="31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4F433A25-9A03-4DB7-845D-EF9877242ACC}" type="pres">
      <dgm:prSet presAssocID="{40C64BFB-BB6D-4785-94A9-1A0D352CD821}" presName="chevron5" presStyleLbl="alignNode1" presStyleIdx="32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AEBD6A46-94A4-4834-B1BC-933071480397}" type="pres">
      <dgm:prSet presAssocID="{40C64BFB-BB6D-4785-94A9-1A0D352CD821}" presName="chevron6" presStyleLbl="alignNode1" presStyleIdx="33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1C9A7729-12E5-4AE5-99BC-76095F8FA3E0}" type="pres">
      <dgm:prSet presAssocID="{40C64BFB-BB6D-4785-94A9-1A0D352CD821}" presName="chevron7" presStyleLbl="alignNode1" presStyleIdx="34" presStyleCnt="49" custLinFactX="-28646" custLinFactNeighborX="-100000" custLinFactNeighborY="-43030"/>
      <dgm:spPr/>
      <dgm:t>
        <a:bodyPr/>
        <a:lstStyle/>
        <a:p>
          <a:endParaRPr lang="en-US"/>
        </a:p>
      </dgm:t>
    </dgm:pt>
    <dgm:pt modelId="{C19B90B6-D4B5-407C-A8F4-097D0DDCF9E7}" type="pres">
      <dgm:prSet presAssocID="{40C64BFB-BB6D-4785-94A9-1A0D352CD821}" presName="childtext" presStyleLbl="solidFgAcc1" presStyleIdx="4" presStyleCnt="7" custLinFactNeighborX="-29343" custLinFactNeighborY="-4997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3055C-5B98-4004-A14D-9D41A425D20A}" type="pres">
      <dgm:prSet presAssocID="{7DD20693-36DC-4A5F-85A1-DE4DD4C4F473}" presName="sibTrans" presStyleCnt="0"/>
      <dgm:spPr/>
    </dgm:pt>
    <dgm:pt modelId="{204F0514-1CAB-46A3-9FC0-7A3CCF5511C0}" type="pres">
      <dgm:prSet presAssocID="{5FB8309D-C779-469B-9DFB-6F2C7923D9E6}" presName="parenttextcomposite" presStyleCnt="0"/>
      <dgm:spPr/>
    </dgm:pt>
    <dgm:pt modelId="{242345B6-EF67-4278-BB61-E0878DE77D74}" type="pres">
      <dgm:prSet presAssocID="{5FB8309D-C779-469B-9DFB-6F2C7923D9E6}" presName="parenttext" presStyleLbl="revTx" presStyleIdx="5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8FFEE-F093-4CFA-BCBF-6E03F688BDC2}" type="pres">
      <dgm:prSet presAssocID="{5FB8309D-C779-469B-9DFB-6F2C7923D9E6}" presName="composite" presStyleCnt="0"/>
      <dgm:spPr/>
    </dgm:pt>
    <dgm:pt modelId="{F2766C83-92BC-45FD-B293-8A09FF2CD689}" type="pres">
      <dgm:prSet presAssocID="{5FB8309D-C779-469B-9DFB-6F2C7923D9E6}" presName="chevron1" presStyleLbl="alignNode1" presStyleIdx="35" presStyleCnt="49" custLinFactNeighborX="-65835" custLinFactNeighborY="-48935"/>
      <dgm:spPr/>
    </dgm:pt>
    <dgm:pt modelId="{BFFDD5C1-D319-48A0-BECB-C2FB344A4074}" type="pres">
      <dgm:prSet presAssocID="{5FB8309D-C779-469B-9DFB-6F2C7923D9E6}" presName="chevron2" presStyleLbl="alignNode1" presStyleIdx="36" presStyleCnt="49" custLinFactNeighborX="-65835" custLinFactNeighborY="-48935"/>
      <dgm:spPr/>
    </dgm:pt>
    <dgm:pt modelId="{EADB6D27-9041-46AA-B62A-9A174DFFF70B}" type="pres">
      <dgm:prSet presAssocID="{5FB8309D-C779-469B-9DFB-6F2C7923D9E6}" presName="chevron3" presStyleLbl="alignNode1" presStyleIdx="37" presStyleCnt="49" custLinFactNeighborX="-65835" custLinFactNeighborY="-48935"/>
      <dgm:spPr/>
    </dgm:pt>
    <dgm:pt modelId="{3B1B7AE6-4EB3-4778-8F8F-6B5797EB9A73}" type="pres">
      <dgm:prSet presAssocID="{5FB8309D-C779-469B-9DFB-6F2C7923D9E6}" presName="chevron4" presStyleLbl="alignNode1" presStyleIdx="38" presStyleCnt="49" custLinFactNeighborX="-65835" custLinFactNeighborY="-48935"/>
      <dgm:spPr/>
    </dgm:pt>
    <dgm:pt modelId="{B81B2A4C-3C60-433E-A155-530B9395A16F}" type="pres">
      <dgm:prSet presAssocID="{5FB8309D-C779-469B-9DFB-6F2C7923D9E6}" presName="chevron5" presStyleLbl="alignNode1" presStyleIdx="39" presStyleCnt="49" custLinFactNeighborX="-65835" custLinFactNeighborY="-48935"/>
      <dgm:spPr/>
    </dgm:pt>
    <dgm:pt modelId="{7DA6D0C4-C671-4E24-8667-7C535F1DB15F}" type="pres">
      <dgm:prSet presAssocID="{5FB8309D-C779-469B-9DFB-6F2C7923D9E6}" presName="chevron6" presStyleLbl="alignNode1" presStyleIdx="40" presStyleCnt="49" custLinFactNeighborX="-65835" custLinFactNeighborY="-48935"/>
      <dgm:spPr/>
    </dgm:pt>
    <dgm:pt modelId="{C3AAABED-DCC2-4FE0-91D9-FFAEB18E1789}" type="pres">
      <dgm:prSet presAssocID="{5FB8309D-C779-469B-9DFB-6F2C7923D9E6}" presName="chevron7" presStyleLbl="alignNode1" presStyleIdx="41" presStyleCnt="49" custLinFactNeighborX="-65835" custLinFactNeighborY="-48935"/>
      <dgm:spPr/>
    </dgm:pt>
    <dgm:pt modelId="{DADAAC35-4691-41B5-A651-FC9B12D370B7}" type="pres">
      <dgm:prSet presAssocID="{5FB8309D-C779-469B-9DFB-6F2C7923D9E6}" presName="childtext" presStyleLbl="solidFgAcc1" presStyleIdx="5" presStyleCnt="7" custLinFactNeighborX="-15580" custLinFactNeighborY="-57499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330033-9876-40D2-AA68-705E8B185BDF}" type="pres">
      <dgm:prSet presAssocID="{A8C0D0AA-1FAF-4DAE-83B4-2D646A598B1B}" presName="sibTrans" presStyleCnt="0"/>
      <dgm:spPr/>
    </dgm:pt>
    <dgm:pt modelId="{2DA81966-33CC-4B13-A341-7E3D4C47024D}" type="pres">
      <dgm:prSet presAssocID="{DDC4DAD5-26FA-4EFF-B0C9-EFF3C8EAC0CF}" presName="parenttextcomposite" presStyleCnt="0"/>
      <dgm:spPr/>
    </dgm:pt>
    <dgm:pt modelId="{C2C0CBDC-F44E-4A2C-A0C5-B76323C30C39}" type="pres">
      <dgm:prSet presAssocID="{DDC4DAD5-26FA-4EFF-B0C9-EFF3C8EAC0CF}" presName="parenttext" presStyleLbl="revTx" presStyleIdx="6" presStyleCnt="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769CD-938A-48F0-AE1B-A69B87DEA58F}" type="pres">
      <dgm:prSet presAssocID="{DDC4DAD5-26FA-4EFF-B0C9-EFF3C8EAC0CF}" presName="composite" presStyleCnt="0"/>
      <dgm:spPr/>
    </dgm:pt>
    <dgm:pt modelId="{8A11B766-7C9B-4EDE-9BA2-C7E4B74C208B}" type="pres">
      <dgm:prSet presAssocID="{DDC4DAD5-26FA-4EFF-B0C9-EFF3C8EAC0CF}" presName="chevron1" presStyleLbl="alignNode1" presStyleIdx="42" presStyleCnt="49" custLinFactNeighborX="9682" custLinFactNeighborY="-53828"/>
      <dgm:spPr/>
    </dgm:pt>
    <dgm:pt modelId="{9BC7578E-91A7-4B68-AE5B-6ECF8D59C1A2}" type="pres">
      <dgm:prSet presAssocID="{DDC4DAD5-26FA-4EFF-B0C9-EFF3C8EAC0CF}" presName="chevron2" presStyleLbl="alignNode1" presStyleIdx="43" presStyleCnt="49" custLinFactNeighborX="9682" custLinFactNeighborY="-53828"/>
      <dgm:spPr/>
    </dgm:pt>
    <dgm:pt modelId="{87D31B2B-FE35-4AE8-81A0-78BA15D7E00B}" type="pres">
      <dgm:prSet presAssocID="{DDC4DAD5-26FA-4EFF-B0C9-EFF3C8EAC0CF}" presName="chevron3" presStyleLbl="alignNode1" presStyleIdx="44" presStyleCnt="49" custLinFactNeighborX="9682" custLinFactNeighborY="-53828"/>
      <dgm:spPr/>
    </dgm:pt>
    <dgm:pt modelId="{8AB9BCA5-29B7-4AC5-AC8E-49847A1F1B12}" type="pres">
      <dgm:prSet presAssocID="{DDC4DAD5-26FA-4EFF-B0C9-EFF3C8EAC0CF}" presName="chevron4" presStyleLbl="alignNode1" presStyleIdx="45" presStyleCnt="49" custLinFactNeighborX="9682" custLinFactNeighborY="-53828"/>
      <dgm:spPr/>
    </dgm:pt>
    <dgm:pt modelId="{9A9FF8DD-4E13-4A2D-8786-1010FF7B09E5}" type="pres">
      <dgm:prSet presAssocID="{DDC4DAD5-26FA-4EFF-B0C9-EFF3C8EAC0CF}" presName="chevron5" presStyleLbl="alignNode1" presStyleIdx="46" presStyleCnt="49" custLinFactNeighborX="9682" custLinFactNeighborY="-53828"/>
      <dgm:spPr/>
    </dgm:pt>
    <dgm:pt modelId="{592037EC-BC21-4698-A9EA-16EDBA6B35C0}" type="pres">
      <dgm:prSet presAssocID="{DDC4DAD5-26FA-4EFF-B0C9-EFF3C8EAC0CF}" presName="chevron6" presStyleLbl="alignNode1" presStyleIdx="47" presStyleCnt="49" custLinFactNeighborX="9682" custLinFactNeighborY="-53828"/>
      <dgm:spPr/>
    </dgm:pt>
    <dgm:pt modelId="{07E7DEAC-DF76-4A5E-8CA2-60CF6D49BF8A}" type="pres">
      <dgm:prSet presAssocID="{DDC4DAD5-26FA-4EFF-B0C9-EFF3C8EAC0CF}" presName="chevron7" presStyleLbl="alignNode1" presStyleIdx="48" presStyleCnt="49" custLinFactNeighborX="9682" custLinFactNeighborY="-53828"/>
      <dgm:spPr/>
    </dgm:pt>
    <dgm:pt modelId="{BF5E4791-349F-4EAD-B49A-4AACC1524728}" type="pres">
      <dgm:prSet presAssocID="{DDC4DAD5-26FA-4EFF-B0C9-EFF3C8EAC0CF}" presName="childtext" presStyleLbl="solidFgAcc1" presStyleIdx="6" presStyleCnt="7" custLinFactNeighborX="3547" custLinFactNeighborY="-6494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FC6762-9135-44B0-9B87-346F13169486}" type="presOf" srcId="{04824BE9-7EB9-4D60-A923-831A54688A00}" destId="{F1193632-935D-4BE6-B7A1-9082D92285D1}" srcOrd="0" destOrd="0" presId="urn:microsoft.com/office/officeart/2008/layout/VerticalAccentList"/>
    <dgm:cxn modelId="{92974222-F1AB-45D4-80D2-2168EF0EC118}" srcId="{3BA82114-8F9E-4377-BA62-33DCE0B8D98F}" destId="{1BD5C8B2-719D-4A9B-BAB5-E468758CBBB2}" srcOrd="0" destOrd="0" parTransId="{FDEF5993-0EF6-47D3-A927-F4A1BAC36B55}" sibTransId="{A2829CDA-00F5-4735-933D-FEA573E49E97}"/>
    <dgm:cxn modelId="{EF720BF8-040A-4212-B093-1B8389632AAB}" type="presOf" srcId="{0EC7F129-FBEE-41F7-973F-FB36E9042B15}" destId="{5214DF48-3430-406D-89DF-387E8A8BBB58}" srcOrd="0" destOrd="0" presId="urn:microsoft.com/office/officeart/2008/layout/VerticalAccentList"/>
    <dgm:cxn modelId="{455FC2A4-955A-42B3-BC13-59B50F8BD8DC}" type="presOf" srcId="{E52BE8A1-F1F8-448F-91C3-318DD96FF143}" destId="{53C2A3CA-459B-45C1-BC0C-596E671020A6}" srcOrd="0" destOrd="0" presId="urn:microsoft.com/office/officeart/2008/layout/VerticalAccentList"/>
    <dgm:cxn modelId="{25D03FB3-4EB1-49FE-BDEA-9397F3FB9186}" srcId="{E52BE8A1-F1F8-448F-91C3-318DD96FF143}" destId="{7AE4D198-9DAE-4345-BDFE-6195C436FB8E}" srcOrd="0" destOrd="0" parTransId="{06024587-790C-4BA3-A3A8-29FFB785FBA8}" sibTransId="{E4269B33-898F-4057-9C7B-6FD9D7123A3D}"/>
    <dgm:cxn modelId="{78CC188E-2EEF-4D55-8723-8568250A6E16}" type="presOf" srcId="{FD5B69B4-DA22-4999-96BE-329BBE1A9CB9}" destId="{3057DF0E-E657-46F2-A1D7-7FF4881EF235}" srcOrd="0" destOrd="0" presId="urn:microsoft.com/office/officeart/2008/layout/VerticalAccentList"/>
    <dgm:cxn modelId="{077D2E82-B348-448D-AA6C-BB3981EBC0C9}" type="presOf" srcId="{DDC4DAD5-26FA-4EFF-B0C9-EFF3C8EAC0CF}" destId="{C2C0CBDC-F44E-4A2C-A0C5-B76323C30C39}" srcOrd="0" destOrd="0" presId="urn:microsoft.com/office/officeart/2008/layout/VerticalAccentList"/>
    <dgm:cxn modelId="{0B6FDE11-DF5D-47EE-ADB2-A94B0E0119A3}" srcId="{8F425EA4-0FA9-4863-95C3-1F1583DA647D}" destId="{DDC4DAD5-26FA-4EFF-B0C9-EFF3C8EAC0CF}" srcOrd="6" destOrd="0" parTransId="{7809816E-1E9B-4D04-9EBA-B2491A99EF26}" sibTransId="{5D84154C-1297-4A76-958E-95BC8B5F985F}"/>
    <dgm:cxn modelId="{1E458644-1014-45BA-B3E8-8B7883AE3057}" srcId="{DDC4DAD5-26FA-4EFF-B0C9-EFF3C8EAC0CF}" destId="{0AC579BE-674D-4C13-8F9D-8B3DDCED3ECA}" srcOrd="0" destOrd="0" parTransId="{E8D5188B-A9AF-4D58-B124-CD55372A64B7}" sibTransId="{DE0B20D4-8ACC-469E-ACFD-2BC6D1827392}"/>
    <dgm:cxn modelId="{9CB988C8-EE23-4CFC-9107-98D114873318}" srcId="{0EC7F129-FBEE-41F7-973F-FB36E9042B15}" destId="{FD5B69B4-DA22-4999-96BE-329BBE1A9CB9}" srcOrd="0" destOrd="0" parTransId="{52FCD964-7AF0-4BCA-B26E-5AB157A27B7B}" sibTransId="{0DB6A175-3261-4CA0-96EB-C3F6B9789EDC}"/>
    <dgm:cxn modelId="{48452138-66C7-4EB0-A00B-2AF5C18D511A}" srcId="{8F425EA4-0FA9-4863-95C3-1F1583DA647D}" destId="{04824BE9-7EB9-4D60-A923-831A54688A00}" srcOrd="0" destOrd="0" parTransId="{865BC876-4901-4EE5-978C-F3D2EF27B880}" sibTransId="{82050E97-EB25-4E05-AA90-0893206E745D}"/>
    <dgm:cxn modelId="{BFBEBD7C-C29D-41DC-B817-DC86FFEE8A23}" srcId="{8F425EA4-0FA9-4863-95C3-1F1583DA647D}" destId="{5FB8309D-C779-469B-9DFB-6F2C7923D9E6}" srcOrd="5" destOrd="0" parTransId="{DB59E672-A3B2-4EEF-95F2-81EA4DDF569D}" sibTransId="{A8C0D0AA-1FAF-4DAE-83B4-2D646A598B1B}"/>
    <dgm:cxn modelId="{E11CBD68-D45E-4D16-87B1-5F45B42E8C1C}" type="presOf" srcId="{23B12B39-4EC6-48CD-8342-86B433559E05}" destId="{C19B90B6-D4B5-407C-A8F4-097D0DDCF9E7}" srcOrd="0" destOrd="0" presId="urn:microsoft.com/office/officeart/2008/layout/VerticalAccentList"/>
    <dgm:cxn modelId="{F2244702-C766-4CCA-B7EE-5D2E0538E42A}" type="presOf" srcId="{8514A0AB-6D40-440F-BC32-08D2F16CFF4D}" destId="{21985032-7183-4954-8108-F800723561A9}" srcOrd="0" destOrd="0" presId="urn:microsoft.com/office/officeart/2008/layout/VerticalAccentList"/>
    <dgm:cxn modelId="{A53E9683-12B5-4314-BE17-103070DE4AE6}" type="presOf" srcId="{5FB8309D-C779-469B-9DFB-6F2C7923D9E6}" destId="{242345B6-EF67-4278-BB61-E0878DE77D74}" srcOrd="0" destOrd="0" presId="urn:microsoft.com/office/officeart/2008/layout/VerticalAccentList"/>
    <dgm:cxn modelId="{031F5EE6-536F-4EC8-A5BA-33E6FA248CD3}" srcId="{40C64BFB-BB6D-4785-94A9-1A0D352CD821}" destId="{23B12B39-4EC6-48CD-8342-86B433559E05}" srcOrd="0" destOrd="0" parTransId="{97EEE26A-7613-48FB-B988-54C9A0E17640}" sibTransId="{02A4951B-B606-4127-B2DB-BF69F82655CB}"/>
    <dgm:cxn modelId="{E4290CF1-F7B4-4011-AF4E-51F168AF0071}" srcId="{04824BE9-7EB9-4D60-A923-831A54688A00}" destId="{8514A0AB-6D40-440F-BC32-08D2F16CFF4D}" srcOrd="0" destOrd="0" parTransId="{A7F567D4-1435-43A2-BB9C-C9A7DA66A7D9}" sibTransId="{2CAC6E7E-BFF3-4E0B-9BDD-BF150B36C84C}"/>
    <dgm:cxn modelId="{F24A9845-352C-4F72-A763-982E8D51F84A}" type="presOf" srcId="{7AE4D198-9DAE-4345-BDFE-6195C436FB8E}" destId="{573B1F36-1F4D-44B0-8FC4-5D18FF7266DE}" srcOrd="0" destOrd="0" presId="urn:microsoft.com/office/officeart/2008/layout/VerticalAccentList"/>
    <dgm:cxn modelId="{B0B92EE3-389F-407D-AF1A-E7988E56066F}" type="presOf" srcId="{3BA82114-8F9E-4377-BA62-33DCE0B8D98F}" destId="{79467595-ECF2-49E3-8939-AF618BBE63A3}" srcOrd="0" destOrd="0" presId="urn:microsoft.com/office/officeart/2008/layout/VerticalAccentList"/>
    <dgm:cxn modelId="{D3FE041C-E472-4352-8148-EA75B043106C}" srcId="{8F425EA4-0FA9-4863-95C3-1F1583DA647D}" destId="{E52BE8A1-F1F8-448F-91C3-318DD96FF143}" srcOrd="2" destOrd="0" parTransId="{D0D116B7-7747-479B-9D74-B513864CD302}" sibTransId="{C30DE328-725B-4943-8ED3-F159E613462D}"/>
    <dgm:cxn modelId="{7FD96931-8DC4-488C-A616-8CCB91B4ACC0}" type="presOf" srcId="{0AC579BE-674D-4C13-8F9D-8B3DDCED3ECA}" destId="{BF5E4791-349F-4EAD-B49A-4AACC1524728}" srcOrd="0" destOrd="0" presId="urn:microsoft.com/office/officeart/2008/layout/VerticalAccentList"/>
    <dgm:cxn modelId="{0F626381-14A9-4CFE-81EA-EA56192CEEA7}" type="presOf" srcId="{8F425EA4-0FA9-4863-95C3-1F1583DA647D}" destId="{C53E9671-4B1F-4477-AFCE-32ED7E72A77B}" srcOrd="0" destOrd="0" presId="urn:microsoft.com/office/officeart/2008/layout/VerticalAccentList"/>
    <dgm:cxn modelId="{A276D58B-1B99-489F-9B27-2F94E9D2C3D9}" type="presOf" srcId="{E620B95E-07B3-40A9-8A9E-D75CE1C1585F}" destId="{DADAAC35-4691-41B5-A651-FC9B12D370B7}" srcOrd="0" destOrd="0" presId="urn:microsoft.com/office/officeart/2008/layout/VerticalAccentList"/>
    <dgm:cxn modelId="{A0035C38-A5B7-45A0-B71A-CBC46D6BD7BA}" type="presOf" srcId="{1BD5C8B2-719D-4A9B-BAB5-E468758CBBB2}" destId="{CCD764E2-E8DD-4EE2-BC97-0B88073AC62E}" srcOrd="0" destOrd="0" presId="urn:microsoft.com/office/officeart/2008/layout/VerticalAccentList"/>
    <dgm:cxn modelId="{8F578D80-FC33-4A70-86B1-5A96F9A39D06}" srcId="{8F425EA4-0FA9-4863-95C3-1F1583DA647D}" destId="{3BA82114-8F9E-4377-BA62-33DCE0B8D98F}" srcOrd="1" destOrd="0" parTransId="{33AA2A99-D34B-4A46-8680-9161C8EA8BAA}" sibTransId="{44DF9787-8079-4857-8099-0C032DF73D59}"/>
    <dgm:cxn modelId="{55152ABB-339F-44BE-809F-C29BCFD77C64}" srcId="{5FB8309D-C779-469B-9DFB-6F2C7923D9E6}" destId="{E620B95E-07B3-40A9-8A9E-D75CE1C1585F}" srcOrd="0" destOrd="0" parTransId="{945BC696-C343-44D5-8AE3-77FA409B472A}" sibTransId="{CEC3B67F-47A0-4EFA-A02E-DB486A10CADA}"/>
    <dgm:cxn modelId="{063FF9FA-228D-4BFC-A8E9-CA648E3B3EF0}" type="presOf" srcId="{40C64BFB-BB6D-4785-94A9-1A0D352CD821}" destId="{E482624D-FA9C-4C3B-83D0-E640747D2F09}" srcOrd="0" destOrd="0" presId="urn:microsoft.com/office/officeart/2008/layout/VerticalAccentList"/>
    <dgm:cxn modelId="{AB972708-C27B-4B6E-8169-16BC1E7DFE0B}" srcId="{8F425EA4-0FA9-4863-95C3-1F1583DA647D}" destId="{40C64BFB-BB6D-4785-94A9-1A0D352CD821}" srcOrd="4" destOrd="0" parTransId="{CB8396A8-0977-4BD8-9635-31F689F140F0}" sibTransId="{7DD20693-36DC-4A5F-85A1-DE4DD4C4F473}"/>
    <dgm:cxn modelId="{F5FFA937-74EC-4583-9A24-695EF69B7EC0}" srcId="{8F425EA4-0FA9-4863-95C3-1F1583DA647D}" destId="{0EC7F129-FBEE-41F7-973F-FB36E9042B15}" srcOrd="3" destOrd="0" parTransId="{384C1090-EA9E-4FF9-B477-4CD6DEDBF803}" sibTransId="{36483FF5-BE1E-4027-9DD4-788569780979}"/>
    <dgm:cxn modelId="{7311DCF5-D32D-4429-A35F-AA6FA019ECAF}" type="presParOf" srcId="{C53E9671-4B1F-4477-AFCE-32ED7E72A77B}" destId="{05712CCA-E17B-48DB-953D-6A29039C9600}" srcOrd="0" destOrd="0" presId="urn:microsoft.com/office/officeart/2008/layout/VerticalAccentList"/>
    <dgm:cxn modelId="{F5B01DAC-7258-43BE-AEA6-FF6445C461D1}" type="presParOf" srcId="{05712CCA-E17B-48DB-953D-6A29039C9600}" destId="{F1193632-935D-4BE6-B7A1-9082D92285D1}" srcOrd="0" destOrd="0" presId="urn:microsoft.com/office/officeart/2008/layout/VerticalAccentList"/>
    <dgm:cxn modelId="{BDF3F4E6-AD44-45DB-8CFE-6D57120D20F5}" type="presParOf" srcId="{C53E9671-4B1F-4477-AFCE-32ED7E72A77B}" destId="{6E13B3F5-5441-442F-8370-F0DBF3536224}" srcOrd="1" destOrd="0" presId="urn:microsoft.com/office/officeart/2008/layout/VerticalAccentList"/>
    <dgm:cxn modelId="{D9D41E04-961F-4FFF-B60D-264919C9D79C}" type="presParOf" srcId="{6E13B3F5-5441-442F-8370-F0DBF3536224}" destId="{36327F34-9742-4FFE-A979-FF7596851C44}" srcOrd="0" destOrd="0" presId="urn:microsoft.com/office/officeart/2008/layout/VerticalAccentList"/>
    <dgm:cxn modelId="{08BBFF76-6DE1-4C7A-ACC8-738FABC6361C}" type="presParOf" srcId="{6E13B3F5-5441-442F-8370-F0DBF3536224}" destId="{80B3E311-0B25-4538-A45E-14E714CA64A5}" srcOrd="1" destOrd="0" presId="urn:microsoft.com/office/officeart/2008/layout/VerticalAccentList"/>
    <dgm:cxn modelId="{81E11258-F527-415B-9F3C-0FDB0BEEAA67}" type="presParOf" srcId="{6E13B3F5-5441-442F-8370-F0DBF3536224}" destId="{5DD558D3-4E74-490B-A725-C2F4E1B06478}" srcOrd="2" destOrd="0" presId="urn:microsoft.com/office/officeart/2008/layout/VerticalAccentList"/>
    <dgm:cxn modelId="{9744B2BF-8B91-429E-8D5B-56F01DE7637F}" type="presParOf" srcId="{6E13B3F5-5441-442F-8370-F0DBF3536224}" destId="{C011C877-D4B2-40A7-A292-F925DF18C065}" srcOrd="3" destOrd="0" presId="urn:microsoft.com/office/officeart/2008/layout/VerticalAccentList"/>
    <dgm:cxn modelId="{C7B08AA9-B17C-4AA0-942E-69B1CD9D3986}" type="presParOf" srcId="{6E13B3F5-5441-442F-8370-F0DBF3536224}" destId="{F97CA353-B801-4AD2-95AB-EFDB034D02B2}" srcOrd="4" destOrd="0" presId="urn:microsoft.com/office/officeart/2008/layout/VerticalAccentList"/>
    <dgm:cxn modelId="{346713C9-AC16-435B-BCAB-882A4C74A69E}" type="presParOf" srcId="{6E13B3F5-5441-442F-8370-F0DBF3536224}" destId="{598348CE-2CDE-4835-BE81-FE1525DBF610}" srcOrd="5" destOrd="0" presId="urn:microsoft.com/office/officeart/2008/layout/VerticalAccentList"/>
    <dgm:cxn modelId="{D1A0959B-A369-4304-88B4-ABBE216713F4}" type="presParOf" srcId="{6E13B3F5-5441-442F-8370-F0DBF3536224}" destId="{CBBF2B7C-F077-42E8-ACE7-DE50155EA3B8}" srcOrd="6" destOrd="0" presId="urn:microsoft.com/office/officeart/2008/layout/VerticalAccentList"/>
    <dgm:cxn modelId="{12531BC9-FAC4-42E7-90FC-63C57ACDC719}" type="presParOf" srcId="{6E13B3F5-5441-442F-8370-F0DBF3536224}" destId="{21985032-7183-4954-8108-F800723561A9}" srcOrd="7" destOrd="0" presId="urn:microsoft.com/office/officeart/2008/layout/VerticalAccentList"/>
    <dgm:cxn modelId="{11D23FC2-1B6C-46D8-8C81-FD94E8F4D87E}" type="presParOf" srcId="{C53E9671-4B1F-4477-AFCE-32ED7E72A77B}" destId="{33DE6E57-4BBD-456B-9CA8-B22FAAEC85AD}" srcOrd="2" destOrd="0" presId="urn:microsoft.com/office/officeart/2008/layout/VerticalAccentList"/>
    <dgm:cxn modelId="{C9430D48-067E-49D9-9DE5-BBB2975F3FE0}" type="presParOf" srcId="{C53E9671-4B1F-4477-AFCE-32ED7E72A77B}" destId="{5DD3BC18-7F10-4A42-A9B5-8422669EC70A}" srcOrd="3" destOrd="0" presId="urn:microsoft.com/office/officeart/2008/layout/VerticalAccentList"/>
    <dgm:cxn modelId="{56A931EF-6A43-4759-B2C5-A8C2024611C0}" type="presParOf" srcId="{5DD3BC18-7F10-4A42-A9B5-8422669EC70A}" destId="{79467595-ECF2-49E3-8939-AF618BBE63A3}" srcOrd="0" destOrd="0" presId="urn:microsoft.com/office/officeart/2008/layout/VerticalAccentList"/>
    <dgm:cxn modelId="{160D40D1-B827-46A2-B624-682842BE96E8}" type="presParOf" srcId="{C53E9671-4B1F-4477-AFCE-32ED7E72A77B}" destId="{6A031D18-DD50-42FE-88EA-5D4C2C8CCA65}" srcOrd="4" destOrd="0" presId="urn:microsoft.com/office/officeart/2008/layout/VerticalAccentList"/>
    <dgm:cxn modelId="{1763ADFD-CBC6-4A54-9DA1-4064D8A72DFC}" type="presParOf" srcId="{6A031D18-DD50-42FE-88EA-5D4C2C8CCA65}" destId="{A89EB3CC-1B46-4447-94B7-1B74BE77E0CD}" srcOrd="0" destOrd="0" presId="urn:microsoft.com/office/officeart/2008/layout/VerticalAccentList"/>
    <dgm:cxn modelId="{06BAEF57-FE5C-4D3F-ACD7-E2AE6DD77DFC}" type="presParOf" srcId="{6A031D18-DD50-42FE-88EA-5D4C2C8CCA65}" destId="{A4ED85A9-6D40-407D-9358-770BC8DB8F80}" srcOrd="1" destOrd="0" presId="urn:microsoft.com/office/officeart/2008/layout/VerticalAccentList"/>
    <dgm:cxn modelId="{EDE653E2-4F5E-4CE7-BFE6-5D629F0781AB}" type="presParOf" srcId="{6A031D18-DD50-42FE-88EA-5D4C2C8CCA65}" destId="{0D0F9BA8-93AE-43DE-BBD5-CF5401F89666}" srcOrd="2" destOrd="0" presId="urn:microsoft.com/office/officeart/2008/layout/VerticalAccentList"/>
    <dgm:cxn modelId="{6AD116AD-D13F-4603-9162-84A57056D2D2}" type="presParOf" srcId="{6A031D18-DD50-42FE-88EA-5D4C2C8CCA65}" destId="{3752B3F6-50BA-481C-8E5E-2AE4376CF2E6}" srcOrd="3" destOrd="0" presId="urn:microsoft.com/office/officeart/2008/layout/VerticalAccentList"/>
    <dgm:cxn modelId="{BA7B0C57-B089-484D-8030-EA9A1A67F489}" type="presParOf" srcId="{6A031D18-DD50-42FE-88EA-5D4C2C8CCA65}" destId="{A7267636-F55E-42FA-9D51-311FFC66FB11}" srcOrd="4" destOrd="0" presId="urn:microsoft.com/office/officeart/2008/layout/VerticalAccentList"/>
    <dgm:cxn modelId="{E248D857-B8C8-4170-90F9-C055B3B98FF1}" type="presParOf" srcId="{6A031D18-DD50-42FE-88EA-5D4C2C8CCA65}" destId="{4B7D89C9-BC5F-415A-9E1D-79E1946F02F6}" srcOrd="5" destOrd="0" presId="urn:microsoft.com/office/officeart/2008/layout/VerticalAccentList"/>
    <dgm:cxn modelId="{3B51404B-730A-4F9E-910C-53DF007EFFC9}" type="presParOf" srcId="{6A031D18-DD50-42FE-88EA-5D4C2C8CCA65}" destId="{A43B440E-4F09-4ECF-9349-1C8558DC1B25}" srcOrd="6" destOrd="0" presId="urn:microsoft.com/office/officeart/2008/layout/VerticalAccentList"/>
    <dgm:cxn modelId="{56D3B981-CD40-4E56-BD39-6D26E75529A6}" type="presParOf" srcId="{6A031D18-DD50-42FE-88EA-5D4C2C8CCA65}" destId="{CCD764E2-E8DD-4EE2-BC97-0B88073AC62E}" srcOrd="7" destOrd="0" presId="urn:microsoft.com/office/officeart/2008/layout/VerticalAccentList"/>
    <dgm:cxn modelId="{5165276E-174A-40E3-B098-6DE3DFCF7AD5}" type="presParOf" srcId="{C53E9671-4B1F-4477-AFCE-32ED7E72A77B}" destId="{2EB55007-5D24-42A1-BDD4-6C2FF07D1CC9}" srcOrd="5" destOrd="0" presId="urn:microsoft.com/office/officeart/2008/layout/VerticalAccentList"/>
    <dgm:cxn modelId="{6AEB81DB-2BEE-4E8A-B4EC-A915375E0158}" type="presParOf" srcId="{C53E9671-4B1F-4477-AFCE-32ED7E72A77B}" destId="{E983FB4A-D41C-434A-9C98-D0922699CAB5}" srcOrd="6" destOrd="0" presId="urn:microsoft.com/office/officeart/2008/layout/VerticalAccentList"/>
    <dgm:cxn modelId="{85F0F230-9CCD-425F-B41C-D195458B458C}" type="presParOf" srcId="{E983FB4A-D41C-434A-9C98-D0922699CAB5}" destId="{53C2A3CA-459B-45C1-BC0C-596E671020A6}" srcOrd="0" destOrd="0" presId="urn:microsoft.com/office/officeart/2008/layout/VerticalAccentList"/>
    <dgm:cxn modelId="{A2BB7FA0-F71D-4E0E-B962-7C8BA3209033}" type="presParOf" srcId="{C53E9671-4B1F-4477-AFCE-32ED7E72A77B}" destId="{64952148-C3B7-4F64-ADF9-3B9F6C294D9B}" srcOrd="7" destOrd="0" presId="urn:microsoft.com/office/officeart/2008/layout/VerticalAccentList"/>
    <dgm:cxn modelId="{7DB11C1E-37BD-4854-AC95-93507DE637AF}" type="presParOf" srcId="{64952148-C3B7-4F64-ADF9-3B9F6C294D9B}" destId="{33840832-8E75-4B77-B91F-4A9E5E0ACEBE}" srcOrd="0" destOrd="0" presId="urn:microsoft.com/office/officeart/2008/layout/VerticalAccentList"/>
    <dgm:cxn modelId="{F0AA3365-D588-4EDF-BA40-1756D325C472}" type="presParOf" srcId="{64952148-C3B7-4F64-ADF9-3B9F6C294D9B}" destId="{AC573450-2A53-4DB9-A32F-021638ADE5D8}" srcOrd="1" destOrd="0" presId="urn:microsoft.com/office/officeart/2008/layout/VerticalAccentList"/>
    <dgm:cxn modelId="{5B3376B3-E1E9-413E-99C9-1CC1F51E5BD1}" type="presParOf" srcId="{64952148-C3B7-4F64-ADF9-3B9F6C294D9B}" destId="{A60A0EE2-C92C-4FDC-AD2B-F5B7841842E7}" srcOrd="2" destOrd="0" presId="urn:microsoft.com/office/officeart/2008/layout/VerticalAccentList"/>
    <dgm:cxn modelId="{23DD7B67-A95B-4013-BA49-FB3C02A454A9}" type="presParOf" srcId="{64952148-C3B7-4F64-ADF9-3B9F6C294D9B}" destId="{01A51EA4-C991-463C-96DA-E28A7CDD5E4D}" srcOrd="3" destOrd="0" presId="urn:microsoft.com/office/officeart/2008/layout/VerticalAccentList"/>
    <dgm:cxn modelId="{8FEA9E41-2EFB-4897-A9FC-1F81C49E3E0B}" type="presParOf" srcId="{64952148-C3B7-4F64-ADF9-3B9F6C294D9B}" destId="{E07D0B9D-360A-49C9-B31D-0E25150B1994}" srcOrd="4" destOrd="0" presId="urn:microsoft.com/office/officeart/2008/layout/VerticalAccentList"/>
    <dgm:cxn modelId="{444EAF6D-6D5F-4163-8D1C-57177BAF2B82}" type="presParOf" srcId="{64952148-C3B7-4F64-ADF9-3B9F6C294D9B}" destId="{76B03B92-32C6-4F8B-96B3-9C141AB66214}" srcOrd="5" destOrd="0" presId="urn:microsoft.com/office/officeart/2008/layout/VerticalAccentList"/>
    <dgm:cxn modelId="{E68E2EE7-2A51-4F7A-AC5E-4ACAAE6C525C}" type="presParOf" srcId="{64952148-C3B7-4F64-ADF9-3B9F6C294D9B}" destId="{25133A78-7EDE-4003-8FD9-4367E8AA3425}" srcOrd="6" destOrd="0" presId="urn:microsoft.com/office/officeart/2008/layout/VerticalAccentList"/>
    <dgm:cxn modelId="{74143793-C081-44C5-B1CC-B14D31AE71A2}" type="presParOf" srcId="{64952148-C3B7-4F64-ADF9-3B9F6C294D9B}" destId="{573B1F36-1F4D-44B0-8FC4-5D18FF7266DE}" srcOrd="7" destOrd="0" presId="urn:microsoft.com/office/officeart/2008/layout/VerticalAccentList"/>
    <dgm:cxn modelId="{BDABF7C3-14E4-4250-834E-CDA3E438C72E}" type="presParOf" srcId="{C53E9671-4B1F-4477-AFCE-32ED7E72A77B}" destId="{390D7F08-50C3-4F05-BF43-53CB5D5BAA0C}" srcOrd="8" destOrd="0" presId="urn:microsoft.com/office/officeart/2008/layout/VerticalAccentList"/>
    <dgm:cxn modelId="{ED28165E-7CB6-405C-8138-BED7846A18A4}" type="presParOf" srcId="{C53E9671-4B1F-4477-AFCE-32ED7E72A77B}" destId="{6364A588-0AB0-42EF-8F65-53D4BC3FA9B3}" srcOrd="9" destOrd="0" presId="urn:microsoft.com/office/officeart/2008/layout/VerticalAccentList"/>
    <dgm:cxn modelId="{33702AB3-C6FB-47E0-9A31-76683582E223}" type="presParOf" srcId="{6364A588-0AB0-42EF-8F65-53D4BC3FA9B3}" destId="{5214DF48-3430-406D-89DF-387E8A8BBB58}" srcOrd="0" destOrd="0" presId="urn:microsoft.com/office/officeart/2008/layout/VerticalAccentList"/>
    <dgm:cxn modelId="{F8CFE9EB-03E1-4608-AE9F-2308E69374DE}" type="presParOf" srcId="{C53E9671-4B1F-4477-AFCE-32ED7E72A77B}" destId="{027F7939-2898-4728-8479-B8D312275F99}" srcOrd="10" destOrd="0" presId="urn:microsoft.com/office/officeart/2008/layout/VerticalAccentList"/>
    <dgm:cxn modelId="{D3A215D7-3B67-415B-B656-F46933D2234B}" type="presParOf" srcId="{027F7939-2898-4728-8479-B8D312275F99}" destId="{9A8F6E06-FCDD-4295-A5EB-BC522475D395}" srcOrd="0" destOrd="0" presId="urn:microsoft.com/office/officeart/2008/layout/VerticalAccentList"/>
    <dgm:cxn modelId="{45A994B3-3371-4747-8A0B-58A036718C33}" type="presParOf" srcId="{027F7939-2898-4728-8479-B8D312275F99}" destId="{0F6917AB-2CFA-418A-883B-11C537EC9AF0}" srcOrd="1" destOrd="0" presId="urn:microsoft.com/office/officeart/2008/layout/VerticalAccentList"/>
    <dgm:cxn modelId="{632E098A-5ED1-4B81-A77C-C0254F102295}" type="presParOf" srcId="{027F7939-2898-4728-8479-B8D312275F99}" destId="{8D90D162-2543-4639-AFF4-1B0B8F4D2F59}" srcOrd="2" destOrd="0" presId="urn:microsoft.com/office/officeart/2008/layout/VerticalAccentList"/>
    <dgm:cxn modelId="{F10768DA-66AD-4898-B2EE-CEF488B620F9}" type="presParOf" srcId="{027F7939-2898-4728-8479-B8D312275F99}" destId="{B85B4572-6E8A-4E94-8472-464A7F3DF1EA}" srcOrd="3" destOrd="0" presId="urn:microsoft.com/office/officeart/2008/layout/VerticalAccentList"/>
    <dgm:cxn modelId="{FD0012ED-039E-4F13-A01B-84DF2DF56204}" type="presParOf" srcId="{027F7939-2898-4728-8479-B8D312275F99}" destId="{6F7C7166-A7B5-4342-B627-89114DEA840B}" srcOrd="4" destOrd="0" presId="urn:microsoft.com/office/officeart/2008/layout/VerticalAccentList"/>
    <dgm:cxn modelId="{E300D51C-5CE1-413C-86E7-320DCFC2E130}" type="presParOf" srcId="{027F7939-2898-4728-8479-B8D312275F99}" destId="{1384CC19-99D9-4F57-92E1-12CB0ECE50AA}" srcOrd="5" destOrd="0" presId="urn:microsoft.com/office/officeart/2008/layout/VerticalAccentList"/>
    <dgm:cxn modelId="{EA16932F-5CDB-46CB-B167-CB3583DA08C4}" type="presParOf" srcId="{027F7939-2898-4728-8479-B8D312275F99}" destId="{AEE9E23F-47D9-4BA4-8BD1-85BE1B92677B}" srcOrd="6" destOrd="0" presId="urn:microsoft.com/office/officeart/2008/layout/VerticalAccentList"/>
    <dgm:cxn modelId="{9E77D6C9-9525-4766-A7DD-F40317BF9D01}" type="presParOf" srcId="{027F7939-2898-4728-8479-B8D312275F99}" destId="{3057DF0E-E657-46F2-A1D7-7FF4881EF235}" srcOrd="7" destOrd="0" presId="urn:microsoft.com/office/officeart/2008/layout/VerticalAccentList"/>
    <dgm:cxn modelId="{F5CA8E0A-997B-4166-8C59-1C96176F7209}" type="presParOf" srcId="{C53E9671-4B1F-4477-AFCE-32ED7E72A77B}" destId="{0EACB5D6-79DB-4DA2-A7EE-93A511778B65}" srcOrd="11" destOrd="0" presId="urn:microsoft.com/office/officeart/2008/layout/VerticalAccentList"/>
    <dgm:cxn modelId="{AC6CAEB5-3697-40DB-AF0B-141B8781CAE4}" type="presParOf" srcId="{C53E9671-4B1F-4477-AFCE-32ED7E72A77B}" destId="{A73DDF5B-C55E-4C48-AD16-9DB31FE900F0}" srcOrd="12" destOrd="0" presId="urn:microsoft.com/office/officeart/2008/layout/VerticalAccentList"/>
    <dgm:cxn modelId="{6227D287-827F-4EA6-A905-AEDAC80F06AA}" type="presParOf" srcId="{A73DDF5B-C55E-4C48-AD16-9DB31FE900F0}" destId="{E482624D-FA9C-4C3B-83D0-E640747D2F09}" srcOrd="0" destOrd="0" presId="urn:microsoft.com/office/officeart/2008/layout/VerticalAccentList"/>
    <dgm:cxn modelId="{2A88945E-7D4C-4597-8ED0-AA2E108F054F}" type="presParOf" srcId="{C53E9671-4B1F-4477-AFCE-32ED7E72A77B}" destId="{0BF4E379-02B5-4C47-9BE3-1597D25AC76D}" srcOrd="13" destOrd="0" presId="urn:microsoft.com/office/officeart/2008/layout/VerticalAccentList"/>
    <dgm:cxn modelId="{752AFAEC-8404-4400-B7FB-7B09B6E01AA7}" type="presParOf" srcId="{0BF4E379-02B5-4C47-9BE3-1597D25AC76D}" destId="{27A4C129-F362-40CA-9E7E-54AA1C38196E}" srcOrd="0" destOrd="0" presId="urn:microsoft.com/office/officeart/2008/layout/VerticalAccentList"/>
    <dgm:cxn modelId="{170AC823-F9F8-4855-B302-34F6F62A3D02}" type="presParOf" srcId="{0BF4E379-02B5-4C47-9BE3-1597D25AC76D}" destId="{FFD53CBD-4DB0-48C9-ACB2-CB294363ABC1}" srcOrd="1" destOrd="0" presId="urn:microsoft.com/office/officeart/2008/layout/VerticalAccentList"/>
    <dgm:cxn modelId="{7DF6F204-F6E9-4D9B-8097-8805AF660066}" type="presParOf" srcId="{0BF4E379-02B5-4C47-9BE3-1597D25AC76D}" destId="{905D2282-B2A6-4C6B-8802-D72B2004C6F3}" srcOrd="2" destOrd="0" presId="urn:microsoft.com/office/officeart/2008/layout/VerticalAccentList"/>
    <dgm:cxn modelId="{DC03E176-9672-4B46-A910-73818B144533}" type="presParOf" srcId="{0BF4E379-02B5-4C47-9BE3-1597D25AC76D}" destId="{4048B382-58C6-43C6-B2F5-8463096BF7D4}" srcOrd="3" destOrd="0" presId="urn:microsoft.com/office/officeart/2008/layout/VerticalAccentList"/>
    <dgm:cxn modelId="{5780BAB9-1CD0-4B9B-AE61-92B31D77AB86}" type="presParOf" srcId="{0BF4E379-02B5-4C47-9BE3-1597D25AC76D}" destId="{4F433A25-9A03-4DB7-845D-EF9877242ACC}" srcOrd="4" destOrd="0" presId="urn:microsoft.com/office/officeart/2008/layout/VerticalAccentList"/>
    <dgm:cxn modelId="{4D333665-0243-45E6-A83F-307AF24E9850}" type="presParOf" srcId="{0BF4E379-02B5-4C47-9BE3-1597D25AC76D}" destId="{AEBD6A46-94A4-4834-B1BC-933071480397}" srcOrd="5" destOrd="0" presId="urn:microsoft.com/office/officeart/2008/layout/VerticalAccentList"/>
    <dgm:cxn modelId="{BC110ED3-D04C-4485-BE8A-16871F2A5DB2}" type="presParOf" srcId="{0BF4E379-02B5-4C47-9BE3-1597D25AC76D}" destId="{1C9A7729-12E5-4AE5-99BC-76095F8FA3E0}" srcOrd="6" destOrd="0" presId="urn:microsoft.com/office/officeart/2008/layout/VerticalAccentList"/>
    <dgm:cxn modelId="{B29E30BA-ED11-4EA3-BB0C-2CB99D870FC0}" type="presParOf" srcId="{0BF4E379-02B5-4C47-9BE3-1597D25AC76D}" destId="{C19B90B6-D4B5-407C-A8F4-097D0DDCF9E7}" srcOrd="7" destOrd="0" presId="urn:microsoft.com/office/officeart/2008/layout/VerticalAccentList"/>
    <dgm:cxn modelId="{4A10D2AC-B056-45EE-93FD-F53C7BE99321}" type="presParOf" srcId="{C53E9671-4B1F-4477-AFCE-32ED7E72A77B}" destId="{7853055C-5B98-4004-A14D-9D41A425D20A}" srcOrd="14" destOrd="0" presId="urn:microsoft.com/office/officeart/2008/layout/VerticalAccentList"/>
    <dgm:cxn modelId="{6DBC941B-990D-4166-89E6-C39BD88C98B4}" type="presParOf" srcId="{C53E9671-4B1F-4477-AFCE-32ED7E72A77B}" destId="{204F0514-1CAB-46A3-9FC0-7A3CCF5511C0}" srcOrd="15" destOrd="0" presId="urn:microsoft.com/office/officeart/2008/layout/VerticalAccentList"/>
    <dgm:cxn modelId="{32CCD76A-553D-4D24-891B-44D07E3B00AB}" type="presParOf" srcId="{204F0514-1CAB-46A3-9FC0-7A3CCF5511C0}" destId="{242345B6-EF67-4278-BB61-E0878DE77D74}" srcOrd="0" destOrd="0" presId="urn:microsoft.com/office/officeart/2008/layout/VerticalAccentList"/>
    <dgm:cxn modelId="{D6E2C764-2228-48F6-A098-B0147027321D}" type="presParOf" srcId="{C53E9671-4B1F-4477-AFCE-32ED7E72A77B}" destId="{C668FFEE-F093-4CFA-BCBF-6E03F688BDC2}" srcOrd="16" destOrd="0" presId="urn:microsoft.com/office/officeart/2008/layout/VerticalAccentList"/>
    <dgm:cxn modelId="{07B3922A-DF62-4CCF-9802-2747D69594E3}" type="presParOf" srcId="{C668FFEE-F093-4CFA-BCBF-6E03F688BDC2}" destId="{F2766C83-92BC-45FD-B293-8A09FF2CD689}" srcOrd="0" destOrd="0" presId="urn:microsoft.com/office/officeart/2008/layout/VerticalAccentList"/>
    <dgm:cxn modelId="{B20094FD-32F4-4396-B33F-6516B9376311}" type="presParOf" srcId="{C668FFEE-F093-4CFA-BCBF-6E03F688BDC2}" destId="{BFFDD5C1-D319-48A0-BECB-C2FB344A4074}" srcOrd="1" destOrd="0" presId="urn:microsoft.com/office/officeart/2008/layout/VerticalAccentList"/>
    <dgm:cxn modelId="{68221BC4-7C5F-462B-814C-5B0F76B8A901}" type="presParOf" srcId="{C668FFEE-F093-4CFA-BCBF-6E03F688BDC2}" destId="{EADB6D27-9041-46AA-B62A-9A174DFFF70B}" srcOrd="2" destOrd="0" presId="urn:microsoft.com/office/officeart/2008/layout/VerticalAccentList"/>
    <dgm:cxn modelId="{92A4F83E-C8DB-4E2C-B57F-026B8755D66C}" type="presParOf" srcId="{C668FFEE-F093-4CFA-BCBF-6E03F688BDC2}" destId="{3B1B7AE6-4EB3-4778-8F8F-6B5797EB9A73}" srcOrd="3" destOrd="0" presId="urn:microsoft.com/office/officeart/2008/layout/VerticalAccentList"/>
    <dgm:cxn modelId="{1B50C2D1-35C6-4D1A-A1FE-23E648705080}" type="presParOf" srcId="{C668FFEE-F093-4CFA-BCBF-6E03F688BDC2}" destId="{B81B2A4C-3C60-433E-A155-530B9395A16F}" srcOrd="4" destOrd="0" presId="urn:microsoft.com/office/officeart/2008/layout/VerticalAccentList"/>
    <dgm:cxn modelId="{D13EADF5-F631-48F7-9874-72396F798816}" type="presParOf" srcId="{C668FFEE-F093-4CFA-BCBF-6E03F688BDC2}" destId="{7DA6D0C4-C671-4E24-8667-7C535F1DB15F}" srcOrd="5" destOrd="0" presId="urn:microsoft.com/office/officeart/2008/layout/VerticalAccentList"/>
    <dgm:cxn modelId="{8729D44C-530C-4481-80D0-080B71EFF80E}" type="presParOf" srcId="{C668FFEE-F093-4CFA-BCBF-6E03F688BDC2}" destId="{C3AAABED-DCC2-4FE0-91D9-FFAEB18E1789}" srcOrd="6" destOrd="0" presId="urn:microsoft.com/office/officeart/2008/layout/VerticalAccentList"/>
    <dgm:cxn modelId="{6FA23DE9-3FCD-4DEB-A947-A84101723ECF}" type="presParOf" srcId="{C668FFEE-F093-4CFA-BCBF-6E03F688BDC2}" destId="{DADAAC35-4691-41B5-A651-FC9B12D370B7}" srcOrd="7" destOrd="0" presId="urn:microsoft.com/office/officeart/2008/layout/VerticalAccentList"/>
    <dgm:cxn modelId="{66890E93-7C6C-45EE-8E9A-3BCC29B5F222}" type="presParOf" srcId="{C53E9671-4B1F-4477-AFCE-32ED7E72A77B}" destId="{72330033-9876-40D2-AA68-705E8B185BDF}" srcOrd="17" destOrd="0" presId="urn:microsoft.com/office/officeart/2008/layout/VerticalAccentList"/>
    <dgm:cxn modelId="{F0E0C022-1E84-46A6-B5AB-300D14E4E17A}" type="presParOf" srcId="{C53E9671-4B1F-4477-AFCE-32ED7E72A77B}" destId="{2DA81966-33CC-4B13-A341-7E3D4C47024D}" srcOrd="18" destOrd="0" presId="urn:microsoft.com/office/officeart/2008/layout/VerticalAccentList"/>
    <dgm:cxn modelId="{84E75508-01F4-4873-A50B-06B3C7D9A723}" type="presParOf" srcId="{2DA81966-33CC-4B13-A341-7E3D4C47024D}" destId="{C2C0CBDC-F44E-4A2C-A0C5-B76323C30C39}" srcOrd="0" destOrd="0" presId="urn:microsoft.com/office/officeart/2008/layout/VerticalAccentList"/>
    <dgm:cxn modelId="{4396F6A1-FA40-4148-B622-FE645876973F}" type="presParOf" srcId="{C53E9671-4B1F-4477-AFCE-32ED7E72A77B}" destId="{9B2769CD-938A-48F0-AE1B-A69B87DEA58F}" srcOrd="19" destOrd="0" presId="urn:microsoft.com/office/officeart/2008/layout/VerticalAccentList"/>
    <dgm:cxn modelId="{FA4A0D6C-E154-48EA-806F-C6B707FDFF23}" type="presParOf" srcId="{9B2769CD-938A-48F0-AE1B-A69B87DEA58F}" destId="{8A11B766-7C9B-4EDE-9BA2-C7E4B74C208B}" srcOrd="0" destOrd="0" presId="urn:microsoft.com/office/officeart/2008/layout/VerticalAccentList"/>
    <dgm:cxn modelId="{9A2FA630-9FD0-4573-8B64-6A23327A32FA}" type="presParOf" srcId="{9B2769CD-938A-48F0-AE1B-A69B87DEA58F}" destId="{9BC7578E-91A7-4B68-AE5B-6ECF8D59C1A2}" srcOrd="1" destOrd="0" presId="urn:microsoft.com/office/officeart/2008/layout/VerticalAccentList"/>
    <dgm:cxn modelId="{38A1048E-E316-44DB-8D12-3D2D96C004F3}" type="presParOf" srcId="{9B2769CD-938A-48F0-AE1B-A69B87DEA58F}" destId="{87D31B2B-FE35-4AE8-81A0-78BA15D7E00B}" srcOrd="2" destOrd="0" presId="urn:microsoft.com/office/officeart/2008/layout/VerticalAccentList"/>
    <dgm:cxn modelId="{45531CEE-68BC-4334-A63C-E659B1A62F8D}" type="presParOf" srcId="{9B2769CD-938A-48F0-AE1B-A69B87DEA58F}" destId="{8AB9BCA5-29B7-4AC5-AC8E-49847A1F1B12}" srcOrd="3" destOrd="0" presId="urn:microsoft.com/office/officeart/2008/layout/VerticalAccentList"/>
    <dgm:cxn modelId="{42BF0BDB-2706-4291-B25F-6EC39B303E80}" type="presParOf" srcId="{9B2769CD-938A-48F0-AE1B-A69B87DEA58F}" destId="{9A9FF8DD-4E13-4A2D-8786-1010FF7B09E5}" srcOrd="4" destOrd="0" presId="urn:microsoft.com/office/officeart/2008/layout/VerticalAccentList"/>
    <dgm:cxn modelId="{E51947C2-FB1D-4192-8D40-CA0183A2C431}" type="presParOf" srcId="{9B2769CD-938A-48F0-AE1B-A69B87DEA58F}" destId="{592037EC-BC21-4698-A9EA-16EDBA6B35C0}" srcOrd="5" destOrd="0" presId="urn:microsoft.com/office/officeart/2008/layout/VerticalAccentList"/>
    <dgm:cxn modelId="{EFBCD818-8598-4EBB-8302-4061CE6E2DC1}" type="presParOf" srcId="{9B2769CD-938A-48F0-AE1B-A69B87DEA58F}" destId="{07E7DEAC-DF76-4A5E-8CA2-60CF6D49BF8A}" srcOrd="6" destOrd="0" presId="urn:microsoft.com/office/officeart/2008/layout/VerticalAccentList"/>
    <dgm:cxn modelId="{356E3169-C64B-447A-8CE3-3946821164F0}" type="presParOf" srcId="{9B2769CD-938A-48F0-AE1B-A69B87DEA58F}" destId="{BF5E4791-349F-4EAD-B49A-4AACC152472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50CA4-E092-4ABB-A55A-F1A31F02A609}">
      <dsp:nvSpPr>
        <dsp:cNvPr id="0" name=""/>
        <dsp:cNvSpPr/>
      </dsp:nvSpPr>
      <dsp:spPr>
        <a:xfrm>
          <a:off x="613513" y="514181"/>
          <a:ext cx="1974847" cy="18781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25000" r="-25000"/>
          </a:stretch>
        </a:blipFill>
        <a:ln w="15875" cap="flat" cmpd="sng" algn="ctr">
          <a:solidFill>
            <a:schemeClr val="accent1"/>
          </a:solidFill>
          <a:prstDash val="solid"/>
          <a:miter lim="800000"/>
        </a:ln>
        <a:effectLst>
          <a:innerShdw>
            <a:schemeClr val="accent1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7F2899-E9F8-43DF-84D9-0DA1AF7F8F7E}">
      <dsp:nvSpPr>
        <dsp:cNvPr id="0" name=""/>
        <dsp:cNvSpPr/>
      </dsp:nvSpPr>
      <dsp:spPr>
        <a:xfrm>
          <a:off x="1019688" y="2766218"/>
          <a:ext cx="1141984" cy="58883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PON</a:t>
          </a:r>
          <a:endParaRPr lang="en-US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9688" y="2766218"/>
        <a:ext cx="1141984" cy="588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93632-935D-4BE6-B7A1-9082D92285D1}">
      <dsp:nvSpPr>
        <dsp:cNvPr id="0" name=""/>
        <dsp:cNvSpPr/>
      </dsp:nvSpPr>
      <dsp:spPr>
        <a:xfrm>
          <a:off x="2910921" y="830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910921" y="830"/>
        <a:ext cx="2742486" cy="249316"/>
      </dsp:txXfrm>
    </dsp:sp>
    <dsp:sp modelId="{36327F34-9742-4FFE-A979-FF7596851C44}">
      <dsp:nvSpPr>
        <dsp:cNvPr id="0" name=""/>
        <dsp:cNvSpPr/>
      </dsp:nvSpPr>
      <dsp:spPr>
        <a:xfrm>
          <a:off x="337074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B3E311-0B25-4538-A45E-14E714CA64A5}">
      <dsp:nvSpPr>
        <dsp:cNvPr id="0" name=""/>
        <dsp:cNvSpPr/>
      </dsp:nvSpPr>
      <dsp:spPr>
        <a:xfrm>
          <a:off x="722545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D558D3-4E74-490B-A725-C2F4E1B06478}">
      <dsp:nvSpPr>
        <dsp:cNvPr id="0" name=""/>
        <dsp:cNvSpPr/>
      </dsp:nvSpPr>
      <dsp:spPr>
        <a:xfrm>
          <a:off x="1108322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11C877-D4B2-40A7-A292-F925DF18C065}">
      <dsp:nvSpPr>
        <dsp:cNvPr id="0" name=""/>
        <dsp:cNvSpPr/>
      </dsp:nvSpPr>
      <dsp:spPr>
        <a:xfrm>
          <a:off x="1493794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7CA353-B801-4AD2-95AB-EFDB034D02B2}">
      <dsp:nvSpPr>
        <dsp:cNvPr id="0" name=""/>
        <dsp:cNvSpPr/>
      </dsp:nvSpPr>
      <dsp:spPr>
        <a:xfrm>
          <a:off x="1879570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348CE-2CDE-4835-BE81-FE1525DBF610}">
      <dsp:nvSpPr>
        <dsp:cNvPr id="0" name=""/>
        <dsp:cNvSpPr/>
      </dsp:nvSpPr>
      <dsp:spPr>
        <a:xfrm>
          <a:off x="2265042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BF2B7C-F077-42E8-ACE7-DE50155EA3B8}">
      <dsp:nvSpPr>
        <dsp:cNvPr id="0" name=""/>
        <dsp:cNvSpPr/>
      </dsp:nvSpPr>
      <dsp:spPr>
        <a:xfrm>
          <a:off x="2650818" y="128741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985032-7183-4954-8108-F800723561A9}">
      <dsp:nvSpPr>
        <dsp:cNvPr id="0" name=""/>
        <dsp:cNvSpPr/>
      </dsp:nvSpPr>
      <dsp:spPr>
        <a:xfrm>
          <a:off x="380758" y="179188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G.983.1 R</a:t>
          </a:r>
          <a:endParaRPr lang="en-US" sz="2100" kern="1200" dirty="0"/>
        </a:p>
      </dsp:txBody>
      <dsp:txXfrm>
        <a:off x="380758" y="179188"/>
        <a:ext cx="2778139" cy="406294"/>
      </dsp:txXfrm>
    </dsp:sp>
    <dsp:sp modelId="{79467595-ECF2-49E3-8939-AF618BBE63A3}">
      <dsp:nvSpPr>
        <dsp:cNvPr id="0" name=""/>
        <dsp:cNvSpPr/>
      </dsp:nvSpPr>
      <dsp:spPr>
        <a:xfrm>
          <a:off x="2910921" y="796429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910921" y="796429"/>
        <a:ext cx="2742486" cy="249316"/>
      </dsp:txXfrm>
    </dsp:sp>
    <dsp:sp modelId="{A89EB3CC-1B46-4447-94B7-1B74BE77E0CD}">
      <dsp:nvSpPr>
        <dsp:cNvPr id="0" name=""/>
        <dsp:cNvSpPr/>
      </dsp:nvSpPr>
      <dsp:spPr>
        <a:xfrm>
          <a:off x="737720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ED85A9-6D40-407D-9358-770BC8DB8F80}">
      <dsp:nvSpPr>
        <dsp:cNvPr id="0" name=""/>
        <dsp:cNvSpPr/>
      </dsp:nvSpPr>
      <dsp:spPr>
        <a:xfrm>
          <a:off x="1123191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0F9BA8-93AE-43DE-BBD5-CF5401F89666}">
      <dsp:nvSpPr>
        <dsp:cNvPr id="0" name=""/>
        <dsp:cNvSpPr/>
      </dsp:nvSpPr>
      <dsp:spPr>
        <a:xfrm>
          <a:off x="1508968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52B3F6-50BA-481C-8E5E-2AE4376CF2E6}">
      <dsp:nvSpPr>
        <dsp:cNvPr id="0" name=""/>
        <dsp:cNvSpPr/>
      </dsp:nvSpPr>
      <dsp:spPr>
        <a:xfrm>
          <a:off x="1894440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267636-F55E-42FA-9D51-311FFC66FB11}">
      <dsp:nvSpPr>
        <dsp:cNvPr id="0" name=""/>
        <dsp:cNvSpPr/>
      </dsp:nvSpPr>
      <dsp:spPr>
        <a:xfrm>
          <a:off x="2280216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7D89C9-BC5F-415A-9E1D-79E1946F02F6}">
      <dsp:nvSpPr>
        <dsp:cNvPr id="0" name=""/>
        <dsp:cNvSpPr/>
      </dsp:nvSpPr>
      <dsp:spPr>
        <a:xfrm>
          <a:off x="2665688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3B440E-4F09-4ECF-9349-1C8558DC1B25}">
      <dsp:nvSpPr>
        <dsp:cNvPr id="0" name=""/>
        <dsp:cNvSpPr/>
      </dsp:nvSpPr>
      <dsp:spPr>
        <a:xfrm>
          <a:off x="3051464" y="972902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D764E2-E8DD-4EE2-BC97-0B88073AC62E}">
      <dsp:nvSpPr>
        <dsp:cNvPr id="0" name=""/>
        <dsp:cNvSpPr/>
      </dsp:nvSpPr>
      <dsp:spPr>
        <a:xfrm>
          <a:off x="768475" y="1022079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G.983.2 R2</a:t>
          </a:r>
          <a:endParaRPr lang="en-US" sz="2100" kern="1200" dirty="0"/>
        </a:p>
      </dsp:txBody>
      <dsp:txXfrm>
        <a:off x="768475" y="1022079"/>
        <a:ext cx="2778139" cy="406294"/>
      </dsp:txXfrm>
    </dsp:sp>
    <dsp:sp modelId="{53C2A3CA-459B-45C1-BC0C-596E671020A6}">
      <dsp:nvSpPr>
        <dsp:cNvPr id="0" name=""/>
        <dsp:cNvSpPr/>
      </dsp:nvSpPr>
      <dsp:spPr>
        <a:xfrm>
          <a:off x="2910921" y="1592027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910921" y="1592027"/>
        <a:ext cx="2742486" cy="249316"/>
      </dsp:txXfrm>
    </dsp:sp>
    <dsp:sp modelId="{33840832-8E75-4B77-B91F-4A9E5E0ACEBE}">
      <dsp:nvSpPr>
        <dsp:cNvPr id="0" name=""/>
        <dsp:cNvSpPr/>
      </dsp:nvSpPr>
      <dsp:spPr>
        <a:xfrm>
          <a:off x="1329245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573450-2A53-4DB9-A32F-021638ADE5D8}">
      <dsp:nvSpPr>
        <dsp:cNvPr id="0" name=""/>
        <dsp:cNvSpPr/>
      </dsp:nvSpPr>
      <dsp:spPr>
        <a:xfrm>
          <a:off x="1714717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0A0EE2-C92C-4FDC-AD2B-F5B7841842E7}">
      <dsp:nvSpPr>
        <dsp:cNvPr id="0" name=""/>
        <dsp:cNvSpPr/>
      </dsp:nvSpPr>
      <dsp:spPr>
        <a:xfrm>
          <a:off x="2100493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A51EA4-C991-463C-96DA-E28A7CDD5E4D}">
      <dsp:nvSpPr>
        <dsp:cNvPr id="0" name=""/>
        <dsp:cNvSpPr/>
      </dsp:nvSpPr>
      <dsp:spPr>
        <a:xfrm>
          <a:off x="2485965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7D0B9D-360A-49C9-B31D-0E25150B1994}">
      <dsp:nvSpPr>
        <dsp:cNvPr id="0" name=""/>
        <dsp:cNvSpPr/>
      </dsp:nvSpPr>
      <dsp:spPr>
        <a:xfrm>
          <a:off x="2871742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B03B92-32C6-4F8B-96B3-9C141AB66214}">
      <dsp:nvSpPr>
        <dsp:cNvPr id="0" name=""/>
        <dsp:cNvSpPr/>
      </dsp:nvSpPr>
      <dsp:spPr>
        <a:xfrm>
          <a:off x="3257213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133A78-7EDE-4003-8FD9-4367E8AA3425}">
      <dsp:nvSpPr>
        <dsp:cNvPr id="0" name=""/>
        <dsp:cNvSpPr/>
      </dsp:nvSpPr>
      <dsp:spPr>
        <a:xfrm>
          <a:off x="3642990" y="173511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3B1F36-1F4D-44B0-8FC4-5D18FF7266DE}">
      <dsp:nvSpPr>
        <dsp:cNvPr id="0" name=""/>
        <dsp:cNvSpPr/>
      </dsp:nvSpPr>
      <dsp:spPr>
        <a:xfrm>
          <a:off x="1346023" y="1784557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G.983.3</a:t>
          </a:r>
          <a:endParaRPr lang="en-US" sz="2100" kern="1200" dirty="0"/>
        </a:p>
      </dsp:txBody>
      <dsp:txXfrm>
        <a:off x="1346023" y="1784557"/>
        <a:ext cx="2778139" cy="406294"/>
      </dsp:txXfrm>
    </dsp:sp>
    <dsp:sp modelId="{5214DF48-3430-406D-89DF-387E8A8BBB58}">
      <dsp:nvSpPr>
        <dsp:cNvPr id="0" name=""/>
        <dsp:cNvSpPr/>
      </dsp:nvSpPr>
      <dsp:spPr>
        <a:xfrm>
          <a:off x="2910921" y="2387626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910921" y="2387626"/>
        <a:ext cx="2742486" cy="249316"/>
      </dsp:txXfrm>
    </dsp:sp>
    <dsp:sp modelId="{9A8F6E06-FCDD-4295-A5EB-BC522475D395}">
      <dsp:nvSpPr>
        <dsp:cNvPr id="0" name=""/>
        <dsp:cNvSpPr/>
      </dsp:nvSpPr>
      <dsp:spPr>
        <a:xfrm>
          <a:off x="1801388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6917AB-2CFA-418A-883B-11C537EC9AF0}">
      <dsp:nvSpPr>
        <dsp:cNvPr id="0" name=""/>
        <dsp:cNvSpPr/>
      </dsp:nvSpPr>
      <dsp:spPr>
        <a:xfrm>
          <a:off x="2186859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90D162-2543-4639-AFF4-1B0B8F4D2F59}">
      <dsp:nvSpPr>
        <dsp:cNvPr id="0" name=""/>
        <dsp:cNvSpPr/>
      </dsp:nvSpPr>
      <dsp:spPr>
        <a:xfrm>
          <a:off x="2572636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5B4572-6E8A-4E94-8472-464A7F3DF1EA}">
      <dsp:nvSpPr>
        <dsp:cNvPr id="0" name=""/>
        <dsp:cNvSpPr/>
      </dsp:nvSpPr>
      <dsp:spPr>
        <a:xfrm>
          <a:off x="2958107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7C7166-A7B5-4342-B627-89114DEA840B}">
      <dsp:nvSpPr>
        <dsp:cNvPr id="0" name=""/>
        <dsp:cNvSpPr/>
      </dsp:nvSpPr>
      <dsp:spPr>
        <a:xfrm>
          <a:off x="3343884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84CC19-99D9-4F57-92E1-12CB0ECE50AA}">
      <dsp:nvSpPr>
        <dsp:cNvPr id="0" name=""/>
        <dsp:cNvSpPr/>
      </dsp:nvSpPr>
      <dsp:spPr>
        <a:xfrm>
          <a:off x="3729356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E9E23F-47D9-4BA4-8BD1-85BE1B92677B}">
      <dsp:nvSpPr>
        <dsp:cNvPr id="0" name=""/>
        <dsp:cNvSpPr/>
      </dsp:nvSpPr>
      <dsp:spPr>
        <a:xfrm>
          <a:off x="4115132" y="2471693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57DF0E-E657-46F2-A1D7-7FF4881EF235}">
      <dsp:nvSpPr>
        <dsp:cNvPr id="0" name=""/>
        <dsp:cNvSpPr/>
      </dsp:nvSpPr>
      <dsp:spPr>
        <a:xfrm>
          <a:off x="1834392" y="2519784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G.983.3 A1</a:t>
          </a:r>
          <a:endParaRPr lang="en-US" sz="2100" kern="1200" dirty="0"/>
        </a:p>
      </dsp:txBody>
      <dsp:txXfrm>
        <a:off x="1834392" y="2519784"/>
        <a:ext cx="2778139" cy="406294"/>
      </dsp:txXfrm>
    </dsp:sp>
    <dsp:sp modelId="{E482624D-FA9C-4C3B-83D0-E640747D2F09}">
      <dsp:nvSpPr>
        <dsp:cNvPr id="0" name=""/>
        <dsp:cNvSpPr/>
      </dsp:nvSpPr>
      <dsp:spPr>
        <a:xfrm>
          <a:off x="2910921" y="3183225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910921" y="3183225"/>
        <a:ext cx="2742486" cy="249316"/>
      </dsp:txXfrm>
    </dsp:sp>
    <dsp:sp modelId="{27A4C129-F362-40CA-9E7E-54AA1C38196E}">
      <dsp:nvSpPr>
        <dsp:cNvPr id="0" name=""/>
        <dsp:cNvSpPr/>
      </dsp:nvSpPr>
      <dsp:spPr>
        <a:xfrm>
          <a:off x="2085345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D53CBD-4DB0-48C9-ACB2-CB294363ABC1}">
      <dsp:nvSpPr>
        <dsp:cNvPr id="0" name=""/>
        <dsp:cNvSpPr/>
      </dsp:nvSpPr>
      <dsp:spPr>
        <a:xfrm>
          <a:off x="2470817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5D2282-B2A6-4C6B-8802-D72B2004C6F3}">
      <dsp:nvSpPr>
        <dsp:cNvPr id="0" name=""/>
        <dsp:cNvSpPr/>
      </dsp:nvSpPr>
      <dsp:spPr>
        <a:xfrm>
          <a:off x="2856594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48B382-58C6-43C6-B2F5-8463096BF7D4}">
      <dsp:nvSpPr>
        <dsp:cNvPr id="0" name=""/>
        <dsp:cNvSpPr/>
      </dsp:nvSpPr>
      <dsp:spPr>
        <a:xfrm>
          <a:off x="3242065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433A25-9A03-4DB7-845D-EF9877242ACC}">
      <dsp:nvSpPr>
        <dsp:cNvPr id="0" name=""/>
        <dsp:cNvSpPr/>
      </dsp:nvSpPr>
      <dsp:spPr>
        <a:xfrm>
          <a:off x="3627842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BD6A46-94A4-4834-B1BC-933071480397}">
      <dsp:nvSpPr>
        <dsp:cNvPr id="0" name=""/>
        <dsp:cNvSpPr/>
      </dsp:nvSpPr>
      <dsp:spPr>
        <a:xfrm>
          <a:off x="4013314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9A7729-12E5-4AE5-99BC-76095F8FA3E0}">
      <dsp:nvSpPr>
        <dsp:cNvPr id="0" name=""/>
        <dsp:cNvSpPr/>
      </dsp:nvSpPr>
      <dsp:spPr>
        <a:xfrm>
          <a:off x="4399090" y="3214006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9B90B6-D4B5-407C-A8F4-097D0DDCF9E7}">
      <dsp:nvSpPr>
        <dsp:cNvPr id="0" name=""/>
        <dsp:cNvSpPr/>
      </dsp:nvSpPr>
      <dsp:spPr>
        <a:xfrm>
          <a:off x="2095731" y="3280291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G.983.3 A2 </a:t>
          </a:r>
          <a:endParaRPr lang="en-US" sz="2100" kern="1200" dirty="0"/>
        </a:p>
      </dsp:txBody>
      <dsp:txXfrm>
        <a:off x="2095731" y="3280291"/>
        <a:ext cx="2778139" cy="406294"/>
      </dsp:txXfrm>
    </dsp:sp>
    <dsp:sp modelId="{242345B6-EF67-4278-BB61-E0878DE77D74}">
      <dsp:nvSpPr>
        <dsp:cNvPr id="0" name=""/>
        <dsp:cNvSpPr/>
      </dsp:nvSpPr>
      <dsp:spPr>
        <a:xfrm>
          <a:off x="2910921" y="3978823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910921" y="3978823"/>
        <a:ext cx="2742486" cy="249316"/>
      </dsp:txXfrm>
    </dsp:sp>
    <dsp:sp modelId="{F2766C83-92BC-45FD-B293-8A09FF2CD689}">
      <dsp:nvSpPr>
        <dsp:cNvPr id="0" name=""/>
        <dsp:cNvSpPr/>
      </dsp:nvSpPr>
      <dsp:spPr>
        <a:xfrm>
          <a:off x="2488430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FDD5C1-D319-48A0-BECB-C2FB344A4074}">
      <dsp:nvSpPr>
        <dsp:cNvPr id="0" name=""/>
        <dsp:cNvSpPr/>
      </dsp:nvSpPr>
      <dsp:spPr>
        <a:xfrm>
          <a:off x="2873902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DB6D27-9041-46AA-B62A-9A174DFFF70B}">
      <dsp:nvSpPr>
        <dsp:cNvPr id="0" name=""/>
        <dsp:cNvSpPr/>
      </dsp:nvSpPr>
      <dsp:spPr>
        <a:xfrm>
          <a:off x="3259678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1B7AE6-4EB3-4778-8F8F-6B5797EB9A73}">
      <dsp:nvSpPr>
        <dsp:cNvPr id="0" name=""/>
        <dsp:cNvSpPr/>
      </dsp:nvSpPr>
      <dsp:spPr>
        <a:xfrm>
          <a:off x="3645150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1B2A4C-3C60-433E-A155-530B9395A16F}">
      <dsp:nvSpPr>
        <dsp:cNvPr id="0" name=""/>
        <dsp:cNvSpPr/>
      </dsp:nvSpPr>
      <dsp:spPr>
        <a:xfrm>
          <a:off x="4030926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A6D0C4-C671-4E24-8667-7C535F1DB15F}">
      <dsp:nvSpPr>
        <dsp:cNvPr id="0" name=""/>
        <dsp:cNvSpPr/>
      </dsp:nvSpPr>
      <dsp:spPr>
        <a:xfrm>
          <a:off x="4416398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AAABED-DCC2-4FE0-91D9-FFAEB18E1789}">
      <dsp:nvSpPr>
        <dsp:cNvPr id="0" name=""/>
        <dsp:cNvSpPr/>
      </dsp:nvSpPr>
      <dsp:spPr>
        <a:xfrm>
          <a:off x="4802175" y="3979615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DAAC35-4691-41B5-A651-FC9B12D370B7}">
      <dsp:nvSpPr>
        <dsp:cNvPr id="0" name=""/>
        <dsp:cNvSpPr/>
      </dsp:nvSpPr>
      <dsp:spPr>
        <a:xfrm>
          <a:off x="2478087" y="4045312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G.983.4 </a:t>
          </a:r>
          <a:endParaRPr lang="en-US" sz="2100" kern="1200" dirty="0"/>
        </a:p>
      </dsp:txBody>
      <dsp:txXfrm>
        <a:off x="2478087" y="4045312"/>
        <a:ext cx="2778139" cy="406294"/>
      </dsp:txXfrm>
    </dsp:sp>
    <dsp:sp modelId="{C2C0CBDC-F44E-4A2C-A0C5-B76323C30C39}">
      <dsp:nvSpPr>
        <dsp:cNvPr id="0" name=""/>
        <dsp:cNvSpPr/>
      </dsp:nvSpPr>
      <dsp:spPr>
        <a:xfrm>
          <a:off x="2910921" y="4774422"/>
          <a:ext cx="2742486" cy="249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910921" y="4774422"/>
        <a:ext cx="2742486" cy="249316"/>
      </dsp:txXfrm>
    </dsp:sp>
    <dsp:sp modelId="{8A11B766-7C9B-4EDE-9BA2-C7E4B74C208B}">
      <dsp:nvSpPr>
        <dsp:cNvPr id="0" name=""/>
        <dsp:cNvSpPr/>
      </dsp:nvSpPr>
      <dsp:spPr>
        <a:xfrm>
          <a:off x="2973054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C7578E-91A7-4B68-AE5B-6ECF8D59C1A2}">
      <dsp:nvSpPr>
        <dsp:cNvPr id="0" name=""/>
        <dsp:cNvSpPr/>
      </dsp:nvSpPr>
      <dsp:spPr>
        <a:xfrm>
          <a:off x="3358526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D31B2B-FE35-4AE8-81A0-78BA15D7E00B}">
      <dsp:nvSpPr>
        <dsp:cNvPr id="0" name=""/>
        <dsp:cNvSpPr/>
      </dsp:nvSpPr>
      <dsp:spPr>
        <a:xfrm>
          <a:off x="3744302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B9BCA5-29B7-4AC5-AC8E-49847A1F1B12}">
      <dsp:nvSpPr>
        <dsp:cNvPr id="0" name=""/>
        <dsp:cNvSpPr/>
      </dsp:nvSpPr>
      <dsp:spPr>
        <a:xfrm>
          <a:off x="4129774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9FF8DD-4E13-4A2D-8786-1010FF7B09E5}">
      <dsp:nvSpPr>
        <dsp:cNvPr id="0" name=""/>
        <dsp:cNvSpPr/>
      </dsp:nvSpPr>
      <dsp:spPr>
        <a:xfrm>
          <a:off x="4515551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2037EC-BC21-4698-A9EA-16EDBA6B35C0}">
      <dsp:nvSpPr>
        <dsp:cNvPr id="0" name=""/>
        <dsp:cNvSpPr/>
      </dsp:nvSpPr>
      <dsp:spPr>
        <a:xfrm>
          <a:off x="4901022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E7DEAC-DF76-4A5E-8CA2-60CF6D49BF8A}">
      <dsp:nvSpPr>
        <dsp:cNvPr id="0" name=""/>
        <dsp:cNvSpPr/>
      </dsp:nvSpPr>
      <dsp:spPr>
        <a:xfrm>
          <a:off x="5286799" y="4750364"/>
          <a:ext cx="641741" cy="50786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5E4791-349F-4EAD-B49A-4AACC1524728}">
      <dsp:nvSpPr>
        <dsp:cNvPr id="0" name=""/>
        <dsp:cNvSpPr/>
      </dsp:nvSpPr>
      <dsp:spPr>
        <a:xfrm>
          <a:off x="3009461" y="4810674"/>
          <a:ext cx="2778139" cy="4062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G.983.5 </a:t>
          </a:r>
          <a:endParaRPr lang="en-US" sz="2100" kern="1200" dirty="0"/>
        </a:p>
      </dsp:txBody>
      <dsp:txXfrm>
        <a:off x="3009461" y="4810674"/>
        <a:ext cx="2778139" cy="406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6111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6433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70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05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287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786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489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232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634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093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7672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_Important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 smtClean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090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41774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12526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DCEF4-B21B-434A-A6D9-44A11334C67F}" type="datetimeFigureOut">
              <a:rPr lang="en-ID" smtClean="0"/>
              <a:t>26/06/2020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4F66B-4950-4F21-A191-668F76B125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410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-19050"/>
            <a:ext cx="7848600" cy="68878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523525"/>
              </p:ext>
            </p:extLst>
          </p:nvPr>
        </p:nvGraphicFramePr>
        <p:xfrm>
          <a:off x="36284" y="-753381"/>
          <a:ext cx="4572001" cy="68770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4201107555"/>
                    </a:ext>
                  </a:extLst>
                </a:gridCol>
              </a:tblGrid>
              <a:tr h="6877047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4400" b="0" i="0" u="none" strike="noStrike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Teknologi</a:t>
                      </a:r>
                      <a:r>
                        <a:rPr lang="en-ID" sz="4400" b="0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PON</a:t>
                      </a:r>
                      <a:r>
                        <a:rPr lang="en-ID" sz="4400" b="0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4400" b="0" i="0" u="none" strike="noStrike" baseline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ID" sz="4400" b="0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FTTH</a:t>
                      </a:r>
                      <a:endParaRPr lang="en-ID" sz="44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9378907"/>
                  </a:ext>
                </a:extLst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1059543" y="3651433"/>
            <a:ext cx="254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82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66775" y="0"/>
            <a:ext cx="10515600" cy="1325563"/>
          </a:xfrm>
        </p:spPr>
        <p:txBody>
          <a:bodyPr/>
          <a:lstStyle/>
          <a:p>
            <a:pPr algn="ctr"/>
            <a:r>
              <a:rPr lang="en-ID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PEMBAHASAN</a:t>
            </a:r>
            <a:endParaRPr lang="en-ID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33900" y="1325563"/>
            <a:ext cx="3181350" cy="5532437"/>
          </a:xfrm>
          <a:prstGeom prst="rect">
            <a:avLst/>
          </a:prstGeom>
          <a:gradFill>
            <a:gsLst>
              <a:gs pos="5000">
                <a:schemeClr val="accent1"/>
              </a:gs>
              <a:gs pos="4700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/>
          <p:cNvSpPr/>
          <p:nvPr/>
        </p:nvSpPr>
        <p:spPr>
          <a:xfrm>
            <a:off x="5019674" y="1702191"/>
            <a:ext cx="2230315" cy="2194560"/>
          </a:xfrm>
          <a:prstGeom prst="ellipse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928622828"/>
              </p:ext>
            </p:extLst>
          </p:nvPr>
        </p:nvGraphicFramePr>
        <p:xfrm>
          <a:off x="4533898" y="1330326"/>
          <a:ext cx="3568700" cy="553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Oval 19"/>
          <p:cNvSpPr/>
          <p:nvPr/>
        </p:nvSpPr>
        <p:spPr>
          <a:xfrm>
            <a:off x="10036533" y="1346201"/>
            <a:ext cx="1974847" cy="1878188"/>
          </a:xfrm>
          <a:prstGeom prst="ellipse">
            <a:avLst/>
          </a:prstGeom>
          <a:ln w="95250"/>
          <a:effectLst>
            <a:outerShdw blurRad="190500" dist="50800" dir="4320000" algn="ctr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2" name="Oval 21"/>
          <p:cNvSpPr/>
          <p:nvPr/>
        </p:nvSpPr>
        <p:spPr>
          <a:xfrm>
            <a:off x="8102600" y="3580379"/>
            <a:ext cx="1974847" cy="1878188"/>
          </a:xfrm>
          <a:prstGeom prst="ellipse">
            <a:avLst/>
          </a:prstGeom>
          <a:ln w="95250"/>
          <a:effectLst>
            <a:outerShdw blurRad="203200" dist="50800" dir="4440000" algn="ctr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3" name="Oval 22"/>
          <p:cNvSpPr/>
          <p:nvPr/>
        </p:nvSpPr>
        <p:spPr>
          <a:xfrm>
            <a:off x="319818" y="1702191"/>
            <a:ext cx="1974847" cy="1878188"/>
          </a:xfrm>
          <a:prstGeom prst="ellipse">
            <a:avLst/>
          </a:prstGeom>
          <a:ln w="95250" cmpd="sng">
            <a:solidFill>
              <a:schemeClr val="accent1"/>
            </a:solidFill>
          </a:ln>
          <a:effectLst>
            <a:outerShdw blurRad="254000" dist="50800" dir="2760000" algn="ctr" rotWithShape="0">
              <a:srgbClr val="000000">
                <a:alpha val="84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6" name="Oval 25"/>
          <p:cNvSpPr/>
          <p:nvPr/>
        </p:nvSpPr>
        <p:spPr>
          <a:xfrm>
            <a:off x="2171703" y="4705047"/>
            <a:ext cx="1974847" cy="1878188"/>
          </a:xfrm>
          <a:prstGeom prst="ellipse">
            <a:avLst/>
          </a:prstGeom>
          <a:ln w="95250" cap="flat"/>
          <a:effectLst>
            <a:outerShdw blurRad="241300" dist="50800" dir="4200000" algn="ctr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8" name="Rectangle 27"/>
          <p:cNvSpPr/>
          <p:nvPr/>
        </p:nvSpPr>
        <p:spPr>
          <a:xfrm>
            <a:off x="736249" y="2346867"/>
            <a:ext cx="1141984" cy="588835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Rectangle 34"/>
          <p:cNvSpPr/>
          <p:nvPr/>
        </p:nvSpPr>
        <p:spPr>
          <a:xfrm>
            <a:off x="8519031" y="4225055"/>
            <a:ext cx="1141984" cy="588835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Group 36"/>
          <p:cNvGrpSpPr/>
          <p:nvPr/>
        </p:nvGrpSpPr>
        <p:grpSpPr>
          <a:xfrm>
            <a:off x="10111990" y="1990877"/>
            <a:ext cx="1823931" cy="588835"/>
            <a:chOff x="1019688" y="2766218"/>
            <a:chExt cx="1141984" cy="588835"/>
          </a:xfrm>
        </p:grpSpPr>
        <p:sp>
          <p:nvSpPr>
            <p:cNvPr id="38" name="Rectangle 37"/>
            <p:cNvSpPr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400" kern="12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GPON</a:t>
              </a:r>
              <a:endParaRPr lang="en-US" sz="4400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178057" y="4225055"/>
            <a:ext cx="1823931" cy="588835"/>
            <a:chOff x="1019688" y="2766218"/>
            <a:chExt cx="1141984" cy="588835"/>
          </a:xfrm>
        </p:grpSpPr>
        <p:sp>
          <p:nvSpPr>
            <p:cNvPr id="41" name="Rectangle 40"/>
            <p:cNvSpPr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TextBox 41"/>
            <p:cNvSpPr txBox="1"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4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kern="12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PON</a:t>
              </a:r>
              <a:endParaRPr lang="en-US" sz="4400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247160" y="5349723"/>
            <a:ext cx="1823931" cy="588835"/>
            <a:chOff x="1019688" y="2766218"/>
            <a:chExt cx="1141984" cy="588835"/>
          </a:xfrm>
        </p:grpSpPr>
        <p:sp>
          <p:nvSpPr>
            <p:cNvPr id="44" name="Rectangle 43"/>
            <p:cNvSpPr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40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4400" kern="12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PON</a:t>
              </a:r>
              <a:endParaRPr lang="en-US" sz="4400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95275" y="2326556"/>
            <a:ext cx="1823931" cy="588835"/>
            <a:chOff x="1019688" y="2766218"/>
            <a:chExt cx="1141984" cy="588835"/>
          </a:xfrm>
        </p:grpSpPr>
        <p:sp>
          <p:nvSpPr>
            <p:cNvPr id="47" name="Rectangle 46"/>
            <p:cNvSpPr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TextBox 47"/>
            <p:cNvSpPr txBox="1"/>
            <p:nvPr/>
          </p:nvSpPr>
          <p:spPr>
            <a:xfrm>
              <a:off x="1019688" y="2766218"/>
              <a:ext cx="1141984" cy="5888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4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4400" kern="120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PON</a:t>
              </a:r>
              <a:endParaRPr lang="en-US" sz="4400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>
            <a:off x="10341831" y="4225055"/>
            <a:ext cx="1850169" cy="2632945"/>
          </a:xfrm>
          <a:custGeom>
            <a:avLst/>
            <a:gdLst>
              <a:gd name="connsiteX0" fmla="*/ 1595446 w 1595446"/>
              <a:gd name="connsiteY0" fmla="*/ 0 h 2152953"/>
              <a:gd name="connsiteX1" fmla="*/ 1595446 w 1595446"/>
              <a:gd name="connsiteY1" fmla="*/ 2152953 h 2152953"/>
              <a:gd name="connsiteX2" fmla="*/ 17052 w 1595446"/>
              <a:gd name="connsiteY2" fmla="*/ 2152953 h 2152953"/>
              <a:gd name="connsiteX3" fmla="*/ 0 w 1595446"/>
              <a:gd name="connsiteY3" fmla="*/ 2144152 h 2152953"/>
              <a:gd name="connsiteX4" fmla="*/ 491365 w 1595446"/>
              <a:gd name="connsiteY4" fmla="*/ 1483802 h 2152953"/>
              <a:gd name="connsiteX5" fmla="*/ 316002 w 1595446"/>
              <a:gd name="connsiteY5" fmla="*/ 660353 h 2152953"/>
              <a:gd name="connsiteX6" fmla="*/ 1104089 w 1595446"/>
              <a:gd name="connsiteY6" fmla="*/ 660354 h 215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5446" h="2152953">
                <a:moveTo>
                  <a:pt x="1595446" y="0"/>
                </a:moveTo>
                <a:lnTo>
                  <a:pt x="1595446" y="2152953"/>
                </a:lnTo>
                <a:lnTo>
                  <a:pt x="17052" y="2152953"/>
                </a:lnTo>
                <a:lnTo>
                  <a:pt x="0" y="2144152"/>
                </a:lnTo>
                <a:lnTo>
                  <a:pt x="491365" y="1483802"/>
                </a:lnTo>
                <a:lnTo>
                  <a:pt x="316002" y="660353"/>
                </a:lnTo>
                <a:lnTo>
                  <a:pt x="1104089" y="66035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745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2" b="7752"/>
          <a:stretch>
            <a:fillRect/>
          </a:stretch>
        </p:blipFill>
        <p:spPr/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96D2D9B-E0B9-499F-9404-108DB59E45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152400" y="152400"/>
            <a:ext cx="6957056" cy="6858000"/>
            <a:chOff x="0" y="0"/>
            <a:chExt cx="6957056" cy="6858000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7E2E6584-76E9-4C56-A349-C9CDC96DC5F0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9">
              <a:extLst>
                <a:ext uri="{FF2B5EF4-FFF2-40B4-BE49-F238E27FC236}">
                  <a16:creationId xmlns:a16="http://schemas.microsoft.com/office/drawing/2014/main" id="{B73F00D5-E18D-4210-AD3E-3ED73CEE4865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tx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id="{C6577883-A694-450C-A2C7-C9C8A85D9915}"/>
                </a:ext>
              </a:extLst>
            </p:cNvPr>
            <p:cNvSpPr/>
            <p:nvPr/>
          </p:nvSpPr>
          <p:spPr>
            <a:xfrm flipH="1" flipV="1">
              <a:off x="0" y="4457696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5" name="Title 30" descr="title">
            <a:extLst>
              <a:ext uri="{FF2B5EF4-FFF2-40B4-BE49-F238E27FC236}">
                <a16:creationId xmlns:a16="http://schemas.microsoft.com/office/drawing/2014/main" id="{9284195F-D106-45D8-ABAA-959FA68948B0}"/>
              </a:ext>
            </a:extLst>
          </p:cNvPr>
          <p:cNvSpPr txBox="1">
            <a:spLocks/>
          </p:cNvSpPr>
          <p:nvPr/>
        </p:nvSpPr>
        <p:spPr>
          <a:xfrm>
            <a:off x="468420" y="2556634"/>
            <a:ext cx="5330038" cy="1746504"/>
          </a:xfrm>
          <a:prstGeom prst="rect">
            <a:avLst/>
          </a:prstGeom>
        </p:spPr>
        <p:txBody>
          <a:bodyPr vert="horz" lIns="0" tIns="45720" rIns="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point-to-multipoint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fiber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(Optical Splitter)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penyalur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ubtitle 11" descr="subtitle">
            <a:extLst>
              <a:ext uri="{FF2B5EF4-FFF2-40B4-BE49-F238E27FC236}">
                <a16:creationId xmlns:a16="http://schemas.microsoft.com/office/drawing/2014/main" id="{A6AB5563-AD44-4883-8D3E-93E27EEDAA40}"/>
              </a:ext>
            </a:extLst>
          </p:cNvPr>
          <p:cNvSpPr txBox="1">
            <a:spLocks/>
          </p:cNvSpPr>
          <p:nvPr/>
        </p:nvSpPr>
        <p:spPr>
          <a:xfrm>
            <a:off x="605580" y="4705691"/>
            <a:ext cx="5049510" cy="675766"/>
          </a:xfrm>
          <a:prstGeom prst="rect">
            <a:avLst/>
          </a:prstGeom>
        </p:spPr>
        <p:txBody>
          <a:bodyPr vert="horz" lIns="0" tIns="0" rIns="0" bIns="0" rtlCol="0" anchor="t" anchorCtr="1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pengganti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tembaga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narrow-band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broadband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949486"/>
            <a:ext cx="6957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PON(Passive optical Network) 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30" descr="title">
            <a:extLst>
              <a:ext uri="{FF2B5EF4-FFF2-40B4-BE49-F238E27FC236}">
                <a16:creationId xmlns:a16="http://schemas.microsoft.com/office/drawing/2014/main" id="{9284195F-D106-45D8-ABAA-959FA68948B0}"/>
              </a:ext>
            </a:extLst>
          </p:cNvPr>
          <p:cNvSpPr txBox="1">
            <a:spLocks/>
          </p:cNvSpPr>
          <p:nvPr/>
        </p:nvSpPr>
        <p:spPr>
          <a:xfrm>
            <a:off x="468420" y="4760119"/>
            <a:ext cx="5330038" cy="1746504"/>
          </a:xfrm>
          <a:prstGeom prst="rect">
            <a:avLst/>
          </a:prstGeom>
        </p:spPr>
        <p:txBody>
          <a:bodyPr vert="horz" lIns="0" tIns="45720" rIns="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pembagi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pasif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manipulasi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sinyal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penguatan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sinyal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200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LOREM IPSUM DOLOR SIT AMET, CONSECTETUER ADIPISCING ELIT. 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Lorem ipsum dolor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consectetuer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adipiscing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elit</a:t>
            </a:r>
            <a:r>
              <a:rPr lang="en-US" dirty="0" smtClean="0">
                <a:solidFill>
                  <a:schemeClr val="bg1"/>
                </a:solidFill>
              </a:rPr>
              <a:t>. Maecenas </a:t>
            </a:r>
            <a:r>
              <a:rPr lang="en-US" dirty="0" err="1" smtClean="0">
                <a:solidFill>
                  <a:schemeClr val="bg1"/>
                </a:solidFill>
              </a:rPr>
              <a:t>porttitor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congue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massa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Fusce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posuere</a:t>
            </a:r>
            <a:r>
              <a:rPr lang="en-US" dirty="0" smtClean="0">
                <a:solidFill>
                  <a:schemeClr val="bg1"/>
                </a:solidFill>
              </a:rPr>
              <a:t>, magna </a:t>
            </a:r>
            <a:r>
              <a:rPr lang="en-US" dirty="0" err="1" smtClean="0">
                <a:solidFill>
                  <a:schemeClr val="bg1"/>
                </a:solidFill>
              </a:rPr>
              <a:t>sed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pulvinar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ultricies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purus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lectus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malesuada</a:t>
            </a:r>
            <a:r>
              <a:rPr lang="en-US" dirty="0" smtClean="0">
                <a:solidFill>
                  <a:schemeClr val="bg1"/>
                </a:solidFill>
              </a:rPr>
              <a:t> libero,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commodo</a:t>
            </a:r>
            <a:r>
              <a:rPr lang="en-US" dirty="0" smtClean="0">
                <a:solidFill>
                  <a:schemeClr val="bg1"/>
                </a:solidFill>
              </a:rPr>
              <a:t> magna </a:t>
            </a:r>
            <a:r>
              <a:rPr lang="en-US" dirty="0" err="1" smtClean="0">
                <a:solidFill>
                  <a:schemeClr val="bg1"/>
                </a:solidFill>
              </a:rPr>
              <a:t>eros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quis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urna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 descr="slide number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115507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r="20769"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6" r="16836"/>
          <a:stretch>
            <a:fillRect/>
          </a:stretch>
        </p:blipFill>
        <p:spPr/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3725681"/>
            <a:ext cx="7833208" cy="2547440"/>
            <a:chOff x="0" y="3808320"/>
            <a:chExt cx="7833208" cy="2547440"/>
          </a:xfrm>
          <a:solidFill>
            <a:schemeClr val="bg2">
              <a:lumMod val="25000"/>
            </a:schemeClr>
          </a:solidFill>
        </p:grpSpPr>
        <p:sp>
          <p:nvSpPr>
            <p:cNvPr id="24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6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 txBox="1">
            <a:spLocks/>
          </p:cNvSpPr>
          <p:nvPr/>
        </p:nvSpPr>
        <p:spPr>
          <a:xfrm>
            <a:off x="705931" y="3841215"/>
            <a:ext cx="4751440" cy="84984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BPON(Broadband Passive Optical Network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 txBox="1">
            <a:spLocks/>
          </p:cNvSpPr>
          <p:nvPr/>
        </p:nvSpPr>
        <p:spPr>
          <a:xfrm>
            <a:off x="705931" y="4827079"/>
            <a:ext cx="5005614" cy="1620121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BPON menggunakan wavelength division multiplexing (WDM) untuk </a:t>
            </a:r>
            <a:r>
              <a:rPr lang="id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transmisi</a:t>
            </a:r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mendukung sebanyak 32 split, yaitu splitter dapat membagi sinyal untuk melayani sebanyak 32 premis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id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dari satu serat optik.</a:t>
            </a:r>
            <a:endParaRPr lang="en-ID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121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flipH="1" flipV="1">
            <a:off x="4358791" y="695862"/>
            <a:ext cx="7833208" cy="2539814"/>
            <a:chOff x="0" y="3808320"/>
            <a:chExt cx="7833208" cy="254744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0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1" y="605489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 txBox="1">
            <a:spLocks/>
          </p:cNvSpPr>
          <p:nvPr/>
        </p:nvSpPr>
        <p:spPr>
          <a:xfrm>
            <a:off x="7440560" y="860495"/>
            <a:ext cx="4751440" cy="84984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APON(</a:t>
            </a:r>
            <a:r>
              <a:rPr lang="id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</a:t>
            </a:r>
            <a:r>
              <a:rPr lang="id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 </a:t>
            </a:r>
            <a:r>
              <a:rPr lang="id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</a:t>
            </a:r>
            <a:r>
              <a:rPr lang="en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Passive Optical Network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 txBox="1">
            <a:spLocks/>
          </p:cNvSpPr>
          <p:nvPr/>
        </p:nvSpPr>
        <p:spPr>
          <a:xfrm>
            <a:off x="7022170" y="1800691"/>
            <a:ext cx="5005614" cy="1620121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penyebaran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komersial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signifikan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lapisan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listrik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APON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asinkron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protocol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lapisan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tautan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data.</a:t>
            </a:r>
            <a:endParaRPr lang="en-ID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8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B5BABA-6BFF-4FE1-92EC-96E5906F5BC4}"/>
              </a:ext>
            </a:extLst>
          </p:cNvPr>
          <p:cNvSpPr txBox="1">
            <a:spLocks/>
          </p:cNvSpPr>
          <p:nvPr/>
        </p:nvSpPr>
        <p:spPr>
          <a:xfrm>
            <a:off x="-2737081" y="-352125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BPON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 descr="SmartArt timeline placeholder">
            <a:extLst>
              <a:ext uri="{FF2B5EF4-FFF2-40B4-BE49-F238E27FC236}">
                <a16:creationId xmlns:a16="http://schemas.microsoft.com/office/drawing/2014/main" id="{41635FE1-4BC0-4C3E-B8B9-458DE49C09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001651"/>
              </p:ext>
            </p:extLst>
          </p:nvPr>
        </p:nvGraphicFramePr>
        <p:xfrm>
          <a:off x="1291091" y="1325562"/>
          <a:ext cx="8777329" cy="5532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1260182" y="0"/>
            <a:ext cx="931817" cy="685800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395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LOREM IPSUM DOLOR SIT AMET, CONSECTETUER ADIPISCING ELIT. 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Lorem ipsum dolor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consectetuer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adipiscing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elit</a:t>
            </a:r>
            <a:r>
              <a:rPr lang="en-US" dirty="0" smtClean="0">
                <a:solidFill>
                  <a:schemeClr val="bg1"/>
                </a:solidFill>
              </a:rPr>
              <a:t>. Maecenas </a:t>
            </a:r>
            <a:r>
              <a:rPr lang="en-US" dirty="0" err="1" smtClean="0">
                <a:solidFill>
                  <a:schemeClr val="bg1"/>
                </a:solidFill>
              </a:rPr>
              <a:t>porttitor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congue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massa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Fusce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posuere</a:t>
            </a:r>
            <a:r>
              <a:rPr lang="en-US" dirty="0" smtClean="0">
                <a:solidFill>
                  <a:schemeClr val="bg1"/>
                </a:solidFill>
              </a:rPr>
              <a:t>, magna </a:t>
            </a:r>
            <a:r>
              <a:rPr lang="en-US" dirty="0" err="1" smtClean="0">
                <a:solidFill>
                  <a:schemeClr val="bg1"/>
                </a:solidFill>
              </a:rPr>
              <a:t>sed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pulvinar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ultricies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purus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lectus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malesuada</a:t>
            </a:r>
            <a:r>
              <a:rPr lang="en-US" dirty="0" smtClean="0">
                <a:solidFill>
                  <a:schemeClr val="bg1"/>
                </a:solidFill>
              </a:rPr>
              <a:t> libero,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commodo</a:t>
            </a:r>
            <a:r>
              <a:rPr lang="en-US" dirty="0" smtClean="0">
                <a:solidFill>
                  <a:schemeClr val="bg1"/>
                </a:solidFill>
              </a:rPr>
              <a:t> magna </a:t>
            </a:r>
            <a:r>
              <a:rPr lang="en-US" dirty="0" err="1" smtClean="0">
                <a:solidFill>
                  <a:schemeClr val="bg1"/>
                </a:solidFill>
              </a:rPr>
              <a:t>eros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quis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urna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 descr="slide number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115507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121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r="20521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r="8241"/>
          <a:stretch>
            <a:fillRect/>
          </a:stretch>
        </p:blipFill>
        <p:spPr/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3945708"/>
            <a:ext cx="7833208" cy="2547440"/>
            <a:chOff x="0" y="3808320"/>
            <a:chExt cx="7833208" cy="2547440"/>
          </a:xfrm>
          <a:solidFill>
            <a:schemeClr val="accent3">
              <a:lumMod val="75000"/>
            </a:schemeClr>
          </a:solidFill>
        </p:grpSpPr>
        <p:sp>
          <p:nvSpPr>
            <p:cNvPr id="30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2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 txBox="1">
            <a:spLocks/>
          </p:cNvSpPr>
          <p:nvPr/>
        </p:nvSpPr>
        <p:spPr>
          <a:xfrm>
            <a:off x="729343" y="4059781"/>
            <a:ext cx="5005614" cy="82296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GPON 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Gigabit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Passive Optical Network)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Placeholder 33" descr="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 txBox="1">
            <a:spLocks/>
          </p:cNvSpPr>
          <p:nvPr/>
        </p:nvSpPr>
        <p:spPr>
          <a:xfrm>
            <a:off x="705931" y="4911769"/>
            <a:ext cx="5005614" cy="100584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GPON </a:t>
            </a:r>
            <a:r>
              <a:rPr lang="en-ID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 digunakan untuk mengatur trafik layanan pada </a:t>
            </a:r>
            <a:r>
              <a:rPr lang="en-ID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FTTH. GPON 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mempunyai </a:t>
            </a:r>
            <a:r>
              <a:rPr lang="en-ID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bitrate informasi yang lebih dari 1 Giga bit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perdetik</a:t>
            </a:r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pendistribusian</a:t>
            </a:r>
            <a:r>
              <a:rPr lang="en-ID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layanan pada jaringan tidak memerlukan catuan daya listrik atau bersifat passive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493148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9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t="4381"/>
          <a:stretch/>
        </p:blipFill>
        <p:spPr bwMode="auto">
          <a:xfrm>
            <a:off x="268816" y="1669143"/>
            <a:ext cx="11923184" cy="364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 txBox="1">
            <a:spLocks/>
          </p:cNvSpPr>
          <p:nvPr/>
        </p:nvSpPr>
        <p:spPr>
          <a:xfrm>
            <a:off x="3727601" y="193039"/>
            <a:ext cx="5005614" cy="82296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D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Arsitektur</a:t>
            </a:r>
            <a:r>
              <a:rPr lang="en-ID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GPON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0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LOREM IPSUM DOLOR SIT AMET, CONSECTETUER ADIPISCING ELIT. 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Lorem ipsum dolor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consectetuer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adipiscing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elit</a:t>
            </a:r>
            <a:r>
              <a:rPr lang="en-US" dirty="0" smtClean="0">
                <a:solidFill>
                  <a:schemeClr val="bg1"/>
                </a:solidFill>
              </a:rPr>
              <a:t>. Maecenas </a:t>
            </a:r>
            <a:r>
              <a:rPr lang="en-US" dirty="0" err="1" smtClean="0">
                <a:solidFill>
                  <a:schemeClr val="bg1"/>
                </a:solidFill>
              </a:rPr>
              <a:t>porttitor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congue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massa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Fusce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posuere</a:t>
            </a:r>
            <a:r>
              <a:rPr lang="en-US" dirty="0" smtClean="0">
                <a:solidFill>
                  <a:schemeClr val="bg1"/>
                </a:solidFill>
              </a:rPr>
              <a:t>, magna </a:t>
            </a:r>
            <a:r>
              <a:rPr lang="en-US" dirty="0" err="1" smtClean="0">
                <a:solidFill>
                  <a:schemeClr val="bg1"/>
                </a:solidFill>
              </a:rPr>
              <a:t>sed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pulvinar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ultricies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purus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lectus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malesuada</a:t>
            </a:r>
            <a:r>
              <a:rPr lang="en-US" dirty="0" smtClean="0">
                <a:solidFill>
                  <a:schemeClr val="bg1"/>
                </a:solidFill>
              </a:rPr>
              <a:t> libero,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commodo</a:t>
            </a:r>
            <a:r>
              <a:rPr lang="en-US" dirty="0" smtClean="0">
                <a:solidFill>
                  <a:schemeClr val="bg1"/>
                </a:solidFill>
              </a:rPr>
              <a:t> magna </a:t>
            </a:r>
            <a:r>
              <a:rPr lang="en-US" dirty="0" err="1" smtClean="0">
                <a:solidFill>
                  <a:schemeClr val="bg1"/>
                </a:solidFill>
              </a:rPr>
              <a:t>eros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quis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urna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 descr="slide number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115507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121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26" name="Picture Placeholder 16" descr="close up of clock">
            <a:extLst>
              <a:ext uri="{FF2B5EF4-FFF2-40B4-BE49-F238E27FC236}">
                <a16:creationId xmlns:a16="http://schemas.microsoft.com/office/drawing/2014/main" id="{83B20FBB-8217-4FB0-BC35-E49BA9252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</p:pic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37" name="Picture Placeholder 5" descr="open book with audience watching play in background">
            <a:extLst>
              <a:ext uri="{FF2B5EF4-FFF2-40B4-BE49-F238E27FC236}">
                <a16:creationId xmlns:a16="http://schemas.microsoft.com/office/drawing/2014/main" id="{F3CDF219-49E5-41A1-BBF1-50A401635A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514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3755343"/>
            <a:ext cx="7833208" cy="2547440"/>
            <a:chOff x="0" y="3808320"/>
            <a:chExt cx="7833208" cy="2547440"/>
          </a:xfrm>
          <a:solidFill>
            <a:schemeClr val="accent3">
              <a:lumMod val="75000"/>
            </a:schemeClr>
          </a:solidFill>
        </p:grpSpPr>
        <p:sp>
          <p:nvSpPr>
            <p:cNvPr id="39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1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 txBox="1">
            <a:spLocks/>
          </p:cNvSpPr>
          <p:nvPr/>
        </p:nvSpPr>
        <p:spPr>
          <a:xfrm>
            <a:off x="729343" y="3869416"/>
            <a:ext cx="5005614" cy="82296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 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en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Passive Optical Network)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Placeholder 33" descr="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 txBox="1">
            <a:spLocks/>
          </p:cNvSpPr>
          <p:nvPr/>
        </p:nvSpPr>
        <p:spPr>
          <a:xfrm>
            <a:off x="729343" y="4577274"/>
            <a:ext cx="5005614" cy="100584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EPON/GEPON</a:t>
            </a:r>
            <a:r>
              <a:rPr lang="id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 akses broadband yang muncul, melalui sistem akses serat optik tunggal, untuk mengakses data, layanan suara dan video, dan memiliki ekonomi yang baik</a:t>
            </a:r>
            <a:r>
              <a:rPr lang="id-ID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Ethernet cepat melalui PON yang mengarah ke multipoint ke arsitektur FTTP atau FTTH di mana serat optik tunggal digunakan untuk melayani banyak lokasi atau pengguna.</a:t>
            </a:r>
            <a:endPara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02783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0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round a wooden table&#10;">
            <a:extLst>
              <a:ext uri="{FF2B5EF4-FFF2-40B4-BE49-F238E27FC236}">
                <a16:creationId xmlns:a16="http://schemas.microsoft.com/office/drawing/2014/main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621169" y="0"/>
            <a:ext cx="2570831" cy="6858001"/>
            <a:chOff x="9621170" y="0"/>
            <a:chExt cx="2570831" cy="685800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2" name="Title 41" descr="title">
            <a:extLst>
              <a:ext uri="{FF2B5EF4-FFF2-40B4-BE49-F238E27FC236}">
                <a16:creationId xmlns:a16="http://schemas.microsoft.com/office/drawing/2014/main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80" y="2142271"/>
            <a:ext cx="5578995" cy="879928"/>
          </a:xfrm>
        </p:spPr>
        <p:txBody>
          <a:bodyPr/>
          <a:lstStyle/>
          <a:p>
            <a:r>
              <a:rPr lang="en-US" b="0" dirty="0"/>
              <a:t>THANK YOU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F17C705-3351-4B11-BD28-D0CACC12D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822755" y="2930325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4" name="Content Placeholder 93" descr="User">
            <a:extLst>
              <a:ext uri="{FF2B5EF4-FFF2-40B4-BE49-F238E27FC236}">
                <a16:creationId xmlns:a16="http://schemas.microsoft.com/office/drawing/2014/main" id="{5AC6F288-703B-45A1-9B56-079BD755B2C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72425" y="5412998"/>
            <a:ext cx="1148002" cy="1148000"/>
          </a:xfrm>
        </p:spPr>
      </p:pic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695A66A-1D9E-4D4E-9067-DC97380D3F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822755" y="32921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28635E0767F449400A46F66679A5C" ma:contentTypeVersion="10" ma:contentTypeDescription="Create a new document." ma:contentTypeScope="" ma:versionID="7fc27b919ee1b4fb548040a2127345f6">
  <xsd:schema xmlns:xsd="http://www.w3.org/2001/XMLSchema" xmlns:xs="http://www.w3.org/2001/XMLSchema" xmlns:p="http://schemas.microsoft.com/office/2006/metadata/properties" xmlns:ns2="89504de4-4283-4b34-b547-7331e0d4a346" xmlns:ns3="da944019-e0c0-4cbe-b9e1-79848028e4af" targetNamespace="http://schemas.microsoft.com/office/2006/metadata/properties" ma:root="true" ma:fieldsID="4fe08581906e2c2ac9ebb1703424cc21" ns2:_="" ns3:_="">
    <xsd:import namespace="89504de4-4283-4b34-b547-7331e0d4a346"/>
    <xsd:import namespace="da944019-e0c0-4cbe-b9e1-79848028e4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04de4-4283-4b34-b547-7331e0d4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36bd76-decb-4dd1-ad12-0d0eb5e8b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944019-e0c0-4cbe-b9e1-79848028e4a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328c0b8-7eb1-4269-9651-4b2cb19e42d2}" ma:internalName="TaxCatchAll" ma:showField="CatchAllData" ma:web="da944019-e0c0-4cbe-b9e1-79848028e4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944019-e0c0-4cbe-b9e1-79848028e4af" xsi:nil="true"/>
    <lcf76f155ced4ddcb4097134ff3c332f xmlns="89504de4-4283-4b34-b547-7331e0d4a34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479739A-D236-474C-A880-C0D18C4490B6}"/>
</file>

<file path=customXml/itemProps2.xml><?xml version="1.0" encoding="utf-8"?>
<ds:datastoreItem xmlns:ds="http://schemas.openxmlformats.org/officeDocument/2006/customXml" ds:itemID="{A70D7AAC-3D8E-461B-9188-88FB16FE6307}"/>
</file>

<file path=customXml/itemProps3.xml><?xml version="1.0" encoding="utf-8"?>
<ds:datastoreItem xmlns:ds="http://schemas.openxmlformats.org/officeDocument/2006/customXml" ds:itemID="{9C799874-62E3-4C6E-B0EE-E0FB82609865}"/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395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Times New Roman</vt:lpstr>
      <vt:lpstr>Office Theme</vt:lpstr>
      <vt:lpstr>PowerPoint Presentation</vt:lpstr>
      <vt:lpstr>PEMBAHASAN</vt:lpstr>
      <vt:lpstr>PowerPoint Presentation</vt:lpstr>
      <vt:lpstr>LOREM IPSUM DOLOR SIT AMET, CONSECTETUER ADIPISCING ELIT. 14</vt:lpstr>
      <vt:lpstr>PowerPoint Presentation</vt:lpstr>
      <vt:lpstr>LOREM IPSUM DOLOR SIT AMET, CONSECTETUER ADIPISCING ELIT. 14</vt:lpstr>
      <vt:lpstr>PowerPoint Presentation</vt:lpstr>
      <vt:lpstr>LOREM IPSUM DOLOR SIT AMET, CONSECTETUER ADIPISCING ELIT. 14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aldyh</dc:creator>
  <cp:lastModifiedBy>ASUS</cp:lastModifiedBy>
  <cp:revision>38</cp:revision>
  <dcterms:created xsi:type="dcterms:W3CDTF">2020-06-24T06:13:58Z</dcterms:created>
  <dcterms:modified xsi:type="dcterms:W3CDTF">2020-06-26T09:02:39Z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0x01010076628635E0767F449400A46F66679A5C</vt:lpwstr>
  </property>
  <property fmtid="{D5CDD505-2E9C-101B-9397-08002B2CF9AE}" pid="3" name="MediaServiceImageTags">
    <vt:lpwstr/>
  </property>
</Properties>
</file>