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307" r:id="rId4"/>
    <p:sldId id="280" r:id="rId5"/>
    <p:sldId id="308" r:id="rId6"/>
    <p:sldId id="311" r:id="rId7"/>
    <p:sldId id="309" r:id="rId8"/>
    <p:sldId id="310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06" r:id="rId42"/>
    <p:sldId id="27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 Redhatama" initials="FR" lastIdx="1" clrIdx="0">
    <p:extLst>
      <p:ext uri="{19B8F6BF-5375-455C-9EA6-DF929625EA0E}">
        <p15:presenceInfo xmlns:p15="http://schemas.microsoft.com/office/powerpoint/2012/main" userId="683fc6d2388e8f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8" autoAdjust="0"/>
    <p:restoredTop sz="94660"/>
  </p:normalViewPr>
  <p:slideViewPr>
    <p:cSldViewPr snapToGrid="0">
      <p:cViewPr>
        <p:scale>
          <a:sx n="75" d="100"/>
          <a:sy n="75" d="100"/>
        </p:scale>
        <p:origin x="8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1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0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0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8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2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4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2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0DB3-8242-429C-AE49-5357A438823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137E-DA12-4FA0-847C-C6FAB82A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249" y="1877660"/>
            <a:ext cx="9144000" cy="2387600"/>
          </a:xfrm>
        </p:spPr>
        <p:txBody>
          <a:bodyPr/>
          <a:lstStyle/>
          <a:p>
            <a:pPr algn="l"/>
            <a:r>
              <a:rPr lang="en-US" b="1" dirty="0" err="1">
                <a:latin typeface="+mn-lt"/>
              </a:rPr>
              <a:t>Pengetahuan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Bahan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Teknik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ILI2K2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9745249" y="5235333"/>
            <a:ext cx="2502568" cy="5977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+mn-lt"/>
              </a:rPr>
              <a:t>Minggu-4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AE7DFD-978C-4091-8061-74F48C68671F}"/>
              </a:ext>
            </a:extLst>
          </p:cNvPr>
          <p:cNvSpPr txBox="1">
            <a:spLocks/>
          </p:cNvSpPr>
          <p:nvPr/>
        </p:nvSpPr>
        <p:spPr>
          <a:xfrm>
            <a:off x="601248" y="2630222"/>
            <a:ext cx="941957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+mn-lt"/>
              </a:rPr>
              <a:t>Imperfection, Dislocations, Strengthening</a:t>
            </a:r>
          </a:p>
        </p:txBody>
      </p:sp>
    </p:spTree>
    <p:extLst>
      <p:ext uri="{BB962C8B-B14F-4D97-AF65-F5344CB8AC3E}">
        <p14:creationId xmlns:p14="http://schemas.microsoft.com/office/powerpoint/2010/main" val="69582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Impurities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F7D9717-7348-4EB8-888F-701E7F5E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2" y="1226911"/>
            <a:ext cx="7832248" cy="2683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D6F53-DD12-41F9-81BD-98F0EAD89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55" y="3890059"/>
            <a:ext cx="8043375" cy="1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Impurities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DA2392E-5442-4008-ACF7-CFCD379A7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9" y="1067054"/>
            <a:ext cx="9148638" cy="559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BB5911-F5DD-4773-87F2-862AD3706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65" y="1537058"/>
            <a:ext cx="4745264" cy="4291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8B685F-7028-4D5F-ACA3-A2649F7BC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106" y="1837294"/>
            <a:ext cx="4151312" cy="39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Impurities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D1AE020-5261-4173-988B-AF8AA7776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5" y="1235281"/>
            <a:ext cx="8640762" cy="44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1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Linear Defect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E23E73D-536B-4CD0-BB3D-F355426D0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75" y="1065170"/>
            <a:ext cx="8647048" cy="1346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8E2863-F383-4B1E-9505-786DD5BC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89436"/>
            <a:ext cx="6324600" cy="15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E31FFD-A6EA-41A2-B583-7F7FBAC3B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399" y="4212761"/>
            <a:ext cx="7162800" cy="1123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40DB66-71DB-4B47-956D-475DD2274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899" y="5475026"/>
            <a:ext cx="48387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8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Linear Defect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C297567-32B1-48B6-A869-01DC625B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3" y="1139669"/>
            <a:ext cx="4593747" cy="4784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B15DE7-D831-41F7-ADF0-12772CD4E5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11243" y="1038069"/>
            <a:ext cx="3581400" cy="4848225"/>
          </a:xfrm>
          <a:custGeom>
            <a:avLst/>
            <a:gdLst>
              <a:gd name="connsiteX0" fmla="*/ 0 w 3581400"/>
              <a:gd name="connsiteY0" fmla="*/ 0 h 4848225"/>
              <a:gd name="connsiteX1" fmla="*/ 3581400 w 3581400"/>
              <a:gd name="connsiteY1" fmla="*/ 0 h 4848225"/>
              <a:gd name="connsiteX2" fmla="*/ 3581400 w 3581400"/>
              <a:gd name="connsiteY2" fmla="*/ 4848225 h 4848225"/>
              <a:gd name="connsiteX3" fmla="*/ 743857 w 3581400"/>
              <a:gd name="connsiteY3" fmla="*/ 4848225 h 4848225"/>
              <a:gd name="connsiteX4" fmla="*/ 743857 w 3581400"/>
              <a:gd name="connsiteY4" fmla="*/ 2111531 h 4848225"/>
              <a:gd name="connsiteX5" fmla="*/ 0 w 3581400"/>
              <a:gd name="connsiteY5" fmla="*/ 2111531 h 484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4848225">
                <a:moveTo>
                  <a:pt x="0" y="0"/>
                </a:moveTo>
                <a:lnTo>
                  <a:pt x="3581400" y="0"/>
                </a:lnTo>
                <a:lnTo>
                  <a:pt x="3581400" y="4848225"/>
                </a:lnTo>
                <a:lnTo>
                  <a:pt x="743857" y="4848225"/>
                </a:lnTo>
                <a:lnTo>
                  <a:pt x="743857" y="2111531"/>
                </a:lnTo>
                <a:lnTo>
                  <a:pt x="0" y="2111531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D5CA56-A924-4D9B-8492-623ACCF97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066" y="1765952"/>
            <a:ext cx="2789011" cy="3506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B4B9DE-B9BC-428B-8590-9A0431F6C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908" y="5322938"/>
            <a:ext cx="29813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6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Area Defect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8F6519-C9EF-483C-9F89-AC9F438F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81601"/>
            <a:ext cx="2742335" cy="466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C2C7BD-0DB6-47EB-ABE1-3A1874456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3190"/>
            <a:ext cx="10680700" cy="3288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F826B5-E0A2-4D08-BEB7-FDB994125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956" y="4524808"/>
            <a:ext cx="7663944" cy="7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3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Area Defect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D3F74C3-A350-4962-8294-287E40E3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486" y="1485898"/>
            <a:ext cx="11176625" cy="2806686"/>
          </a:xfrm>
          <a:custGeom>
            <a:avLst/>
            <a:gdLst>
              <a:gd name="connsiteX0" fmla="*/ 0 w 8192801"/>
              <a:gd name="connsiteY0" fmla="*/ 0 h 2057385"/>
              <a:gd name="connsiteX1" fmla="*/ 8192801 w 8192801"/>
              <a:gd name="connsiteY1" fmla="*/ 0 h 2057385"/>
              <a:gd name="connsiteX2" fmla="*/ 8192801 w 8192801"/>
              <a:gd name="connsiteY2" fmla="*/ 2057385 h 2057385"/>
              <a:gd name="connsiteX3" fmla="*/ 7872413 w 8192801"/>
              <a:gd name="connsiteY3" fmla="*/ 2057385 h 2057385"/>
              <a:gd name="connsiteX4" fmla="*/ 7872413 w 8192801"/>
              <a:gd name="connsiteY4" fmla="*/ 1689101 h 2057385"/>
              <a:gd name="connsiteX5" fmla="*/ 5599113 w 8192801"/>
              <a:gd name="connsiteY5" fmla="*/ 1689101 h 2057385"/>
              <a:gd name="connsiteX6" fmla="*/ 5599113 w 8192801"/>
              <a:gd name="connsiteY6" fmla="*/ 2057385 h 2057385"/>
              <a:gd name="connsiteX7" fmla="*/ 0 w 8192801"/>
              <a:gd name="connsiteY7" fmla="*/ 2057385 h 205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2801" h="2057385">
                <a:moveTo>
                  <a:pt x="0" y="0"/>
                </a:moveTo>
                <a:lnTo>
                  <a:pt x="8192801" y="0"/>
                </a:lnTo>
                <a:lnTo>
                  <a:pt x="8192801" y="2057385"/>
                </a:lnTo>
                <a:lnTo>
                  <a:pt x="7872413" y="2057385"/>
                </a:lnTo>
                <a:lnTo>
                  <a:pt x="7872413" y="1689101"/>
                </a:lnTo>
                <a:lnTo>
                  <a:pt x="5599113" y="1689101"/>
                </a:lnTo>
                <a:lnTo>
                  <a:pt x="5599113" y="2057385"/>
                </a:lnTo>
                <a:lnTo>
                  <a:pt x="0" y="205738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4301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Area Defect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8634835-112C-4C72-9763-E72517AE2B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066" y="943502"/>
            <a:ext cx="5994400" cy="4438162"/>
          </a:xfrm>
          <a:custGeom>
            <a:avLst/>
            <a:gdLst>
              <a:gd name="connsiteX0" fmla="*/ 0 w 5994400"/>
              <a:gd name="connsiteY0" fmla="*/ 0 h 4438162"/>
              <a:gd name="connsiteX1" fmla="*/ 5994400 w 5994400"/>
              <a:gd name="connsiteY1" fmla="*/ 0 h 4438162"/>
              <a:gd name="connsiteX2" fmla="*/ 5994400 w 5994400"/>
              <a:gd name="connsiteY2" fmla="*/ 1812398 h 4438162"/>
              <a:gd name="connsiteX3" fmla="*/ 5776934 w 5994400"/>
              <a:gd name="connsiteY3" fmla="*/ 1812398 h 4438162"/>
              <a:gd name="connsiteX4" fmla="*/ 5776934 w 5994400"/>
              <a:gd name="connsiteY4" fmla="*/ 2155292 h 4438162"/>
              <a:gd name="connsiteX5" fmla="*/ 5994400 w 5994400"/>
              <a:gd name="connsiteY5" fmla="*/ 2155292 h 4438162"/>
              <a:gd name="connsiteX6" fmla="*/ 5994400 w 5994400"/>
              <a:gd name="connsiteY6" fmla="*/ 3349098 h 4438162"/>
              <a:gd name="connsiteX7" fmla="*/ 4964134 w 5994400"/>
              <a:gd name="connsiteY7" fmla="*/ 3349098 h 4438162"/>
              <a:gd name="connsiteX8" fmla="*/ 4964134 w 5994400"/>
              <a:gd name="connsiteY8" fmla="*/ 4438162 h 4438162"/>
              <a:gd name="connsiteX9" fmla="*/ 0 w 5994400"/>
              <a:gd name="connsiteY9" fmla="*/ 4438162 h 44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4400" h="4438162">
                <a:moveTo>
                  <a:pt x="0" y="0"/>
                </a:moveTo>
                <a:lnTo>
                  <a:pt x="5994400" y="0"/>
                </a:lnTo>
                <a:lnTo>
                  <a:pt x="5994400" y="1812398"/>
                </a:lnTo>
                <a:lnTo>
                  <a:pt x="5776934" y="1812398"/>
                </a:lnTo>
                <a:lnTo>
                  <a:pt x="5776934" y="2155292"/>
                </a:lnTo>
                <a:lnTo>
                  <a:pt x="5994400" y="2155292"/>
                </a:lnTo>
                <a:lnTo>
                  <a:pt x="5994400" y="3349098"/>
                </a:lnTo>
                <a:lnTo>
                  <a:pt x="4964134" y="3349098"/>
                </a:lnTo>
                <a:lnTo>
                  <a:pt x="4964134" y="4438162"/>
                </a:lnTo>
                <a:lnTo>
                  <a:pt x="0" y="4438162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53A4FF-72AF-4C4E-8BBC-36313D2588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50408" y="998884"/>
            <a:ext cx="5175489" cy="4860232"/>
          </a:xfrm>
          <a:custGeom>
            <a:avLst/>
            <a:gdLst>
              <a:gd name="connsiteX0" fmla="*/ 0 w 5175489"/>
              <a:gd name="connsiteY0" fmla="*/ 0 h 4860232"/>
              <a:gd name="connsiteX1" fmla="*/ 5175489 w 5175489"/>
              <a:gd name="connsiteY1" fmla="*/ 0 h 4860232"/>
              <a:gd name="connsiteX2" fmla="*/ 5175489 w 5175489"/>
              <a:gd name="connsiteY2" fmla="*/ 4860232 h 4860232"/>
              <a:gd name="connsiteX3" fmla="*/ 0 w 5175489"/>
              <a:gd name="connsiteY3" fmla="*/ 4860232 h 4860232"/>
              <a:gd name="connsiteX4" fmla="*/ 0 w 5175489"/>
              <a:gd name="connsiteY4" fmla="*/ 2717346 h 4860232"/>
              <a:gd name="connsiteX5" fmla="*/ 675438 w 5175489"/>
              <a:gd name="connsiteY5" fmla="*/ 2717346 h 4860232"/>
              <a:gd name="connsiteX6" fmla="*/ 675438 w 5175489"/>
              <a:gd name="connsiteY6" fmla="*/ 2310952 h 4860232"/>
              <a:gd name="connsiteX7" fmla="*/ 0 w 5175489"/>
              <a:gd name="connsiteY7" fmla="*/ 2310952 h 486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489" h="4860232">
                <a:moveTo>
                  <a:pt x="0" y="0"/>
                </a:moveTo>
                <a:lnTo>
                  <a:pt x="5175489" y="0"/>
                </a:lnTo>
                <a:lnTo>
                  <a:pt x="5175489" y="4860232"/>
                </a:lnTo>
                <a:lnTo>
                  <a:pt x="0" y="4860232"/>
                </a:lnTo>
                <a:lnTo>
                  <a:pt x="0" y="2717346"/>
                </a:lnTo>
                <a:lnTo>
                  <a:pt x="675438" y="2717346"/>
                </a:lnTo>
                <a:lnTo>
                  <a:pt x="675438" y="2310952"/>
                </a:lnTo>
                <a:lnTo>
                  <a:pt x="0" y="2310952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56E3F-0BCF-43C7-98FA-8558E6411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99" y="5474399"/>
            <a:ext cx="3581301" cy="3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67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Area Defect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B4B78B3-A099-4371-9E81-ECC537FB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3"/>
          <a:stretch/>
        </p:blipFill>
        <p:spPr>
          <a:xfrm>
            <a:off x="774699" y="1426286"/>
            <a:ext cx="10020248" cy="34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2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Area Defect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7A22C-E4F2-488D-A9D3-5D53A86C3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180691"/>
            <a:ext cx="8089900" cy="42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2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Issues to Address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2701" y="1547108"/>
            <a:ext cx="11386598" cy="3889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       Imperfection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No such thing as a perfect crystal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What are these imperfections?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Why are they important?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sz="100" b="1" dirty="0">
              <a:latin typeface="+mn-lt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sz="100" b="1" dirty="0"/>
          </a:p>
          <a:p>
            <a:pPr marL="457200" indent="-457200" algn="l">
              <a:lnSpc>
                <a:spcPct val="150000"/>
              </a:lnSpc>
              <a:buAutoNum type="arabicPeriod" startAt="2"/>
            </a:pPr>
            <a:r>
              <a:rPr lang="en-US" sz="2400" b="1" dirty="0">
                <a:latin typeface="+mn-lt"/>
              </a:rPr>
              <a:t>Dislocations</a:t>
            </a:r>
          </a:p>
          <a:p>
            <a:pPr marL="457200" indent="-457200" algn="l">
              <a:lnSpc>
                <a:spcPct val="150000"/>
              </a:lnSpc>
              <a:buAutoNum type="arabicPeriod" startAt="2"/>
            </a:pPr>
            <a:r>
              <a:rPr lang="en-US" sz="2400" b="1" dirty="0">
                <a:latin typeface="+mn-lt"/>
              </a:rPr>
              <a:t>Strengthening   </a:t>
            </a:r>
          </a:p>
        </p:txBody>
      </p:sp>
    </p:spTree>
    <p:extLst>
      <p:ext uri="{BB962C8B-B14F-4D97-AF65-F5344CB8AC3E}">
        <p14:creationId xmlns:p14="http://schemas.microsoft.com/office/powerpoint/2010/main" val="186832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Area Defect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038FA17-40EC-411A-B377-8B035C987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998382"/>
            <a:ext cx="4265613" cy="4952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26960-002B-4DEB-A4E5-8F957E00A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97343"/>
            <a:ext cx="5143500" cy="373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Microscopic Examination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9A54701-30CC-45EB-A4CD-A5B9A524A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96" y="1501881"/>
            <a:ext cx="11622007" cy="38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1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Microscopic Examination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8655AE5-2456-4EA5-B364-90CAAEDC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3" y="1545194"/>
            <a:ext cx="11960066" cy="334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9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Microscopic Examination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1F52BF2-4F49-4B74-9C5A-F75DC8CE73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3274" y="1089199"/>
            <a:ext cx="10893426" cy="4678411"/>
          </a:xfrm>
          <a:custGeom>
            <a:avLst/>
            <a:gdLst>
              <a:gd name="connsiteX0" fmla="*/ 0 w 10893426"/>
              <a:gd name="connsiteY0" fmla="*/ 0 h 4678411"/>
              <a:gd name="connsiteX1" fmla="*/ 10893426 w 10893426"/>
              <a:gd name="connsiteY1" fmla="*/ 0 h 4678411"/>
              <a:gd name="connsiteX2" fmla="*/ 10893426 w 10893426"/>
              <a:gd name="connsiteY2" fmla="*/ 4678411 h 4678411"/>
              <a:gd name="connsiteX3" fmla="*/ 10880726 w 10893426"/>
              <a:gd name="connsiteY3" fmla="*/ 4678411 h 4678411"/>
              <a:gd name="connsiteX4" fmla="*/ 10880726 w 10893426"/>
              <a:gd name="connsiteY4" fmla="*/ 3927301 h 4678411"/>
              <a:gd name="connsiteX5" fmla="*/ 6359526 w 10893426"/>
              <a:gd name="connsiteY5" fmla="*/ 3927301 h 4678411"/>
              <a:gd name="connsiteX6" fmla="*/ 6359526 w 10893426"/>
              <a:gd name="connsiteY6" fmla="*/ 4678411 h 4678411"/>
              <a:gd name="connsiteX7" fmla="*/ 0 w 10893426"/>
              <a:gd name="connsiteY7" fmla="*/ 4678411 h 46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3426" h="4678411">
                <a:moveTo>
                  <a:pt x="0" y="0"/>
                </a:moveTo>
                <a:lnTo>
                  <a:pt x="10893426" y="0"/>
                </a:lnTo>
                <a:lnTo>
                  <a:pt x="10893426" y="4678411"/>
                </a:lnTo>
                <a:lnTo>
                  <a:pt x="10880726" y="4678411"/>
                </a:lnTo>
                <a:lnTo>
                  <a:pt x="10880726" y="3927301"/>
                </a:lnTo>
                <a:lnTo>
                  <a:pt x="6359526" y="3927301"/>
                </a:lnTo>
                <a:lnTo>
                  <a:pt x="6359526" y="4678411"/>
                </a:lnTo>
                <a:lnTo>
                  <a:pt x="0" y="46784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209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Microscopic Examination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6116CDD-E2F8-4EF6-8DCA-E83B856642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7687" y="1108164"/>
            <a:ext cx="4887913" cy="4641671"/>
          </a:xfrm>
          <a:custGeom>
            <a:avLst/>
            <a:gdLst>
              <a:gd name="connsiteX0" fmla="*/ 0 w 4887913"/>
              <a:gd name="connsiteY0" fmla="*/ 0 h 4641671"/>
              <a:gd name="connsiteX1" fmla="*/ 4887913 w 4887913"/>
              <a:gd name="connsiteY1" fmla="*/ 0 h 4641671"/>
              <a:gd name="connsiteX2" fmla="*/ 4887913 w 4887913"/>
              <a:gd name="connsiteY2" fmla="*/ 4213136 h 4641671"/>
              <a:gd name="connsiteX3" fmla="*/ 2112006 w 4887913"/>
              <a:gd name="connsiteY3" fmla="*/ 4213136 h 4641671"/>
              <a:gd name="connsiteX4" fmla="*/ 2112006 w 4887913"/>
              <a:gd name="connsiteY4" fmla="*/ 4641671 h 4641671"/>
              <a:gd name="connsiteX5" fmla="*/ 0 w 4887913"/>
              <a:gd name="connsiteY5" fmla="*/ 4641671 h 464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7913" h="4641671">
                <a:moveTo>
                  <a:pt x="0" y="0"/>
                </a:moveTo>
                <a:lnTo>
                  <a:pt x="4887913" y="0"/>
                </a:lnTo>
                <a:lnTo>
                  <a:pt x="4887913" y="4213136"/>
                </a:lnTo>
                <a:lnTo>
                  <a:pt x="2112006" y="4213136"/>
                </a:lnTo>
                <a:lnTo>
                  <a:pt x="2112006" y="4641671"/>
                </a:lnTo>
                <a:lnTo>
                  <a:pt x="0" y="4641671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EC1913-8C12-4D33-B08E-516AA2858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33"/>
          <a:stretch/>
        </p:blipFill>
        <p:spPr>
          <a:xfrm>
            <a:off x="5934074" y="1434100"/>
            <a:ext cx="5902325" cy="36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Microscopic Examination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0067467-2FF3-4ABC-9A67-A11E77DB5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408782"/>
            <a:ext cx="3822700" cy="4113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44288-D8B8-4C78-B64F-5A081961E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949" y="1372083"/>
            <a:ext cx="43053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12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Dislocation Motion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19286-05E5-4B6B-9B28-5F3C3C5BC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56" y="1374607"/>
            <a:ext cx="11037888" cy="41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Dislocation Motion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B1B850C-1DA0-4D3A-BD2C-DB1555E76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04" y="1996429"/>
            <a:ext cx="11564487" cy="28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7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Dislocation Motion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6D625DF-CA0F-460D-9E6B-3DCC62A81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41" y="943502"/>
            <a:ext cx="8461537" cy="4348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2BB540-0B9F-4E46-B89D-F0301B816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762" y="5383872"/>
            <a:ext cx="76866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58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Dislocation Motion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42962A6-9F64-46E8-8972-CB6FC81B4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3502"/>
            <a:ext cx="8648700" cy="4113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7D5854-27C7-4B7B-B8DB-465DCC20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247" y="4793330"/>
            <a:ext cx="5121753" cy="9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Imperfections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A63AAD-A24A-4098-AE9F-BD7AE6EAE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5" y="1015514"/>
            <a:ext cx="12024165" cy="935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8B1A77-A7C9-4CBD-9C71-ED3FD2D36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023" y="2210490"/>
            <a:ext cx="8443586" cy="3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1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Dislocation Motion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7A7F8C1-0FBE-4C23-9444-C0A0B712F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3" y="976324"/>
            <a:ext cx="8530945" cy="390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318CD0-21D2-4637-B09F-0B5B04252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12" y="1435562"/>
            <a:ext cx="10148888" cy="429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30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Dislocation Motion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F1B521D-6735-453A-9C61-9C165617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45" y="1068387"/>
            <a:ext cx="7581203" cy="468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034C50-6432-4BAE-A79F-8497E8380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53" y="1675224"/>
            <a:ext cx="5397500" cy="1566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35E78E-19F4-4A82-9A13-32B8C4425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318" y="1675224"/>
            <a:ext cx="6306529" cy="15665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E50AFA-DDAF-4DDC-8B8B-96EE9FE37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076" y="3533235"/>
            <a:ext cx="5901847" cy="18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8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Mechanism of Strengthening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9F1DE21-1812-4AAF-84CD-2E0015AA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3" y="970298"/>
            <a:ext cx="5952647" cy="2458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C1515-E8DB-4AA9-8C3B-A8E9F5E11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53" y="3466481"/>
            <a:ext cx="4187347" cy="136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5BCF7A-3F75-4152-AA17-2A2C320D4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798" y="1586678"/>
            <a:ext cx="5472049" cy="38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82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Mechanism of Strengthening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85A8D29-916C-4D12-A116-A4D34491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3" y="1068779"/>
            <a:ext cx="7375047" cy="1537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2353BA-AA06-4D20-B0EF-BA111359E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05" y="2589195"/>
            <a:ext cx="6181095" cy="3228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CCDE0C-99A2-4257-8B13-764D7C8E8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034" y="3049882"/>
            <a:ext cx="5552238" cy="24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04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Mechanism of Strengthening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85A8D29-916C-4D12-A116-A4D34491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3" y="1068779"/>
            <a:ext cx="7375047" cy="153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3922E-1F21-4FAB-B2CB-3D5AD1116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53" y="2677581"/>
            <a:ext cx="5292247" cy="3022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2550F-F45D-4EE9-818E-B3406E08F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852" y="3228578"/>
            <a:ext cx="4508443" cy="21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67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Mechanism of Strengthening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90596AA-63DC-413A-8B67-13132DA8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463" y="1029429"/>
            <a:ext cx="10029736" cy="955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F5DBFE-A262-48AD-9921-8867EAD15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530" y="2862272"/>
            <a:ext cx="6848270" cy="955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FCBAE-8FF1-4794-9FF2-5DC45B51C2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081"/>
          <a:stretch/>
        </p:blipFill>
        <p:spPr>
          <a:xfrm>
            <a:off x="194153" y="2149117"/>
            <a:ext cx="4054909" cy="3515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E6D6BE-C40F-4DB2-A502-9233241E4A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299" b="-1028"/>
          <a:stretch/>
        </p:blipFill>
        <p:spPr>
          <a:xfrm>
            <a:off x="4068545" y="4695115"/>
            <a:ext cx="4054909" cy="9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76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Mechanism of Strengthening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90596AA-63DC-413A-8B67-13132DA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397"/>
          <a:stretch/>
        </p:blipFill>
        <p:spPr>
          <a:xfrm>
            <a:off x="-144463" y="1029429"/>
            <a:ext cx="3370263" cy="9558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28B02-9C87-4044-823A-67D924D040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120"/>
          <a:stretch/>
        </p:blipFill>
        <p:spPr>
          <a:xfrm>
            <a:off x="59237" y="2197109"/>
            <a:ext cx="5934075" cy="2453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DB40C7-3EAB-4711-9A50-252132CB8B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180"/>
          <a:stretch/>
        </p:blipFill>
        <p:spPr>
          <a:xfrm>
            <a:off x="6065859" y="2197109"/>
            <a:ext cx="5934075" cy="22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27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Recovery, Recrystallization &amp; Grain Growth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FCDBFB-7F63-423C-BCD5-29B43BE3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3" y="1102490"/>
            <a:ext cx="10830996" cy="15414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3CDBFA-A50C-465E-8A03-C0BEF2D01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29" y="2838832"/>
            <a:ext cx="11199404" cy="20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16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Recovery, Recrystallization &amp; Grain Growth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FCDBFB-7F63-423C-BCD5-29B43BE3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3" y="1102490"/>
            <a:ext cx="10830996" cy="1541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E76DE-8D23-4A4C-8615-DA6B1A844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71" y="2838832"/>
            <a:ext cx="10944592" cy="186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69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Recovery, Recrystallization &amp; Grain Growth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FCDBFB-7F63-423C-BCD5-29B43BE3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3" y="1102490"/>
            <a:ext cx="10830996" cy="1541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5A765-19B7-469B-90CF-3950ABD85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5" y="2838831"/>
            <a:ext cx="11237882" cy="19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3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Point Defects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3667626-3E4E-484E-A89D-6F992AF2F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5972"/>
            <a:ext cx="7067550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6B5FB-CED1-4E38-9CC9-773510AA3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3201703"/>
            <a:ext cx="68961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21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6F7FE-2B9B-4D14-94EB-5CD5F26C8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943502"/>
            <a:ext cx="8923338" cy="5196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Recovery, Recrystallization &amp; Grain Growth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217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608806"/>
            <a:ext cx="9144000" cy="2987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i="0" dirty="0">
                <a:solidFill>
                  <a:srgbClr val="000000"/>
                </a:solidFill>
                <a:effectLst/>
                <a:latin typeface="Calibri-Bold"/>
              </a:rPr>
              <a:t>Summary</a:t>
            </a:r>
            <a:endParaRPr lang="en-US" sz="3600" b="1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F8C9DF6-A1AF-47A0-A70A-5DED6F464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53" y="1316314"/>
            <a:ext cx="9699147" cy="42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1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249" y="1877660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latin typeface="+mn-lt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7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Vacancy Atoms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F45205C-77FB-4192-944E-09003DCD8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1"/>
          <a:stretch/>
        </p:blipFill>
        <p:spPr>
          <a:xfrm>
            <a:off x="0" y="1136114"/>
            <a:ext cx="7419975" cy="889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0C0720-E005-4D20-9154-F75881FB0F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848" y="2656782"/>
            <a:ext cx="9384459" cy="2736596"/>
          </a:xfrm>
          <a:custGeom>
            <a:avLst/>
            <a:gdLst>
              <a:gd name="connsiteX0" fmla="*/ 0 w 6924675"/>
              <a:gd name="connsiteY0" fmla="*/ 0 h 2019300"/>
              <a:gd name="connsiteX1" fmla="*/ 6924675 w 6924675"/>
              <a:gd name="connsiteY1" fmla="*/ 0 h 2019300"/>
              <a:gd name="connsiteX2" fmla="*/ 6924675 w 6924675"/>
              <a:gd name="connsiteY2" fmla="*/ 2019300 h 2019300"/>
              <a:gd name="connsiteX3" fmla="*/ 4279900 w 6924675"/>
              <a:gd name="connsiteY3" fmla="*/ 2019300 h 2019300"/>
              <a:gd name="connsiteX4" fmla="*/ 4279900 w 6924675"/>
              <a:gd name="connsiteY4" fmla="*/ 1839686 h 2019300"/>
              <a:gd name="connsiteX5" fmla="*/ 2393043 w 6924675"/>
              <a:gd name="connsiteY5" fmla="*/ 1839686 h 2019300"/>
              <a:gd name="connsiteX6" fmla="*/ 2393043 w 6924675"/>
              <a:gd name="connsiteY6" fmla="*/ 2019300 h 2019300"/>
              <a:gd name="connsiteX7" fmla="*/ 0 w 6924675"/>
              <a:gd name="connsiteY7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4675" h="2019300">
                <a:moveTo>
                  <a:pt x="0" y="0"/>
                </a:moveTo>
                <a:lnTo>
                  <a:pt x="6924675" y="0"/>
                </a:lnTo>
                <a:lnTo>
                  <a:pt x="6924675" y="2019300"/>
                </a:lnTo>
                <a:lnTo>
                  <a:pt x="4279900" y="2019300"/>
                </a:lnTo>
                <a:lnTo>
                  <a:pt x="4279900" y="1839686"/>
                </a:lnTo>
                <a:lnTo>
                  <a:pt x="2393043" y="1839686"/>
                </a:lnTo>
                <a:lnTo>
                  <a:pt x="2393043" y="2019300"/>
                </a:lnTo>
                <a:lnTo>
                  <a:pt x="0" y="201930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C881A9-BDDE-41A7-BC34-06DF1F031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75" y="1239008"/>
            <a:ext cx="3305877" cy="22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Vacancy Atoms (Case)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A40D153-970B-49E1-B034-39979885F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8484"/>
            <a:ext cx="10018716" cy="540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9A0B8D-99D6-43DD-92BD-84F10B5A6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65" y="1782650"/>
            <a:ext cx="10579270" cy="17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4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Vacancy Atoms (Case)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0C3E86E-5E83-499B-82F5-04D78CB4D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02" y="1378911"/>
            <a:ext cx="10463441" cy="41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Interstitial &amp; Substitutional Atoms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6B20B01-1209-423D-A667-ED94430EB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82" y="1125990"/>
            <a:ext cx="9551096" cy="43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249" y="171782"/>
            <a:ext cx="2254685" cy="77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07586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4153" y="-22122"/>
            <a:ext cx="9144000" cy="929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atin typeface="+mn-lt"/>
              </a:rPr>
              <a:t>Interstitial &amp; Substitutional Atoms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59693" y="5987895"/>
            <a:ext cx="953230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3AE0195-0283-4417-B283-5CD71DBA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8" y="2008647"/>
            <a:ext cx="10573735" cy="28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6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2B34D2B6BF845BD21EE435A8E61B6" ma:contentTypeVersion="4" ma:contentTypeDescription="Create a new document." ma:contentTypeScope="" ma:versionID="89af10f4ae93d19e80dbb65d4b703b0b">
  <xsd:schema xmlns:xsd="http://www.w3.org/2001/XMLSchema" xmlns:xs="http://www.w3.org/2001/XMLSchema" xmlns:p="http://schemas.microsoft.com/office/2006/metadata/properties" xmlns:ns2="afa75449-b8d2-46ac-b7a6-6d7739882049" targetNamespace="http://schemas.microsoft.com/office/2006/metadata/properties" ma:root="true" ma:fieldsID="ba46d54392f6f4582bd055ffdb914c84" ns2:_="">
    <xsd:import namespace="afa75449-b8d2-46ac-b7a6-6d77398820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75449-b8d2-46ac-b7a6-6d7739882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EDE102-34B4-4012-A105-3DB6BB564E26}"/>
</file>

<file path=customXml/itemProps2.xml><?xml version="1.0" encoding="utf-8"?>
<ds:datastoreItem xmlns:ds="http://schemas.openxmlformats.org/officeDocument/2006/customXml" ds:itemID="{44500ECD-6AB5-44D8-BD06-B931485C7D85}"/>
</file>

<file path=customXml/itemProps3.xml><?xml version="1.0" encoding="utf-8"?>
<ds:datastoreItem xmlns:ds="http://schemas.openxmlformats.org/officeDocument/2006/customXml" ds:itemID="{EA2BFA31-1EBE-4D63-8BD8-D8FD8139E907}"/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141</Words>
  <Application>Microsoft Office PowerPoint</Application>
  <PresentationFormat>Widescreen</PresentationFormat>
  <Paragraphs>52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Calibri-Bold</vt:lpstr>
      <vt:lpstr>Office Theme</vt:lpstr>
      <vt:lpstr>Pengetahuan Bahan Teknik ILI2K2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Pengetahuan Bahan Teknik ILI2K2</dc:title>
  <dc:creator>PRAFAJAR SUKSESSANNO MUTTAQIN</dc:creator>
  <cp:lastModifiedBy>Fabian Redhatama</cp:lastModifiedBy>
  <cp:revision>47</cp:revision>
  <dcterms:created xsi:type="dcterms:W3CDTF">2021-02-11T22:51:12Z</dcterms:created>
  <dcterms:modified xsi:type="dcterms:W3CDTF">2021-03-07T07:19:28Z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0x010100FC42B34D2B6BF845BD21EE435A8E61B6</vt:lpwstr>
  </property>
</Properties>
</file>