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1"/>
  </p:sldMasterIdLst>
  <p:notesMasterIdLst>
    <p:notesMasterId r:id="rId59"/>
  </p:notesMasterIdLst>
  <p:sldIdLst>
    <p:sldId id="316" r:id="rId2"/>
    <p:sldId id="318" r:id="rId3"/>
    <p:sldId id="361" r:id="rId4"/>
    <p:sldId id="319" r:id="rId5"/>
    <p:sldId id="320" r:id="rId6"/>
    <p:sldId id="321" r:id="rId7"/>
    <p:sldId id="322" r:id="rId8"/>
    <p:sldId id="323" r:id="rId9"/>
    <p:sldId id="324" r:id="rId10"/>
    <p:sldId id="411" r:id="rId11"/>
    <p:sldId id="364" r:id="rId12"/>
    <p:sldId id="412" r:id="rId13"/>
    <p:sldId id="366" r:id="rId14"/>
    <p:sldId id="367" r:id="rId15"/>
    <p:sldId id="368" r:id="rId16"/>
    <p:sldId id="369" r:id="rId17"/>
    <p:sldId id="370" r:id="rId18"/>
    <p:sldId id="371" r:id="rId19"/>
    <p:sldId id="372" r:id="rId20"/>
    <p:sldId id="416" r:id="rId21"/>
    <p:sldId id="417" r:id="rId22"/>
    <p:sldId id="418" r:id="rId23"/>
    <p:sldId id="419" r:id="rId24"/>
    <p:sldId id="420" r:id="rId25"/>
    <p:sldId id="421" r:id="rId26"/>
    <p:sldId id="422" r:id="rId27"/>
    <p:sldId id="423" r:id="rId28"/>
    <p:sldId id="424" r:id="rId29"/>
    <p:sldId id="425" r:id="rId30"/>
    <p:sldId id="426" r:id="rId31"/>
    <p:sldId id="41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386" r:id="rId45"/>
    <p:sldId id="387" r:id="rId46"/>
    <p:sldId id="388" r:id="rId47"/>
    <p:sldId id="389" r:id="rId48"/>
    <p:sldId id="390" r:id="rId49"/>
    <p:sldId id="402" r:id="rId50"/>
    <p:sldId id="403" r:id="rId51"/>
    <p:sldId id="404" r:id="rId52"/>
    <p:sldId id="405" r:id="rId53"/>
    <p:sldId id="406" r:id="rId54"/>
    <p:sldId id="407" r:id="rId55"/>
    <p:sldId id="408" r:id="rId56"/>
    <p:sldId id="409" r:id="rId57"/>
    <p:sldId id="410"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052" autoAdjust="0"/>
  </p:normalViewPr>
  <p:slideViewPr>
    <p:cSldViewPr snapToGrid="0">
      <p:cViewPr varScale="1">
        <p:scale>
          <a:sx n="76" d="100"/>
          <a:sy n="76" d="100"/>
        </p:scale>
        <p:origin x="946"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0E693-18D6-433C-B99F-F6B8C02C43B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1C11D26A-8F61-4F5F-BB9B-9F9863D2516B}">
      <dgm:prSet/>
      <dgm:spPr/>
      <dgm:t>
        <a:bodyPr/>
        <a:lstStyle/>
        <a:p>
          <a:r>
            <a:rPr lang="sv-SE" dirty="0"/>
            <a:t>mampu menjelaskan peranan perancangan fasilitas pada disiplin keilmuan teknik industri </a:t>
          </a:r>
          <a:endParaRPr lang="en-US" dirty="0"/>
        </a:p>
      </dgm:t>
    </dgm:pt>
    <dgm:pt modelId="{712F4D49-58DD-4679-B5AE-D6954BDFED39}" type="parTrans" cxnId="{9C05119D-1792-4882-AF3C-C1823F4F21DB}">
      <dgm:prSet/>
      <dgm:spPr/>
      <dgm:t>
        <a:bodyPr/>
        <a:lstStyle/>
        <a:p>
          <a:endParaRPr lang="en-US"/>
        </a:p>
      </dgm:t>
    </dgm:pt>
    <dgm:pt modelId="{53806421-23E2-437F-B777-1F9CCE969165}" type="sibTrans" cxnId="{9C05119D-1792-4882-AF3C-C1823F4F21DB}">
      <dgm:prSet/>
      <dgm:spPr/>
      <dgm:t>
        <a:bodyPr/>
        <a:lstStyle/>
        <a:p>
          <a:endParaRPr lang="en-US"/>
        </a:p>
      </dgm:t>
    </dgm:pt>
    <dgm:pt modelId="{DAAEB6C0-E1BB-4E44-843C-0EC89FB99C01}">
      <dgm:prSet/>
      <dgm:spPr/>
      <dgm:t>
        <a:bodyPr/>
        <a:lstStyle/>
        <a:p>
          <a:r>
            <a:rPr lang="en-US"/>
            <a:t>Mahasiswa mampu mengidentifikasi siklus perancangan fasilitas </a:t>
          </a:r>
        </a:p>
      </dgm:t>
    </dgm:pt>
    <dgm:pt modelId="{E8FBFC7D-F8FA-49AF-B535-D446596C352E}" type="parTrans" cxnId="{BAC65CA0-4571-45B0-BB04-178F76EDCA92}">
      <dgm:prSet/>
      <dgm:spPr/>
      <dgm:t>
        <a:bodyPr/>
        <a:lstStyle/>
        <a:p>
          <a:endParaRPr lang="en-US"/>
        </a:p>
      </dgm:t>
    </dgm:pt>
    <dgm:pt modelId="{D8985EBB-3F22-4B60-96AA-6A50D87FA9B7}" type="sibTrans" cxnId="{BAC65CA0-4571-45B0-BB04-178F76EDCA92}">
      <dgm:prSet/>
      <dgm:spPr/>
      <dgm:t>
        <a:bodyPr/>
        <a:lstStyle/>
        <a:p>
          <a:endParaRPr lang="en-US"/>
        </a:p>
      </dgm:t>
    </dgm:pt>
    <dgm:pt modelId="{D7878B5A-2078-470D-8043-E10316688913}">
      <dgm:prSet/>
      <dgm:spPr/>
      <dgm:t>
        <a:bodyPr/>
        <a:lstStyle/>
        <a:p>
          <a:r>
            <a:rPr lang="en-US" dirty="0" err="1"/>
            <a:t>Mahasiswa</a:t>
          </a:r>
          <a:r>
            <a:rPr lang="en-US" dirty="0"/>
            <a:t> </a:t>
          </a:r>
          <a:r>
            <a:rPr lang="en-US" dirty="0" err="1"/>
            <a:t>mampu</a:t>
          </a:r>
          <a:r>
            <a:rPr lang="en-US" dirty="0"/>
            <a:t> </a:t>
          </a:r>
          <a:r>
            <a:rPr lang="en-US" dirty="0" err="1"/>
            <a:t>mengidentifikasi</a:t>
          </a:r>
          <a:r>
            <a:rPr lang="en-US" dirty="0"/>
            <a:t> </a:t>
          </a:r>
          <a:r>
            <a:rPr lang="en-US" dirty="0" err="1"/>
            <a:t>ciri-ciri</a:t>
          </a:r>
          <a:r>
            <a:rPr lang="en-US" dirty="0"/>
            <a:t> </a:t>
          </a:r>
          <a:r>
            <a:rPr lang="en-US" dirty="0" err="1"/>
            <a:t>perencanaan</a:t>
          </a:r>
          <a:r>
            <a:rPr lang="en-US" dirty="0"/>
            <a:t> </a:t>
          </a:r>
          <a:r>
            <a:rPr lang="en-US" dirty="0" err="1"/>
            <a:t>fasilitas</a:t>
          </a:r>
          <a:r>
            <a:rPr lang="en-US" dirty="0"/>
            <a:t> yang </a:t>
          </a:r>
          <a:r>
            <a:rPr lang="en-US" dirty="0" err="1"/>
            <a:t>baik</a:t>
          </a:r>
          <a:r>
            <a:rPr lang="en-US" dirty="0"/>
            <a:t> </a:t>
          </a:r>
        </a:p>
      </dgm:t>
    </dgm:pt>
    <dgm:pt modelId="{BBE41508-AB98-4847-A09F-FDF4EBEB0DC9}" type="parTrans" cxnId="{97A0B7A6-AE5B-468F-B8D8-4634E088FA19}">
      <dgm:prSet/>
      <dgm:spPr/>
      <dgm:t>
        <a:bodyPr/>
        <a:lstStyle/>
        <a:p>
          <a:endParaRPr lang="en-US"/>
        </a:p>
      </dgm:t>
    </dgm:pt>
    <dgm:pt modelId="{9A5E1572-E19B-4F56-B076-BF87F6FA3776}" type="sibTrans" cxnId="{97A0B7A6-AE5B-468F-B8D8-4634E088FA19}">
      <dgm:prSet/>
      <dgm:spPr/>
      <dgm:t>
        <a:bodyPr/>
        <a:lstStyle/>
        <a:p>
          <a:endParaRPr lang="en-US"/>
        </a:p>
      </dgm:t>
    </dgm:pt>
    <dgm:pt modelId="{B2C7E6F9-81D8-4440-9245-739B4613280C}" type="pres">
      <dgm:prSet presAssocID="{B700E693-18D6-433C-B99F-F6B8C02C43B1}" presName="linear" presStyleCnt="0">
        <dgm:presLayoutVars>
          <dgm:animLvl val="lvl"/>
          <dgm:resizeHandles val="exact"/>
        </dgm:presLayoutVars>
      </dgm:prSet>
      <dgm:spPr/>
    </dgm:pt>
    <dgm:pt modelId="{9DB5D132-0C89-4F91-9BA3-B0EDEBABA34E}" type="pres">
      <dgm:prSet presAssocID="{1C11D26A-8F61-4F5F-BB9B-9F9863D2516B}" presName="parentText" presStyleLbl="node1" presStyleIdx="0" presStyleCnt="3">
        <dgm:presLayoutVars>
          <dgm:chMax val="0"/>
          <dgm:bulletEnabled val="1"/>
        </dgm:presLayoutVars>
      </dgm:prSet>
      <dgm:spPr/>
    </dgm:pt>
    <dgm:pt modelId="{C2E0AA33-A0B8-49DA-B635-99B2233CDA6C}" type="pres">
      <dgm:prSet presAssocID="{53806421-23E2-437F-B777-1F9CCE969165}" presName="spacer" presStyleCnt="0"/>
      <dgm:spPr/>
    </dgm:pt>
    <dgm:pt modelId="{7C76AA37-4EC9-4ACE-BFFB-9FEA0A29811B}" type="pres">
      <dgm:prSet presAssocID="{DAAEB6C0-E1BB-4E44-843C-0EC89FB99C01}" presName="parentText" presStyleLbl="node1" presStyleIdx="1" presStyleCnt="3">
        <dgm:presLayoutVars>
          <dgm:chMax val="0"/>
          <dgm:bulletEnabled val="1"/>
        </dgm:presLayoutVars>
      </dgm:prSet>
      <dgm:spPr/>
    </dgm:pt>
    <dgm:pt modelId="{97D232BA-35B3-4514-B857-41A6F4C5BD1E}" type="pres">
      <dgm:prSet presAssocID="{D8985EBB-3F22-4B60-96AA-6A50D87FA9B7}" presName="spacer" presStyleCnt="0"/>
      <dgm:spPr/>
    </dgm:pt>
    <dgm:pt modelId="{81E89C66-09DB-4A58-A45E-7EBE7E06BDF7}" type="pres">
      <dgm:prSet presAssocID="{D7878B5A-2078-470D-8043-E10316688913}" presName="parentText" presStyleLbl="node1" presStyleIdx="2" presStyleCnt="3">
        <dgm:presLayoutVars>
          <dgm:chMax val="0"/>
          <dgm:bulletEnabled val="1"/>
        </dgm:presLayoutVars>
      </dgm:prSet>
      <dgm:spPr/>
    </dgm:pt>
  </dgm:ptLst>
  <dgm:cxnLst>
    <dgm:cxn modelId="{10EBA369-B3EE-4C5F-A95F-A289D4DFCDA9}" type="presOf" srcId="{D7878B5A-2078-470D-8043-E10316688913}" destId="{81E89C66-09DB-4A58-A45E-7EBE7E06BDF7}" srcOrd="0" destOrd="0" presId="urn:microsoft.com/office/officeart/2005/8/layout/vList2"/>
    <dgm:cxn modelId="{9C05119D-1792-4882-AF3C-C1823F4F21DB}" srcId="{B700E693-18D6-433C-B99F-F6B8C02C43B1}" destId="{1C11D26A-8F61-4F5F-BB9B-9F9863D2516B}" srcOrd="0" destOrd="0" parTransId="{712F4D49-58DD-4679-B5AE-D6954BDFED39}" sibTransId="{53806421-23E2-437F-B777-1F9CCE969165}"/>
    <dgm:cxn modelId="{BAC65CA0-4571-45B0-BB04-178F76EDCA92}" srcId="{B700E693-18D6-433C-B99F-F6B8C02C43B1}" destId="{DAAEB6C0-E1BB-4E44-843C-0EC89FB99C01}" srcOrd="1" destOrd="0" parTransId="{E8FBFC7D-F8FA-49AF-B535-D446596C352E}" sibTransId="{D8985EBB-3F22-4B60-96AA-6A50D87FA9B7}"/>
    <dgm:cxn modelId="{97A0B7A6-AE5B-468F-B8D8-4634E088FA19}" srcId="{B700E693-18D6-433C-B99F-F6B8C02C43B1}" destId="{D7878B5A-2078-470D-8043-E10316688913}" srcOrd="2" destOrd="0" parTransId="{BBE41508-AB98-4847-A09F-FDF4EBEB0DC9}" sibTransId="{9A5E1572-E19B-4F56-B076-BF87F6FA3776}"/>
    <dgm:cxn modelId="{340B79AD-329C-455C-8CC4-D9CB18A98BE4}" type="presOf" srcId="{1C11D26A-8F61-4F5F-BB9B-9F9863D2516B}" destId="{9DB5D132-0C89-4F91-9BA3-B0EDEBABA34E}" srcOrd="0" destOrd="0" presId="urn:microsoft.com/office/officeart/2005/8/layout/vList2"/>
    <dgm:cxn modelId="{337E91C6-A436-4707-806C-A67B471A0470}" type="presOf" srcId="{DAAEB6C0-E1BB-4E44-843C-0EC89FB99C01}" destId="{7C76AA37-4EC9-4ACE-BFFB-9FEA0A29811B}" srcOrd="0" destOrd="0" presId="urn:microsoft.com/office/officeart/2005/8/layout/vList2"/>
    <dgm:cxn modelId="{FC8F0FF0-896B-4CBF-8C22-47B0F51F55D2}" type="presOf" srcId="{B700E693-18D6-433C-B99F-F6B8C02C43B1}" destId="{B2C7E6F9-81D8-4440-9245-739B4613280C}" srcOrd="0" destOrd="0" presId="urn:microsoft.com/office/officeart/2005/8/layout/vList2"/>
    <dgm:cxn modelId="{DA2BD9FB-FE58-4EBD-9CC4-54602547860B}" type="presParOf" srcId="{B2C7E6F9-81D8-4440-9245-739B4613280C}" destId="{9DB5D132-0C89-4F91-9BA3-B0EDEBABA34E}" srcOrd="0" destOrd="0" presId="urn:microsoft.com/office/officeart/2005/8/layout/vList2"/>
    <dgm:cxn modelId="{2C895267-98B0-4598-BB04-079765A9E721}" type="presParOf" srcId="{B2C7E6F9-81D8-4440-9245-739B4613280C}" destId="{C2E0AA33-A0B8-49DA-B635-99B2233CDA6C}" srcOrd="1" destOrd="0" presId="urn:microsoft.com/office/officeart/2005/8/layout/vList2"/>
    <dgm:cxn modelId="{434F9E74-AD31-46A4-AA32-40D7052036B3}" type="presParOf" srcId="{B2C7E6F9-81D8-4440-9245-739B4613280C}" destId="{7C76AA37-4EC9-4ACE-BFFB-9FEA0A29811B}" srcOrd="2" destOrd="0" presId="urn:microsoft.com/office/officeart/2005/8/layout/vList2"/>
    <dgm:cxn modelId="{5053D7EA-E62A-40D6-BC5B-6486B7B89D69}" type="presParOf" srcId="{B2C7E6F9-81D8-4440-9245-739B4613280C}" destId="{97D232BA-35B3-4514-B857-41A6F4C5BD1E}" srcOrd="3" destOrd="0" presId="urn:microsoft.com/office/officeart/2005/8/layout/vList2"/>
    <dgm:cxn modelId="{0DB25FBA-B751-4DD5-AB35-13856FCBD1A6}" type="presParOf" srcId="{B2C7E6F9-81D8-4440-9245-739B4613280C}" destId="{81E89C66-09DB-4A58-A45E-7EBE7E06BDF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9975DA-DED2-4387-89D6-2F7828F536D8}"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FBCAC0B-D7C5-4B1F-B6CF-CC60E9F13AEB}">
      <dgm:prSet phldrT="[Text]" custT="1"/>
      <dgm:spPr>
        <a:xfrm>
          <a:off x="0" y="1864"/>
          <a:ext cx="6295931" cy="423325"/>
        </a:xfr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l"/>
          <a:r>
            <a:rPr lang="en-US" sz="2400" dirty="0">
              <a:solidFill>
                <a:srgbClr val="002060"/>
              </a:solidFill>
              <a:latin typeface="Calibri" panose="020F0502020204030204"/>
              <a:ea typeface="+mn-ea"/>
              <a:cs typeface="+mn-cs"/>
            </a:rPr>
            <a:t>Improve customer satisfaction.</a:t>
          </a:r>
        </a:p>
      </dgm:t>
    </dgm:pt>
    <dgm:pt modelId="{9F0048EF-8CCF-40C9-8116-7C42DB0F1FF5}" type="parTrans" cxnId="{B673B7F7-58B2-4EFA-B78E-7FC327107E85}">
      <dgm:prSet/>
      <dgm:spPr/>
      <dgm:t>
        <a:bodyPr/>
        <a:lstStyle/>
        <a:p>
          <a:endParaRPr lang="en-US" sz="1200">
            <a:solidFill>
              <a:srgbClr val="002060"/>
            </a:solidFill>
          </a:endParaRPr>
        </a:p>
      </dgm:t>
    </dgm:pt>
    <dgm:pt modelId="{4B280806-EB20-471B-AD65-304725B1A054}" type="sibTrans" cxnId="{B673B7F7-58B2-4EFA-B78E-7FC327107E85}">
      <dgm:prSet/>
      <dgm:spPr/>
      <dgm:t>
        <a:bodyPr/>
        <a:lstStyle/>
        <a:p>
          <a:endParaRPr lang="en-US" sz="1200">
            <a:solidFill>
              <a:srgbClr val="002060"/>
            </a:solidFill>
          </a:endParaRPr>
        </a:p>
      </dgm:t>
    </dgm:pt>
    <dgm:pt modelId="{45600E12-693E-4A11-8D22-4116876304E9}">
      <dgm:prSet custT="1"/>
      <dgm:spPr>
        <a:xfrm>
          <a:off x="0" y="438549"/>
          <a:ext cx="6295931" cy="423325"/>
        </a:xfr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1800" dirty="0">
              <a:solidFill>
                <a:srgbClr val="002060"/>
              </a:solidFill>
              <a:latin typeface="Calibri" panose="020F0502020204030204"/>
              <a:ea typeface="+mn-ea"/>
              <a:cs typeface="+mn-cs"/>
            </a:rPr>
            <a:t>Increase return on assets (ROA) by maximizing inventory turns, minimizing obsolete inventory, maximizing employee participation, and maximizing continuous improvement.</a:t>
          </a:r>
        </a:p>
      </dgm:t>
    </dgm:pt>
    <dgm:pt modelId="{DC6C6F7D-60D7-4A31-9466-6E28F3183023}" type="parTrans" cxnId="{9F7B000D-505E-42EC-B3AF-191CF9B999AE}">
      <dgm:prSet/>
      <dgm:spPr/>
      <dgm:t>
        <a:bodyPr/>
        <a:lstStyle/>
        <a:p>
          <a:endParaRPr lang="en-US" sz="1200">
            <a:solidFill>
              <a:srgbClr val="002060"/>
            </a:solidFill>
          </a:endParaRPr>
        </a:p>
      </dgm:t>
    </dgm:pt>
    <dgm:pt modelId="{3F2FF733-4E56-439D-8EB0-B09F03B4483C}" type="sibTrans" cxnId="{9F7B000D-505E-42EC-B3AF-191CF9B999AE}">
      <dgm:prSet/>
      <dgm:spPr/>
      <dgm:t>
        <a:bodyPr/>
        <a:lstStyle/>
        <a:p>
          <a:endParaRPr lang="en-US" sz="1200">
            <a:solidFill>
              <a:srgbClr val="002060"/>
            </a:solidFill>
          </a:endParaRPr>
        </a:p>
      </dgm:t>
    </dgm:pt>
    <dgm:pt modelId="{2D3AD362-21F5-4592-85CA-2634F2069307}">
      <dgm:prSet custT="1"/>
      <dgm:spPr>
        <a:xfrm>
          <a:off x="0" y="875233"/>
          <a:ext cx="6295931" cy="423325"/>
        </a:xfr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002060"/>
              </a:solidFill>
              <a:latin typeface="Calibri" panose="020F0502020204030204"/>
              <a:ea typeface="+mn-ea"/>
              <a:cs typeface="+mn-cs"/>
            </a:rPr>
            <a:t>Maximize speed for quick customer response.</a:t>
          </a:r>
        </a:p>
      </dgm:t>
    </dgm:pt>
    <dgm:pt modelId="{87B03B4A-770E-444D-AFBF-D7D060771877}" type="parTrans" cxnId="{31126BC4-4C2D-4AA8-B699-88527D7A707A}">
      <dgm:prSet/>
      <dgm:spPr/>
      <dgm:t>
        <a:bodyPr/>
        <a:lstStyle/>
        <a:p>
          <a:endParaRPr lang="en-US" sz="1200">
            <a:solidFill>
              <a:srgbClr val="002060"/>
            </a:solidFill>
          </a:endParaRPr>
        </a:p>
      </dgm:t>
    </dgm:pt>
    <dgm:pt modelId="{E271B2E5-9B2E-404C-8847-705AC9E7DA56}" type="sibTrans" cxnId="{31126BC4-4C2D-4AA8-B699-88527D7A707A}">
      <dgm:prSet/>
      <dgm:spPr/>
      <dgm:t>
        <a:bodyPr/>
        <a:lstStyle/>
        <a:p>
          <a:endParaRPr lang="en-US" sz="1200">
            <a:solidFill>
              <a:srgbClr val="002060"/>
            </a:solidFill>
          </a:endParaRPr>
        </a:p>
      </dgm:t>
    </dgm:pt>
    <dgm:pt modelId="{33EC6D5A-E5BA-4EDA-BA42-07F61C254745}">
      <dgm:prSet custT="1"/>
      <dgm:spPr>
        <a:xfrm>
          <a:off x="0" y="1311918"/>
          <a:ext cx="6295931" cy="423325"/>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FFFF00"/>
              </a:solidFill>
              <a:latin typeface="Calibri" panose="020F0502020204030204"/>
              <a:ea typeface="+mn-ea"/>
              <a:cs typeface="+mn-cs"/>
            </a:rPr>
            <a:t>Reduce cost and grow the supply chain profitability.</a:t>
          </a:r>
        </a:p>
      </dgm:t>
    </dgm:pt>
    <dgm:pt modelId="{6CDD8348-42F4-4B62-836B-107772C01690}" type="parTrans" cxnId="{C7CB7E66-3F7B-410F-A4BB-D704E4F71E4D}">
      <dgm:prSet/>
      <dgm:spPr/>
      <dgm:t>
        <a:bodyPr/>
        <a:lstStyle/>
        <a:p>
          <a:endParaRPr lang="en-US" sz="1200">
            <a:solidFill>
              <a:srgbClr val="002060"/>
            </a:solidFill>
          </a:endParaRPr>
        </a:p>
      </dgm:t>
    </dgm:pt>
    <dgm:pt modelId="{C8B3ABF5-1CBF-4AD8-A997-7ED2B004BA9E}" type="sibTrans" cxnId="{C7CB7E66-3F7B-410F-A4BB-D704E4F71E4D}">
      <dgm:prSet/>
      <dgm:spPr/>
      <dgm:t>
        <a:bodyPr/>
        <a:lstStyle/>
        <a:p>
          <a:endParaRPr lang="en-US" sz="1200">
            <a:solidFill>
              <a:srgbClr val="002060"/>
            </a:solidFill>
          </a:endParaRPr>
        </a:p>
      </dgm:t>
    </dgm:pt>
    <dgm:pt modelId="{56D01315-2354-49D7-BEC1-930A4A628FD8}">
      <dgm:prSet custT="1"/>
      <dgm:spPr>
        <a:xfrm>
          <a:off x="0" y="1748603"/>
          <a:ext cx="6295931" cy="423325"/>
        </a:xfr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002060"/>
              </a:solidFill>
              <a:latin typeface="Calibri" panose="020F0502020204030204"/>
              <a:ea typeface="+mn-ea"/>
              <a:cs typeface="+mn-cs"/>
            </a:rPr>
            <a:t>Integrate the supply chain through improved material handling, material control, and good housekeeping.</a:t>
          </a:r>
        </a:p>
      </dgm:t>
    </dgm:pt>
    <dgm:pt modelId="{2827933E-F287-4668-8263-0C613DF5E359}" type="parTrans" cxnId="{E9AD3D50-382A-4E7C-9677-DCF41F7810B9}">
      <dgm:prSet/>
      <dgm:spPr/>
      <dgm:t>
        <a:bodyPr/>
        <a:lstStyle/>
        <a:p>
          <a:endParaRPr lang="en-US" sz="1200">
            <a:solidFill>
              <a:srgbClr val="002060"/>
            </a:solidFill>
          </a:endParaRPr>
        </a:p>
      </dgm:t>
    </dgm:pt>
    <dgm:pt modelId="{E77F21CD-D8FB-4BB3-9160-71EBAE200F24}" type="sibTrans" cxnId="{E9AD3D50-382A-4E7C-9677-DCF41F7810B9}">
      <dgm:prSet/>
      <dgm:spPr/>
      <dgm:t>
        <a:bodyPr/>
        <a:lstStyle/>
        <a:p>
          <a:endParaRPr lang="en-US" sz="1200">
            <a:solidFill>
              <a:srgbClr val="002060"/>
            </a:solidFill>
          </a:endParaRPr>
        </a:p>
      </dgm:t>
    </dgm:pt>
    <dgm:pt modelId="{FE57F97D-4B29-4594-94DF-9A23E8B4A5F0}" type="pres">
      <dgm:prSet presAssocID="{239975DA-DED2-4387-89D6-2F7828F536D8}" presName="linear" presStyleCnt="0">
        <dgm:presLayoutVars>
          <dgm:animLvl val="lvl"/>
          <dgm:resizeHandles val="exact"/>
        </dgm:presLayoutVars>
      </dgm:prSet>
      <dgm:spPr/>
    </dgm:pt>
    <dgm:pt modelId="{322CC37E-8827-4EFD-BC7E-80E9701BB325}" type="pres">
      <dgm:prSet presAssocID="{8FBCAC0B-D7C5-4B1F-B6CF-CC60E9F13AEB}" presName="parentText" presStyleLbl="node1" presStyleIdx="0" presStyleCnt="5">
        <dgm:presLayoutVars>
          <dgm:chMax val="0"/>
          <dgm:bulletEnabled val="1"/>
        </dgm:presLayoutVars>
      </dgm:prSet>
      <dgm:spPr>
        <a:prstGeom prst="roundRect">
          <a:avLst/>
        </a:prstGeom>
      </dgm:spPr>
    </dgm:pt>
    <dgm:pt modelId="{7758902E-9261-485E-9975-6A14FC42846C}" type="pres">
      <dgm:prSet presAssocID="{4B280806-EB20-471B-AD65-304725B1A054}" presName="spacer" presStyleCnt="0"/>
      <dgm:spPr/>
    </dgm:pt>
    <dgm:pt modelId="{15B1B670-DA74-4DAB-85EA-6A1ACF1E5A50}" type="pres">
      <dgm:prSet presAssocID="{45600E12-693E-4A11-8D22-4116876304E9}" presName="parentText" presStyleLbl="node1" presStyleIdx="1" presStyleCnt="5">
        <dgm:presLayoutVars>
          <dgm:chMax val="0"/>
          <dgm:bulletEnabled val="1"/>
        </dgm:presLayoutVars>
      </dgm:prSet>
      <dgm:spPr>
        <a:prstGeom prst="roundRect">
          <a:avLst/>
        </a:prstGeom>
      </dgm:spPr>
    </dgm:pt>
    <dgm:pt modelId="{43D936DE-6C82-4035-87E0-F595F8D618B3}" type="pres">
      <dgm:prSet presAssocID="{3F2FF733-4E56-439D-8EB0-B09F03B4483C}" presName="spacer" presStyleCnt="0"/>
      <dgm:spPr/>
    </dgm:pt>
    <dgm:pt modelId="{FCD0C2EA-FF82-4FF4-863C-D60953CC7E2B}" type="pres">
      <dgm:prSet presAssocID="{2D3AD362-21F5-4592-85CA-2634F2069307}" presName="parentText" presStyleLbl="node1" presStyleIdx="2" presStyleCnt="5">
        <dgm:presLayoutVars>
          <dgm:chMax val="0"/>
          <dgm:bulletEnabled val="1"/>
        </dgm:presLayoutVars>
      </dgm:prSet>
      <dgm:spPr>
        <a:prstGeom prst="roundRect">
          <a:avLst/>
        </a:prstGeom>
      </dgm:spPr>
    </dgm:pt>
    <dgm:pt modelId="{EC67ACB4-83B7-4512-968C-5791DA8FBA46}" type="pres">
      <dgm:prSet presAssocID="{E271B2E5-9B2E-404C-8847-705AC9E7DA56}" presName="spacer" presStyleCnt="0"/>
      <dgm:spPr/>
    </dgm:pt>
    <dgm:pt modelId="{A41F6D5E-71C0-422D-BB89-5253D496BDBB}" type="pres">
      <dgm:prSet presAssocID="{33EC6D5A-E5BA-4EDA-BA42-07F61C254745}" presName="parentText" presStyleLbl="node1" presStyleIdx="3" presStyleCnt="5">
        <dgm:presLayoutVars>
          <dgm:chMax val="0"/>
          <dgm:bulletEnabled val="1"/>
        </dgm:presLayoutVars>
      </dgm:prSet>
      <dgm:spPr>
        <a:prstGeom prst="roundRect">
          <a:avLst/>
        </a:prstGeom>
      </dgm:spPr>
    </dgm:pt>
    <dgm:pt modelId="{D3B34846-E323-44CF-BAF7-7D6118129B22}" type="pres">
      <dgm:prSet presAssocID="{C8B3ABF5-1CBF-4AD8-A997-7ED2B004BA9E}" presName="spacer" presStyleCnt="0"/>
      <dgm:spPr/>
    </dgm:pt>
    <dgm:pt modelId="{021CF31A-9AF9-4FA6-935E-2D58D3601FEE}" type="pres">
      <dgm:prSet presAssocID="{56D01315-2354-49D7-BEC1-930A4A628FD8}" presName="parentText" presStyleLbl="node1" presStyleIdx="4" presStyleCnt="5">
        <dgm:presLayoutVars>
          <dgm:chMax val="0"/>
          <dgm:bulletEnabled val="1"/>
        </dgm:presLayoutVars>
      </dgm:prSet>
      <dgm:spPr>
        <a:prstGeom prst="roundRect">
          <a:avLst/>
        </a:prstGeom>
      </dgm:spPr>
    </dgm:pt>
  </dgm:ptLst>
  <dgm:cxnLst>
    <dgm:cxn modelId="{9F7B000D-505E-42EC-B3AF-191CF9B999AE}" srcId="{239975DA-DED2-4387-89D6-2F7828F536D8}" destId="{45600E12-693E-4A11-8D22-4116876304E9}" srcOrd="1" destOrd="0" parTransId="{DC6C6F7D-60D7-4A31-9466-6E28F3183023}" sibTransId="{3F2FF733-4E56-439D-8EB0-B09F03B4483C}"/>
    <dgm:cxn modelId="{4EA88510-2B51-4115-AB4C-E5094C09C870}" type="presOf" srcId="{45600E12-693E-4A11-8D22-4116876304E9}" destId="{15B1B670-DA74-4DAB-85EA-6A1ACF1E5A50}" srcOrd="0" destOrd="0" presId="urn:microsoft.com/office/officeart/2005/8/layout/vList2"/>
    <dgm:cxn modelId="{C7CB7E66-3F7B-410F-A4BB-D704E4F71E4D}" srcId="{239975DA-DED2-4387-89D6-2F7828F536D8}" destId="{33EC6D5A-E5BA-4EDA-BA42-07F61C254745}" srcOrd="3" destOrd="0" parTransId="{6CDD8348-42F4-4B62-836B-107772C01690}" sibTransId="{C8B3ABF5-1CBF-4AD8-A997-7ED2B004BA9E}"/>
    <dgm:cxn modelId="{3B090C4C-9C07-4E39-9651-5CC4B7776A9C}" type="presOf" srcId="{2D3AD362-21F5-4592-85CA-2634F2069307}" destId="{FCD0C2EA-FF82-4FF4-863C-D60953CC7E2B}" srcOrd="0" destOrd="0" presId="urn:microsoft.com/office/officeart/2005/8/layout/vList2"/>
    <dgm:cxn modelId="{E9AD3D50-382A-4E7C-9677-DCF41F7810B9}" srcId="{239975DA-DED2-4387-89D6-2F7828F536D8}" destId="{56D01315-2354-49D7-BEC1-930A4A628FD8}" srcOrd="4" destOrd="0" parTransId="{2827933E-F287-4668-8263-0C613DF5E359}" sibTransId="{E77F21CD-D8FB-4BB3-9160-71EBAE200F24}"/>
    <dgm:cxn modelId="{C3510E53-47AD-4C61-93CB-D7044279DAB0}" type="presOf" srcId="{33EC6D5A-E5BA-4EDA-BA42-07F61C254745}" destId="{A41F6D5E-71C0-422D-BB89-5253D496BDBB}" srcOrd="0" destOrd="0" presId="urn:microsoft.com/office/officeart/2005/8/layout/vList2"/>
    <dgm:cxn modelId="{BFEEF77E-0741-4211-890E-65E373235100}" type="presOf" srcId="{56D01315-2354-49D7-BEC1-930A4A628FD8}" destId="{021CF31A-9AF9-4FA6-935E-2D58D3601FEE}" srcOrd="0" destOrd="0" presId="urn:microsoft.com/office/officeart/2005/8/layout/vList2"/>
    <dgm:cxn modelId="{5BBAAC88-7374-4F87-A93E-CABF495462A5}" type="presOf" srcId="{239975DA-DED2-4387-89D6-2F7828F536D8}" destId="{FE57F97D-4B29-4594-94DF-9A23E8B4A5F0}" srcOrd="0" destOrd="0" presId="urn:microsoft.com/office/officeart/2005/8/layout/vList2"/>
    <dgm:cxn modelId="{63E7AD91-DE20-4A04-AC58-D33E5100DBB8}" type="presOf" srcId="{8FBCAC0B-D7C5-4B1F-B6CF-CC60E9F13AEB}" destId="{322CC37E-8827-4EFD-BC7E-80E9701BB325}" srcOrd="0" destOrd="0" presId="urn:microsoft.com/office/officeart/2005/8/layout/vList2"/>
    <dgm:cxn modelId="{31126BC4-4C2D-4AA8-B699-88527D7A707A}" srcId="{239975DA-DED2-4387-89D6-2F7828F536D8}" destId="{2D3AD362-21F5-4592-85CA-2634F2069307}" srcOrd="2" destOrd="0" parTransId="{87B03B4A-770E-444D-AFBF-D7D060771877}" sibTransId="{E271B2E5-9B2E-404C-8847-705AC9E7DA56}"/>
    <dgm:cxn modelId="{B673B7F7-58B2-4EFA-B78E-7FC327107E85}" srcId="{239975DA-DED2-4387-89D6-2F7828F536D8}" destId="{8FBCAC0B-D7C5-4B1F-B6CF-CC60E9F13AEB}" srcOrd="0" destOrd="0" parTransId="{9F0048EF-8CCF-40C9-8116-7C42DB0F1FF5}" sibTransId="{4B280806-EB20-471B-AD65-304725B1A054}"/>
    <dgm:cxn modelId="{47C0076A-510F-4EF1-9209-F9A4AB44ED21}" type="presParOf" srcId="{FE57F97D-4B29-4594-94DF-9A23E8B4A5F0}" destId="{322CC37E-8827-4EFD-BC7E-80E9701BB325}" srcOrd="0" destOrd="0" presId="urn:microsoft.com/office/officeart/2005/8/layout/vList2"/>
    <dgm:cxn modelId="{C965FF9F-0556-4EA4-8538-4B87A981641F}" type="presParOf" srcId="{FE57F97D-4B29-4594-94DF-9A23E8B4A5F0}" destId="{7758902E-9261-485E-9975-6A14FC42846C}" srcOrd="1" destOrd="0" presId="urn:microsoft.com/office/officeart/2005/8/layout/vList2"/>
    <dgm:cxn modelId="{80969193-8587-45A7-A4CE-3C61C9223A16}" type="presParOf" srcId="{FE57F97D-4B29-4594-94DF-9A23E8B4A5F0}" destId="{15B1B670-DA74-4DAB-85EA-6A1ACF1E5A50}" srcOrd="2" destOrd="0" presId="urn:microsoft.com/office/officeart/2005/8/layout/vList2"/>
    <dgm:cxn modelId="{D615A147-9768-4865-8AAC-C0442D46783C}" type="presParOf" srcId="{FE57F97D-4B29-4594-94DF-9A23E8B4A5F0}" destId="{43D936DE-6C82-4035-87E0-F595F8D618B3}" srcOrd="3" destOrd="0" presId="urn:microsoft.com/office/officeart/2005/8/layout/vList2"/>
    <dgm:cxn modelId="{2453DB86-D23C-4727-A5E8-5FC6FA2C0F4A}" type="presParOf" srcId="{FE57F97D-4B29-4594-94DF-9A23E8B4A5F0}" destId="{FCD0C2EA-FF82-4FF4-863C-D60953CC7E2B}" srcOrd="4" destOrd="0" presId="urn:microsoft.com/office/officeart/2005/8/layout/vList2"/>
    <dgm:cxn modelId="{3640C4B8-1D5E-4982-B76B-9E6812E4CA8C}" type="presParOf" srcId="{FE57F97D-4B29-4594-94DF-9A23E8B4A5F0}" destId="{EC67ACB4-83B7-4512-968C-5791DA8FBA46}" srcOrd="5" destOrd="0" presId="urn:microsoft.com/office/officeart/2005/8/layout/vList2"/>
    <dgm:cxn modelId="{08C5EE3C-B2EC-43BE-A2C9-2C0D03C05B73}" type="presParOf" srcId="{FE57F97D-4B29-4594-94DF-9A23E8B4A5F0}" destId="{A41F6D5E-71C0-422D-BB89-5253D496BDBB}" srcOrd="6" destOrd="0" presId="urn:microsoft.com/office/officeart/2005/8/layout/vList2"/>
    <dgm:cxn modelId="{5153D283-960D-4770-A290-81D8A8AEC31D}" type="presParOf" srcId="{FE57F97D-4B29-4594-94DF-9A23E8B4A5F0}" destId="{D3B34846-E323-44CF-BAF7-7D6118129B22}" srcOrd="7" destOrd="0" presId="urn:microsoft.com/office/officeart/2005/8/layout/vList2"/>
    <dgm:cxn modelId="{2C01BBDC-001E-4808-B950-B7F6DCA18993}" type="presParOf" srcId="{FE57F97D-4B29-4594-94DF-9A23E8B4A5F0}" destId="{021CF31A-9AF9-4FA6-935E-2D58D3601FE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9975DA-DED2-4387-89D6-2F7828F536D8}"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19F0293-3641-4A08-9CCF-E8FB2C3A6106}">
      <dgm:prSet custT="1"/>
      <dgm:spPr>
        <a:xfrm>
          <a:off x="0" y="2621972"/>
          <a:ext cx="6295931" cy="423325"/>
        </a:xfr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002060"/>
              </a:solidFill>
              <a:latin typeface="Calibri" panose="020F0502020204030204" pitchFamily="34" charset="0"/>
              <a:ea typeface="+mn-ea"/>
              <a:cs typeface="Calibri" panose="020F0502020204030204" pitchFamily="34" charset="0"/>
            </a:rPr>
            <a:t>Minimize return on investment (ROI) on all capital expenditures.</a:t>
          </a:r>
        </a:p>
      </dgm:t>
    </dgm:pt>
    <dgm:pt modelId="{E531D781-E258-4DC2-BAFA-C002E9FE0FBB}" type="parTrans" cxnId="{A4851EFB-110A-4FC1-B0AD-D3AE58E311F0}">
      <dgm:prSet/>
      <dgm:spPr/>
      <dgm:t>
        <a:bodyPr/>
        <a:lstStyle/>
        <a:p>
          <a:endParaRPr lang="en-US" sz="1200">
            <a:solidFill>
              <a:srgbClr val="002060"/>
            </a:solidFill>
          </a:endParaRPr>
        </a:p>
      </dgm:t>
    </dgm:pt>
    <dgm:pt modelId="{D2390952-A0CC-4C32-A3D4-871501C40D26}" type="sibTrans" cxnId="{A4851EFB-110A-4FC1-B0AD-D3AE58E311F0}">
      <dgm:prSet/>
      <dgm:spPr/>
      <dgm:t>
        <a:bodyPr/>
        <a:lstStyle/>
        <a:p>
          <a:endParaRPr lang="en-US" sz="1200">
            <a:solidFill>
              <a:srgbClr val="002060"/>
            </a:solidFill>
          </a:endParaRPr>
        </a:p>
      </dgm:t>
    </dgm:pt>
    <dgm:pt modelId="{825AAFE0-DC51-4B80-BEB2-7ECD7E633AAC}">
      <dgm:prSet custT="1"/>
      <dgm:spPr>
        <a:xfrm>
          <a:off x="0" y="3058656"/>
          <a:ext cx="6295931" cy="423325"/>
        </a:xfr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002060"/>
              </a:solidFill>
              <a:latin typeface="Calibri" panose="020F0502020204030204"/>
              <a:ea typeface="+mn-ea"/>
              <a:cs typeface="+mn-cs"/>
            </a:rPr>
            <a:t>Be adaptable and promote ease of maintenance.</a:t>
          </a:r>
        </a:p>
      </dgm:t>
    </dgm:pt>
    <dgm:pt modelId="{0D2AB542-A741-4B99-87D9-54B1595C463E}" type="parTrans" cxnId="{DF60F73D-D4F6-434B-AD9D-468B4646AC59}">
      <dgm:prSet/>
      <dgm:spPr/>
      <dgm:t>
        <a:bodyPr/>
        <a:lstStyle/>
        <a:p>
          <a:endParaRPr lang="en-US" sz="1200">
            <a:solidFill>
              <a:srgbClr val="002060"/>
            </a:solidFill>
          </a:endParaRPr>
        </a:p>
      </dgm:t>
    </dgm:pt>
    <dgm:pt modelId="{01420CD2-ABA1-4402-8F3E-BE57E1113847}" type="sibTrans" cxnId="{DF60F73D-D4F6-434B-AD9D-468B4646AC59}">
      <dgm:prSet/>
      <dgm:spPr/>
      <dgm:t>
        <a:bodyPr/>
        <a:lstStyle/>
        <a:p>
          <a:endParaRPr lang="en-US" sz="1200">
            <a:solidFill>
              <a:srgbClr val="002060"/>
            </a:solidFill>
          </a:endParaRPr>
        </a:p>
      </dgm:t>
    </dgm:pt>
    <dgm:pt modelId="{0721B61A-DEB8-484B-9B6E-72D52D444FBF}">
      <dgm:prSet custT="1"/>
      <dgm:spPr>
        <a:xfrm>
          <a:off x="0" y="3932025"/>
          <a:ext cx="6295931" cy="423325"/>
        </a:xfr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002060"/>
              </a:solidFill>
              <a:latin typeface="Calibri" panose="020F0502020204030204"/>
              <a:ea typeface="+mn-ea"/>
              <a:cs typeface="+mn-cs"/>
            </a:rPr>
            <a:t>Assure sustainability and resilience.</a:t>
          </a:r>
        </a:p>
      </dgm:t>
    </dgm:pt>
    <dgm:pt modelId="{34C6C9E9-1D2D-4A57-A7F2-14F7EE1B2F1C}" type="parTrans" cxnId="{DA831195-2392-45FD-B107-0D7F0F1632D9}">
      <dgm:prSet/>
      <dgm:spPr/>
      <dgm:t>
        <a:bodyPr/>
        <a:lstStyle/>
        <a:p>
          <a:endParaRPr lang="en-US" sz="1200">
            <a:solidFill>
              <a:srgbClr val="002060"/>
            </a:solidFill>
          </a:endParaRPr>
        </a:p>
      </dgm:t>
    </dgm:pt>
    <dgm:pt modelId="{1DC86524-8CCE-4F2F-A17E-BBBADCCE4489}" type="sibTrans" cxnId="{DA831195-2392-45FD-B107-0D7F0F1632D9}">
      <dgm:prSet/>
      <dgm:spPr/>
      <dgm:t>
        <a:bodyPr/>
        <a:lstStyle/>
        <a:p>
          <a:endParaRPr lang="en-US" sz="1200">
            <a:solidFill>
              <a:srgbClr val="002060"/>
            </a:solidFill>
          </a:endParaRPr>
        </a:p>
      </dgm:t>
    </dgm:pt>
    <dgm:pt modelId="{5FB93DC5-3950-443D-86FF-E98A8B00DCBD}">
      <dgm:prSet custT="1"/>
      <dgm:spPr>
        <a:xfrm>
          <a:off x="0" y="3495341"/>
          <a:ext cx="6295931" cy="423325"/>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FFFF00"/>
              </a:solidFill>
              <a:latin typeface="Calibri" panose="020F0502020204030204"/>
              <a:ea typeface="+mn-ea"/>
              <a:cs typeface="+mn-cs"/>
            </a:rPr>
            <a:t>Provide of employee safety, job satisfaction, energy efficiency, and environmental responsibility.</a:t>
          </a:r>
        </a:p>
      </dgm:t>
    </dgm:pt>
    <dgm:pt modelId="{D2537E55-3B38-4730-9845-0A21D95C0C3E}" type="sibTrans" cxnId="{70AD2155-6590-4C97-9A40-6D6E414D094A}">
      <dgm:prSet/>
      <dgm:spPr/>
      <dgm:t>
        <a:bodyPr/>
        <a:lstStyle/>
        <a:p>
          <a:endParaRPr lang="en-US" sz="1200">
            <a:solidFill>
              <a:srgbClr val="002060"/>
            </a:solidFill>
          </a:endParaRPr>
        </a:p>
      </dgm:t>
    </dgm:pt>
    <dgm:pt modelId="{65DB4596-AFA4-4B41-B862-A7B95E82436F}" type="parTrans" cxnId="{70AD2155-6590-4C97-9A40-6D6E414D094A}">
      <dgm:prSet/>
      <dgm:spPr/>
      <dgm:t>
        <a:bodyPr/>
        <a:lstStyle/>
        <a:p>
          <a:endParaRPr lang="en-US" sz="1200">
            <a:solidFill>
              <a:srgbClr val="002060"/>
            </a:solidFill>
          </a:endParaRPr>
        </a:p>
      </dgm:t>
    </dgm:pt>
    <dgm:pt modelId="{35623733-845D-45BC-AACA-BCF7078A78AD}">
      <dgm:prSet custT="1"/>
      <dgm:spPr>
        <a:xfrm>
          <a:off x="0" y="2185287"/>
          <a:ext cx="6295931" cy="423325"/>
        </a:xfr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2400" dirty="0">
              <a:solidFill>
                <a:srgbClr val="002060"/>
              </a:solidFill>
              <a:latin typeface="Calibri" panose="020F0502020204030204"/>
              <a:ea typeface="+mn-ea"/>
              <a:cs typeface="+mn-cs"/>
            </a:rPr>
            <a:t>Effectively utilize people, equipment, space, and energy.</a:t>
          </a:r>
        </a:p>
      </dgm:t>
    </dgm:pt>
    <dgm:pt modelId="{512B5750-CEB0-4BC3-A567-28BB885C4AC3}" type="sibTrans" cxnId="{5FE42365-E844-4D2E-8B6D-1D5A649FE93D}">
      <dgm:prSet/>
      <dgm:spPr/>
      <dgm:t>
        <a:bodyPr/>
        <a:lstStyle/>
        <a:p>
          <a:endParaRPr lang="en-US" sz="1200">
            <a:solidFill>
              <a:srgbClr val="002060"/>
            </a:solidFill>
          </a:endParaRPr>
        </a:p>
      </dgm:t>
    </dgm:pt>
    <dgm:pt modelId="{C22AE66B-EB12-43EE-BC2C-D846F597D70A}" type="parTrans" cxnId="{5FE42365-E844-4D2E-8B6D-1D5A649FE93D}">
      <dgm:prSet/>
      <dgm:spPr/>
      <dgm:t>
        <a:bodyPr/>
        <a:lstStyle/>
        <a:p>
          <a:endParaRPr lang="en-US" sz="1200">
            <a:solidFill>
              <a:srgbClr val="002060"/>
            </a:solidFill>
          </a:endParaRPr>
        </a:p>
      </dgm:t>
    </dgm:pt>
    <dgm:pt modelId="{FE57F97D-4B29-4594-94DF-9A23E8B4A5F0}" type="pres">
      <dgm:prSet presAssocID="{239975DA-DED2-4387-89D6-2F7828F536D8}" presName="linear" presStyleCnt="0">
        <dgm:presLayoutVars>
          <dgm:animLvl val="lvl"/>
          <dgm:resizeHandles val="exact"/>
        </dgm:presLayoutVars>
      </dgm:prSet>
      <dgm:spPr/>
    </dgm:pt>
    <dgm:pt modelId="{CC8BF913-A190-44B8-8818-06AB64073AC8}" type="pres">
      <dgm:prSet presAssocID="{35623733-845D-45BC-AACA-BCF7078A78AD}" presName="parentText" presStyleLbl="node1" presStyleIdx="0" presStyleCnt="5">
        <dgm:presLayoutVars>
          <dgm:chMax val="0"/>
          <dgm:bulletEnabled val="1"/>
        </dgm:presLayoutVars>
      </dgm:prSet>
      <dgm:spPr>
        <a:prstGeom prst="roundRect">
          <a:avLst/>
        </a:prstGeom>
      </dgm:spPr>
    </dgm:pt>
    <dgm:pt modelId="{5D8761A8-18EE-4A94-B649-5DC3C087C2E9}" type="pres">
      <dgm:prSet presAssocID="{512B5750-CEB0-4BC3-A567-28BB885C4AC3}" presName="spacer" presStyleCnt="0"/>
      <dgm:spPr/>
    </dgm:pt>
    <dgm:pt modelId="{55CC685A-55DD-4086-BEE5-0EE4FD79A59E}" type="pres">
      <dgm:prSet presAssocID="{F19F0293-3641-4A08-9CCF-E8FB2C3A6106}" presName="parentText" presStyleLbl="node1" presStyleIdx="1" presStyleCnt="5">
        <dgm:presLayoutVars>
          <dgm:chMax val="0"/>
          <dgm:bulletEnabled val="1"/>
        </dgm:presLayoutVars>
      </dgm:prSet>
      <dgm:spPr>
        <a:prstGeom prst="roundRect">
          <a:avLst/>
        </a:prstGeom>
      </dgm:spPr>
    </dgm:pt>
    <dgm:pt modelId="{88B777D4-437F-4DE1-923C-DF99F7674166}" type="pres">
      <dgm:prSet presAssocID="{D2390952-A0CC-4C32-A3D4-871501C40D26}" presName="spacer" presStyleCnt="0"/>
      <dgm:spPr/>
    </dgm:pt>
    <dgm:pt modelId="{30FFEB99-2E1C-4F32-9367-247E139FC1F9}" type="pres">
      <dgm:prSet presAssocID="{825AAFE0-DC51-4B80-BEB2-7ECD7E633AAC}" presName="parentText" presStyleLbl="node1" presStyleIdx="2" presStyleCnt="5">
        <dgm:presLayoutVars>
          <dgm:chMax val="0"/>
          <dgm:bulletEnabled val="1"/>
        </dgm:presLayoutVars>
      </dgm:prSet>
      <dgm:spPr>
        <a:prstGeom prst="roundRect">
          <a:avLst/>
        </a:prstGeom>
      </dgm:spPr>
    </dgm:pt>
    <dgm:pt modelId="{18E17F62-36A1-4A66-9091-28EA198D8E6F}" type="pres">
      <dgm:prSet presAssocID="{01420CD2-ABA1-4402-8F3E-BE57E1113847}" presName="spacer" presStyleCnt="0"/>
      <dgm:spPr/>
    </dgm:pt>
    <dgm:pt modelId="{9BBD359C-360D-4A23-9605-59B6449EFE9D}" type="pres">
      <dgm:prSet presAssocID="{5FB93DC5-3950-443D-86FF-E98A8B00DCBD}" presName="parentText" presStyleLbl="node1" presStyleIdx="3" presStyleCnt="5">
        <dgm:presLayoutVars>
          <dgm:chMax val="0"/>
          <dgm:bulletEnabled val="1"/>
        </dgm:presLayoutVars>
      </dgm:prSet>
      <dgm:spPr>
        <a:prstGeom prst="roundRect">
          <a:avLst/>
        </a:prstGeom>
      </dgm:spPr>
    </dgm:pt>
    <dgm:pt modelId="{A631B85B-7736-4FEA-91BE-BF5D08F43523}" type="pres">
      <dgm:prSet presAssocID="{D2537E55-3B38-4730-9845-0A21D95C0C3E}" presName="spacer" presStyleCnt="0"/>
      <dgm:spPr/>
    </dgm:pt>
    <dgm:pt modelId="{052AC1FB-0D0B-443A-9B59-FC0DAFB597B4}" type="pres">
      <dgm:prSet presAssocID="{0721B61A-DEB8-484B-9B6E-72D52D444FBF}" presName="parentText" presStyleLbl="node1" presStyleIdx="4" presStyleCnt="5">
        <dgm:presLayoutVars>
          <dgm:chMax val="0"/>
          <dgm:bulletEnabled val="1"/>
        </dgm:presLayoutVars>
      </dgm:prSet>
      <dgm:spPr>
        <a:prstGeom prst="roundRect">
          <a:avLst/>
        </a:prstGeom>
      </dgm:spPr>
    </dgm:pt>
  </dgm:ptLst>
  <dgm:cxnLst>
    <dgm:cxn modelId="{8699450A-705D-43D4-B09B-DC1493CB7A5B}" type="presOf" srcId="{239975DA-DED2-4387-89D6-2F7828F536D8}" destId="{FE57F97D-4B29-4594-94DF-9A23E8B4A5F0}" srcOrd="0" destOrd="0" presId="urn:microsoft.com/office/officeart/2005/8/layout/vList2"/>
    <dgm:cxn modelId="{D71DE22E-8175-4817-8E63-24D33F1E12F7}" type="presOf" srcId="{F19F0293-3641-4A08-9CCF-E8FB2C3A6106}" destId="{55CC685A-55DD-4086-BEE5-0EE4FD79A59E}" srcOrd="0" destOrd="0" presId="urn:microsoft.com/office/officeart/2005/8/layout/vList2"/>
    <dgm:cxn modelId="{53251530-2F77-46C4-B814-F9AC05F2044A}" type="presOf" srcId="{35623733-845D-45BC-AACA-BCF7078A78AD}" destId="{CC8BF913-A190-44B8-8818-06AB64073AC8}" srcOrd="0" destOrd="0" presId="urn:microsoft.com/office/officeart/2005/8/layout/vList2"/>
    <dgm:cxn modelId="{DF60F73D-D4F6-434B-AD9D-468B4646AC59}" srcId="{239975DA-DED2-4387-89D6-2F7828F536D8}" destId="{825AAFE0-DC51-4B80-BEB2-7ECD7E633AAC}" srcOrd="2" destOrd="0" parTransId="{0D2AB542-A741-4B99-87D9-54B1595C463E}" sibTransId="{01420CD2-ABA1-4402-8F3E-BE57E1113847}"/>
    <dgm:cxn modelId="{5FE42365-E844-4D2E-8B6D-1D5A649FE93D}" srcId="{239975DA-DED2-4387-89D6-2F7828F536D8}" destId="{35623733-845D-45BC-AACA-BCF7078A78AD}" srcOrd="0" destOrd="0" parTransId="{C22AE66B-EB12-43EE-BC2C-D846F597D70A}" sibTransId="{512B5750-CEB0-4BC3-A567-28BB885C4AC3}"/>
    <dgm:cxn modelId="{F2A93349-3402-4510-BE2C-A1014763C17D}" type="presOf" srcId="{5FB93DC5-3950-443D-86FF-E98A8B00DCBD}" destId="{9BBD359C-360D-4A23-9605-59B6449EFE9D}" srcOrd="0" destOrd="0" presId="urn:microsoft.com/office/officeart/2005/8/layout/vList2"/>
    <dgm:cxn modelId="{70AD2155-6590-4C97-9A40-6D6E414D094A}" srcId="{239975DA-DED2-4387-89D6-2F7828F536D8}" destId="{5FB93DC5-3950-443D-86FF-E98A8B00DCBD}" srcOrd="3" destOrd="0" parTransId="{65DB4596-AFA4-4B41-B862-A7B95E82436F}" sibTransId="{D2537E55-3B38-4730-9845-0A21D95C0C3E}"/>
    <dgm:cxn modelId="{DA831195-2392-45FD-B107-0D7F0F1632D9}" srcId="{239975DA-DED2-4387-89D6-2F7828F536D8}" destId="{0721B61A-DEB8-484B-9B6E-72D52D444FBF}" srcOrd="4" destOrd="0" parTransId="{34C6C9E9-1D2D-4A57-A7F2-14F7EE1B2F1C}" sibTransId="{1DC86524-8CCE-4F2F-A17E-BBBADCCE4489}"/>
    <dgm:cxn modelId="{3BDF57C2-E07F-48A2-82F8-B07BAF492D09}" type="presOf" srcId="{0721B61A-DEB8-484B-9B6E-72D52D444FBF}" destId="{052AC1FB-0D0B-443A-9B59-FC0DAFB597B4}" srcOrd="0" destOrd="0" presId="urn:microsoft.com/office/officeart/2005/8/layout/vList2"/>
    <dgm:cxn modelId="{400083E0-A390-465F-A9B4-1BE840439BCF}" type="presOf" srcId="{825AAFE0-DC51-4B80-BEB2-7ECD7E633AAC}" destId="{30FFEB99-2E1C-4F32-9367-247E139FC1F9}" srcOrd="0" destOrd="0" presId="urn:microsoft.com/office/officeart/2005/8/layout/vList2"/>
    <dgm:cxn modelId="{A4851EFB-110A-4FC1-B0AD-D3AE58E311F0}" srcId="{239975DA-DED2-4387-89D6-2F7828F536D8}" destId="{F19F0293-3641-4A08-9CCF-E8FB2C3A6106}" srcOrd="1" destOrd="0" parTransId="{E531D781-E258-4DC2-BAFA-C002E9FE0FBB}" sibTransId="{D2390952-A0CC-4C32-A3D4-871501C40D26}"/>
    <dgm:cxn modelId="{D6926F64-8B74-4662-8EDF-6D4AA5C79CC9}" type="presParOf" srcId="{FE57F97D-4B29-4594-94DF-9A23E8B4A5F0}" destId="{CC8BF913-A190-44B8-8818-06AB64073AC8}" srcOrd="0" destOrd="0" presId="urn:microsoft.com/office/officeart/2005/8/layout/vList2"/>
    <dgm:cxn modelId="{2F20A7B6-FD72-4847-A6D5-222535BCA2C4}" type="presParOf" srcId="{FE57F97D-4B29-4594-94DF-9A23E8B4A5F0}" destId="{5D8761A8-18EE-4A94-B649-5DC3C087C2E9}" srcOrd="1" destOrd="0" presId="urn:microsoft.com/office/officeart/2005/8/layout/vList2"/>
    <dgm:cxn modelId="{FF9C5B8F-98AA-4898-8B49-56AF3EA6F3BB}" type="presParOf" srcId="{FE57F97D-4B29-4594-94DF-9A23E8B4A5F0}" destId="{55CC685A-55DD-4086-BEE5-0EE4FD79A59E}" srcOrd="2" destOrd="0" presId="urn:microsoft.com/office/officeart/2005/8/layout/vList2"/>
    <dgm:cxn modelId="{152ED4CB-33EA-43BF-8F00-94B279B4925F}" type="presParOf" srcId="{FE57F97D-4B29-4594-94DF-9A23E8B4A5F0}" destId="{88B777D4-437F-4DE1-923C-DF99F7674166}" srcOrd="3" destOrd="0" presId="urn:microsoft.com/office/officeart/2005/8/layout/vList2"/>
    <dgm:cxn modelId="{894A4E53-AC06-4D42-B69A-400FAFAB6124}" type="presParOf" srcId="{FE57F97D-4B29-4594-94DF-9A23E8B4A5F0}" destId="{30FFEB99-2E1C-4F32-9367-247E139FC1F9}" srcOrd="4" destOrd="0" presId="urn:microsoft.com/office/officeart/2005/8/layout/vList2"/>
    <dgm:cxn modelId="{1D6E1C7C-DCBD-4340-BAEC-AF7487ABE7E2}" type="presParOf" srcId="{FE57F97D-4B29-4594-94DF-9A23E8B4A5F0}" destId="{18E17F62-36A1-4A66-9091-28EA198D8E6F}" srcOrd="5" destOrd="0" presId="urn:microsoft.com/office/officeart/2005/8/layout/vList2"/>
    <dgm:cxn modelId="{9CA2C98B-F548-4C25-9B6F-A9F8A613E2C7}" type="presParOf" srcId="{FE57F97D-4B29-4594-94DF-9A23E8B4A5F0}" destId="{9BBD359C-360D-4A23-9605-59B6449EFE9D}" srcOrd="6" destOrd="0" presId="urn:microsoft.com/office/officeart/2005/8/layout/vList2"/>
    <dgm:cxn modelId="{F8FDD1FB-DE24-4EC8-BC48-25671D928C6A}" type="presParOf" srcId="{FE57F97D-4B29-4594-94DF-9A23E8B4A5F0}" destId="{A631B85B-7736-4FEA-91BE-BF5D08F43523}" srcOrd="7" destOrd="0" presId="urn:microsoft.com/office/officeart/2005/8/layout/vList2"/>
    <dgm:cxn modelId="{58928049-FD99-4394-BA34-262BB6625EFE}" type="presParOf" srcId="{FE57F97D-4B29-4594-94DF-9A23E8B4A5F0}" destId="{052AC1FB-0D0B-443A-9B59-FC0DAFB597B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FB6D18-85C6-4CBD-8DE8-7DF6AAE86741}"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n-US"/>
        </a:p>
      </dgm:t>
    </dgm:pt>
    <dgm:pt modelId="{0749AFD8-1FE2-42F0-8762-C7ABE0147243}">
      <dgm:prSet phldrT="[Text]"/>
      <dgm:spPr/>
      <dgm:t>
        <a:bodyPr/>
        <a:lstStyle/>
        <a:p>
          <a:r>
            <a:rPr lang="en-US" dirty="0"/>
            <a:t>Facilities Planning</a:t>
          </a:r>
        </a:p>
      </dgm:t>
    </dgm:pt>
    <dgm:pt modelId="{4F899608-1D7E-4390-9673-77252DF8EB60}" type="parTrans" cxnId="{09A906E2-BCD1-4A61-AFBD-81323E6F2812}">
      <dgm:prSet/>
      <dgm:spPr/>
      <dgm:t>
        <a:bodyPr/>
        <a:lstStyle/>
        <a:p>
          <a:endParaRPr lang="en-US"/>
        </a:p>
      </dgm:t>
    </dgm:pt>
    <dgm:pt modelId="{DE566A7D-86C0-49E4-822A-1B2438D9D743}" type="sibTrans" cxnId="{09A906E2-BCD1-4A61-AFBD-81323E6F2812}">
      <dgm:prSet/>
      <dgm:spPr/>
      <dgm:t>
        <a:bodyPr/>
        <a:lstStyle/>
        <a:p>
          <a:endParaRPr lang="en-US"/>
        </a:p>
      </dgm:t>
    </dgm:pt>
    <dgm:pt modelId="{E56BE685-EE55-4E37-B454-4C9C0D361117}">
      <dgm:prSet phldrT="[Text]"/>
      <dgm:spPr/>
      <dgm:t>
        <a:bodyPr/>
        <a:lstStyle/>
        <a:p>
          <a:r>
            <a:rPr lang="en-US" dirty="0"/>
            <a:t>Facilities Location</a:t>
          </a:r>
        </a:p>
      </dgm:t>
    </dgm:pt>
    <dgm:pt modelId="{87EB13E0-BC74-41D8-AD9F-CA6EECCB52B9}" type="parTrans" cxnId="{2DE4157B-40E2-4744-B9A0-329A8457794A}">
      <dgm:prSet/>
      <dgm:spPr/>
      <dgm:t>
        <a:bodyPr/>
        <a:lstStyle/>
        <a:p>
          <a:endParaRPr lang="en-US"/>
        </a:p>
      </dgm:t>
    </dgm:pt>
    <dgm:pt modelId="{740DA0B2-12FF-40B5-81B7-6AC57DC2D7A2}" type="sibTrans" cxnId="{2DE4157B-40E2-4744-B9A0-329A8457794A}">
      <dgm:prSet/>
      <dgm:spPr/>
      <dgm:t>
        <a:bodyPr/>
        <a:lstStyle/>
        <a:p>
          <a:endParaRPr lang="en-US"/>
        </a:p>
      </dgm:t>
    </dgm:pt>
    <dgm:pt modelId="{BC70CCE0-82F2-4A0A-B034-097D30C65ACA}">
      <dgm:prSet phldrT="[Text]"/>
      <dgm:spPr/>
      <dgm:t>
        <a:bodyPr/>
        <a:lstStyle/>
        <a:p>
          <a:r>
            <a:rPr lang="en-US" dirty="0"/>
            <a:t>Facilities Design</a:t>
          </a:r>
        </a:p>
      </dgm:t>
    </dgm:pt>
    <dgm:pt modelId="{CF59944B-8233-4B14-9A74-6B0DEE752380}" type="parTrans" cxnId="{7E328603-C939-4777-ACC0-901AA389C402}">
      <dgm:prSet/>
      <dgm:spPr/>
      <dgm:t>
        <a:bodyPr/>
        <a:lstStyle/>
        <a:p>
          <a:endParaRPr lang="en-US"/>
        </a:p>
      </dgm:t>
    </dgm:pt>
    <dgm:pt modelId="{7FA597CF-090A-4B2E-A736-C535B5B65887}" type="sibTrans" cxnId="{7E328603-C939-4777-ACC0-901AA389C402}">
      <dgm:prSet/>
      <dgm:spPr/>
      <dgm:t>
        <a:bodyPr/>
        <a:lstStyle/>
        <a:p>
          <a:endParaRPr lang="en-US"/>
        </a:p>
      </dgm:t>
    </dgm:pt>
    <dgm:pt modelId="{06DFFE69-765D-437D-8DE8-B74402376EF6}">
      <dgm:prSet phldrT="[Text]"/>
      <dgm:spPr/>
      <dgm:t>
        <a:bodyPr/>
        <a:lstStyle/>
        <a:p>
          <a:r>
            <a:rPr lang="en-US" dirty="0"/>
            <a:t>Facilities Layout Design</a:t>
          </a:r>
        </a:p>
      </dgm:t>
    </dgm:pt>
    <dgm:pt modelId="{A29936A3-C313-431E-807F-7589868D14CC}" type="parTrans" cxnId="{B5DEB17C-40A9-46AC-A032-452798ACD0E8}">
      <dgm:prSet/>
      <dgm:spPr/>
      <dgm:t>
        <a:bodyPr/>
        <a:lstStyle/>
        <a:p>
          <a:endParaRPr lang="en-US"/>
        </a:p>
      </dgm:t>
    </dgm:pt>
    <dgm:pt modelId="{5E3A2DFD-A493-45C1-8EEF-F968CD4EC255}" type="sibTrans" cxnId="{B5DEB17C-40A9-46AC-A032-452798ACD0E8}">
      <dgm:prSet/>
      <dgm:spPr/>
      <dgm:t>
        <a:bodyPr/>
        <a:lstStyle/>
        <a:p>
          <a:endParaRPr lang="en-US"/>
        </a:p>
      </dgm:t>
    </dgm:pt>
    <dgm:pt modelId="{D79ABC0A-7608-4DB4-8C09-753C9DEC1546}">
      <dgm:prSet phldrT="[Text]"/>
      <dgm:spPr/>
      <dgm:t>
        <a:bodyPr/>
        <a:lstStyle/>
        <a:p>
          <a:r>
            <a:rPr lang="en-US" dirty="0"/>
            <a:t>Facilities System Design</a:t>
          </a:r>
        </a:p>
      </dgm:t>
    </dgm:pt>
    <dgm:pt modelId="{7F7D084B-AB0B-4058-BEB0-6D00B529C418}" type="parTrans" cxnId="{BF020E83-C30E-42CC-B2B2-5BF622E4DDC4}">
      <dgm:prSet/>
      <dgm:spPr/>
      <dgm:t>
        <a:bodyPr/>
        <a:lstStyle/>
        <a:p>
          <a:endParaRPr lang="en-US"/>
        </a:p>
      </dgm:t>
    </dgm:pt>
    <dgm:pt modelId="{6C060F3D-4A8E-48F0-AC0F-44EFFA9DF7A9}" type="sibTrans" cxnId="{BF020E83-C30E-42CC-B2B2-5BF622E4DDC4}">
      <dgm:prSet/>
      <dgm:spPr/>
      <dgm:t>
        <a:bodyPr/>
        <a:lstStyle/>
        <a:p>
          <a:endParaRPr lang="en-US"/>
        </a:p>
      </dgm:t>
    </dgm:pt>
    <dgm:pt modelId="{B7C5B9FF-B3A7-46E2-B654-3ECC1CA17A46}">
      <dgm:prSet phldrT="[Text]"/>
      <dgm:spPr/>
      <dgm:t>
        <a:bodyPr/>
        <a:lstStyle/>
        <a:p>
          <a:r>
            <a:rPr lang="en-US" dirty="0"/>
            <a:t>Handling System Design</a:t>
          </a:r>
        </a:p>
      </dgm:t>
    </dgm:pt>
    <dgm:pt modelId="{FCB2337F-002B-4E72-BBF6-21FE3390DED9}" type="parTrans" cxnId="{36462A9D-914A-40C2-A8F0-B7FA833B0D6D}">
      <dgm:prSet/>
      <dgm:spPr/>
      <dgm:t>
        <a:bodyPr/>
        <a:lstStyle/>
        <a:p>
          <a:endParaRPr lang="en-US"/>
        </a:p>
      </dgm:t>
    </dgm:pt>
    <dgm:pt modelId="{0FF15EFD-5E60-439A-B121-0F9A30AA7580}" type="sibTrans" cxnId="{36462A9D-914A-40C2-A8F0-B7FA833B0D6D}">
      <dgm:prSet/>
      <dgm:spPr/>
      <dgm:t>
        <a:bodyPr/>
        <a:lstStyle/>
        <a:p>
          <a:endParaRPr lang="en-US"/>
        </a:p>
      </dgm:t>
    </dgm:pt>
    <dgm:pt modelId="{0B0E14C7-68D0-4276-A2CB-86F3096F68D6}" type="pres">
      <dgm:prSet presAssocID="{F2FB6D18-85C6-4CBD-8DE8-7DF6AAE86741}" presName="diagram" presStyleCnt="0">
        <dgm:presLayoutVars>
          <dgm:chPref val="1"/>
          <dgm:dir/>
          <dgm:animOne val="branch"/>
          <dgm:animLvl val="lvl"/>
          <dgm:resizeHandles val="exact"/>
        </dgm:presLayoutVars>
      </dgm:prSet>
      <dgm:spPr/>
    </dgm:pt>
    <dgm:pt modelId="{3FC102D2-5B90-4EB4-BC09-5ECD8E274038}" type="pres">
      <dgm:prSet presAssocID="{0749AFD8-1FE2-42F0-8762-C7ABE0147243}" presName="root1" presStyleCnt="0"/>
      <dgm:spPr/>
    </dgm:pt>
    <dgm:pt modelId="{B89C0B94-5A51-4C5F-828E-B4D252A51D80}" type="pres">
      <dgm:prSet presAssocID="{0749AFD8-1FE2-42F0-8762-C7ABE0147243}" presName="LevelOneTextNode" presStyleLbl="node0" presStyleIdx="0" presStyleCnt="1">
        <dgm:presLayoutVars>
          <dgm:chPref val="3"/>
        </dgm:presLayoutVars>
      </dgm:prSet>
      <dgm:spPr/>
    </dgm:pt>
    <dgm:pt modelId="{622A53AE-77A3-4A82-95F7-78FD5247390F}" type="pres">
      <dgm:prSet presAssocID="{0749AFD8-1FE2-42F0-8762-C7ABE0147243}" presName="level2hierChild" presStyleCnt="0"/>
      <dgm:spPr/>
    </dgm:pt>
    <dgm:pt modelId="{5047EF14-1E83-45CF-BD1B-4AE510B5C835}" type="pres">
      <dgm:prSet presAssocID="{87EB13E0-BC74-41D8-AD9F-CA6EECCB52B9}" presName="conn2-1" presStyleLbl="parChTrans1D2" presStyleIdx="0" presStyleCnt="2"/>
      <dgm:spPr/>
    </dgm:pt>
    <dgm:pt modelId="{4B1D79E4-68F9-4A49-BC07-5DB18A816D01}" type="pres">
      <dgm:prSet presAssocID="{87EB13E0-BC74-41D8-AD9F-CA6EECCB52B9}" presName="connTx" presStyleLbl="parChTrans1D2" presStyleIdx="0" presStyleCnt="2"/>
      <dgm:spPr/>
    </dgm:pt>
    <dgm:pt modelId="{86B3972D-98AE-4F3D-A27F-AA41F059538E}" type="pres">
      <dgm:prSet presAssocID="{E56BE685-EE55-4E37-B454-4C9C0D361117}" presName="root2" presStyleCnt="0"/>
      <dgm:spPr/>
    </dgm:pt>
    <dgm:pt modelId="{835FE83B-58A6-4406-AFB4-54564F0F80B9}" type="pres">
      <dgm:prSet presAssocID="{E56BE685-EE55-4E37-B454-4C9C0D361117}" presName="LevelTwoTextNode" presStyleLbl="node2" presStyleIdx="0" presStyleCnt="2">
        <dgm:presLayoutVars>
          <dgm:chPref val="3"/>
        </dgm:presLayoutVars>
      </dgm:prSet>
      <dgm:spPr/>
    </dgm:pt>
    <dgm:pt modelId="{085E574A-D79B-41A6-A7EB-3A65AA3940E6}" type="pres">
      <dgm:prSet presAssocID="{E56BE685-EE55-4E37-B454-4C9C0D361117}" presName="level3hierChild" presStyleCnt="0"/>
      <dgm:spPr/>
    </dgm:pt>
    <dgm:pt modelId="{AC56C0A7-ABBF-4B5E-9D49-0A3687005B4A}" type="pres">
      <dgm:prSet presAssocID="{CF59944B-8233-4B14-9A74-6B0DEE752380}" presName="conn2-1" presStyleLbl="parChTrans1D2" presStyleIdx="1" presStyleCnt="2"/>
      <dgm:spPr/>
    </dgm:pt>
    <dgm:pt modelId="{A6FA0FA6-9AFF-4D3C-950A-38261714A9E2}" type="pres">
      <dgm:prSet presAssocID="{CF59944B-8233-4B14-9A74-6B0DEE752380}" presName="connTx" presStyleLbl="parChTrans1D2" presStyleIdx="1" presStyleCnt="2"/>
      <dgm:spPr/>
    </dgm:pt>
    <dgm:pt modelId="{4013D58D-A849-482D-8291-9FB38AD8D5E2}" type="pres">
      <dgm:prSet presAssocID="{BC70CCE0-82F2-4A0A-B034-097D30C65ACA}" presName="root2" presStyleCnt="0"/>
      <dgm:spPr/>
    </dgm:pt>
    <dgm:pt modelId="{07FC8939-F8A5-46BA-A081-68EFCF9D4D3D}" type="pres">
      <dgm:prSet presAssocID="{BC70CCE0-82F2-4A0A-B034-097D30C65ACA}" presName="LevelTwoTextNode" presStyleLbl="node2" presStyleIdx="1" presStyleCnt="2">
        <dgm:presLayoutVars>
          <dgm:chPref val="3"/>
        </dgm:presLayoutVars>
      </dgm:prSet>
      <dgm:spPr/>
    </dgm:pt>
    <dgm:pt modelId="{D1DA7309-5A48-4223-9E82-0CF98AD3C1D2}" type="pres">
      <dgm:prSet presAssocID="{BC70CCE0-82F2-4A0A-B034-097D30C65ACA}" presName="level3hierChild" presStyleCnt="0"/>
      <dgm:spPr/>
    </dgm:pt>
    <dgm:pt modelId="{6F33CB6F-29BA-4567-A014-3C1BAE18D79E}" type="pres">
      <dgm:prSet presAssocID="{7F7D084B-AB0B-4058-BEB0-6D00B529C418}" presName="conn2-1" presStyleLbl="parChTrans1D3" presStyleIdx="0" presStyleCnt="3"/>
      <dgm:spPr/>
    </dgm:pt>
    <dgm:pt modelId="{AE295C55-97C2-4ECE-8D55-40C59363A9CE}" type="pres">
      <dgm:prSet presAssocID="{7F7D084B-AB0B-4058-BEB0-6D00B529C418}" presName="connTx" presStyleLbl="parChTrans1D3" presStyleIdx="0" presStyleCnt="3"/>
      <dgm:spPr/>
    </dgm:pt>
    <dgm:pt modelId="{9822A0DA-4C2A-4800-9C59-39AD4E115282}" type="pres">
      <dgm:prSet presAssocID="{D79ABC0A-7608-4DB4-8C09-753C9DEC1546}" presName="root2" presStyleCnt="0"/>
      <dgm:spPr/>
    </dgm:pt>
    <dgm:pt modelId="{9FB75C49-A80F-4015-AB62-BD626F46EF02}" type="pres">
      <dgm:prSet presAssocID="{D79ABC0A-7608-4DB4-8C09-753C9DEC1546}" presName="LevelTwoTextNode" presStyleLbl="node3" presStyleIdx="0" presStyleCnt="3">
        <dgm:presLayoutVars>
          <dgm:chPref val="3"/>
        </dgm:presLayoutVars>
      </dgm:prSet>
      <dgm:spPr/>
    </dgm:pt>
    <dgm:pt modelId="{164E8069-68C2-4DF9-8080-ED19E6DC47F2}" type="pres">
      <dgm:prSet presAssocID="{D79ABC0A-7608-4DB4-8C09-753C9DEC1546}" presName="level3hierChild" presStyleCnt="0"/>
      <dgm:spPr/>
    </dgm:pt>
    <dgm:pt modelId="{F9A74732-8691-4785-B45C-1A000DA69C7B}" type="pres">
      <dgm:prSet presAssocID="{A29936A3-C313-431E-807F-7589868D14CC}" presName="conn2-1" presStyleLbl="parChTrans1D3" presStyleIdx="1" presStyleCnt="3"/>
      <dgm:spPr/>
    </dgm:pt>
    <dgm:pt modelId="{DDADA88E-65BE-4886-B7F9-5A18602E3B7B}" type="pres">
      <dgm:prSet presAssocID="{A29936A3-C313-431E-807F-7589868D14CC}" presName="connTx" presStyleLbl="parChTrans1D3" presStyleIdx="1" presStyleCnt="3"/>
      <dgm:spPr/>
    </dgm:pt>
    <dgm:pt modelId="{AFD2E27E-B5DB-455E-8D12-945AC8B7FE11}" type="pres">
      <dgm:prSet presAssocID="{06DFFE69-765D-437D-8DE8-B74402376EF6}" presName="root2" presStyleCnt="0"/>
      <dgm:spPr/>
    </dgm:pt>
    <dgm:pt modelId="{6E428903-FEDF-4141-8C48-BBBDEF3638DD}" type="pres">
      <dgm:prSet presAssocID="{06DFFE69-765D-437D-8DE8-B74402376EF6}" presName="LevelTwoTextNode" presStyleLbl="node3" presStyleIdx="1" presStyleCnt="3">
        <dgm:presLayoutVars>
          <dgm:chPref val="3"/>
        </dgm:presLayoutVars>
      </dgm:prSet>
      <dgm:spPr/>
    </dgm:pt>
    <dgm:pt modelId="{B45EAAAB-31D6-4777-838D-D693AFCD1C4A}" type="pres">
      <dgm:prSet presAssocID="{06DFFE69-765D-437D-8DE8-B74402376EF6}" presName="level3hierChild" presStyleCnt="0"/>
      <dgm:spPr/>
    </dgm:pt>
    <dgm:pt modelId="{12A7D696-B26D-415C-B333-E3A4C4C59CDC}" type="pres">
      <dgm:prSet presAssocID="{FCB2337F-002B-4E72-BBF6-21FE3390DED9}" presName="conn2-1" presStyleLbl="parChTrans1D3" presStyleIdx="2" presStyleCnt="3"/>
      <dgm:spPr/>
    </dgm:pt>
    <dgm:pt modelId="{26302ED9-70BC-4CDE-BD50-938DB682C2B7}" type="pres">
      <dgm:prSet presAssocID="{FCB2337F-002B-4E72-BBF6-21FE3390DED9}" presName="connTx" presStyleLbl="parChTrans1D3" presStyleIdx="2" presStyleCnt="3"/>
      <dgm:spPr/>
    </dgm:pt>
    <dgm:pt modelId="{A30A3198-63D5-40F4-B29D-DAD9D3BAD3C8}" type="pres">
      <dgm:prSet presAssocID="{B7C5B9FF-B3A7-46E2-B654-3ECC1CA17A46}" presName="root2" presStyleCnt="0"/>
      <dgm:spPr/>
    </dgm:pt>
    <dgm:pt modelId="{B882CC2B-8995-43BD-88CA-2E15EDD66813}" type="pres">
      <dgm:prSet presAssocID="{B7C5B9FF-B3A7-46E2-B654-3ECC1CA17A46}" presName="LevelTwoTextNode" presStyleLbl="node3" presStyleIdx="2" presStyleCnt="3">
        <dgm:presLayoutVars>
          <dgm:chPref val="3"/>
        </dgm:presLayoutVars>
      </dgm:prSet>
      <dgm:spPr/>
    </dgm:pt>
    <dgm:pt modelId="{24AFAF39-8FA1-4880-972D-0BCC2779C711}" type="pres">
      <dgm:prSet presAssocID="{B7C5B9FF-B3A7-46E2-B654-3ECC1CA17A46}" presName="level3hierChild" presStyleCnt="0"/>
      <dgm:spPr/>
    </dgm:pt>
  </dgm:ptLst>
  <dgm:cxnLst>
    <dgm:cxn modelId="{BBBD5600-63CA-4BDD-BD0A-828D3B2F8E95}" type="presOf" srcId="{FCB2337F-002B-4E72-BBF6-21FE3390DED9}" destId="{12A7D696-B26D-415C-B333-E3A4C4C59CDC}" srcOrd="0" destOrd="0" presId="urn:microsoft.com/office/officeart/2005/8/layout/hierarchy2"/>
    <dgm:cxn modelId="{7E328603-C939-4777-ACC0-901AA389C402}" srcId="{0749AFD8-1FE2-42F0-8762-C7ABE0147243}" destId="{BC70CCE0-82F2-4A0A-B034-097D30C65ACA}" srcOrd="1" destOrd="0" parTransId="{CF59944B-8233-4B14-9A74-6B0DEE752380}" sibTransId="{7FA597CF-090A-4B2E-A736-C535B5B65887}"/>
    <dgm:cxn modelId="{170E1417-78B4-4989-AFE3-A1A339CD1628}" type="presOf" srcId="{CF59944B-8233-4B14-9A74-6B0DEE752380}" destId="{A6FA0FA6-9AFF-4D3C-950A-38261714A9E2}" srcOrd="1" destOrd="0" presId="urn:microsoft.com/office/officeart/2005/8/layout/hierarchy2"/>
    <dgm:cxn modelId="{7D3FDA1A-40FC-47CF-A5FF-F6D31D1D047B}" type="presOf" srcId="{FCB2337F-002B-4E72-BBF6-21FE3390DED9}" destId="{26302ED9-70BC-4CDE-BD50-938DB682C2B7}" srcOrd="1" destOrd="0" presId="urn:microsoft.com/office/officeart/2005/8/layout/hierarchy2"/>
    <dgm:cxn modelId="{ECF32325-4936-4946-8F43-32DC4862EAB9}" type="presOf" srcId="{7F7D084B-AB0B-4058-BEB0-6D00B529C418}" destId="{6F33CB6F-29BA-4567-A014-3C1BAE18D79E}" srcOrd="0" destOrd="0" presId="urn:microsoft.com/office/officeart/2005/8/layout/hierarchy2"/>
    <dgm:cxn modelId="{191FAC30-BE31-40CA-BB3D-BCC2727AE9D4}" type="presOf" srcId="{CF59944B-8233-4B14-9A74-6B0DEE752380}" destId="{AC56C0A7-ABBF-4B5E-9D49-0A3687005B4A}" srcOrd="0" destOrd="0" presId="urn:microsoft.com/office/officeart/2005/8/layout/hierarchy2"/>
    <dgm:cxn modelId="{DBB49364-FFAD-4CA0-99DB-132ED13D28C3}" type="presOf" srcId="{7F7D084B-AB0B-4058-BEB0-6D00B529C418}" destId="{AE295C55-97C2-4ECE-8D55-40C59363A9CE}" srcOrd="1" destOrd="0" presId="urn:microsoft.com/office/officeart/2005/8/layout/hierarchy2"/>
    <dgm:cxn modelId="{5532FE4C-5ADC-4F23-9E8C-31859A7182B9}" type="presOf" srcId="{D79ABC0A-7608-4DB4-8C09-753C9DEC1546}" destId="{9FB75C49-A80F-4015-AB62-BD626F46EF02}" srcOrd="0" destOrd="0" presId="urn:microsoft.com/office/officeart/2005/8/layout/hierarchy2"/>
    <dgm:cxn modelId="{836F134D-A6E2-40E9-B248-77C94A394A76}" type="presOf" srcId="{BC70CCE0-82F2-4A0A-B034-097D30C65ACA}" destId="{07FC8939-F8A5-46BA-A081-68EFCF9D4D3D}" srcOrd="0" destOrd="0" presId="urn:microsoft.com/office/officeart/2005/8/layout/hierarchy2"/>
    <dgm:cxn modelId="{9C69AE6D-99C2-424A-B69C-EDA3AED8BA86}" type="presOf" srcId="{B7C5B9FF-B3A7-46E2-B654-3ECC1CA17A46}" destId="{B882CC2B-8995-43BD-88CA-2E15EDD66813}" srcOrd="0" destOrd="0" presId="urn:microsoft.com/office/officeart/2005/8/layout/hierarchy2"/>
    <dgm:cxn modelId="{897D0553-CB73-4DFF-9BE5-AC0BEB03D57D}" type="presOf" srcId="{E56BE685-EE55-4E37-B454-4C9C0D361117}" destId="{835FE83B-58A6-4406-AFB4-54564F0F80B9}" srcOrd="0" destOrd="0" presId="urn:microsoft.com/office/officeart/2005/8/layout/hierarchy2"/>
    <dgm:cxn modelId="{606BCB74-4F8C-4B1E-B4DB-E3747970BFF8}" type="presOf" srcId="{A29936A3-C313-431E-807F-7589868D14CC}" destId="{DDADA88E-65BE-4886-B7F9-5A18602E3B7B}" srcOrd="1" destOrd="0" presId="urn:microsoft.com/office/officeart/2005/8/layout/hierarchy2"/>
    <dgm:cxn modelId="{DFF83558-4498-492A-BB92-3DE60E811C20}" type="presOf" srcId="{06DFFE69-765D-437D-8DE8-B74402376EF6}" destId="{6E428903-FEDF-4141-8C48-BBBDEF3638DD}" srcOrd="0" destOrd="0" presId="urn:microsoft.com/office/officeart/2005/8/layout/hierarchy2"/>
    <dgm:cxn modelId="{2DE4157B-40E2-4744-B9A0-329A8457794A}" srcId="{0749AFD8-1FE2-42F0-8762-C7ABE0147243}" destId="{E56BE685-EE55-4E37-B454-4C9C0D361117}" srcOrd="0" destOrd="0" parTransId="{87EB13E0-BC74-41D8-AD9F-CA6EECCB52B9}" sibTransId="{740DA0B2-12FF-40B5-81B7-6AC57DC2D7A2}"/>
    <dgm:cxn modelId="{B5DEB17C-40A9-46AC-A032-452798ACD0E8}" srcId="{BC70CCE0-82F2-4A0A-B034-097D30C65ACA}" destId="{06DFFE69-765D-437D-8DE8-B74402376EF6}" srcOrd="1" destOrd="0" parTransId="{A29936A3-C313-431E-807F-7589868D14CC}" sibTransId="{5E3A2DFD-A493-45C1-8EEF-F968CD4EC255}"/>
    <dgm:cxn modelId="{BF020E83-C30E-42CC-B2B2-5BF622E4DDC4}" srcId="{BC70CCE0-82F2-4A0A-B034-097D30C65ACA}" destId="{D79ABC0A-7608-4DB4-8C09-753C9DEC1546}" srcOrd="0" destOrd="0" parTransId="{7F7D084B-AB0B-4058-BEB0-6D00B529C418}" sibTransId="{6C060F3D-4A8E-48F0-AC0F-44EFFA9DF7A9}"/>
    <dgm:cxn modelId="{BA3E3697-80A3-488B-81CC-91BB040BB0D1}" type="presOf" srcId="{87EB13E0-BC74-41D8-AD9F-CA6EECCB52B9}" destId="{5047EF14-1E83-45CF-BD1B-4AE510B5C835}" srcOrd="0" destOrd="0" presId="urn:microsoft.com/office/officeart/2005/8/layout/hierarchy2"/>
    <dgm:cxn modelId="{36462A9D-914A-40C2-A8F0-B7FA833B0D6D}" srcId="{BC70CCE0-82F2-4A0A-B034-097D30C65ACA}" destId="{B7C5B9FF-B3A7-46E2-B654-3ECC1CA17A46}" srcOrd="2" destOrd="0" parTransId="{FCB2337F-002B-4E72-BBF6-21FE3390DED9}" sibTransId="{0FF15EFD-5E60-439A-B121-0F9A30AA7580}"/>
    <dgm:cxn modelId="{DBD12FA7-4981-4316-9993-6E2BCFA2E920}" type="presOf" srcId="{87EB13E0-BC74-41D8-AD9F-CA6EECCB52B9}" destId="{4B1D79E4-68F9-4A49-BC07-5DB18A816D01}" srcOrd="1" destOrd="0" presId="urn:microsoft.com/office/officeart/2005/8/layout/hierarchy2"/>
    <dgm:cxn modelId="{C3972BC5-FC79-47D9-8C4A-6E2D8C529B4A}" type="presOf" srcId="{A29936A3-C313-431E-807F-7589868D14CC}" destId="{F9A74732-8691-4785-B45C-1A000DA69C7B}" srcOrd="0" destOrd="0" presId="urn:microsoft.com/office/officeart/2005/8/layout/hierarchy2"/>
    <dgm:cxn modelId="{09A906E2-BCD1-4A61-AFBD-81323E6F2812}" srcId="{F2FB6D18-85C6-4CBD-8DE8-7DF6AAE86741}" destId="{0749AFD8-1FE2-42F0-8762-C7ABE0147243}" srcOrd="0" destOrd="0" parTransId="{4F899608-1D7E-4390-9673-77252DF8EB60}" sibTransId="{DE566A7D-86C0-49E4-822A-1B2438D9D743}"/>
    <dgm:cxn modelId="{898454E5-F723-4FD7-8C8B-418504F2A2FD}" type="presOf" srcId="{0749AFD8-1FE2-42F0-8762-C7ABE0147243}" destId="{B89C0B94-5A51-4C5F-828E-B4D252A51D80}" srcOrd="0" destOrd="0" presId="urn:microsoft.com/office/officeart/2005/8/layout/hierarchy2"/>
    <dgm:cxn modelId="{E93D7DFD-0666-4EF4-9A00-64B5E89D683A}" type="presOf" srcId="{F2FB6D18-85C6-4CBD-8DE8-7DF6AAE86741}" destId="{0B0E14C7-68D0-4276-A2CB-86F3096F68D6}" srcOrd="0" destOrd="0" presId="urn:microsoft.com/office/officeart/2005/8/layout/hierarchy2"/>
    <dgm:cxn modelId="{485049DA-BF00-49B8-BB52-038358719E15}" type="presParOf" srcId="{0B0E14C7-68D0-4276-A2CB-86F3096F68D6}" destId="{3FC102D2-5B90-4EB4-BC09-5ECD8E274038}" srcOrd="0" destOrd="0" presId="urn:microsoft.com/office/officeart/2005/8/layout/hierarchy2"/>
    <dgm:cxn modelId="{134642B7-D08D-4C3C-B121-41BAD1E2E4A0}" type="presParOf" srcId="{3FC102D2-5B90-4EB4-BC09-5ECD8E274038}" destId="{B89C0B94-5A51-4C5F-828E-B4D252A51D80}" srcOrd="0" destOrd="0" presId="urn:microsoft.com/office/officeart/2005/8/layout/hierarchy2"/>
    <dgm:cxn modelId="{F0B341A7-371F-46DD-9FC2-4C753F8A293B}" type="presParOf" srcId="{3FC102D2-5B90-4EB4-BC09-5ECD8E274038}" destId="{622A53AE-77A3-4A82-95F7-78FD5247390F}" srcOrd="1" destOrd="0" presId="urn:microsoft.com/office/officeart/2005/8/layout/hierarchy2"/>
    <dgm:cxn modelId="{1863F1AA-9020-458E-8616-A92FBC58DA91}" type="presParOf" srcId="{622A53AE-77A3-4A82-95F7-78FD5247390F}" destId="{5047EF14-1E83-45CF-BD1B-4AE510B5C835}" srcOrd="0" destOrd="0" presId="urn:microsoft.com/office/officeart/2005/8/layout/hierarchy2"/>
    <dgm:cxn modelId="{DC73E741-6965-492B-844B-90CA4D66CC00}" type="presParOf" srcId="{5047EF14-1E83-45CF-BD1B-4AE510B5C835}" destId="{4B1D79E4-68F9-4A49-BC07-5DB18A816D01}" srcOrd="0" destOrd="0" presId="urn:microsoft.com/office/officeart/2005/8/layout/hierarchy2"/>
    <dgm:cxn modelId="{61A36D4B-A260-4EF6-95E9-67AA5190A14E}" type="presParOf" srcId="{622A53AE-77A3-4A82-95F7-78FD5247390F}" destId="{86B3972D-98AE-4F3D-A27F-AA41F059538E}" srcOrd="1" destOrd="0" presId="urn:microsoft.com/office/officeart/2005/8/layout/hierarchy2"/>
    <dgm:cxn modelId="{029DECD0-51FA-4EBD-832A-A19D5F66ACF0}" type="presParOf" srcId="{86B3972D-98AE-4F3D-A27F-AA41F059538E}" destId="{835FE83B-58A6-4406-AFB4-54564F0F80B9}" srcOrd="0" destOrd="0" presId="urn:microsoft.com/office/officeart/2005/8/layout/hierarchy2"/>
    <dgm:cxn modelId="{75842115-758F-4A0D-9374-AD938CDD928D}" type="presParOf" srcId="{86B3972D-98AE-4F3D-A27F-AA41F059538E}" destId="{085E574A-D79B-41A6-A7EB-3A65AA3940E6}" srcOrd="1" destOrd="0" presId="urn:microsoft.com/office/officeart/2005/8/layout/hierarchy2"/>
    <dgm:cxn modelId="{B71555D5-6C5A-4289-AEBD-3B1A4569F0CA}" type="presParOf" srcId="{622A53AE-77A3-4A82-95F7-78FD5247390F}" destId="{AC56C0A7-ABBF-4B5E-9D49-0A3687005B4A}" srcOrd="2" destOrd="0" presId="urn:microsoft.com/office/officeart/2005/8/layout/hierarchy2"/>
    <dgm:cxn modelId="{8CD6F719-CFD2-4513-B675-74E747F57A78}" type="presParOf" srcId="{AC56C0A7-ABBF-4B5E-9D49-0A3687005B4A}" destId="{A6FA0FA6-9AFF-4D3C-950A-38261714A9E2}" srcOrd="0" destOrd="0" presId="urn:microsoft.com/office/officeart/2005/8/layout/hierarchy2"/>
    <dgm:cxn modelId="{323BCEE0-A2E4-42FE-9DC8-4047E03EE160}" type="presParOf" srcId="{622A53AE-77A3-4A82-95F7-78FD5247390F}" destId="{4013D58D-A849-482D-8291-9FB38AD8D5E2}" srcOrd="3" destOrd="0" presId="urn:microsoft.com/office/officeart/2005/8/layout/hierarchy2"/>
    <dgm:cxn modelId="{53D3912D-2913-4F9B-A2E2-6E7B9E71635B}" type="presParOf" srcId="{4013D58D-A849-482D-8291-9FB38AD8D5E2}" destId="{07FC8939-F8A5-46BA-A081-68EFCF9D4D3D}" srcOrd="0" destOrd="0" presId="urn:microsoft.com/office/officeart/2005/8/layout/hierarchy2"/>
    <dgm:cxn modelId="{2829C0A9-893B-45C8-A408-CE7E421AF276}" type="presParOf" srcId="{4013D58D-A849-482D-8291-9FB38AD8D5E2}" destId="{D1DA7309-5A48-4223-9E82-0CF98AD3C1D2}" srcOrd="1" destOrd="0" presId="urn:microsoft.com/office/officeart/2005/8/layout/hierarchy2"/>
    <dgm:cxn modelId="{5CD701D0-6C81-404A-B976-F417521CE8D8}" type="presParOf" srcId="{D1DA7309-5A48-4223-9E82-0CF98AD3C1D2}" destId="{6F33CB6F-29BA-4567-A014-3C1BAE18D79E}" srcOrd="0" destOrd="0" presId="urn:microsoft.com/office/officeart/2005/8/layout/hierarchy2"/>
    <dgm:cxn modelId="{F4115FAD-0E1E-45F9-8E51-A3BC2A9B94A1}" type="presParOf" srcId="{6F33CB6F-29BA-4567-A014-3C1BAE18D79E}" destId="{AE295C55-97C2-4ECE-8D55-40C59363A9CE}" srcOrd="0" destOrd="0" presId="urn:microsoft.com/office/officeart/2005/8/layout/hierarchy2"/>
    <dgm:cxn modelId="{49A91424-C055-414C-A080-1E4B79388CA7}" type="presParOf" srcId="{D1DA7309-5A48-4223-9E82-0CF98AD3C1D2}" destId="{9822A0DA-4C2A-4800-9C59-39AD4E115282}" srcOrd="1" destOrd="0" presId="urn:microsoft.com/office/officeart/2005/8/layout/hierarchy2"/>
    <dgm:cxn modelId="{80FCB49D-33E3-41B0-ABD3-416AB67B137A}" type="presParOf" srcId="{9822A0DA-4C2A-4800-9C59-39AD4E115282}" destId="{9FB75C49-A80F-4015-AB62-BD626F46EF02}" srcOrd="0" destOrd="0" presId="urn:microsoft.com/office/officeart/2005/8/layout/hierarchy2"/>
    <dgm:cxn modelId="{723C1CCB-3A99-4233-B59D-0B47C33EF358}" type="presParOf" srcId="{9822A0DA-4C2A-4800-9C59-39AD4E115282}" destId="{164E8069-68C2-4DF9-8080-ED19E6DC47F2}" srcOrd="1" destOrd="0" presId="urn:microsoft.com/office/officeart/2005/8/layout/hierarchy2"/>
    <dgm:cxn modelId="{881639C7-4CDD-4339-80A8-835E62664170}" type="presParOf" srcId="{D1DA7309-5A48-4223-9E82-0CF98AD3C1D2}" destId="{F9A74732-8691-4785-B45C-1A000DA69C7B}" srcOrd="2" destOrd="0" presId="urn:microsoft.com/office/officeart/2005/8/layout/hierarchy2"/>
    <dgm:cxn modelId="{69ABA42F-E26C-4C71-8BC0-8DD6062E38A5}" type="presParOf" srcId="{F9A74732-8691-4785-B45C-1A000DA69C7B}" destId="{DDADA88E-65BE-4886-B7F9-5A18602E3B7B}" srcOrd="0" destOrd="0" presId="urn:microsoft.com/office/officeart/2005/8/layout/hierarchy2"/>
    <dgm:cxn modelId="{4D45E3DD-18D7-48EC-BF6B-7572F1FAFA6E}" type="presParOf" srcId="{D1DA7309-5A48-4223-9E82-0CF98AD3C1D2}" destId="{AFD2E27E-B5DB-455E-8D12-945AC8B7FE11}" srcOrd="3" destOrd="0" presId="urn:microsoft.com/office/officeart/2005/8/layout/hierarchy2"/>
    <dgm:cxn modelId="{A4932F9B-389A-41D6-83CD-67144A5EA8B1}" type="presParOf" srcId="{AFD2E27E-B5DB-455E-8D12-945AC8B7FE11}" destId="{6E428903-FEDF-4141-8C48-BBBDEF3638DD}" srcOrd="0" destOrd="0" presId="urn:microsoft.com/office/officeart/2005/8/layout/hierarchy2"/>
    <dgm:cxn modelId="{C4BC75F6-4AC0-45D0-A15C-AA9C7EEF817B}" type="presParOf" srcId="{AFD2E27E-B5DB-455E-8D12-945AC8B7FE11}" destId="{B45EAAAB-31D6-4777-838D-D693AFCD1C4A}" srcOrd="1" destOrd="0" presId="urn:microsoft.com/office/officeart/2005/8/layout/hierarchy2"/>
    <dgm:cxn modelId="{AB2377D9-AF4F-4A99-BD7A-4B855B6297A1}" type="presParOf" srcId="{D1DA7309-5A48-4223-9E82-0CF98AD3C1D2}" destId="{12A7D696-B26D-415C-B333-E3A4C4C59CDC}" srcOrd="4" destOrd="0" presId="urn:microsoft.com/office/officeart/2005/8/layout/hierarchy2"/>
    <dgm:cxn modelId="{D0E138E2-57E4-4907-B1A3-74A7F53EC27B}" type="presParOf" srcId="{12A7D696-B26D-415C-B333-E3A4C4C59CDC}" destId="{26302ED9-70BC-4CDE-BD50-938DB682C2B7}" srcOrd="0" destOrd="0" presId="urn:microsoft.com/office/officeart/2005/8/layout/hierarchy2"/>
    <dgm:cxn modelId="{50632FDA-C0F2-4194-BF2A-B18CEA1D184F}" type="presParOf" srcId="{D1DA7309-5A48-4223-9E82-0CF98AD3C1D2}" destId="{A30A3198-63D5-40F4-B29D-DAD9D3BAD3C8}" srcOrd="5" destOrd="0" presId="urn:microsoft.com/office/officeart/2005/8/layout/hierarchy2"/>
    <dgm:cxn modelId="{7C77DBD1-56CC-44C6-897A-BB75280E16E1}" type="presParOf" srcId="{A30A3198-63D5-40F4-B29D-DAD9D3BAD3C8}" destId="{B882CC2B-8995-43BD-88CA-2E15EDD66813}" srcOrd="0" destOrd="0" presId="urn:microsoft.com/office/officeart/2005/8/layout/hierarchy2"/>
    <dgm:cxn modelId="{EE80F2A3-5A21-4AD0-835A-94342817C6F1}" type="presParOf" srcId="{A30A3198-63D5-40F4-B29D-DAD9D3BAD3C8}" destId="{24AFAF39-8FA1-4880-972D-0BCC2779C71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C8E17C-48BF-4BCF-B32C-FBC9EB0EDE5C}" type="doc">
      <dgm:prSet loTypeId="urn:microsoft.com/office/officeart/2005/8/layout/default#15" loCatId="list" qsTypeId="urn:microsoft.com/office/officeart/2005/8/quickstyle/simple1" qsCatId="simple" csTypeId="urn:microsoft.com/office/officeart/2005/8/colors/colorful3" csCatId="colorful" phldr="1"/>
      <dgm:spPr/>
      <dgm:t>
        <a:bodyPr/>
        <a:lstStyle/>
        <a:p>
          <a:endParaRPr lang="en-US"/>
        </a:p>
      </dgm:t>
    </dgm:pt>
    <dgm:pt modelId="{B7B335BF-AA6D-44AA-BBB1-552E17E4B944}">
      <dgm:prSet phldrT="[Text]" custT="1"/>
      <dgm:spPr>
        <a:solidFill>
          <a:schemeClr val="accent3">
            <a:lumMod val="75000"/>
          </a:schemeClr>
        </a:solidFill>
      </dgm:spPr>
      <dgm:t>
        <a:bodyPr/>
        <a:lstStyle/>
        <a:p>
          <a:r>
            <a:rPr lang="en-US" sz="1800" dirty="0"/>
            <a:t>Market</a:t>
          </a:r>
        </a:p>
      </dgm:t>
    </dgm:pt>
    <dgm:pt modelId="{FD34C297-0FD3-4543-98A4-45401F32BD45}" type="parTrans" cxnId="{085FB0E3-42CC-4281-B06C-006254B3795C}">
      <dgm:prSet/>
      <dgm:spPr/>
      <dgm:t>
        <a:bodyPr/>
        <a:lstStyle/>
        <a:p>
          <a:endParaRPr lang="en-US" sz="1800"/>
        </a:p>
      </dgm:t>
    </dgm:pt>
    <dgm:pt modelId="{FCA13903-48BB-4691-823C-C1E1773F793E}" type="sibTrans" cxnId="{085FB0E3-42CC-4281-B06C-006254B3795C}">
      <dgm:prSet/>
      <dgm:spPr/>
      <dgm:t>
        <a:bodyPr/>
        <a:lstStyle/>
        <a:p>
          <a:endParaRPr lang="en-US" sz="1800"/>
        </a:p>
      </dgm:t>
    </dgm:pt>
    <dgm:pt modelId="{C3A3DFE8-473C-46D4-8E32-B304E54795A7}">
      <dgm:prSet custT="1"/>
      <dgm:spPr>
        <a:solidFill>
          <a:schemeClr val="accent3">
            <a:lumMod val="50000"/>
          </a:schemeClr>
        </a:solidFill>
      </dgm:spPr>
      <dgm:t>
        <a:bodyPr/>
        <a:lstStyle/>
        <a:p>
          <a:r>
            <a:rPr lang="en-US" sz="1800" dirty="0"/>
            <a:t>Raw materials</a:t>
          </a:r>
        </a:p>
      </dgm:t>
    </dgm:pt>
    <dgm:pt modelId="{7C19DDE0-4903-439F-9CB5-9036A8C82A2F}" type="parTrans" cxnId="{9812AFC1-1740-4AAE-9C0D-1ED98949CDC4}">
      <dgm:prSet/>
      <dgm:spPr/>
      <dgm:t>
        <a:bodyPr/>
        <a:lstStyle/>
        <a:p>
          <a:endParaRPr lang="en-US" sz="1800"/>
        </a:p>
      </dgm:t>
    </dgm:pt>
    <dgm:pt modelId="{0BF83AF4-AD00-430C-AE89-C7790F1B2870}" type="sibTrans" cxnId="{9812AFC1-1740-4AAE-9C0D-1ED98949CDC4}">
      <dgm:prSet/>
      <dgm:spPr/>
      <dgm:t>
        <a:bodyPr/>
        <a:lstStyle/>
        <a:p>
          <a:endParaRPr lang="en-US" sz="1800"/>
        </a:p>
      </dgm:t>
    </dgm:pt>
    <dgm:pt modelId="{194FC54D-2F3C-45BB-8FED-B19018F1C039}">
      <dgm:prSet custT="1"/>
      <dgm:spPr/>
      <dgm:t>
        <a:bodyPr/>
        <a:lstStyle/>
        <a:p>
          <a:r>
            <a:rPr lang="en-US" sz="1800" dirty="0"/>
            <a:t>Labor</a:t>
          </a:r>
        </a:p>
      </dgm:t>
    </dgm:pt>
    <dgm:pt modelId="{192FA94E-E5F5-4079-A34B-290747BD3305}" type="parTrans" cxnId="{4F92D017-E669-4D9E-93BE-662CE3D6F002}">
      <dgm:prSet/>
      <dgm:spPr/>
      <dgm:t>
        <a:bodyPr/>
        <a:lstStyle/>
        <a:p>
          <a:endParaRPr lang="en-US" sz="1800"/>
        </a:p>
      </dgm:t>
    </dgm:pt>
    <dgm:pt modelId="{FAE74F91-6C76-4192-A282-568E1402A010}" type="sibTrans" cxnId="{4F92D017-E669-4D9E-93BE-662CE3D6F002}">
      <dgm:prSet/>
      <dgm:spPr/>
      <dgm:t>
        <a:bodyPr/>
        <a:lstStyle/>
        <a:p>
          <a:endParaRPr lang="en-US" sz="1800"/>
        </a:p>
      </dgm:t>
    </dgm:pt>
    <dgm:pt modelId="{AB7E6008-9DC4-49CC-866C-FBF6F9D40691}">
      <dgm:prSet custT="1"/>
      <dgm:spPr/>
      <dgm:t>
        <a:bodyPr/>
        <a:lstStyle/>
        <a:p>
          <a:r>
            <a:rPr lang="en-US" sz="1400" dirty="0"/>
            <a:t>Transportation</a:t>
          </a:r>
          <a:endParaRPr lang="en-US" sz="1400" dirty="0">
            <a:sym typeface="Wingdings" pitchFamily="2" charset="2"/>
          </a:endParaRPr>
        </a:p>
      </dgm:t>
    </dgm:pt>
    <dgm:pt modelId="{D56A3B44-034F-4ABC-A1DE-F781674A95B9}" type="parTrans" cxnId="{26AD42D3-A7DD-4C0D-B8A2-CEBBE73434F6}">
      <dgm:prSet/>
      <dgm:spPr/>
      <dgm:t>
        <a:bodyPr/>
        <a:lstStyle/>
        <a:p>
          <a:endParaRPr lang="en-US" sz="1800"/>
        </a:p>
      </dgm:t>
    </dgm:pt>
    <dgm:pt modelId="{F4C0161B-8597-4777-A995-30FF20383D36}" type="sibTrans" cxnId="{26AD42D3-A7DD-4C0D-B8A2-CEBBE73434F6}">
      <dgm:prSet/>
      <dgm:spPr/>
      <dgm:t>
        <a:bodyPr/>
        <a:lstStyle/>
        <a:p>
          <a:endParaRPr lang="en-US" sz="1800"/>
        </a:p>
      </dgm:t>
    </dgm:pt>
    <dgm:pt modelId="{A7789F5A-E73F-49F4-832E-B2A20AC24301}">
      <dgm:prSet custT="1"/>
      <dgm:spPr/>
      <dgm:t>
        <a:bodyPr/>
        <a:lstStyle/>
        <a:p>
          <a:r>
            <a:rPr lang="en-US" sz="1800" dirty="0">
              <a:sym typeface="Wingdings" pitchFamily="2" charset="2"/>
            </a:rPr>
            <a:t>Utilities</a:t>
          </a:r>
        </a:p>
      </dgm:t>
    </dgm:pt>
    <dgm:pt modelId="{840FD542-2753-4D7B-8A6D-D2A41D886132}" type="parTrans" cxnId="{E4D80AD8-7547-4CD3-A89B-858CE10E6F13}">
      <dgm:prSet/>
      <dgm:spPr/>
      <dgm:t>
        <a:bodyPr/>
        <a:lstStyle/>
        <a:p>
          <a:endParaRPr lang="en-US" sz="1800"/>
        </a:p>
      </dgm:t>
    </dgm:pt>
    <dgm:pt modelId="{D5777610-54F3-4426-96DE-967A9BD5E95C}" type="sibTrans" cxnId="{E4D80AD8-7547-4CD3-A89B-858CE10E6F13}">
      <dgm:prSet/>
      <dgm:spPr/>
      <dgm:t>
        <a:bodyPr/>
        <a:lstStyle/>
        <a:p>
          <a:endParaRPr lang="en-US" sz="1800"/>
        </a:p>
      </dgm:t>
    </dgm:pt>
    <dgm:pt modelId="{927E2FB1-7E44-493E-893D-B306A8A353A8}">
      <dgm:prSet custT="1"/>
      <dgm:spPr/>
      <dgm:t>
        <a:bodyPr/>
        <a:lstStyle/>
        <a:p>
          <a:r>
            <a:rPr lang="en-US" sz="1800" dirty="0">
              <a:sym typeface="Wingdings" pitchFamily="2" charset="2"/>
            </a:rPr>
            <a:t>Climate</a:t>
          </a:r>
        </a:p>
      </dgm:t>
    </dgm:pt>
    <dgm:pt modelId="{8D295BA9-574B-4A8E-BAB0-622AA3C30C50}" type="parTrans" cxnId="{008B9683-78B6-4AAC-921B-B15E3D36C523}">
      <dgm:prSet/>
      <dgm:spPr/>
      <dgm:t>
        <a:bodyPr/>
        <a:lstStyle/>
        <a:p>
          <a:endParaRPr lang="en-US" sz="1800"/>
        </a:p>
      </dgm:t>
    </dgm:pt>
    <dgm:pt modelId="{715CA5CB-91CA-4A3D-A254-41CC36A83A9E}" type="sibTrans" cxnId="{008B9683-78B6-4AAC-921B-B15E3D36C523}">
      <dgm:prSet/>
      <dgm:spPr/>
      <dgm:t>
        <a:bodyPr/>
        <a:lstStyle/>
        <a:p>
          <a:endParaRPr lang="en-US" sz="1800"/>
        </a:p>
      </dgm:t>
    </dgm:pt>
    <dgm:pt modelId="{0734210D-0C74-4E7B-9A8D-0A63FFA67285}">
      <dgm:prSet custT="1"/>
      <dgm:spPr/>
      <dgm:t>
        <a:bodyPr/>
        <a:lstStyle/>
        <a:p>
          <a:r>
            <a:rPr lang="en-US" sz="1600" dirty="0">
              <a:sym typeface="Wingdings" pitchFamily="2" charset="2"/>
            </a:rPr>
            <a:t>Federal</a:t>
          </a:r>
          <a:r>
            <a:rPr lang="en-US" sz="1800" dirty="0">
              <a:sym typeface="Wingdings" pitchFamily="2" charset="2"/>
            </a:rPr>
            <a:t> activities in area</a:t>
          </a:r>
        </a:p>
      </dgm:t>
    </dgm:pt>
    <dgm:pt modelId="{E95E72A3-1DCA-4B19-8DEE-0CD19E5F2D40}" type="parTrans" cxnId="{2F274BF2-193F-498B-87D1-B2BE8898D4CA}">
      <dgm:prSet/>
      <dgm:spPr/>
      <dgm:t>
        <a:bodyPr/>
        <a:lstStyle/>
        <a:p>
          <a:endParaRPr lang="en-US" sz="1800"/>
        </a:p>
      </dgm:t>
    </dgm:pt>
    <dgm:pt modelId="{12BD5913-B68F-46BA-B14F-26A1CFA72C72}" type="sibTrans" cxnId="{2F274BF2-193F-498B-87D1-B2BE8898D4CA}">
      <dgm:prSet/>
      <dgm:spPr/>
      <dgm:t>
        <a:bodyPr/>
        <a:lstStyle/>
        <a:p>
          <a:endParaRPr lang="en-US" sz="1800"/>
        </a:p>
      </dgm:t>
    </dgm:pt>
    <dgm:pt modelId="{8BC5E2E4-39E6-4D47-932E-F6FD1A66E24A}">
      <dgm:prSet custT="1"/>
      <dgm:spPr/>
      <dgm:t>
        <a:bodyPr/>
        <a:lstStyle/>
        <a:p>
          <a:r>
            <a:rPr lang="en-US" sz="1400" dirty="0">
              <a:sym typeface="Wingdings" pitchFamily="2" charset="2"/>
            </a:rPr>
            <a:t>Representation in progress</a:t>
          </a:r>
        </a:p>
      </dgm:t>
    </dgm:pt>
    <dgm:pt modelId="{7A7B0732-3709-4175-BB8C-18B2FB4B7482}" type="parTrans" cxnId="{C66CE7BB-05FA-4175-B09E-2538B6DB2AFD}">
      <dgm:prSet/>
      <dgm:spPr/>
      <dgm:t>
        <a:bodyPr/>
        <a:lstStyle/>
        <a:p>
          <a:endParaRPr lang="en-US" sz="1800"/>
        </a:p>
      </dgm:t>
    </dgm:pt>
    <dgm:pt modelId="{08DE0654-3D89-4441-95F8-D4567BCBA9BD}" type="sibTrans" cxnId="{C66CE7BB-05FA-4175-B09E-2538B6DB2AFD}">
      <dgm:prSet/>
      <dgm:spPr/>
      <dgm:t>
        <a:bodyPr/>
        <a:lstStyle/>
        <a:p>
          <a:endParaRPr lang="en-US" sz="1800"/>
        </a:p>
      </dgm:t>
    </dgm:pt>
    <dgm:pt modelId="{3AF27135-5745-4E8A-A34D-69D0886A8B86}">
      <dgm:prSet custT="1"/>
      <dgm:spPr/>
      <dgm:t>
        <a:bodyPr/>
        <a:lstStyle/>
        <a:p>
          <a:r>
            <a:rPr lang="en-US" sz="1800" dirty="0">
              <a:sym typeface="Wingdings" pitchFamily="2" charset="2"/>
            </a:rPr>
            <a:t>Financing</a:t>
          </a:r>
        </a:p>
      </dgm:t>
    </dgm:pt>
    <dgm:pt modelId="{AD86D5F2-11BA-46E7-935F-39D20DADE6A0}" type="parTrans" cxnId="{733D2257-0BC3-4E9F-96EF-800307DA86D7}">
      <dgm:prSet/>
      <dgm:spPr/>
      <dgm:t>
        <a:bodyPr/>
        <a:lstStyle/>
        <a:p>
          <a:endParaRPr lang="en-US" sz="1800"/>
        </a:p>
      </dgm:t>
    </dgm:pt>
    <dgm:pt modelId="{41189769-36B4-4751-BCA0-D8A3663F734E}" type="sibTrans" cxnId="{733D2257-0BC3-4E9F-96EF-800307DA86D7}">
      <dgm:prSet/>
      <dgm:spPr/>
      <dgm:t>
        <a:bodyPr/>
        <a:lstStyle/>
        <a:p>
          <a:endParaRPr lang="en-US" sz="1800"/>
        </a:p>
      </dgm:t>
    </dgm:pt>
    <dgm:pt modelId="{393D1200-E901-4DD8-B984-6C1311CF3C21}">
      <dgm:prSet custT="1"/>
      <dgm:spPr/>
      <dgm:t>
        <a:bodyPr/>
        <a:lstStyle/>
        <a:p>
          <a:r>
            <a:rPr lang="en-US" sz="1800" dirty="0">
              <a:sym typeface="Wingdings" pitchFamily="2" charset="2"/>
            </a:rPr>
            <a:t>State government and taxes</a:t>
          </a:r>
        </a:p>
      </dgm:t>
    </dgm:pt>
    <dgm:pt modelId="{B434EB93-1C13-4866-A3A4-2161009C11AD}" type="parTrans" cxnId="{C2B6F840-76E3-4E20-9A4E-E4E37518C9BC}">
      <dgm:prSet/>
      <dgm:spPr/>
      <dgm:t>
        <a:bodyPr/>
        <a:lstStyle/>
        <a:p>
          <a:endParaRPr lang="en-US" sz="1800"/>
        </a:p>
      </dgm:t>
    </dgm:pt>
    <dgm:pt modelId="{7E7286AE-4A8B-4F36-9AC4-19790B8D8AD6}" type="sibTrans" cxnId="{C2B6F840-76E3-4E20-9A4E-E4E37518C9BC}">
      <dgm:prSet/>
      <dgm:spPr/>
      <dgm:t>
        <a:bodyPr/>
        <a:lstStyle/>
        <a:p>
          <a:endParaRPr lang="en-US" sz="1800"/>
        </a:p>
      </dgm:t>
    </dgm:pt>
    <dgm:pt modelId="{15A98325-547A-498A-BAF1-0BF1919B0A9C}">
      <dgm:prSet custT="1"/>
      <dgm:spPr/>
      <dgm:t>
        <a:bodyPr/>
        <a:lstStyle/>
        <a:p>
          <a:r>
            <a:rPr lang="en-US" sz="1800" dirty="0">
              <a:sym typeface="Wingdings" pitchFamily="2" charset="2"/>
            </a:rPr>
            <a:t>Local government and taxes</a:t>
          </a:r>
        </a:p>
      </dgm:t>
    </dgm:pt>
    <dgm:pt modelId="{BCAB4822-CB4B-4761-98C9-0F7E2724B40A}" type="parTrans" cxnId="{69A6E005-3B70-4479-B01B-416534C9CFF1}">
      <dgm:prSet/>
      <dgm:spPr/>
      <dgm:t>
        <a:bodyPr/>
        <a:lstStyle/>
        <a:p>
          <a:endParaRPr lang="en-US" sz="1800"/>
        </a:p>
      </dgm:t>
    </dgm:pt>
    <dgm:pt modelId="{A4100A50-B67E-4F1A-A69B-2908D71BC9D2}" type="sibTrans" cxnId="{69A6E005-3B70-4479-B01B-416534C9CFF1}">
      <dgm:prSet/>
      <dgm:spPr/>
      <dgm:t>
        <a:bodyPr/>
        <a:lstStyle/>
        <a:p>
          <a:endParaRPr lang="en-US" sz="1800"/>
        </a:p>
      </dgm:t>
    </dgm:pt>
    <dgm:pt modelId="{D048835E-FA8D-4485-A821-586B897FDF4D}">
      <dgm:prSet custT="1"/>
      <dgm:spPr/>
      <dgm:t>
        <a:bodyPr/>
        <a:lstStyle/>
        <a:p>
          <a:r>
            <a:rPr lang="en-US" sz="1800" dirty="0">
              <a:sym typeface="Wingdings" pitchFamily="2" charset="2"/>
            </a:rPr>
            <a:t>Community facilities</a:t>
          </a:r>
        </a:p>
      </dgm:t>
    </dgm:pt>
    <dgm:pt modelId="{C3FCA0A6-F48A-40B8-B560-611E2BEB326F}" type="parTrans" cxnId="{516E879D-63D0-4F12-8D04-6D6FCEB2115E}">
      <dgm:prSet/>
      <dgm:spPr/>
      <dgm:t>
        <a:bodyPr/>
        <a:lstStyle/>
        <a:p>
          <a:endParaRPr lang="en-US" sz="1800"/>
        </a:p>
      </dgm:t>
    </dgm:pt>
    <dgm:pt modelId="{A0363BBC-D628-4769-AE62-AA29A307EFBA}" type="sibTrans" cxnId="{516E879D-63D0-4F12-8D04-6D6FCEB2115E}">
      <dgm:prSet/>
      <dgm:spPr/>
      <dgm:t>
        <a:bodyPr/>
        <a:lstStyle/>
        <a:p>
          <a:endParaRPr lang="en-US" sz="1800"/>
        </a:p>
      </dgm:t>
    </dgm:pt>
    <dgm:pt modelId="{AB169F04-5F5B-4053-991C-27E50AB18CA6}">
      <dgm:prSet custT="1"/>
      <dgm:spPr/>
      <dgm:t>
        <a:bodyPr/>
        <a:lstStyle/>
        <a:p>
          <a:r>
            <a:rPr lang="en-US" sz="1800" dirty="0">
              <a:sym typeface="Wingdings" pitchFamily="2" charset="2"/>
            </a:rPr>
            <a:t>Community appearance</a:t>
          </a:r>
          <a:endParaRPr lang="en-US" sz="1800" dirty="0"/>
        </a:p>
      </dgm:t>
    </dgm:pt>
    <dgm:pt modelId="{09871519-B782-4DA0-BC0A-8F0AD771154A}" type="parTrans" cxnId="{74432884-42FB-4DBA-B6C0-E1B2E3CB0FE5}">
      <dgm:prSet/>
      <dgm:spPr/>
      <dgm:t>
        <a:bodyPr/>
        <a:lstStyle/>
        <a:p>
          <a:endParaRPr lang="en-US" sz="1800"/>
        </a:p>
      </dgm:t>
    </dgm:pt>
    <dgm:pt modelId="{367D4EF6-D3B3-4416-8764-49676AB7EDE4}" type="sibTrans" cxnId="{74432884-42FB-4DBA-B6C0-E1B2E3CB0FE5}">
      <dgm:prSet/>
      <dgm:spPr/>
      <dgm:t>
        <a:bodyPr/>
        <a:lstStyle/>
        <a:p>
          <a:endParaRPr lang="en-US" sz="1800"/>
        </a:p>
      </dgm:t>
    </dgm:pt>
    <dgm:pt modelId="{20B631B0-24AC-4BE9-A4A1-FE85347360DC}">
      <dgm:prSet custT="1"/>
      <dgm:spPr/>
      <dgm:t>
        <a:bodyPr/>
        <a:lstStyle/>
        <a:p>
          <a:r>
            <a:rPr lang="en-US" sz="1800" dirty="0">
              <a:sym typeface="Wingdings" pitchFamily="2" charset="2"/>
            </a:rPr>
            <a:t>The size of the community</a:t>
          </a:r>
          <a:endParaRPr lang="en-US" sz="1800" dirty="0"/>
        </a:p>
      </dgm:t>
    </dgm:pt>
    <dgm:pt modelId="{981067F7-D387-4CE9-8A4F-74B7EDC39ACE}" type="parTrans" cxnId="{26784233-D377-4CF0-ACB6-1D6801BA871B}">
      <dgm:prSet/>
      <dgm:spPr/>
      <dgm:t>
        <a:bodyPr/>
        <a:lstStyle/>
        <a:p>
          <a:endParaRPr lang="en-US"/>
        </a:p>
      </dgm:t>
    </dgm:pt>
    <dgm:pt modelId="{B6982AA0-1BA2-4CCB-9A5F-1560FC1DFEC4}" type="sibTrans" cxnId="{26784233-D377-4CF0-ACB6-1D6801BA871B}">
      <dgm:prSet/>
      <dgm:spPr/>
      <dgm:t>
        <a:bodyPr/>
        <a:lstStyle/>
        <a:p>
          <a:endParaRPr lang="en-US"/>
        </a:p>
      </dgm:t>
    </dgm:pt>
    <dgm:pt modelId="{9F627A8E-7D3D-4FD0-929C-37000E4FF1B7}">
      <dgm:prSet custT="1"/>
      <dgm:spPr/>
      <dgm:t>
        <a:bodyPr/>
        <a:lstStyle/>
        <a:p>
          <a:r>
            <a:rPr lang="en-US" sz="1800" dirty="0">
              <a:sym typeface="Wingdings" pitchFamily="2" charset="2"/>
            </a:rPr>
            <a:t>Population trend</a:t>
          </a:r>
          <a:endParaRPr lang="en-US" sz="1800" dirty="0"/>
        </a:p>
      </dgm:t>
    </dgm:pt>
    <dgm:pt modelId="{B059351E-C5A2-4BF8-B643-DAB2965B1804}" type="parTrans" cxnId="{6CE5AD0B-FB98-4362-830A-191974ECA4F5}">
      <dgm:prSet/>
      <dgm:spPr/>
      <dgm:t>
        <a:bodyPr/>
        <a:lstStyle/>
        <a:p>
          <a:endParaRPr lang="en-US"/>
        </a:p>
      </dgm:t>
    </dgm:pt>
    <dgm:pt modelId="{E77DD78B-2DA0-4D25-8DDD-DF839AAB5C7A}" type="sibTrans" cxnId="{6CE5AD0B-FB98-4362-830A-191974ECA4F5}">
      <dgm:prSet/>
      <dgm:spPr/>
      <dgm:t>
        <a:bodyPr/>
        <a:lstStyle/>
        <a:p>
          <a:endParaRPr lang="en-US"/>
        </a:p>
      </dgm:t>
    </dgm:pt>
    <dgm:pt modelId="{EF51BC1F-6F5F-4D4B-B688-EF5DEB52926A}">
      <dgm:prSet/>
      <dgm:spPr/>
      <dgm:t>
        <a:bodyPr/>
        <a:lstStyle/>
        <a:p>
          <a:r>
            <a:rPr lang="en-US" dirty="0">
              <a:sym typeface="Wingdings" pitchFamily="2" charset="2"/>
            </a:rPr>
            <a:t>Community planning and zoning</a:t>
          </a:r>
          <a:endParaRPr lang="en-US" dirty="0"/>
        </a:p>
      </dgm:t>
    </dgm:pt>
    <dgm:pt modelId="{685FBD8A-1EAE-406F-BF56-2378CACE59D3}" type="parTrans" cxnId="{2025B62F-E433-46D8-90CF-CF5463EF1A77}">
      <dgm:prSet/>
      <dgm:spPr/>
      <dgm:t>
        <a:bodyPr/>
        <a:lstStyle/>
        <a:p>
          <a:endParaRPr lang="en-US"/>
        </a:p>
      </dgm:t>
    </dgm:pt>
    <dgm:pt modelId="{F9481F75-3C5A-44DB-8628-BADAD48E635D}" type="sibTrans" cxnId="{2025B62F-E433-46D8-90CF-CF5463EF1A77}">
      <dgm:prSet/>
      <dgm:spPr/>
      <dgm:t>
        <a:bodyPr/>
        <a:lstStyle/>
        <a:p>
          <a:endParaRPr lang="en-US"/>
        </a:p>
      </dgm:t>
    </dgm:pt>
    <dgm:pt modelId="{305D6E78-9440-4BAB-B960-515645AA0B30}">
      <dgm:prSet/>
      <dgm:spPr/>
      <dgm:t>
        <a:bodyPr/>
        <a:lstStyle/>
        <a:p>
          <a:r>
            <a:rPr lang="en-US" dirty="0"/>
            <a:t>Individual Sites</a:t>
          </a:r>
        </a:p>
      </dgm:t>
    </dgm:pt>
    <dgm:pt modelId="{631BA750-DBCA-42F1-B434-8EE568670505}" type="parTrans" cxnId="{4C49735B-ECE3-4A41-AF5D-567D8358520F}">
      <dgm:prSet/>
      <dgm:spPr/>
      <dgm:t>
        <a:bodyPr/>
        <a:lstStyle/>
        <a:p>
          <a:endParaRPr lang="en-US"/>
        </a:p>
      </dgm:t>
    </dgm:pt>
    <dgm:pt modelId="{A0207F21-04DA-4A67-A83E-59A629611FE1}" type="sibTrans" cxnId="{4C49735B-ECE3-4A41-AF5D-567D8358520F}">
      <dgm:prSet/>
      <dgm:spPr/>
      <dgm:t>
        <a:bodyPr/>
        <a:lstStyle/>
        <a:p>
          <a:endParaRPr lang="en-US"/>
        </a:p>
      </dgm:t>
    </dgm:pt>
    <dgm:pt modelId="{90D9D19E-C168-431D-8972-F14BC6CB967A}">
      <dgm:prSet/>
      <dgm:spPr/>
      <dgm:t>
        <a:bodyPr/>
        <a:lstStyle/>
        <a:p>
          <a:r>
            <a:rPr lang="en-US" dirty="0"/>
            <a:t>Others</a:t>
          </a:r>
        </a:p>
      </dgm:t>
    </dgm:pt>
    <dgm:pt modelId="{5C5AE79E-41A7-4CDE-98AD-29A00734DEFC}" type="parTrans" cxnId="{B46FB619-B970-4CEB-A483-B46E6818707F}">
      <dgm:prSet/>
      <dgm:spPr/>
      <dgm:t>
        <a:bodyPr/>
        <a:lstStyle/>
        <a:p>
          <a:endParaRPr lang="en-US"/>
        </a:p>
      </dgm:t>
    </dgm:pt>
    <dgm:pt modelId="{7F3C4C32-5910-4DD5-89BC-AA75C238DFBF}" type="sibTrans" cxnId="{B46FB619-B970-4CEB-A483-B46E6818707F}">
      <dgm:prSet/>
      <dgm:spPr/>
      <dgm:t>
        <a:bodyPr/>
        <a:lstStyle/>
        <a:p>
          <a:endParaRPr lang="en-US"/>
        </a:p>
      </dgm:t>
    </dgm:pt>
    <dgm:pt modelId="{A576C00F-F427-4C13-9222-B462066B9C97}" type="pres">
      <dgm:prSet presAssocID="{34C8E17C-48BF-4BCF-B32C-FBC9EB0EDE5C}" presName="diagram" presStyleCnt="0">
        <dgm:presLayoutVars>
          <dgm:dir/>
          <dgm:resizeHandles val="exact"/>
        </dgm:presLayoutVars>
      </dgm:prSet>
      <dgm:spPr/>
    </dgm:pt>
    <dgm:pt modelId="{03EFF762-4CA7-4C9D-B0ED-29F51B3EA90D}" type="pres">
      <dgm:prSet presAssocID="{B7B335BF-AA6D-44AA-BBB1-552E17E4B944}" presName="node" presStyleLbl="node1" presStyleIdx="0" presStyleCnt="18" custScaleX="59759">
        <dgm:presLayoutVars>
          <dgm:bulletEnabled val="1"/>
        </dgm:presLayoutVars>
      </dgm:prSet>
      <dgm:spPr/>
    </dgm:pt>
    <dgm:pt modelId="{09ADE345-68BF-4235-A635-07A68C4FD657}" type="pres">
      <dgm:prSet presAssocID="{FCA13903-48BB-4691-823C-C1E1773F793E}" presName="sibTrans" presStyleCnt="0"/>
      <dgm:spPr/>
    </dgm:pt>
    <dgm:pt modelId="{85A799A5-1308-490F-AF41-A34951373878}" type="pres">
      <dgm:prSet presAssocID="{C3A3DFE8-473C-46D4-8E32-B304E54795A7}" presName="node" presStyleLbl="node1" presStyleIdx="1" presStyleCnt="18" custScaleX="59759">
        <dgm:presLayoutVars>
          <dgm:bulletEnabled val="1"/>
        </dgm:presLayoutVars>
      </dgm:prSet>
      <dgm:spPr/>
    </dgm:pt>
    <dgm:pt modelId="{9B79AD16-4443-40C2-A596-C400BFAC871F}" type="pres">
      <dgm:prSet presAssocID="{0BF83AF4-AD00-430C-AE89-C7790F1B2870}" presName="sibTrans" presStyleCnt="0"/>
      <dgm:spPr/>
    </dgm:pt>
    <dgm:pt modelId="{04056660-AEA1-48B7-8035-B0A7CDA11D73}" type="pres">
      <dgm:prSet presAssocID="{194FC54D-2F3C-45BB-8FED-B19018F1C039}" presName="node" presStyleLbl="node1" presStyleIdx="2" presStyleCnt="18" custScaleX="59759" custLinFactNeighborX="-371" custLinFactNeighborY="-3708">
        <dgm:presLayoutVars>
          <dgm:bulletEnabled val="1"/>
        </dgm:presLayoutVars>
      </dgm:prSet>
      <dgm:spPr/>
    </dgm:pt>
    <dgm:pt modelId="{3BB4208B-9E4B-492B-9A48-1C3E91159596}" type="pres">
      <dgm:prSet presAssocID="{FAE74F91-6C76-4192-A282-568E1402A010}" presName="sibTrans" presStyleCnt="0"/>
      <dgm:spPr/>
    </dgm:pt>
    <dgm:pt modelId="{54582370-F2E4-4A66-AF5B-CB55FAF60992}" type="pres">
      <dgm:prSet presAssocID="{AB7E6008-9DC4-49CC-866C-FBF6F9D40691}" presName="node" presStyleLbl="node1" presStyleIdx="3" presStyleCnt="18" custScaleX="59759">
        <dgm:presLayoutVars>
          <dgm:bulletEnabled val="1"/>
        </dgm:presLayoutVars>
      </dgm:prSet>
      <dgm:spPr/>
    </dgm:pt>
    <dgm:pt modelId="{4A6EF255-29AD-4A25-B511-DEBEBBCEFB34}" type="pres">
      <dgm:prSet presAssocID="{F4C0161B-8597-4777-A995-30FF20383D36}" presName="sibTrans" presStyleCnt="0"/>
      <dgm:spPr/>
    </dgm:pt>
    <dgm:pt modelId="{43A404A4-D156-42A8-B69C-8BA1ECAFC537}" type="pres">
      <dgm:prSet presAssocID="{A7789F5A-E73F-49F4-832E-B2A20AC24301}" presName="node" presStyleLbl="node1" presStyleIdx="4" presStyleCnt="18" custScaleX="59759">
        <dgm:presLayoutVars>
          <dgm:bulletEnabled val="1"/>
        </dgm:presLayoutVars>
      </dgm:prSet>
      <dgm:spPr/>
    </dgm:pt>
    <dgm:pt modelId="{78A76775-C665-45FC-A20A-D892D5C2E5CA}" type="pres">
      <dgm:prSet presAssocID="{D5777610-54F3-4426-96DE-967A9BD5E95C}" presName="sibTrans" presStyleCnt="0"/>
      <dgm:spPr/>
    </dgm:pt>
    <dgm:pt modelId="{3C6059CB-6BF6-4151-9CE6-979602B8BFA4}" type="pres">
      <dgm:prSet presAssocID="{927E2FB1-7E44-493E-893D-B306A8A353A8}" presName="node" presStyleLbl="node1" presStyleIdx="5" presStyleCnt="18" custScaleX="59759">
        <dgm:presLayoutVars>
          <dgm:bulletEnabled val="1"/>
        </dgm:presLayoutVars>
      </dgm:prSet>
      <dgm:spPr/>
    </dgm:pt>
    <dgm:pt modelId="{0A26D843-ABC4-4463-A053-5474B4E0631D}" type="pres">
      <dgm:prSet presAssocID="{715CA5CB-91CA-4A3D-A254-41CC36A83A9E}" presName="sibTrans" presStyleCnt="0"/>
      <dgm:spPr/>
    </dgm:pt>
    <dgm:pt modelId="{3FC2B5A0-8F76-4B0B-B42F-CB100012C0E6}" type="pres">
      <dgm:prSet presAssocID="{0734210D-0C74-4E7B-9A8D-0A63FFA67285}" presName="node" presStyleLbl="node1" presStyleIdx="6" presStyleCnt="18" custScaleX="59759">
        <dgm:presLayoutVars>
          <dgm:bulletEnabled val="1"/>
        </dgm:presLayoutVars>
      </dgm:prSet>
      <dgm:spPr/>
    </dgm:pt>
    <dgm:pt modelId="{98973360-4895-4CFC-9CC1-E6657CCE08C6}" type="pres">
      <dgm:prSet presAssocID="{12BD5913-B68F-46BA-B14F-26A1CFA72C72}" presName="sibTrans" presStyleCnt="0"/>
      <dgm:spPr/>
    </dgm:pt>
    <dgm:pt modelId="{66BC54CF-6834-469B-825B-EDD17D73E35C}" type="pres">
      <dgm:prSet presAssocID="{8BC5E2E4-39E6-4D47-932E-F6FD1A66E24A}" presName="node" presStyleLbl="node1" presStyleIdx="7" presStyleCnt="18" custScaleX="59759">
        <dgm:presLayoutVars>
          <dgm:bulletEnabled val="1"/>
        </dgm:presLayoutVars>
      </dgm:prSet>
      <dgm:spPr/>
    </dgm:pt>
    <dgm:pt modelId="{993C233F-8735-416B-92A7-3AEAC85F4960}" type="pres">
      <dgm:prSet presAssocID="{08DE0654-3D89-4441-95F8-D4567BCBA9BD}" presName="sibTrans" presStyleCnt="0"/>
      <dgm:spPr/>
    </dgm:pt>
    <dgm:pt modelId="{78AFBDCD-53A9-48D7-A865-C1FCA56B1A99}" type="pres">
      <dgm:prSet presAssocID="{3AF27135-5745-4E8A-A34D-69D0886A8B86}" presName="node" presStyleLbl="node1" presStyleIdx="8" presStyleCnt="18" custScaleX="59759">
        <dgm:presLayoutVars>
          <dgm:bulletEnabled val="1"/>
        </dgm:presLayoutVars>
      </dgm:prSet>
      <dgm:spPr/>
    </dgm:pt>
    <dgm:pt modelId="{DD575851-35D3-4FDA-A9F6-B66BB8753AB1}" type="pres">
      <dgm:prSet presAssocID="{41189769-36B4-4751-BCA0-D8A3663F734E}" presName="sibTrans" presStyleCnt="0"/>
      <dgm:spPr/>
    </dgm:pt>
    <dgm:pt modelId="{6A4DB2A2-3E1D-40D7-83D0-A9B59F1485A7}" type="pres">
      <dgm:prSet presAssocID="{393D1200-E901-4DD8-B984-6C1311CF3C21}" presName="node" presStyleLbl="node1" presStyleIdx="9" presStyleCnt="18" custScaleX="59759">
        <dgm:presLayoutVars>
          <dgm:bulletEnabled val="1"/>
        </dgm:presLayoutVars>
      </dgm:prSet>
      <dgm:spPr/>
    </dgm:pt>
    <dgm:pt modelId="{5D4F1133-5068-4CB9-8B12-A39E1073B076}" type="pres">
      <dgm:prSet presAssocID="{7E7286AE-4A8B-4F36-9AC4-19790B8D8AD6}" presName="sibTrans" presStyleCnt="0"/>
      <dgm:spPr/>
    </dgm:pt>
    <dgm:pt modelId="{32B48AE6-1B72-49F0-B5BA-49196E87D36A}" type="pres">
      <dgm:prSet presAssocID="{15A98325-547A-498A-BAF1-0BF1919B0A9C}" presName="node" presStyleLbl="node1" presStyleIdx="10" presStyleCnt="18" custScaleX="59759">
        <dgm:presLayoutVars>
          <dgm:bulletEnabled val="1"/>
        </dgm:presLayoutVars>
      </dgm:prSet>
      <dgm:spPr/>
    </dgm:pt>
    <dgm:pt modelId="{8E55632B-FE99-4020-B25F-B6263D4BD821}" type="pres">
      <dgm:prSet presAssocID="{A4100A50-B67E-4F1A-A69B-2908D71BC9D2}" presName="sibTrans" presStyleCnt="0"/>
      <dgm:spPr/>
    </dgm:pt>
    <dgm:pt modelId="{ED3225F2-DA0F-40AF-A73B-F6C6B56F0E39}" type="pres">
      <dgm:prSet presAssocID="{D048835E-FA8D-4485-A821-586B897FDF4D}" presName="node" presStyleLbl="node1" presStyleIdx="11" presStyleCnt="18" custScaleX="59759">
        <dgm:presLayoutVars>
          <dgm:bulletEnabled val="1"/>
        </dgm:presLayoutVars>
      </dgm:prSet>
      <dgm:spPr/>
    </dgm:pt>
    <dgm:pt modelId="{F831095A-F793-462B-A557-283E3524E8E9}" type="pres">
      <dgm:prSet presAssocID="{A0363BBC-D628-4769-AE62-AA29A307EFBA}" presName="sibTrans" presStyleCnt="0"/>
      <dgm:spPr/>
    </dgm:pt>
    <dgm:pt modelId="{6EF8F40D-665A-4701-B88B-CD6A4270716D}" type="pres">
      <dgm:prSet presAssocID="{AB169F04-5F5B-4053-991C-27E50AB18CA6}" presName="node" presStyleLbl="node1" presStyleIdx="12" presStyleCnt="18" custScaleX="59759">
        <dgm:presLayoutVars>
          <dgm:bulletEnabled val="1"/>
        </dgm:presLayoutVars>
      </dgm:prSet>
      <dgm:spPr/>
    </dgm:pt>
    <dgm:pt modelId="{F2328D4F-25E0-44A5-9F49-FD43B123C49A}" type="pres">
      <dgm:prSet presAssocID="{367D4EF6-D3B3-4416-8764-49676AB7EDE4}" presName="sibTrans" presStyleCnt="0"/>
      <dgm:spPr/>
    </dgm:pt>
    <dgm:pt modelId="{EF2B9532-DBF1-47A3-AF30-70A8BB87810E}" type="pres">
      <dgm:prSet presAssocID="{20B631B0-24AC-4BE9-A4A1-FE85347360DC}" presName="node" presStyleLbl="node1" presStyleIdx="13" presStyleCnt="18" custScaleX="59759">
        <dgm:presLayoutVars>
          <dgm:bulletEnabled val="1"/>
        </dgm:presLayoutVars>
      </dgm:prSet>
      <dgm:spPr/>
    </dgm:pt>
    <dgm:pt modelId="{CDFE04C3-2443-43C0-9505-F4FBE0B89A8A}" type="pres">
      <dgm:prSet presAssocID="{B6982AA0-1BA2-4CCB-9A5F-1560FC1DFEC4}" presName="sibTrans" presStyleCnt="0"/>
      <dgm:spPr/>
    </dgm:pt>
    <dgm:pt modelId="{6FB3DB82-AB6C-4E8C-95B6-009DAD4EE6E6}" type="pres">
      <dgm:prSet presAssocID="{9F627A8E-7D3D-4FD0-929C-37000E4FF1B7}" presName="node" presStyleLbl="node1" presStyleIdx="14" presStyleCnt="18" custScaleX="59759">
        <dgm:presLayoutVars>
          <dgm:bulletEnabled val="1"/>
        </dgm:presLayoutVars>
      </dgm:prSet>
      <dgm:spPr/>
    </dgm:pt>
    <dgm:pt modelId="{32F3DC0C-9AAD-4B4A-B074-015EEF1741C4}" type="pres">
      <dgm:prSet presAssocID="{E77DD78B-2DA0-4D25-8DDD-DF839AAB5C7A}" presName="sibTrans" presStyleCnt="0"/>
      <dgm:spPr/>
    </dgm:pt>
    <dgm:pt modelId="{089B63F5-640D-4A95-B024-412A20CD69B8}" type="pres">
      <dgm:prSet presAssocID="{EF51BC1F-6F5F-4D4B-B688-EF5DEB52926A}" presName="node" presStyleLbl="node1" presStyleIdx="15" presStyleCnt="18" custScaleX="59759">
        <dgm:presLayoutVars>
          <dgm:bulletEnabled val="1"/>
        </dgm:presLayoutVars>
      </dgm:prSet>
      <dgm:spPr/>
    </dgm:pt>
    <dgm:pt modelId="{B02394F4-BAD7-48B1-89A7-AA58D30452E4}" type="pres">
      <dgm:prSet presAssocID="{F9481F75-3C5A-44DB-8628-BADAD48E635D}" presName="sibTrans" presStyleCnt="0"/>
      <dgm:spPr/>
    </dgm:pt>
    <dgm:pt modelId="{CD15B7E0-9906-48FC-BECB-D3747E95A73E}" type="pres">
      <dgm:prSet presAssocID="{305D6E78-9440-4BAB-B960-515645AA0B30}" presName="node" presStyleLbl="node1" presStyleIdx="16" presStyleCnt="18" custScaleX="59759">
        <dgm:presLayoutVars>
          <dgm:bulletEnabled val="1"/>
        </dgm:presLayoutVars>
      </dgm:prSet>
      <dgm:spPr/>
    </dgm:pt>
    <dgm:pt modelId="{2A945AF6-CB73-489D-8752-9E69707BBC87}" type="pres">
      <dgm:prSet presAssocID="{A0207F21-04DA-4A67-A83E-59A629611FE1}" presName="sibTrans" presStyleCnt="0"/>
      <dgm:spPr/>
    </dgm:pt>
    <dgm:pt modelId="{988EFE64-0632-495D-B487-D704900AE3D5}" type="pres">
      <dgm:prSet presAssocID="{90D9D19E-C168-431D-8972-F14BC6CB967A}" presName="node" presStyleLbl="node1" presStyleIdx="17" presStyleCnt="18" custScaleX="59759">
        <dgm:presLayoutVars>
          <dgm:bulletEnabled val="1"/>
        </dgm:presLayoutVars>
      </dgm:prSet>
      <dgm:spPr/>
    </dgm:pt>
  </dgm:ptLst>
  <dgm:cxnLst>
    <dgm:cxn modelId="{69A6E005-3B70-4479-B01B-416534C9CFF1}" srcId="{34C8E17C-48BF-4BCF-B32C-FBC9EB0EDE5C}" destId="{15A98325-547A-498A-BAF1-0BF1919B0A9C}" srcOrd="10" destOrd="0" parTransId="{BCAB4822-CB4B-4761-98C9-0F7E2724B40A}" sibTransId="{A4100A50-B67E-4F1A-A69B-2908D71BC9D2}"/>
    <dgm:cxn modelId="{6CE5AD0B-FB98-4362-830A-191974ECA4F5}" srcId="{34C8E17C-48BF-4BCF-B32C-FBC9EB0EDE5C}" destId="{9F627A8E-7D3D-4FD0-929C-37000E4FF1B7}" srcOrd="14" destOrd="0" parTransId="{B059351E-C5A2-4BF8-B643-DAB2965B1804}" sibTransId="{E77DD78B-2DA0-4D25-8DDD-DF839AAB5C7A}"/>
    <dgm:cxn modelId="{71EF7C14-0146-472E-9B61-86394EB6057B}" type="presOf" srcId="{927E2FB1-7E44-493E-893D-B306A8A353A8}" destId="{3C6059CB-6BF6-4151-9CE6-979602B8BFA4}" srcOrd="0" destOrd="0" presId="urn:microsoft.com/office/officeart/2005/8/layout/default#15"/>
    <dgm:cxn modelId="{4F92D017-E669-4D9E-93BE-662CE3D6F002}" srcId="{34C8E17C-48BF-4BCF-B32C-FBC9EB0EDE5C}" destId="{194FC54D-2F3C-45BB-8FED-B19018F1C039}" srcOrd="2" destOrd="0" parTransId="{192FA94E-E5F5-4079-A34B-290747BD3305}" sibTransId="{FAE74F91-6C76-4192-A282-568E1402A010}"/>
    <dgm:cxn modelId="{B46FB619-B970-4CEB-A483-B46E6818707F}" srcId="{34C8E17C-48BF-4BCF-B32C-FBC9EB0EDE5C}" destId="{90D9D19E-C168-431D-8972-F14BC6CB967A}" srcOrd="17" destOrd="0" parTransId="{5C5AE79E-41A7-4CDE-98AD-29A00734DEFC}" sibTransId="{7F3C4C32-5910-4DD5-89BC-AA75C238DFBF}"/>
    <dgm:cxn modelId="{150DE921-9FCE-47E6-A9CB-FC88E34F15FF}" type="presOf" srcId="{0734210D-0C74-4E7B-9A8D-0A63FFA67285}" destId="{3FC2B5A0-8F76-4B0B-B42F-CB100012C0E6}" srcOrd="0" destOrd="0" presId="urn:microsoft.com/office/officeart/2005/8/layout/default#15"/>
    <dgm:cxn modelId="{55303A2A-E827-4E90-B02C-3CE8D8C59160}" type="presOf" srcId="{90D9D19E-C168-431D-8972-F14BC6CB967A}" destId="{988EFE64-0632-495D-B487-D704900AE3D5}" srcOrd="0" destOrd="0" presId="urn:microsoft.com/office/officeart/2005/8/layout/default#15"/>
    <dgm:cxn modelId="{2025B62F-E433-46D8-90CF-CF5463EF1A77}" srcId="{34C8E17C-48BF-4BCF-B32C-FBC9EB0EDE5C}" destId="{EF51BC1F-6F5F-4D4B-B688-EF5DEB52926A}" srcOrd="15" destOrd="0" parTransId="{685FBD8A-1EAE-406F-BF56-2378CACE59D3}" sibTransId="{F9481F75-3C5A-44DB-8628-BADAD48E635D}"/>
    <dgm:cxn modelId="{AB70B930-7595-4450-9FE2-C5B304E96F70}" type="presOf" srcId="{B7B335BF-AA6D-44AA-BBB1-552E17E4B944}" destId="{03EFF762-4CA7-4C9D-B0ED-29F51B3EA90D}" srcOrd="0" destOrd="0" presId="urn:microsoft.com/office/officeart/2005/8/layout/default#15"/>
    <dgm:cxn modelId="{26784233-D377-4CF0-ACB6-1D6801BA871B}" srcId="{34C8E17C-48BF-4BCF-B32C-FBC9EB0EDE5C}" destId="{20B631B0-24AC-4BE9-A4A1-FE85347360DC}" srcOrd="13" destOrd="0" parTransId="{981067F7-D387-4CE9-8A4F-74B7EDC39ACE}" sibTransId="{B6982AA0-1BA2-4CCB-9A5F-1560FC1DFEC4}"/>
    <dgm:cxn modelId="{1126CB34-3411-4053-89F4-A11AC6F6C372}" type="presOf" srcId="{C3A3DFE8-473C-46D4-8E32-B304E54795A7}" destId="{85A799A5-1308-490F-AF41-A34951373878}" srcOrd="0" destOrd="0" presId="urn:microsoft.com/office/officeart/2005/8/layout/default#15"/>
    <dgm:cxn modelId="{E768D23E-A3DC-4640-A868-51A7C8EEA123}" type="presOf" srcId="{15A98325-547A-498A-BAF1-0BF1919B0A9C}" destId="{32B48AE6-1B72-49F0-B5BA-49196E87D36A}" srcOrd="0" destOrd="0" presId="urn:microsoft.com/office/officeart/2005/8/layout/default#15"/>
    <dgm:cxn modelId="{C2B6F840-76E3-4E20-9A4E-E4E37518C9BC}" srcId="{34C8E17C-48BF-4BCF-B32C-FBC9EB0EDE5C}" destId="{393D1200-E901-4DD8-B984-6C1311CF3C21}" srcOrd="9" destOrd="0" parTransId="{B434EB93-1C13-4866-A3A4-2161009C11AD}" sibTransId="{7E7286AE-4A8B-4F36-9AC4-19790B8D8AD6}"/>
    <dgm:cxn modelId="{4C49735B-ECE3-4A41-AF5D-567D8358520F}" srcId="{34C8E17C-48BF-4BCF-B32C-FBC9EB0EDE5C}" destId="{305D6E78-9440-4BAB-B960-515645AA0B30}" srcOrd="16" destOrd="0" parTransId="{631BA750-DBCA-42F1-B434-8EE568670505}" sibTransId="{A0207F21-04DA-4A67-A83E-59A629611FE1}"/>
    <dgm:cxn modelId="{04BDD45F-A72F-4553-BC18-BAF540AF6116}" type="presOf" srcId="{3AF27135-5745-4E8A-A34D-69D0886A8B86}" destId="{78AFBDCD-53A9-48D7-A865-C1FCA56B1A99}" srcOrd="0" destOrd="0" presId="urn:microsoft.com/office/officeart/2005/8/layout/default#15"/>
    <dgm:cxn modelId="{33BB454C-C815-486A-80B6-6D5A15EA9404}" type="presOf" srcId="{D048835E-FA8D-4485-A821-586B897FDF4D}" destId="{ED3225F2-DA0F-40AF-A73B-F6C6B56F0E39}" srcOrd="0" destOrd="0" presId="urn:microsoft.com/office/officeart/2005/8/layout/default#15"/>
    <dgm:cxn modelId="{2AA3EA76-9FBC-4DEA-AC3C-9D448012ACC3}" type="presOf" srcId="{EF51BC1F-6F5F-4D4B-B688-EF5DEB52926A}" destId="{089B63F5-640D-4A95-B024-412A20CD69B8}" srcOrd="0" destOrd="0" presId="urn:microsoft.com/office/officeart/2005/8/layout/default#15"/>
    <dgm:cxn modelId="{733D2257-0BC3-4E9F-96EF-800307DA86D7}" srcId="{34C8E17C-48BF-4BCF-B32C-FBC9EB0EDE5C}" destId="{3AF27135-5745-4E8A-A34D-69D0886A8B86}" srcOrd="8" destOrd="0" parTransId="{AD86D5F2-11BA-46E7-935F-39D20DADE6A0}" sibTransId="{41189769-36B4-4751-BCA0-D8A3663F734E}"/>
    <dgm:cxn modelId="{8AD3B659-2E76-4C93-8C09-72BBAB751FD7}" type="presOf" srcId="{AB7E6008-9DC4-49CC-866C-FBF6F9D40691}" destId="{54582370-F2E4-4A66-AF5B-CB55FAF60992}" srcOrd="0" destOrd="0" presId="urn:microsoft.com/office/officeart/2005/8/layout/default#15"/>
    <dgm:cxn modelId="{7A909F81-E2D6-4A57-9008-60EB7EF183B3}" type="presOf" srcId="{AB169F04-5F5B-4053-991C-27E50AB18CA6}" destId="{6EF8F40D-665A-4701-B88B-CD6A4270716D}" srcOrd="0" destOrd="0" presId="urn:microsoft.com/office/officeart/2005/8/layout/default#15"/>
    <dgm:cxn modelId="{008B9683-78B6-4AAC-921B-B15E3D36C523}" srcId="{34C8E17C-48BF-4BCF-B32C-FBC9EB0EDE5C}" destId="{927E2FB1-7E44-493E-893D-B306A8A353A8}" srcOrd="5" destOrd="0" parTransId="{8D295BA9-574B-4A8E-BAB0-622AA3C30C50}" sibTransId="{715CA5CB-91CA-4A3D-A254-41CC36A83A9E}"/>
    <dgm:cxn modelId="{74432884-42FB-4DBA-B6C0-E1B2E3CB0FE5}" srcId="{34C8E17C-48BF-4BCF-B32C-FBC9EB0EDE5C}" destId="{AB169F04-5F5B-4053-991C-27E50AB18CA6}" srcOrd="12" destOrd="0" parTransId="{09871519-B782-4DA0-BC0A-8F0AD771154A}" sibTransId="{367D4EF6-D3B3-4416-8764-49676AB7EDE4}"/>
    <dgm:cxn modelId="{BCB1D88A-2298-49CA-BA25-38BB2D882680}" type="presOf" srcId="{9F627A8E-7D3D-4FD0-929C-37000E4FF1B7}" destId="{6FB3DB82-AB6C-4E8C-95B6-009DAD4EE6E6}" srcOrd="0" destOrd="0" presId="urn:microsoft.com/office/officeart/2005/8/layout/default#15"/>
    <dgm:cxn modelId="{8FE9C28B-0F79-42AA-996F-F96F07F1E744}" type="presOf" srcId="{305D6E78-9440-4BAB-B960-515645AA0B30}" destId="{CD15B7E0-9906-48FC-BECB-D3747E95A73E}" srcOrd="0" destOrd="0" presId="urn:microsoft.com/office/officeart/2005/8/layout/default#15"/>
    <dgm:cxn modelId="{516E879D-63D0-4F12-8D04-6D6FCEB2115E}" srcId="{34C8E17C-48BF-4BCF-B32C-FBC9EB0EDE5C}" destId="{D048835E-FA8D-4485-A821-586B897FDF4D}" srcOrd="11" destOrd="0" parTransId="{C3FCA0A6-F48A-40B8-B560-611E2BEB326F}" sibTransId="{A0363BBC-D628-4769-AE62-AA29A307EFBA}"/>
    <dgm:cxn modelId="{1D8E43BB-DF24-421B-B6B9-211EC9CA6F7C}" type="presOf" srcId="{20B631B0-24AC-4BE9-A4A1-FE85347360DC}" destId="{EF2B9532-DBF1-47A3-AF30-70A8BB87810E}" srcOrd="0" destOrd="0" presId="urn:microsoft.com/office/officeart/2005/8/layout/default#15"/>
    <dgm:cxn modelId="{0ADFCEBB-2FB1-43CC-B775-B1814F871E3C}" type="presOf" srcId="{A7789F5A-E73F-49F4-832E-B2A20AC24301}" destId="{43A404A4-D156-42A8-B69C-8BA1ECAFC537}" srcOrd="0" destOrd="0" presId="urn:microsoft.com/office/officeart/2005/8/layout/default#15"/>
    <dgm:cxn modelId="{C66CE7BB-05FA-4175-B09E-2538B6DB2AFD}" srcId="{34C8E17C-48BF-4BCF-B32C-FBC9EB0EDE5C}" destId="{8BC5E2E4-39E6-4D47-932E-F6FD1A66E24A}" srcOrd="7" destOrd="0" parTransId="{7A7B0732-3709-4175-BB8C-18B2FB4B7482}" sibTransId="{08DE0654-3D89-4441-95F8-D4567BCBA9BD}"/>
    <dgm:cxn modelId="{9812AFC1-1740-4AAE-9C0D-1ED98949CDC4}" srcId="{34C8E17C-48BF-4BCF-B32C-FBC9EB0EDE5C}" destId="{C3A3DFE8-473C-46D4-8E32-B304E54795A7}" srcOrd="1" destOrd="0" parTransId="{7C19DDE0-4903-439F-9CB5-9036A8C82A2F}" sibTransId="{0BF83AF4-AD00-430C-AE89-C7790F1B2870}"/>
    <dgm:cxn modelId="{7469B8D0-3B7B-41B4-B6BD-625ECA0F6859}" type="presOf" srcId="{34C8E17C-48BF-4BCF-B32C-FBC9EB0EDE5C}" destId="{A576C00F-F427-4C13-9222-B462066B9C97}" srcOrd="0" destOrd="0" presId="urn:microsoft.com/office/officeart/2005/8/layout/default#15"/>
    <dgm:cxn modelId="{5C46E8D0-2D81-4A28-95CC-DB41FEE683BE}" type="presOf" srcId="{194FC54D-2F3C-45BB-8FED-B19018F1C039}" destId="{04056660-AEA1-48B7-8035-B0A7CDA11D73}" srcOrd="0" destOrd="0" presId="urn:microsoft.com/office/officeart/2005/8/layout/default#15"/>
    <dgm:cxn modelId="{26AD42D3-A7DD-4C0D-B8A2-CEBBE73434F6}" srcId="{34C8E17C-48BF-4BCF-B32C-FBC9EB0EDE5C}" destId="{AB7E6008-9DC4-49CC-866C-FBF6F9D40691}" srcOrd="3" destOrd="0" parTransId="{D56A3B44-034F-4ABC-A1DE-F781674A95B9}" sibTransId="{F4C0161B-8597-4777-A995-30FF20383D36}"/>
    <dgm:cxn modelId="{F50AA7D4-5FD8-4492-8B3E-84C1C824704D}" type="presOf" srcId="{8BC5E2E4-39E6-4D47-932E-F6FD1A66E24A}" destId="{66BC54CF-6834-469B-825B-EDD17D73E35C}" srcOrd="0" destOrd="0" presId="urn:microsoft.com/office/officeart/2005/8/layout/default#15"/>
    <dgm:cxn modelId="{E4D80AD8-7547-4CD3-A89B-858CE10E6F13}" srcId="{34C8E17C-48BF-4BCF-B32C-FBC9EB0EDE5C}" destId="{A7789F5A-E73F-49F4-832E-B2A20AC24301}" srcOrd="4" destOrd="0" parTransId="{840FD542-2753-4D7B-8A6D-D2A41D886132}" sibTransId="{D5777610-54F3-4426-96DE-967A9BD5E95C}"/>
    <dgm:cxn modelId="{89C748DF-B40B-409B-9981-79DEFFE7187B}" type="presOf" srcId="{393D1200-E901-4DD8-B984-6C1311CF3C21}" destId="{6A4DB2A2-3E1D-40D7-83D0-A9B59F1485A7}" srcOrd="0" destOrd="0" presId="urn:microsoft.com/office/officeart/2005/8/layout/default#15"/>
    <dgm:cxn modelId="{085FB0E3-42CC-4281-B06C-006254B3795C}" srcId="{34C8E17C-48BF-4BCF-B32C-FBC9EB0EDE5C}" destId="{B7B335BF-AA6D-44AA-BBB1-552E17E4B944}" srcOrd="0" destOrd="0" parTransId="{FD34C297-0FD3-4543-98A4-45401F32BD45}" sibTransId="{FCA13903-48BB-4691-823C-C1E1773F793E}"/>
    <dgm:cxn modelId="{2F274BF2-193F-498B-87D1-B2BE8898D4CA}" srcId="{34C8E17C-48BF-4BCF-B32C-FBC9EB0EDE5C}" destId="{0734210D-0C74-4E7B-9A8D-0A63FFA67285}" srcOrd="6" destOrd="0" parTransId="{E95E72A3-1DCA-4B19-8DEE-0CD19E5F2D40}" sibTransId="{12BD5913-B68F-46BA-B14F-26A1CFA72C72}"/>
    <dgm:cxn modelId="{DE2DEE2B-CE99-49B7-AC15-1CF678D2069D}" type="presParOf" srcId="{A576C00F-F427-4C13-9222-B462066B9C97}" destId="{03EFF762-4CA7-4C9D-B0ED-29F51B3EA90D}" srcOrd="0" destOrd="0" presId="urn:microsoft.com/office/officeart/2005/8/layout/default#15"/>
    <dgm:cxn modelId="{374B11B2-9D81-4FE4-96BC-C5A9A1033C6D}" type="presParOf" srcId="{A576C00F-F427-4C13-9222-B462066B9C97}" destId="{09ADE345-68BF-4235-A635-07A68C4FD657}" srcOrd="1" destOrd="0" presId="urn:microsoft.com/office/officeart/2005/8/layout/default#15"/>
    <dgm:cxn modelId="{64D5526F-8D97-4395-8415-97B1090A865E}" type="presParOf" srcId="{A576C00F-F427-4C13-9222-B462066B9C97}" destId="{85A799A5-1308-490F-AF41-A34951373878}" srcOrd="2" destOrd="0" presId="urn:microsoft.com/office/officeart/2005/8/layout/default#15"/>
    <dgm:cxn modelId="{FB00BF7A-22BD-4F1B-933A-DE543704C0C2}" type="presParOf" srcId="{A576C00F-F427-4C13-9222-B462066B9C97}" destId="{9B79AD16-4443-40C2-A596-C400BFAC871F}" srcOrd="3" destOrd="0" presId="urn:microsoft.com/office/officeart/2005/8/layout/default#15"/>
    <dgm:cxn modelId="{6E0A6F3B-4D4C-4490-BB41-56450A2A9888}" type="presParOf" srcId="{A576C00F-F427-4C13-9222-B462066B9C97}" destId="{04056660-AEA1-48B7-8035-B0A7CDA11D73}" srcOrd="4" destOrd="0" presId="urn:microsoft.com/office/officeart/2005/8/layout/default#15"/>
    <dgm:cxn modelId="{FE541214-131B-4BC3-9D55-5BDE429ADA7A}" type="presParOf" srcId="{A576C00F-F427-4C13-9222-B462066B9C97}" destId="{3BB4208B-9E4B-492B-9A48-1C3E91159596}" srcOrd="5" destOrd="0" presId="urn:microsoft.com/office/officeart/2005/8/layout/default#15"/>
    <dgm:cxn modelId="{05119796-194B-4746-9BA6-77D49C51987D}" type="presParOf" srcId="{A576C00F-F427-4C13-9222-B462066B9C97}" destId="{54582370-F2E4-4A66-AF5B-CB55FAF60992}" srcOrd="6" destOrd="0" presId="urn:microsoft.com/office/officeart/2005/8/layout/default#15"/>
    <dgm:cxn modelId="{7A6B253F-E594-4C37-B6A1-6D03FB7A5FFE}" type="presParOf" srcId="{A576C00F-F427-4C13-9222-B462066B9C97}" destId="{4A6EF255-29AD-4A25-B511-DEBEBBCEFB34}" srcOrd="7" destOrd="0" presId="urn:microsoft.com/office/officeart/2005/8/layout/default#15"/>
    <dgm:cxn modelId="{779B4D27-B103-489E-BDF8-3A6DBBC0976A}" type="presParOf" srcId="{A576C00F-F427-4C13-9222-B462066B9C97}" destId="{43A404A4-D156-42A8-B69C-8BA1ECAFC537}" srcOrd="8" destOrd="0" presId="urn:microsoft.com/office/officeart/2005/8/layout/default#15"/>
    <dgm:cxn modelId="{509232DA-6EBD-4A02-9EB4-AD9FE51E5977}" type="presParOf" srcId="{A576C00F-F427-4C13-9222-B462066B9C97}" destId="{78A76775-C665-45FC-A20A-D892D5C2E5CA}" srcOrd="9" destOrd="0" presId="urn:microsoft.com/office/officeart/2005/8/layout/default#15"/>
    <dgm:cxn modelId="{1F0C44F0-530F-4F16-A272-E21B0E85A7B3}" type="presParOf" srcId="{A576C00F-F427-4C13-9222-B462066B9C97}" destId="{3C6059CB-6BF6-4151-9CE6-979602B8BFA4}" srcOrd="10" destOrd="0" presId="urn:microsoft.com/office/officeart/2005/8/layout/default#15"/>
    <dgm:cxn modelId="{DD3B8D5F-C032-4D61-8D63-DBA737E0ECB4}" type="presParOf" srcId="{A576C00F-F427-4C13-9222-B462066B9C97}" destId="{0A26D843-ABC4-4463-A053-5474B4E0631D}" srcOrd="11" destOrd="0" presId="urn:microsoft.com/office/officeart/2005/8/layout/default#15"/>
    <dgm:cxn modelId="{A0ABE749-B75A-44F1-81E7-922624F1CD0B}" type="presParOf" srcId="{A576C00F-F427-4C13-9222-B462066B9C97}" destId="{3FC2B5A0-8F76-4B0B-B42F-CB100012C0E6}" srcOrd="12" destOrd="0" presId="urn:microsoft.com/office/officeart/2005/8/layout/default#15"/>
    <dgm:cxn modelId="{19C598B8-9807-4965-97DE-A17DC6FF4C6C}" type="presParOf" srcId="{A576C00F-F427-4C13-9222-B462066B9C97}" destId="{98973360-4895-4CFC-9CC1-E6657CCE08C6}" srcOrd="13" destOrd="0" presId="urn:microsoft.com/office/officeart/2005/8/layout/default#15"/>
    <dgm:cxn modelId="{2883FFDB-4EEE-4CEB-9B93-2B849C34EEF3}" type="presParOf" srcId="{A576C00F-F427-4C13-9222-B462066B9C97}" destId="{66BC54CF-6834-469B-825B-EDD17D73E35C}" srcOrd="14" destOrd="0" presId="urn:microsoft.com/office/officeart/2005/8/layout/default#15"/>
    <dgm:cxn modelId="{4D8D42E1-B6C5-4250-9EDC-EB7FB1F8F537}" type="presParOf" srcId="{A576C00F-F427-4C13-9222-B462066B9C97}" destId="{993C233F-8735-416B-92A7-3AEAC85F4960}" srcOrd="15" destOrd="0" presId="urn:microsoft.com/office/officeart/2005/8/layout/default#15"/>
    <dgm:cxn modelId="{782C0A40-93BA-45DF-8B45-0007705FB2A4}" type="presParOf" srcId="{A576C00F-F427-4C13-9222-B462066B9C97}" destId="{78AFBDCD-53A9-48D7-A865-C1FCA56B1A99}" srcOrd="16" destOrd="0" presId="urn:microsoft.com/office/officeart/2005/8/layout/default#15"/>
    <dgm:cxn modelId="{2E45789F-B251-4513-8383-E6A8ADB7889A}" type="presParOf" srcId="{A576C00F-F427-4C13-9222-B462066B9C97}" destId="{DD575851-35D3-4FDA-A9F6-B66BB8753AB1}" srcOrd="17" destOrd="0" presId="urn:microsoft.com/office/officeart/2005/8/layout/default#15"/>
    <dgm:cxn modelId="{12EF3812-FA22-4539-AB44-EA7EA172516F}" type="presParOf" srcId="{A576C00F-F427-4C13-9222-B462066B9C97}" destId="{6A4DB2A2-3E1D-40D7-83D0-A9B59F1485A7}" srcOrd="18" destOrd="0" presId="urn:microsoft.com/office/officeart/2005/8/layout/default#15"/>
    <dgm:cxn modelId="{E6DC0C56-E24C-413E-84BA-F59F8371CD0F}" type="presParOf" srcId="{A576C00F-F427-4C13-9222-B462066B9C97}" destId="{5D4F1133-5068-4CB9-8B12-A39E1073B076}" srcOrd="19" destOrd="0" presId="urn:microsoft.com/office/officeart/2005/8/layout/default#15"/>
    <dgm:cxn modelId="{748C9A5C-2D1A-4F00-B8E3-5F338E23EAD1}" type="presParOf" srcId="{A576C00F-F427-4C13-9222-B462066B9C97}" destId="{32B48AE6-1B72-49F0-B5BA-49196E87D36A}" srcOrd="20" destOrd="0" presId="urn:microsoft.com/office/officeart/2005/8/layout/default#15"/>
    <dgm:cxn modelId="{7FBE9FBE-19F3-4C30-9D2D-55CB53A82264}" type="presParOf" srcId="{A576C00F-F427-4C13-9222-B462066B9C97}" destId="{8E55632B-FE99-4020-B25F-B6263D4BD821}" srcOrd="21" destOrd="0" presId="urn:microsoft.com/office/officeart/2005/8/layout/default#15"/>
    <dgm:cxn modelId="{930FA94F-7197-47F0-AB69-EEFD1700F27D}" type="presParOf" srcId="{A576C00F-F427-4C13-9222-B462066B9C97}" destId="{ED3225F2-DA0F-40AF-A73B-F6C6B56F0E39}" srcOrd="22" destOrd="0" presId="urn:microsoft.com/office/officeart/2005/8/layout/default#15"/>
    <dgm:cxn modelId="{C63636B1-0D86-4378-A791-59E072EF4117}" type="presParOf" srcId="{A576C00F-F427-4C13-9222-B462066B9C97}" destId="{F831095A-F793-462B-A557-283E3524E8E9}" srcOrd="23" destOrd="0" presId="urn:microsoft.com/office/officeart/2005/8/layout/default#15"/>
    <dgm:cxn modelId="{413A1242-5E05-4094-8335-717BBEA625BC}" type="presParOf" srcId="{A576C00F-F427-4C13-9222-B462066B9C97}" destId="{6EF8F40D-665A-4701-B88B-CD6A4270716D}" srcOrd="24" destOrd="0" presId="urn:microsoft.com/office/officeart/2005/8/layout/default#15"/>
    <dgm:cxn modelId="{BD1D550E-C365-4B8C-A915-502BAF5F63DA}" type="presParOf" srcId="{A576C00F-F427-4C13-9222-B462066B9C97}" destId="{F2328D4F-25E0-44A5-9F49-FD43B123C49A}" srcOrd="25" destOrd="0" presId="urn:microsoft.com/office/officeart/2005/8/layout/default#15"/>
    <dgm:cxn modelId="{5AA9383A-3CF4-4746-9D57-5E3108265710}" type="presParOf" srcId="{A576C00F-F427-4C13-9222-B462066B9C97}" destId="{EF2B9532-DBF1-47A3-AF30-70A8BB87810E}" srcOrd="26" destOrd="0" presId="urn:microsoft.com/office/officeart/2005/8/layout/default#15"/>
    <dgm:cxn modelId="{2B66A95F-5F6F-4F14-9E23-18A9BEBEC782}" type="presParOf" srcId="{A576C00F-F427-4C13-9222-B462066B9C97}" destId="{CDFE04C3-2443-43C0-9505-F4FBE0B89A8A}" srcOrd="27" destOrd="0" presId="urn:microsoft.com/office/officeart/2005/8/layout/default#15"/>
    <dgm:cxn modelId="{A699060C-7DCD-4325-83C9-6F20FA13AA01}" type="presParOf" srcId="{A576C00F-F427-4C13-9222-B462066B9C97}" destId="{6FB3DB82-AB6C-4E8C-95B6-009DAD4EE6E6}" srcOrd="28" destOrd="0" presId="urn:microsoft.com/office/officeart/2005/8/layout/default#15"/>
    <dgm:cxn modelId="{0F18DB10-850B-454F-9C0D-21B9D604FE11}" type="presParOf" srcId="{A576C00F-F427-4C13-9222-B462066B9C97}" destId="{32F3DC0C-9AAD-4B4A-B074-015EEF1741C4}" srcOrd="29" destOrd="0" presId="urn:microsoft.com/office/officeart/2005/8/layout/default#15"/>
    <dgm:cxn modelId="{BF3CEA86-221F-4459-859C-1D7D27752BBA}" type="presParOf" srcId="{A576C00F-F427-4C13-9222-B462066B9C97}" destId="{089B63F5-640D-4A95-B024-412A20CD69B8}" srcOrd="30" destOrd="0" presId="urn:microsoft.com/office/officeart/2005/8/layout/default#15"/>
    <dgm:cxn modelId="{BC3F391D-DC4C-40D0-8916-A4179601EA29}" type="presParOf" srcId="{A576C00F-F427-4C13-9222-B462066B9C97}" destId="{B02394F4-BAD7-48B1-89A7-AA58D30452E4}" srcOrd="31" destOrd="0" presId="urn:microsoft.com/office/officeart/2005/8/layout/default#15"/>
    <dgm:cxn modelId="{6B86004A-3BDE-409A-939C-B8B029EF0417}" type="presParOf" srcId="{A576C00F-F427-4C13-9222-B462066B9C97}" destId="{CD15B7E0-9906-48FC-BECB-D3747E95A73E}" srcOrd="32" destOrd="0" presId="urn:microsoft.com/office/officeart/2005/8/layout/default#15"/>
    <dgm:cxn modelId="{24B314DC-BCD6-47FF-81E8-01AC8B1C9F15}" type="presParOf" srcId="{A576C00F-F427-4C13-9222-B462066B9C97}" destId="{2A945AF6-CB73-489D-8752-9E69707BBC87}" srcOrd="33" destOrd="0" presId="urn:microsoft.com/office/officeart/2005/8/layout/default#15"/>
    <dgm:cxn modelId="{0794C54C-82CF-4A52-9749-55B31619D4EA}" type="presParOf" srcId="{A576C00F-F427-4C13-9222-B462066B9C97}" destId="{988EFE64-0632-495D-B487-D704900AE3D5}" srcOrd="34" destOrd="0" presId="urn:microsoft.com/office/officeart/2005/8/layout/default#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ACB27F-CE0D-48C1-80FA-277DE2EB7365}" type="doc">
      <dgm:prSet loTypeId="urn:microsoft.com/office/officeart/2005/8/layout/default#1" loCatId="list" qsTypeId="urn:microsoft.com/office/officeart/2005/8/quickstyle/simple1" qsCatId="simple" csTypeId="urn:microsoft.com/office/officeart/2005/8/colors/colorful3" csCatId="colorful" phldr="1"/>
      <dgm:spPr/>
      <dgm:t>
        <a:bodyPr/>
        <a:lstStyle/>
        <a:p>
          <a:endParaRPr lang="id-ID"/>
        </a:p>
      </dgm:t>
    </dgm:pt>
    <dgm:pt modelId="{B70A4E6F-A3C5-4133-A356-8FAA7059BEED}">
      <dgm:prSet phldrT="[Text]"/>
      <dgm:spPr/>
      <dgm:t>
        <a:bodyPr/>
        <a:lstStyle/>
        <a:p>
          <a:r>
            <a:rPr lang="en-US" dirty="0"/>
            <a:t>Structural System</a:t>
          </a:r>
          <a:endParaRPr lang="id-ID" dirty="0"/>
        </a:p>
      </dgm:t>
    </dgm:pt>
    <dgm:pt modelId="{D41123B5-0C51-4838-A4C8-BC34CDE106DA}" type="parTrans" cxnId="{42CEA855-4927-4C22-803D-AD56CF6A4CB8}">
      <dgm:prSet/>
      <dgm:spPr/>
      <dgm:t>
        <a:bodyPr/>
        <a:lstStyle/>
        <a:p>
          <a:endParaRPr lang="id-ID"/>
        </a:p>
      </dgm:t>
    </dgm:pt>
    <dgm:pt modelId="{452ECA31-F276-4123-B2F6-BB3F97B99CD9}" type="sibTrans" cxnId="{42CEA855-4927-4C22-803D-AD56CF6A4CB8}">
      <dgm:prSet/>
      <dgm:spPr/>
      <dgm:t>
        <a:bodyPr/>
        <a:lstStyle/>
        <a:p>
          <a:endParaRPr lang="id-ID"/>
        </a:p>
      </dgm:t>
    </dgm:pt>
    <dgm:pt modelId="{C3678E78-D29B-44DE-8DAC-A4AB88E6FE99}">
      <dgm:prSet phldrT="[Text]"/>
      <dgm:spPr/>
      <dgm:t>
        <a:bodyPr/>
        <a:lstStyle/>
        <a:p>
          <a:r>
            <a:rPr lang="en-US" dirty="0"/>
            <a:t>Atmospheric System</a:t>
          </a:r>
          <a:endParaRPr lang="id-ID" dirty="0"/>
        </a:p>
      </dgm:t>
    </dgm:pt>
    <dgm:pt modelId="{A439FFF9-87EA-493F-9D53-EDCF0B5EC02F}" type="parTrans" cxnId="{5A7F8DF3-550C-40FE-B6B4-5E74E8B3C74D}">
      <dgm:prSet/>
      <dgm:spPr/>
      <dgm:t>
        <a:bodyPr/>
        <a:lstStyle/>
        <a:p>
          <a:endParaRPr lang="id-ID"/>
        </a:p>
      </dgm:t>
    </dgm:pt>
    <dgm:pt modelId="{D5E92C3C-EFBC-4CF2-8D53-263CE6E163BC}" type="sibTrans" cxnId="{5A7F8DF3-550C-40FE-B6B4-5E74E8B3C74D}">
      <dgm:prSet/>
      <dgm:spPr/>
      <dgm:t>
        <a:bodyPr/>
        <a:lstStyle/>
        <a:p>
          <a:endParaRPr lang="id-ID"/>
        </a:p>
      </dgm:t>
    </dgm:pt>
    <dgm:pt modelId="{A5B677A9-2494-4BFC-B58D-EA5C0CC86391}">
      <dgm:prSet phldrT="[Text]"/>
      <dgm:spPr/>
      <dgm:t>
        <a:bodyPr/>
        <a:lstStyle/>
        <a:p>
          <a:r>
            <a:rPr lang="en-US" dirty="0"/>
            <a:t>Enclosure System</a:t>
          </a:r>
          <a:endParaRPr lang="id-ID" dirty="0"/>
        </a:p>
      </dgm:t>
    </dgm:pt>
    <dgm:pt modelId="{A529AE5F-CE94-4A97-B125-7770E8F48C30}" type="parTrans" cxnId="{0CF86635-C522-4BD9-81AD-7909787062FA}">
      <dgm:prSet/>
      <dgm:spPr/>
      <dgm:t>
        <a:bodyPr/>
        <a:lstStyle/>
        <a:p>
          <a:endParaRPr lang="id-ID"/>
        </a:p>
      </dgm:t>
    </dgm:pt>
    <dgm:pt modelId="{F9A2D957-B713-4FD5-853D-EDA7C39AF017}" type="sibTrans" cxnId="{0CF86635-C522-4BD9-81AD-7909787062FA}">
      <dgm:prSet/>
      <dgm:spPr/>
      <dgm:t>
        <a:bodyPr/>
        <a:lstStyle/>
        <a:p>
          <a:endParaRPr lang="id-ID"/>
        </a:p>
      </dgm:t>
    </dgm:pt>
    <dgm:pt modelId="{F88A09A1-DE5B-4AAE-AAB2-7398A43C1352}">
      <dgm:prSet phldrT="[Text]"/>
      <dgm:spPr/>
      <dgm:t>
        <a:bodyPr/>
        <a:lstStyle/>
        <a:p>
          <a:r>
            <a:rPr lang="en-US" dirty="0"/>
            <a:t>Lighting and Electrical System</a:t>
          </a:r>
          <a:endParaRPr lang="id-ID" dirty="0"/>
        </a:p>
      </dgm:t>
    </dgm:pt>
    <dgm:pt modelId="{9088AE07-F92E-4D63-88FA-2B131DCC0145}" type="parTrans" cxnId="{C3C2CCB4-0669-4227-91EA-CFFB05F51676}">
      <dgm:prSet/>
      <dgm:spPr/>
      <dgm:t>
        <a:bodyPr/>
        <a:lstStyle/>
        <a:p>
          <a:endParaRPr lang="id-ID"/>
        </a:p>
      </dgm:t>
    </dgm:pt>
    <dgm:pt modelId="{DCF5FD7E-C2B4-42A4-A5FC-867D731C2E9E}" type="sibTrans" cxnId="{C3C2CCB4-0669-4227-91EA-CFFB05F51676}">
      <dgm:prSet/>
      <dgm:spPr/>
      <dgm:t>
        <a:bodyPr/>
        <a:lstStyle/>
        <a:p>
          <a:endParaRPr lang="id-ID"/>
        </a:p>
      </dgm:t>
    </dgm:pt>
    <dgm:pt modelId="{AA6D5C5C-2449-4936-B021-CF9E810B3B7A}">
      <dgm:prSet phldrT="[Text]"/>
      <dgm:spPr/>
      <dgm:t>
        <a:bodyPr/>
        <a:lstStyle/>
        <a:p>
          <a:r>
            <a:rPr lang="en-US" dirty="0"/>
            <a:t>Life Safety System</a:t>
          </a:r>
          <a:endParaRPr lang="id-ID" dirty="0"/>
        </a:p>
      </dgm:t>
    </dgm:pt>
    <dgm:pt modelId="{27CC18AA-63DA-4911-A90E-8CA1BC0828E0}" type="parTrans" cxnId="{D226E300-1F78-44E4-9AF2-E5FC763F12E9}">
      <dgm:prSet/>
      <dgm:spPr/>
      <dgm:t>
        <a:bodyPr/>
        <a:lstStyle/>
        <a:p>
          <a:endParaRPr lang="id-ID"/>
        </a:p>
      </dgm:t>
    </dgm:pt>
    <dgm:pt modelId="{355B84B8-CBDD-4483-9371-FEA7DB98FB3B}" type="sibTrans" cxnId="{D226E300-1F78-44E4-9AF2-E5FC763F12E9}">
      <dgm:prSet/>
      <dgm:spPr/>
      <dgm:t>
        <a:bodyPr/>
        <a:lstStyle/>
        <a:p>
          <a:endParaRPr lang="id-ID"/>
        </a:p>
      </dgm:t>
    </dgm:pt>
    <dgm:pt modelId="{6101855D-C0F0-4211-B010-2B1DAC1AE883}">
      <dgm:prSet phldrT="[Text]"/>
      <dgm:spPr/>
      <dgm:t>
        <a:bodyPr/>
        <a:lstStyle/>
        <a:p>
          <a:r>
            <a:rPr lang="en-US" dirty="0"/>
            <a:t>Sanitation System</a:t>
          </a:r>
          <a:endParaRPr lang="id-ID" dirty="0"/>
        </a:p>
      </dgm:t>
    </dgm:pt>
    <dgm:pt modelId="{A2768153-D500-4DD2-B645-699E7B5C56D5}" type="parTrans" cxnId="{2B917516-9624-43DB-A66C-ED0DF9E5B87A}">
      <dgm:prSet/>
      <dgm:spPr/>
      <dgm:t>
        <a:bodyPr/>
        <a:lstStyle/>
        <a:p>
          <a:endParaRPr lang="id-ID"/>
        </a:p>
      </dgm:t>
    </dgm:pt>
    <dgm:pt modelId="{1886E43E-290E-42EF-B6D7-5B79B38DDBB6}" type="sibTrans" cxnId="{2B917516-9624-43DB-A66C-ED0DF9E5B87A}">
      <dgm:prSet/>
      <dgm:spPr/>
      <dgm:t>
        <a:bodyPr/>
        <a:lstStyle/>
        <a:p>
          <a:endParaRPr lang="id-ID"/>
        </a:p>
      </dgm:t>
    </dgm:pt>
    <dgm:pt modelId="{6AC915A3-5107-4EE2-B4FC-6E1092776C21}">
      <dgm:prSet phldrT="[Text]"/>
      <dgm:spPr/>
      <dgm:t>
        <a:bodyPr/>
        <a:lstStyle/>
        <a:p>
          <a:r>
            <a:rPr lang="en-US" dirty="0"/>
            <a:t>Building Automation System</a:t>
          </a:r>
          <a:endParaRPr lang="id-ID" dirty="0"/>
        </a:p>
      </dgm:t>
    </dgm:pt>
    <dgm:pt modelId="{62F79481-1B5F-4E02-9555-81DB20714CD5}" type="parTrans" cxnId="{160BBAFF-D020-4957-B775-D1C400F43131}">
      <dgm:prSet/>
      <dgm:spPr/>
      <dgm:t>
        <a:bodyPr/>
        <a:lstStyle/>
        <a:p>
          <a:endParaRPr lang="id-ID"/>
        </a:p>
      </dgm:t>
    </dgm:pt>
    <dgm:pt modelId="{390A94DD-5A1B-447E-8463-0415192E408F}" type="sibTrans" cxnId="{160BBAFF-D020-4957-B775-D1C400F43131}">
      <dgm:prSet/>
      <dgm:spPr/>
      <dgm:t>
        <a:bodyPr/>
        <a:lstStyle/>
        <a:p>
          <a:endParaRPr lang="id-ID"/>
        </a:p>
      </dgm:t>
    </dgm:pt>
    <dgm:pt modelId="{B91C2FFB-8AD0-42CD-B8F0-42971595E752}">
      <dgm:prSet phldrT="[Text]"/>
      <dgm:spPr/>
      <dgm:t>
        <a:bodyPr/>
        <a:lstStyle/>
        <a:p>
          <a:r>
            <a:rPr lang="en-US" dirty="0"/>
            <a:t>Computerized Maintenance Management System</a:t>
          </a:r>
          <a:endParaRPr lang="id-ID" dirty="0"/>
        </a:p>
      </dgm:t>
    </dgm:pt>
    <dgm:pt modelId="{70E295EC-223D-4941-AE50-4D7D17C0D2AD}" type="parTrans" cxnId="{AD2FB7CD-3750-439D-B438-E0812181816A}">
      <dgm:prSet/>
      <dgm:spPr/>
      <dgm:t>
        <a:bodyPr/>
        <a:lstStyle/>
        <a:p>
          <a:endParaRPr lang="id-ID"/>
        </a:p>
      </dgm:t>
    </dgm:pt>
    <dgm:pt modelId="{7C4339DB-FF39-4A14-988A-F7B931553AE0}" type="sibTrans" cxnId="{AD2FB7CD-3750-439D-B438-E0812181816A}">
      <dgm:prSet/>
      <dgm:spPr/>
      <dgm:t>
        <a:bodyPr/>
        <a:lstStyle/>
        <a:p>
          <a:endParaRPr lang="id-ID"/>
        </a:p>
      </dgm:t>
    </dgm:pt>
    <dgm:pt modelId="{13535FD9-25BD-4B60-8FA6-B7B70B821E2F}" type="pres">
      <dgm:prSet presAssocID="{92ACB27F-CE0D-48C1-80FA-277DE2EB7365}" presName="diagram" presStyleCnt="0">
        <dgm:presLayoutVars>
          <dgm:dir/>
          <dgm:resizeHandles val="exact"/>
        </dgm:presLayoutVars>
      </dgm:prSet>
      <dgm:spPr/>
    </dgm:pt>
    <dgm:pt modelId="{273D0CD4-9412-4C7D-A847-CAE5FABF7534}" type="pres">
      <dgm:prSet presAssocID="{B70A4E6F-A3C5-4133-A356-8FAA7059BEED}" presName="node" presStyleLbl="node1" presStyleIdx="0" presStyleCnt="8">
        <dgm:presLayoutVars>
          <dgm:bulletEnabled val="1"/>
        </dgm:presLayoutVars>
      </dgm:prSet>
      <dgm:spPr/>
    </dgm:pt>
    <dgm:pt modelId="{4F9167C6-8E5F-4727-A303-339AEE829A40}" type="pres">
      <dgm:prSet presAssocID="{452ECA31-F276-4123-B2F6-BB3F97B99CD9}" presName="sibTrans" presStyleCnt="0"/>
      <dgm:spPr/>
    </dgm:pt>
    <dgm:pt modelId="{39C0CA56-CDFE-41BF-864A-F277936B8E94}" type="pres">
      <dgm:prSet presAssocID="{C3678E78-D29B-44DE-8DAC-A4AB88E6FE99}" presName="node" presStyleLbl="node1" presStyleIdx="1" presStyleCnt="8">
        <dgm:presLayoutVars>
          <dgm:bulletEnabled val="1"/>
        </dgm:presLayoutVars>
      </dgm:prSet>
      <dgm:spPr/>
    </dgm:pt>
    <dgm:pt modelId="{46C1A4D7-2AC0-4E1D-BCE1-1E5248D8BB4D}" type="pres">
      <dgm:prSet presAssocID="{D5E92C3C-EFBC-4CF2-8D53-263CE6E163BC}" presName="sibTrans" presStyleCnt="0"/>
      <dgm:spPr/>
    </dgm:pt>
    <dgm:pt modelId="{BEAE0C21-7E19-4AB2-B6B9-6F0A122A92C0}" type="pres">
      <dgm:prSet presAssocID="{A5B677A9-2494-4BFC-B58D-EA5C0CC86391}" presName="node" presStyleLbl="node1" presStyleIdx="2" presStyleCnt="8">
        <dgm:presLayoutVars>
          <dgm:bulletEnabled val="1"/>
        </dgm:presLayoutVars>
      </dgm:prSet>
      <dgm:spPr/>
    </dgm:pt>
    <dgm:pt modelId="{FE7B3F56-6370-42D9-8822-37D15AC44D21}" type="pres">
      <dgm:prSet presAssocID="{F9A2D957-B713-4FD5-853D-EDA7C39AF017}" presName="sibTrans" presStyleCnt="0"/>
      <dgm:spPr/>
    </dgm:pt>
    <dgm:pt modelId="{61CE3247-B556-42CE-83C9-579EFCDF4F67}" type="pres">
      <dgm:prSet presAssocID="{F88A09A1-DE5B-4AAE-AAB2-7398A43C1352}" presName="node" presStyleLbl="node1" presStyleIdx="3" presStyleCnt="8">
        <dgm:presLayoutVars>
          <dgm:bulletEnabled val="1"/>
        </dgm:presLayoutVars>
      </dgm:prSet>
      <dgm:spPr/>
    </dgm:pt>
    <dgm:pt modelId="{4903FE29-D5B6-4DFF-943D-C0BFC2D10F59}" type="pres">
      <dgm:prSet presAssocID="{DCF5FD7E-C2B4-42A4-A5FC-867D731C2E9E}" presName="sibTrans" presStyleCnt="0"/>
      <dgm:spPr/>
    </dgm:pt>
    <dgm:pt modelId="{10031AF1-658C-4EC3-8EEB-70DDA5BCF575}" type="pres">
      <dgm:prSet presAssocID="{AA6D5C5C-2449-4936-B021-CF9E810B3B7A}" presName="node" presStyleLbl="node1" presStyleIdx="4" presStyleCnt="8">
        <dgm:presLayoutVars>
          <dgm:bulletEnabled val="1"/>
        </dgm:presLayoutVars>
      </dgm:prSet>
      <dgm:spPr/>
    </dgm:pt>
    <dgm:pt modelId="{8B693D0D-91F3-41EC-8D94-3828531B6604}" type="pres">
      <dgm:prSet presAssocID="{355B84B8-CBDD-4483-9371-FEA7DB98FB3B}" presName="sibTrans" presStyleCnt="0"/>
      <dgm:spPr/>
    </dgm:pt>
    <dgm:pt modelId="{35DF649C-F71E-436D-9058-20E5593E2E84}" type="pres">
      <dgm:prSet presAssocID="{6101855D-C0F0-4211-B010-2B1DAC1AE883}" presName="node" presStyleLbl="node1" presStyleIdx="5" presStyleCnt="8">
        <dgm:presLayoutVars>
          <dgm:bulletEnabled val="1"/>
        </dgm:presLayoutVars>
      </dgm:prSet>
      <dgm:spPr/>
    </dgm:pt>
    <dgm:pt modelId="{07EEA899-23A2-4EBF-979E-FABBE9B39634}" type="pres">
      <dgm:prSet presAssocID="{1886E43E-290E-42EF-B6D7-5B79B38DDBB6}" presName="sibTrans" presStyleCnt="0"/>
      <dgm:spPr/>
    </dgm:pt>
    <dgm:pt modelId="{28F54C10-B428-49D0-B4CE-F496CB62B6CD}" type="pres">
      <dgm:prSet presAssocID="{6AC915A3-5107-4EE2-B4FC-6E1092776C21}" presName="node" presStyleLbl="node1" presStyleIdx="6" presStyleCnt="8">
        <dgm:presLayoutVars>
          <dgm:bulletEnabled val="1"/>
        </dgm:presLayoutVars>
      </dgm:prSet>
      <dgm:spPr/>
    </dgm:pt>
    <dgm:pt modelId="{C77FC2F7-4223-4B09-84D3-CD09301D6698}" type="pres">
      <dgm:prSet presAssocID="{390A94DD-5A1B-447E-8463-0415192E408F}" presName="sibTrans" presStyleCnt="0"/>
      <dgm:spPr/>
    </dgm:pt>
    <dgm:pt modelId="{28B7E57B-EE2A-406D-BE3E-7DE1976549E0}" type="pres">
      <dgm:prSet presAssocID="{B91C2FFB-8AD0-42CD-B8F0-42971595E752}" presName="node" presStyleLbl="node1" presStyleIdx="7" presStyleCnt="8">
        <dgm:presLayoutVars>
          <dgm:bulletEnabled val="1"/>
        </dgm:presLayoutVars>
      </dgm:prSet>
      <dgm:spPr/>
    </dgm:pt>
  </dgm:ptLst>
  <dgm:cxnLst>
    <dgm:cxn modelId="{D226E300-1F78-44E4-9AF2-E5FC763F12E9}" srcId="{92ACB27F-CE0D-48C1-80FA-277DE2EB7365}" destId="{AA6D5C5C-2449-4936-B021-CF9E810B3B7A}" srcOrd="4" destOrd="0" parTransId="{27CC18AA-63DA-4911-A90E-8CA1BC0828E0}" sibTransId="{355B84B8-CBDD-4483-9371-FEA7DB98FB3B}"/>
    <dgm:cxn modelId="{9390EA07-5109-43B3-9419-B87222C43B5F}" type="presOf" srcId="{C3678E78-D29B-44DE-8DAC-A4AB88E6FE99}" destId="{39C0CA56-CDFE-41BF-864A-F277936B8E94}" srcOrd="0" destOrd="0" presId="urn:microsoft.com/office/officeart/2005/8/layout/default#1"/>
    <dgm:cxn modelId="{2B917516-9624-43DB-A66C-ED0DF9E5B87A}" srcId="{92ACB27F-CE0D-48C1-80FA-277DE2EB7365}" destId="{6101855D-C0F0-4211-B010-2B1DAC1AE883}" srcOrd="5" destOrd="0" parTransId="{A2768153-D500-4DD2-B645-699E7B5C56D5}" sibTransId="{1886E43E-290E-42EF-B6D7-5B79B38DDBB6}"/>
    <dgm:cxn modelId="{6C24C01B-FD5D-41A1-8358-FAE4B2451E9D}" type="presOf" srcId="{92ACB27F-CE0D-48C1-80FA-277DE2EB7365}" destId="{13535FD9-25BD-4B60-8FA6-B7B70B821E2F}" srcOrd="0" destOrd="0" presId="urn:microsoft.com/office/officeart/2005/8/layout/default#1"/>
    <dgm:cxn modelId="{0CF86635-C522-4BD9-81AD-7909787062FA}" srcId="{92ACB27F-CE0D-48C1-80FA-277DE2EB7365}" destId="{A5B677A9-2494-4BFC-B58D-EA5C0CC86391}" srcOrd="2" destOrd="0" parTransId="{A529AE5F-CE94-4A97-B125-7770E8F48C30}" sibTransId="{F9A2D957-B713-4FD5-853D-EDA7C39AF017}"/>
    <dgm:cxn modelId="{B0136D5F-EBAD-471E-8E4A-79A3410E851C}" type="presOf" srcId="{AA6D5C5C-2449-4936-B021-CF9E810B3B7A}" destId="{10031AF1-658C-4EC3-8EEB-70DDA5BCF575}" srcOrd="0" destOrd="0" presId="urn:microsoft.com/office/officeart/2005/8/layout/default#1"/>
    <dgm:cxn modelId="{9A94E749-C9E2-4F89-80EB-78C9DBB93DE8}" type="presOf" srcId="{F88A09A1-DE5B-4AAE-AAB2-7398A43C1352}" destId="{61CE3247-B556-42CE-83C9-579EFCDF4F67}" srcOrd="0" destOrd="0" presId="urn:microsoft.com/office/officeart/2005/8/layout/default#1"/>
    <dgm:cxn modelId="{5C7E5874-7826-45C6-A6C1-D1B45A73CCC6}" type="presOf" srcId="{B91C2FFB-8AD0-42CD-B8F0-42971595E752}" destId="{28B7E57B-EE2A-406D-BE3E-7DE1976549E0}" srcOrd="0" destOrd="0" presId="urn:microsoft.com/office/officeart/2005/8/layout/default#1"/>
    <dgm:cxn modelId="{42CEA855-4927-4C22-803D-AD56CF6A4CB8}" srcId="{92ACB27F-CE0D-48C1-80FA-277DE2EB7365}" destId="{B70A4E6F-A3C5-4133-A356-8FAA7059BEED}" srcOrd="0" destOrd="0" parTransId="{D41123B5-0C51-4838-A4C8-BC34CDE106DA}" sibTransId="{452ECA31-F276-4123-B2F6-BB3F97B99CD9}"/>
    <dgm:cxn modelId="{145AD08F-3435-473B-8A58-3EC8E1181308}" type="presOf" srcId="{A5B677A9-2494-4BFC-B58D-EA5C0CC86391}" destId="{BEAE0C21-7E19-4AB2-B6B9-6F0A122A92C0}" srcOrd="0" destOrd="0" presId="urn:microsoft.com/office/officeart/2005/8/layout/default#1"/>
    <dgm:cxn modelId="{18879F96-ADA7-46C9-8DCC-82F9DF162DF1}" type="presOf" srcId="{6101855D-C0F0-4211-B010-2B1DAC1AE883}" destId="{35DF649C-F71E-436D-9058-20E5593E2E84}" srcOrd="0" destOrd="0" presId="urn:microsoft.com/office/officeart/2005/8/layout/default#1"/>
    <dgm:cxn modelId="{C3C2CCB4-0669-4227-91EA-CFFB05F51676}" srcId="{92ACB27F-CE0D-48C1-80FA-277DE2EB7365}" destId="{F88A09A1-DE5B-4AAE-AAB2-7398A43C1352}" srcOrd="3" destOrd="0" parTransId="{9088AE07-F92E-4D63-88FA-2B131DCC0145}" sibTransId="{DCF5FD7E-C2B4-42A4-A5FC-867D731C2E9E}"/>
    <dgm:cxn modelId="{AD2FB7CD-3750-439D-B438-E0812181816A}" srcId="{92ACB27F-CE0D-48C1-80FA-277DE2EB7365}" destId="{B91C2FFB-8AD0-42CD-B8F0-42971595E752}" srcOrd="7" destOrd="0" parTransId="{70E295EC-223D-4941-AE50-4D7D17C0D2AD}" sibTransId="{7C4339DB-FF39-4A14-988A-F7B931553AE0}"/>
    <dgm:cxn modelId="{666959DF-B595-47BB-834F-A68671A617B5}" type="presOf" srcId="{B70A4E6F-A3C5-4133-A356-8FAA7059BEED}" destId="{273D0CD4-9412-4C7D-A847-CAE5FABF7534}" srcOrd="0" destOrd="0" presId="urn:microsoft.com/office/officeart/2005/8/layout/default#1"/>
    <dgm:cxn modelId="{2DED38E5-5C29-4179-90CE-BF1E5B1C5E99}" type="presOf" srcId="{6AC915A3-5107-4EE2-B4FC-6E1092776C21}" destId="{28F54C10-B428-49D0-B4CE-F496CB62B6CD}" srcOrd="0" destOrd="0" presId="urn:microsoft.com/office/officeart/2005/8/layout/default#1"/>
    <dgm:cxn modelId="{5A7F8DF3-550C-40FE-B6B4-5E74E8B3C74D}" srcId="{92ACB27F-CE0D-48C1-80FA-277DE2EB7365}" destId="{C3678E78-D29B-44DE-8DAC-A4AB88E6FE99}" srcOrd="1" destOrd="0" parTransId="{A439FFF9-87EA-493F-9D53-EDCF0B5EC02F}" sibTransId="{D5E92C3C-EFBC-4CF2-8D53-263CE6E163BC}"/>
    <dgm:cxn modelId="{160BBAFF-D020-4957-B775-D1C400F43131}" srcId="{92ACB27F-CE0D-48C1-80FA-277DE2EB7365}" destId="{6AC915A3-5107-4EE2-B4FC-6E1092776C21}" srcOrd="6" destOrd="0" parTransId="{62F79481-1B5F-4E02-9555-81DB20714CD5}" sibTransId="{390A94DD-5A1B-447E-8463-0415192E408F}"/>
    <dgm:cxn modelId="{1B570A19-6B42-44BD-AFDB-2FCFC6310834}" type="presParOf" srcId="{13535FD9-25BD-4B60-8FA6-B7B70B821E2F}" destId="{273D0CD4-9412-4C7D-A847-CAE5FABF7534}" srcOrd="0" destOrd="0" presId="urn:microsoft.com/office/officeart/2005/8/layout/default#1"/>
    <dgm:cxn modelId="{AE5F7B12-C49D-4B93-9AD5-8BBCB1523429}" type="presParOf" srcId="{13535FD9-25BD-4B60-8FA6-B7B70B821E2F}" destId="{4F9167C6-8E5F-4727-A303-339AEE829A40}" srcOrd="1" destOrd="0" presId="urn:microsoft.com/office/officeart/2005/8/layout/default#1"/>
    <dgm:cxn modelId="{2D2BCCB2-8440-4F2E-B272-4682A952A309}" type="presParOf" srcId="{13535FD9-25BD-4B60-8FA6-B7B70B821E2F}" destId="{39C0CA56-CDFE-41BF-864A-F277936B8E94}" srcOrd="2" destOrd="0" presId="urn:microsoft.com/office/officeart/2005/8/layout/default#1"/>
    <dgm:cxn modelId="{D3B34720-F5F1-4183-A958-F23545A5A466}" type="presParOf" srcId="{13535FD9-25BD-4B60-8FA6-B7B70B821E2F}" destId="{46C1A4D7-2AC0-4E1D-BCE1-1E5248D8BB4D}" srcOrd="3" destOrd="0" presId="urn:microsoft.com/office/officeart/2005/8/layout/default#1"/>
    <dgm:cxn modelId="{B4E289A6-5267-42BC-8881-08499A34DB0B}" type="presParOf" srcId="{13535FD9-25BD-4B60-8FA6-B7B70B821E2F}" destId="{BEAE0C21-7E19-4AB2-B6B9-6F0A122A92C0}" srcOrd="4" destOrd="0" presId="urn:microsoft.com/office/officeart/2005/8/layout/default#1"/>
    <dgm:cxn modelId="{8421B8E9-FDCB-4E1F-9296-DE3241F3344B}" type="presParOf" srcId="{13535FD9-25BD-4B60-8FA6-B7B70B821E2F}" destId="{FE7B3F56-6370-42D9-8822-37D15AC44D21}" srcOrd="5" destOrd="0" presId="urn:microsoft.com/office/officeart/2005/8/layout/default#1"/>
    <dgm:cxn modelId="{E00B77D5-2E41-4DCC-AB56-2ADA4BF99015}" type="presParOf" srcId="{13535FD9-25BD-4B60-8FA6-B7B70B821E2F}" destId="{61CE3247-B556-42CE-83C9-579EFCDF4F67}" srcOrd="6" destOrd="0" presId="urn:microsoft.com/office/officeart/2005/8/layout/default#1"/>
    <dgm:cxn modelId="{B617A8BE-6904-435D-A952-6BC58C626FD6}" type="presParOf" srcId="{13535FD9-25BD-4B60-8FA6-B7B70B821E2F}" destId="{4903FE29-D5B6-4DFF-943D-C0BFC2D10F59}" srcOrd="7" destOrd="0" presId="urn:microsoft.com/office/officeart/2005/8/layout/default#1"/>
    <dgm:cxn modelId="{664556CF-E1D8-4EEA-9D2B-C22A8CAB3F5C}" type="presParOf" srcId="{13535FD9-25BD-4B60-8FA6-B7B70B821E2F}" destId="{10031AF1-658C-4EC3-8EEB-70DDA5BCF575}" srcOrd="8" destOrd="0" presId="urn:microsoft.com/office/officeart/2005/8/layout/default#1"/>
    <dgm:cxn modelId="{E43703A0-2A00-4A43-A359-4AA2AE2BFC5A}" type="presParOf" srcId="{13535FD9-25BD-4B60-8FA6-B7B70B821E2F}" destId="{8B693D0D-91F3-41EC-8D94-3828531B6604}" srcOrd="9" destOrd="0" presId="urn:microsoft.com/office/officeart/2005/8/layout/default#1"/>
    <dgm:cxn modelId="{04805479-F2D1-432C-868C-D15901B22871}" type="presParOf" srcId="{13535FD9-25BD-4B60-8FA6-B7B70B821E2F}" destId="{35DF649C-F71E-436D-9058-20E5593E2E84}" srcOrd="10" destOrd="0" presId="urn:microsoft.com/office/officeart/2005/8/layout/default#1"/>
    <dgm:cxn modelId="{14B1232A-0339-48F2-BB38-8F1E9B605EC9}" type="presParOf" srcId="{13535FD9-25BD-4B60-8FA6-B7B70B821E2F}" destId="{07EEA899-23A2-4EBF-979E-FABBE9B39634}" srcOrd="11" destOrd="0" presId="urn:microsoft.com/office/officeart/2005/8/layout/default#1"/>
    <dgm:cxn modelId="{F87EDDA4-A5F4-4DC7-90BF-8C3641E075DE}" type="presParOf" srcId="{13535FD9-25BD-4B60-8FA6-B7B70B821E2F}" destId="{28F54C10-B428-49D0-B4CE-F496CB62B6CD}" srcOrd="12" destOrd="0" presId="urn:microsoft.com/office/officeart/2005/8/layout/default#1"/>
    <dgm:cxn modelId="{3C2F3024-E200-4538-A21B-83B5FAF7A564}" type="presParOf" srcId="{13535FD9-25BD-4B60-8FA6-B7B70B821E2F}" destId="{C77FC2F7-4223-4B09-84D3-CD09301D6698}" srcOrd="13" destOrd="0" presId="urn:microsoft.com/office/officeart/2005/8/layout/default#1"/>
    <dgm:cxn modelId="{475F4ACF-722C-4EFB-A04C-B8D098B3121B}" type="presParOf" srcId="{13535FD9-25BD-4B60-8FA6-B7B70B821E2F}" destId="{28B7E57B-EE2A-406D-BE3E-7DE1976549E0}" srcOrd="1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549418-50BE-47D5-AD94-2E0AD77CC563}" type="doc">
      <dgm:prSet loTypeId="urn:microsoft.com/office/officeart/2005/8/layout/default#3" loCatId="list" qsTypeId="urn:microsoft.com/office/officeart/2005/8/quickstyle/simple1" qsCatId="simple" csTypeId="urn:microsoft.com/office/officeart/2005/8/colors/colorful3" csCatId="colorful" phldr="1"/>
      <dgm:spPr/>
      <dgm:t>
        <a:bodyPr/>
        <a:lstStyle/>
        <a:p>
          <a:endParaRPr lang="id-ID"/>
        </a:p>
      </dgm:t>
    </dgm:pt>
    <dgm:pt modelId="{43FFE77F-EA76-4935-BF01-7E9276945218}">
      <dgm:prSet phldrT="[Text]"/>
      <dgm:spPr/>
      <dgm:t>
        <a:bodyPr/>
        <a:lstStyle/>
        <a:p>
          <a:r>
            <a:rPr lang="id-ID" dirty="0"/>
            <a:t>Product layout</a:t>
          </a:r>
        </a:p>
      </dgm:t>
    </dgm:pt>
    <dgm:pt modelId="{FA028AD4-26FD-4CF1-B64C-91AD57C8D6CF}" type="parTrans" cxnId="{61FCEAB3-62E5-4E41-BAA2-D55641395A34}">
      <dgm:prSet/>
      <dgm:spPr/>
      <dgm:t>
        <a:bodyPr/>
        <a:lstStyle/>
        <a:p>
          <a:endParaRPr lang="id-ID"/>
        </a:p>
      </dgm:t>
    </dgm:pt>
    <dgm:pt modelId="{161C3E4F-0526-41C2-9328-C7A27D279031}" type="sibTrans" cxnId="{61FCEAB3-62E5-4E41-BAA2-D55641395A34}">
      <dgm:prSet/>
      <dgm:spPr/>
      <dgm:t>
        <a:bodyPr/>
        <a:lstStyle/>
        <a:p>
          <a:endParaRPr lang="id-ID"/>
        </a:p>
      </dgm:t>
    </dgm:pt>
    <dgm:pt modelId="{28D2F3E2-B975-4BD8-AD11-0251B7E4262B}">
      <dgm:prSet/>
      <dgm:spPr/>
      <dgm:t>
        <a:bodyPr/>
        <a:lstStyle/>
        <a:p>
          <a:r>
            <a:rPr lang="id-ID" dirty="0"/>
            <a:t>Process Layout</a:t>
          </a:r>
        </a:p>
      </dgm:t>
    </dgm:pt>
    <dgm:pt modelId="{455B8EB9-E119-47C3-8D84-A8F340D5BB14}" type="parTrans" cxnId="{243687BA-2E81-4889-883A-E85D16E3259C}">
      <dgm:prSet/>
      <dgm:spPr/>
      <dgm:t>
        <a:bodyPr/>
        <a:lstStyle/>
        <a:p>
          <a:endParaRPr lang="id-ID"/>
        </a:p>
      </dgm:t>
    </dgm:pt>
    <dgm:pt modelId="{40ABE3FF-EA0D-4E59-8D0D-30986C237867}" type="sibTrans" cxnId="{243687BA-2E81-4889-883A-E85D16E3259C}">
      <dgm:prSet/>
      <dgm:spPr/>
      <dgm:t>
        <a:bodyPr/>
        <a:lstStyle/>
        <a:p>
          <a:endParaRPr lang="id-ID"/>
        </a:p>
      </dgm:t>
    </dgm:pt>
    <dgm:pt modelId="{7466BAFE-CAA4-415A-BAE9-76CBE4F552BE}">
      <dgm:prSet/>
      <dgm:spPr/>
      <dgm:t>
        <a:bodyPr/>
        <a:lstStyle/>
        <a:p>
          <a:r>
            <a:rPr lang="en-US" dirty="0"/>
            <a:t>Product Family Layout</a:t>
          </a:r>
          <a:endParaRPr lang="id-ID" dirty="0"/>
        </a:p>
      </dgm:t>
    </dgm:pt>
    <dgm:pt modelId="{626F56AB-1316-4C94-88B9-BBB0171EE19A}" type="parTrans" cxnId="{E339D688-C8E1-4A14-8987-5E3857CF6A18}">
      <dgm:prSet/>
      <dgm:spPr/>
      <dgm:t>
        <a:bodyPr/>
        <a:lstStyle/>
        <a:p>
          <a:endParaRPr lang="id-ID"/>
        </a:p>
      </dgm:t>
    </dgm:pt>
    <dgm:pt modelId="{9B5D6FB3-514F-4089-9710-0ACF7BF164FC}" type="sibTrans" cxnId="{E339D688-C8E1-4A14-8987-5E3857CF6A18}">
      <dgm:prSet/>
      <dgm:spPr/>
      <dgm:t>
        <a:bodyPr/>
        <a:lstStyle/>
        <a:p>
          <a:endParaRPr lang="id-ID"/>
        </a:p>
      </dgm:t>
    </dgm:pt>
    <dgm:pt modelId="{4CE007BB-93D7-4CE2-B657-19C125D4DB8D}">
      <dgm:prSet/>
      <dgm:spPr/>
      <dgm:t>
        <a:bodyPr/>
        <a:lstStyle/>
        <a:p>
          <a:r>
            <a:rPr lang="id-ID" dirty="0"/>
            <a:t>Fixed layout</a:t>
          </a:r>
        </a:p>
      </dgm:t>
    </dgm:pt>
    <dgm:pt modelId="{D72D6794-FD03-49A2-9B84-84FA01A1127A}" type="parTrans" cxnId="{FF2753C8-C9E8-4254-883E-563182BD39AF}">
      <dgm:prSet/>
      <dgm:spPr/>
      <dgm:t>
        <a:bodyPr/>
        <a:lstStyle/>
        <a:p>
          <a:endParaRPr lang="id-ID"/>
        </a:p>
      </dgm:t>
    </dgm:pt>
    <dgm:pt modelId="{C03FD5D8-7604-48F0-A120-D3D20434FD93}" type="sibTrans" cxnId="{FF2753C8-C9E8-4254-883E-563182BD39AF}">
      <dgm:prSet/>
      <dgm:spPr/>
      <dgm:t>
        <a:bodyPr/>
        <a:lstStyle/>
        <a:p>
          <a:endParaRPr lang="id-ID"/>
        </a:p>
      </dgm:t>
    </dgm:pt>
    <dgm:pt modelId="{03024250-38C4-44B8-B091-64FEE1C78E65}" type="pres">
      <dgm:prSet presAssocID="{C0549418-50BE-47D5-AD94-2E0AD77CC563}" presName="diagram" presStyleCnt="0">
        <dgm:presLayoutVars>
          <dgm:dir/>
          <dgm:resizeHandles val="exact"/>
        </dgm:presLayoutVars>
      </dgm:prSet>
      <dgm:spPr/>
    </dgm:pt>
    <dgm:pt modelId="{AFEE36C8-37EE-4B6D-81B5-4604C5931F5B}" type="pres">
      <dgm:prSet presAssocID="{43FFE77F-EA76-4935-BF01-7E9276945218}" presName="node" presStyleLbl="node1" presStyleIdx="0" presStyleCnt="4">
        <dgm:presLayoutVars>
          <dgm:bulletEnabled val="1"/>
        </dgm:presLayoutVars>
      </dgm:prSet>
      <dgm:spPr/>
    </dgm:pt>
    <dgm:pt modelId="{574DE7FB-604C-4F4C-9253-A5B1F26938E4}" type="pres">
      <dgm:prSet presAssocID="{161C3E4F-0526-41C2-9328-C7A27D279031}" presName="sibTrans" presStyleCnt="0"/>
      <dgm:spPr/>
    </dgm:pt>
    <dgm:pt modelId="{1C211E3D-3A02-4019-B7DE-33A2D2A66698}" type="pres">
      <dgm:prSet presAssocID="{28D2F3E2-B975-4BD8-AD11-0251B7E4262B}" presName="node" presStyleLbl="node1" presStyleIdx="1" presStyleCnt="4">
        <dgm:presLayoutVars>
          <dgm:bulletEnabled val="1"/>
        </dgm:presLayoutVars>
      </dgm:prSet>
      <dgm:spPr/>
    </dgm:pt>
    <dgm:pt modelId="{527B1DBD-849F-4176-B7F8-E0B9B115B70F}" type="pres">
      <dgm:prSet presAssocID="{40ABE3FF-EA0D-4E59-8D0D-30986C237867}" presName="sibTrans" presStyleCnt="0"/>
      <dgm:spPr/>
    </dgm:pt>
    <dgm:pt modelId="{A10927E3-E768-47DA-BAA6-C1207D8C976E}" type="pres">
      <dgm:prSet presAssocID="{7466BAFE-CAA4-415A-BAE9-76CBE4F552BE}" presName="node" presStyleLbl="node1" presStyleIdx="2" presStyleCnt="4">
        <dgm:presLayoutVars>
          <dgm:bulletEnabled val="1"/>
        </dgm:presLayoutVars>
      </dgm:prSet>
      <dgm:spPr/>
    </dgm:pt>
    <dgm:pt modelId="{B1D65DCF-B3B0-4984-AFD6-DB31189C43CF}" type="pres">
      <dgm:prSet presAssocID="{9B5D6FB3-514F-4089-9710-0ACF7BF164FC}" presName="sibTrans" presStyleCnt="0"/>
      <dgm:spPr/>
    </dgm:pt>
    <dgm:pt modelId="{62938020-5F3E-4909-80FD-C1E86E30F326}" type="pres">
      <dgm:prSet presAssocID="{4CE007BB-93D7-4CE2-B657-19C125D4DB8D}" presName="node" presStyleLbl="node1" presStyleIdx="3" presStyleCnt="4">
        <dgm:presLayoutVars>
          <dgm:bulletEnabled val="1"/>
        </dgm:presLayoutVars>
      </dgm:prSet>
      <dgm:spPr/>
    </dgm:pt>
  </dgm:ptLst>
  <dgm:cxnLst>
    <dgm:cxn modelId="{D5559E18-6BAC-452D-8FF1-6C0B635F328A}" type="presOf" srcId="{4CE007BB-93D7-4CE2-B657-19C125D4DB8D}" destId="{62938020-5F3E-4909-80FD-C1E86E30F326}" srcOrd="0" destOrd="0" presId="urn:microsoft.com/office/officeart/2005/8/layout/default#3"/>
    <dgm:cxn modelId="{B21ABD32-1A85-4C8A-B9A9-A2D7124AF82A}" type="presOf" srcId="{7466BAFE-CAA4-415A-BAE9-76CBE4F552BE}" destId="{A10927E3-E768-47DA-BAA6-C1207D8C976E}" srcOrd="0" destOrd="0" presId="urn:microsoft.com/office/officeart/2005/8/layout/default#3"/>
    <dgm:cxn modelId="{E339D688-C8E1-4A14-8987-5E3857CF6A18}" srcId="{C0549418-50BE-47D5-AD94-2E0AD77CC563}" destId="{7466BAFE-CAA4-415A-BAE9-76CBE4F552BE}" srcOrd="2" destOrd="0" parTransId="{626F56AB-1316-4C94-88B9-BBB0171EE19A}" sibTransId="{9B5D6FB3-514F-4089-9710-0ACF7BF164FC}"/>
    <dgm:cxn modelId="{2B79F792-2301-49F4-A706-AB6A201FD24E}" type="presOf" srcId="{C0549418-50BE-47D5-AD94-2E0AD77CC563}" destId="{03024250-38C4-44B8-B091-64FEE1C78E65}" srcOrd="0" destOrd="0" presId="urn:microsoft.com/office/officeart/2005/8/layout/default#3"/>
    <dgm:cxn modelId="{61FCEAB3-62E5-4E41-BAA2-D55641395A34}" srcId="{C0549418-50BE-47D5-AD94-2E0AD77CC563}" destId="{43FFE77F-EA76-4935-BF01-7E9276945218}" srcOrd="0" destOrd="0" parTransId="{FA028AD4-26FD-4CF1-B64C-91AD57C8D6CF}" sibTransId="{161C3E4F-0526-41C2-9328-C7A27D279031}"/>
    <dgm:cxn modelId="{B21167B6-8868-4C86-A1BE-01742764E4CC}" type="presOf" srcId="{43FFE77F-EA76-4935-BF01-7E9276945218}" destId="{AFEE36C8-37EE-4B6D-81B5-4604C5931F5B}" srcOrd="0" destOrd="0" presId="urn:microsoft.com/office/officeart/2005/8/layout/default#3"/>
    <dgm:cxn modelId="{243687BA-2E81-4889-883A-E85D16E3259C}" srcId="{C0549418-50BE-47D5-AD94-2E0AD77CC563}" destId="{28D2F3E2-B975-4BD8-AD11-0251B7E4262B}" srcOrd="1" destOrd="0" parTransId="{455B8EB9-E119-47C3-8D84-A8F340D5BB14}" sibTransId="{40ABE3FF-EA0D-4E59-8D0D-30986C237867}"/>
    <dgm:cxn modelId="{FF2753C8-C9E8-4254-883E-563182BD39AF}" srcId="{C0549418-50BE-47D5-AD94-2E0AD77CC563}" destId="{4CE007BB-93D7-4CE2-B657-19C125D4DB8D}" srcOrd="3" destOrd="0" parTransId="{D72D6794-FD03-49A2-9B84-84FA01A1127A}" sibTransId="{C03FD5D8-7604-48F0-A120-D3D20434FD93}"/>
    <dgm:cxn modelId="{32EAE1D3-6964-45DC-B82E-3D351762498C}" type="presOf" srcId="{28D2F3E2-B975-4BD8-AD11-0251B7E4262B}" destId="{1C211E3D-3A02-4019-B7DE-33A2D2A66698}" srcOrd="0" destOrd="0" presId="urn:microsoft.com/office/officeart/2005/8/layout/default#3"/>
    <dgm:cxn modelId="{75FB8233-A641-4435-A588-B598A5174133}" type="presParOf" srcId="{03024250-38C4-44B8-B091-64FEE1C78E65}" destId="{AFEE36C8-37EE-4B6D-81B5-4604C5931F5B}" srcOrd="0" destOrd="0" presId="urn:microsoft.com/office/officeart/2005/8/layout/default#3"/>
    <dgm:cxn modelId="{72CF1AD6-3B98-44B9-88AB-4C42C7BE728C}" type="presParOf" srcId="{03024250-38C4-44B8-B091-64FEE1C78E65}" destId="{574DE7FB-604C-4F4C-9253-A5B1F26938E4}" srcOrd="1" destOrd="0" presId="urn:microsoft.com/office/officeart/2005/8/layout/default#3"/>
    <dgm:cxn modelId="{12FD9796-D0DC-4719-B159-A885C2E3D110}" type="presParOf" srcId="{03024250-38C4-44B8-B091-64FEE1C78E65}" destId="{1C211E3D-3A02-4019-B7DE-33A2D2A66698}" srcOrd="2" destOrd="0" presId="urn:microsoft.com/office/officeart/2005/8/layout/default#3"/>
    <dgm:cxn modelId="{D33C5054-9FE7-4BA1-91E1-AC928E77B9B2}" type="presParOf" srcId="{03024250-38C4-44B8-B091-64FEE1C78E65}" destId="{527B1DBD-849F-4176-B7F8-E0B9B115B70F}" srcOrd="3" destOrd="0" presId="urn:microsoft.com/office/officeart/2005/8/layout/default#3"/>
    <dgm:cxn modelId="{F376A749-BD55-457D-BAAD-85F3EA95B499}" type="presParOf" srcId="{03024250-38C4-44B8-B091-64FEE1C78E65}" destId="{A10927E3-E768-47DA-BAA6-C1207D8C976E}" srcOrd="4" destOrd="0" presId="urn:microsoft.com/office/officeart/2005/8/layout/default#3"/>
    <dgm:cxn modelId="{5F4C08F2-7F52-40FA-A2A5-B08AAE6C235A}" type="presParOf" srcId="{03024250-38C4-44B8-B091-64FEE1C78E65}" destId="{B1D65DCF-B3B0-4984-AFD6-DB31189C43CF}" srcOrd="5" destOrd="0" presId="urn:microsoft.com/office/officeart/2005/8/layout/default#3"/>
    <dgm:cxn modelId="{BD66A2B7-8201-4B02-91BB-74D4F4255F2B}" type="presParOf" srcId="{03024250-38C4-44B8-B091-64FEE1C78E65}" destId="{62938020-5F3E-4909-80FD-C1E86E30F326}" srcOrd="6" destOrd="0" presId="urn:microsoft.com/office/officeart/2005/8/layout/defaul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ACB27F-CE0D-48C1-80FA-277DE2EB7365}" type="doc">
      <dgm:prSet loTypeId="urn:microsoft.com/office/officeart/2005/8/layout/default#1" loCatId="list" qsTypeId="urn:microsoft.com/office/officeart/2005/8/quickstyle/simple1" qsCatId="simple" csTypeId="urn:microsoft.com/office/officeart/2005/8/colors/colorful3" csCatId="colorful" phldr="1"/>
      <dgm:spPr/>
      <dgm:t>
        <a:bodyPr/>
        <a:lstStyle/>
        <a:p>
          <a:endParaRPr lang="id-ID"/>
        </a:p>
      </dgm:t>
    </dgm:pt>
    <dgm:pt modelId="{B70A4E6F-A3C5-4133-A356-8FAA7059BEED}">
      <dgm:prSet phldrT="[Text]"/>
      <dgm:spPr/>
      <dgm:t>
        <a:bodyPr/>
        <a:lstStyle/>
        <a:p>
          <a:r>
            <a:rPr lang="id-ID" dirty="0"/>
            <a:t>Right amount</a:t>
          </a:r>
        </a:p>
      </dgm:t>
    </dgm:pt>
    <dgm:pt modelId="{D41123B5-0C51-4838-A4C8-BC34CDE106DA}" type="parTrans" cxnId="{42CEA855-4927-4C22-803D-AD56CF6A4CB8}">
      <dgm:prSet/>
      <dgm:spPr/>
      <dgm:t>
        <a:bodyPr/>
        <a:lstStyle/>
        <a:p>
          <a:endParaRPr lang="id-ID"/>
        </a:p>
      </dgm:t>
    </dgm:pt>
    <dgm:pt modelId="{452ECA31-F276-4123-B2F6-BB3F97B99CD9}" type="sibTrans" cxnId="{42CEA855-4927-4C22-803D-AD56CF6A4CB8}">
      <dgm:prSet/>
      <dgm:spPr/>
      <dgm:t>
        <a:bodyPr/>
        <a:lstStyle/>
        <a:p>
          <a:endParaRPr lang="id-ID"/>
        </a:p>
      </dgm:t>
    </dgm:pt>
    <dgm:pt modelId="{C3678E78-D29B-44DE-8DAC-A4AB88E6FE99}">
      <dgm:prSet phldrT="[Text]"/>
      <dgm:spPr/>
      <dgm:t>
        <a:bodyPr/>
        <a:lstStyle/>
        <a:p>
          <a:r>
            <a:rPr lang="id-ID" dirty="0"/>
            <a:t>Right material</a:t>
          </a:r>
        </a:p>
      </dgm:t>
    </dgm:pt>
    <dgm:pt modelId="{A439FFF9-87EA-493F-9D53-EDCF0B5EC02F}" type="parTrans" cxnId="{5A7F8DF3-550C-40FE-B6B4-5E74E8B3C74D}">
      <dgm:prSet/>
      <dgm:spPr/>
      <dgm:t>
        <a:bodyPr/>
        <a:lstStyle/>
        <a:p>
          <a:endParaRPr lang="id-ID"/>
        </a:p>
      </dgm:t>
    </dgm:pt>
    <dgm:pt modelId="{D5E92C3C-EFBC-4CF2-8D53-263CE6E163BC}" type="sibTrans" cxnId="{5A7F8DF3-550C-40FE-B6B4-5E74E8B3C74D}">
      <dgm:prSet/>
      <dgm:spPr/>
      <dgm:t>
        <a:bodyPr/>
        <a:lstStyle/>
        <a:p>
          <a:endParaRPr lang="id-ID"/>
        </a:p>
      </dgm:t>
    </dgm:pt>
    <dgm:pt modelId="{A5B677A9-2494-4BFC-B58D-EA5C0CC86391}">
      <dgm:prSet phldrT="[Text]"/>
      <dgm:spPr/>
      <dgm:t>
        <a:bodyPr/>
        <a:lstStyle/>
        <a:p>
          <a:r>
            <a:rPr lang="id-ID" dirty="0"/>
            <a:t>Right condition</a:t>
          </a:r>
        </a:p>
      </dgm:t>
    </dgm:pt>
    <dgm:pt modelId="{A529AE5F-CE94-4A97-B125-7770E8F48C30}" type="parTrans" cxnId="{0CF86635-C522-4BD9-81AD-7909787062FA}">
      <dgm:prSet/>
      <dgm:spPr/>
      <dgm:t>
        <a:bodyPr/>
        <a:lstStyle/>
        <a:p>
          <a:endParaRPr lang="id-ID"/>
        </a:p>
      </dgm:t>
    </dgm:pt>
    <dgm:pt modelId="{F9A2D957-B713-4FD5-853D-EDA7C39AF017}" type="sibTrans" cxnId="{0CF86635-C522-4BD9-81AD-7909787062FA}">
      <dgm:prSet/>
      <dgm:spPr/>
      <dgm:t>
        <a:bodyPr/>
        <a:lstStyle/>
        <a:p>
          <a:endParaRPr lang="id-ID"/>
        </a:p>
      </dgm:t>
    </dgm:pt>
    <dgm:pt modelId="{F88A09A1-DE5B-4AAE-AAB2-7398A43C1352}">
      <dgm:prSet phldrT="[Text]"/>
      <dgm:spPr/>
      <dgm:t>
        <a:bodyPr/>
        <a:lstStyle/>
        <a:p>
          <a:r>
            <a:rPr lang="id-ID" dirty="0"/>
            <a:t>Right sequence</a:t>
          </a:r>
        </a:p>
      </dgm:t>
    </dgm:pt>
    <dgm:pt modelId="{9088AE07-F92E-4D63-88FA-2B131DCC0145}" type="parTrans" cxnId="{C3C2CCB4-0669-4227-91EA-CFFB05F51676}">
      <dgm:prSet/>
      <dgm:spPr/>
      <dgm:t>
        <a:bodyPr/>
        <a:lstStyle/>
        <a:p>
          <a:endParaRPr lang="id-ID"/>
        </a:p>
      </dgm:t>
    </dgm:pt>
    <dgm:pt modelId="{DCF5FD7E-C2B4-42A4-A5FC-867D731C2E9E}" type="sibTrans" cxnId="{C3C2CCB4-0669-4227-91EA-CFFB05F51676}">
      <dgm:prSet/>
      <dgm:spPr/>
      <dgm:t>
        <a:bodyPr/>
        <a:lstStyle/>
        <a:p>
          <a:endParaRPr lang="id-ID"/>
        </a:p>
      </dgm:t>
    </dgm:pt>
    <dgm:pt modelId="{AA6D5C5C-2449-4936-B021-CF9E810B3B7A}">
      <dgm:prSet phldrT="[Text]"/>
      <dgm:spPr/>
      <dgm:t>
        <a:bodyPr/>
        <a:lstStyle/>
        <a:p>
          <a:r>
            <a:rPr lang="id-ID" dirty="0"/>
            <a:t>Right orientation</a:t>
          </a:r>
        </a:p>
      </dgm:t>
    </dgm:pt>
    <dgm:pt modelId="{27CC18AA-63DA-4911-A90E-8CA1BC0828E0}" type="parTrans" cxnId="{D226E300-1F78-44E4-9AF2-E5FC763F12E9}">
      <dgm:prSet/>
      <dgm:spPr/>
      <dgm:t>
        <a:bodyPr/>
        <a:lstStyle/>
        <a:p>
          <a:endParaRPr lang="id-ID"/>
        </a:p>
      </dgm:t>
    </dgm:pt>
    <dgm:pt modelId="{355B84B8-CBDD-4483-9371-FEA7DB98FB3B}" type="sibTrans" cxnId="{D226E300-1F78-44E4-9AF2-E5FC763F12E9}">
      <dgm:prSet/>
      <dgm:spPr/>
      <dgm:t>
        <a:bodyPr/>
        <a:lstStyle/>
        <a:p>
          <a:endParaRPr lang="id-ID"/>
        </a:p>
      </dgm:t>
    </dgm:pt>
    <dgm:pt modelId="{6101855D-C0F0-4211-B010-2B1DAC1AE883}">
      <dgm:prSet phldrT="[Text]"/>
      <dgm:spPr/>
      <dgm:t>
        <a:bodyPr/>
        <a:lstStyle/>
        <a:p>
          <a:r>
            <a:rPr lang="id-ID" dirty="0"/>
            <a:t>Right place</a:t>
          </a:r>
        </a:p>
      </dgm:t>
    </dgm:pt>
    <dgm:pt modelId="{A2768153-D500-4DD2-B645-699E7B5C56D5}" type="parTrans" cxnId="{2B917516-9624-43DB-A66C-ED0DF9E5B87A}">
      <dgm:prSet/>
      <dgm:spPr/>
      <dgm:t>
        <a:bodyPr/>
        <a:lstStyle/>
        <a:p>
          <a:endParaRPr lang="id-ID"/>
        </a:p>
      </dgm:t>
    </dgm:pt>
    <dgm:pt modelId="{1886E43E-290E-42EF-B6D7-5B79B38DDBB6}" type="sibTrans" cxnId="{2B917516-9624-43DB-A66C-ED0DF9E5B87A}">
      <dgm:prSet/>
      <dgm:spPr/>
      <dgm:t>
        <a:bodyPr/>
        <a:lstStyle/>
        <a:p>
          <a:endParaRPr lang="id-ID"/>
        </a:p>
      </dgm:t>
    </dgm:pt>
    <dgm:pt modelId="{6AC915A3-5107-4EE2-B4FC-6E1092776C21}">
      <dgm:prSet phldrT="[Text]"/>
      <dgm:spPr/>
      <dgm:t>
        <a:bodyPr/>
        <a:lstStyle/>
        <a:p>
          <a:r>
            <a:rPr lang="id-ID" dirty="0"/>
            <a:t>Right time</a:t>
          </a:r>
        </a:p>
      </dgm:t>
    </dgm:pt>
    <dgm:pt modelId="{62F79481-1B5F-4E02-9555-81DB20714CD5}" type="parTrans" cxnId="{160BBAFF-D020-4957-B775-D1C400F43131}">
      <dgm:prSet/>
      <dgm:spPr/>
      <dgm:t>
        <a:bodyPr/>
        <a:lstStyle/>
        <a:p>
          <a:endParaRPr lang="id-ID"/>
        </a:p>
      </dgm:t>
    </dgm:pt>
    <dgm:pt modelId="{390A94DD-5A1B-447E-8463-0415192E408F}" type="sibTrans" cxnId="{160BBAFF-D020-4957-B775-D1C400F43131}">
      <dgm:prSet/>
      <dgm:spPr/>
      <dgm:t>
        <a:bodyPr/>
        <a:lstStyle/>
        <a:p>
          <a:endParaRPr lang="id-ID"/>
        </a:p>
      </dgm:t>
    </dgm:pt>
    <dgm:pt modelId="{B91C2FFB-8AD0-42CD-B8F0-42971595E752}">
      <dgm:prSet phldrT="[Text]"/>
      <dgm:spPr/>
      <dgm:t>
        <a:bodyPr/>
        <a:lstStyle/>
        <a:p>
          <a:r>
            <a:rPr lang="id-ID" dirty="0"/>
            <a:t>Right cost</a:t>
          </a:r>
        </a:p>
      </dgm:t>
    </dgm:pt>
    <dgm:pt modelId="{70E295EC-223D-4941-AE50-4D7D17C0D2AD}" type="parTrans" cxnId="{AD2FB7CD-3750-439D-B438-E0812181816A}">
      <dgm:prSet/>
      <dgm:spPr/>
      <dgm:t>
        <a:bodyPr/>
        <a:lstStyle/>
        <a:p>
          <a:endParaRPr lang="id-ID"/>
        </a:p>
      </dgm:t>
    </dgm:pt>
    <dgm:pt modelId="{7C4339DB-FF39-4A14-988A-F7B931553AE0}" type="sibTrans" cxnId="{AD2FB7CD-3750-439D-B438-E0812181816A}">
      <dgm:prSet/>
      <dgm:spPr/>
      <dgm:t>
        <a:bodyPr/>
        <a:lstStyle/>
        <a:p>
          <a:endParaRPr lang="id-ID"/>
        </a:p>
      </dgm:t>
    </dgm:pt>
    <dgm:pt modelId="{778CA242-2905-48F1-A2C0-BFFE20AFE1EE}">
      <dgm:prSet phldrT="[Text]"/>
      <dgm:spPr/>
      <dgm:t>
        <a:bodyPr/>
        <a:lstStyle/>
        <a:p>
          <a:r>
            <a:rPr lang="id-ID" dirty="0"/>
            <a:t>Right method</a:t>
          </a:r>
        </a:p>
      </dgm:t>
    </dgm:pt>
    <dgm:pt modelId="{0C952809-3981-4F96-9DE2-D28461F83D32}" type="parTrans" cxnId="{89E8131A-76D4-48AD-9A3B-A3BA2457FBB8}">
      <dgm:prSet/>
      <dgm:spPr/>
      <dgm:t>
        <a:bodyPr/>
        <a:lstStyle/>
        <a:p>
          <a:endParaRPr lang="id-ID"/>
        </a:p>
      </dgm:t>
    </dgm:pt>
    <dgm:pt modelId="{2821FA6F-AB8F-482E-B941-705D3CF3AB7E}" type="sibTrans" cxnId="{89E8131A-76D4-48AD-9A3B-A3BA2457FBB8}">
      <dgm:prSet/>
      <dgm:spPr/>
      <dgm:t>
        <a:bodyPr/>
        <a:lstStyle/>
        <a:p>
          <a:endParaRPr lang="id-ID"/>
        </a:p>
      </dgm:t>
    </dgm:pt>
    <dgm:pt modelId="{13535FD9-25BD-4B60-8FA6-B7B70B821E2F}" type="pres">
      <dgm:prSet presAssocID="{92ACB27F-CE0D-48C1-80FA-277DE2EB7365}" presName="diagram" presStyleCnt="0">
        <dgm:presLayoutVars>
          <dgm:dir/>
          <dgm:resizeHandles val="exact"/>
        </dgm:presLayoutVars>
      </dgm:prSet>
      <dgm:spPr/>
    </dgm:pt>
    <dgm:pt modelId="{273D0CD4-9412-4C7D-A847-CAE5FABF7534}" type="pres">
      <dgm:prSet presAssocID="{B70A4E6F-A3C5-4133-A356-8FAA7059BEED}" presName="node" presStyleLbl="node1" presStyleIdx="0" presStyleCnt="9">
        <dgm:presLayoutVars>
          <dgm:bulletEnabled val="1"/>
        </dgm:presLayoutVars>
      </dgm:prSet>
      <dgm:spPr/>
    </dgm:pt>
    <dgm:pt modelId="{4F9167C6-8E5F-4727-A303-339AEE829A40}" type="pres">
      <dgm:prSet presAssocID="{452ECA31-F276-4123-B2F6-BB3F97B99CD9}" presName="sibTrans" presStyleCnt="0"/>
      <dgm:spPr/>
    </dgm:pt>
    <dgm:pt modelId="{39C0CA56-CDFE-41BF-864A-F277936B8E94}" type="pres">
      <dgm:prSet presAssocID="{C3678E78-D29B-44DE-8DAC-A4AB88E6FE99}" presName="node" presStyleLbl="node1" presStyleIdx="1" presStyleCnt="9">
        <dgm:presLayoutVars>
          <dgm:bulletEnabled val="1"/>
        </dgm:presLayoutVars>
      </dgm:prSet>
      <dgm:spPr/>
    </dgm:pt>
    <dgm:pt modelId="{46C1A4D7-2AC0-4E1D-BCE1-1E5248D8BB4D}" type="pres">
      <dgm:prSet presAssocID="{D5E92C3C-EFBC-4CF2-8D53-263CE6E163BC}" presName="sibTrans" presStyleCnt="0"/>
      <dgm:spPr/>
    </dgm:pt>
    <dgm:pt modelId="{BEAE0C21-7E19-4AB2-B6B9-6F0A122A92C0}" type="pres">
      <dgm:prSet presAssocID="{A5B677A9-2494-4BFC-B58D-EA5C0CC86391}" presName="node" presStyleLbl="node1" presStyleIdx="2" presStyleCnt="9">
        <dgm:presLayoutVars>
          <dgm:bulletEnabled val="1"/>
        </dgm:presLayoutVars>
      </dgm:prSet>
      <dgm:spPr/>
    </dgm:pt>
    <dgm:pt modelId="{FE7B3F56-6370-42D9-8822-37D15AC44D21}" type="pres">
      <dgm:prSet presAssocID="{F9A2D957-B713-4FD5-853D-EDA7C39AF017}" presName="sibTrans" presStyleCnt="0"/>
      <dgm:spPr/>
    </dgm:pt>
    <dgm:pt modelId="{61CE3247-B556-42CE-83C9-579EFCDF4F67}" type="pres">
      <dgm:prSet presAssocID="{F88A09A1-DE5B-4AAE-AAB2-7398A43C1352}" presName="node" presStyleLbl="node1" presStyleIdx="3" presStyleCnt="9">
        <dgm:presLayoutVars>
          <dgm:bulletEnabled val="1"/>
        </dgm:presLayoutVars>
      </dgm:prSet>
      <dgm:spPr/>
    </dgm:pt>
    <dgm:pt modelId="{4903FE29-D5B6-4DFF-943D-C0BFC2D10F59}" type="pres">
      <dgm:prSet presAssocID="{DCF5FD7E-C2B4-42A4-A5FC-867D731C2E9E}" presName="sibTrans" presStyleCnt="0"/>
      <dgm:spPr/>
    </dgm:pt>
    <dgm:pt modelId="{10031AF1-658C-4EC3-8EEB-70DDA5BCF575}" type="pres">
      <dgm:prSet presAssocID="{AA6D5C5C-2449-4936-B021-CF9E810B3B7A}" presName="node" presStyleLbl="node1" presStyleIdx="4" presStyleCnt="9">
        <dgm:presLayoutVars>
          <dgm:bulletEnabled val="1"/>
        </dgm:presLayoutVars>
      </dgm:prSet>
      <dgm:spPr/>
    </dgm:pt>
    <dgm:pt modelId="{8B693D0D-91F3-41EC-8D94-3828531B6604}" type="pres">
      <dgm:prSet presAssocID="{355B84B8-CBDD-4483-9371-FEA7DB98FB3B}" presName="sibTrans" presStyleCnt="0"/>
      <dgm:spPr/>
    </dgm:pt>
    <dgm:pt modelId="{35DF649C-F71E-436D-9058-20E5593E2E84}" type="pres">
      <dgm:prSet presAssocID="{6101855D-C0F0-4211-B010-2B1DAC1AE883}" presName="node" presStyleLbl="node1" presStyleIdx="5" presStyleCnt="9">
        <dgm:presLayoutVars>
          <dgm:bulletEnabled val="1"/>
        </dgm:presLayoutVars>
      </dgm:prSet>
      <dgm:spPr/>
    </dgm:pt>
    <dgm:pt modelId="{07EEA899-23A2-4EBF-979E-FABBE9B39634}" type="pres">
      <dgm:prSet presAssocID="{1886E43E-290E-42EF-B6D7-5B79B38DDBB6}" presName="sibTrans" presStyleCnt="0"/>
      <dgm:spPr/>
    </dgm:pt>
    <dgm:pt modelId="{28F54C10-B428-49D0-B4CE-F496CB62B6CD}" type="pres">
      <dgm:prSet presAssocID="{6AC915A3-5107-4EE2-B4FC-6E1092776C21}" presName="node" presStyleLbl="node1" presStyleIdx="6" presStyleCnt="9">
        <dgm:presLayoutVars>
          <dgm:bulletEnabled val="1"/>
        </dgm:presLayoutVars>
      </dgm:prSet>
      <dgm:spPr/>
    </dgm:pt>
    <dgm:pt modelId="{C77FC2F7-4223-4B09-84D3-CD09301D6698}" type="pres">
      <dgm:prSet presAssocID="{390A94DD-5A1B-447E-8463-0415192E408F}" presName="sibTrans" presStyleCnt="0"/>
      <dgm:spPr/>
    </dgm:pt>
    <dgm:pt modelId="{28B7E57B-EE2A-406D-BE3E-7DE1976549E0}" type="pres">
      <dgm:prSet presAssocID="{B91C2FFB-8AD0-42CD-B8F0-42971595E752}" presName="node" presStyleLbl="node1" presStyleIdx="7" presStyleCnt="9">
        <dgm:presLayoutVars>
          <dgm:bulletEnabled val="1"/>
        </dgm:presLayoutVars>
      </dgm:prSet>
      <dgm:spPr/>
    </dgm:pt>
    <dgm:pt modelId="{CA46E8A2-D268-4A12-881F-678FDAFBD14A}" type="pres">
      <dgm:prSet presAssocID="{7C4339DB-FF39-4A14-988A-F7B931553AE0}" presName="sibTrans" presStyleCnt="0"/>
      <dgm:spPr/>
    </dgm:pt>
    <dgm:pt modelId="{35CD7B6F-D712-496A-84E0-69CF683072C0}" type="pres">
      <dgm:prSet presAssocID="{778CA242-2905-48F1-A2C0-BFFE20AFE1EE}" presName="node" presStyleLbl="node1" presStyleIdx="8" presStyleCnt="9">
        <dgm:presLayoutVars>
          <dgm:bulletEnabled val="1"/>
        </dgm:presLayoutVars>
      </dgm:prSet>
      <dgm:spPr/>
    </dgm:pt>
  </dgm:ptLst>
  <dgm:cxnLst>
    <dgm:cxn modelId="{D226E300-1F78-44E4-9AF2-E5FC763F12E9}" srcId="{92ACB27F-CE0D-48C1-80FA-277DE2EB7365}" destId="{AA6D5C5C-2449-4936-B021-CF9E810B3B7A}" srcOrd="4" destOrd="0" parTransId="{27CC18AA-63DA-4911-A90E-8CA1BC0828E0}" sibTransId="{355B84B8-CBDD-4483-9371-FEA7DB98FB3B}"/>
    <dgm:cxn modelId="{ACDF2202-18BF-4C93-800A-6B7615207148}" type="presOf" srcId="{92ACB27F-CE0D-48C1-80FA-277DE2EB7365}" destId="{13535FD9-25BD-4B60-8FA6-B7B70B821E2F}" srcOrd="0" destOrd="0" presId="urn:microsoft.com/office/officeart/2005/8/layout/default#1"/>
    <dgm:cxn modelId="{0D5ADD0C-5805-4604-8911-9B26550ED371}" type="presOf" srcId="{F88A09A1-DE5B-4AAE-AAB2-7398A43C1352}" destId="{61CE3247-B556-42CE-83C9-579EFCDF4F67}" srcOrd="0" destOrd="0" presId="urn:microsoft.com/office/officeart/2005/8/layout/default#1"/>
    <dgm:cxn modelId="{4F881D15-DDEB-4BF4-BC02-E953E44A728E}" type="presOf" srcId="{6101855D-C0F0-4211-B010-2B1DAC1AE883}" destId="{35DF649C-F71E-436D-9058-20E5593E2E84}" srcOrd="0" destOrd="0" presId="urn:microsoft.com/office/officeart/2005/8/layout/default#1"/>
    <dgm:cxn modelId="{2B917516-9624-43DB-A66C-ED0DF9E5B87A}" srcId="{92ACB27F-CE0D-48C1-80FA-277DE2EB7365}" destId="{6101855D-C0F0-4211-B010-2B1DAC1AE883}" srcOrd="5" destOrd="0" parTransId="{A2768153-D500-4DD2-B645-699E7B5C56D5}" sibTransId="{1886E43E-290E-42EF-B6D7-5B79B38DDBB6}"/>
    <dgm:cxn modelId="{89E8131A-76D4-48AD-9A3B-A3BA2457FBB8}" srcId="{92ACB27F-CE0D-48C1-80FA-277DE2EB7365}" destId="{778CA242-2905-48F1-A2C0-BFFE20AFE1EE}" srcOrd="8" destOrd="0" parTransId="{0C952809-3981-4F96-9DE2-D28461F83D32}" sibTransId="{2821FA6F-AB8F-482E-B941-705D3CF3AB7E}"/>
    <dgm:cxn modelId="{0CF86635-C522-4BD9-81AD-7909787062FA}" srcId="{92ACB27F-CE0D-48C1-80FA-277DE2EB7365}" destId="{A5B677A9-2494-4BFC-B58D-EA5C0CC86391}" srcOrd="2" destOrd="0" parTransId="{A529AE5F-CE94-4A97-B125-7770E8F48C30}" sibTransId="{F9A2D957-B713-4FD5-853D-EDA7C39AF017}"/>
    <dgm:cxn modelId="{7B981572-95FC-4DAD-8A81-AD8C9FE675B9}" type="presOf" srcId="{778CA242-2905-48F1-A2C0-BFFE20AFE1EE}" destId="{35CD7B6F-D712-496A-84E0-69CF683072C0}" srcOrd="0" destOrd="0" presId="urn:microsoft.com/office/officeart/2005/8/layout/default#1"/>
    <dgm:cxn modelId="{42CEA855-4927-4C22-803D-AD56CF6A4CB8}" srcId="{92ACB27F-CE0D-48C1-80FA-277DE2EB7365}" destId="{B70A4E6F-A3C5-4133-A356-8FAA7059BEED}" srcOrd="0" destOrd="0" parTransId="{D41123B5-0C51-4838-A4C8-BC34CDE106DA}" sibTransId="{452ECA31-F276-4123-B2F6-BB3F97B99CD9}"/>
    <dgm:cxn modelId="{378E8D78-F377-4D26-ABEB-CBEDDF8F0C52}" type="presOf" srcId="{A5B677A9-2494-4BFC-B58D-EA5C0CC86391}" destId="{BEAE0C21-7E19-4AB2-B6B9-6F0A122A92C0}" srcOrd="0" destOrd="0" presId="urn:microsoft.com/office/officeart/2005/8/layout/default#1"/>
    <dgm:cxn modelId="{2986D97C-A9AE-4817-87BA-7B0EDBF9F4EB}" type="presOf" srcId="{B91C2FFB-8AD0-42CD-B8F0-42971595E752}" destId="{28B7E57B-EE2A-406D-BE3E-7DE1976549E0}" srcOrd="0" destOrd="0" presId="urn:microsoft.com/office/officeart/2005/8/layout/default#1"/>
    <dgm:cxn modelId="{C3C2CCB4-0669-4227-91EA-CFFB05F51676}" srcId="{92ACB27F-CE0D-48C1-80FA-277DE2EB7365}" destId="{F88A09A1-DE5B-4AAE-AAB2-7398A43C1352}" srcOrd="3" destOrd="0" parTransId="{9088AE07-F92E-4D63-88FA-2B131DCC0145}" sibTransId="{DCF5FD7E-C2B4-42A4-A5FC-867D731C2E9E}"/>
    <dgm:cxn modelId="{9484F5BB-E9CF-49BE-BECC-CA9A06BE7C93}" type="presOf" srcId="{C3678E78-D29B-44DE-8DAC-A4AB88E6FE99}" destId="{39C0CA56-CDFE-41BF-864A-F277936B8E94}" srcOrd="0" destOrd="0" presId="urn:microsoft.com/office/officeart/2005/8/layout/default#1"/>
    <dgm:cxn modelId="{AD2FB7CD-3750-439D-B438-E0812181816A}" srcId="{92ACB27F-CE0D-48C1-80FA-277DE2EB7365}" destId="{B91C2FFB-8AD0-42CD-B8F0-42971595E752}" srcOrd="7" destOrd="0" parTransId="{70E295EC-223D-4941-AE50-4D7D17C0D2AD}" sibTransId="{7C4339DB-FF39-4A14-988A-F7B931553AE0}"/>
    <dgm:cxn modelId="{395E2AE6-73D2-4031-9925-15E73ED5A865}" type="presOf" srcId="{B70A4E6F-A3C5-4133-A356-8FAA7059BEED}" destId="{273D0CD4-9412-4C7D-A847-CAE5FABF7534}" srcOrd="0" destOrd="0" presId="urn:microsoft.com/office/officeart/2005/8/layout/default#1"/>
    <dgm:cxn modelId="{5A7F8DF3-550C-40FE-B6B4-5E74E8B3C74D}" srcId="{92ACB27F-CE0D-48C1-80FA-277DE2EB7365}" destId="{C3678E78-D29B-44DE-8DAC-A4AB88E6FE99}" srcOrd="1" destOrd="0" parTransId="{A439FFF9-87EA-493F-9D53-EDCF0B5EC02F}" sibTransId="{D5E92C3C-EFBC-4CF2-8D53-263CE6E163BC}"/>
    <dgm:cxn modelId="{8DD9DDF5-82DE-4632-A997-85544E4B13EF}" type="presOf" srcId="{6AC915A3-5107-4EE2-B4FC-6E1092776C21}" destId="{28F54C10-B428-49D0-B4CE-F496CB62B6CD}" srcOrd="0" destOrd="0" presId="urn:microsoft.com/office/officeart/2005/8/layout/default#1"/>
    <dgm:cxn modelId="{C279ACFB-349A-417E-B8AD-09521D2B9AB5}" type="presOf" srcId="{AA6D5C5C-2449-4936-B021-CF9E810B3B7A}" destId="{10031AF1-658C-4EC3-8EEB-70DDA5BCF575}" srcOrd="0" destOrd="0" presId="urn:microsoft.com/office/officeart/2005/8/layout/default#1"/>
    <dgm:cxn modelId="{160BBAFF-D020-4957-B775-D1C400F43131}" srcId="{92ACB27F-CE0D-48C1-80FA-277DE2EB7365}" destId="{6AC915A3-5107-4EE2-B4FC-6E1092776C21}" srcOrd="6" destOrd="0" parTransId="{62F79481-1B5F-4E02-9555-81DB20714CD5}" sibTransId="{390A94DD-5A1B-447E-8463-0415192E408F}"/>
    <dgm:cxn modelId="{BE43E326-E1A8-421A-BA40-08AFF6E43B69}" type="presParOf" srcId="{13535FD9-25BD-4B60-8FA6-B7B70B821E2F}" destId="{273D0CD4-9412-4C7D-A847-CAE5FABF7534}" srcOrd="0" destOrd="0" presId="urn:microsoft.com/office/officeart/2005/8/layout/default#1"/>
    <dgm:cxn modelId="{54446C4F-5AF0-4DE1-809B-3F705B010AA3}" type="presParOf" srcId="{13535FD9-25BD-4B60-8FA6-B7B70B821E2F}" destId="{4F9167C6-8E5F-4727-A303-339AEE829A40}" srcOrd="1" destOrd="0" presId="urn:microsoft.com/office/officeart/2005/8/layout/default#1"/>
    <dgm:cxn modelId="{B200EF2B-D0C1-4FF4-A689-9D6AB22AD758}" type="presParOf" srcId="{13535FD9-25BD-4B60-8FA6-B7B70B821E2F}" destId="{39C0CA56-CDFE-41BF-864A-F277936B8E94}" srcOrd="2" destOrd="0" presId="urn:microsoft.com/office/officeart/2005/8/layout/default#1"/>
    <dgm:cxn modelId="{9A15B621-CD8F-4C38-8F9A-83D77BAA489D}" type="presParOf" srcId="{13535FD9-25BD-4B60-8FA6-B7B70B821E2F}" destId="{46C1A4D7-2AC0-4E1D-BCE1-1E5248D8BB4D}" srcOrd="3" destOrd="0" presId="urn:microsoft.com/office/officeart/2005/8/layout/default#1"/>
    <dgm:cxn modelId="{5FDE4BF0-773C-429A-B274-C6EE24D97D77}" type="presParOf" srcId="{13535FD9-25BD-4B60-8FA6-B7B70B821E2F}" destId="{BEAE0C21-7E19-4AB2-B6B9-6F0A122A92C0}" srcOrd="4" destOrd="0" presId="urn:microsoft.com/office/officeart/2005/8/layout/default#1"/>
    <dgm:cxn modelId="{1E2DFCDB-31FB-4051-905D-47E3142100AA}" type="presParOf" srcId="{13535FD9-25BD-4B60-8FA6-B7B70B821E2F}" destId="{FE7B3F56-6370-42D9-8822-37D15AC44D21}" srcOrd="5" destOrd="0" presId="urn:microsoft.com/office/officeart/2005/8/layout/default#1"/>
    <dgm:cxn modelId="{71E76489-56D1-4763-8EAC-EDB5C376995F}" type="presParOf" srcId="{13535FD9-25BD-4B60-8FA6-B7B70B821E2F}" destId="{61CE3247-B556-42CE-83C9-579EFCDF4F67}" srcOrd="6" destOrd="0" presId="urn:microsoft.com/office/officeart/2005/8/layout/default#1"/>
    <dgm:cxn modelId="{BC8ECDE3-6095-459D-B58E-23F748D54C75}" type="presParOf" srcId="{13535FD9-25BD-4B60-8FA6-B7B70B821E2F}" destId="{4903FE29-D5B6-4DFF-943D-C0BFC2D10F59}" srcOrd="7" destOrd="0" presId="urn:microsoft.com/office/officeart/2005/8/layout/default#1"/>
    <dgm:cxn modelId="{92D0D5E1-3703-49BB-B5E1-A97A14CEA77B}" type="presParOf" srcId="{13535FD9-25BD-4B60-8FA6-B7B70B821E2F}" destId="{10031AF1-658C-4EC3-8EEB-70DDA5BCF575}" srcOrd="8" destOrd="0" presId="urn:microsoft.com/office/officeart/2005/8/layout/default#1"/>
    <dgm:cxn modelId="{CCCA1213-BB39-4602-948D-47AB9F6E1A7E}" type="presParOf" srcId="{13535FD9-25BD-4B60-8FA6-B7B70B821E2F}" destId="{8B693D0D-91F3-41EC-8D94-3828531B6604}" srcOrd="9" destOrd="0" presId="urn:microsoft.com/office/officeart/2005/8/layout/default#1"/>
    <dgm:cxn modelId="{61F3F66C-F276-4367-8A60-7ADB0D7B6D6A}" type="presParOf" srcId="{13535FD9-25BD-4B60-8FA6-B7B70B821E2F}" destId="{35DF649C-F71E-436D-9058-20E5593E2E84}" srcOrd="10" destOrd="0" presId="urn:microsoft.com/office/officeart/2005/8/layout/default#1"/>
    <dgm:cxn modelId="{EC0A2A1B-78C6-4160-9501-D010F958D6BE}" type="presParOf" srcId="{13535FD9-25BD-4B60-8FA6-B7B70B821E2F}" destId="{07EEA899-23A2-4EBF-979E-FABBE9B39634}" srcOrd="11" destOrd="0" presId="urn:microsoft.com/office/officeart/2005/8/layout/default#1"/>
    <dgm:cxn modelId="{C0C59BF7-FAB0-469A-8A53-6BC67B8150F7}" type="presParOf" srcId="{13535FD9-25BD-4B60-8FA6-B7B70B821E2F}" destId="{28F54C10-B428-49D0-B4CE-F496CB62B6CD}" srcOrd="12" destOrd="0" presId="urn:microsoft.com/office/officeart/2005/8/layout/default#1"/>
    <dgm:cxn modelId="{ECD393FC-1049-401D-96EC-5ECB70DD63F2}" type="presParOf" srcId="{13535FD9-25BD-4B60-8FA6-B7B70B821E2F}" destId="{C77FC2F7-4223-4B09-84D3-CD09301D6698}" srcOrd="13" destOrd="0" presId="urn:microsoft.com/office/officeart/2005/8/layout/default#1"/>
    <dgm:cxn modelId="{28C46847-60FF-4CB1-B858-D35AFE470FCC}" type="presParOf" srcId="{13535FD9-25BD-4B60-8FA6-B7B70B821E2F}" destId="{28B7E57B-EE2A-406D-BE3E-7DE1976549E0}" srcOrd="14" destOrd="0" presId="urn:microsoft.com/office/officeart/2005/8/layout/default#1"/>
    <dgm:cxn modelId="{6C362734-3C3B-496D-A7C4-223A6F933DA5}" type="presParOf" srcId="{13535FD9-25BD-4B60-8FA6-B7B70B821E2F}" destId="{CA46E8A2-D268-4A12-881F-678FDAFBD14A}" srcOrd="15" destOrd="0" presId="urn:microsoft.com/office/officeart/2005/8/layout/default#1"/>
    <dgm:cxn modelId="{BEB8E2CE-A4FC-4BA1-8B16-434DD02849AF}" type="presParOf" srcId="{13535FD9-25BD-4B60-8FA6-B7B70B821E2F}" destId="{35CD7B6F-D712-496A-84E0-69CF683072C0}" srcOrd="16"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2ACB27F-CE0D-48C1-80FA-277DE2EB7365}" type="doc">
      <dgm:prSet loTypeId="urn:microsoft.com/office/officeart/2005/8/layout/default#1" loCatId="list" qsTypeId="urn:microsoft.com/office/officeart/2005/8/quickstyle/simple1" qsCatId="simple" csTypeId="urn:microsoft.com/office/officeart/2005/8/colors/colorful3" csCatId="colorful" phldr="1"/>
      <dgm:spPr/>
      <dgm:t>
        <a:bodyPr/>
        <a:lstStyle/>
        <a:p>
          <a:endParaRPr lang="id-ID"/>
        </a:p>
      </dgm:t>
    </dgm:pt>
    <dgm:pt modelId="{B70A4E6F-A3C5-4133-A356-8FAA7059BEED}">
      <dgm:prSet phldrT="[Text]"/>
      <dgm:spPr/>
      <dgm:t>
        <a:bodyPr/>
        <a:lstStyle/>
        <a:p>
          <a:r>
            <a:rPr lang="en-US" dirty="0"/>
            <a:t>Containers and Unitizing Equipment</a:t>
          </a:r>
          <a:endParaRPr lang="id-ID" dirty="0"/>
        </a:p>
      </dgm:t>
    </dgm:pt>
    <dgm:pt modelId="{D41123B5-0C51-4838-A4C8-BC34CDE106DA}" type="parTrans" cxnId="{42CEA855-4927-4C22-803D-AD56CF6A4CB8}">
      <dgm:prSet/>
      <dgm:spPr/>
      <dgm:t>
        <a:bodyPr/>
        <a:lstStyle/>
        <a:p>
          <a:endParaRPr lang="id-ID"/>
        </a:p>
      </dgm:t>
    </dgm:pt>
    <dgm:pt modelId="{452ECA31-F276-4123-B2F6-BB3F97B99CD9}" type="sibTrans" cxnId="{42CEA855-4927-4C22-803D-AD56CF6A4CB8}">
      <dgm:prSet/>
      <dgm:spPr/>
      <dgm:t>
        <a:bodyPr/>
        <a:lstStyle/>
        <a:p>
          <a:endParaRPr lang="id-ID"/>
        </a:p>
      </dgm:t>
    </dgm:pt>
    <dgm:pt modelId="{C3678E78-D29B-44DE-8DAC-A4AB88E6FE99}">
      <dgm:prSet phldrT="[Text]"/>
      <dgm:spPr/>
      <dgm:t>
        <a:bodyPr/>
        <a:lstStyle/>
        <a:p>
          <a:r>
            <a:rPr lang="en-US" dirty="0"/>
            <a:t>Material Transport Equipment</a:t>
          </a:r>
          <a:endParaRPr lang="id-ID" dirty="0"/>
        </a:p>
      </dgm:t>
    </dgm:pt>
    <dgm:pt modelId="{A439FFF9-87EA-493F-9D53-EDCF0B5EC02F}" type="parTrans" cxnId="{5A7F8DF3-550C-40FE-B6B4-5E74E8B3C74D}">
      <dgm:prSet/>
      <dgm:spPr/>
      <dgm:t>
        <a:bodyPr/>
        <a:lstStyle/>
        <a:p>
          <a:endParaRPr lang="id-ID"/>
        </a:p>
      </dgm:t>
    </dgm:pt>
    <dgm:pt modelId="{D5E92C3C-EFBC-4CF2-8D53-263CE6E163BC}" type="sibTrans" cxnId="{5A7F8DF3-550C-40FE-B6B4-5E74E8B3C74D}">
      <dgm:prSet/>
      <dgm:spPr/>
      <dgm:t>
        <a:bodyPr/>
        <a:lstStyle/>
        <a:p>
          <a:endParaRPr lang="id-ID"/>
        </a:p>
      </dgm:t>
    </dgm:pt>
    <dgm:pt modelId="{B91C2FFB-8AD0-42CD-B8F0-42971595E752}">
      <dgm:prSet phldrT="[Text]"/>
      <dgm:spPr/>
      <dgm:t>
        <a:bodyPr/>
        <a:lstStyle/>
        <a:p>
          <a:r>
            <a:rPr lang="en-US" dirty="0"/>
            <a:t>Storage and Retrieval Equipment</a:t>
          </a:r>
          <a:endParaRPr lang="id-ID" dirty="0"/>
        </a:p>
      </dgm:t>
    </dgm:pt>
    <dgm:pt modelId="{70E295EC-223D-4941-AE50-4D7D17C0D2AD}" type="parTrans" cxnId="{AD2FB7CD-3750-439D-B438-E0812181816A}">
      <dgm:prSet/>
      <dgm:spPr/>
      <dgm:t>
        <a:bodyPr/>
        <a:lstStyle/>
        <a:p>
          <a:endParaRPr lang="id-ID"/>
        </a:p>
      </dgm:t>
    </dgm:pt>
    <dgm:pt modelId="{7C4339DB-FF39-4A14-988A-F7B931553AE0}" type="sibTrans" cxnId="{AD2FB7CD-3750-439D-B438-E0812181816A}">
      <dgm:prSet/>
      <dgm:spPr/>
      <dgm:t>
        <a:bodyPr/>
        <a:lstStyle/>
        <a:p>
          <a:endParaRPr lang="id-ID"/>
        </a:p>
      </dgm:t>
    </dgm:pt>
    <dgm:pt modelId="{778CA242-2905-48F1-A2C0-BFFE20AFE1EE}">
      <dgm:prSet phldrT="[Text]"/>
      <dgm:spPr/>
      <dgm:t>
        <a:bodyPr/>
        <a:lstStyle/>
        <a:p>
          <a:r>
            <a:rPr lang="en-US" dirty="0"/>
            <a:t>Automatic Data Collection and Communication Equipment</a:t>
          </a:r>
          <a:endParaRPr lang="id-ID" dirty="0"/>
        </a:p>
      </dgm:t>
    </dgm:pt>
    <dgm:pt modelId="{0C952809-3981-4F96-9DE2-D28461F83D32}" type="parTrans" cxnId="{89E8131A-76D4-48AD-9A3B-A3BA2457FBB8}">
      <dgm:prSet/>
      <dgm:spPr/>
      <dgm:t>
        <a:bodyPr/>
        <a:lstStyle/>
        <a:p>
          <a:endParaRPr lang="id-ID"/>
        </a:p>
      </dgm:t>
    </dgm:pt>
    <dgm:pt modelId="{2821FA6F-AB8F-482E-B941-705D3CF3AB7E}" type="sibTrans" cxnId="{89E8131A-76D4-48AD-9A3B-A3BA2457FBB8}">
      <dgm:prSet/>
      <dgm:spPr/>
      <dgm:t>
        <a:bodyPr/>
        <a:lstStyle/>
        <a:p>
          <a:endParaRPr lang="id-ID"/>
        </a:p>
      </dgm:t>
    </dgm:pt>
    <dgm:pt modelId="{13535FD9-25BD-4B60-8FA6-B7B70B821E2F}" type="pres">
      <dgm:prSet presAssocID="{92ACB27F-CE0D-48C1-80FA-277DE2EB7365}" presName="diagram" presStyleCnt="0">
        <dgm:presLayoutVars>
          <dgm:dir/>
          <dgm:resizeHandles val="exact"/>
        </dgm:presLayoutVars>
      </dgm:prSet>
      <dgm:spPr/>
    </dgm:pt>
    <dgm:pt modelId="{273D0CD4-9412-4C7D-A847-CAE5FABF7534}" type="pres">
      <dgm:prSet presAssocID="{B70A4E6F-A3C5-4133-A356-8FAA7059BEED}" presName="node" presStyleLbl="node1" presStyleIdx="0" presStyleCnt="4">
        <dgm:presLayoutVars>
          <dgm:bulletEnabled val="1"/>
        </dgm:presLayoutVars>
      </dgm:prSet>
      <dgm:spPr/>
    </dgm:pt>
    <dgm:pt modelId="{4F9167C6-8E5F-4727-A303-339AEE829A40}" type="pres">
      <dgm:prSet presAssocID="{452ECA31-F276-4123-B2F6-BB3F97B99CD9}" presName="sibTrans" presStyleCnt="0"/>
      <dgm:spPr/>
    </dgm:pt>
    <dgm:pt modelId="{39C0CA56-CDFE-41BF-864A-F277936B8E94}" type="pres">
      <dgm:prSet presAssocID="{C3678E78-D29B-44DE-8DAC-A4AB88E6FE99}" presName="node" presStyleLbl="node1" presStyleIdx="1" presStyleCnt="4">
        <dgm:presLayoutVars>
          <dgm:bulletEnabled val="1"/>
        </dgm:presLayoutVars>
      </dgm:prSet>
      <dgm:spPr/>
    </dgm:pt>
    <dgm:pt modelId="{46C1A4D7-2AC0-4E1D-BCE1-1E5248D8BB4D}" type="pres">
      <dgm:prSet presAssocID="{D5E92C3C-EFBC-4CF2-8D53-263CE6E163BC}" presName="sibTrans" presStyleCnt="0"/>
      <dgm:spPr/>
    </dgm:pt>
    <dgm:pt modelId="{28B7E57B-EE2A-406D-BE3E-7DE1976549E0}" type="pres">
      <dgm:prSet presAssocID="{B91C2FFB-8AD0-42CD-B8F0-42971595E752}" presName="node" presStyleLbl="node1" presStyleIdx="2" presStyleCnt="4">
        <dgm:presLayoutVars>
          <dgm:bulletEnabled val="1"/>
        </dgm:presLayoutVars>
      </dgm:prSet>
      <dgm:spPr/>
    </dgm:pt>
    <dgm:pt modelId="{CA46E8A2-D268-4A12-881F-678FDAFBD14A}" type="pres">
      <dgm:prSet presAssocID="{7C4339DB-FF39-4A14-988A-F7B931553AE0}" presName="sibTrans" presStyleCnt="0"/>
      <dgm:spPr/>
    </dgm:pt>
    <dgm:pt modelId="{35CD7B6F-D712-496A-84E0-69CF683072C0}" type="pres">
      <dgm:prSet presAssocID="{778CA242-2905-48F1-A2C0-BFFE20AFE1EE}" presName="node" presStyleLbl="node1" presStyleIdx="3" presStyleCnt="4">
        <dgm:presLayoutVars>
          <dgm:bulletEnabled val="1"/>
        </dgm:presLayoutVars>
      </dgm:prSet>
      <dgm:spPr/>
    </dgm:pt>
  </dgm:ptLst>
  <dgm:cxnLst>
    <dgm:cxn modelId="{2699720C-9CAF-47CC-AB9D-4BAE3E73A867}" type="presOf" srcId="{92ACB27F-CE0D-48C1-80FA-277DE2EB7365}" destId="{13535FD9-25BD-4B60-8FA6-B7B70B821E2F}" srcOrd="0" destOrd="0" presId="urn:microsoft.com/office/officeart/2005/8/layout/default#1"/>
    <dgm:cxn modelId="{89E8131A-76D4-48AD-9A3B-A3BA2457FBB8}" srcId="{92ACB27F-CE0D-48C1-80FA-277DE2EB7365}" destId="{778CA242-2905-48F1-A2C0-BFFE20AFE1EE}" srcOrd="3" destOrd="0" parTransId="{0C952809-3981-4F96-9DE2-D28461F83D32}" sibTransId="{2821FA6F-AB8F-482E-B941-705D3CF3AB7E}"/>
    <dgm:cxn modelId="{654AD933-59CA-4CB3-8233-7F23C795F96A}" type="presOf" srcId="{B91C2FFB-8AD0-42CD-B8F0-42971595E752}" destId="{28B7E57B-EE2A-406D-BE3E-7DE1976549E0}" srcOrd="0" destOrd="0" presId="urn:microsoft.com/office/officeart/2005/8/layout/default#1"/>
    <dgm:cxn modelId="{267B8C6C-88B3-4A0A-81BC-EC75BE02A711}" type="presOf" srcId="{778CA242-2905-48F1-A2C0-BFFE20AFE1EE}" destId="{35CD7B6F-D712-496A-84E0-69CF683072C0}" srcOrd="0" destOrd="0" presId="urn:microsoft.com/office/officeart/2005/8/layout/default#1"/>
    <dgm:cxn modelId="{42CEA855-4927-4C22-803D-AD56CF6A4CB8}" srcId="{92ACB27F-CE0D-48C1-80FA-277DE2EB7365}" destId="{B70A4E6F-A3C5-4133-A356-8FAA7059BEED}" srcOrd="0" destOrd="0" parTransId="{D41123B5-0C51-4838-A4C8-BC34CDE106DA}" sibTransId="{452ECA31-F276-4123-B2F6-BB3F97B99CD9}"/>
    <dgm:cxn modelId="{38202E87-66FD-4D4E-AD37-7FDE6800D61D}" type="presOf" srcId="{C3678E78-D29B-44DE-8DAC-A4AB88E6FE99}" destId="{39C0CA56-CDFE-41BF-864A-F277936B8E94}" srcOrd="0" destOrd="0" presId="urn:microsoft.com/office/officeart/2005/8/layout/default#1"/>
    <dgm:cxn modelId="{1DA90896-BAD7-4C50-8FD0-657CFB98F2E0}" type="presOf" srcId="{B70A4E6F-A3C5-4133-A356-8FAA7059BEED}" destId="{273D0CD4-9412-4C7D-A847-CAE5FABF7534}" srcOrd="0" destOrd="0" presId="urn:microsoft.com/office/officeart/2005/8/layout/default#1"/>
    <dgm:cxn modelId="{AD2FB7CD-3750-439D-B438-E0812181816A}" srcId="{92ACB27F-CE0D-48C1-80FA-277DE2EB7365}" destId="{B91C2FFB-8AD0-42CD-B8F0-42971595E752}" srcOrd="2" destOrd="0" parTransId="{70E295EC-223D-4941-AE50-4D7D17C0D2AD}" sibTransId="{7C4339DB-FF39-4A14-988A-F7B931553AE0}"/>
    <dgm:cxn modelId="{5A7F8DF3-550C-40FE-B6B4-5E74E8B3C74D}" srcId="{92ACB27F-CE0D-48C1-80FA-277DE2EB7365}" destId="{C3678E78-D29B-44DE-8DAC-A4AB88E6FE99}" srcOrd="1" destOrd="0" parTransId="{A439FFF9-87EA-493F-9D53-EDCF0B5EC02F}" sibTransId="{D5E92C3C-EFBC-4CF2-8D53-263CE6E163BC}"/>
    <dgm:cxn modelId="{B69046DF-08DE-4594-87C3-FD85B4A42637}" type="presParOf" srcId="{13535FD9-25BD-4B60-8FA6-B7B70B821E2F}" destId="{273D0CD4-9412-4C7D-A847-CAE5FABF7534}" srcOrd="0" destOrd="0" presId="urn:microsoft.com/office/officeart/2005/8/layout/default#1"/>
    <dgm:cxn modelId="{785CABF1-359E-44D0-AE3A-DAAC18DA8DE1}" type="presParOf" srcId="{13535FD9-25BD-4B60-8FA6-B7B70B821E2F}" destId="{4F9167C6-8E5F-4727-A303-339AEE829A40}" srcOrd="1" destOrd="0" presId="urn:microsoft.com/office/officeart/2005/8/layout/default#1"/>
    <dgm:cxn modelId="{D480B903-94DC-4A22-A20E-34C5B32BB236}" type="presParOf" srcId="{13535FD9-25BD-4B60-8FA6-B7B70B821E2F}" destId="{39C0CA56-CDFE-41BF-864A-F277936B8E94}" srcOrd="2" destOrd="0" presId="urn:microsoft.com/office/officeart/2005/8/layout/default#1"/>
    <dgm:cxn modelId="{4B506279-61D6-46E8-979D-C0A956D2BE96}" type="presParOf" srcId="{13535FD9-25BD-4B60-8FA6-B7B70B821E2F}" destId="{46C1A4D7-2AC0-4E1D-BCE1-1E5248D8BB4D}" srcOrd="3" destOrd="0" presId="urn:microsoft.com/office/officeart/2005/8/layout/default#1"/>
    <dgm:cxn modelId="{93D2654E-B1F6-45EE-AFD0-21EDC99C0777}" type="presParOf" srcId="{13535FD9-25BD-4B60-8FA6-B7B70B821E2F}" destId="{28B7E57B-EE2A-406D-BE3E-7DE1976549E0}" srcOrd="4" destOrd="0" presId="urn:microsoft.com/office/officeart/2005/8/layout/default#1"/>
    <dgm:cxn modelId="{F58FA3ED-823E-45EE-A596-48081DCD4616}" type="presParOf" srcId="{13535FD9-25BD-4B60-8FA6-B7B70B821E2F}" destId="{CA46E8A2-D268-4A12-881F-678FDAFBD14A}" srcOrd="5" destOrd="0" presId="urn:microsoft.com/office/officeart/2005/8/layout/default#1"/>
    <dgm:cxn modelId="{FF56337D-8068-47DA-A9F8-08F5951449B0}" type="presParOf" srcId="{13535FD9-25BD-4B60-8FA6-B7B70B821E2F}" destId="{35CD7B6F-D712-496A-84E0-69CF683072C0}" srcOrd="6"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ACB27F-CE0D-48C1-80FA-277DE2EB7365}" type="doc">
      <dgm:prSet loTypeId="urn:microsoft.com/office/officeart/2005/8/layout/default#1" loCatId="list" qsTypeId="urn:microsoft.com/office/officeart/2005/8/quickstyle/simple1" qsCatId="simple" csTypeId="urn:microsoft.com/office/officeart/2005/8/colors/colorful3" csCatId="colorful" phldr="1"/>
      <dgm:spPr/>
      <dgm:t>
        <a:bodyPr/>
        <a:lstStyle/>
        <a:p>
          <a:endParaRPr lang="id-ID"/>
        </a:p>
      </dgm:t>
    </dgm:pt>
    <dgm:pt modelId="{B70A4E6F-A3C5-4133-A356-8FAA7059BEED}">
      <dgm:prSet phldrT="[Text]"/>
      <dgm:spPr>
        <a:solidFill>
          <a:srgbClr val="92D050"/>
        </a:solidFill>
      </dgm:spPr>
      <dgm:t>
        <a:bodyPr/>
        <a:lstStyle/>
        <a:p>
          <a:r>
            <a:rPr lang="en-US" dirty="0"/>
            <a:t>Containers</a:t>
          </a:r>
          <a:endParaRPr lang="id-ID" dirty="0"/>
        </a:p>
      </dgm:t>
    </dgm:pt>
    <dgm:pt modelId="{D41123B5-0C51-4838-A4C8-BC34CDE106DA}" type="parTrans" cxnId="{42CEA855-4927-4C22-803D-AD56CF6A4CB8}">
      <dgm:prSet/>
      <dgm:spPr/>
      <dgm:t>
        <a:bodyPr/>
        <a:lstStyle/>
        <a:p>
          <a:endParaRPr lang="id-ID"/>
        </a:p>
      </dgm:t>
    </dgm:pt>
    <dgm:pt modelId="{452ECA31-F276-4123-B2F6-BB3F97B99CD9}" type="sibTrans" cxnId="{42CEA855-4927-4C22-803D-AD56CF6A4CB8}">
      <dgm:prSet/>
      <dgm:spPr/>
      <dgm:t>
        <a:bodyPr/>
        <a:lstStyle/>
        <a:p>
          <a:endParaRPr lang="id-ID"/>
        </a:p>
      </dgm:t>
    </dgm:pt>
    <dgm:pt modelId="{778CA242-2905-48F1-A2C0-BFFE20AFE1EE}">
      <dgm:prSet phldrT="[Text]"/>
      <dgm:spPr>
        <a:solidFill>
          <a:srgbClr val="00B050"/>
        </a:solidFill>
      </dgm:spPr>
      <dgm:t>
        <a:bodyPr/>
        <a:lstStyle/>
        <a:p>
          <a:r>
            <a:rPr lang="en-US" dirty="0" err="1"/>
            <a:t>Unitizers</a:t>
          </a:r>
          <a:endParaRPr lang="id-ID" dirty="0"/>
        </a:p>
      </dgm:t>
    </dgm:pt>
    <dgm:pt modelId="{0C952809-3981-4F96-9DE2-D28461F83D32}" type="parTrans" cxnId="{89E8131A-76D4-48AD-9A3B-A3BA2457FBB8}">
      <dgm:prSet/>
      <dgm:spPr/>
      <dgm:t>
        <a:bodyPr/>
        <a:lstStyle/>
        <a:p>
          <a:endParaRPr lang="id-ID"/>
        </a:p>
      </dgm:t>
    </dgm:pt>
    <dgm:pt modelId="{2821FA6F-AB8F-482E-B941-705D3CF3AB7E}" type="sibTrans" cxnId="{89E8131A-76D4-48AD-9A3B-A3BA2457FBB8}">
      <dgm:prSet/>
      <dgm:spPr/>
      <dgm:t>
        <a:bodyPr/>
        <a:lstStyle/>
        <a:p>
          <a:endParaRPr lang="id-ID"/>
        </a:p>
      </dgm:t>
    </dgm:pt>
    <dgm:pt modelId="{13535FD9-25BD-4B60-8FA6-B7B70B821E2F}" type="pres">
      <dgm:prSet presAssocID="{92ACB27F-CE0D-48C1-80FA-277DE2EB7365}" presName="diagram" presStyleCnt="0">
        <dgm:presLayoutVars>
          <dgm:dir/>
          <dgm:resizeHandles val="exact"/>
        </dgm:presLayoutVars>
      </dgm:prSet>
      <dgm:spPr/>
    </dgm:pt>
    <dgm:pt modelId="{273D0CD4-9412-4C7D-A847-CAE5FABF7534}" type="pres">
      <dgm:prSet presAssocID="{B70A4E6F-A3C5-4133-A356-8FAA7059BEED}" presName="node" presStyleLbl="node1" presStyleIdx="0" presStyleCnt="2" custLinFactNeighborX="-26" custLinFactNeighborY="-51325">
        <dgm:presLayoutVars>
          <dgm:bulletEnabled val="1"/>
        </dgm:presLayoutVars>
      </dgm:prSet>
      <dgm:spPr/>
    </dgm:pt>
    <dgm:pt modelId="{4F9167C6-8E5F-4727-A303-339AEE829A40}" type="pres">
      <dgm:prSet presAssocID="{452ECA31-F276-4123-B2F6-BB3F97B99CD9}" presName="sibTrans" presStyleCnt="0"/>
      <dgm:spPr/>
    </dgm:pt>
    <dgm:pt modelId="{35CD7B6F-D712-496A-84E0-69CF683072C0}" type="pres">
      <dgm:prSet presAssocID="{778CA242-2905-48F1-A2C0-BFFE20AFE1EE}" presName="node" presStyleLbl="node1" presStyleIdx="1" presStyleCnt="2" custLinFactX="-10026" custLinFactNeighborX="-100000" custLinFactNeighborY="51325">
        <dgm:presLayoutVars>
          <dgm:bulletEnabled val="1"/>
        </dgm:presLayoutVars>
      </dgm:prSet>
      <dgm:spPr/>
    </dgm:pt>
  </dgm:ptLst>
  <dgm:cxnLst>
    <dgm:cxn modelId="{89E8131A-76D4-48AD-9A3B-A3BA2457FBB8}" srcId="{92ACB27F-CE0D-48C1-80FA-277DE2EB7365}" destId="{778CA242-2905-48F1-A2C0-BFFE20AFE1EE}" srcOrd="1" destOrd="0" parTransId="{0C952809-3981-4F96-9DE2-D28461F83D32}" sibTransId="{2821FA6F-AB8F-482E-B941-705D3CF3AB7E}"/>
    <dgm:cxn modelId="{B648D121-A023-48E2-820A-E607B423235C}" type="presOf" srcId="{B70A4E6F-A3C5-4133-A356-8FAA7059BEED}" destId="{273D0CD4-9412-4C7D-A847-CAE5FABF7534}" srcOrd="0" destOrd="0" presId="urn:microsoft.com/office/officeart/2005/8/layout/default#1"/>
    <dgm:cxn modelId="{028A2D2B-66F6-41C5-86BD-8CE8787CFBC8}" type="presOf" srcId="{778CA242-2905-48F1-A2C0-BFFE20AFE1EE}" destId="{35CD7B6F-D712-496A-84E0-69CF683072C0}" srcOrd="0" destOrd="0" presId="urn:microsoft.com/office/officeart/2005/8/layout/default#1"/>
    <dgm:cxn modelId="{B6E7F167-70A9-44BC-8995-DC97F8E993D9}" type="presOf" srcId="{92ACB27F-CE0D-48C1-80FA-277DE2EB7365}" destId="{13535FD9-25BD-4B60-8FA6-B7B70B821E2F}" srcOrd="0" destOrd="0" presId="urn:microsoft.com/office/officeart/2005/8/layout/default#1"/>
    <dgm:cxn modelId="{42CEA855-4927-4C22-803D-AD56CF6A4CB8}" srcId="{92ACB27F-CE0D-48C1-80FA-277DE2EB7365}" destId="{B70A4E6F-A3C5-4133-A356-8FAA7059BEED}" srcOrd="0" destOrd="0" parTransId="{D41123B5-0C51-4838-A4C8-BC34CDE106DA}" sibTransId="{452ECA31-F276-4123-B2F6-BB3F97B99CD9}"/>
    <dgm:cxn modelId="{DFCEF880-E1A8-4EF3-A0DD-E84568DC20B1}" type="presParOf" srcId="{13535FD9-25BD-4B60-8FA6-B7B70B821E2F}" destId="{273D0CD4-9412-4C7D-A847-CAE5FABF7534}" srcOrd="0" destOrd="0" presId="urn:microsoft.com/office/officeart/2005/8/layout/default#1"/>
    <dgm:cxn modelId="{A5E47671-F75E-4AE2-A52F-F741475D0B0B}" type="presParOf" srcId="{13535FD9-25BD-4B60-8FA6-B7B70B821E2F}" destId="{4F9167C6-8E5F-4727-A303-339AEE829A40}" srcOrd="1" destOrd="0" presId="urn:microsoft.com/office/officeart/2005/8/layout/default#1"/>
    <dgm:cxn modelId="{A37675FC-CF50-4DF9-B314-096F0812B374}" type="presParOf" srcId="{13535FD9-25BD-4B60-8FA6-B7B70B821E2F}" destId="{35CD7B6F-D712-496A-84E0-69CF683072C0}" srcOrd="2"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2ACB27F-CE0D-48C1-80FA-277DE2EB7365}" type="doc">
      <dgm:prSet loTypeId="urn:microsoft.com/office/officeart/2005/8/layout/default#1" loCatId="list" qsTypeId="urn:microsoft.com/office/officeart/2005/8/quickstyle/simple1" qsCatId="simple" csTypeId="urn:microsoft.com/office/officeart/2005/8/colors/colorful3" csCatId="colorful" phldr="1"/>
      <dgm:spPr/>
      <dgm:t>
        <a:bodyPr/>
        <a:lstStyle/>
        <a:p>
          <a:endParaRPr lang="id-ID"/>
        </a:p>
      </dgm:t>
    </dgm:pt>
    <dgm:pt modelId="{B70A4E6F-A3C5-4133-A356-8FAA7059BEED}">
      <dgm:prSet phldrT="[Text]"/>
      <dgm:spPr>
        <a:solidFill>
          <a:srgbClr val="00B050"/>
        </a:solidFill>
      </dgm:spPr>
      <dgm:t>
        <a:bodyPr/>
        <a:lstStyle/>
        <a:p>
          <a:r>
            <a:rPr lang="en-US" dirty="0"/>
            <a:t>Conveyors</a:t>
          </a:r>
          <a:endParaRPr lang="id-ID" dirty="0"/>
        </a:p>
      </dgm:t>
    </dgm:pt>
    <dgm:pt modelId="{D41123B5-0C51-4838-A4C8-BC34CDE106DA}" type="parTrans" cxnId="{42CEA855-4927-4C22-803D-AD56CF6A4CB8}">
      <dgm:prSet/>
      <dgm:spPr/>
      <dgm:t>
        <a:bodyPr/>
        <a:lstStyle/>
        <a:p>
          <a:endParaRPr lang="id-ID"/>
        </a:p>
      </dgm:t>
    </dgm:pt>
    <dgm:pt modelId="{452ECA31-F276-4123-B2F6-BB3F97B99CD9}" type="sibTrans" cxnId="{42CEA855-4927-4C22-803D-AD56CF6A4CB8}">
      <dgm:prSet/>
      <dgm:spPr/>
      <dgm:t>
        <a:bodyPr/>
        <a:lstStyle/>
        <a:p>
          <a:endParaRPr lang="id-ID"/>
        </a:p>
      </dgm:t>
    </dgm:pt>
    <dgm:pt modelId="{778CA242-2905-48F1-A2C0-BFFE20AFE1EE}">
      <dgm:prSet phldrT="[Text]"/>
      <dgm:spPr>
        <a:solidFill>
          <a:srgbClr val="92D050"/>
        </a:solidFill>
      </dgm:spPr>
      <dgm:t>
        <a:bodyPr/>
        <a:lstStyle/>
        <a:p>
          <a:r>
            <a:rPr lang="en-US" dirty="0"/>
            <a:t>Industrial Vehicles</a:t>
          </a:r>
          <a:endParaRPr lang="id-ID" dirty="0"/>
        </a:p>
      </dgm:t>
    </dgm:pt>
    <dgm:pt modelId="{0C952809-3981-4F96-9DE2-D28461F83D32}" type="parTrans" cxnId="{89E8131A-76D4-48AD-9A3B-A3BA2457FBB8}">
      <dgm:prSet/>
      <dgm:spPr/>
      <dgm:t>
        <a:bodyPr/>
        <a:lstStyle/>
        <a:p>
          <a:endParaRPr lang="id-ID"/>
        </a:p>
      </dgm:t>
    </dgm:pt>
    <dgm:pt modelId="{2821FA6F-AB8F-482E-B941-705D3CF3AB7E}" type="sibTrans" cxnId="{89E8131A-76D4-48AD-9A3B-A3BA2457FBB8}">
      <dgm:prSet/>
      <dgm:spPr/>
      <dgm:t>
        <a:bodyPr/>
        <a:lstStyle/>
        <a:p>
          <a:endParaRPr lang="id-ID"/>
        </a:p>
      </dgm:t>
    </dgm:pt>
    <dgm:pt modelId="{45AD5A8D-ABD4-4E00-8753-2BCE2DA788A1}">
      <dgm:prSet phldrT="[Text]"/>
      <dgm:spPr>
        <a:solidFill>
          <a:schemeClr val="accent2">
            <a:lumMod val="50000"/>
          </a:schemeClr>
        </a:solidFill>
      </dgm:spPr>
      <dgm:t>
        <a:bodyPr/>
        <a:lstStyle/>
        <a:p>
          <a:r>
            <a:rPr lang="en-US" dirty="0"/>
            <a:t>Monorails, hosts, cranes</a:t>
          </a:r>
          <a:endParaRPr lang="id-ID" dirty="0"/>
        </a:p>
      </dgm:t>
    </dgm:pt>
    <dgm:pt modelId="{D0BBBE2D-9A99-4B26-ACC0-4FA0E9DA4A91}" type="parTrans" cxnId="{40868FF6-FB2B-4973-83AB-4FD106F4DCD5}">
      <dgm:prSet/>
      <dgm:spPr/>
      <dgm:t>
        <a:bodyPr/>
        <a:lstStyle/>
        <a:p>
          <a:endParaRPr lang="en-US"/>
        </a:p>
      </dgm:t>
    </dgm:pt>
    <dgm:pt modelId="{406184E2-52C0-42D0-9575-18A5F777E9DE}" type="sibTrans" cxnId="{40868FF6-FB2B-4973-83AB-4FD106F4DCD5}">
      <dgm:prSet/>
      <dgm:spPr/>
      <dgm:t>
        <a:bodyPr/>
        <a:lstStyle/>
        <a:p>
          <a:endParaRPr lang="en-US"/>
        </a:p>
      </dgm:t>
    </dgm:pt>
    <dgm:pt modelId="{13535FD9-25BD-4B60-8FA6-B7B70B821E2F}" type="pres">
      <dgm:prSet presAssocID="{92ACB27F-CE0D-48C1-80FA-277DE2EB7365}" presName="diagram" presStyleCnt="0">
        <dgm:presLayoutVars>
          <dgm:dir/>
          <dgm:resizeHandles val="exact"/>
        </dgm:presLayoutVars>
      </dgm:prSet>
      <dgm:spPr/>
    </dgm:pt>
    <dgm:pt modelId="{273D0CD4-9412-4C7D-A847-CAE5FABF7534}" type="pres">
      <dgm:prSet presAssocID="{B70A4E6F-A3C5-4133-A356-8FAA7059BEED}" presName="node" presStyleLbl="node1" presStyleIdx="0" presStyleCnt="3" custLinFactNeighborX="559" custLinFactNeighborY="-39164">
        <dgm:presLayoutVars>
          <dgm:bulletEnabled val="1"/>
        </dgm:presLayoutVars>
      </dgm:prSet>
      <dgm:spPr/>
    </dgm:pt>
    <dgm:pt modelId="{4F9167C6-8E5F-4727-A303-339AEE829A40}" type="pres">
      <dgm:prSet presAssocID="{452ECA31-F276-4123-B2F6-BB3F97B99CD9}" presName="sibTrans" presStyleCnt="0"/>
      <dgm:spPr/>
    </dgm:pt>
    <dgm:pt modelId="{35CD7B6F-D712-496A-84E0-69CF683072C0}" type="pres">
      <dgm:prSet presAssocID="{778CA242-2905-48F1-A2C0-BFFE20AFE1EE}" presName="node" presStyleLbl="node1" presStyleIdx="1" presStyleCnt="3" custLinFactX="-8988" custLinFactNeighborX="-100000" custLinFactNeighborY="63391">
        <dgm:presLayoutVars>
          <dgm:bulletEnabled val="1"/>
        </dgm:presLayoutVars>
      </dgm:prSet>
      <dgm:spPr/>
    </dgm:pt>
    <dgm:pt modelId="{C4434888-3F6E-4AD2-BC36-17376B551508}" type="pres">
      <dgm:prSet presAssocID="{2821FA6F-AB8F-482E-B941-705D3CF3AB7E}" presName="sibTrans" presStyleCnt="0"/>
      <dgm:spPr/>
    </dgm:pt>
    <dgm:pt modelId="{76C7A478-28A7-43A6-A2AB-4B7C6CE41426}" type="pres">
      <dgm:prSet presAssocID="{45AD5A8D-ABD4-4E00-8753-2BCE2DA788A1}" presName="node" presStyleLbl="node1" presStyleIdx="2" presStyleCnt="3" custLinFactNeighborX="-53468" custLinFactNeighborY="54263">
        <dgm:presLayoutVars>
          <dgm:bulletEnabled val="1"/>
        </dgm:presLayoutVars>
      </dgm:prSet>
      <dgm:spPr/>
    </dgm:pt>
  </dgm:ptLst>
  <dgm:cxnLst>
    <dgm:cxn modelId="{89E8131A-76D4-48AD-9A3B-A3BA2457FBB8}" srcId="{92ACB27F-CE0D-48C1-80FA-277DE2EB7365}" destId="{778CA242-2905-48F1-A2C0-BFFE20AFE1EE}" srcOrd="1" destOrd="0" parTransId="{0C952809-3981-4F96-9DE2-D28461F83D32}" sibTransId="{2821FA6F-AB8F-482E-B941-705D3CF3AB7E}"/>
    <dgm:cxn modelId="{63C8335C-2362-42DA-AC90-4294C839B4C6}" type="presOf" srcId="{B70A4E6F-A3C5-4133-A356-8FAA7059BEED}" destId="{273D0CD4-9412-4C7D-A847-CAE5FABF7534}" srcOrd="0" destOrd="0" presId="urn:microsoft.com/office/officeart/2005/8/layout/default#1"/>
    <dgm:cxn modelId="{EC275063-60DE-4090-90A3-2C91608F278D}" type="presOf" srcId="{92ACB27F-CE0D-48C1-80FA-277DE2EB7365}" destId="{13535FD9-25BD-4B60-8FA6-B7B70B821E2F}" srcOrd="0" destOrd="0" presId="urn:microsoft.com/office/officeart/2005/8/layout/default#1"/>
    <dgm:cxn modelId="{42CEA855-4927-4C22-803D-AD56CF6A4CB8}" srcId="{92ACB27F-CE0D-48C1-80FA-277DE2EB7365}" destId="{B70A4E6F-A3C5-4133-A356-8FAA7059BEED}" srcOrd="0" destOrd="0" parTransId="{D41123B5-0C51-4838-A4C8-BC34CDE106DA}" sibTransId="{452ECA31-F276-4123-B2F6-BB3F97B99CD9}"/>
    <dgm:cxn modelId="{13E93B9C-A03C-44C8-A4FF-80430387A038}" type="presOf" srcId="{778CA242-2905-48F1-A2C0-BFFE20AFE1EE}" destId="{35CD7B6F-D712-496A-84E0-69CF683072C0}" srcOrd="0" destOrd="0" presId="urn:microsoft.com/office/officeart/2005/8/layout/default#1"/>
    <dgm:cxn modelId="{D513F6DF-77FF-4C8D-90FE-056C056CB3FB}" type="presOf" srcId="{45AD5A8D-ABD4-4E00-8753-2BCE2DA788A1}" destId="{76C7A478-28A7-43A6-A2AB-4B7C6CE41426}" srcOrd="0" destOrd="0" presId="urn:microsoft.com/office/officeart/2005/8/layout/default#1"/>
    <dgm:cxn modelId="{40868FF6-FB2B-4973-83AB-4FD106F4DCD5}" srcId="{92ACB27F-CE0D-48C1-80FA-277DE2EB7365}" destId="{45AD5A8D-ABD4-4E00-8753-2BCE2DA788A1}" srcOrd="2" destOrd="0" parTransId="{D0BBBE2D-9A99-4B26-ACC0-4FA0E9DA4A91}" sibTransId="{406184E2-52C0-42D0-9575-18A5F777E9DE}"/>
    <dgm:cxn modelId="{360CED2F-DAE6-40F5-920F-29FB4223DBDA}" type="presParOf" srcId="{13535FD9-25BD-4B60-8FA6-B7B70B821E2F}" destId="{273D0CD4-9412-4C7D-A847-CAE5FABF7534}" srcOrd="0" destOrd="0" presId="urn:microsoft.com/office/officeart/2005/8/layout/default#1"/>
    <dgm:cxn modelId="{07110635-2CB1-46D1-8FCA-9EF58ED697A4}" type="presParOf" srcId="{13535FD9-25BD-4B60-8FA6-B7B70B821E2F}" destId="{4F9167C6-8E5F-4727-A303-339AEE829A40}" srcOrd="1" destOrd="0" presId="urn:microsoft.com/office/officeart/2005/8/layout/default#1"/>
    <dgm:cxn modelId="{7AC99CAB-C218-4E80-9185-98FC39A678BF}" type="presParOf" srcId="{13535FD9-25BD-4B60-8FA6-B7B70B821E2F}" destId="{35CD7B6F-D712-496A-84E0-69CF683072C0}" srcOrd="2" destOrd="0" presId="urn:microsoft.com/office/officeart/2005/8/layout/default#1"/>
    <dgm:cxn modelId="{38B1AE7E-96E3-4065-8D3A-DCADA58578E5}" type="presParOf" srcId="{13535FD9-25BD-4B60-8FA6-B7B70B821E2F}" destId="{C4434888-3F6E-4AD2-BC36-17376B551508}" srcOrd="3" destOrd="0" presId="urn:microsoft.com/office/officeart/2005/8/layout/default#1"/>
    <dgm:cxn modelId="{D1893EBF-9443-45BF-B66F-5F2366AAFDD4}" type="presParOf" srcId="{13535FD9-25BD-4B60-8FA6-B7B70B821E2F}" destId="{76C7A478-28A7-43A6-A2AB-4B7C6CE41426}"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2ACB27F-CE0D-48C1-80FA-277DE2EB7365}" type="doc">
      <dgm:prSet loTypeId="urn:microsoft.com/office/officeart/2005/8/layout/default#1" loCatId="list" qsTypeId="urn:microsoft.com/office/officeart/2005/8/quickstyle/simple1" qsCatId="simple" csTypeId="urn:microsoft.com/office/officeart/2005/8/colors/accent2_3" csCatId="accent2" phldr="1"/>
      <dgm:spPr/>
      <dgm:t>
        <a:bodyPr/>
        <a:lstStyle/>
        <a:p>
          <a:endParaRPr lang="id-ID"/>
        </a:p>
      </dgm:t>
    </dgm:pt>
    <dgm:pt modelId="{B70A4E6F-A3C5-4133-A356-8FAA7059BEED}">
      <dgm:prSet phldrT="[Text]"/>
      <dgm:spPr/>
      <dgm:t>
        <a:bodyPr/>
        <a:lstStyle/>
        <a:p>
          <a:r>
            <a:rPr lang="en-US" dirty="0"/>
            <a:t>Unit load storage and retrieval</a:t>
          </a:r>
          <a:endParaRPr lang="id-ID" dirty="0"/>
        </a:p>
      </dgm:t>
    </dgm:pt>
    <dgm:pt modelId="{D41123B5-0C51-4838-A4C8-BC34CDE106DA}" type="parTrans" cxnId="{42CEA855-4927-4C22-803D-AD56CF6A4CB8}">
      <dgm:prSet/>
      <dgm:spPr/>
      <dgm:t>
        <a:bodyPr/>
        <a:lstStyle/>
        <a:p>
          <a:endParaRPr lang="id-ID"/>
        </a:p>
      </dgm:t>
    </dgm:pt>
    <dgm:pt modelId="{452ECA31-F276-4123-B2F6-BB3F97B99CD9}" type="sibTrans" cxnId="{42CEA855-4927-4C22-803D-AD56CF6A4CB8}">
      <dgm:prSet/>
      <dgm:spPr/>
      <dgm:t>
        <a:bodyPr/>
        <a:lstStyle/>
        <a:p>
          <a:endParaRPr lang="id-ID"/>
        </a:p>
      </dgm:t>
    </dgm:pt>
    <dgm:pt modelId="{45AD5A8D-ABD4-4E00-8753-2BCE2DA788A1}">
      <dgm:prSet phldrT="[Text]"/>
      <dgm:spPr>
        <a:solidFill>
          <a:srgbClr val="00B050"/>
        </a:solidFill>
      </dgm:spPr>
      <dgm:t>
        <a:bodyPr/>
        <a:lstStyle/>
        <a:p>
          <a:r>
            <a:rPr lang="en-US" dirty="0"/>
            <a:t>Small load storage and retrieval</a:t>
          </a:r>
          <a:endParaRPr lang="id-ID" dirty="0"/>
        </a:p>
      </dgm:t>
    </dgm:pt>
    <dgm:pt modelId="{D0BBBE2D-9A99-4B26-ACC0-4FA0E9DA4A91}" type="parTrans" cxnId="{40868FF6-FB2B-4973-83AB-4FD106F4DCD5}">
      <dgm:prSet/>
      <dgm:spPr/>
      <dgm:t>
        <a:bodyPr/>
        <a:lstStyle/>
        <a:p>
          <a:endParaRPr lang="en-US"/>
        </a:p>
      </dgm:t>
    </dgm:pt>
    <dgm:pt modelId="{406184E2-52C0-42D0-9575-18A5F777E9DE}" type="sibTrans" cxnId="{40868FF6-FB2B-4973-83AB-4FD106F4DCD5}">
      <dgm:prSet/>
      <dgm:spPr/>
      <dgm:t>
        <a:bodyPr/>
        <a:lstStyle/>
        <a:p>
          <a:endParaRPr lang="en-US"/>
        </a:p>
      </dgm:t>
    </dgm:pt>
    <dgm:pt modelId="{13535FD9-25BD-4B60-8FA6-B7B70B821E2F}" type="pres">
      <dgm:prSet presAssocID="{92ACB27F-CE0D-48C1-80FA-277DE2EB7365}" presName="diagram" presStyleCnt="0">
        <dgm:presLayoutVars>
          <dgm:dir/>
          <dgm:resizeHandles val="exact"/>
        </dgm:presLayoutVars>
      </dgm:prSet>
      <dgm:spPr/>
    </dgm:pt>
    <dgm:pt modelId="{273D0CD4-9412-4C7D-A847-CAE5FABF7534}" type="pres">
      <dgm:prSet presAssocID="{B70A4E6F-A3C5-4133-A356-8FAA7059BEED}" presName="node" presStyleLbl="node1" presStyleIdx="0" presStyleCnt="2" custLinFactNeighborX="-22353" custLinFactNeighborY="8996">
        <dgm:presLayoutVars>
          <dgm:bulletEnabled val="1"/>
        </dgm:presLayoutVars>
      </dgm:prSet>
      <dgm:spPr/>
    </dgm:pt>
    <dgm:pt modelId="{4F9167C6-8E5F-4727-A303-339AEE829A40}" type="pres">
      <dgm:prSet presAssocID="{452ECA31-F276-4123-B2F6-BB3F97B99CD9}" presName="sibTrans" presStyleCnt="0"/>
      <dgm:spPr/>
    </dgm:pt>
    <dgm:pt modelId="{76C7A478-28A7-43A6-A2AB-4B7C6CE41426}" type="pres">
      <dgm:prSet presAssocID="{45AD5A8D-ABD4-4E00-8753-2BCE2DA788A1}" presName="node" presStyleLbl="node1" presStyleIdx="1" presStyleCnt="2" custLinFactNeighborX="-22531" custLinFactNeighborY="-6095">
        <dgm:presLayoutVars>
          <dgm:bulletEnabled val="1"/>
        </dgm:presLayoutVars>
      </dgm:prSet>
      <dgm:spPr/>
    </dgm:pt>
  </dgm:ptLst>
  <dgm:cxnLst>
    <dgm:cxn modelId="{530C9932-E8B6-482B-9EC2-6111A4019055}" type="presOf" srcId="{92ACB27F-CE0D-48C1-80FA-277DE2EB7365}" destId="{13535FD9-25BD-4B60-8FA6-B7B70B821E2F}" srcOrd="0" destOrd="0" presId="urn:microsoft.com/office/officeart/2005/8/layout/default#1"/>
    <dgm:cxn modelId="{1198E648-ADE6-428C-B251-D47C32608B6B}" type="presOf" srcId="{45AD5A8D-ABD4-4E00-8753-2BCE2DA788A1}" destId="{76C7A478-28A7-43A6-A2AB-4B7C6CE41426}" srcOrd="0" destOrd="0" presId="urn:microsoft.com/office/officeart/2005/8/layout/default#1"/>
    <dgm:cxn modelId="{42CEA855-4927-4C22-803D-AD56CF6A4CB8}" srcId="{92ACB27F-CE0D-48C1-80FA-277DE2EB7365}" destId="{B70A4E6F-A3C5-4133-A356-8FAA7059BEED}" srcOrd="0" destOrd="0" parTransId="{D41123B5-0C51-4838-A4C8-BC34CDE106DA}" sibTransId="{452ECA31-F276-4123-B2F6-BB3F97B99CD9}"/>
    <dgm:cxn modelId="{A21A91CA-3C1F-43F0-AC15-19D242B99369}" type="presOf" srcId="{B70A4E6F-A3C5-4133-A356-8FAA7059BEED}" destId="{273D0CD4-9412-4C7D-A847-CAE5FABF7534}" srcOrd="0" destOrd="0" presId="urn:microsoft.com/office/officeart/2005/8/layout/default#1"/>
    <dgm:cxn modelId="{40868FF6-FB2B-4973-83AB-4FD106F4DCD5}" srcId="{92ACB27F-CE0D-48C1-80FA-277DE2EB7365}" destId="{45AD5A8D-ABD4-4E00-8753-2BCE2DA788A1}" srcOrd="1" destOrd="0" parTransId="{D0BBBE2D-9A99-4B26-ACC0-4FA0E9DA4A91}" sibTransId="{406184E2-52C0-42D0-9575-18A5F777E9DE}"/>
    <dgm:cxn modelId="{CF11471C-59B5-4E23-B92C-E3F410B3975A}" type="presParOf" srcId="{13535FD9-25BD-4B60-8FA6-B7B70B821E2F}" destId="{273D0CD4-9412-4C7D-A847-CAE5FABF7534}" srcOrd="0" destOrd="0" presId="urn:microsoft.com/office/officeart/2005/8/layout/default#1"/>
    <dgm:cxn modelId="{1F9AF2C7-B3F7-4BE7-848E-E4616CB3717F}" type="presParOf" srcId="{13535FD9-25BD-4B60-8FA6-B7B70B821E2F}" destId="{4F9167C6-8E5F-4727-A303-339AEE829A40}" srcOrd="1" destOrd="0" presId="urn:microsoft.com/office/officeart/2005/8/layout/default#1"/>
    <dgm:cxn modelId="{4CF6E2D2-E9C4-4FAF-B1E9-8B596A37ECE9}" type="presParOf" srcId="{13535FD9-25BD-4B60-8FA6-B7B70B821E2F}" destId="{76C7A478-28A7-43A6-A2AB-4B7C6CE41426}" srcOrd="2"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2ACB27F-CE0D-48C1-80FA-277DE2EB7365}" type="doc">
      <dgm:prSet loTypeId="urn:microsoft.com/office/officeart/2005/8/layout/default#1" loCatId="list" qsTypeId="urn:microsoft.com/office/officeart/2005/8/quickstyle/simple1" qsCatId="simple" csTypeId="urn:microsoft.com/office/officeart/2005/8/colors/accent2_3" csCatId="accent2" phldr="1"/>
      <dgm:spPr/>
      <dgm:t>
        <a:bodyPr/>
        <a:lstStyle/>
        <a:p>
          <a:endParaRPr lang="id-ID"/>
        </a:p>
      </dgm:t>
    </dgm:pt>
    <dgm:pt modelId="{B70A4E6F-A3C5-4133-A356-8FAA7059BEED}">
      <dgm:prSet phldrT="[Text]"/>
      <dgm:spPr/>
      <dgm:t>
        <a:bodyPr/>
        <a:lstStyle/>
        <a:p>
          <a:r>
            <a:rPr lang="en-US" dirty="0"/>
            <a:t>Automatic identification and recognition</a:t>
          </a:r>
          <a:endParaRPr lang="id-ID" dirty="0"/>
        </a:p>
      </dgm:t>
    </dgm:pt>
    <dgm:pt modelId="{D41123B5-0C51-4838-A4C8-BC34CDE106DA}" type="parTrans" cxnId="{42CEA855-4927-4C22-803D-AD56CF6A4CB8}">
      <dgm:prSet/>
      <dgm:spPr/>
      <dgm:t>
        <a:bodyPr/>
        <a:lstStyle/>
        <a:p>
          <a:endParaRPr lang="id-ID"/>
        </a:p>
      </dgm:t>
    </dgm:pt>
    <dgm:pt modelId="{452ECA31-F276-4123-B2F6-BB3F97B99CD9}" type="sibTrans" cxnId="{42CEA855-4927-4C22-803D-AD56CF6A4CB8}">
      <dgm:prSet/>
      <dgm:spPr/>
      <dgm:t>
        <a:bodyPr/>
        <a:lstStyle/>
        <a:p>
          <a:endParaRPr lang="id-ID"/>
        </a:p>
      </dgm:t>
    </dgm:pt>
    <dgm:pt modelId="{45AD5A8D-ABD4-4E00-8753-2BCE2DA788A1}">
      <dgm:prSet phldrT="[Text]"/>
      <dgm:spPr>
        <a:solidFill>
          <a:srgbClr val="00B050"/>
        </a:solidFill>
      </dgm:spPr>
      <dgm:t>
        <a:bodyPr/>
        <a:lstStyle/>
        <a:p>
          <a:r>
            <a:rPr lang="en-US" dirty="0"/>
            <a:t>Automatic paperless communication</a:t>
          </a:r>
          <a:endParaRPr lang="id-ID" dirty="0"/>
        </a:p>
      </dgm:t>
    </dgm:pt>
    <dgm:pt modelId="{D0BBBE2D-9A99-4B26-ACC0-4FA0E9DA4A91}" type="parTrans" cxnId="{40868FF6-FB2B-4973-83AB-4FD106F4DCD5}">
      <dgm:prSet/>
      <dgm:spPr/>
      <dgm:t>
        <a:bodyPr/>
        <a:lstStyle/>
        <a:p>
          <a:endParaRPr lang="en-US"/>
        </a:p>
      </dgm:t>
    </dgm:pt>
    <dgm:pt modelId="{406184E2-52C0-42D0-9575-18A5F777E9DE}" type="sibTrans" cxnId="{40868FF6-FB2B-4973-83AB-4FD106F4DCD5}">
      <dgm:prSet/>
      <dgm:spPr/>
      <dgm:t>
        <a:bodyPr/>
        <a:lstStyle/>
        <a:p>
          <a:endParaRPr lang="en-US"/>
        </a:p>
      </dgm:t>
    </dgm:pt>
    <dgm:pt modelId="{13535FD9-25BD-4B60-8FA6-B7B70B821E2F}" type="pres">
      <dgm:prSet presAssocID="{92ACB27F-CE0D-48C1-80FA-277DE2EB7365}" presName="diagram" presStyleCnt="0">
        <dgm:presLayoutVars>
          <dgm:dir/>
          <dgm:resizeHandles val="exact"/>
        </dgm:presLayoutVars>
      </dgm:prSet>
      <dgm:spPr/>
    </dgm:pt>
    <dgm:pt modelId="{273D0CD4-9412-4C7D-A847-CAE5FABF7534}" type="pres">
      <dgm:prSet presAssocID="{B70A4E6F-A3C5-4133-A356-8FAA7059BEED}" presName="node" presStyleLbl="node1" presStyleIdx="0" presStyleCnt="2" custLinFactNeighborX="-22353" custLinFactNeighborY="8996">
        <dgm:presLayoutVars>
          <dgm:bulletEnabled val="1"/>
        </dgm:presLayoutVars>
      </dgm:prSet>
      <dgm:spPr/>
    </dgm:pt>
    <dgm:pt modelId="{4F9167C6-8E5F-4727-A303-339AEE829A40}" type="pres">
      <dgm:prSet presAssocID="{452ECA31-F276-4123-B2F6-BB3F97B99CD9}" presName="sibTrans" presStyleCnt="0"/>
      <dgm:spPr/>
    </dgm:pt>
    <dgm:pt modelId="{76C7A478-28A7-43A6-A2AB-4B7C6CE41426}" type="pres">
      <dgm:prSet presAssocID="{45AD5A8D-ABD4-4E00-8753-2BCE2DA788A1}" presName="node" presStyleLbl="node1" presStyleIdx="1" presStyleCnt="2" custLinFactNeighborX="-22531" custLinFactNeighborY="-6095">
        <dgm:presLayoutVars>
          <dgm:bulletEnabled val="1"/>
        </dgm:presLayoutVars>
      </dgm:prSet>
      <dgm:spPr/>
    </dgm:pt>
  </dgm:ptLst>
  <dgm:cxnLst>
    <dgm:cxn modelId="{D9AC0F5C-4975-4B0D-AAB5-BF18B3761AD1}" type="presOf" srcId="{B70A4E6F-A3C5-4133-A356-8FAA7059BEED}" destId="{273D0CD4-9412-4C7D-A847-CAE5FABF7534}" srcOrd="0" destOrd="0" presId="urn:microsoft.com/office/officeart/2005/8/layout/default#1"/>
    <dgm:cxn modelId="{8D97CB6A-66DF-4539-AEF6-23368948777E}" type="presOf" srcId="{45AD5A8D-ABD4-4E00-8753-2BCE2DA788A1}" destId="{76C7A478-28A7-43A6-A2AB-4B7C6CE41426}" srcOrd="0" destOrd="0" presId="urn:microsoft.com/office/officeart/2005/8/layout/default#1"/>
    <dgm:cxn modelId="{42CEA855-4927-4C22-803D-AD56CF6A4CB8}" srcId="{92ACB27F-CE0D-48C1-80FA-277DE2EB7365}" destId="{B70A4E6F-A3C5-4133-A356-8FAA7059BEED}" srcOrd="0" destOrd="0" parTransId="{D41123B5-0C51-4838-A4C8-BC34CDE106DA}" sibTransId="{452ECA31-F276-4123-B2F6-BB3F97B99CD9}"/>
    <dgm:cxn modelId="{741F0159-35BB-453A-BDDD-743BD5F94467}" type="presOf" srcId="{92ACB27F-CE0D-48C1-80FA-277DE2EB7365}" destId="{13535FD9-25BD-4B60-8FA6-B7B70B821E2F}" srcOrd="0" destOrd="0" presId="urn:microsoft.com/office/officeart/2005/8/layout/default#1"/>
    <dgm:cxn modelId="{40868FF6-FB2B-4973-83AB-4FD106F4DCD5}" srcId="{92ACB27F-CE0D-48C1-80FA-277DE2EB7365}" destId="{45AD5A8D-ABD4-4E00-8753-2BCE2DA788A1}" srcOrd="1" destOrd="0" parTransId="{D0BBBE2D-9A99-4B26-ACC0-4FA0E9DA4A91}" sibTransId="{406184E2-52C0-42D0-9575-18A5F777E9DE}"/>
    <dgm:cxn modelId="{A0A3676B-1E54-402B-8964-D2407CCAC6B0}" type="presParOf" srcId="{13535FD9-25BD-4B60-8FA6-B7B70B821E2F}" destId="{273D0CD4-9412-4C7D-A847-CAE5FABF7534}" srcOrd="0" destOrd="0" presId="urn:microsoft.com/office/officeart/2005/8/layout/default#1"/>
    <dgm:cxn modelId="{EECA7F12-3F4B-47C5-954C-AD3BAE6ACEC7}" type="presParOf" srcId="{13535FD9-25BD-4B60-8FA6-B7B70B821E2F}" destId="{4F9167C6-8E5F-4727-A303-339AEE829A40}" srcOrd="1" destOrd="0" presId="urn:microsoft.com/office/officeart/2005/8/layout/default#1"/>
    <dgm:cxn modelId="{0635C532-A54B-485E-B0E5-E14A494F61AA}" type="presParOf" srcId="{13535FD9-25BD-4B60-8FA6-B7B70B821E2F}" destId="{76C7A478-28A7-43A6-A2AB-4B7C6CE41426}" srcOrd="2"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BB498A1-3070-41B0-9B56-6166C38D439E}" type="doc">
      <dgm:prSet loTypeId="urn:microsoft.com/office/officeart/2005/8/layout/default#5" loCatId="list" qsTypeId="urn:microsoft.com/office/officeart/2005/8/quickstyle/simple1" qsCatId="simple" csTypeId="urn:microsoft.com/office/officeart/2005/8/colors/colorful3" csCatId="colorful" phldr="1"/>
      <dgm:spPr/>
      <dgm:t>
        <a:bodyPr/>
        <a:lstStyle/>
        <a:p>
          <a:endParaRPr lang="en-US"/>
        </a:p>
      </dgm:t>
    </dgm:pt>
    <dgm:pt modelId="{6B263429-B49E-45A6-A943-E7BE894DC05F}">
      <dgm:prSet phldrT="[Text]"/>
      <dgm:spPr/>
      <dgm:t>
        <a:bodyPr/>
        <a:lstStyle/>
        <a:p>
          <a:r>
            <a:rPr lang="en-US" dirty="0">
              <a:latin typeface="Aharoni" pitchFamily="2" charset="-79"/>
              <a:cs typeface="Aharoni" pitchFamily="2" charset="-79"/>
            </a:rPr>
            <a:t>Flexibility</a:t>
          </a:r>
          <a:endParaRPr lang="en-US" dirty="0"/>
        </a:p>
      </dgm:t>
    </dgm:pt>
    <dgm:pt modelId="{26451B2A-E252-4554-B575-F71E5643C89A}" type="parTrans" cxnId="{85261285-F263-46E4-BAF8-73235D09FF43}">
      <dgm:prSet/>
      <dgm:spPr/>
      <dgm:t>
        <a:bodyPr/>
        <a:lstStyle/>
        <a:p>
          <a:endParaRPr lang="en-US"/>
        </a:p>
      </dgm:t>
    </dgm:pt>
    <dgm:pt modelId="{482B8318-431A-45B5-B7BD-5B9E67FC1314}" type="sibTrans" cxnId="{85261285-F263-46E4-BAF8-73235D09FF43}">
      <dgm:prSet/>
      <dgm:spPr/>
      <dgm:t>
        <a:bodyPr/>
        <a:lstStyle/>
        <a:p>
          <a:endParaRPr lang="en-US"/>
        </a:p>
      </dgm:t>
    </dgm:pt>
    <dgm:pt modelId="{94F92E47-791F-4519-8A7F-5C15C9D0BE7C}">
      <dgm:prSet/>
      <dgm:spPr/>
      <dgm:t>
        <a:bodyPr/>
        <a:lstStyle/>
        <a:p>
          <a:r>
            <a:rPr lang="en-US">
              <a:latin typeface="Aharoni" pitchFamily="2" charset="-79"/>
              <a:cs typeface="Aharoni" pitchFamily="2" charset="-79"/>
            </a:rPr>
            <a:t>Modularity</a:t>
          </a:r>
          <a:endParaRPr lang="en-US" dirty="0">
            <a:latin typeface="Aharoni" pitchFamily="2" charset="-79"/>
            <a:cs typeface="Aharoni" pitchFamily="2" charset="-79"/>
          </a:endParaRPr>
        </a:p>
      </dgm:t>
    </dgm:pt>
    <dgm:pt modelId="{E3F7638A-99A7-47F9-9A63-FBC41CDF5200}" type="parTrans" cxnId="{08558140-8FE0-48D7-B393-25A26ACCB0A5}">
      <dgm:prSet/>
      <dgm:spPr/>
      <dgm:t>
        <a:bodyPr/>
        <a:lstStyle/>
        <a:p>
          <a:endParaRPr lang="en-US"/>
        </a:p>
      </dgm:t>
    </dgm:pt>
    <dgm:pt modelId="{E54FFC26-8E43-4589-B500-83DAAD65915C}" type="sibTrans" cxnId="{08558140-8FE0-48D7-B393-25A26ACCB0A5}">
      <dgm:prSet/>
      <dgm:spPr/>
      <dgm:t>
        <a:bodyPr/>
        <a:lstStyle/>
        <a:p>
          <a:endParaRPr lang="en-US"/>
        </a:p>
      </dgm:t>
    </dgm:pt>
    <dgm:pt modelId="{B0D0AD1B-5349-41D8-8F26-0A8C05BAD5D3}">
      <dgm:prSet/>
      <dgm:spPr/>
      <dgm:t>
        <a:bodyPr/>
        <a:lstStyle/>
        <a:p>
          <a:r>
            <a:rPr lang="en-US">
              <a:latin typeface="Aharoni" pitchFamily="2" charset="-79"/>
              <a:cs typeface="Aharoni" pitchFamily="2" charset="-79"/>
            </a:rPr>
            <a:t>Upgradability</a:t>
          </a:r>
          <a:endParaRPr lang="en-US" dirty="0">
            <a:latin typeface="Aharoni" pitchFamily="2" charset="-79"/>
            <a:cs typeface="Aharoni" pitchFamily="2" charset="-79"/>
          </a:endParaRPr>
        </a:p>
      </dgm:t>
    </dgm:pt>
    <dgm:pt modelId="{AAAEE6AF-45FC-49F3-BFB5-6CF417D64600}" type="parTrans" cxnId="{8D8DBA1E-601E-4D51-B94F-4E2170ED9294}">
      <dgm:prSet/>
      <dgm:spPr/>
      <dgm:t>
        <a:bodyPr/>
        <a:lstStyle/>
        <a:p>
          <a:endParaRPr lang="en-US"/>
        </a:p>
      </dgm:t>
    </dgm:pt>
    <dgm:pt modelId="{B9FB1995-4DDC-4D3E-9E2E-F56454BF594B}" type="sibTrans" cxnId="{8D8DBA1E-601E-4D51-B94F-4E2170ED9294}">
      <dgm:prSet/>
      <dgm:spPr/>
      <dgm:t>
        <a:bodyPr/>
        <a:lstStyle/>
        <a:p>
          <a:endParaRPr lang="en-US"/>
        </a:p>
      </dgm:t>
    </dgm:pt>
    <dgm:pt modelId="{898F8FF7-4D9B-47A1-9D11-24DA3D187137}">
      <dgm:prSet/>
      <dgm:spPr/>
      <dgm:t>
        <a:bodyPr/>
        <a:lstStyle/>
        <a:p>
          <a:r>
            <a:rPr lang="en-US">
              <a:latin typeface="Aharoni" pitchFamily="2" charset="-79"/>
              <a:cs typeface="Aharoni" pitchFamily="2" charset="-79"/>
            </a:rPr>
            <a:t>Adaptability</a:t>
          </a:r>
          <a:endParaRPr lang="en-US" dirty="0">
            <a:latin typeface="Aharoni" pitchFamily="2" charset="-79"/>
            <a:cs typeface="Aharoni" pitchFamily="2" charset="-79"/>
          </a:endParaRPr>
        </a:p>
      </dgm:t>
    </dgm:pt>
    <dgm:pt modelId="{9FD0502E-DBCE-4FDA-B31C-2613FEA14796}" type="parTrans" cxnId="{EEF45B78-3B1D-4C51-BF2B-C8F479CDE96B}">
      <dgm:prSet/>
      <dgm:spPr/>
      <dgm:t>
        <a:bodyPr/>
        <a:lstStyle/>
        <a:p>
          <a:endParaRPr lang="en-US"/>
        </a:p>
      </dgm:t>
    </dgm:pt>
    <dgm:pt modelId="{BDB9DAC6-136C-4548-9374-170360270DDD}" type="sibTrans" cxnId="{EEF45B78-3B1D-4C51-BF2B-C8F479CDE96B}">
      <dgm:prSet/>
      <dgm:spPr/>
      <dgm:t>
        <a:bodyPr/>
        <a:lstStyle/>
        <a:p>
          <a:endParaRPr lang="en-US"/>
        </a:p>
      </dgm:t>
    </dgm:pt>
    <dgm:pt modelId="{194169B9-EE80-46E2-A37C-30DD3DE96DA0}">
      <dgm:prSet/>
      <dgm:spPr/>
      <dgm:t>
        <a:bodyPr/>
        <a:lstStyle/>
        <a:p>
          <a:r>
            <a:rPr lang="en-US" dirty="0">
              <a:latin typeface="Aharoni" pitchFamily="2" charset="-79"/>
              <a:cs typeface="Aharoni" pitchFamily="2" charset="-79"/>
            </a:rPr>
            <a:t>Selective Operability</a:t>
          </a:r>
        </a:p>
      </dgm:t>
    </dgm:pt>
    <dgm:pt modelId="{780EE05C-E208-48C7-9049-2E0F1884E2CD}" type="parTrans" cxnId="{08555E93-0734-4437-8D46-B9890CBCE26A}">
      <dgm:prSet/>
      <dgm:spPr/>
      <dgm:t>
        <a:bodyPr/>
        <a:lstStyle/>
        <a:p>
          <a:endParaRPr lang="en-US"/>
        </a:p>
      </dgm:t>
    </dgm:pt>
    <dgm:pt modelId="{4B02057D-141C-416D-BD9D-BB280C60AFAC}" type="sibTrans" cxnId="{08555E93-0734-4437-8D46-B9890CBCE26A}">
      <dgm:prSet/>
      <dgm:spPr/>
      <dgm:t>
        <a:bodyPr/>
        <a:lstStyle/>
        <a:p>
          <a:endParaRPr lang="en-US"/>
        </a:p>
      </dgm:t>
    </dgm:pt>
    <dgm:pt modelId="{305FA73D-3ADE-4683-96C3-F60D44795955}">
      <dgm:prSet/>
      <dgm:spPr/>
      <dgm:t>
        <a:bodyPr/>
        <a:lstStyle/>
        <a:p>
          <a:r>
            <a:rPr lang="en-US" dirty="0">
              <a:latin typeface="Aharoni" pitchFamily="2" charset="-79"/>
              <a:cs typeface="Aharoni" pitchFamily="2" charset="-79"/>
            </a:rPr>
            <a:t>Environmental &amp; Energy Friendliness</a:t>
          </a:r>
        </a:p>
      </dgm:t>
    </dgm:pt>
    <dgm:pt modelId="{AF948C96-5901-42D6-A84D-E5802C4EAAF6}" type="parTrans" cxnId="{DE44B677-CEE4-4717-BFBD-E81923A5B373}">
      <dgm:prSet/>
      <dgm:spPr/>
      <dgm:t>
        <a:bodyPr/>
        <a:lstStyle/>
        <a:p>
          <a:endParaRPr lang="en-US"/>
        </a:p>
      </dgm:t>
    </dgm:pt>
    <dgm:pt modelId="{6F30CECA-AD92-487D-AC05-1636ED53B24B}" type="sibTrans" cxnId="{DE44B677-CEE4-4717-BFBD-E81923A5B373}">
      <dgm:prSet/>
      <dgm:spPr/>
      <dgm:t>
        <a:bodyPr/>
        <a:lstStyle/>
        <a:p>
          <a:endParaRPr lang="en-US"/>
        </a:p>
      </dgm:t>
    </dgm:pt>
    <dgm:pt modelId="{8DC116B5-490E-4FE5-A2F8-2D3AC321C5CB}" type="pres">
      <dgm:prSet presAssocID="{7BB498A1-3070-41B0-9B56-6166C38D439E}" presName="diagram" presStyleCnt="0">
        <dgm:presLayoutVars>
          <dgm:dir/>
          <dgm:resizeHandles val="exact"/>
        </dgm:presLayoutVars>
      </dgm:prSet>
      <dgm:spPr/>
    </dgm:pt>
    <dgm:pt modelId="{FE4627EC-27DF-4866-8163-C083EA441B0E}" type="pres">
      <dgm:prSet presAssocID="{6B263429-B49E-45A6-A943-E7BE894DC05F}" presName="node" presStyleLbl="node1" presStyleIdx="0" presStyleCnt="6">
        <dgm:presLayoutVars>
          <dgm:bulletEnabled val="1"/>
        </dgm:presLayoutVars>
      </dgm:prSet>
      <dgm:spPr/>
    </dgm:pt>
    <dgm:pt modelId="{92680DA0-878E-4082-B6AE-05A2B5947F13}" type="pres">
      <dgm:prSet presAssocID="{482B8318-431A-45B5-B7BD-5B9E67FC1314}" presName="sibTrans" presStyleCnt="0"/>
      <dgm:spPr/>
    </dgm:pt>
    <dgm:pt modelId="{6CB33BA4-955D-42CD-80F0-F0A75D614D62}" type="pres">
      <dgm:prSet presAssocID="{94F92E47-791F-4519-8A7F-5C15C9D0BE7C}" presName="node" presStyleLbl="node1" presStyleIdx="1" presStyleCnt="6">
        <dgm:presLayoutVars>
          <dgm:bulletEnabled val="1"/>
        </dgm:presLayoutVars>
      </dgm:prSet>
      <dgm:spPr/>
    </dgm:pt>
    <dgm:pt modelId="{AAA58543-FA5C-4A47-8508-98FC2554409C}" type="pres">
      <dgm:prSet presAssocID="{E54FFC26-8E43-4589-B500-83DAAD65915C}" presName="sibTrans" presStyleCnt="0"/>
      <dgm:spPr/>
    </dgm:pt>
    <dgm:pt modelId="{AA55BDF1-B6E5-44EE-84B0-90A596389AAB}" type="pres">
      <dgm:prSet presAssocID="{B0D0AD1B-5349-41D8-8F26-0A8C05BAD5D3}" presName="node" presStyleLbl="node1" presStyleIdx="2" presStyleCnt="6">
        <dgm:presLayoutVars>
          <dgm:bulletEnabled val="1"/>
        </dgm:presLayoutVars>
      </dgm:prSet>
      <dgm:spPr/>
    </dgm:pt>
    <dgm:pt modelId="{3E9A334A-83C0-457C-8935-CA539CFA68FD}" type="pres">
      <dgm:prSet presAssocID="{B9FB1995-4DDC-4D3E-9E2E-F56454BF594B}" presName="sibTrans" presStyleCnt="0"/>
      <dgm:spPr/>
    </dgm:pt>
    <dgm:pt modelId="{1A859BFD-03F6-4D35-A0DE-09DAD36FA3C6}" type="pres">
      <dgm:prSet presAssocID="{898F8FF7-4D9B-47A1-9D11-24DA3D187137}" presName="node" presStyleLbl="node1" presStyleIdx="3" presStyleCnt="6">
        <dgm:presLayoutVars>
          <dgm:bulletEnabled val="1"/>
        </dgm:presLayoutVars>
      </dgm:prSet>
      <dgm:spPr/>
    </dgm:pt>
    <dgm:pt modelId="{58B82400-DD5F-46A6-A26F-115316CE2827}" type="pres">
      <dgm:prSet presAssocID="{BDB9DAC6-136C-4548-9374-170360270DDD}" presName="sibTrans" presStyleCnt="0"/>
      <dgm:spPr/>
    </dgm:pt>
    <dgm:pt modelId="{9F0543AD-5717-44B3-9974-B18AECEAD732}" type="pres">
      <dgm:prSet presAssocID="{194169B9-EE80-46E2-A37C-30DD3DE96DA0}" presName="node" presStyleLbl="node1" presStyleIdx="4" presStyleCnt="6">
        <dgm:presLayoutVars>
          <dgm:bulletEnabled val="1"/>
        </dgm:presLayoutVars>
      </dgm:prSet>
      <dgm:spPr/>
    </dgm:pt>
    <dgm:pt modelId="{FC0BAB4C-2FB2-4724-9977-E33ECB6DE3AC}" type="pres">
      <dgm:prSet presAssocID="{4B02057D-141C-416D-BD9D-BB280C60AFAC}" presName="sibTrans" presStyleCnt="0"/>
      <dgm:spPr/>
    </dgm:pt>
    <dgm:pt modelId="{D53AD029-9751-4B58-88B1-C5F65D5D1F2F}" type="pres">
      <dgm:prSet presAssocID="{305FA73D-3ADE-4683-96C3-F60D44795955}" presName="node" presStyleLbl="node1" presStyleIdx="5" presStyleCnt="6">
        <dgm:presLayoutVars>
          <dgm:bulletEnabled val="1"/>
        </dgm:presLayoutVars>
      </dgm:prSet>
      <dgm:spPr/>
    </dgm:pt>
  </dgm:ptLst>
  <dgm:cxnLst>
    <dgm:cxn modelId="{A939AE10-CBB3-46E1-9091-1A1BE02B00AF}" type="presOf" srcId="{B0D0AD1B-5349-41D8-8F26-0A8C05BAD5D3}" destId="{AA55BDF1-B6E5-44EE-84B0-90A596389AAB}" srcOrd="0" destOrd="0" presId="urn:microsoft.com/office/officeart/2005/8/layout/default#5"/>
    <dgm:cxn modelId="{236DD218-37E8-489C-BEA2-BCA95F88E565}" type="presOf" srcId="{6B263429-B49E-45A6-A943-E7BE894DC05F}" destId="{FE4627EC-27DF-4866-8163-C083EA441B0E}" srcOrd="0" destOrd="0" presId="urn:microsoft.com/office/officeart/2005/8/layout/default#5"/>
    <dgm:cxn modelId="{8D8DBA1E-601E-4D51-B94F-4E2170ED9294}" srcId="{7BB498A1-3070-41B0-9B56-6166C38D439E}" destId="{B0D0AD1B-5349-41D8-8F26-0A8C05BAD5D3}" srcOrd="2" destOrd="0" parTransId="{AAAEE6AF-45FC-49F3-BFB5-6CF417D64600}" sibTransId="{B9FB1995-4DDC-4D3E-9E2E-F56454BF594B}"/>
    <dgm:cxn modelId="{08558140-8FE0-48D7-B393-25A26ACCB0A5}" srcId="{7BB498A1-3070-41B0-9B56-6166C38D439E}" destId="{94F92E47-791F-4519-8A7F-5C15C9D0BE7C}" srcOrd="1" destOrd="0" parTransId="{E3F7638A-99A7-47F9-9A63-FBC41CDF5200}" sibTransId="{E54FFC26-8E43-4589-B500-83DAAD65915C}"/>
    <dgm:cxn modelId="{692DA55E-1D2F-46B1-9733-F001A0509664}" type="presOf" srcId="{305FA73D-3ADE-4683-96C3-F60D44795955}" destId="{D53AD029-9751-4B58-88B1-C5F65D5D1F2F}" srcOrd="0" destOrd="0" presId="urn:microsoft.com/office/officeart/2005/8/layout/default#5"/>
    <dgm:cxn modelId="{B4EA7F62-EE4B-4E91-987A-5AF00B93CB3F}" type="presOf" srcId="{898F8FF7-4D9B-47A1-9D11-24DA3D187137}" destId="{1A859BFD-03F6-4D35-A0DE-09DAD36FA3C6}" srcOrd="0" destOrd="0" presId="urn:microsoft.com/office/officeart/2005/8/layout/default#5"/>
    <dgm:cxn modelId="{DE44B677-CEE4-4717-BFBD-E81923A5B373}" srcId="{7BB498A1-3070-41B0-9B56-6166C38D439E}" destId="{305FA73D-3ADE-4683-96C3-F60D44795955}" srcOrd="5" destOrd="0" parTransId="{AF948C96-5901-42D6-A84D-E5802C4EAAF6}" sibTransId="{6F30CECA-AD92-487D-AC05-1636ED53B24B}"/>
    <dgm:cxn modelId="{EEF45B78-3B1D-4C51-BF2B-C8F479CDE96B}" srcId="{7BB498A1-3070-41B0-9B56-6166C38D439E}" destId="{898F8FF7-4D9B-47A1-9D11-24DA3D187137}" srcOrd="3" destOrd="0" parTransId="{9FD0502E-DBCE-4FDA-B31C-2613FEA14796}" sibTransId="{BDB9DAC6-136C-4548-9374-170360270DDD}"/>
    <dgm:cxn modelId="{85261285-F263-46E4-BAF8-73235D09FF43}" srcId="{7BB498A1-3070-41B0-9B56-6166C38D439E}" destId="{6B263429-B49E-45A6-A943-E7BE894DC05F}" srcOrd="0" destOrd="0" parTransId="{26451B2A-E252-4554-B575-F71E5643C89A}" sibTransId="{482B8318-431A-45B5-B7BD-5B9E67FC1314}"/>
    <dgm:cxn modelId="{08555E93-0734-4437-8D46-B9890CBCE26A}" srcId="{7BB498A1-3070-41B0-9B56-6166C38D439E}" destId="{194169B9-EE80-46E2-A37C-30DD3DE96DA0}" srcOrd="4" destOrd="0" parTransId="{780EE05C-E208-48C7-9049-2E0F1884E2CD}" sibTransId="{4B02057D-141C-416D-BD9D-BB280C60AFAC}"/>
    <dgm:cxn modelId="{4E406ECB-66A6-4B01-97D1-FAFE780BE746}" type="presOf" srcId="{7BB498A1-3070-41B0-9B56-6166C38D439E}" destId="{8DC116B5-490E-4FE5-A2F8-2D3AC321C5CB}" srcOrd="0" destOrd="0" presId="urn:microsoft.com/office/officeart/2005/8/layout/default#5"/>
    <dgm:cxn modelId="{9835A8D6-6C02-4185-B7F7-11FBC5230E2A}" type="presOf" srcId="{194169B9-EE80-46E2-A37C-30DD3DE96DA0}" destId="{9F0543AD-5717-44B3-9974-B18AECEAD732}" srcOrd="0" destOrd="0" presId="urn:microsoft.com/office/officeart/2005/8/layout/default#5"/>
    <dgm:cxn modelId="{5A7206FF-DE51-4510-A3E9-89CE6F3D864E}" type="presOf" srcId="{94F92E47-791F-4519-8A7F-5C15C9D0BE7C}" destId="{6CB33BA4-955D-42CD-80F0-F0A75D614D62}" srcOrd="0" destOrd="0" presId="urn:microsoft.com/office/officeart/2005/8/layout/default#5"/>
    <dgm:cxn modelId="{4B10C132-F4C0-4A42-BB2B-962031DF77E4}" type="presParOf" srcId="{8DC116B5-490E-4FE5-A2F8-2D3AC321C5CB}" destId="{FE4627EC-27DF-4866-8163-C083EA441B0E}" srcOrd="0" destOrd="0" presId="urn:microsoft.com/office/officeart/2005/8/layout/default#5"/>
    <dgm:cxn modelId="{30633206-A4B9-4881-969F-A04A87A4BA45}" type="presParOf" srcId="{8DC116B5-490E-4FE5-A2F8-2D3AC321C5CB}" destId="{92680DA0-878E-4082-B6AE-05A2B5947F13}" srcOrd="1" destOrd="0" presId="urn:microsoft.com/office/officeart/2005/8/layout/default#5"/>
    <dgm:cxn modelId="{0D65B2D0-C804-40B8-8DC9-B44C4B0C37AB}" type="presParOf" srcId="{8DC116B5-490E-4FE5-A2F8-2D3AC321C5CB}" destId="{6CB33BA4-955D-42CD-80F0-F0A75D614D62}" srcOrd="2" destOrd="0" presId="urn:microsoft.com/office/officeart/2005/8/layout/default#5"/>
    <dgm:cxn modelId="{30F38FC7-54A1-4476-B755-9A04A827A1EF}" type="presParOf" srcId="{8DC116B5-490E-4FE5-A2F8-2D3AC321C5CB}" destId="{AAA58543-FA5C-4A47-8508-98FC2554409C}" srcOrd="3" destOrd="0" presId="urn:microsoft.com/office/officeart/2005/8/layout/default#5"/>
    <dgm:cxn modelId="{B725A0B9-A0A3-49AE-B8E4-7B122A3F61F9}" type="presParOf" srcId="{8DC116B5-490E-4FE5-A2F8-2D3AC321C5CB}" destId="{AA55BDF1-B6E5-44EE-84B0-90A596389AAB}" srcOrd="4" destOrd="0" presId="urn:microsoft.com/office/officeart/2005/8/layout/default#5"/>
    <dgm:cxn modelId="{A2F33D8C-75B7-4D51-A2F6-10E07B59C691}" type="presParOf" srcId="{8DC116B5-490E-4FE5-A2F8-2D3AC321C5CB}" destId="{3E9A334A-83C0-457C-8935-CA539CFA68FD}" srcOrd="5" destOrd="0" presId="urn:microsoft.com/office/officeart/2005/8/layout/default#5"/>
    <dgm:cxn modelId="{8C6F1FF3-13C1-4F2A-96A2-4BDEA091EAA6}" type="presParOf" srcId="{8DC116B5-490E-4FE5-A2F8-2D3AC321C5CB}" destId="{1A859BFD-03F6-4D35-A0DE-09DAD36FA3C6}" srcOrd="6" destOrd="0" presId="urn:microsoft.com/office/officeart/2005/8/layout/default#5"/>
    <dgm:cxn modelId="{DD726DF1-B4C2-4E2C-B552-6CB82E2395DD}" type="presParOf" srcId="{8DC116B5-490E-4FE5-A2F8-2D3AC321C5CB}" destId="{58B82400-DD5F-46A6-A26F-115316CE2827}" srcOrd="7" destOrd="0" presId="urn:microsoft.com/office/officeart/2005/8/layout/default#5"/>
    <dgm:cxn modelId="{B4B4161D-935F-4D82-A16F-06F0A2C23FFF}" type="presParOf" srcId="{8DC116B5-490E-4FE5-A2F8-2D3AC321C5CB}" destId="{9F0543AD-5717-44B3-9974-B18AECEAD732}" srcOrd="8" destOrd="0" presId="urn:microsoft.com/office/officeart/2005/8/layout/default#5"/>
    <dgm:cxn modelId="{E5518460-3DB1-48F4-880D-2BF3024A6FD0}" type="presParOf" srcId="{8DC116B5-490E-4FE5-A2F8-2D3AC321C5CB}" destId="{FC0BAB4C-2FB2-4724-9977-E33ECB6DE3AC}" srcOrd="9" destOrd="0" presId="urn:microsoft.com/office/officeart/2005/8/layout/default#5"/>
    <dgm:cxn modelId="{50C29F54-78A0-48BE-8985-E4BD8F7BCC89}" type="presParOf" srcId="{8DC116B5-490E-4FE5-A2F8-2D3AC321C5CB}" destId="{D53AD029-9751-4B58-88B1-C5F65D5D1F2F}" srcOrd="10" destOrd="0" presId="urn:microsoft.com/office/officeart/2005/8/layout/defaul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5D132-0C89-4F91-9BA3-B0EDEBABA34E}">
      <dsp:nvSpPr>
        <dsp:cNvPr id="0" name=""/>
        <dsp:cNvSpPr/>
      </dsp:nvSpPr>
      <dsp:spPr>
        <a:xfrm>
          <a:off x="0" y="261381"/>
          <a:ext cx="8229600" cy="12729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sv-SE" sz="3200" kern="1200" dirty="0"/>
            <a:t>mampu menjelaskan peranan perancangan fasilitas pada disiplin keilmuan teknik industri </a:t>
          </a:r>
          <a:endParaRPr lang="en-US" sz="3200" kern="1200" dirty="0"/>
        </a:p>
      </dsp:txBody>
      <dsp:txXfrm>
        <a:off x="62141" y="323522"/>
        <a:ext cx="8105318" cy="1148678"/>
      </dsp:txXfrm>
    </dsp:sp>
    <dsp:sp modelId="{7C76AA37-4EC9-4ACE-BFFB-9FEA0A29811B}">
      <dsp:nvSpPr>
        <dsp:cNvPr id="0" name=""/>
        <dsp:cNvSpPr/>
      </dsp:nvSpPr>
      <dsp:spPr>
        <a:xfrm>
          <a:off x="0" y="1626501"/>
          <a:ext cx="8229600" cy="12729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Mahasiswa mampu mengidentifikasi siklus perancangan fasilitas </a:t>
          </a:r>
        </a:p>
      </dsp:txBody>
      <dsp:txXfrm>
        <a:off x="62141" y="1688642"/>
        <a:ext cx="8105318" cy="1148678"/>
      </dsp:txXfrm>
    </dsp:sp>
    <dsp:sp modelId="{81E89C66-09DB-4A58-A45E-7EBE7E06BDF7}">
      <dsp:nvSpPr>
        <dsp:cNvPr id="0" name=""/>
        <dsp:cNvSpPr/>
      </dsp:nvSpPr>
      <dsp:spPr>
        <a:xfrm>
          <a:off x="0" y="2991621"/>
          <a:ext cx="8229600" cy="12729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err="1"/>
            <a:t>Mahasiswa</a:t>
          </a:r>
          <a:r>
            <a:rPr lang="en-US" sz="3200" kern="1200" dirty="0"/>
            <a:t> </a:t>
          </a:r>
          <a:r>
            <a:rPr lang="en-US" sz="3200" kern="1200" dirty="0" err="1"/>
            <a:t>mampu</a:t>
          </a:r>
          <a:r>
            <a:rPr lang="en-US" sz="3200" kern="1200" dirty="0"/>
            <a:t> </a:t>
          </a:r>
          <a:r>
            <a:rPr lang="en-US" sz="3200" kern="1200" dirty="0" err="1"/>
            <a:t>mengidentifikasi</a:t>
          </a:r>
          <a:r>
            <a:rPr lang="en-US" sz="3200" kern="1200" dirty="0"/>
            <a:t> </a:t>
          </a:r>
          <a:r>
            <a:rPr lang="en-US" sz="3200" kern="1200" dirty="0" err="1"/>
            <a:t>ciri-ciri</a:t>
          </a:r>
          <a:r>
            <a:rPr lang="en-US" sz="3200" kern="1200" dirty="0"/>
            <a:t> </a:t>
          </a:r>
          <a:r>
            <a:rPr lang="en-US" sz="3200" kern="1200" dirty="0" err="1"/>
            <a:t>perencanaan</a:t>
          </a:r>
          <a:r>
            <a:rPr lang="en-US" sz="3200" kern="1200" dirty="0"/>
            <a:t> </a:t>
          </a:r>
          <a:r>
            <a:rPr lang="en-US" sz="3200" kern="1200" dirty="0" err="1"/>
            <a:t>fasilitas</a:t>
          </a:r>
          <a:r>
            <a:rPr lang="en-US" sz="3200" kern="1200" dirty="0"/>
            <a:t> yang </a:t>
          </a:r>
          <a:r>
            <a:rPr lang="en-US" sz="3200" kern="1200" dirty="0" err="1"/>
            <a:t>baik</a:t>
          </a:r>
          <a:r>
            <a:rPr lang="en-US" sz="3200" kern="1200" dirty="0"/>
            <a:t> </a:t>
          </a:r>
        </a:p>
      </dsp:txBody>
      <dsp:txXfrm>
        <a:off x="62141" y="3053762"/>
        <a:ext cx="8105318" cy="1148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2CC37E-8827-4EFD-BC7E-80E9701BB325}">
      <dsp:nvSpPr>
        <dsp:cNvPr id="0" name=""/>
        <dsp:cNvSpPr/>
      </dsp:nvSpPr>
      <dsp:spPr>
        <a:xfrm>
          <a:off x="0" y="1738"/>
          <a:ext cx="6295931" cy="970286"/>
        </a:xfrm>
        <a:prstGeom prst="roundRect">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Calibri" panose="020F0502020204030204"/>
              <a:ea typeface="+mn-ea"/>
              <a:cs typeface="+mn-cs"/>
            </a:rPr>
            <a:t>Improve customer satisfaction.</a:t>
          </a:r>
        </a:p>
      </dsp:txBody>
      <dsp:txXfrm>
        <a:off x="47365" y="49103"/>
        <a:ext cx="6201201" cy="875556"/>
      </dsp:txXfrm>
    </dsp:sp>
    <dsp:sp modelId="{15B1B670-DA74-4DAB-85EA-6A1ACF1E5A50}">
      <dsp:nvSpPr>
        <dsp:cNvPr id="0" name=""/>
        <dsp:cNvSpPr/>
      </dsp:nvSpPr>
      <dsp:spPr>
        <a:xfrm>
          <a:off x="0" y="982557"/>
          <a:ext cx="6295931" cy="970286"/>
        </a:xfrm>
        <a:prstGeom prst="roundRect">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rgbClr val="002060"/>
              </a:solidFill>
              <a:latin typeface="Calibri" panose="020F0502020204030204"/>
              <a:ea typeface="+mn-ea"/>
              <a:cs typeface="+mn-cs"/>
            </a:rPr>
            <a:t>Increase return on assets (ROA) by maximizing inventory turns, minimizing obsolete inventory, maximizing employee participation, and maximizing continuous improvement.</a:t>
          </a:r>
        </a:p>
      </dsp:txBody>
      <dsp:txXfrm>
        <a:off x="47365" y="1029922"/>
        <a:ext cx="6201201" cy="875556"/>
      </dsp:txXfrm>
    </dsp:sp>
    <dsp:sp modelId="{FCD0C2EA-FF82-4FF4-863C-D60953CC7E2B}">
      <dsp:nvSpPr>
        <dsp:cNvPr id="0" name=""/>
        <dsp:cNvSpPr/>
      </dsp:nvSpPr>
      <dsp:spPr>
        <a:xfrm>
          <a:off x="0" y="1963376"/>
          <a:ext cx="6295931" cy="970286"/>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Calibri" panose="020F0502020204030204"/>
              <a:ea typeface="+mn-ea"/>
              <a:cs typeface="+mn-cs"/>
            </a:rPr>
            <a:t>Maximize speed for quick customer response.</a:t>
          </a:r>
        </a:p>
      </dsp:txBody>
      <dsp:txXfrm>
        <a:off x="47365" y="2010741"/>
        <a:ext cx="6201201" cy="875556"/>
      </dsp:txXfrm>
    </dsp:sp>
    <dsp:sp modelId="{A41F6D5E-71C0-422D-BB89-5253D496BDBB}">
      <dsp:nvSpPr>
        <dsp:cNvPr id="0" name=""/>
        <dsp:cNvSpPr/>
      </dsp:nvSpPr>
      <dsp:spPr>
        <a:xfrm>
          <a:off x="0" y="2944196"/>
          <a:ext cx="6295931" cy="9702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FFFF00"/>
              </a:solidFill>
              <a:latin typeface="Calibri" panose="020F0502020204030204"/>
              <a:ea typeface="+mn-ea"/>
              <a:cs typeface="+mn-cs"/>
            </a:rPr>
            <a:t>Reduce cost and grow the supply chain profitability.</a:t>
          </a:r>
        </a:p>
      </dsp:txBody>
      <dsp:txXfrm>
        <a:off x="47365" y="2991561"/>
        <a:ext cx="6201201" cy="875556"/>
      </dsp:txXfrm>
    </dsp:sp>
    <dsp:sp modelId="{021CF31A-9AF9-4FA6-935E-2D58D3601FEE}">
      <dsp:nvSpPr>
        <dsp:cNvPr id="0" name=""/>
        <dsp:cNvSpPr/>
      </dsp:nvSpPr>
      <dsp:spPr>
        <a:xfrm>
          <a:off x="0" y="3925015"/>
          <a:ext cx="6295931" cy="970286"/>
        </a:xfrm>
        <a:prstGeom prst="roundRect">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Calibri" panose="020F0502020204030204"/>
              <a:ea typeface="+mn-ea"/>
              <a:cs typeface="+mn-cs"/>
            </a:rPr>
            <a:t>Integrate the supply chain through improved material handling, material control, and good housekeeping.</a:t>
          </a:r>
        </a:p>
      </dsp:txBody>
      <dsp:txXfrm>
        <a:off x="47365" y="3972380"/>
        <a:ext cx="6201201" cy="8755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8BF913-A190-44B8-8818-06AB64073AC8}">
      <dsp:nvSpPr>
        <dsp:cNvPr id="0" name=""/>
        <dsp:cNvSpPr/>
      </dsp:nvSpPr>
      <dsp:spPr>
        <a:xfrm>
          <a:off x="0" y="2198"/>
          <a:ext cx="6295931" cy="970057"/>
        </a:xfrm>
        <a:prstGeom prst="roundRect">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Calibri" panose="020F0502020204030204"/>
              <a:ea typeface="+mn-ea"/>
              <a:cs typeface="+mn-cs"/>
            </a:rPr>
            <a:t>Effectively utilize people, equipment, space, and energy.</a:t>
          </a:r>
        </a:p>
      </dsp:txBody>
      <dsp:txXfrm>
        <a:off x="47354" y="49552"/>
        <a:ext cx="6201223" cy="875349"/>
      </dsp:txXfrm>
    </dsp:sp>
    <dsp:sp modelId="{55CC685A-55DD-4086-BEE5-0EE4FD79A59E}">
      <dsp:nvSpPr>
        <dsp:cNvPr id="0" name=""/>
        <dsp:cNvSpPr/>
      </dsp:nvSpPr>
      <dsp:spPr>
        <a:xfrm>
          <a:off x="0" y="982844"/>
          <a:ext cx="6295931" cy="970057"/>
        </a:xfrm>
        <a:prstGeom prst="roundRect">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Calibri" panose="020F0502020204030204" pitchFamily="34" charset="0"/>
              <a:ea typeface="+mn-ea"/>
              <a:cs typeface="Calibri" panose="020F0502020204030204" pitchFamily="34" charset="0"/>
            </a:rPr>
            <a:t>Minimize return on investment (ROI) on all capital expenditures.</a:t>
          </a:r>
        </a:p>
      </dsp:txBody>
      <dsp:txXfrm>
        <a:off x="47354" y="1030198"/>
        <a:ext cx="6201223" cy="875349"/>
      </dsp:txXfrm>
    </dsp:sp>
    <dsp:sp modelId="{30FFEB99-2E1C-4F32-9367-247E139FC1F9}">
      <dsp:nvSpPr>
        <dsp:cNvPr id="0" name=""/>
        <dsp:cNvSpPr/>
      </dsp:nvSpPr>
      <dsp:spPr>
        <a:xfrm>
          <a:off x="0" y="1963491"/>
          <a:ext cx="6295931" cy="970057"/>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Calibri" panose="020F0502020204030204"/>
              <a:ea typeface="+mn-ea"/>
              <a:cs typeface="+mn-cs"/>
            </a:rPr>
            <a:t>Be adaptable and promote ease of maintenance.</a:t>
          </a:r>
        </a:p>
      </dsp:txBody>
      <dsp:txXfrm>
        <a:off x="47354" y="2010845"/>
        <a:ext cx="6201223" cy="875349"/>
      </dsp:txXfrm>
    </dsp:sp>
    <dsp:sp modelId="{9BBD359C-360D-4A23-9605-59B6449EFE9D}">
      <dsp:nvSpPr>
        <dsp:cNvPr id="0" name=""/>
        <dsp:cNvSpPr/>
      </dsp:nvSpPr>
      <dsp:spPr>
        <a:xfrm>
          <a:off x="0" y="2944137"/>
          <a:ext cx="6295931" cy="970057"/>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FFFF00"/>
              </a:solidFill>
              <a:latin typeface="Calibri" panose="020F0502020204030204"/>
              <a:ea typeface="+mn-ea"/>
              <a:cs typeface="+mn-cs"/>
            </a:rPr>
            <a:t>Provide of employee safety, job satisfaction, energy efficiency, and environmental responsibility.</a:t>
          </a:r>
        </a:p>
      </dsp:txBody>
      <dsp:txXfrm>
        <a:off x="47354" y="2991491"/>
        <a:ext cx="6201223" cy="875349"/>
      </dsp:txXfrm>
    </dsp:sp>
    <dsp:sp modelId="{052AC1FB-0D0B-443A-9B59-FC0DAFB597B4}">
      <dsp:nvSpPr>
        <dsp:cNvPr id="0" name=""/>
        <dsp:cNvSpPr/>
      </dsp:nvSpPr>
      <dsp:spPr>
        <a:xfrm>
          <a:off x="0" y="3924784"/>
          <a:ext cx="6295931" cy="970057"/>
        </a:xfrm>
        <a:prstGeom prst="roundRect">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Calibri" panose="020F0502020204030204"/>
              <a:ea typeface="+mn-ea"/>
              <a:cs typeface="+mn-cs"/>
            </a:rPr>
            <a:t>Assure sustainability and resilience.</a:t>
          </a:r>
        </a:p>
      </dsp:txBody>
      <dsp:txXfrm>
        <a:off x="47354" y="3972138"/>
        <a:ext cx="6201223" cy="8753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C0B94-5A51-4C5F-828E-B4D252A51D80}">
      <dsp:nvSpPr>
        <dsp:cNvPr id="0" name=""/>
        <dsp:cNvSpPr/>
      </dsp:nvSpPr>
      <dsp:spPr>
        <a:xfrm>
          <a:off x="6349" y="1173427"/>
          <a:ext cx="2857500" cy="14287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Facilities Planning</a:t>
          </a:r>
        </a:p>
      </dsp:txBody>
      <dsp:txXfrm>
        <a:off x="48196" y="1215274"/>
        <a:ext cx="2773806" cy="1345056"/>
      </dsp:txXfrm>
    </dsp:sp>
    <dsp:sp modelId="{5047EF14-1E83-45CF-BD1B-4AE510B5C835}">
      <dsp:nvSpPr>
        <dsp:cNvPr id="0" name=""/>
        <dsp:cNvSpPr/>
      </dsp:nvSpPr>
      <dsp:spPr>
        <a:xfrm rot="19457599">
          <a:off x="2731545" y="1453306"/>
          <a:ext cx="1407608" cy="47460"/>
        </a:xfrm>
        <a:custGeom>
          <a:avLst/>
          <a:gdLst/>
          <a:ahLst/>
          <a:cxnLst/>
          <a:rect l="0" t="0" r="0" b="0"/>
          <a:pathLst>
            <a:path>
              <a:moveTo>
                <a:pt x="0" y="23730"/>
              </a:moveTo>
              <a:lnTo>
                <a:pt x="1407608" y="237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00159" y="1441846"/>
        <a:ext cx="70380" cy="70380"/>
      </dsp:txXfrm>
    </dsp:sp>
    <dsp:sp modelId="{835FE83B-58A6-4406-AFB4-54564F0F80B9}">
      <dsp:nvSpPr>
        <dsp:cNvPr id="0" name=""/>
        <dsp:cNvSpPr/>
      </dsp:nvSpPr>
      <dsp:spPr>
        <a:xfrm>
          <a:off x="4006849" y="351895"/>
          <a:ext cx="2857500" cy="142875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Facilities Location</a:t>
          </a:r>
        </a:p>
      </dsp:txBody>
      <dsp:txXfrm>
        <a:off x="4048696" y="393742"/>
        <a:ext cx="2773806" cy="1345056"/>
      </dsp:txXfrm>
    </dsp:sp>
    <dsp:sp modelId="{AC56C0A7-ABBF-4B5E-9D49-0A3687005B4A}">
      <dsp:nvSpPr>
        <dsp:cNvPr id="0" name=""/>
        <dsp:cNvSpPr/>
      </dsp:nvSpPr>
      <dsp:spPr>
        <a:xfrm rot="2142401">
          <a:off x="2731545" y="2274837"/>
          <a:ext cx="1407608" cy="47460"/>
        </a:xfrm>
        <a:custGeom>
          <a:avLst/>
          <a:gdLst/>
          <a:ahLst/>
          <a:cxnLst/>
          <a:rect l="0" t="0" r="0" b="0"/>
          <a:pathLst>
            <a:path>
              <a:moveTo>
                <a:pt x="0" y="23730"/>
              </a:moveTo>
              <a:lnTo>
                <a:pt x="1407608" y="237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00159" y="2263377"/>
        <a:ext cx="70380" cy="70380"/>
      </dsp:txXfrm>
    </dsp:sp>
    <dsp:sp modelId="{07FC8939-F8A5-46BA-A081-68EFCF9D4D3D}">
      <dsp:nvSpPr>
        <dsp:cNvPr id="0" name=""/>
        <dsp:cNvSpPr/>
      </dsp:nvSpPr>
      <dsp:spPr>
        <a:xfrm>
          <a:off x="4006849" y="1994958"/>
          <a:ext cx="2857500" cy="142875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Facilities Design</a:t>
          </a:r>
        </a:p>
      </dsp:txBody>
      <dsp:txXfrm>
        <a:off x="4048696" y="2036805"/>
        <a:ext cx="2773806" cy="1345056"/>
      </dsp:txXfrm>
    </dsp:sp>
    <dsp:sp modelId="{6F33CB6F-29BA-4567-A014-3C1BAE18D79E}">
      <dsp:nvSpPr>
        <dsp:cNvPr id="0" name=""/>
        <dsp:cNvSpPr/>
      </dsp:nvSpPr>
      <dsp:spPr>
        <a:xfrm rot="18289469">
          <a:off x="6435087" y="1864071"/>
          <a:ext cx="2001525" cy="47460"/>
        </a:xfrm>
        <a:custGeom>
          <a:avLst/>
          <a:gdLst/>
          <a:ahLst/>
          <a:cxnLst/>
          <a:rect l="0" t="0" r="0" b="0"/>
          <a:pathLst>
            <a:path>
              <a:moveTo>
                <a:pt x="0" y="23730"/>
              </a:moveTo>
              <a:lnTo>
                <a:pt x="2001525" y="2373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7385811" y="1837764"/>
        <a:ext cx="100076" cy="100076"/>
      </dsp:txXfrm>
    </dsp:sp>
    <dsp:sp modelId="{9FB75C49-A80F-4015-AB62-BD626F46EF02}">
      <dsp:nvSpPr>
        <dsp:cNvPr id="0" name=""/>
        <dsp:cNvSpPr/>
      </dsp:nvSpPr>
      <dsp:spPr>
        <a:xfrm>
          <a:off x="8007350" y="351895"/>
          <a:ext cx="2857500" cy="142875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Facilities System Design</a:t>
          </a:r>
        </a:p>
      </dsp:txBody>
      <dsp:txXfrm>
        <a:off x="8049197" y="393742"/>
        <a:ext cx="2773806" cy="1345056"/>
      </dsp:txXfrm>
    </dsp:sp>
    <dsp:sp modelId="{F9A74732-8691-4785-B45C-1A000DA69C7B}">
      <dsp:nvSpPr>
        <dsp:cNvPr id="0" name=""/>
        <dsp:cNvSpPr/>
      </dsp:nvSpPr>
      <dsp:spPr>
        <a:xfrm>
          <a:off x="6864350" y="2685603"/>
          <a:ext cx="1143000" cy="47460"/>
        </a:xfrm>
        <a:custGeom>
          <a:avLst/>
          <a:gdLst/>
          <a:ahLst/>
          <a:cxnLst/>
          <a:rect l="0" t="0" r="0" b="0"/>
          <a:pathLst>
            <a:path>
              <a:moveTo>
                <a:pt x="0" y="23730"/>
              </a:moveTo>
              <a:lnTo>
                <a:pt x="1143000" y="2373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407275" y="2680758"/>
        <a:ext cx="57150" cy="57150"/>
      </dsp:txXfrm>
    </dsp:sp>
    <dsp:sp modelId="{6E428903-FEDF-4141-8C48-BBBDEF3638DD}">
      <dsp:nvSpPr>
        <dsp:cNvPr id="0" name=""/>
        <dsp:cNvSpPr/>
      </dsp:nvSpPr>
      <dsp:spPr>
        <a:xfrm>
          <a:off x="8007350" y="1994958"/>
          <a:ext cx="2857500" cy="142875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Facilities Layout Design</a:t>
          </a:r>
        </a:p>
      </dsp:txBody>
      <dsp:txXfrm>
        <a:off x="8049197" y="2036805"/>
        <a:ext cx="2773806" cy="1345056"/>
      </dsp:txXfrm>
    </dsp:sp>
    <dsp:sp modelId="{12A7D696-B26D-415C-B333-E3A4C4C59CDC}">
      <dsp:nvSpPr>
        <dsp:cNvPr id="0" name=""/>
        <dsp:cNvSpPr/>
      </dsp:nvSpPr>
      <dsp:spPr>
        <a:xfrm rot="3310531">
          <a:off x="6435087" y="3507134"/>
          <a:ext cx="2001525" cy="47460"/>
        </a:xfrm>
        <a:custGeom>
          <a:avLst/>
          <a:gdLst/>
          <a:ahLst/>
          <a:cxnLst/>
          <a:rect l="0" t="0" r="0" b="0"/>
          <a:pathLst>
            <a:path>
              <a:moveTo>
                <a:pt x="0" y="23730"/>
              </a:moveTo>
              <a:lnTo>
                <a:pt x="2001525" y="2373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7385811" y="3480826"/>
        <a:ext cx="100076" cy="100076"/>
      </dsp:txXfrm>
    </dsp:sp>
    <dsp:sp modelId="{B882CC2B-8995-43BD-88CA-2E15EDD66813}">
      <dsp:nvSpPr>
        <dsp:cNvPr id="0" name=""/>
        <dsp:cNvSpPr/>
      </dsp:nvSpPr>
      <dsp:spPr>
        <a:xfrm>
          <a:off x="8007350" y="3638021"/>
          <a:ext cx="2857500" cy="142875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Handling System Design</a:t>
          </a:r>
        </a:p>
      </dsp:txBody>
      <dsp:txXfrm>
        <a:off x="8049197" y="3679868"/>
        <a:ext cx="2773806" cy="13450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FF762-4CA7-4C9D-B0ED-29F51B3EA90D}">
      <dsp:nvSpPr>
        <dsp:cNvPr id="0" name=""/>
        <dsp:cNvSpPr/>
      </dsp:nvSpPr>
      <dsp:spPr>
        <a:xfrm>
          <a:off x="475731" y="502"/>
          <a:ext cx="1352129" cy="1357582"/>
        </a:xfrm>
        <a:prstGeom prst="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Market</a:t>
          </a:r>
        </a:p>
      </dsp:txBody>
      <dsp:txXfrm>
        <a:off x="475731" y="502"/>
        <a:ext cx="1352129" cy="1357582"/>
      </dsp:txXfrm>
    </dsp:sp>
    <dsp:sp modelId="{85A799A5-1308-490F-AF41-A34951373878}">
      <dsp:nvSpPr>
        <dsp:cNvPr id="0" name=""/>
        <dsp:cNvSpPr/>
      </dsp:nvSpPr>
      <dsp:spPr>
        <a:xfrm>
          <a:off x="2054125" y="502"/>
          <a:ext cx="1352129" cy="1357582"/>
        </a:xfrm>
        <a:prstGeom prst="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Raw materials</a:t>
          </a:r>
        </a:p>
      </dsp:txBody>
      <dsp:txXfrm>
        <a:off x="2054125" y="502"/>
        <a:ext cx="1352129" cy="1357582"/>
      </dsp:txXfrm>
    </dsp:sp>
    <dsp:sp modelId="{04056660-AEA1-48B7-8035-B0A7CDA11D73}">
      <dsp:nvSpPr>
        <dsp:cNvPr id="0" name=""/>
        <dsp:cNvSpPr/>
      </dsp:nvSpPr>
      <dsp:spPr>
        <a:xfrm>
          <a:off x="3624124" y="0"/>
          <a:ext cx="1352129" cy="1357582"/>
        </a:xfrm>
        <a:prstGeom prst="rect">
          <a:avLst/>
        </a:prstGeom>
        <a:solidFill>
          <a:schemeClr val="accent3">
            <a:hueOff val="-213084"/>
            <a:satOff val="-3356"/>
            <a:lumOff val="-10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Labor</a:t>
          </a:r>
        </a:p>
      </dsp:txBody>
      <dsp:txXfrm>
        <a:off x="3624124" y="0"/>
        <a:ext cx="1352129" cy="1357582"/>
      </dsp:txXfrm>
    </dsp:sp>
    <dsp:sp modelId="{54582370-F2E4-4A66-AF5B-CB55FAF60992}">
      <dsp:nvSpPr>
        <dsp:cNvPr id="0" name=""/>
        <dsp:cNvSpPr/>
      </dsp:nvSpPr>
      <dsp:spPr>
        <a:xfrm>
          <a:off x="5210911" y="502"/>
          <a:ext cx="1352129" cy="1357582"/>
        </a:xfrm>
        <a:prstGeom prst="rect">
          <a:avLst/>
        </a:prstGeom>
        <a:solidFill>
          <a:schemeClr val="accent3">
            <a:hueOff val="-319626"/>
            <a:satOff val="-5034"/>
            <a:lumOff val="-15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Transportation</a:t>
          </a:r>
          <a:endParaRPr lang="en-US" sz="1400" kern="1200" dirty="0">
            <a:sym typeface="Wingdings" pitchFamily="2" charset="2"/>
          </a:endParaRPr>
        </a:p>
      </dsp:txBody>
      <dsp:txXfrm>
        <a:off x="5210911" y="502"/>
        <a:ext cx="1352129" cy="1357582"/>
      </dsp:txXfrm>
    </dsp:sp>
    <dsp:sp modelId="{43A404A4-D156-42A8-B69C-8BA1ECAFC537}">
      <dsp:nvSpPr>
        <dsp:cNvPr id="0" name=""/>
        <dsp:cNvSpPr/>
      </dsp:nvSpPr>
      <dsp:spPr>
        <a:xfrm>
          <a:off x="6789305" y="502"/>
          <a:ext cx="1352129" cy="1357582"/>
        </a:xfrm>
        <a:prstGeom prst="rect">
          <a:avLst/>
        </a:prstGeom>
        <a:solidFill>
          <a:schemeClr val="accent3">
            <a:hueOff val="-426168"/>
            <a:satOff val="-6712"/>
            <a:lumOff val="-20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Utilities</a:t>
          </a:r>
        </a:p>
      </dsp:txBody>
      <dsp:txXfrm>
        <a:off x="6789305" y="502"/>
        <a:ext cx="1352129" cy="1357582"/>
      </dsp:txXfrm>
    </dsp:sp>
    <dsp:sp modelId="{3C6059CB-6BF6-4151-9CE6-979602B8BFA4}">
      <dsp:nvSpPr>
        <dsp:cNvPr id="0" name=""/>
        <dsp:cNvSpPr/>
      </dsp:nvSpPr>
      <dsp:spPr>
        <a:xfrm>
          <a:off x="8367698" y="502"/>
          <a:ext cx="1352129" cy="1357582"/>
        </a:xfrm>
        <a:prstGeom prst="rect">
          <a:avLst/>
        </a:prstGeom>
        <a:solidFill>
          <a:schemeClr val="accent3">
            <a:hueOff val="-532709"/>
            <a:satOff val="-8391"/>
            <a:lumOff val="-25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Climate</a:t>
          </a:r>
        </a:p>
      </dsp:txBody>
      <dsp:txXfrm>
        <a:off x="8367698" y="502"/>
        <a:ext cx="1352129" cy="1357582"/>
      </dsp:txXfrm>
    </dsp:sp>
    <dsp:sp modelId="{3FC2B5A0-8F76-4B0B-B42F-CB100012C0E6}">
      <dsp:nvSpPr>
        <dsp:cNvPr id="0" name=""/>
        <dsp:cNvSpPr/>
      </dsp:nvSpPr>
      <dsp:spPr>
        <a:xfrm>
          <a:off x="475731" y="1584348"/>
          <a:ext cx="1352129" cy="1357582"/>
        </a:xfrm>
        <a:prstGeom prst="rect">
          <a:avLst/>
        </a:prstGeom>
        <a:solidFill>
          <a:schemeClr val="accent3">
            <a:hueOff val="-639251"/>
            <a:satOff val="-10069"/>
            <a:lumOff val="-30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ym typeface="Wingdings" pitchFamily="2" charset="2"/>
            </a:rPr>
            <a:t>Federal</a:t>
          </a:r>
          <a:r>
            <a:rPr lang="en-US" sz="1800" kern="1200" dirty="0">
              <a:sym typeface="Wingdings" pitchFamily="2" charset="2"/>
            </a:rPr>
            <a:t> activities in area</a:t>
          </a:r>
        </a:p>
      </dsp:txBody>
      <dsp:txXfrm>
        <a:off x="475731" y="1584348"/>
        <a:ext cx="1352129" cy="1357582"/>
      </dsp:txXfrm>
    </dsp:sp>
    <dsp:sp modelId="{66BC54CF-6834-469B-825B-EDD17D73E35C}">
      <dsp:nvSpPr>
        <dsp:cNvPr id="0" name=""/>
        <dsp:cNvSpPr/>
      </dsp:nvSpPr>
      <dsp:spPr>
        <a:xfrm>
          <a:off x="2054125" y="1584348"/>
          <a:ext cx="1352129" cy="1357582"/>
        </a:xfrm>
        <a:prstGeom prst="rect">
          <a:avLst/>
        </a:prstGeom>
        <a:solidFill>
          <a:schemeClr val="accent3">
            <a:hueOff val="-745793"/>
            <a:satOff val="-11747"/>
            <a:lumOff val="-35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ym typeface="Wingdings" pitchFamily="2" charset="2"/>
            </a:rPr>
            <a:t>Representation in progress</a:t>
          </a:r>
        </a:p>
      </dsp:txBody>
      <dsp:txXfrm>
        <a:off x="2054125" y="1584348"/>
        <a:ext cx="1352129" cy="1357582"/>
      </dsp:txXfrm>
    </dsp:sp>
    <dsp:sp modelId="{78AFBDCD-53A9-48D7-A865-C1FCA56B1A99}">
      <dsp:nvSpPr>
        <dsp:cNvPr id="0" name=""/>
        <dsp:cNvSpPr/>
      </dsp:nvSpPr>
      <dsp:spPr>
        <a:xfrm>
          <a:off x="3632518" y="1584348"/>
          <a:ext cx="1352129" cy="1357582"/>
        </a:xfrm>
        <a:prstGeom prst="rect">
          <a:avLst/>
        </a:prstGeom>
        <a:solidFill>
          <a:schemeClr val="accent3">
            <a:hueOff val="-852335"/>
            <a:satOff val="-13425"/>
            <a:lumOff val="-4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Financing</a:t>
          </a:r>
        </a:p>
      </dsp:txBody>
      <dsp:txXfrm>
        <a:off x="3632518" y="1584348"/>
        <a:ext cx="1352129" cy="1357582"/>
      </dsp:txXfrm>
    </dsp:sp>
    <dsp:sp modelId="{6A4DB2A2-3E1D-40D7-83D0-A9B59F1485A7}">
      <dsp:nvSpPr>
        <dsp:cNvPr id="0" name=""/>
        <dsp:cNvSpPr/>
      </dsp:nvSpPr>
      <dsp:spPr>
        <a:xfrm>
          <a:off x="5210911" y="1584348"/>
          <a:ext cx="1352129" cy="1357582"/>
        </a:xfrm>
        <a:prstGeom prst="rect">
          <a:avLst/>
        </a:prstGeom>
        <a:solidFill>
          <a:schemeClr val="accent3">
            <a:hueOff val="-958877"/>
            <a:satOff val="-15103"/>
            <a:lumOff val="-45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State government and taxes</a:t>
          </a:r>
        </a:p>
      </dsp:txBody>
      <dsp:txXfrm>
        <a:off x="5210911" y="1584348"/>
        <a:ext cx="1352129" cy="1357582"/>
      </dsp:txXfrm>
    </dsp:sp>
    <dsp:sp modelId="{32B48AE6-1B72-49F0-B5BA-49196E87D36A}">
      <dsp:nvSpPr>
        <dsp:cNvPr id="0" name=""/>
        <dsp:cNvSpPr/>
      </dsp:nvSpPr>
      <dsp:spPr>
        <a:xfrm>
          <a:off x="6789305" y="1584348"/>
          <a:ext cx="1352129" cy="1357582"/>
        </a:xfrm>
        <a:prstGeom prst="rect">
          <a:avLst/>
        </a:prstGeom>
        <a:solidFill>
          <a:schemeClr val="accent3">
            <a:hueOff val="-1065419"/>
            <a:satOff val="-16781"/>
            <a:lumOff val="-50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Local government and taxes</a:t>
          </a:r>
        </a:p>
      </dsp:txBody>
      <dsp:txXfrm>
        <a:off x="6789305" y="1584348"/>
        <a:ext cx="1352129" cy="1357582"/>
      </dsp:txXfrm>
    </dsp:sp>
    <dsp:sp modelId="{ED3225F2-DA0F-40AF-A73B-F6C6B56F0E39}">
      <dsp:nvSpPr>
        <dsp:cNvPr id="0" name=""/>
        <dsp:cNvSpPr/>
      </dsp:nvSpPr>
      <dsp:spPr>
        <a:xfrm>
          <a:off x="8367698" y="1584348"/>
          <a:ext cx="1352129" cy="1357582"/>
        </a:xfrm>
        <a:prstGeom prst="rect">
          <a:avLst/>
        </a:prstGeom>
        <a:solidFill>
          <a:schemeClr val="accent3">
            <a:hueOff val="-1171961"/>
            <a:satOff val="-18459"/>
            <a:lumOff val="-55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Community facilities</a:t>
          </a:r>
        </a:p>
      </dsp:txBody>
      <dsp:txXfrm>
        <a:off x="8367698" y="1584348"/>
        <a:ext cx="1352129" cy="1357582"/>
      </dsp:txXfrm>
    </dsp:sp>
    <dsp:sp modelId="{6EF8F40D-665A-4701-B88B-CD6A4270716D}">
      <dsp:nvSpPr>
        <dsp:cNvPr id="0" name=""/>
        <dsp:cNvSpPr/>
      </dsp:nvSpPr>
      <dsp:spPr>
        <a:xfrm>
          <a:off x="475731" y="3168195"/>
          <a:ext cx="1352129" cy="1357582"/>
        </a:xfrm>
        <a:prstGeom prst="rect">
          <a:avLst/>
        </a:prstGeom>
        <a:solidFill>
          <a:schemeClr val="accent3">
            <a:hueOff val="-1278503"/>
            <a:satOff val="-20137"/>
            <a:lumOff val="-60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Community appearance</a:t>
          </a:r>
          <a:endParaRPr lang="en-US" sz="1800" kern="1200" dirty="0"/>
        </a:p>
      </dsp:txBody>
      <dsp:txXfrm>
        <a:off x="475731" y="3168195"/>
        <a:ext cx="1352129" cy="1357582"/>
      </dsp:txXfrm>
    </dsp:sp>
    <dsp:sp modelId="{EF2B9532-DBF1-47A3-AF30-70A8BB87810E}">
      <dsp:nvSpPr>
        <dsp:cNvPr id="0" name=""/>
        <dsp:cNvSpPr/>
      </dsp:nvSpPr>
      <dsp:spPr>
        <a:xfrm>
          <a:off x="2054125" y="3168195"/>
          <a:ext cx="1352129" cy="1357582"/>
        </a:xfrm>
        <a:prstGeom prst="rect">
          <a:avLst/>
        </a:prstGeom>
        <a:solidFill>
          <a:schemeClr val="accent3">
            <a:hueOff val="-1385045"/>
            <a:satOff val="-21816"/>
            <a:lumOff val="-65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The size of the community</a:t>
          </a:r>
          <a:endParaRPr lang="en-US" sz="1800" kern="1200" dirty="0"/>
        </a:p>
      </dsp:txBody>
      <dsp:txXfrm>
        <a:off x="2054125" y="3168195"/>
        <a:ext cx="1352129" cy="1357582"/>
      </dsp:txXfrm>
    </dsp:sp>
    <dsp:sp modelId="{6FB3DB82-AB6C-4E8C-95B6-009DAD4EE6E6}">
      <dsp:nvSpPr>
        <dsp:cNvPr id="0" name=""/>
        <dsp:cNvSpPr/>
      </dsp:nvSpPr>
      <dsp:spPr>
        <a:xfrm>
          <a:off x="3632518" y="3168195"/>
          <a:ext cx="1352129" cy="1357582"/>
        </a:xfrm>
        <a:prstGeom prst="rect">
          <a:avLst/>
        </a:prstGeom>
        <a:solidFill>
          <a:schemeClr val="accent3">
            <a:hueOff val="-1491586"/>
            <a:satOff val="-23494"/>
            <a:lumOff val="-71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Population trend</a:t>
          </a:r>
          <a:endParaRPr lang="en-US" sz="1800" kern="1200" dirty="0"/>
        </a:p>
      </dsp:txBody>
      <dsp:txXfrm>
        <a:off x="3632518" y="3168195"/>
        <a:ext cx="1352129" cy="1357582"/>
      </dsp:txXfrm>
    </dsp:sp>
    <dsp:sp modelId="{089B63F5-640D-4A95-B024-412A20CD69B8}">
      <dsp:nvSpPr>
        <dsp:cNvPr id="0" name=""/>
        <dsp:cNvSpPr/>
      </dsp:nvSpPr>
      <dsp:spPr>
        <a:xfrm>
          <a:off x="5210911" y="3168195"/>
          <a:ext cx="1352129" cy="1357582"/>
        </a:xfrm>
        <a:prstGeom prst="rect">
          <a:avLst/>
        </a:prstGeom>
        <a:solidFill>
          <a:schemeClr val="accent3">
            <a:hueOff val="-1598128"/>
            <a:satOff val="-25172"/>
            <a:lumOff val="-76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ym typeface="Wingdings" pitchFamily="2" charset="2"/>
            </a:rPr>
            <a:t>Community planning and zoning</a:t>
          </a:r>
          <a:endParaRPr lang="en-US" sz="1800" kern="1200" dirty="0"/>
        </a:p>
      </dsp:txBody>
      <dsp:txXfrm>
        <a:off x="5210911" y="3168195"/>
        <a:ext cx="1352129" cy="1357582"/>
      </dsp:txXfrm>
    </dsp:sp>
    <dsp:sp modelId="{CD15B7E0-9906-48FC-BECB-D3747E95A73E}">
      <dsp:nvSpPr>
        <dsp:cNvPr id="0" name=""/>
        <dsp:cNvSpPr/>
      </dsp:nvSpPr>
      <dsp:spPr>
        <a:xfrm>
          <a:off x="6789305" y="3168195"/>
          <a:ext cx="1352129" cy="1357582"/>
        </a:xfrm>
        <a:prstGeom prst="rect">
          <a:avLst/>
        </a:prstGeom>
        <a:solidFill>
          <a:schemeClr val="accent3">
            <a:hueOff val="-1704670"/>
            <a:satOff val="-26850"/>
            <a:lumOff val="-81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Individual Sites</a:t>
          </a:r>
        </a:p>
      </dsp:txBody>
      <dsp:txXfrm>
        <a:off x="6789305" y="3168195"/>
        <a:ext cx="1352129" cy="1357582"/>
      </dsp:txXfrm>
    </dsp:sp>
    <dsp:sp modelId="{988EFE64-0632-495D-B487-D704900AE3D5}">
      <dsp:nvSpPr>
        <dsp:cNvPr id="0" name=""/>
        <dsp:cNvSpPr/>
      </dsp:nvSpPr>
      <dsp:spPr>
        <a:xfrm>
          <a:off x="8367698" y="3168195"/>
          <a:ext cx="1352129" cy="1357582"/>
        </a:xfrm>
        <a:prstGeom prst="rect">
          <a:avLst/>
        </a:prstGeom>
        <a:solidFill>
          <a:schemeClr val="accent3">
            <a:hueOff val="-1811212"/>
            <a:satOff val="-28528"/>
            <a:lumOff val="-86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Others</a:t>
          </a:r>
        </a:p>
      </dsp:txBody>
      <dsp:txXfrm>
        <a:off x="8367698" y="3168195"/>
        <a:ext cx="1352129" cy="13575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D0CD4-9412-4C7D-A847-CAE5FABF7534}">
      <dsp:nvSpPr>
        <dsp:cNvPr id="0" name=""/>
        <dsp:cNvSpPr/>
      </dsp:nvSpPr>
      <dsp:spPr>
        <a:xfrm>
          <a:off x="2336" y="618132"/>
          <a:ext cx="1853796" cy="111227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Structural System</a:t>
          </a:r>
          <a:endParaRPr lang="id-ID" sz="1700" kern="1200" dirty="0"/>
        </a:p>
      </dsp:txBody>
      <dsp:txXfrm>
        <a:off x="2336" y="618132"/>
        <a:ext cx="1853796" cy="1112277"/>
      </dsp:txXfrm>
    </dsp:sp>
    <dsp:sp modelId="{39C0CA56-CDFE-41BF-864A-F277936B8E94}">
      <dsp:nvSpPr>
        <dsp:cNvPr id="0" name=""/>
        <dsp:cNvSpPr/>
      </dsp:nvSpPr>
      <dsp:spPr>
        <a:xfrm>
          <a:off x="2041512" y="618132"/>
          <a:ext cx="1853796" cy="1112277"/>
        </a:xfrm>
        <a:prstGeom prst="rect">
          <a:avLst/>
        </a:prstGeom>
        <a:solidFill>
          <a:schemeClr val="accent3">
            <a:hueOff val="-258745"/>
            <a:satOff val="-4075"/>
            <a:lumOff val="-12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Atmospheric System</a:t>
          </a:r>
          <a:endParaRPr lang="id-ID" sz="1700" kern="1200" dirty="0"/>
        </a:p>
      </dsp:txBody>
      <dsp:txXfrm>
        <a:off x="2041512" y="618132"/>
        <a:ext cx="1853796" cy="1112277"/>
      </dsp:txXfrm>
    </dsp:sp>
    <dsp:sp modelId="{BEAE0C21-7E19-4AB2-B6B9-6F0A122A92C0}">
      <dsp:nvSpPr>
        <dsp:cNvPr id="0" name=""/>
        <dsp:cNvSpPr/>
      </dsp:nvSpPr>
      <dsp:spPr>
        <a:xfrm>
          <a:off x="4080688" y="618132"/>
          <a:ext cx="1853796" cy="1112277"/>
        </a:xfrm>
        <a:prstGeom prst="rect">
          <a:avLst/>
        </a:prstGeom>
        <a:solidFill>
          <a:schemeClr val="accent3">
            <a:hueOff val="-517489"/>
            <a:satOff val="-8151"/>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Enclosure System</a:t>
          </a:r>
          <a:endParaRPr lang="id-ID" sz="1700" kern="1200" dirty="0"/>
        </a:p>
      </dsp:txBody>
      <dsp:txXfrm>
        <a:off x="4080688" y="618132"/>
        <a:ext cx="1853796" cy="1112277"/>
      </dsp:txXfrm>
    </dsp:sp>
    <dsp:sp modelId="{61CE3247-B556-42CE-83C9-579EFCDF4F67}">
      <dsp:nvSpPr>
        <dsp:cNvPr id="0" name=""/>
        <dsp:cNvSpPr/>
      </dsp:nvSpPr>
      <dsp:spPr>
        <a:xfrm>
          <a:off x="6119864" y="618132"/>
          <a:ext cx="1853796" cy="1112277"/>
        </a:xfrm>
        <a:prstGeom prst="rect">
          <a:avLst/>
        </a:prstGeom>
        <a:solidFill>
          <a:schemeClr val="accent3">
            <a:hueOff val="-776234"/>
            <a:satOff val="-12226"/>
            <a:lumOff val="-36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Lighting and Electrical System</a:t>
          </a:r>
          <a:endParaRPr lang="id-ID" sz="1700" kern="1200" dirty="0"/>
        </a:p>
      </dsp:txBody>
      <dsp:txXfrm>
        <a:off x="6119864" y="618132"/>
        <a:ext cx="1853796" cy="1112277"/>
      </dsp:txXfrm>
    </dsp:sp>
    <dsp:sp modelId="{10031AF1-658C-4EC3-8EEB-70DDA5BCF575}">
      <dsp:nvSpPr>
        <dsp:cNvPr id="0" name=""/>
        <dsp:cNvSpPr/>
      </dsp:nvSpPr>
      <dsp:spPr>
        <a:xfrm>
          <a:off x="2336" y="1915789"/>
          <a:ext cx="1853796" cy="1112277"/>
        </a:xfrm>
        <a:prstGeom prst="rect">
          <a:avLst/>
        </a:prstGeom>
        <a:solidFill>
          <a:schemeClr val="accent3">
            <a:hueOff val="-1034978"/>
            <a:satOff val="-16302"/>
            <a:lumOff val="-49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Life Safety System</a:t>
          </a:r>
          <a:endParaRPr lang="id-ID" sz="1700" kern="1200" dirty="0"/>
        </a:p>
      </dsp:txBody>
      <dsp:txXfrm>
        <a:off x="2336" y="1915789"/>
        <a:ext cx="1853796" cy="1112277"/>
      </dsp:txXfrm>
    </dsp:sp>
    <dsp:sp modelId="{35DF649C-F71E-436D-9058-20E5593E2E84}">
      <dsp:nvSpPr>
        <dsp:cNvPr id="0" name=""/>
        <dsp:cNvSpPr/>
      </dsp:nvSpPr>
      <dsp:spPr>
        <a:xfrm>
          <a:off x="2041512" y="1915789"/>
          <a:ext cx="1853796" cy="1112277"/>
        </a:xfrm>
        <a:prstGeom prst="rect">
          <a:avLst/>
        </a:prstGeom>
        <a:solidFill>
          <a:schemeClr val="accent3">
            <a:hueOff val="-1293723"/>
            <a:satOff val="-20377"/>
            <a:lumOff val="-61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Sanitation System</a:t>
          </a:r>
          <a:endParaRPr lang="id-ID" sz="1700" kern="1200" dirty="0"/>
        </a:p>
      </dsp:txBody>
      <dsp:txXfrm>
        <a:off x="2041512" y="1915789"/>
        <a:ext cx="1853796" cy="1112277"/>
      </dsp:txXfrm>
    </dsp:sp>
    <dsp:sp modelId="{28F54C10-B428-49D0-B4CE-F496CB62B6CD}">
      <dsp:nvSpPr>
        <dsp:cNvPr id="0" name=""/>
        <dsp:cNvSpPr/>
      </dsp:nvSpPr>
      <dsp:spPr>
        <a:xfrm>
          <a:off x="4080688" y="1915789"/>
          <a:ext cx="1853796" cy="1112277"/>
        </a:xfrm>
        <a:prstGeom prst="rect">
          <a:avLst/>
        </a:prstGeom>
        <a:solidFill>
          <a:schemeClr val="accent3">
            <a:hueOff val="-1552467"/>
            <a:satOff val="-24453"/>
            <a:lumOff val="-73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Building Automation System</a:t>
          </a:r>
          <a:endParaRPr lang="id-ID" sz="1700" kern="1200" dirty="0"/>
        </a:p>
      </dsp:txBody>
      <dsp:txXfrm>
        <a:off x="4080688" y="1915789"/>
        <a:ext cx="1853796" cy="1112277"/>
      </dsp:txXfrm>
    </dsp:sp>
    <dsp:sp modelId="{28B7E57B-EE2A-406D-BE3E-7DE1976549E0}">
      <dsp:nvSpPr>
        <dsp:cNvPr id="0" name=""/>
        <dsp:cNvSpPr/>
      </dsp:nvSpPr>
      <dsp:spPr>
        <a:xfrm>
          <a:off x="6119864" y="1915789"/>
          <a:ext cx="1853796" cy="1112277"/>
        </a:xfrm>
        <a:prstGeom prst="rect">
          <a:avLst/>
        </a:prstGeom>
        <a:solidFill>
          <a:schemeClr val="accent3">
            <a:hueOff val="-1811212"/>
            <a:satOff val="-28528"/>
            <a:lumOff val="-86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Computerized Maintenance Management System</a:t>
          </a:r>
          <a:endParaRPr lang="id-ID" sz="1700" kern="1200" dirty="0"/>
        </a:p>
      </dsp:txBody>
      <dsp:txXfrm>
        <a:off x="6119864" y="1915789"/>
        <a:ext cx="1853796" cy="11122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E36C8-37EE-4B6D-81B5-4604C5931F5B}">
      <dsp:nvSpPr>
        <dsp:cNvPr id="0" name=""/>
        <dsp:cNvSpPr/>
      </dsp:nvSpPr>
      <dsp:spPr>
        <a:xfrm>
          <a:off x="990353" y="1025"/>
          <a:ext cx="2551128" cy="15306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id-ID" sz="3100" kern="1200" dirty="0"/>
            <a:t>Product layout</a:t>
          </a:r>
        </a:p>
      </dsp:txBody>
      <dsp:txXfrm>
        <a:off x="990353" y="1025"/>
        <a:ext cx="2551128" cy="1530676"/>
      </dsp:txXfrm>
    </dsp:sp>
    <dsp:sp modelId="{1C211E3D-3A02-4019-B7DE-33A2D2A66698}">
      <dsp:nvSpPr>
        <dsp:cNvPr id="0" name=""/>
        <dsp:cNvSpPr/>
      </dsp:nvSpPr>
      <dsp:spPr>
        <a:xfrm>
          <a:off x="3796594" y="1025"/>
          <a:ext cx="2551128" cy="1530676"/>
        </a:xfrm>
        <a:prstGeom prst="rect">
          <a:avLst/>
        </a:prstGeom>
        <a:solidFill>
          <a:schemeClr val="accent3">
            <a:hueOff val="-603737"/>
            <a:satOff val="-9509"/>
            <a:lumOff val="-2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id-ID" sz="3100" kern="1200" dirty="0"/>
            <a:t>Process Layout</a:t>
          </a:r>
        </a:p>
      </dsp:txBody>
      <dsp:txXfrm>
        <a:off x="3796594" y="1025"/>
        <a:ext cx="2551128" cy="1530676"/>
      </dsp:txXfrm>
    </dsp:sp>
    <dsp:sp modelId="{A10927E3-E768-47DA-BAA6-C1207D8C976E}">
      <dsp:nvSpPr>
        <dsp:cNvPr id="0" name=""/>
        <dsp:cNvSpPr/>
      </dsp:nvSpPr>
      <dsp:spPr>
        <a:xfrm>
          <a:off x="990353" y="1786815"/>
          <a:ext cx="2551128" cy="1530676"/>
        </a:xfrm>
        <a:prstGeom prst="rect">
          <a:avLst/>
        </a:prstGeom>
        <a:solidFill>
          <a:schemeClr val="accent3">
            <a:hueOff val="-1207475"/>
            <a:satOff val="-19019"/>
            <a:lumOff val="-57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Product Family Layout</a:t>
          </a:r>
          <a:endParaRPr lang="id-ID" sz="3100" kern="1200" dirty="0"/>
        </a:p>
      </dsp:txBody>
      <dsp:txXfrm>
        <a:off x="990353" y="1786815"/>
        <a:ext cx="2551128" cy="1530676"/>
      </dsp:txXfrm>
    </dsp:sp>
    <dsp:sp modelId="{62938020-5F3E-4909-80FD-C1E86E30F326}">
      <dsp:nvSpPr>
        <dsp:cNvPr id="0" name=""/>
        <dsp:cNvSpPr/>
      </dsp:nvSpPr>
      <dsp:spPr>
        <a:xfrm>
          <a:off x="3796594" y="1786815"/>
          <a:ext cx="2551128" cy="1530676"/>
        </a:xfrm>
        <a:prstGeom prst="rect">
          <a:avLst/>
        </a:prstGeom>
        <a:solidFill>
          <a:schemeClr val="accent3">
            <a:hueOff val="-1811212"/>
            <a:satOff val="-28528"/>
            <a:lumOff val="-86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id-ID" sz="3100" kern="1200" dirty="0"/>
            <a:t>Fixed layout</a:t>
          </a:r>
        </a:p>
      </dsp:txBody>
      <dsp:txXfrm>
        <a:off x="3796594" y="1786815"/>
        <a:ext cx="2551128" cy="15306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D0CD4-9412-4C7D-A847-CAE5FABF7534}">
      <dsp:nvSpPr>
        <dsp:cNvPr id="0" name=""/>
        <dsp:cNvSpPr/>
      </dsp:nvSpPr>
      <dsp:spPr>
        <a:xfrm>
          <a:off x="813008" y="22"/>
          <a:ext cx="1823077" cy="109384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amount</a:t>
          </a:r>
        </a:p>
      </dsp:txBody>
      <dsp:txXfrm>
        <a:off x="813008" y="22"/>
        <a:ext cx="1823077" cy="1093846"/>
      </dsp:txXfrm>
    </dsp:sp>
    <dsp:sp modelId="{39C0CA56-CDFE-41BF-864A-F277936B8E94}">
      <dsp:nvSpPr>
        <dsp:cNvPr id="0" name=""/>
        <dsp:cNvSpPr/>
      </dsp:nvSpPr>
      <dsp:spPr>
        <a:xfrm>
          <a:off x="2818394" y="22"/>
          <a:ext cx="1823077" cy="1093846"/>
        </a:xfrm>
        <a:prstGeom prst="rect">
          <a:avLst/>
        </a:prstGeom>
        <a:solidFill>
          <a:schemeClr val="accent3">
            <a:hueOff val="-226402"/>
            <a:satOff val="-3566"/>
            <a:lumOff val="-1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material</a:t>
          </a:r>
        </a:p>
      </dsp:txBody>
      <dsp:txXfrm>
        <a:off x="2818394" y="22"/>
        <a:ext cx="1823077" cy="1093846"/>
      </dsp:txXfrm>
    </dsp:sp>
    <dsp:sp modelId="{BEAE0C21-7E19-4AB2-B6B9-6F0A122A92C0}">
      <dsp:nvSpPr>
        <dsp:cNvPr id="0" name=""/>
        <dsp:cNvSpPr/>
      </dsp:nvSpPr>
      <dsp:spPr>
        <a:xfrm>
          <a:off x="4823779" y="22"/>
          <a:ext cx="1823077" cy="1093846"/>
        </a:xfrm>
        <a:prstGeom prst="rect">
          <a:avLst/>
        </a:prstGeom>
        <a:solidFill>
          <a:schemeClr val="accent3">
            <a:hueOff val="-452803"/>
            <a:satOff val="-7132"/>
            <a:lumOff val="-21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condition</a:t>
          </a:r>
        </a:p>
      </dsp:txBody>
      <dsp:txXfrm>
        <a:off x="4823779" y="22"/>
        <a:ext cx="1823077" cy="1093846"/>
      </dsp:txXfrm>
    </dsp:sp>
    <dsp:sp modelId="{61CE3247-B556-42CE-83C9-579EFCDF4F67}">
      <dsp:nvSpPr>
        <dsp:cNvPr id="0" name=""/>
        <dsp:cNvSpPr/>
      </dsp:nvSpPr>
      <dsp:spPr>
        <a:xfrm>
          <a:off x="813008" y="1276176"/>
          <a:ext cx="1823077" cy="1093846"/>
        </a:xfrm>
        <a:prstGeom prst="rect">
          <a:avLst/>
        </a:prstGeom>
        <a:solidFill>
          <a:schemeClr val="accent3">
            <a:hueOff val="-679205"/>
            <a:satOff val="-10698"/>
            <a:lumOff val="-3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sequence</a:t>
          </a:r>
        </a:p>
      </dsp:txBody>
      <dsp:txXfrm>
        <a:off x="813008" y="1276176"/>
        <a:ext cx="1823077" cy="1093846"/>
      </dsp:txXfrm>
    </dsp:sp>
    <dsp:sp modelId="{10031AF1-658C-4EC3-8EEB-70DDA5BCF575}">
      <dsp:nvSpPr>
        <dsp:cNvPr id="0" name=""/>
        <dsp:cNvSpPr/>
      </dsp:nvSpPr>
      <dsp:spPr>
        <a:xfrm>
          <a:off x="2818394" y="1276176"/>
          <a:ext cx="1823077" cy="1093846"/>
        </a:xfrm>
        <a:prstGeom prst="rect">
          <a:avLst/>
        </a:prstGeom>
        <a:solidFill>
          <a:schemeClr val="accent3">
            <a:hueOff val="-905606"/>
            <a:satOff val="-14264"/>
            <a:lumOff val="-43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orientation</a:t>
          </a:r>
        </a:p>
      </dsp:txBody>
      <dsp:txXfrm>
        <a:off x="2818394" y="1276176"/>
        <a:ext cx="1823077" cy="1093846"/>
      </dsp:txXfrm>
    </dsp:sp>
    <dsp:sp modelId="{35DF649C-F71E-436D-9058-20E5593E2E84}">
      <dsp:nvSpPr>
        <dsp:cNvPr id="0" name=""/>
        <dsp:cNvSpPr/>
      </dsp:nvSpPr>
      <dsp:spPr>
        <a:xfrm>
          <a:off x="4823779" y="1276176"/>
          <a:ext cx="1823077" cy="1093846"/>
        </a:xfrm>
        <a:prstGeom prst="rect">
          <a:avLst/>
        </a:prstGeom>
        <a:solidFill>
          <a:schemeClr val="accent3">
            <a:hueOff val="-1132008"/>
            <a:satOff val="-17830"/>
            <a:lumOff val="-53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place</a:t>
          </a:r>
        </a:p>
      </dsp:txBody>
      <dsp:txXfrm>
        <a:off x="4823779" y="1276176"/>
        <a:ext cx="1823077" cy="1093846"/>
      </dsp:txXfrm>
    </dsp:sp>
    <dsp:sp modelId="{28F54C10-B428-49D0-B4CE-F496CB62B6CD}">
      <dsp:nvSpPr>
        <dsp:cNvPr id="0" name=""/>
        <dsp:cNvSpPr/>
      </dsp:nvSpPr>
      <dsp:spPr>
        <a:xfrm>
          <a:off x="813008" y="2552331"/>
          <a:ext cx="1823077" cy="1093846"/>
        </a:xfrm>
        <a:prstGeom prst="rect">
          <a:avLst/>
        </a:prstGeom>
        <a:solidFill>
          <a:schemeClr val="accent3">
            <a:hueOff val="-1358409"/>
            <a:satOff val="-21396"/>
            <a:lumOff val="-64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time</a:t>
          </a:r>
        </a:p>
      </dsp:txBody>
      <dsp:txXfrm>
        <a:off x="813008" y="2552331"/>
        <a:ext cx="1823077" cy="1093846"/>
      </dsp:txXfrm>
    </dsp:sp>
    <dsp:sp modelId="{28B7E57B-EE2A-406D-BE3E-7DE1976549E0}">
      <dsp:nvSpPr>
        <dsp:cNvPr id="0" name=""/>
        <dsp:cNvSpPr/>
      </dsp:nvSpPr>
      <dsp:spPr>
        <a:xfrm>
          <a:off x="2818394" y="2552331"/>
          <a:ext cx="1823077" cy="1093846"/>
        </a:xfrm>
        <a:prstGeom prst="rect">
          <a:avLst/>
        </a:prstGeom>
        <a:solidFill>
          <a:schemeClr val="accent3">
            <a:hueOff val="-1584811"/>
            <a:satOff val="-24962"/>
            <a:lumOff val="-75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cost</a:t>
          </a:r>
        </a:p>
      </dsp:txBody>
      <dsp:txXfrm>
        <a:off x="2818394" y="2552331"/>
        <a:ext cx="1823077" cy="1093846"/>
      </dsp:txXfrm>
    </dsp:sp>
    <dsp:sp modelId="{35CD7B6F-D712-496A-84E0-69CF683072C0}">
      <dsp:nvSpPr>
        <dsp:cNvPr id="0" name=""/>
        <dsp:cNvSpPr/>
      </dsp:nvSpPr>
      <dsp:spPr>
        <a:xfrm>
          <a:off x="4823779" y="2552331"/>
          <a:ext cx="1823077" cy="1093846"/>
        </a:xfrm>
        <a:prstGeom prst="rect">
          <a:avLst/>
        </a:prstGeom>
        <a:solidFill>
          <a:schemeClr val="accent3">
            <a:hueOff val="-1811212"/>
            <a:satOff val="-28528"/>
            <a:lumOff val="-86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id-ID" sz="2700" kern="1200" dirty="0"/>
            <a:t>Right method</a:t>
          </a:r>
        </a:p>
      </dsp:txBody>
      <dsp:txXfrm>
        <a:off x="4823779" y="2552331"/>
        <a:ext cx="1823077" cy="10938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D0CD4-9412-4C7D-A847-CAE5FABF7534}">
      <dsp:nvSpPr>
        <dsp:cNvPr id="0" name=""/>
        <dsp:cNvSpPr/>
      </dsp:nvSpPr>
      <dsp:spPr>
        <a:xfrm>
          <a:off x="784961" y="22"/>
          <a:ext cx="2804734" cy="16828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Containers and Unitizing Equipment</a:t>
          </a:r>
          <a:endParaRPr lang="id-ID" sz="2600" kern="1200" dirty="0"/>
        </a:p>
      </dsp:txBody>
      <dsp:txXfrm>
        <a:off x="784961" y="22"/>
        <a:ext cx="2804734" cy="1682840"/>
      </dsp:txXfrm>
    </dsp:sp>
    <dsp:sp modelId="{39C0CA56-CDFE-41BF-864A-F277936B8E94}">
      <dsp:nvSpPr>
        <dsp:cNvPr id="0" name=""/>
        <dsp:cNvSpPr/>
      </dsp:nvSpPr>
      <dsp:spPr>
        <a:xfrm>
          <a:off x="3870169" y="22"/>
          <a:ext cx="2804734" cy="1682840"/>
        </a:xfrm>
        <a:prstGeom prst="rect">
          <a:avLst/>
        </a:prstGeom>
        <a:solidFill>
          <a:schemeClr val="accent3">
            <a:hueOff val="-603737"/>
            <a:satOff val="-9509"/>
            <a:lumOff val="-2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Material Transport Equipment</a:t>
          </a:r>
          <a:endParaRPr lang="id-ID" sz="2600" kern="1200" dirty="0"/>
        </a:p>
      </dsp:txBody>
      <dsp:txXfrm>
        <a:off x="3870169" y="22"/>
        <a:ext cx="2804734" cy="1682840"/>
      </dsp:txXfrm>
    </dsp:sp>
    <dsp:sp modelId="{28B7E57B-EE2A-406D-BE3E-7DE1976549E0}">
      <dsp:nvSpPr>
        <dsp:cNvPr id="0" name=""/>
        <dsp:cNvSpPr/>
      </dsp:nvSpPr>
      <dsp:spPr>
        <a:xfrm>
          <a:off x="784961" y="1963336"/>
          <a:ext cx="2804734" cy="1682840"/>
        </a:xfrm>
        <a:prstGeom prst="rect">
          <a:avLst/>
        </a:prstGeom>
        <a:solidFill>
          <a:schemeClr val="accent3">
            <a:hueOff val="-1207475"/>
            <a:satOff val="-19019"/>
            <a:lumOff val="-57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Storage and Retrieval Equipment</a:t>
          </a:r>
          <a:endParaRPr lang="id-ID" sz="2600" kern="1200" dirty="0"/>
        </a:p>
      </dsp:txBody>
      <dsp:txXfrm>
        <a:off x="784961" y="1963336"/>
        <a:ext cx="2804734" cy="1682840"/>
      </dsp:txXfrm>
    </dsp:sp>
    <dsp:sp modelId="{35CD7B6F-D712-496A-84E0-69CF683072C0}">
      <dsp:nvSpPr>
        <dsp:cNvPr id="0" name=""/>
        <dsp:cNvSpPr/>
      </dsp:nvSpPr>
      <dsp:spPr>
        <a:xfrm>
          <a:off x="3870169" y="1963336"/>
          <a:ext cx="2804734" cy="1682840"/>
        </a:xfrm>
        <a:prstGeom prst="rect">
          <a:avLst/>
        </a:prstGeom>
        <a:solidFill>
          <a:schemeClr val="accent3">
            <a:hueOff val="-1811212"/>
            <a:satOff val="-28528"/>
            <a:lumOff val="-86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Automatic Data Collection and Communication Equipment</a:t>
          </a:r>
          <a:endParaRPr lang="id-ID" sz="2600" kern="1200" dirty="0"/>
        </a:p>
      </dsp:txBody>
      <dsp:txXfrm>
        <a:off x="3870169" y="1963336"/>
        <a:ext cx="2804734" cy="16828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D0CD4-9412-4C7D-A847-CAE5FABF7534}">
      <dsp:nvSpPr>
        <dsp:cNvPr id="0" name=""/>
        <dsp:cNvSpPr/>
      </dsp:nvSpPr>
      <dsp:spPr>
        <a:xfrm>
          <a:off x="0" y="0"/>
          <a:ext cx="2481223" cy="148873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Containers</a:t>
          </a:r>
          <a:endParaRPr lang="id-ID" sz="3600" kern="1200" dirty="0"/>
        </a:p>
      </dsp:txBody>
      <dsp:txXfrm>
        <a:off x="0" y="0"/>
        <a:ext cx="2481223" cy="1488734"/>
      </dsp:txXfrm>
    </dsp:sp>
    <dsp:sp modelId="{35CD7B6F-D712-496A-84E0-69CF683072C0}">
      <dsp:nvSpPr>
        <dsp:cNvPr id="0" name=""/>
        <dsp:cNvSpPr/>
      </dsp:nvSpPr>
      <dsp:spPr>
        <a:xfrm>
          <a:off x="0" y="1499165"/>
          <a:ext cx="2481223" cy="148873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err="1"/>
            <a:t>Unitizers</a:t>
          </a:r>
          <a:endParaRPr lang="id-ID" sz="3600" kern="1200" dirty="0"/>
        </a:p>
      </dsp:txBody>
      <dsp:txXfrm>
        <a:off x="0" y="1499165"/>
        <a:ext cx="2481223" cy="14887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D0CD4-9412-4C7D-A847-CAE5FABF7534}">
      <dsp:nvSpPr>
        <dsp:cNvPr id="0" name=""/>
        <dsp:cNvSpPr/>
      </dsp:nvSpPr>
      <dsp:spPr>
        <a:xfrm>
          <a:off x="14506" y="167429"/>
          <a:ext cx="2481223" cy="148873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Conveyors</a:t>
          </a:r>
          <a:endParaRPr lang="id-ID" sz="3100" kern="1200" dirty="0"/>
        </a:p>
      </dsp:txBody>
      <dsp:txXfrm>
        <a:off x="14506" y="167429"/>
        <a:ext cx="2481223" cy="1488734"/>
      </dsp:txXfrm>
    </dsp:sp>
    <dsp:sp modelId="{35CD7B6F-D712-496A-84E0-69CF683072C0}">
      <dsp:nvSpPr>
        <dsp:cNvPr id="0" name=""/>
        <dsp:cNvSpPr/>
      </dsp:nvSpPr>
      <dsp:spPr>
        <a:xfrm>
          <a:off x="25746" y="1694200"/>
          <a:ext cx="2481223" cy="148873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Industrial Vehicles</a:t>
          </a:r>
          <a:endParaRPr lang="id-ID" sz="3100" kern="1200" dirty="0"/>
        </a:p>
      </dsp:txBody>
      <dsp:txXfrm>
        <a:off x="25746" y="1694200"/>
        <a:ext cx="2481223" cy="1488734"/>
      </dsp:txXfrm>
    </dsp:sp>
    <dsp:sp modelId="{76C7A478-28A7-43A6-A2AB-4B7C6CE41426}">
      <dsp:nvSpPr>
        <dsp:cNvPr id="0" name=""/>
        <dsp:cNvSpPr/>
      </dsp:nvSpPr>
      <dsp:spPr>
        <a:xfrm>
          <a:off x="38648" y="3237810"/>
          <a:ext cx="2481223" cy="1488734"/>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Monorails, hosts, cranes</a:t>
          </a:r>
          <a:endParaRPr lang="id-ID" sz="3100" kern="1200" dirty="0"/>
        </a:p>
      </dsp:txBody>
      <dsp:txXfrm>
        <a:off x="38648" y="3237810"/>
        <a:ext cx="2481223" cy="14887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D0CD4-9412-4C7D-A847-CAE5FABF7534}">
      <dsp:nvSpPr>
        <dsp:cNvPr id="0" name=""/>
        <dsp:cNvSpPr/>
      </dsp:nvSpPr>
      <dsp:spPr>
        <a:xfrm>
          <a:off x="52134" y="137739"/>
          <a:ext cx="2523918" cy="1514351"/>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Unit load storage and retrieval</a:t>
          </a:r>
          <a:endParaRPr lang="id-ID" sz="3100" kern="1200" dirty="0"/>
        </a:p>
      </dsp:txBody>
      <dsp:txXfrm>
        <a:off x="52134" y="137739"/>
        <a:ext cx="2523918" cy="1514351"/>
      </dsp:txXfrm>
    </dsp:sp>
    <dsp:sp modelId="{76C7A478-28A7-43A6-A2AB-4B7C6CE41426}">
      <dsp:nvSpPr>
        <dsp:cNvPr id="0" name=""/>
        <dsp:cNvSpPr/>
      </dsp:nvSpPr>
      <dsp:spPr>
        <a:xfrm>
          <a:off x="47641" y="1675952"/>
          <a:ext cx="2523918" cy="1514351"/>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Small load storage and retrieval</a:t>
          </a:r>
          <a:endParaRPr lang="id-ID" sz="3100" kern="1200" dirty="0"/>
        </a:p>
      </dsp:txBody>
      <dsp:txXfrm>
        <a:off x="47641" y="1675952"/>
        <a:ext cx="2523918" cy="151435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D0CD4-9412-4C7D-A847-CAE5FABF7534}">
      <dsp:nvSpPr>
        <dsp:cNvPr id="0" name=""/>
        <dsp:cNvSpPr/>
      </dsp:nvSpPr>
      <dsp:spPr>
        <a:xfrm>
          <a:off x="52134" y="137739"/>
          <a:ext cx="2523918" cy="1514351"/>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Automatic identification and recognition</a:t>
          </a:r>
          <a:endParaRPr lang="id-ID" sz="2700" kern="1200" dirty="0"/>
        </a:p>
      </dsp:txBody>
      <dsp:txXfrm>
        <a:off x="52134" y="137739"/>
        <a:ext cx="2523918" cy="1514351"/>
      </dsp:txXfrm>
    </dsp:sp>
    <dsp:sp modelId="{76C7A478-28A7-43A6-A2AB-4B7C6CE41426}">
      <dsp:nvSpPr>
        <dsp:cNvPr id="0" name=""/>
        <dsp:cNvSpPr/>
      </dsp:nvSpPr>
      <dsp:spPr>
        <a:xfrm>
          <a:off x="47641" y="1675952"/>
          <a:ext cx="2523918" cy="1514351"/>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Automatic paperless communication</a:t>
          </a:r>
          <a:endParaRPr lang="id-ID" sz="2700" kern="1200" dirty="0"/>
        </a:p>
      </dsp:txBody>
      <dsp:txXfrm>
        <a:off x="47641" y="1675952"/>
        <a:ext cx="2523918" cy="151435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627EC-27DF-4866-8163-C083EA441B0E}">
      <dsp:nvSpPr>
        <dsp:cNvPr id="0" name=""/>
        <dsp:cNvSpPr/>
      </dsp:nvSpPr>
      <dsp:spPr>
        <a:xfrm>
          <a:off x="451455" y="1785"/>
          <a:ext cx="1674614" cy="10047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Aharoni" pitchFamily="2" charset="-79"/>
              <a:cs typeface="Aharoni" pitchFamily="2" charset="-79"/>
            </a:rPr>
            <a:t>Flexibility</a:t>
          </a:r>
          <a:endParaRPr lang="en-US" sz="1700" kern="1200" dirty="0"/>
        </a:p>
      </dsp:txBody>
      <dsp:txXfrm>
        <a:off x="451455" y="1785"/>
        <a:ext cx="1674614" cy="1004768"/>
      </dsp:txXfrm>
    </dsp:sp>
    <dsp:sp modelId="{6CB33BA4-955D-42CD-80F0-F0A75D614D62}">
      <dsp:nvSpPr>
        <dsp:cNvPr id="0" name=""/>
        <dsp:cNvSpPr/>
      </dsp:nvSpPr>
      <dsp:spPr>
        <a:xfrm>
          <a:off x="2293530" y="1785"/>
          <a:ext cx="1674614" cy="1004768"/>
        </a:xfrm>
        <a:prstGeom prst="rect">
          <a:avLst/>
        </a:prstGeom>
        <a:solidFill>
          <a:schemeClr val="accent3">
            <a:hueOff val="-362242"/>
            <a:satOff val="-5706"/>
            <a:lumOff val="-17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latin typeface="Aharoni" pitchFamily="2" charset="-79"/>
              <a:cs typeface="Aharoni" pitchFamily="2" charset="-79"/>
            </a:rPr>
            <a:t>Modularity</a:t>
          </a:r>
          <a:endParaRPr lang="en-US" sz="1700" kern="1200" dirty="0">
            <a:latin typeface="Aharoni" pitchFamily="2" charset="-79"/>
            <a:cs typeface="Aharoni" pitchFamily="2" charset="-79"/>
          </a:endParaRPr>
        </a:p>
      </dsp:txBody>
      <dsp:txXfrm>
        <a:off x="2293530" y="1785"/>
        <a:ext cx="1674614" cy="1004768"/>
      </dsp:txXfrm>
    </dsp:sp>
    <dsp:sp modelId="{AA55BDF1-B6E5-44EE-84B0-90A596389AAB}">
      <dsp:nvSpPr>
        <dsp:cNvPr id="0" name=""/>
        <dsp:cNvSpPr/>
      </dsp:nvSpPr>
      <dsp:spPr>
        <a:xfrm>
          <a:off x="451455" y="1174015"/>
          <a:ext cx="1674614" cy="1004768"/>
        </a:xfrm>
        <a:prstGeom prst="rect">
          <a:avLst/>
        </a:prstGeom>
        <a:solidFill>
          <a:schemeClr val="accent3">
            <a:hueOff val="-724485"/>
            <a:satOff val="-11411"/>
            <a:lumOff val="-34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latin typeface="Aharoni" pitchFamily="2" charset="-79"/>
              <a:cs typeface="Aharoni" pitchFamily="2" charset="-79"/>
            </a:rPr>
            <a:t>Upgradability</a:t>
          </a:r>
          <a:endParaRPr lang="en-US" sz="1700" kern="1200" dirty="0">
            <a:latin typeface="Aharoni" pitchFamily="2" charset="-79"/>
            <a:cs typeface="Aharoni" pitchFamily="2" charset="-79"/>
          </a:endParaRPr>
        </a:p>
      </dsp:txBody>
      <dsp:txXfrm>
        <a:off x="451455" y="1174015"/>
        <a:ext cx="1674614" cy="1004768"/>
      </dsp:txXfrm>
    </dsp:sp>
    <dsp:sp modelId="{1A859BFD-03F6-4D35-A0DE-09DAD36FA3C6}">
      <dsp:nvSpPr>
        <dsp:cNvPr id="0" name=""/>
        <dsp:cNvSpPr/>
      </dsp:nvSpPr>
      <dsp:spPr>
        <a:xfrm>
          <a:off x="2293530" y="1174015"/>
          <a:ext cx="1674614" cy="1004768"/>
        </a:xfrm>
        <a:prstGeom prst="rect">
          <a:avLst/>
        </a:prstGeom>
        <a:solidFill>
          <a:schemeClr val="accent3">
            <a:hueOff val="-1086727"/>
            <a:satOff val="-17117"/>
            <a:lumOff val="-5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latin typeface="Aharoni" pitchFamily="2" charset="-79"/>
              <a:cs typeface="Aharoni" pitchFamily="2" charset="-79"/>
            </a:rPr>
            <a:t>Adaptability</a:t>
          </a:r>
          <a:endParaRPr lang="en-US" sz="1700" kern="1200" dirty="0">
            <a:latin typeface="Aharoni" pitchFamily="2" charset="-79"/>
            <a:cs typeface="Aharoni" pitchFamily="2" charset="-79"/>
          </a:endParaRPr>
        </a:p>
      </dsp:txBody>
      <dsp:txXfrm>
        <a:off x="2293530" y="1174015"/>
        <a:ext cx="1674614" cy="1004768"/>
      </dsp:txXfrm>
    </dsp:sp>
    <dsp:sp modelId="{9F0543AD-5717-44B3-9974-B18AECEAD732}">
      <dsp:nvSpPr>
        <dsp:cNvPr id="0" name=""/>
        <dsp:cNvSpPr/>
      </dsp:nvSpPr>
      <dsp:spPr>
        <a:xfrm>
          <a:off x="451455" y="2346245"/>
          <a:ext cx="1674614" cy="1004768"/>
        </a:xfrm>
        <a:prstGeom prst="rect">
          <a:avLst/>
        </a:prstGeom>
        <a:solidFill>
          <a:schemeClr val="accent3">
            <a:hueOff val="-1448970"/>
            <a:satOff val="-22822"/>
            <a:lumOff val="-69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Aharoni" pitchFamily="2" charset="-79"/>
              <a:cs typeface="Aharoni" pitchFamily="2" charset="-79"/>
            </a:rPr>
            <a:t>Selective Operability</a:t>
          </a:r>
        </a:p>
      </dsp:txBody>
      <dsp:txXfrm>
        <a:off x="451455" y="2346245"/>
        <a:ext cx="1674614" cy="1004768"/>
      </dsp:txXfrm>
    </dsp:sp>
    <dsp:sp modelId="{D53AD029-9751-4B58-88B1-C5F65D5D1F2F}">
      <dsp:nvSpPr>
        <dsp:cNvPr id="0" name=""/>
        <dsp:cNvSpPr/>
      </dsp:nvSpPr>
      <dsp:spPr>
        <a:xfrm>
          <a:off x="2293530" y="2346245"/>
          <a:ext cx="1674614" cy="1004768"/>
        </a:xfrm>
        <a:prstGeom prst="rect">
          <a:avLst/>
        </a:prstGeom>
        <a:solidFill>
          <a:schemeClr val="accent3">
            <a:hueOff val="-1811212"/>
            <a:satOff val="-28528"/>
            <a:lumOff val="-86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Aharoni" pitchFamily="2" charset="-79"/>
              <a:cs typeface="Aharoni" pitchFamily="2" charset="-79"/>
            </a:rPr>
            <a:t>Environmental &amp; Energy Friendliness</a:t>
          </a:r>
        </a:p>
      </dsp:txBody>
      <dsp:txXfrm>
        <a:off x="2293530" y="2346245"/>
        <a:ext cx="1674614" cy="10047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A4FA60-1EDC-4A31-B114-387046DD5D94}" type="datetimeFigureOut">
              <a:rPr lang="en-US" smtClean="0"/>
              <a:t>12/30/2022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F4F94-241F-4FE4-AE57-925ED101F8F6}" type="slidenum">
              <a:rPr lang="en-US" smtClean="0"/>
              <a:t>‹#›</a:t>
            </a:fld>
            <a:endParaRPr lang="en-US"/>
          </a:p>
        </p:txBody>
      </p:sp>
    </p:spTree>
    <p:extLst>
      <p:ext uri="{BB962C8B-B14F-4D97-AF65-F5344CB8AC3E}">
        <p14:creationId xmlns:p14="http://schemas.microsoft.com/office/powerpoint/2010/main" val="1382368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D68C7D-08A7-4428-8BDE-CA17A9C128B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239000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2C548-CC7F-4D6E-B28F-FBF01CC504DF}"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19741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2C548-CC7F-4D6E-B28F-FBF01CC504D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622454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2C548-CC7F-4D6E-B28F-FBF01CC504D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765532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2C548-CC7F-4D6E-B28F-FBF01CC504DF}"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38053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AB2C548-CC7F-4D6E-B28F-FBF01CC504D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183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14E49C2-A0EC-4146-836B-B68563EB670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984335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484800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46743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021869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119349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539328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387801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234561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647658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322002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742276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184812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5537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182415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594828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020469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540739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973044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113561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987298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930136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423687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2490442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764246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216529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40</a:t>
            </a:fld>
            <a:endParaRPr lang="en-US"/>
          </a:p>
        </p:txBody>
      </p:sp>
    </p:spTree>
    <p:extLst>
      <p:ext uri="{BB962C8B-B14F-4D97-AF65-F5344CB8AC3E}">
        <p14:creationId xmlns:p14="http://schemas.microsoft.com/office/powerpoint/2010/main" val="15363105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41</a:t>
            </a:fld>
            <a:endParaRPr lang="en-US"/>
          </a:p>
        </p:txBody>
      </p:sp>
    </p:spTree>
    <p:extLst>
      <p:ext uri="{BB962C8B-B14F-4D97-AF65-F5344CB8AC3E}">
        <p14:creationId xmlns:p14="http://schemas.microsoft.com/office/powerpoint/2010/main" val="3819363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42</a:t>
            </a:fld>
            <a:endParaRPr lang="en-US"/>
          </a:p>
        </p:txBody>
      </p:sp>
    </p:spTree>
    <p:extLst>
      <p:ext uri="{BB962C8B-B14F-4D97-AF65-F5344CB8AC3E}">
        <p14:creationId xmlns:p14="http://schemas.microsoft.com/office/powerpoint/2010/main" val="693289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43</a:t>
            </a:fld>
            <a:endParaRPr lang="en-US"/>
          </a:p>
        </p:txBody>
      </p:sp>
    </p:spTree>
    <p:extLst>
      <p:ext uri="{BB962C8B-B14F-4D97-AF65-F5344CB8AC3E}">
        <p14:creationId xmlns:p14="http://schemas.microsoft.com/office/powerpoint/2010/main" val="23969853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dirty="0"/>
          </a:p>
        </p:txBody>
      </p:sp>
      <p:sp>
        <p:nvSpPr>
          <p:cNvPr id="4" name="Slide Number Placeholder 3"/>
          <p:cNvSpPr>
            <a:spLocks noGrp="1"/>
          </p:cNvSpPr>
          <p:nvPr>
            <p:ph type="sldNum" sz="quarter" idx="10"/>
          </p:nvPr>
        </p:nvSpPr>
        <p:spPr/>
        <p:txBody>
          <a:bodyPr/>
          <a:lstStyle/>
          <a:p>
            <a:fld id="{00392C4D-5DCC-46E8-AEA6-5800E19F3EB5}" type="slidenum">
              <a:rPr lang="en-US" smtClean="0"/>
              <a:t>44</a:t>
            </a:fld>
            <a:endParaRPr lang="en-US"/>
          </a:p>
        </p:txBody>
      </p:sp>
    </p:spTree>
    <p:extLst>
      <p:ext uri="{BB962C8B-B14F-4D97-AF65-F5344CB8AC3E}">
        <p14:creationId xmlns:p14="http://schemas.microsoft.com/office/powerpoint/2010/main" val="1898766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45</a:t>
            </a:fld>
            <a:endParaRPr lang="en-US"/>
          </a:p>
        </p:txBody>
      </p:sp>
    </p:spTree>
    <p:extLst>
      <p:ext uri="{BB962C8B-B14F-4D97-AF65-F5344CB8AC3E}">
        <p14:creationId xmlns:p14="http://schemas.microsoft.com/office/powerpoint/2010/main" val="27963101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46</a:t>
            </a:fld>
            <a:endParaRPr lang="en-US"/>
          </a:p>
        </p:txBody>
      </p:sp>
    </p:spTree>
    <p:extLst>
      <p:ext uri="{BB962C8B-B14F-4D97-AF65-F5344CB8AC3E}">
        <p14:creationId xmlns:p14="http://schemas.microsoft.com/office/powerpoint/2010/main" val="1040281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47</a:t>
            </a:fld>
            <a:endParaRPr lang="en-US"/>
          </a:p>
        </p:txBody>
      </p:sp>
    </p:spTree>
    <p:extLst>
      <p:ext uri="{BB962C8B-B14F-4D97-AF65-F5344CB8AC3E}">
        <p14:creationId xmlns:p14="http://schemas.microsoft.com/office/powerpoint/2010/main" val="6559198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48</a:t>
            </a:fld>
            <a:endParaRPr lang="en-US"/>
          </a:p>
        </p:txBody>
      </p:sp>
    </p:spTree>
    <p:extLst>
      <p:ext uri="{BB962C8B-B14F-4D97-AF65-F5344CB8AC3E}">
        <p14:creationId xmlns:p14="http://schemas.microsoft.com/office/powerpoint/2010/main" val="36335463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50</a:t>
            </a:fld>
            <a:endParaRPr lang="en-US"/>
          </a:p>
        </p:txBody>
      </p:sp>
    </p:spTree>
    <p:extLst>
      <p:ext uri="{BB962C8B-B14F-4D97-AF65-F5344CB8AC3E}">
        <p14:creationId xmlns:p14="http://schemas.microsoft.com/office/powerpoint/2010/main" val="28093782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51</a:t>
            </a:fld>
            <a:endParaRPr lang="en-US"/>
          </a:p>
        </p:txBody>
      </p:sp>
    </p:spTree>
    <p:extLst>
      <p:ext uri="{BB962C8B-B14F-4D97-AF65-F5344CB8AC3E}">
        <p14:creationId xmlns:p14="http://schemas.microsoft.com/office/powerpoint/2010/main" val="32105269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52</a:t>
            </a:fld>
            <a:endParaRPr lang="en-US"/>
          </a:p>
        </p:txBody>
      </p:sp>
    </p:spTree>
    <p:extLst>
      <p:ext uri="{BB962C8B-B14F-4D97-AF65-F5344CB8AC3E}">
        <p14:creationId xmlns:p14="http://schemas.microsoft.com/office/powerpoint/2010/main" val="2789746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53</a:t>
            </a:fld>
            <a:endParaRPr lang="en-US"/>
          </a:p>
        </p:txBody>
      </p:sp>
    </p:spTree>
    <p:extLst>
      <p:ext uri="{BB962C8B-B14F-4D97-AF65-F5344CB8AC3E}">
        <p14:creationId xmlns:p14="http://schemas.microsoft.com/office/powerpoint/2010/main" val="21122982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54</a:t>
            </a:fld>
            <a:endParaRPr lang="en-US"/>
          </a:p>
        </p:txBody>
      </p:sp>
    </p:spTree>
    <p:extLst>
      <p:ext uri="{BB962C8B-B14F-4D97-AF65-F5344CB8AC3E}">
        <p14:creationId xmlns:p14="http://schemas.microsoft.com/office/powerpoint/2010/main" val="7451200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55</a:t>
            </a:fld>
            <a:endParaRPr lang="en-US"/>
          </a:p>
        </p:txBody>
      </p:sp>
    </p:spTree>
    <p:extLst>
      <p:ext uri="{BB962C8B-B14F-4D97-AF65-F5344CB8AC3E}">
        <p14:creationId xmlns:p14="http://schemas.microsoft.com/office/powerpoint/2010/main" val="12898667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t>56</a:t>
            </a:fld>
            <a:endParaRPr lang="en-US"/>
          </a:p>
        </p:txBody>
      </p:sp>
    </p:spTree>
    <p:extLst>
      <p:ext uri="{BB962C8B-B14F-4D97-AF65-F5344CB8AC3E}">
        <p14:creationId xmlns:p14="http://schemas.microsoft.com/office/powerpoint/2010/main" val="120996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392C4D-5DCC-46E8-AEA6-5800E19F3EB5}"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633045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alaman Depan Slid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14CC4B-4200-49B6-A38D-ED9A74134DBA}"/>
              </a:ext>
            </a:extLst>
          </p:cNvPr>
          <p:cNvSpPr>
            <a:spLocks noGrp="1"/>
          </p:cNvSpPr>
          <p:nvPr>
            <p:ph type="title"/>
          </p:nvPr>
        </p:nvSpPr>
        <p:spPr bwMode="auto">
          <a:xfrm>
            <a:off x="368301" y="1123406"/>
            <a:ext cx="653069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43" tIns="91422" rIns="182843" bIns="91422" numCol="1" anchor="ctr" anchorCtr="0" compatLnSpc="1">
            <a:prstTxWarp prst="textNoShape">
              <a:avLst/>
            </a:prstTxWarp>
          </a:bodyPr>
          <a:lstStyle>
            <a:lvl1pPr algn="r">
              <a:defRPr sz="1800"/>
            </a:lvl1pPr>
          </a:lstStyle>
          <a:p>
            <a:pPr lvl="0"/>
            <a:r>
              <a:rPr lang="id-ID" altLang="id-ID" dirty="0"/>
              <a:t>Kode Mata Kuliah – Nama Mata Kuliah</a:t>
            </a:r>
            <a:endParaRPr lang="en-US" altLang="id-ID" dirty="0"/>
          </a:p>
        </p:txBody>
      </p:sp>
      <p:sp>
        <p:nvSpPr>
          <p:cNvPr id="3" name="Text Placeholder 2">
            <a:extLst>
              <a:ext uri="{FF2B5EF4-FFF2-40B4-BE49-F238E27FC236}">
                <a16:creationId xmlns:a16="http://schemas.microsoft.com/office/drawing/2014/main" id="{D9F0F126-9AA0-4A74-9886-9EE9699122DB}"/>
              </a:ext>
            </a:extLst>
          </p:cNvPr>
          <p:cNvSpPr>
            <a:spLocks noGrp="1"/>
          </p:cNvSpPr>
          <p:nvPr>
            <p:ph idx="1"/>
          </p:nvPr>
        </p:nvSpPr>
        <p:spPr bwMode="auto">
          <a:xfrm>
            <a:off x="368301" y="1825633"/>
            <a:ext cx="6530691" cy="2290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43" tIns="91422" rIns="182843" bIns="91422" numCol="1" anchor="t" anchorCtr="0" compatLnSpc="1">
            <a:prstTxWarp prst="textNoShape">
              <a:avLst/>
            </a:prstTxWarp>
          </a:bodyPr>
          <a:lstStyle>
            <a:lvl1pPr algn="r">
              <a:defRPr sz="4000"/>
            </a:lvl1pPr>
          </a:lstStyle>
          <a:p>
            <a:pPr lvl="0"/>
            <a:endParaRPr lang="en-US" altLang="id-ID" noProof="0" dirty="0"/>
          </a:p>
        </p:txBody>
      </p:sp>
      <p:sp>
        <p:nvSpPr>
          <p:cNvPr id="7" name="Text Placeholder 6">
            <a:extLst>
              <a:ext uri="{FF2B5EF4-FFF2-40B4-BE49-F238E27FC236}">
                <a16:creationId xmlns:a16="http://schemas.microsoft.com/office/drawing/2014/main" id="{A3041D80-A403-4086-842E-86ADAB96DAEF}"/>
              </a:ext>
            </a:extLst>
          </p:cNvPr>
          <p:cNvSpPr>
            <a:spLocks noGrp="1"/>
          </p:cNvSpPr>
          <p:nvPr>
            <p:ph type="body" sz="quarter" idx="10"/>
          </p:nvPr>
        </p:nvSpPr>
        <p:spPr>
          <a:xfrm>
            <a:off x="368301" y="4271560"/>
            <a:ext cx="6530691" cy="522515"/>
          </a:xfrm>
          <a:prstGeom prst="rect">
            <a:avLst/>
          </a:prstGeom>
        </p:spPr>
        <p:txBody>
          <a:bodyPr/>
          <a:lstStyle>
            <a:lvl1pPr algn="r">
              <a:defRPr sz="2200"/>
            </a:lvl1pPr>
          </a:lstStyle>
          <a:p>
            <a:pPr lvl="0"/>
            <a:r>
              <a:rPr lang="en-US" dirty="0"/>
              <a:t>Edit Master text styles</a:t>
            </a:r>
          </a:p>
        </p:txBody>
      </p:sp>
      <p:sp>
        <p:nvSpPr>
          <p:cNvPr id="8" name="Text Placeholder 6">
            <a:extLst>
              <a:ext uri="{FF2B5EF4-FFF2-40B4-BE49-F238E27FC236}">
                <a16:creationId xmlns:a16="http://schemas.microsoft.com/office/drawing/2014/main" id="{34C64EB4-5A7B-4B64-8628-30300DFFD3EE}"/>
              </a:ext>
            </a:extLst>
          </p:cNvPr>
          <p:cNvSpPr>
            <a:spLocks noGrp="1"/>
          </p:cNvSpPr>
          <p:nvPr>
            <p:ph type="body" sz="quarter" idx="11"/>
          </p:nvPr>
        </p:nvSpPr>
        <p:spPr>
          <a:xfrm>
            <a:off x="368300" y="4949091"/>
            <a:ext cx="6530691" cy="522515"/>
          </a:xfrm>
          <a:prstGeom prst="rect">
            <a:avLst/>
          </a:prstGeom>
        </p:spPr>
        <p:txBody>
          <a:bodyPr/>
          <a:lstStyle>
            <a:lvl1pPr algn="r">
              <a:defRPr sz="2200"/>
            </a:lvl1pPr>
          </a:lstStyle>
          <a:p>
            <a:pPr lvl="0"/>
            <a:r>
              <a:rPr lang="en-US" dirty="0"/>
              <a:t>Edit Master text styles</a:t>
            </a:r>
          </a:p>
        </p:txBody>
      </p:sp>
      <p:sp>
        <p:nvSpPr>
          <p:cNvPr id="10" name="Picture Placeholder 9">
            <a:extLst>
              <a:ext uri="{FF2B5EF4-FFF2-40B4-BE49-F238E27FC236}">
                <a16:creationId xmlns:a16="http://schemas.microsoft.com/office/drawing/2014/main" id="{C02B15A3-53D5-4879-B0E1-463DB8845CA0}"/>
              </a:ext>
            </a:extLst>
          </p:cNvPr>
          <p:cNvSpPr>
            <a:spLocks noGrp="1"/>
          </p:cNvSpPr>
          <p:nvPr>
            <p:ph type="pic" sz="quarter" idx="12"/>
          </p:nvPr>
        </p:nvSpPr>
        <p:spPr>
          <a:xfrm>
            <a:off x="7382213" y="1123159"/>
            <a:ext cx="4441395" cy="4348163"/>
          </a:xfrm>
          <a:prstGeom prst="rect">
            <a:avLst/>
          </a:prstGeom>
        </p:spPr>
        <p:txBody>
          <a:bodyPr/>
          <a:lstStyle/>
          <a:p>
            <a:pPr lvl="0"/>
            <a:endParaRPr lang="id-ID" noProof="0" dirty="0"/>
          </a:p>
        </p:txBody>
      </p:sp>
      <p:sp>
        <p:nvSpPr>
          <p:cNvPr id="9" name="Footer Placeholder 4">
            <a:extLst>
              <a:ext uri="{FF2B5EF4-FFF2-40B4-BE49-F238E27FC236}">
                <a16:creationId xmlns:a16="http://schemas.microsoft.com/office/drawing/2014/main" id="{C2DFF25D-20B8-4A94-B5FA-1C616572F783}"/>
              </a:ext>
            </a:extLst>
          </p:cNvPr>
          <p:cNvSpPr>
            <a:spLocks noGrp="1"/>
          </p:cNvSpPr>
          <p:nvPr>
            <p:ph type="ftr" sz="quarter" idx="1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11" name="Slide Number Placeholder 5">
            <a:extLst>
              <a:ext uri="{FF2B5EF4-FFF2-40B4-BE49-F238E27FC236}">
                <a16:creationId xmlns:a16="http://schemas.microsoft.com/office/drawing/2014/main" id="{4865AE96-9725-47B2-8D20-145BF2D24985}"/>
              </a:ext>
            </a:extLst>
          </p:cNvPr>
          <p:cNvSpPr>
            <a:spLocks noGrp="1"/>
          </p:cNvSpPr>
          <p:nvPr>
            <p:ph type="sldNum" sz="quarter" idx="1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806E9550-000B-4998-8C45-E1848CF47C99}"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996440989"/>
      </p:ext>
    </p:extLst>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1 Slid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14CC4B-4200-49B6-A38D-ED9A74134DBA}"/>
              </a:ext>
            </a:extLst>
          </p:cNvPr>
          <p:cNvSpPr>
            <a:spLocks noGrp="1"/>
          </p:cNvSpPr>
          <p:nvPr>
            <p:ph type="title"/>
          </p:nvPr>
        </p:nvSpPr>
        <p:spPr bwMode="auto">
          <a:xfrm>
            <a:off x="368301" y="1123406"/>
            <a:ext cx="653069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43" tIns="91422" rIns="182843" bIns="91422" numCol="1" anchor="ctr" anchorCtr="0" compatLnSpc="1">
            <a:prstTxWarp prst="textNoShape">
              <a:avLst/>
            </a:prstTxWarp>
          </a:bodyPr>
          <a:lstStyle>
            <a:lvl1pPr algn="r">
              <a:defRPr sz="1800"/>
            </a:lvl1pPr>
          </a:lstStyle>
          <a:p>
            <a:pPr lvl="0"/>
            <a:r>
              <a:rPr lang="id-ID" altLang="id-ID" dirty="0"/>
              <a:t>Kode Mata Kuliah – Nama Mata Kuliah</a:t>
            </a:r>
            <a:endParaRPr lang="en-US" altLang="id-ID" dirty="0"/>
          </a:p>
        </p:txBody>
      </p:sp>
      <p:sp>
        <p:nvSpPr>
          <p:cNvPr id="3" name="Text Placeholder 2">
            <a:extLst>
              <a:ext uri="{FF2B5EF4-FFF2-40B4-BE49-F238E27FC236}">
                <a16:creationId xmlns:a16="http://schemas.microsoft.com/office/drawing/2014/main" id="{D9F0F126-9AA0-4A74-9886-9EE9699122DB}"/>
              </a:ext>
            </a:extLst>
          </p:cNvPr>
          <p:cNvSpPr>
            <a:spLocks noGrp="1"/>
          </p:cNvSpPr>
          <p:nvPr>
            <p:ph idx="1"/>
          </p:nvPr>
        </p:nvSpPr>
        <p:spPr bwMode="auto">
          <a:xfrm>
            <a:off x="368301" y="1825633"/>
            <a:ext cx="6530691" cy="2290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43" tIns="91422" rIns="182843" bIns="91422" numCol="1" anchor="t" anchorCtr="0" compatLnSpc="1">
            <a:prstTxWarp prst="textNoShape">
              <a:avLst/>
            </a:prstTxWarp>
          </a:bodyPr>
          <a:lstStyle>
            <a:lvl1pPr algn="r">
              <a:defRPr sz="4000"/>
            </a:lvl1pPr>
          </a:lstStyle>
          <a:p>
            <a:pPr lvl="0"/>
            <a:endParaRPr lang="en-US" altLang="id-ID" noProof="0" dirty="0"/>
          </a:p>
        </p:txBody>
      </p:sp>
      <p:sp>
        <p:nvSpPr>
          <p:cNvPr id="7" name="Text Placeholder 6">
            <a:extLst>
              <a:ext uri="{FF2B5EF4-FFF2-40B4-BE49-F238E27FC236}">
                <a16:creationId xmlns:a16="http://schemas.microsoft.com/office/drawing/2014/main" id="{A3041D80-A403-4086-842E-86ADAB96DAEF}"/>
              </a:ext>
            </a:extLst>
          </p:cNvPr>
          <p:cNvSpPr>
            <a:spLocks noGrp="1"/>
          </p:cNvSpPr>
          <p:nvPr>
            <p:ph type="body" sz="quarter" idx="10"/>
          </p:nvPr>
        </p:nvSpPr>
        <p:spPr>
          <a:xfrm>
            <a:off x="368301" y="4271560"/>
            <a:ext cx="6530691" cy="522515"/>
          </a:xfrm>
          <a:prstGeom prst="rect">
            <a:avLst/>
          </a:prstGeom>
        </p:spPr>
        <p:txBody>
          <a:bodyPr/>
          <a:lstStyle>
            <a:lvl1pPr algn="r">
              <a:defRPr sz="2200"/>
            </a:lvl1pPr>
          </a:lstStyle>
          <a:p>
            <a:pPr lvl="0"/>
            <a:r>
              <a:rPr lang="en-US" dirty="0"/>
              <a:t>Edit Master text styles</a:t>
            </a:r>
          </a:p>
        </p:txBody>
      </p:sp>
      <p:sp>
        <p:nvSpPr>
          <p:cNvPr id="8" name="Text Placeholder 6">
            <a:extLst>
              <a:ext uri="{FF2B5EF4-FFF2-40B4-BE49-F238E27FC236}">
                <a16:creationId xmlns:a16="http://schemas.microsoft.com/office/drawing/2014/main" id="{34C64EB4-5A7B-4B64-8628-30300DFFD3EE}"/>
              </a:ext>
            </a:extLst>
          </p:cNvPr>
          <p:cNvSpPr>
            <a:spLocks noGrp="1"/>
          </p:cNvSpPr>
          <p:nvPr>
            <p:ph type="body" sz="quarter" idx="11"/>
          </p:nvPr>
        </p:nvSpPr>
        <p:spPr>
          <a:xfrm>
            <a:off x="368300" y="4949091"/>
            <a:ext cx="6530691" cy="522515"/>
          </a:xfrm>
          <a:prstGeom prst="rect">
            <a:avLst/>
          </a:prstGeom>
        </p:spPr>
        <p:txBody>
          <a:bodyPr/>
          <a:lstStyle>
            <a:lvl1pPr algn="r">
              <a:defRPr sz="2200"/>
            </a:lvl1pPr>
          </a:lstStyle>
          <a:p>
            <a:pPr lvl="0"/>
            <a:r>
              <a:rPr lang="en-US" dirty="0"/>
              <a:t>Edit Master text styles</a:t>
            </a:r>
          </a:p>
        </p:txBody>
      </p:sp>
      <p:sp>
        <p:nvSpPr>
          <p:cNvPr id="10" name="Picture Placeholder 9">
            <a:extLst>
              <a:ext uri="{FF2B5EF4-FFF2-40B4-BE49-F238E27FC236}">
                <a16:creationId xmlns:a16="http://schemas.microsoft.com/office/drawing/2014/main" id="{C02B15A3-53D5-4879-B0E1-463DB8845CA0}"/>
              </a:ext>
            </a:extLst>
          </p:cNvPr>
          <p:cNvSpPr>
            <a:spLocks noGrp="1"/>
          </p:cNvSpPr>
          <p:nvPr>
            <p:ph type="pic" sz="quarter" idx="12"/>
          </p:nvPr>
        </p:nvSpPr>
        <p:spPr>
          <a:xfrm>
            <a:off x="7382213" y="1123159"/>
            <a:ext cx="4441395" cy="4348163"/>
          </a:xfrm>
          <a:prstGeom prst="rect">
            <a:avLst/>
          </a:prstGeom>
        </p:spPr>
        <p:txBody>
          <a:bodyPr/>
          <a:lstStyle/>
          <a:p>
            <a:pPr lvl="0"/>
            <a:endParaRPr lang="id-ID" noProof="0" dirty="0"/>
          </a:p>
        </p:txBody>
      </p:sp>
      <p:sp>
        <p:nvSpPr>
          <p:cNvPr id="9" name="Footer Placeholder 4">
            <a:extLst>
              <a:ext uri="{FF2B5EF4-FFF2-40B4-BE49-F238E27FC236}">
                <a16:creationId xmlns:a16="http://schemas.microsoft.com/office/drawing/2014/main" id="{C2DFF25D-20B8-4A94-B5FA-1C616572F783}"/>
              </a:ext>
            </a:extLst>
          </p:cNvPr>
          <p:cNvSpPr>
            <a:spLocks noGrp="1"/>
          </p:cNvSpPr>
          <p:nvPr>
            <p:ph type="ftr" sz="quarter" idx="1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11" name="Slide Number Placeholder 5">
            <a:extLst>
              <a:ext uri="{FF2B5EF4-FFF2-40B4-BE49-F238E27FC236}">
                <a16:creationId xmlns:a16="http://schemas.microsoft.com/office/drawing/2014/main" id="{4865AE96-9725-47B2-8D20-145BF2D24985}"/>
              </a:ext>
            </a:extLst>
          </p:cNvPr>
          <p:cNvSpPr>
            <a:spLocks noGrp="1"/>
          </p:cNvSpPr>
          <p:nvPr>
            <p:ph type="sldNum" sz="quarter" idx="1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806E9550-000B-4998-8C45-E1848CF47C99}" type="slidenum">
              <a:rPr lang="en-US">
                <a:solidFill>
                  <a:srgbClr val="445469">
                    <a:tint val="75000"/>
                  </a:srgbClr>
                </a:solidFill>
              </a:rPr>
              <a:pPr>
                <a:defRPr/>
              </a:pPr>
              <a:t>‹#›</a:t>
            </a:fld>
            <a:endParaRPr lang="en-US" dirty="0">
              <a:solidFill>
                <a:srgbClr val="445469">
                  <a:tint val="75000"/>
                </a:srgbClr>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5822" y="190264"/>
            <a:ext cx="2857143" cy="695238"/>
          </a:xfrm>
          <a:prstGeom prst="rect">
            <a:avLst/>
          </a:prstGeom>
        </p:spPr>
      </p:pic>
    </p:spTree>
    <p:extLst>
      <p:ext uri="{BB962C8B-B14F-4D97-AF65-F5344CB8AC3E}">
        <p14:creationId xmlns:p14="http://schemas.microsoft.com/office/powerpoint/2010/main" val="690889491"/>
      </p:ext>
    </p:extLst>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328A-8EF3-4843-B504-799FE34C0531}"/>
              </a:ext>
            </a:extLst>
          </p:cNvPr>
          <p:cNvSpPr>
            <a:spLocks noGrp="1"/>
          </p:cNvSpPr>
          <p:nvPr>
            <p:ph type="title"/>
          </p:nvPr>
        </p:nvSpPr>
        <p:spPr>
          <a:xfrm>
            <a:off x="650715" y="1371601"/>
            <a:ext cx="10890581" cy="981869"/>
          </a:xfrm>
          <a:prstGeom prst="rect">
            <a:avLst/>
          </a:prstGeom>
        </p:spPr>
        <p:txBody>
          <a:bodyPr/>
          <a:lstStyle/>
          <a:p>
            <a:r>
              <a:rPr lang="en-US" dirty="0"/>
              <a:t>Click to edit Master title style</a:t>
            </a:r>
            <a:endParaRPr lang="id-ID" dirty="0"/>
          </a:p>
        </p:txBody>
      </p:sp>
      <p:sp>
        <p:nvSpPr>
          <p:cNvPr id="6" name="Text Placeholder 5">
            <a:extLst>
              <a:ext uri="{FF2B5EF4-FFF2-40B4-BE49-F238E27FC236}">
                <a16:creationId xmlns:a16="http://schemas.microsoft.com/office/drawing/2014/main" id="{B7D6B470-9CEE-4F3F-8FB4-1DA6B358B3A6}"/>
              </a:ext>
            </a:extLst>
          </p:cNvPr>
          <p:cNvSpPr>
            <a:spLocks noGrp="1"/>
          </p:cNvSpPr>
          <p:nvPr>
            <p:ph type="body" sz="quarter" idx="12"/>
          </p:nvPr>
        </p:nvSpPr>
        <p:spPr>
          <a:xfrm>
            <a:off x="650379" y="2547144"/>
            <a:ext cx="10890581" cy="3396456"/>
          </a:xfrm>
          <a:prstGeom prst="rect">
            <a:avLst/>
          </a:prstGeom>
        </p:spPr>
        <p:txBody>
          <a:bodyPr/>
          <a:lstStyle>
            <a:lvl1pPr marL="428625" indent="-428625">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en-US" dirty="0"/>
              <a:t>Edit Master text styles</a:t>
            </a:r>
          </a:p>
        </p:txBody>
      </p:sp>
      <p:sp>
        <p:nvSpPr>
          <p:cNvPr id="4" name="Footer Placeholder 2">
            <a:extLst>
              <a:ext uri="{FF2B5EF4-FFF2-40B4-BE49-F238E27FC236}">
                <a16:creationId xmlns:a16="http://schemas.microsoft.com/office/drawing/2014/main" id="{82443F81-E18A-4AB3-9ACE-A33F3A2A046F}"/>
              </a:ext>
            </a:extLst>
          </p:cNvPr>
          <p:cNvSpPr>
            <a:spLocks noGrp="1"/>
          </p:cNvSpPr>
          <p:nvPr>
            <p:ph type="ftr" sz="quarter" idx="13"/>
          </p:nvPr>
        </p:nvSpPr>
        <p:spPr/>
        <p:txBody>
          <a:bodyPr/>
          <a:lstStyle>
            <a:lvl1pPr>
              <a:defRPr/>
            </a:lvl1pPr>
          </a:lstStyle>
          <a:p>
            <a:pPr>
              <a:defRPr/>
            </a:pPr>
            <a:endParaRPr lang="en-US">
              <a:solidFill>
                <a:srgbClr val="445469">
                  <a:tint val="75000"/>
                </a:srgbClr>
              </a:solidFill>
            </a:endParaRPr>
          </a:p>
        </p:txBody>
      </p:sp>
      <p:sp>
        <p:nvSpPr>
          <p:cNvPr id="5" name="Slide Number Placeholder 3">
            <a:extLst>
              <a:ext uri="{FF2B5EF4-FFF2-40B4-BE49-F238E27FC236}">
                <a16:creationId xmlns:a16="http://schemas.microsoft.com/office/drawing/2014/main" id="{9749CE8A-9BCD-446A-A3FF-A3CF6DF499B2}"/>
              </a:ext>
            </a:extLst>
          </p:cNvPr>
          <p:cNvSpPr>
            <a:spLocks noGrp="1"/>
          </p:cNvSpPr>
          <p:nvPr>
            <p:ph type="sldNum" sz="quarter" idx="14"/>
          </p:nvPr>
        </p:nvSpPr>
        <p:spPr/>
        <p:txBody>
          <a:bodyPr/>
          <a:lstStyle>
            <a:lvl1pPr>
              <a:defRPr/>
            </a:lvl1pPr>
          </a:lstStyle>
          <a:p>
            <a:pPr>
              <a:defRPr/>
            </a:pPr>
            <a:fld id="{D2AD496B-29E3-436B-83FA-A88F198FFB68}"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840795152"/>
      </p:ext>
    </p:extLst>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etitors">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8076159" y="1806499"/>
            <a:ext cx="2910684" cy="1397592"/>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Picture Placeholder 13"/>
          <p:cNvSpPr>
            <a:spLocks noGrp="1"/>
          </p:cNvSpPr>
          <p:nvPr>
            <p:ph type="pic" sz="quarter" idx="14"/>
          </p:nvPr>
        </p:nvSpPr>
        <p:spPr>
          <a:xfrm>
            <a:off x="1205189" y="1806499"/>
            <a:ext cx="2910684" cy="1397592"/>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7" name="Picture Placeholder 13"/>
          <p:cNvSpPr>
            <a:spLocks noGrp="1"/>
          </p:cNvSpPr>
          <p:nvPr>
            <p:ph type="pic" sz="quarter" idx="15"/>
          </p:nvPr>
        </p:nvSpPr>
        <p:spPr>
          <a:xfrm>
            <a:off x="4640677" y="1806499"/>
            <a:ext cx="2910684" cy="1397592"/>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Text Placeholder 3">
            <a:extLst>
              <a:ext uri="{FF2B5EF4-FFF2-40B4-BE49-F238E27FC236}">
                <a16:creationId xmlns:a16="http://schemas.microsoft.com/office/drawing/2014/main" id="{A0C13841-8713-4B2C-A4D0-BADC4B00C629}"/>
              </a:ext>
            </a:extLst>
          </p:cNvPr>
          <p:cNvSpPr>
            <a:spLocks noGrp="1"/>
          </p:cNvSpPr>
          <p:nvPr>
            <p:ph type="body" sz="quarter" idx="16"/>
          </p:nvPr>
        </p:nvSpPr>
        <p:spPr>
          <a:xfrm>
            <a:off x="1205189" y="3534493"/>
            <a:ext cx="9781651" cy="1272645"/>
          </a:xfrm>
          <a:prstGeom prst="rect">
            <a:avLst/>
          </a:prstGeom>
        </p:spPr>
        <p:txBody>
          <a:bodyPr/>
          <a:lstStyle>
            <a:lvl1pPr>
              <a:defRPr sz="1800"/>
            </a:lvl1pPr>
          </a:lstStyle>
          <a:p>
            <a:pPr lvl="0"/>
            <a:endParaRPr lang="id-ID" dirty="0"/>
          </a:p>
        </p:txBody>
      </p:sp>
      <p:sp>
        <p:nvSpPr>
          <p:cNvPr id="8" name="Footer Placeholder 4">
            <a:extLst>
              <a:ext uri="{FF2B5EF4-FFF2-40B4-BE49-F238E27FC236}">
                <a16:creationId xmlns:a16="http://schemas.microsoft.com/office/drawing/2014/main" id="{12062D0C-A092-4946-A0CF-9B6D8A1D7A18}"/>
              </a:ext>
            </a:extLst>
          </p:cNvPr>
          <p:cNvSpPr>
            <a:spLocks noGrp="1"/>
          </p:cNvSpPr>
          <p:nvPr>
            <p:ph type="ftr" sz="quarter" idx="17"/>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9" name="Slide Number Placeholder 5">
            <a:extLst>
              <a:ext uri="{FF2B5EF4-FFF2-40B4-BE49-F238E27FC236}">
                <a16:creationId xmlns:a16="http://schemas.microsoft.com/office/drawing/2014/main" id="{92661331-5ED6-48BB-85C6-F2C7D569357B}"/>
              </a:ext>
            </a:extLst>
          </p:cNvPr>
          <p:cNvSpPr>
            <a:spLocks noGrp="1"/>
          </p:cNvSpPr>
          <p:nvPr>
            <p:ph type="sldNum" sz="quarter" idx="18"/>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3C48ACD6-CE46-4540-A357-97150034EC5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092737635"/>
      </p:ext>
    </p:extLst>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etitors">
    <p:spTree>
      <p:nvGrpSpPr>
        <p:cNvPr id="1" name=""/>
        <p:cNvGrpSpPr/>
        <p:nvPr/>
      </p:nvGrpSpPr>
      <p:grpSpPr>
        <a:xfrm>
          <a:off x="0" y="0"/>
          <a:ext cx="0" cy="0"/>
          <a:chOff x="0" y="0"/>
          <a:chExt cx="0" cy="0"/>
        </a:xfrm>
      </p:grpSpPr>
      <p:sp>
        <p:nvSpPr>
          <p:cNvPr id="34" name="Picture Placeholder 13"/>
          <p:cNvSpPr>
            <a:spLocks noGrp="1"/>
          </p:cNvSpPr>
          <p:nvPr>
            <p:ph type="pic" sz="quarter" idx="14"/>
          </p:nvPr>
        </p:nvSpPr>
        <p:spPr>
          <a:xfrm>
            <a:off x="566265" y="1326782"/>
            <a:ext cx="3718344" cy="4008442"/>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Text Placeholder 4">
            <a:extLst>
              <a:ext uri="{FF2B5EF4-FFF2-40B4-BE49-F238E27FC236}">
                <a16:creationId xmlns:a16="http://schemas.microsoft.com/office/drawing/2014/main" id="{62DE6430-2778-4EE6-BE6D-5C8DDC542CAD}"/>
              </a:ext>
            </a:extLst>
          </p:cNvPr>
          <p:cNvSpPr>
            <a:spLocks noGrp="1"/>
          </p:cNvSpPr>
          <p:nvPr>
            <p:ph type="body" sz="quarter" idx="15"/>
          </p:nvPr>
        </p:nvSpPr>
        <p:spPr>
          <a:xfrm>
            <a:off x="5305219" y="2560642"/>
            <a:ext cx="6320691" cy="1436688"/>
          </a:xfrm>
          <a:prstGeom prst="rect">
            <a:avLst/>
          </a:prstGeom>
        </p:spPr>
        <p:txBody>
          <a:bodyPr/>
          <a:lstStyle/>
          <a:p>
            <a:pPr lvl="0"/>
            <a:endParaRPr lang="id-ID" dirty="0"/>
          </a:p>
        </p:txBody>
      </p:sp>
      <p:sp>
        <p:nvSpPr>
          <p:cNvPr id="4" name="Footer Placeholder 4">
            <a:extLst>
              <a:ext uri="{FF2B5EF4-FFF2-40B4-BE49-F238E27FC236}">
                <a16:creationId xmlns:a16="http://schemas.microsoft.com/office/drawing/2014/main" id="{FB402312-C349-4ABC-B1D5-F36E06F8CC02}"/>
              </a:ext>
            </a:extLst>
          </p:cNvPr>
          <p:cNvSpPr>
            <a:spLocks noGrp="1"/>
          </p:cNvSpPr>
          <p:nvPr>
            <p:ph type="ftr" sz="quarter" idx="16"/>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863A9FDC-3A85-41D8-9E46-AD550AB47F59}"/>
              </a:ext>
            </a:extLst>
          </p:cNvPr>
          <p:cNvSpPr>
            <a:spLocks noGrp="1"/>
          </p:cNvSpPr>
          <p:nvPr>
            <p:ph type="sldNum" sz="quarter" idx="17"/>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4BCD32A-2D7A-4A96-B496-FCCA183D092F}"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533800922"/>
      </p:ext>
    </p:extLst>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o Footer">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DE2DBEFD-5E76-4987-95A0-18B3465A46DC}"/>
              </a:ext>
            </a:extLst>
          </p:cNvPr>
          <p:cNvSpPr>
            <a:spLocks noGrp="1"/>
          </p:cNvSpPr>
          <p:nvPr>
            <p:ph type="ftr" sz="quarter" idx="1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3" name="Slide Number Placeholder 5">
            <a:extLst>
              <a:ext uri="{FF2B5EF4-FFF2-40B4-BE49-F238E27FC236}">
                <a16:creationId xmlns:a16="http://schemas.microsoft.com/office/drawing/2014/main" id="{9B53EFFC-E60F-4F23-B8A3-4E931ED7D456}"/>
              </a:ext>
            </a:extLst>
          </p:cNvPr>
          <p:cNvSpPr>
            <a:spLocks noGrp="1"/>
          </p:cNvSpPr>
          <p:nvPr>
            <p:ph type="sldNum" sz="quarter" idx="1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5373C02-DCD9-4CC0-8B44-6A63FF1054B0}"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066092061"/>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ur Mission 2">
    <p:spTree>
      <p:nvGrpSpPr>
        <p:cNvPr id="1" name=""/>
        <p:cNvGrpSpPr/>
        <p:nvPr/>
      </p:nvGrpSpPr>
      <p:grpSpPr>
        <a:xfrm>
          <a:off x="0" y="0"/>
          <a:ext cx="0" cy="0"/>
          <a:chOff x="0" y="0"/>
          <a:chExt cx="0" cy="0"/>
        </a:xfrm>
      </p:grpSpPr>
      <p:sp>
        <p:nvSpPr>
          <p:cNvPr id="4" name="Picture Placeholder 13"/>
          <p:cNvSpPr>
            <a:spLocks noGrp="1"/>
          </p:cNvSpPr>
          <p:nvPr>
            <p:ph type="pic" sz="quarter" idx="13"/>
          </p:nvPr>
        </p:nvSpPr>
        <p:spPr>
          <a:xfrm>
            <a:off x="6124520" y="1562517"/>
            <a:ext cx="6054419" cy="3384802"/>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Text Placeholder 5">
            <a:extLst>
              <a:ext uri="{FF2B5EF4-FFF2-40B4-BE49-F238E27FC236}">
                <a16:creationId xmlns:a16="http://schemas.microsoft.com/office/drawing/2014/main" id="{C4B7A209-DC34-421F-B9C0-0DF92AF51367}"/>
              </a:ext>
            </a:extLst>
          </p:cNvPr>
          <p:cNvSpPr>
            <a:spLocks noGrp="1"/>
          </p:cNvSpPr>
          <p:nvPr>
            <p:ph type="body" sz="quarter" idx="14"/>
          </p:nvPr>
        </p:nvSpPr>
        <p:spPr>
          <a:xfrm>
            <a:off x="1790373" y="3004344"/>
            <a:ext cx="3880067" cy="1943100"/>
          </a:xfrm>
          <a:prstGeom prst="rect">
            <a:avLst/>
          </a:prstGeom>
        </p:spPr>
        <p:txBody>
          <a:bodyPr/>
          <a:lstStyle>
            <a:lvl1pPr algn="r">
              <a:defRPr sz="2000"/>
            </a:lvl1pPr>
          </a:lstStyle>
          <a:p>
            <a:pPr lvl="0"/>
            <a:endParaRPr lang="id-ID" dirty="0"/>
          </a:p>
        </p:txBody>
      </p:sp>
      <p:sp>
        <p:nvSpPr>
          <p:cNvPr id="5" name="Footer Placeholder 4">
            <a:extLst>
              <a:ext uri="{FF2B5EF4-FFF2-40B4-BE49-F238E27FC236}">
                <a16:creationId xmlns:a16="http://schemas.microsoft.com/office/drawing/2014/main" id="{17A30679-0D43-4ED4-92E9-25ED9071952D}"/>
              </a:ext>
            </a:extLst>
          </p:cNvPr>
          <p:cNvSpPr>
            <a:spLocks noGrp="1"/>
          </p:cNvSpPr>
          <p:nvPr>
            <p:ph type="ftr" sz="quarter" idx="1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61C3AC34-2DD6-4946-922A-0BBF2DD52420}"/>
              </a:ext>
            </a:extLst>
          </p:cNvPr>
          <p:cNvSpPr>
            <a:spLocks noGrp="1"/>
          </p:cNvSpPr>
          <p:nvPr>
            <p:ph type="sldNum" sz="quarter" idx="1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229A3C1B-1BC5-4AAD-A035-79DAC6E3F33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186952017"/>
      </p:ext>
    </p:extLst>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g Picture v4">
    <p:spTree>
      <p:nvGrpSpPr>
        <p:cNvPr id="1" name=""/>
        <p:cNvGrpSpPr/>
        <p:nvPr/>
      </p:nvGrpSpPr>
      <p:grpSpPr>
        <a:xfrm>
          <a:off x="0" y="0"/>
          <a:ext cx="0" cy="0"/>
          <a:chOff x="0" y="0"/>
          <a:chExt cx="0" cy="0"/>
        </a:xfrm>
      </p:grpSpPr>
      <p:sp>
        <p:nvSpPr>
          <p:cNvPr id="4" name="Picture Placeholder 13"/>
          <p:cNvSpPr>
            <a:spLocks noGrp="1"/>
          </p:cNvSpPr>
          <p:nvPr>
            <p:ph type="pic" sz="quarter" idx="13"/>
          </p:nvPr>
        </p:nvSpPr>
        <p:spPr>
          <a:xfrm>
            <a:off x="3" y="2"/>
            <a:ext cx="12191999" cy="685800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53E37A87-DAC5-4065-AAC9-4796A2FB22F3}"/>
              </a:ext>
            </a:extLst>
          </p:cNvPr>
          <p:cNvSpPr>
            <a:spLocks noGrp="1"/>
          </p:cNvSpPr>
          <p:nvPr>
            <p:ph type="ftr" sz="quarter" idx="14"/>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BD3ADB64-DC9D-45F4-BDE3-86D3A81C1C51}"/>
              </a:ext>
            </a:extLst>
          </p:cNvPr>
          <p:cNvSpPr>
            <a:spLocks noGrp="1"/>
          </p:cNvSpPr>
          <p:nvPr>
            <p:ph type="sldNum" sz="quarter" idx="15"/>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22384345-DFF0-4072-B44F-C76E3B34098B}"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363799566"/>
      </p:ext>
    </p:extLst>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alf Picture Right">
    <p:spTree>
      <p:nvGrpSpPr>
        <p:cNvPr id="1" name=""/>
        <p:cNvGrpSpPr/>
        <p:nvPr/>
      </p:nvGrpSpPr>
      <p:grpSpPr>
        <a:xfrm>
          <a:off x="0" y="0"/>
          <a:ext cx="0" cy="0"/>
          <a:chOff x="0" y="0"/>
          <a:chExt cx="0" cy="0"/>
        </a:xfrm>
      </p:grpSpPr>
      <p:sp>
        <p:nvSpPr>
          <p:cNvPr id="38" name="Picture Placeholder 13"/>
          <p:cNvSpPr>
            <a:spLocks noGrp="1"/>
          </p:cNvSpPr>
          <p:nvPr>
            <p:ph type="pic" sz="quarter" idx="13"/>
          </p:nvPr>
        </p:nvSpPr>
        <p:spPr>
          <a:xfrm>
            <a:off x="5" y="0"/>
            <a:ext cx="6085703" cy="685800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E6F1BB88-E2E7-471C-8578-5B17B0780FD0}"/>
              </a:ext>
            </a:extLst>
          </p:cNvPr>
          <p:cNvSpPr>
            <a:spLocks noGrp="1"/>
          </p:cNvSpPr>
          <p:nvPr>
            <p:ph type="ftr" sz="quarter" idx="14"/>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BB3FD6E0-D7C3-4627-A7EB-B74311298203}"/>
              </a:ext>
            </a:extLst>
          </p:cNvPr>
          <p:cNvSpPr>
            <a:spLocks noGrp="1"/>
          </p:cNvSpPr>
          <p:nvPr>
            <p:ph type="sldNum" sz="quarter" idx="15"/>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B2F78644-6B50-423E-981A-451DF17F182F}"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321213224"/>
      </p:ext>
    </p:extLst>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Picture Left">
    <p:spTree>
      <p:nvGrpSpPr>
        <p:cNvPr id="1" name=""/>
        <p:cNvGrpSpPr/>
        <p:nvPr/>
      </p:nvGrpSpPr>
      <p:grpSpPr>
        <a:xfrm>
          <a:off x="0" y="0"/>
          <a:ext cx="0" cy="0"/>
          <a:chOff x="0" y="0"/>
          <a:chExt cx="0" cy="0"/>
        </a:xfrm>
      </p:grpSpPr>
      <p:sp>
        <p:nvSpPr>
          <p:cNvPr id="38" name="Picture Placeholder 13"/>
          <p:cNvSpPr>
            <a:spLocks noGrp="1"/>
          </p:cNvSpPr>
          <p:nvPr>
            <p:ph type="pic" sz="quarter" idx="13"/>
          </p:nvPr>
        </p:nvSpPr>
        <p:spPr>
          <a:xfrm>
            <a:off x="6" y="0"/>
            <a:ext cx="6085703" cy="685800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8647C2B9-A914-49B1-BAF1-6046FB5B0A34}"/>
              </a:ext>
            </a:extLst>
          </p:cNvPr>
          <p:cNvSpPr>
            <a:spLocks noGrp="1"/>
          </p:cNvSpPr>
          <p:nvPr>
            <p:ph type="ftr" sz="quarter" idx="14"/>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664A66E9-E533-4AE5-A5AF-A411DF97D098}"/>
              </a:ext>
            </a:extLst>
          </p:cNvPr>
          <p:cNvSpPr>
            <a:spLocks noGrp="1"/>
          </p:cNvSpPr>
          <p:nvPr>
            <p:ph type="sldNum" sz="quarter" idx="15"/>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CF8BE7CC-0668-4A30-A0B4-3C1FF4F3EE90}"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021331152"/>
      </p:ext>
    </p:extLst>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CB0434B7-5F39-4579-9AFA-C49B25A8333B}"/>
              </a:ext>
            </a:extLst>
          </p:cNvPr>
          <p:cNvSpPr>
            <a:spLocks noGrp="1"/>
          </p:cNvSpPr>
          <p:nvPr>
            <p:ph type="ftr" sz="quarter" idx="1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3" name="Slide Number Placeholder 5">
            <a:extLst>
              <a:ext uri="{FF2B5EF4-FFF2-40B4-BE49-F238E27FC236}">
                <a16:creationId xmlns:a16="http://schemas.microsoft.com/office/drawing/2014/main" id="{7DD9737F-0CEF-4032-9759-30A0A817F66D}"/>
              </a:ext>
            </a:extLst>
          </p:cNvPr>
          <p:cNvSpPr>
            <a:spLocks noGrp="1"/>
          </p:cNvSpPr>
          <p:nvPr>
            <p:ph type="sldNum" sz="quarter" idx="1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6EDDA9B9-27EC-415D-A680-8F5D0DD4CD6B}"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168259616"/>
      </p:ext>
    </p:extLst>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us no footer">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832238A8-4F03-48A4-A298-7E55F18813B0}"/>
              </a:ext>
            </a:extLst>
          </p:cNvPr>
          <p:cNvSpPr>
            <a:spLocks noGrp="1"/>
          </p:cNvSpPr>
          <p:nvPr>
            <p:ph type="ftr" sz="quarter" idx="1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3" name="Slide Number Placeholder 5">
            <a:extLst>
              <a:ext uri="{FF2B5EF4-FFF2-40B4-BE49-F238E27FC236}">
                <a16:creationId xmlns:a16="http://schemas.microsoft.com/office/drawing/2014/main" id="{141910FE-DAAC-4E6A-99ED-705B092F3484}"/>
              </a:ext>
            </a:extLst>
          </p:cNvPr>
          <p:cNvSpPr>
            <a:spLocks noGrp="1"/>
          </p:cNvSpPr>
          <p:nvPr>
            <p:ph type="sldNum" sz="quarter" idx="1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F73B77F8-0EA9-45C3-BF62-96DFD2D9E60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31654342"/>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ur vision 2">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 y="0"/>
            <a:ext cx="4338955" cy="6858000"/>
          </a:xfrm>
          <a:prstGeom prst="rect">
            <a:avLst/>
          </a:prstGeom>
        </p:spPr>
        <p:txBody>
          <a:bodyPr rtlCol="0">
            <a:normAutofit/>
          </a:bodyPr>
          <a:lstStyle/>
          <a:p>
            <a:pPr lvl="0"/>
            <a:endParaRPr lang="en-US" noProof="0"/>
          </a:p>
        </p:txBody>
      </p:sp>
      <p:sp>
        <p:nvSpPr>
          <p:cNvPr id="3" name="Footer Placeholder 4">
            <a:extLst>
              <a:ext uri="{FF2B5EF4-FFF2-40B4-BE49-F238E27FC236}">
                <a16:creationId xmlns:a16="http://schemas.microsoft.com/office/drawing/2014/main" id="{3997A7E2-1467-4B13-9676-0C4659459C9F}"/>
              </a:ext>
            </a:extLst>
          </p:cNvPr>
          <p:cNvSpPr>
            <a:spLocks noGrp="1"/>
          </p:cNvSpPr>
          <p:nvPr>
            <p:ph type="ftr" sz="quarter" idx="1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95BF45EA-12AB-4DF3-A86C-21E9EEDE6CA8}"/>
              </a:ext>
            </a:extLst>
          </p:cNvPr>
          <p:cNvSpPr>
            <a:spLocks noGrp="1"/>
          </p:cNvSpPr>
          <p:nvPr>
            <p:ph type="sldNum" sz="quarter" idx="1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09984EC3-E702-463B-9040-331E636FF4E9}"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089589997"/>
      </p:ext>
    </p:extLst>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Default Slid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4326379" y="443743"/>
            <a:ext cx="3539252" cy="5208105"/>
          </a:xfrm>
          <a:prstGeom prst="rect">
            <a:avLst/>
          </a:prstGeom>
        </p:spPr>
        <p:txBody>
          <a:bodyPr rtlCol="0">
            <a:normAutofit/>
          </a:bodyPr>
          <a:lstStyle/>
          <a:p>
            <a:pPr lvl="0"/>
            <a:endParaRPr lang="en-US" noProof="0"/>
          </a:p>
        </p:txBody>
      </p:sp>
      <p:sp>
        <p:nvSpPr>
          <p:cNvPr id="5" name="Text Placeholder 4">
            <a:extLst>
              <a:ext uri="{FF2B5EF4-FFF2-40B4-BE49-F238E27FC236}">
                <a16:creationId xmlns:a16="http://schemas.microsoft.com/office/drawing/2014/main" id="{5578D5F8-0961-4BAA-8D25-C552BA9A5B1B}"/>
              </a:ext>
            </a:extLst>
          </p:cNvPr>
          <p:cNvSpPr>
            <a:spLocks noGrp="1"/>
          </p:cNvSpPr>
          <p:nvPr>
            <p:ph type="body" sz="quarter" idx="11"/>
          </p:nvPr>
        </p:nvSpPr>
        <p:spPr>
          <a:xfrm>
            <a:off x="1580774" y="3048004"/>
            <a:ext cx="2443799" cy="2603500"/>
          </a:xfrm>
          <a:prstGeom prst="rect">
            <a:avLst/>
          </a:prstGeom>
        </p:spPr>
        <p:txBody>
          <a:bodyPr/>
          <a:lstStyle>
            <a:lvl1pPr>
              <a:defRPr sz="2000"/>
            </a:lvl1pPr>
          </a:lstStyle>
          <a:p>
            <a:pPr lvl="0"/>
            <a:endParaRPr lang="id-ID" dirty="0"/>
          </a:p>
        </p:txBody>
      </p:sp>
      <p:sp>
        <p:nvSpPr>
          <p:cNvPr id="8" name="Text Placeholder 4">
            <a:extLst>
              <a:ext uri="{FF2B5EF4-FFF2-40B4-BE49-F238E27FC236}">
                <a16:creationId xmlns:a16="http://schemas.microsoft.com/office/drawing/2014/main" id="{05AAA1C1-8BB3-49EC-A718-F969533A5FAD}"/>
              </a:ext>
            </a:extLst>
          </p:cNvPr>
          <p:cNvSpPr>
            <a:spLocks noGrp="1"/>
          </p:cNvSpPr>
          <p:nvPr>
            <p:ph type="body" sz="quarter" idx="12"/>
          </p:nvPr>
        </p:nvSpPr>
        <p:spPr>
          <a:xfrm>
            <a:off x="8167438" y="3047793"/>
            <a:ext cx="2443799" cy="2603500"/>
          </a:xfrm>
          <a:prstGeom prst="rect">
            <a:avLst/>
          </a:prstGeom>
        </p:spPr>
        <p:txBody>
          <a:bodyPr/>
          <a:lstStyle>
            <a:lvl1pPr>
              <a:defRPr sz="2000"/>
            </a:lvl1pPr>
          </a:lstStyle>
          <a:p>
            <a:pPr lvl="0"/>
            <a:endParaRPr lang="id-ID" dirty="0"/>
          </a:p>
        </p:txBody>
      </p:sp>
      <p:sp>
        <p:nvSpPr>
          <p:cNvPr id="6" name="Footer Placeholder 4">
            <a:extLst>
              <a:ext uri="{FF2B5EF4-FFF2-40B4-BE49-F238E27FC236}">
                <a16:creationId xmlns:a16="http://schemas.microsoft.com/office/drawing/2014/main" id="{2052FD0C-421F-47EF-A7BD-7BA0F393225F}"/>
              </a:ext>
            </a:extLst>
          </p:cNvPr>
          <p:cNvSpPr>
            <a:spLocks noGrp="1"/>
          </p:cNvSpPr>
          <p:nvPr>
            <p:ph type="ftr" sz="quarter" idx="1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9" name="Slide Number Placeholder 5">
            <a:extLst>
              <a:ext uri="{FF2B5EF4-FFF2-40B4-BE49-F238E27FC236}">
                <a16:creationId xmlns:a16="http://schemas.microsoft.com/office/drawing/2014/main" id="{892E9706-539E-4C1D-964C-B2D9AA5A8C95}"/>
              </a:ext>
            </a:extLst>
          </p:cNvPr>
          <p:cNvSpPr>
            <a:spLocks noGrp="1"/>
          </p:cNvSpPr>
          <p:nvPr>
            <p:ph type="sldNum" sz="quarter" idx="1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C669CE15-BB6D-4A78-A530-34F008B2C2C3}"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801850849"/>
      </p:ext>
    </p:extLst>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stimonials_E">
    <p:spTree>
      <p:nvGrpSpPr>
        <p:cNvPr id="1" name=""/>
        <p:cNvGrpSpPr/>
        <p:nvPr/>
      </p:nvGrpSpPr>
      <p:grpSpPr>
        <a:xfrm>
          <a:off x="0" y="0"/>
          <a:ext cx="0" cy="0"/>
          <a:chOff x="0" y="0"/>
          <a:chExt cx="0" cy="0"/>
        </a:xfrm>
      </p:grpSpPr>
      <p:sp>
        <p:nvSpPr>
          <p:cNvPr id="9" name="Picture Placeholder 13"/>
          <p:cNvSpPr>
            <a:spLocks noGrp="1" noChangeAspect="1"/>
          </p:cNvSpPr>
          <p:nvPr>
            <p:ph type="pic" sz="quarter" idx="20"/>
          </p:nvPr>
        </p:nvSpPr>
        <p:spPr>
          <a:xfrm>
            <a:off x="9029610" y="4343423"/>
            <a:ext cx="764527" cy="76384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10" name="Picture Placeholder 13"/>
          <p:cNvSpPr>
            <a:spLocks noGrp="1" noChangeAspect="1"/>
          </p:cNvSpPr>
          <p:nvPr>
            <p:ph type="pic" sz="quarter" idx="21"/>
          </p:nvPr>
        </p:nvSpPr>
        <p:spPr>
          <a:xfrm>
            <a:off x="5678004" y="4318873"/>
            <a:ext cx="858317" cy="857546"/>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14" name="Picture Placeholder 13"/>
          <p:cNvSpPr>
            <a:spLocks noGrp="1" noChangeAspect="1"/>
          </p:cNvSpPr>
          <p:nvPr>
            <p:ph type="pic" sz="quarter" idx="22"/>
          </p:nvPr>
        </p:nvSpPr>
        <p:spPr>
          <a:xfrm>
            <a:off x="2426369" y="4343423"/>
            <a:ext cx="764527" cy="76384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5" name="Footer Placeholder 4">
            <a:extLst>
              <a:ext uri="{FF2B5EF4-FFF2-40B4-BE49-F238E27FC236}">
                <a16:creationId xmlns:a16="http://schemas.microsoft.com/office/drawing/2014/main" id="{C795EFBE-B010-4B32-8E32-209D84C5CF2D}"/>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EC891068-EFBA-4ED4-9EAA-834A6479730B}"/>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F2C08997-EBF0-4905-8F7D-51BA67ECFE73}"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980485057"/>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eople_are_saying">
    <p:spTree>
      <p:nvGrpSpPr>
        <p:cNvPr id="1" name=""/>
        <p:cNvGrpSpPr/>
        <p:nvPr/>
      </p:nvGrpSpPr>
      <p:grpSpPr>
        <a:xfrm>
          <a:off x="0" y="0"/>
          <a:ext cx="0" cy="0"/>
          <a:chOff x="0" y="0"/>
          <a:chExt cx="0" cy="0"/>
        </a:xfrm>
      </p:grpSpPr>
      <p:sp>
        <p:nvSpPr>
          <p:cNvPr id="14" name="Picture Placeholder 13"/>
          <p:cNvSpPr>
            <a:spLocks noGrp="1" noChangeAspect="1"/>
          </p:cNvSpPr>
          <p:nvPr>
            <p:ph type="pic" sz="quarter" idx="22"/>
          </p:nvPr>
        </p:nvSpPr>
        <p:spPr>
          <a:xfrm>
            <a:off x="5703983" y="3183672"/>
            <a:ext cx="764527" cy="76384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8" name="Picture Placeholder 13"/>
          <p:cNvSpPr>
            <a:spLocks noGrp="1" noChangeAspect="1"/>
          </p:cNvSpPr>
          <p:nvPr>
            <p:ph type="pic" sz="quarter" idx="23"/>
          </p:nvPr>
        </p:nvSpPr>
        <p:spPr>
          <a:xfrm>
            <a:off x="9191042" y="3183672"/>
            <a:ext cx="764527" cy="76384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13" name="Picture Placeholder 13"/>
          <p:cNvSpPr>
            <a:spLocks noGrp="1" noChangeAspect="1"/>
          </p:cNvSpPr>
          <p:nvPr>
            <p:ph type="pic" sz="quarter" idx="24"/>
          </p:nvPr>
        </p:nvSpPr>
        <p:spPr>
          <a:xfrm>
            <a:off x="2194059" y="3183672"/>
            <a:ext cx="764527" cy="76384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5" name="Footer Placeholder 4">
            <a:extLst>
              <a:ext uri="{FF2B5EF4-FFF2-40B4-BE49-F238E27FC236}">
                <a16:creationId xmlns:a16="http://schemas.microsoft.com/office/drawing/2014/main" id="{8D0D20B5-2730-40C7-8AA8-DD42D8EFECD2}"/>
              </a:ext>
            </a:extLst>
          </p:cNvPr>
          <p:cNvSpPr>
            <a:spLocks noGrp="1"/>
          </p:cNvSpPr>
          <p:nvPr>
            <p:ph type="ftr" sz="quarter" idx="2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A7C80C47-B78A-439F-BA8A-578F5FB44E27}"/>
              </a:ext>
            </a:extLst>
          </p:cNvPr>
          <p:cNvSpPr>
            <a:spLocks noGrp="1"/>
          </p:cNvSpPr>
          <p:nvPr>
            <p:ph type="sldNum" sz="quarter" idx="2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869B187D-0717-435C-B88F-0D047D852BF6}"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053565760"/>
      </p:ext>
    </p:extLst>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Happy Customers">
    <p:spTree>
      <p:nvGrpSpPr>
        <p:cNvPr id="1" name=""/>
        <p:cNvGrpSpPr/>
        <p:nvPr/>
      </p:nvGrpSpPr>
      <p:grpSpPr>
        <a:xfrm>
          <a:off x="0" y="0"/>
          <a:ext cx="0" cy="0"/>
          <a:chOff x="0" y="0"/>
          <a:chExt cx="0" cy="0"/>
        </a:xfrm>
      </p:grpSpPr>
      <p:sp>
        <p:nvSpPr>
          <p:cNvPr id="10" name="Picture Placeholder 13"/>
          <p:cNvSpPr>
            <a:spLocks noGrp="1" noChangeAspect="1"/>
          </p:cNvSpPr>
          <p:nvPr>
            <p:ph type="pic" sz="quarter" idx="24"/>
          </p:nvPr>
        </p:nvSpPr>
        <p:spPr>
          <a:xfrm>
            <a:off x="4105792" y="2038920"/>
            <a:ext cx="1441553" cy="144026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17" name="Picture Placeholder 13"/>
          <p:cNvSpPr>
            <a:spLocks noGrp="1" noChangeAspect="1"/>
          </p:cNvSpPr>
          <p:nvPr>
            <p:ph type="pic" sz="quarter" idx="25"/>
          </p:nvPr>
        </p:nvSpPr>
        <p:spPr>
          <a:xfrm>
            <a:off x="6621046" y="2038920"/>
            <a:ext cx="1441553" cy="144026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21" name="Picture Placeholder 13"/>
          <p:cNvSpPr>
            <a:spLocks noGrp="1" noChangeAspect="1"/>
          </p:cNvSpPr>
          <p:nvPr>
            <p:ph type="pic" sz="quarter" idx="26"/>
          </p:nvPr>
        </p:nvSpPr>
        <p:spPr>
          <a:xfrm>
            <a:off x="9136301" y="2038920"/>
            <a:ext cx="1441553" cy="144026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25" name="Picture Placeholder 13"/>
          <p:cNvSpPr>
            <a:spLocks noGrp="1" noChangeAspect="1"/>
          </p:cNvSpPr>
          <p:nvPr>
            <p:ph type="pic" sz="quarter" idx="27"/>
          </p:nvPr>
        </p:nvSpPr>
        <p:spPr>
          <a:xfrm>
            <a:off x="1579104" y="2038920"/>
            <a:ext cx="1441553" cy="1440260"/>
          </a:xfrm>
          <a:prstGeom prst="ellipse">
            <a:avLst/>
          </a:prstGeom>
        </p:spPr>
        <p:txBody>
          <a:bodyPr rtlCol="0">
            <a:noAutofit/>
          </a:bodyPr>
          <a:lstStyle>
            <a:lvl1pPr marL="0" indent="0">
              <a:lnSpc>
                <a:spcPct val="130000"/>
              </a:lnSpc>
              <a:buNone/>
              <a:defRPr sz="750" baseline="0"/>
            </a:lvl1pPr>
          </a:lstStyle>
          <a:p>
            <a:pPr lvl="0"/>
            <a:r>
              <a:rPr lang="en-US" noProof="0"/>
              <a:t>Drag picture to placeholder or click icon to add</a:t>
            </a:r>
            <a:endParaRPr lang="en-US" noProof="0" dirty="0"/>
          </a:p>
        </p:txBody>
      </p:sp>
      <p:sp>
        <p:nvSpPr>
          <p:cNvPr id="6" name="Footer Placeholder 4">
            <a:extLst>
              <a:ext uri="{FF2B5EF4-FFF2-40B4-BE49-F238E27FC236}">
                <a16:creationId xmlns:a16="http://schemas.microsoft.com/office/drawing/2014/main" id="{F11CF532-DD75-4427-A06E-EC9469CC66CF}"/>
              </a:ext>
            </a:extLst>
          </p:cNvPr>
          <p:cNvSpPr>
            <a:spLocks noGrp="1"/>
          </p:cNvSpPr>
          <p:nvPr>
            <p:ph type="ftr" sz="quarter" idx="28"/>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CAF4500B-5098-4D93-B26C-848E3F81D122}"/>
              </a:ext>
            </a:extLst>
          </p:cNvPr>
          <p:cNvSpPr>
            <a:spLocks noGrp="1"/>
          </p:cNvSpPr>
          <p:nvPr>
            <p:ph type="sldNum" sz="quarter" idx="29"/>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7F2866CD-E758-494F-A81B-3892A89C71D2}"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359573069"/>
      </p:ext>
    </p:extLst>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Welcome_message_helium">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9367481" y="1972859"/>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15" name="Picture Placeholder 3"/>
          <p:cNvSpPr>
            <a:spLocks noGrp="1"/>
          </p:cNvSpPr>
          <p:nvPr>
            <p:ph type="pic" sz="quarter" idx="12"/>
          </p:nvPr>
        </p:nvSpPr>
        <p:spPr>
          <a:xfrm>
            <a:off x="6703601" y="1972859"/>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25" name="Picture Placeholder 3"/>
          <p:cNvSpPr>
            <a:spLocks noGrp="1"/>
          </p:cNvSpPr>
          <p:nvPr>
            <p:ph type="pic" sz="quarter" idx="13"/>
          </p:nvPr>
        </p:nvSpPr>
        <p:spPr>
          <a:xfrm>
            <a:off x="4005415" y="1972859"/>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34" name="Picture Placeholder 3"/>
          <p:cNvSpPr>
            <a:spLocks noGrp="1"/>
          </p:cNvSpPr>
          <p:nvPr>
            <p:ph type="pic" sz="quarter" idx="14"/>
          </p:nvPr>
        </p:nvSpPr>
        <p:spPr>
          <a:xfrm>
            <a:off x="1341536" y="1972859"/>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6" name="Footer Placeholder 4">
            <a:extLst>
              <a:ext uri="{FF2B5EF4-FFF2-40B4-BE49-F238E27FC236}">
                <a16:creationId xmlns:a16="http://schemas.microsoft.com/office/drawing/2014/main" id="{C1684E01-0A38-4855-BD0F-D0DC48B45A3B}"/>
              </a:ext>
            </a:extLst>
          </p:cNvPr>
          <p:cNvSpPr>
            <a:spLocks noGrp="1"/>
          </p:cNvSpPr>
          <p:nvPr>
            <p:ph type="ftr" sz="quarter" idx="1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61BAE97A-BAD5-4876-8911-DC9E842B645A}"/>
              </a:ext>
            </a:extLst>
          </p:cNvPr>
          <p:cNvSpPr>
            <a:spLocks noGrp="1"/>
          </p:cNvSpPr>
          <p:nvPr>
            <p:ph type="sldNum" sz="quarter" idx="1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02E26E55-43B0-4F90-ACD8-4B87CB8DC608}"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352888455"/>
      </p:ext>
    </p:extLst>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adership skils">
    <p:spTree>
      <p:nvGrpSpPr>
        <p:cNvPr id="1" name=""/>
        <p:cNvGrpSpPr/>
        <p:nvPr/>
      </p:nvGrpSpPr>
      <p:grpSpPr>
        <a:xfrm>
          <a:off x="0" y="0"/>
          <a:ext cx="0" cy="0"/>
          <a:chOff x="0" y="0"/>
          <a:chExt cx="0" cy="0"/>
        </a:xfrm>
      </p:grpSpPr>
      <p:sp>
        <p:nvSpPr>
          <p:cNvPr id="34" name="Picture Placeholder 3"/>
          <p:cNvSpPr>
            <a:spLocks noGrp="1"/>
          </p:cNvSpPr>
          <p:nvPr>
            <p:ph type="pic" sz="quarter" idx="14"/>
          </p:nvPr>
        </p:nvSpPr>
        <p:spPr>
          <a:xfrm>
            <a:off x="1341536" y="1972859"/>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3129396F-2A9C-4CD8-BBFA-089AAC82320B}"/>
              </a:ext>
            </a:extLst>
          </p:cNvPr>
          <p:cNvSpPr>
            <a:spLocks noGrp="1"/>
          </p:cNvSpPr>
          <p:nvPr>
            <p:ph type="ftr" sz="quarter" idx="1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AE2748EE-5278-4D3B-A7DE-29A335962781}"/>
              </a:ext>
            </a:extLst>
          </p:cNvPr>
          <p:cNvSpPr>
            <a:spLocks noGrp="1"/>
          </p:cNvSpPr>
          <p:nvPr>
            <p:ph type="sldNum" sz="quarter" idx="1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4ACC775A-2517-43C9-BE9B-56D695240E0D}"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045220838"/>
      </p:ext>
    </p:extLst>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am_of_3_2">
    <p:spTree>
      <p:nvGrpSpPr>
        <p:cNvPr id="1" name=""/>
        <p:cNvGrpSpPr/>
        <p:nvPr/>
      </p:nvGrpSpPr>
      <p:grpSpPr>
        <a:xfrm>
          <a:off x="0" y="0"/>
          <a:ext cx="0" cy="0"/>
          <a:chOff x="0" y="0"/>
          <a:chExt cx="0" cy="0"/>
        </a:xfrm>
      </p:grpSpPr>
      <p:sp>
        <p:nvSpPr>
          <p:cNvPr id="9" name="Picture Placeholder 3"/>
          <p:cNvSpPr>
            <a:spLocks noGrp="1"/>
          </p:cNvSpPr>
          <p:nvPr>
            <p:ph type="pic" sz="quarter" idx="10"/>
          </p:nvPr>
        </p:nvSpPr>
        <p:spPr>
          <a:xfrm>
            <a:off x="8061389" y="2007147"/>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rtlCol="0">
            <a:normAutofit/>
          </a:bodyPr>
          <a:lstStyle/>
          <a:p>
            <a:pPr lvl="0"/>
            <a:endParaRPr lang="en-US" noProof="0"/>
          </a:p>
        </p:txBody>
      </p:sp>
      <p:sp>
        <p:nvSpPr>
          <p:cNvPr id="13" name="Picture Placeholder 3"/>
          <p:cNvSpPr>
            <a:spLocks noGrp="1"/>
          </p:cNvSpPr>
          <p:nvPr>
            <p:ph type="pic" sz="quarter" idx="11"/>
          </p:nvPr>
        </p:nvSpPr>
        <p:spPr>
          <a:xfrm>
            <a:off x="2227778" y="2007147"/>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rtlCol="0">
            <a:normAutofit/>
          </a:bodyPr>
          <a:lstStyle/>
          <a:p>
            <a:pPr lvl="0"/>
            <a:endParaRPr lang="en-US" noProof="0"/>
          </a:p>
        </p:txBody>
      </p:sp>
      <p:sp>
        <p:nvSpPr>
          <p:cNvPr id="17" name="Picture Placeholder 3"/>
          <p:cNvSpPr>
            <a:spLocks noGrp="1"/>
          </p:cNvSpPr>
          <p:nvPr>
            <p:ph type="pic" sz="quarter" idx="12"/>
          </p:nvPr>
        </p:nvSpPr>
        <p:spPr>
          <a:xfrm>
            <a:off x="5149171" y="2007147"/>
            <a:ext cx="1866540" cy="2207708"/>
          </a:xfrm>
          <a:custGeom>
            <a:avLst/>
            <a:gdLst>
              <a:gd name="connsiteX0" fmla="*/ 0 w 6378575"/>
              <a:gd name="connsiteY0" fmla="*/ 2352675 h 4705350"/>
              <a:gd name="connsiteX1" fmla="*/ 1644708 w 6378575"/>
              <a:gd name="connsiteY1" fmla="*/ 1 h 4705350"/>
              <a:gd name="connsiteX2" fmla="*/ 4733867 w 6378575"/>
              <a:gd name="connsiteY2" fmla="*/ 1 h 4705350"/>
              <a:gd name="connsiteX3" fmla="*/ 6378575 w 6378575"/>
              <a:gd name="connsiteY3" fmla="*/ 2352675 h 4705350"/>
              <a:gd name="connsiteX4" fmla="*/ 4733867 w 6378575"/>
              <a:gd name="connsiteY4" fmla="*/ 4705349 h 4705350"/>
              <a:gd name="connsiteX5" fmla="*/ 1644708 w 6378575"/>
              <a:gd name="connsiteY5" fmla="*/ 4705349 h 4705350"/>
              <a:gd name="connsiteX6" fmla="*/ 0 w 6378575"/>
              <a:gd name="connsiteY6" fmla="*/ 2352675 h 4705350"/>
              <a:gd name="connsiteX0" fmla="*/ 0 w 6378575"/>
              <a:gd name="connsiteY0" fmla="*/ 3289376 h 5642050"/>
              <a:gd name="connsiteX1" fmla="*/ 1644708 w 6378575"/>
              <a:gd name="connsiteY1" fmla="*/ 936702 h 5642050"/>
              <a:gd name="connsiteX2" fmla="*/ 3551837 w 6378575"/>
              <a:gd name="connsiteY2" fmla="*/ 0 h 5642050"/>
              <a:gd name="connsiteX3" fmla="*/ 6378575 w 6378575"/>
              <a:gd name="connsiteY3" fmla="*/ 3289376 h 5642050"/>
              <a:gd name="connsiteX4" fmla="*/ 4733867 w 6378575"/>
              <a:gd name="connsiteY4" fmla="*/ 5642050 h 5642050"/>
              <a:gd name="connsiteX5" fmla="*/ 1644708 w 6378575"/>
              <a:gd name="connsiteY5" fmla="*/ 5642050 h 5642050"/>
              <a:gd name="connsiteX6" fmla="*/ 0 w 6378575"/>
              <a:gd name="connsiteY6" fmla="*/ 3289376 h 5642050"/>
              <a:gd name="connsiteX0" fmla="*/ 0 w 5374965"/>
              <a:gd name="connsiteY0" fmla="*/ 3289376 h 5642050"/>
              <a:gd name="connsiteX1" fmla="*/ 1644708 w 5374965"/>
              <a:gd name="connsiteY1" fmla="*/ 936702 h 5642050"/>
              <a:gd name="connsiteX2" fmla="*/ 3551837 w 5374965"/>
              <a:gd name="connsiteY2" fmla="*/ 0 h 5642050"/>
              <a:gd name="connsiteX3" fmla="*/ 5374965 w 5374965"/>
              <a:gd name="connsiteY3" fmla="*/ 925317 h 5642050"/>
              <a:gd name="connsiteX4" fmla="*/ 4733867 w 5374965"/>
              <a:gd name="connsiteY4" fmla="*/ 5642050 h 5642050"/>
              <a:gd name="connsiteX5" fmla="*/ 1644708 w 5374965"/>
              <a:gd name="connsiteY5" fmla="*/ 5642050 h 5642050"/>
              <a:gd name="connsiteX6" fmla="*/ 0 w 5374965"/>
              <a:gd name="connsiteY6" fmla="*/ 3289376 h 5642050"/>
              <a:gd name="connsiteX0" fmla="*/ 0 w 5402940"/>
              <a:gd name="connsiteY0" fmla="*/ 3289376 h 5642050"/>
              <a:gd name="connsiteX1" fmla="*/ 1644708 w 5402940"/>
              <a:gd name="connsiteY1" fmla="*/ 936702 h 5642050"/>
              <a:gd name="connsiteX2" fmla="*/ 3551837 w 5402940"/>
              <a:gd name="connsiteY2" fmla="*/ 0 h 5642050"/>
              <a:gd name="connsiteX3" fmla="*/ 5374965 w 5402940"/>
              <a:gd name="connsiteY3" fmla="*/ 925317 h 5642050"/>
              <a:gd name="connsiteX4" fmla="*/ 5402940 w 5402940"/>
              <a:gd name="connsiteY4" fmla="*/ 3389503 h 5642050"/>
              <a:gd name="connsiteX5" fmla="*/ 1644708 w 5402940"/>
              <a:gd name="connsiteY5" fmla="*/ 5642050 h 5642050"/>
              <a:gd name="connsiteX6" fmla="*/ 0 w 5402940"/>
              <a:gd name="connsiteY6" fmla="*/ 3289376 h 5642050"/>
              <a:gd name="connsiteX0" fmla="*/ 0 w 5402940"/>
              <a:gd name="connsiteY0" fmla="*/ 3289376 h 4415416"/>
              <a:gd name="connsiteX1" fmla="*/ 1644708 w 5402940"/>
              <a:gd name="connsiteY1" fmla="*/ 936702 h 4415416"/>
              <a:gd name="connsiteX2" fmla="*/ 3551837 w 5402940"/>
              <a:gd name="connsiteY2" fmla="*/ 0 h 4415416"/>
              <a:gd name="connsiteX3" fmla="*/ 5374965 w 5402940"/>
              <a:gd name="connsiteY3" fmla="*/ 925317 h 4415416"/>
              <a:gd name="connsiteX4" fmla="*/ 5402940 w 5402940"/>
              <a:gd name="connsiteY4" fmla="*/ 3389503 h 4415416"/>
              <a:gd name="connsiteX5" fmla="*/ 3473508 w 5402940"/>
              <a:gd name="connsiteY5" fmla="*/ 4415416 h 4415416"/>
              <a:gd name="connsiteX6" fmla="*/ 0 w 5402940"/>
              <a:gd name="connsiteY6" fmla="*/ 3289376 h 4415416"/>
              <a:gd name="connsiteX0" fmla="*/ 5673 w 3758232"/>
              <a:gd name="connsiteY0" fmla="*/ 3445493 h 4415416"/>
              <a:gd name="connsiteX1" fmla="*/ 0 w 3758232"/>
              <a:gd name="connsiteY1" fmla="*/ 936702 h 4415416"/>
              <a:gd name="connsiteX2" fmla="*/ 1907129 w 3758232"/>
              <a:gd name="connsiteY2" fmla="*/ 0 h 4415416"/>
              <a:gd name="connsiteX3" fmla="*/ 3730257 w 3758232"/>
              <a:gd name="connsiteY3" fmla="*/ 925317 h 4415416"/>
              <a:gd name="connsiteX4" fmla="*/ 3758232 w 3758232"/>
              <a:gd name="connsiteY4" fmla="*/ 3389503 h 4415416"/>
              <a:gd name="connsiteX5" fmla="*/ 1828800 w 3758232"/>
              <a:gd name="connsiteY5" fmla="*/ 4415416 h 4415416"/>
              <a:gd name="connsiteX6" fmla="*/ 5673 w 3758232"/>
              <a:gd name="connsiteY6" fmla="*/ 3445493 h 4415416"/>
              <a:gd name="connsiteX0" fmla="*/ 5673 w 3730257"/>
              <a:gd name="connsiteY0" fmla="*/ 3445493 h 4415416"/>
              <a:gd name="connsiteX1" fmla="*/ 0 w 3730257"/>
              <a:gd name="connsiteY1" fmla="*/ 936702 h 4415416"/>
              <a:gd name="connsiteX2" fmla="*/ 1907129 w 3730257"/>
              <a:gd name="connsiteY2" fmla="*/ 0 h 4415416"/>
              <a:gd name="connsiteX3" fmla="*/ 3730257 w 3730257"/>
              <a:gd name="connsiteY3" fmla="*/ 925317 h 4415416"/>
              <a:gd name="connsiteX4" fmla="*/ 3705981 w 3730257"/>
              <a:gd name="connsiteY4" fmla="*/ 3415629 h 4415416"/>
              <a:gd name="connsiteX5" fmla="*/ 1828800 w 3730257"/>
              <a:gd name="connsiteY5" fmla="*/ 4415416 h 4415416"/>
              <a:gd name="connsiteX6" fmla="*/ 5673 w 373025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30257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28800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56721 w 3732107"/>
              <a:gd name="connsiteY5" fmla="*/ 4415416 h 4415416"/>
              <a:gd name="connsiteX6" fmla="*/ 5673 w 3732107"/>
              <a:gd name="connsiteY6" fmla="*/ 3445493 h 4415416"/>
              <a:gd name="connsiteX0" fmla="*/ 5673 w 3732107"/>
              <a:gd name="connsiteY0" fmla="*/ 3445493 h 4415416"/>
              <a:gd name="connsiteX1" fmla="*/ 0 w 3732107"/>
              <a:gd name="connsiteY1" fmla="*/ 936702 h 4415416"/>
              <a:gd name="connsiteX2" fmla="*/ 1907129 w 3732107"/>
              <a:gd name="connsiteY2" fmla="*/ 0 h 4415416"/>
              <a:gd name="connsiteX3" fmla="*/ 3717194 w 3732107"/>
              <a:gd name="connsiteY3" fmla="*/ 925317 h 4415416"/>
              <a:gd name="connsiteX4" fmla="*/ 3732107 w 3732107"/>
              <a:gd name="connsiteY4" fmla="*/ 3428691 h 4415416"/>
              <a:gd name="connsiteX5" fmla="*/ 1894821 w 3732107"/>
              <a:gd name="connsiteY5" fmla="*/ 4415416 h 4415416"/>
              <a:gd name="connsiteX6" fmla="*/ 5673 w 3732107"/>
              <a:gd name="connsiteY6" fmla="*/ 3445493 h 441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107" h="4415416">
                <a:moveTo>
                  <a:pt x="5673" y="3445493"/>
                </a:moveTo>
                <a:lnTo>
                  <a:pt x="0" y="936702"/>
                </a:lnTo>
                <a:lnTo>
                  <a:pt x="1907129" y="0"/>
                </a:lnTo>
                <a:lnTo>
                  <a:pt x="3717194" y="925317"/>
                </a:lnTo>
                <a:cubicBezTo>
                  <a:pt x="3717811" y="1759775"/>
                  <a:pt x="3731490" y="2594233"/>
                  <a:pt x="3732107" y="3428691"/>
                </a:cubicBezTo>
                <a:lnTo>
                  <a:pt x="1894821" y="4415416"/>
                </a:lnTo>
                <a:lnTo>
                  <a:pt x="5673" y="3445493"/>
                </a:lnTo>
                <a:close/>
              </a:path>
            </a:pathLst>
          </a:custGeom>
        </p:spPr>
        <p:txBody>
          <a:bodyPr rtlCol="0">
            <a:normAutofit/>
          </a:bodyPr>
          <a:lstStyle/>
          <a:p>
            <a:pPr lvl="0"/>
            <a:endParaRPr lang="en-US" noProof="0"/>
          </a:p>
        </p:txBody>
      </p:sp>
      <p:sp>
        <p:nvSpPr>
          <p:cNvPr id="5" name="Footer Placeholder 4">
            <a:extLst>
              <a:ext uri="{FF2B5EF4-FFF2-40B4-BE49-F238E27FC236}">
                <a16:creationId xmlns:a16="http://schemas.microsoft.com/office/drawing/2014/main" id="{A8F8DA3C-5F14-4CF8-ACDB-65BAAD9AAB49}"/>
              </a:ext>
            </a:extLst>
          </p:cNvPr>
          <p:cNvSpPr>
            <a:spLocks noGrp="1"/>
          </p:cNvSpPr>
          <p:nvPr>
            <p:ph type="ftr" sz="quarter" idx="1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4FBAA53D-C477-47AF-B3EB-A6430403AAAD}"/>
              </a:ext>
            </a:extLst>
          </p:cNvPr>
          <p:cNvSpPr>
            <a:spLocks noGrp="1"/>
          </p:cNvSpPr>
          <p:nvPr>
            <p:ph type="sldNum" sz="quarter" idx="1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DEC7C192-B97D-4623-9F6D-ECE5DBE15D4B}"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322155572"/>
      </p:ext>
    </p:extLst>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ontact Us-Boost">
    <p:spTree>
      <p:nvGrpSpPr>
        <p:cNvPr id="1" name=""/>
        <p:cNvGrpSpPr/>
        <p:nvPr/>
      </p:nvGrpSpPr>
      <p:grpSpPr>
        <a:xfrm>
          <a:off x="0" y="0"/>
          <a:ext cx="0" cy="0"/>
          <a:chOff x="0" y="0"/>
          <a:chExt cx="0" cy="0"/>
        </a:xfrm>
      </p:grpSpPr>
      <p:sp>
        <p:nvSpPr>
          <p:cNvPr id="19" name="Picture Placeholder 18"/>
          <p:cNvSpPr>
            <a:spLocks noGrp="1"/>
          </p:cNvSpPr>
          <p:nvPr>
            <p:ph type="pic" sz="quarter" idx="11"/>
          </p:nvPr>
        </p:nvSpPr>
        <p:spPr>
          <a:xfrm>
            <a:off x="716145" y="4"/>
            <a:ext cx="5863995" cy="6714334"/>
          </a:xfrm>
          <a:custGeom>
            <a:avLst/>
            <a:gdLst>
              <a:gd name="connsiteX0" fmla="*/ 8955694 w 11724934"/>
              <a:gd name="connsiteY0" fmla="*/ 2976334 h 13428667"/>
              <a:gd name="connsiteX1" fmla="*/ 3330999 w 11724934"/>
              <a:gd name="connsiteY1" fmla="*/ 12125956 h 13428667"/>
              <a:gd name="connsiteX2" fmla="*/ 3074428 w 11724934"/>
              <a:gd name="connsiteY2" fmla="*/ 11690634 h 13428667"/>
              <a:gd name="connsiteX3" fmla="*/ 8133670 w 11724934"/>
              <a:gd name="connsiteY3" fmla="*/ 3460824 h 13428667"/>
              <a:gd name="connsiteX4" fmla="*/ 6613112 w 11724934"/>
              <a:gd name="connsiteY4" fmla="*/ 2045671 h 13428667"/>
              <a:gd name="connsiteX5" fmla="*/ 988418 w 11724934"/>
              <a:gd name="connsiteY5" fmla="*/ 11195294 h 13428667"/>
              <a:gd name="connsiteX6" fmla="*/ 731845 w 11724934"/>
              <a:gd name="connsiteY6" fmla="*/ 10759973 h 13428667"/>
              <a:gd name="connsiteX7" fmla="*/ 5791089 w 11724934"/>
              <a:gd name="connsiteY7" fmla="*/ 2530161 h 13428667"/>
              <a:gd name="connsiteX8" fmla="*/ 10347090 w 11724934"/>
              <a:gd name="connsiteY8" fmla="*/ 1955479 h 13428667"/>
              <a:gd name="connsiteX9" fmla="*/ 3290281 w 11724934"/>
              <a:gd name="connsiteY9" fmla="*/ 13428667 h 13428667"/>
              <a:gd name="connsiteX10" fmla="*/ 2991235 w 11724934"/>
              <a:gd name="connsiteY10" fmla="*/ 12921283 h 13428667"/>
              <a:gd name="connsiteX11" fmla="*/ 9388443 w 11724934"/>
              <a:gd name="connsiteY11" fmla="*/ 2520493 h 13428667"/>
              <a:gd name="connsiteX12" fmla="*/ 9016568 w 11724934"/>
              <a:gd name="connsiteY12" fmla="*/ 1717422 h 13428667"/>
              <a:gd name="connsiteX13" fmla="*/ 3391873 w 11724934"/>
              <a:gd name="connsiteY13" fmla="*/ 10867044 h 13428667"/>
              <a:gd name="connsiteX14" fmla="*/ 3135302 w 11724934"/>
              <a:gd name="connsiteY14" fmla="*/ 10431723 h 13428667"/>
              <a:gd name="connsiteX15" fmla="*/ 8194543 w 11724934"/>
              <a:gd name="connsiteY15" fmla="*/ 2201912 h 13428667"/>
              <a:gd name="connsiteX16" fmla="*/ 8004509 w 11724934"/>
              <a:gd name="connsiteY16" fmla="*/ 1024816 h 13428667"/>
              <a:gd name="connsiteX17" fmla="*/ 947699 w 11724934"/>
              <a:gd name="connsiteY17" fmla="*/ 12498007 h 13428667"/>
              <a:gd name="connsiteX18" fmla="*/ 648653 w 11724934"/>
              <a:gd name="connsiteY18" fmla="*/ 11990622 h 13428667"/>
              <a:gd name="connsiteX19" fmla="*/ 7045862 w 11724934"/>
              <a:gd name="connsiteY19" fmla="*/ 1589830 h 13428667"/>
              <a:gd name="connsiteX20" fmla="*/ 11724934 w 11724934"/>
              <a:gd name="connsiteY20" fmla="*/ 930662 h 13428667"/>
              <a:gd name="connsiteX21" fmla="*/ 4668125 w 11724934"/>
              <a:gd name="connsiteY21" fmla="*/ 12403851 h 13428667"/>
              <a:gd name="connsiteX22" fmla="*/ 4369080 w 11724934"/>
              <a:gd name="connsiteY22" fmla="*/ 11896466 h 13428667"/>
              <a:gd name="connsiteX23" fmla="*/ 10766288 w 11724934"/>
              <a:gd name="connsiteY23" fmla="*/ 1495676 h 13428667"/>
              <a:gd name="connsiteX24" fmla="*/ 6673985 w 11724934"/>
              <a:gd name="connsiteY24" fmla="*/ 786761 h 13428667"/>
              <a:gd name="connsiteX25" fmla="*/ 1049293 w 11724934"/>
              <a:gd name="connsiteY25" fmla="*/ 9936384 h 13428667"/>
              <a:gd name="connsiteX26" fmla="*/ 792719 w 11724934"/>
              <a:gd name="connsiteY26" fmla="*/ 9501062 h 13428667"/>
              <a:gd name="connsiteX27" fmla="*/ 5851961 w 11724934"/>
              <a:gd name="connsiteY27" fmla="*/ 1271251 h 13428667"/>
              <a:gd name="connsiteX28" fmla="*/ 6440843 w 11724934"/>
              <a:gd name="connsiteY28" fmla="*/ 94156 h 13428667"/>
              <a:gd name="connsiteX29" fmla="*/ 278218 w 11724934"/>
              <a:gd name="connsiteY29" fmla="*/ 10053030 h 13428667"/>
              <a:gd name="connsiteX30" fmla="*/ 0 w 11724934"/>
              <a:gd name="connsiteY30" fmla="*/ 9580984 h 13428667"/>
              <a:gd name="connsiteX31" fmla="*/ 5543097 w 11724934"/>
              <a:gd name="connsiteY31" fmla="*/ 623276 h 13428667"/>
              <a:gd name="connsiteX32" fmla="*/ 9382354 w 11724934"/>
              <a:gd name="connsiteY32" fmla="*/ 0 h 13428667"/>
              <a:gd name="connsiteX33" fmla="*/ 2325545 w 11724934"/>
              <a:gd name="connsiteY33" fmla="*/ 11473190 h 13428667"/>
              <a:gd name="connsiteX34" fmla="*/ 2026498 w 11724934"/>
              <a:gd name="connsiteY34" fmla="*/ 10965805 h 13428667"/>
              <a:gd name="connsiteX35" fmla="*/ 8423706 w 11724934"/>
              <a:gd name="connsiteY35" fmla="*/ 565013 h 134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724934" h="13428667">
                <a:moveTo>
                  <a:pt x="8955694" y="2976334"/>
                </a:moveTo>
                <a:lnTo>
                  <a:pt x="3330999" y="12125956"/>
                </a:lnTo>
                <a:lnTo>
                  <a:pt x="3074428" y="11690634"/>
                </a:lnTo>
                <a:lnTo>
                  <a:pt x="8133670" y="3460824"/>
                </a:lnTo>
                <a:close/>
                <a:moveTo>
                  <a:pt x="6613112" y="2045671"/>
                </a:moveTo>
                <a:lnTo>
                  <a:pt x="988418" y="11195294"/>
                </a:lnTo>
                <a:lnTo>
                  <a:pt x="731845" y="10759973"/>
                </a:lnTo>
                <a:lnTo>
                  <a:pt x="5791089" y="2530161"/>
                </a:lnTo>
                <a:close/>
                <a:moveTo>
                  <a:pt x="10347090" y="1955479"/>
                </a:moveTo>
                <a:lnTo>
                  <a:pt x="3290281" y="13428667"/>
                </a:lnTo>
                <a:lnTo>
                  <a:pt x="2991235" y="12921283"/>
                </a:lnTo>
                <a:lnTo>
                  <a:pt x="9388443" y="2520493"/>
                </a:lnTo>
                <a:close/>
                <a:moveTo>
                  <a:pt x="9016568" y="1717422"/>
                </a:moveTo>
                <a:lnTo>
                  <a:pt x="3391873" y="10867044"/>
                </a:lnTo>
                <a:lnTo>
                  <a:pt x="3135302" y="10431723"/>
                </a:lnTo>
                <a:lnTo>
                  <a:pt x="8194543" y="2201912"/>
                </a:lnTo>
                <a:close/>
                <a:moveTo>
                  <a:pt x="8004509" y="1024816"/>
                </a:moveTo>
                <a:lnTo>
                  <a:pt x="947699" y="12498007"/>
                </a:lnTo>
                <a:lnTo>
                  <a:pt x="648653" y="11990622"/>
                </a:lnTo>
                <a:lnTo>
                  <a:pt x="7045862" y="1589830"/>
                </a:lnTo>
                <a:close/>
                <a:moveTo>
                  <a:pt x="11724934" y="930662"/>
                </a:moveTo>
                <a:lnTo>
                  <a:pt x="4668125" y="12403851"/>
                </a:lnTo>
                <a:lnTo>
                  <a:pt x="4369080" y="11896466"/>
                </a:lnTo>
                <a:lnTo>
                  <a:pt x="10766288" y="1495676"/>
                </a:lnTo>
                <a:close/>
                <a:moveTo>
                  <a:pt x="6673985" y="786761"/>
                </a:moveTo>
                <a:lnTo>
                  <a:pt x="1049293" y="9936384"/>
                </a:lnTo>
                <a:lnTo>
                  <a:pt x="792719" y="9501062"/>
                </a:lnTo>
                <a:lnTo>
                  <a:pt x="5851961" y="1271251"/>
                </a:lnTo>
                <a:close/>
                <a:moveTo>
                  <a:pt x="6440843" y="94156"/>
                </a:moveTo>
                <a:lnTo>
                  <a:pt x="278218" y="10053030"/>
                </a:lnTo>
                <a:lnTo>
                  <a:pt x="0" y="9580984"/>
                </a:lnTo>
                <a:lnTo>
                  <a:pt x="5543097" y="623276"/>
                </a:lnTo>
                <a:close/>
                <a:moveTo>
                  <a:pt x="9382354" y="0"/>
                </a:moveTo>
                <a:lnTo>
                  <a:pt x="2325545" y="11473190"/>
                </a:lnTo>
                <a:lnTo>
                  <a:pt x="2026498" y="10965805"/>
                </a:lnTo>
                <a:lnTo>
                  <a:pt x="8423706" y="565013"/>
                </a:lnTo>
                <a:close/>
              </a:path>
            </a:pathLst>
          </a:custGeom>
        </p:spPr>
        <p:txBody>
          <a:bodyPr rtlCol="0">
            <a:noAutofit/>
          </a:bodyPr>
          <a:lstStyle>
            <a:lvl1pPr>
              <a:defRPr sz="1400"/>
            </a:lvl1pPr>
          </a:lstStyle>
          <a:p>
            <a:pPr lvl="0"/>
            <a:endParaRPr lang="en-US" noProof="0"/>
          </a:p>
        </p:txBody>
      </p:sp>
      <p:sp>
        <p:nvSpPr>
          <p:cNvPr id="3" name="Footer Placeholder 4">
            <a:extLst>
              <a:ext uri="{FF2B5EF4-FFF2-40B4-BE49-F238E27FC236}">
                <a16:creationId xmlns:a16="http://schemas.microsoft.com/office/drawing/2014/main" id="{2679D362-C367-46C1-9A99-656CFCF0010F}"/>
              </a:ext>
            </a:extLst>
          </p:cNvPr>
          <p:cNvSpPr>
            <a:spLocks noGrp="1"/>
          </p:cNvSpPr>
          <p:nvPr>
            <p:ph type="ftr" sz="quarter" idx="12"/>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4374AC01-6D2F-42BE-881C-55185F4B4F77}"/>
              </a:ext>
            </a:extLst>
          </p:cNvPr>
          <p:cNvSpPr>
            <a:spLocks noGrp="1"/>
          </p:cNvSpPr>
          <p:nvPr>
            <p:ph type="sldNum" sz="quarter" idx="13"/>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2C5DC57A-554F-4C60-98CB-C01618461FB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838815918"/>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Helium_Brea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9F9C6D-E2F2-4193-AC0F-D1743DC77B77}"/>
              </a:ext>
            </a:extLst>
          </p:cNvPr>
          <p:cNvSpPr/>
          <p:nvPr userDrawn="1"/>
        </p:nvSpPr>
        <p:spPr>
          <a:xfrm>
            <a:off x="3870541" y="6266657"/>
            <a:ext cx="4082527" cy="5016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a:solidFill>
                <a:prstClr val="white"/>
              </a:solidFill>
            </a:endParaRPr>
          </a:p>
        </p:txBody>
      </p:sp>
      <p:sp>
        <p:nvSpPr>
          <p:cNvPr id="22" name="Picture Placeholder 21"/>
          <p:cNvSpPr>
            <a:spLocks noGrp="1"/>
          </p:cNvSpPr>
          <p:nvPr>
            <p:ph type="pic" sz="quarter" idx="14"/>
          </p:nvPr>
        </p:nvSpPr>
        <p:spPr>
          <a:xfrm>
            <a:off x="6646161" y="809897"/>
            <a:ext cx="5545843" cy="6025467"/>
          </a:xfrm>
          <a:custGeom>
            <a:avLst/>
            <a:gdLst>
              <a:gd name="connsiteX0" fmla="*/ 490691 w 11088796"/>
              <a:gd name="connsiteY0" fmla="*/ 11756903 h 13491341"/>
              <a:gd name="connsiteX1" fmla="*/ 733817 w 11088796"/>
              <a:gd name="connsiteY1" fmla="*/ 11837830 h 13491341"/>
              <a:gd name="connsiteX2" fmla="*/ 1808437 w 11088796"/>
              <a:gd name="connsiteY2" fmla="*/ 12656501 h 13491341"/>
              <a:gd name="connsiteX3" fmla="*/ 1856663 w 11088796"/>
              <a:gd name="connsiteY3" fmla="*/ 13306044 h 13491341"/>
              <a:gd name="connsiteX4" fmla="*/ 1236430 w 11088796"/>
              <a:gd name="connsiteY4" fmla="*/ 13407341 h 13491341"/>
              <a:gd name="connsiteX5" fmla="*/ 161810 w 11088796"/>
              <a:gd name="connsiteY5" fmla="*/ 12588671 h 13491341"/>
              <a:gd name="connsiteX6" fmla="*/ 97910 w 11088796"/>
              <a:gd name="connsiteY6" fmla="*/ 11966183 h 13491341"/>
              <a:gd name="connsiteX7" fmla="*/ 490691 w 11088796"/>
              <a:gd name="connsiteY7" fmla="*/ 11756903 h 13491341"/>
              <a:gd name="connsiteX8" fmla="*/ 1287637 w 11088796"/>
              <a:gd name="connsiteY8" fmla="*/ 10710803 h 13491341"/>
              <a:gd name="connsiteX9" fmla="*/ 1523741 w 11088796"/>
              <a:gd name="connsiteY9" fmla="*/ 10800947 h 13491341"/>
              <a:gd name="connsiteX10" fmla="*/ 2598361 w 11088796"/>
              <a:gd name="connsiteY10" fmla="*/ 11619618 h 13491341"/>
              <a:gd name="connsiteX11" fmla="*/ 2667707 w 11088796"/>
              <a:gd name="connsiteY11" fmla="*/ 12241437 h 13491341"/>
              <a:gd name="connsiteX12" fmla="*/ 2049794 w 11088796"/>
              <a:gd name="connsiteY12" fmla="*/ 12339687 h 13491341"/>
              <a:gd name="connsiteX13" fmla="*/ 975175 w 11088796"/>
              <a:gd name="connsiteY13" fmla="*/ 11521017 h 13491341"/>
              <a:gd name="connsiteX14" fmla="*/ 908953 w 11088796"/>
              <a:gd name="connsiteY14" fmla="*/ 10901578 h 13491341"/>
              <a:gd name="connsiteX15" fmla="*/ 1287637 w 11088796"/>
              <a:gd name="connsiteY15" fmla="*/ 10710803 h 13491341"/>
              <a:gd name="connsiteX16" fmla="*/ 1721569 w 11088796"/>
              <a:gd name="connsiteY16" fmla="*/ 9334566 h 13491341"/>
              <a:gd name="connsiteX17" fmla="*/ 1947183 w 11088796"/>
              <a:gd name="connsiteY17" fmla="*/ 9405678 h 13491341"/>
              <a:gd name="connsiteX18" fmla="*/ 3834230 w 11088796"/>
              <a:gd name="connsiteY18" fmla="*/ 10843275 h 13491341"/>
              <a:gd name="connsiteX19" fmla="*/ 3878894 w 11088796"/>
              <a:gd name="connsiteY19" fmla="*/ 11451101 h 13491341"/>
              <a:gd name="connsiteX20" fmla="*/ 3262230 w 11088796"/>
              <a:gd name="connsiteY20" fmla="*/ 11594106 h 13491341"/>
              <a:gd name="connsiteX21" fmla="*/ 1375183 w 11088796"/>
              <a:gd name="connsiteY21" fmla="*/ 10156508 h 13491341"/>
              <a:gd name="connsiteX22" fmla="*/ 1349316 w 11088796"/>
              <a:gd name="connsiteY22" fmla="*/ 9524008 h 13491341"/>
              <a:gd name="connsiteX23" fmla="*/ 1721569 w 11088796"/>
              <a:gd name="connsiteY23" fmla="*/ 9334566 h 13491341"/>
              <a:gd name="connsiteX24" fmla="*/ 2101387 w 11088796"/>
              <a:gd name="connsiteY24" fmla="*/ 7936576 h 13491341"/>
              <a:gd name="connsiteX25" fmla="*/ 2344041 w 11088796"/>
              <a:gd name="connsiteY25" fmla="*/ 8020670 h 13491341"/>
              <a:gd name="connsiteX26" fmla="*/ 5052676 w 11088796"/>
              <a:gd name="connsiteY26" fmla="*/ 10084172 h 13491341"/>
              <a:gd name="connsiteX27" fmla="*/ 5120124 w 11088796"/>
              <a:gd name="connsiteY27" fmla="*/ 10709361 h 13491341"/>
              <a:gd name="connsiteX28" fmla="*/ 4480668 w 11088796"/>
              <a:gd name="connsiteY28" fmla="*/ 10835011 h 13491341"/>
              <a:gd name="connsiteX29" fmla="*/ 1772034 w 11088796"/>
              <a:gd name="connsiteY29" fmla="*/ 8771509 h 13491341"/>
              <a:gd name="connsiteX30" fmla="*/ 1723383 w 11088796"/>
              <a:gd name="connsiteY30" fmla="*/ 8121644 h 13491341"/>
              <a:gd name="connsiteX31" fmla="*/ 2101387 w 11088796"/>
              <a:gd name="connsiteY31" fmla="*/ 7936576 h 13491341"/>
              <a:gd name="connsiteX32" fmla="*/ 1945410 w 11088796"/>
              <a:gd name="connsiteY32" fmla="*/ 6115309 h 13491341"/>
              <a:gd name="connsiteX33" fmla="*/ 2188908 w 11088796"/>
              <a:gd name="connsiteY33" fmla="*/ 6197004 h 13491341"/>
              <a:gd name="connsiteX34" fmla="*/ 6859286 w 11088796"/>
              <a:gd name="connsiteY34" fmla="*/ 9755006 h 13491341"/>
              <a:gd name="connsiteX35" fmla="*/ 6889502 w 11088796"/>
              <a:gd name="connsiteY35" fmla="*/ 10387978 h 13491341"/>
              <a:gd name="connsiteX36" fmla="*/ 6287266 w 11088796"/>
              <a:gd name="connsiteY36" fmla="*/ 10505862 h 13491341"/>
              <a:gd name="connsiteX37" fmla="*/ 1616888 w 11088796"/>
              <a:gd name="connsiteY37" fmla="*/ 6947860 h 13491341"/>
              <a:gd name="connsiteX38" fmla="*/ 1551927 w 11088796"/>
              <a:gd name="connsiteY38" fmla="*/ 6321692 h 13491341"/>
              <a:gd name="connsiteX39" fmla="*/ 1945410 w 11088796"/>
              <a:gd name="connsiteY39" fmla="*/ 6115309 h 13491341"/>
              <a:gd name="connsiteX40" fmla="*/ 1120711 w 11088796"/>
              <a:gd name="connsiteY40" fmla="*/ 3826332 h 13491341"/>
              <a:gd name="connsiteX41" fmla="*/ 1362501 w 11088796"/>
              <a:gd name="connsiteY41" fmla="*/ 3910611 h 13491341"/>
              <a:gd name="connsiteX42" fmla="*/ 9297658 w 11088796"/>
              <a:gd name="connsiteY42" fmla="*/ 9955798 h 13491341"/>
              <a:gd name="connsiteX43" fmla="*/ 9344772 w 11088796"/>
              <a:gd name="connsiteY43" fmla="*/ 10560687 h 13491341"/>
              <a:gd name="connsiteX44" fmla="*/ 8749084 w 11088796"/>
              <a:gd name="connsiteY44" fmla="*/ 10675877 h 13491341"/>
              <a:gd name="connsiteX45" fmla="*/ 813928 w 11088796"/>
              <a:gd name="connsiteY45" fmla="*/ 4630689 h 13491341"/>
              <a:gd name="connsiteX46" fmla="*/ 744971 w 11088796"/>
              <a:gd name="connsiteY46" fmla="*/ 4009160 h 13491341"/>
              <a:gd name="connsiteX47" fmla="*/ 1120711 w 11088796"/>
              <a:gd name="connsiteY47" fmla="*/ 3826332 h 13491341"/>
              <a:gd name="connsiteX48" fmla="*/ 4227254 w 11088796"/>
              <a:gd name="connsiteY48" fmla="*/ 2790686 h 13491341"/>
              <a:gd name="connsiteX49" fmla="*/ 4454070 w 11088796"/>
              <a:gd name="connsiteY49" fmla="*/ 2860658 h 13491341"/>
              <a:gd name="connsiteX50" fmla="*/ 9475564 w 11088796"/>
              <a:gd name="connsiteY50" fmla="*/ 6686148 h 13491341"/>
              <a:gd name="connsiteX51" fmla="*/ 9504938 w 11088796"/>
              <a:gd name="connsiteY51" fmla="*/ 7321320 h 13491341"/>
              <a:gd name="connsiteX52" fmla="*/ 8903564 w 11088796"/>
              <a:gd name="connsiteY52" fmla="*/ 7436978 h 13491341"/>
              <a:gd name="connsiteX53" fmla="*/ 3882070 w 11088796"/>
              <a:gd name="connsiteY53" fmla="*/ 3611488 h 13491341"/>
              <a:gd name="connsiteX54" fmla="*/ 3837020 w 11088796"/>
              <a:gd name="connsiteY54" fmla="*/ 3003370 h 13491341"/>
              <a:gd name="connsiteX55" fmla="*/ 4227254 w 11088796"/>
              <a:gd name="connsiteY55" fmla="*/ 2790686 h 13491341"/>
              <a:gd name="connsiteX56" fmla="*/ 5978286 w 11088796"/>
              <a:gd name="connsiteY56" fmla="*/ 2454748 h 13491341"/>
              <a:gd name="connsiteX57" fmla="*/ 6213830 w 11088796"/>
              <a:gd name="connsiteY57" fmla="*/ 2544466 h 13491341"/>
              <a:gd name="connsiteX58" fmla="*/ 9303674 w 11088796"/>
              <a:gd name="connsiteY58" fmla="*/ 4898383 h 13491341"/>
              <a:gd name="connsiteX59" fmla="*/ 9350860 w 11088796"/>
              <a:gd name="connsiteY59" fmla="*/ 5503319 h 13491341"/>
              <a:gd name="connsiteX60" fmla="*/ 8755108 w 11088796"/>
              <a:gd name="connsiteY60" fmla="*/ 5618451 h 13491341"/>
              <a:gd name="connsiteX61" fmla="*/ 5665264 w 11088796"/>
              <a:gd name="connsiteY61" fmla="*/ 3264535 h 13491341"/>
              <a:gd name="connsiteX62" fmla="*/ 5596232 w 11088796"/>
              <a:gd name="connsiteY62" fmla="*/ 2642955 h 13491341"/>
              <a:gd name="connsiteX63" fmla="*/ 5978286 w 11088796"/>
              <a:gd name="connsiteY63" fmla="*/ 2454748 h 13491341"/>
              <a:gd name="connsiteX64" fmla="*/ 1124504 w 11088796"/>
              <a:gd name="connsiteY64" fmla="*/ 2113497 h 13491341"/>
              <a:gd name="connsiteX65" fmla="*/ 1366063 w 11088796"/>
              <a:gd name="connsiteY65" fmla="*/ 2195470 h 13491341"/>
              <a:gd name="connsiteX66" fmla="*/ 10938820 w 11088796"/>
              <a:gd name="connsiteY66" fmla="*/ 9488219 h 13491341"/>
              <a:gd name="connsiteX67" fmla="*/ 10982418 w 11088796"/>
              <a:gd name="connsiteY67" fmla="*/ 10098117 h 13491341"/>
              <a:gd name="connsiteX68" fmla="*/ 10366800 w 11088796"/>
              <a:gd name="connsiteY68" fmla="*/ 10239076 h 13491341"/>
              <a:gd name="connsiteX69" fmla="*/ 794043 w 11088796"/>
              <a:gd name="connsiteY69" fmla="*/ 2946327 h 13491341"/>
              <a:gd name="connsiteX70" fmla="*/ 744627 w 11088796"/>
              <a:gd name="connsiteY70" fmla="*/ 2298728 h 13491341"/>
              <a:gd name="connsiteX71" fmla="*/ 1124504 w 11088796"/>
              <a:gd name="connsiteY71" fmla="*/ 2113497 h 13491341"/>
              <a:gd name="connsiteX72" fmla="*/ 7356102 w 11088796"/>
              <a:gd name="connsiteY72" fmla="*/ 1797588 h 13491341"/>
              <a:gd name="connsiteX73" fmla="*/ 7581448 w 11088796"/>
              <a:gd name="connsiteY73" fmla="*/ 1868497 h 13491341"/>
              <a:gd name="connsiteX74" fmla="*/ 9593352 w 11088796"/>
              <a:gd name="connsiteY74" fmla="*/ 3401213 h 13491341"/>
              <a:gd name="connsiteX75" fmla="*/ 9637536 w 11088796"/>
              <a:gd name="connsiteY75" fmla="*/ 4008670 h 13491341"/>
              <a:gd name="connsiteX76" fmla="*/ 9021352 w 11088796"/>
              <a:gd name="connsiteY76" fmla="*/ 4152044 h 13491341"/>
              <a:gd name="connsiteX77" fmla="*/ 7009448 w 11088796"/>
              <a:gd name="connsiteY77" fmla="*/ 2619328 h 13491341"/>
              <a:gd name="connsiteX78" fmla="*/ 6984064 w 11088796"/>
              <a:gd name="connsiteY78" fmla="*/ 1987194 h 13491341"/>
              <a:gd name="connsiteX79" fmla="*/ 7356102 w 11088796"/>
              <a:gd name="connsiteY79" fmla="*/ 1797588 h 13491341"/>
              <a:gd name="connsiteX80" fmla="*/ 8626238 w 11088796"/>
              <a:gd name="connsiteY80" fmla="*/ 1077861 h 13491341"/>
              <a:gd name="connsiteX81" fmla="*/ 8867664 w 11088796"/>
              <a:gd name="connsiteY81" fmla="*/ 1161018 h 13491341"/>
              <a:gd name="connsiteX82" fmla="*/ 9942284 w 11088796"/>
              <a:gd name="connsiteY82" fmla="*/ 1979689 h 13491341"/>
              <a:gd name="connsiteX83" fmla="*/ 10009308 w 11088796"/>
              <a:gd name="connsiteY83" fmla="*/ 2604557 h 13491341"/>
              <a:gd name="connsiteX84" fmla="*/ 9370276 w 11088796"/>
              <a:gd name="connsiteY84" fmla="*/ 2730530 h 13491341"/>
              <a:gd name="connsiteX85" fmla="*/ 8295656 w 11088796"/>
              <a:gd name="connsiteY85" fmla="*/ 1911858 h 13491341"/>
              <a:gd name="connsiteX86" fmla="*/ 8250554 w 11088796"/>
              <a:gd name="connsiteY86" fmla="*/ 1264696 h 13491341"/>
              <a:gd name="connsiteX87" fmla="*/ 8626238 w 11088796"/>
              <a:gd name="connsiteY87" fmla="*/ 1077861 h 13491341"/>
              <a:gd name="connsiteX88" fmla="*/ 9447378 w 11088796"/>
              <a:gd name="connsiteY88" fmla="*/ 1 h 13491341"/>
              <a:gd name="connsiteX89" fmla="*/ 9689796 w 11088796"/>
              <a:gd name="connsiteY89" fmla="*/ 81858 h 13491341"/>
              <a:gd name="connsiteX90" fmla="*/ 10764416 w 11088796"/>
              <a:gd name="connsiteY90" fmla="*/ 900529 h 13491341"/>
              <a:gd name="connsiteX91" fmla="*/ 10812642 w 11088796"/>
              <a:gd name="connsiteY91" fmla="*/ 1550070 h 13491341"/>
              <a:gd name="connsiteX92" fmla="*/ 10192408 w 11088796"/>
              <a:gd name="connsiteY92" fmla="*/ 1651368 h 13491341"/>
              <a:gd name="connsiteX93" fmla="*/ 9117788 w 11088796"/>
              <a:gd name="connsiteY93" fmla="*/ 832697 h 13491341"/>
              <a:gd name="connsiteX94" fmla="*/ 9053888 w 11088796"/>
              <a:gd name="connsiteY94" fmla="*/ 210211 h 13491341"/>
              <a:gd name="connsiteX95" fmla="*/ 9447378 w 11088796"/>
              <a:gd name="connsiteY95" fmla="*/ 1 h 1349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1088796" h="13491341">
                <a:moveTo>
                  <a:pt x="490691" y="11756903"/>
                </a:moveTo>
                <a:cubicBezTo>
                  <a:pt x="576640" y="11756478"/>
                  <a:pt x="661187" y="11782498"/>
                  <a:pt x="733817" y="11837830"/>
                </a:cubicBezTo>
                <a:cubicBezTo>
                  <a:pt x="733817" y="11837830"/>
                  <a:pt x="733817" y="11837830"/>
                  <a:pt x="1808437" y="12656501"/>
                </a:cubicBezTo>
                <a:cubicBezTo>
                  <a:pt x="2002119" y="12804053"/>
                  <a:pt x="2020477" y="13091014"/>
                  <a:pt x="1856663" y="13306044"/>
                </a:cubicBezTo>
                <a:cubicBezTo>
                  <a:pt x="1708962" y="13499922"/>
                  <a:pt x="1430112" y="13554893"/>
                  <a:pt x="1236430" y="13407341"/>
                </a:cubicBezTo>
                <a:cubicBezTo>
                  <a:pt x="1236430" y="13407341"/>
                  <a:pt x="1236430" y="13407341"/>
                  <a:pt x="161810" y="12588671"/>
                </a:cubicBezTo>
                <a:cubicBezTo>
                  <a:pt x="-31872" y="12441120"/>
                  <a:pt x="-49792" y="12160062"/>
                  <a:pt x="97910" y="11966183"/>
                </a:cubicBezTo>
                <a:cubicBezTo>
                  <a:pt x="200294" y="11831790"/>
                  <a:pt x="347442" y="11757613"/>
                  <a:pt x="490691" y="11756903"/>
                </a:cubicBezTo>
                <a:close/>
                <a:moveTo>
                  <a:pt x="1287637" y="10710803"/>
                </a:moveTo>
                <a:cubicBezTo>
                  <a:pt x="1369716" y="10715457"/>
                  <a:pt x="1451110" y="10745615"/>
                  <a:pt x="1523741" y="10800947"/>
                </a:cubicBezTo>
                <a:cubicBezTo>
                  <a:pt x="1523741" y="10800947"/>
                  <a:pt x="1523741" y="10800947"/>
                  <a:pt x="2598361" y="11619618"/>
                </a:cubicBezTo>
                <a:cubicBezTo>
                  <a:pt x="2792042" y="11767170"/>
                  <a:pt x="2832808" y="12024717"/>
                  <a:pt x="2667707" y="12241437"/>
                </a:cubicBezTo>
                <a:cubicBezTo>
                  <a:pt x="2521245" y="12433688"/>
                  <a:pt x="2243477" y="12487239"/>
                  <a:pt x="2049794" y="12339687"/>
                </a:cubicBezTo>
                <a:cubicBezTo>
                  <a:pt x="2049794" y="12339687"/>
                  <a:pt x="2049794" y="12339687"/>
                  <a:pt x="975175" y="11521017"/>
                </a:cubicBezTo>
                <a:cubicBezTo>
                  <a:pt x="781493" y="11373465"/>
                  <a:pt x="762492" y="11093830"/>
                  <a:pt x="908953" y="10901578"/>
                </a:cubicBezTo>
                <a:cubicBezTo>
                  <a:pt x="1012143" y="10766128"/>
                  <a:pt x="1150840" y="10703045"/>
                  <a:pt x="1287637" y="10710803"/>
                </a:cubicBezTo>
                <a:close/>
                <a:moveTo>
                  <a:pt x="1721569" y="9334566"/>
                </a:moveTo>
                <a:cubicBezTo>
                  <a:pt x="1803463" y="9333793"/>
                  <a:pt x="1882852" y="9356669"/>
                  <a:pt x="1947183" y="9405678"/>
                </a:cubicBezTo>
                <a:cubicBezTo>
                  <a:pt x="1947183" y="9405678"/>
                  <a:pt x="1947183" y="9405678"/>
                  <a:pt x="3834230" y="10843275"/>
                </a:cubicBezTo>
                <a:cubicBezTo>
                  <a:pt x="4005780" y="10973966"/>
                  <a:pt x="4026594" y="11257225"/>
                  <a:pt x="3878894" y="11451101"/>
                </a:cubicBezTo>
                <a:cubicBezTo>
                  <a:pt x="3712398" y="11669653"/>
                  <a:pt x="3433780" y="11724797"/>
                  <a:pt x="3262230" y="11594106"/>
                </a:cubicBezTo>
                <a:cubicBezTo>
                  <a:pt x="3262230" y="11594106"/>
                  <a:pt x="3262230" y="11594106"/>
                  <a:pt x="1375183" y="10156508"/>
                </a:cubicBezTo>
                <a:cubicBezTo>
                  <a:pt x="1203633" y="10025818"/>
                  <a:pt x="1182818" y="9742560"/>
                  <a:pt x="1349316" y="9524008"/>
                </a:cubicBezTo>
                <a:cubicBezTo>
                  <a:pt x="1441628" y="9402835"/>
                  <a:pt x="1585080" y="9335855"/>
                  <a:pt x="1721569" y="9334566"/>
                </a:cubicBezTo>
                <a:close/>
                <a:moveTo>
                  <a:pt x="2101387" y="7936576"/>
                </a:moveTo>
                <a:cubicBezTo>
                  <a:pt x="2186631" y="7938355"/>
                  <a:pt x="2271321" y="7965270"/>
                  <a:pt x="2344041" y="8020670"/>
                </a:cubicBezTo>
                <a:cubicBezTo>
                  <a:pt x="2344041" y="8020670"/>
                  <a:pt x="2344041" y="8020670"/>
                  <a:pt x="5052676" y="10084172"/>
                </a:cubicBezTo>
                <a:cubicBezTo>
                  <a:pt x="5246596" y="10231905"/>
                  <a:pt x="5267826" y="10515482"/>
                  <a:pt x="5120124" y="10709361"/>
                </a:cubicBezTo>
                <a:cubicBezTo>
                  <a:pt x="4953624" y="10927915"/>
                  <a:pt x="4674590" y="10982744"/>
                  <a:pt x="4480668" y="10835011"/>
                </a:cubicBezTo>
                <a:cubicBezTo>
                  <a:pt x="4480668" y="10835011"/>
                  <a:pt x="4480668" y="10835011"/>
                  <a:pt x="1772034" y="8771509"/>
                </a:cubicBezTo>
                <a:cubicBezTo>
                  <a:pt x="1578113" y="8623776"/>
                  <a:pt x="1556883" y="8340198"/>
                  <a:pt x="1723383" y="8121644"/>
                </a:cubicBezTo>
                <a:cubicBezTo>
                  <a:pt x="1815697" y="8000470"/>
                  <a:pt x="1959313" y="7933611"/>
                  <a:pt x="2101387" y="7936576"/>
                </a:cubicBezTo>
                <a:close/>
                <a:moveTo>
                  <a:pt x="1945410" y="6115309"/>
                </a:moveTo>
                <a:cubicBezTo>
                  <a:pt x="2031653" y="6115412"/>
                  <a:pt x="2116421" y="6141783"/>
                  <a:pt x="2188908" y="6197004"/>
                </a:cubicBezTo>
                <a:cubicBezTo>
                  <a:pt x="2188908" y="6197004"/>
                  <a:pt x="2188908" y="6197004"/>
                  <a:pt x="6859286" y="9755006"/>
                </a:cubicBezTo>
                <a:cubicBezTo>
                  <a:pt x="7052586" y="9902268"/>
                  <a:pt x="7052554" y="10173950"/>
                  <a:pt x="6889502" y="10387978"/>
                </a:cubicBezTo>
                <a:cubicBezTo>
                  <a:pt x="6742488" y="10580955"/>
                  <a:pt x="6480566" y="10653123"/>
                  <a:pt x="6287266" y="10505862"/>
                </a:cubicBezTo>
                <a:cubicBezTo>
                  <a:pt x="6287266" y="10505862"/>
                  <a:pt x="6287266" y="10505862"/>
                  <a:pt x="1616888" y="6947860"/>
                </a:cubicBezTo>
                <a:cubicBezTo>
                  <a:pt x="1423588" y="6800599"/>
                  <a:pt x="1404912" y="6514668"/>
                  <a:pt x="1551927" y="6321692"/>
                </a:cubicBezTo>
                <a:cubicBezTo>
                  <a:pt x="1653834" y="6187921"/>
                  <a:pt x="1801671" y="6115135"/>
                  <a:pt x="1945410" y="6115309"/>
                </a:cubicBezTo>
                <a:close/>
                <a:moveTo>
                  <a:pt x="1120711" y="3826332"/>
                </a:moveTo>
                <a:cubicBezTo>
                  <a:pt x="1205571" y="3828346"/>
                  <a:pt x="1289952" y="3855341"/>
                  <a:pt x="1362501" y="3910611"/>
                </a:cubicBezTo>
                <a:cubicBezTo>
                  <a:pt x="1362501" y="3910611"/>
                  <a:pt x="1362501" y="3910611"/>
                  <a:pt x="9297658" y="9955798"/>
                </a:cubicBezTo>
                <a:cubicBezTo>
                  <a:pt x="9491122" y="10103183"/>
                  <a:pt x="9491234" y="10368433"/>
                  <a:pt x="9344772" y="10560687"/>
                </a:cubicBezTo>
                <a:cubicBezTo>
                  <a:pt x="9179666" y="10777410"/>
                  <a:pt x="8942548" y="10823263"/>
                  <a:pt x="8749084" y="10675877"/>
                </a:cubicBezTo>
                <a:cubicBezTo>
                  <a:pt x="8749084" y="10675877"/>
                  <a:pt x="8749084" y="10675877"/>
                  <a:pt x="813928" y="4630689"/>
                </a:cubicBezTo>
                <a:cubicBezTo>
                  <a:pt x="620463" y="4483305"/>
                  <a:pt x="579867" y="4225882"/>
                  <a:pt x="744971" y="4009160"/>
                </a:cubicBezTo>
                <a:cubicBezTo>
                  <a:pt x="836511" y="3889001"/>
                  <a:pt x="979277" y="3822972"/>
                  <a:pt x="1120711" y="3826332"/>
                </a:cubicBezTo>
                <a:close/>
                <a:moveTo>
                  <a:pt x="4227254" y="2790686"/>
                </a:moveTo>
                <a:cubicBezTo>
                  <a:pt x="4310200" y="2788659"/>
                  <a:pt x="4389662" y="2811590"/>
                  <a:pt x="4454070" y="2860658"/>
                </a:cubicBezTo>
                <a:cubicBezTo>
                  <a:pt x="4454070" y="2860658"/>
                  <a:pt x="4454070" y="2860658"/>
                  <a:pt x="9475564" y="6686148"/>
                </a:cubicBezTo>
                <a:cubicBezTo>
                  <a:pt x="9647320" y="6816995"/>
                  <a:pt x="9671436" y="7102770"/>
                  <a:pt x="9504938" y="7321320"/>
                </a:cubicBezTo>
                <a:cubicBezTo>
                  <a:pt x="9357238" y="7515197"/>
                  <a:pt x="9075320" y="7567825"/>
                  <a:pt x="8903564" y="7436978"/>
                </a:cubicBezTo>
                <a:cubicBezTo>
                  <a:pt x="8903564" y="7436978"/>
                  <a:pt x="8903564" y="7436978"/>
                  <a:pt x="3882070" y="3611488"/>
                </a:cubicBezTo>
                <a:cubicBezTo>
                  <a:pt x="3710313" y="3480640"/>
                  <a:pt x="3689321" y="3197246"/>
                  <a:pt x="3837020" y="3003370"/>
                </a:cubicBezTo>
                <a:cubicBezTo>
                  <a:pt x="3941082" y="2866775"/>
                  <a:pt x="4089010" y="2794065"/>
                  <a:pt x="4227254" y="2790686"/>
                </a:cubicBezTo>
                <a:close/>
                <a:moveTo>
                  <a:pt x="5978286" y="2454748"/>
                </a:moveTo>
                <a:cubicBezTo>
                  <a:pt x="6060956" y="2459853"/>
                  <a:pt x="6142436" y="2490076"/>
                  <a:pt x="6213830" y="2544466"/>
                </a:cubicBezTo>
                <a:cubicBezTo>
                  <a:pt x="6213830" y="2544466"/>
                  <a:pt x="6213830" y="2544466"/>
                  <a:pt x="9303674" y="4898383"/>
                </a:cubicBezTo>
                <a:cubicBezTo>
                  <a:pt x="9497180" y="5045798"/>
                  <a:pt x="9515962" y="5286598"/>
                  <a:pt x="9350860" y="5503319"/>
                </a:cubicBezTo>
                <a:cubicBezTo>
                  <a:pt x="9204398" y="5695570"/>
                  <a:pt x="8948614" y="5765868"/>
                  <a:pt x="8755108" y="5618451"/>
                </a:cubicBezTo>
                <a:cubicBezTo>
                  <a:pt x="8755108" y="5618451"/>
                  <a:pt x="8755108" y="5618451"/>
                  <a:pt x="5665264" y="3264535"/>
                </a:cubicBezTo>
                <a:cubicBezTo>
                  <a:pt x="5474880" y="3119496"/>
                  <a:pt x="5449770" y="2835207"/>
                  <a:pt x="5596232" y="2642955"/>
                </a:cubicBezTo>
                <a:cubicBezTo>
                  <a:pt x="5699420" y="2507505"/>
                  <a:pt x="5840504" y="2446239"/>
                  <a:pt x="5978286" y="2454748"/>
                </a:cubicBezTo>
                <a:close/>
                <a:moveTo>
                  <a:pt x="1124504" y="2113497"/>
                </a:moveTo>
                <a:cubicBezTo>
                  <a:pt x="1210071" y="2114841"/>
                  <a:pt x="1294642" y="2141060"/>
                  <a:pt x="1366063" y="2195470"/>
                </a:cubicBezTo>
                <a:cubicBezTo>
                  <a:pt x="1366063" y="2195470"/>
                  <a:pt x="1366063" y="2195470"/>
                  <a:pt x="10938820" y="9488219"/>
                </a:cubicBezTo>
                <a:cubicBezTo>
                  <a:pt x="11132398" y="9635692"/>
                  <a:pt x="11129432" y="9905139"/>
                  <a:pt x="10982418" y="10098117"/>
                </a:cubicBezTo>
                <a:cubicBezTo>
                  <a:pt x="10819366" y="10312145"/>
                  <a:pt x="10560378" y="10386547"/>
                  <a:pt x="10366800" y="10239076"/>
                </a:cubicBezTo>
                <a:cubicBezTo>
                  <a:pt x="10366800" y="10239076"/>
                  <a:pt x="10366800" y="10239076"/>
                  <a:pt x="794043" y="2946327"/>
                </a:cubicBezTo>
                <a:cubicBezTo>
                  <a:pt x="603587" y="2801233"/>
                  <a:pt x="581575" y="2512756"/>
                  <a:pt x="744627" y="2298728"/>
                </a:cubicBezTo>
                <a:cubicBezTo>
                  <a:pt x="836511" y="2178117"/>
                  <a:pt x="981892" y="2111258"/>
                  <a:pt x="1124504" y="2113497"/>
                </a:cubicBezTo>
                <a:close/>
                <a:moveTo>
                  <a:pt x="7356102" y="1797588"/>
                </a:moveTo>
                <a:cubicBezTo>
                  <a:pt x="7437918" y="1796756"/>
                  <a:pt x="7517214" y="1819562"/>
                  <a:pt x="7581448" y="1868497"/>
                </a:cubicBezTo>
                <a:cubicBezTo>
                  <a:pt x="7581448" y="1868497"/>
                  <a:pt x="7581448" y="1868497"/>
                  <a:pt x="9593352" y="3401213"/>
                </a:cubicBezTo>
                <a:cubicBezTo>
                  <a:pt x="9764644" y="3531709"/>
                  <a:pt x="9785234" y="3814795"/>
                  <a:pt x="9637536" y="4008670"/>
                </a:cubicBezTo>
                <a:cubicBezTo>
                  <a:pt x="9471038" y="4227222"/>
                  <a:pt x="9192646" y="4282538"/>
                  <a:pt x="9021352" y="4152044"/>
                </a:cubicBezTo>
                <a:cubicBezTo>
                  <a:pt x="9021352" y="4152044"/>
                  <a:pt x="9021352" y="4152044"/>
                  <a:pt x="7009448" y="2619328"/>
                </a:cubicBezTo>
                <a:cubicBezTo>
                  <a:pt x="6838156" y="2488833"/>
                  <a:pt x="6817566" y="2205746"/>
                  <a:pt x="6984064" y="1987194"/>
                </a:cubicBezTo>
                <a:cubicBezTo>
                  <a:pt x="7076376" y="1866022"/>
                  <a:pt x="7219740" y="1798975"/>
                  <a:pt x="7356102" y="1797588"/>
                </a:cubicBezTo>
                <a:close/>
                <a:moveTo>
                  <a:pt x="8626238" y="1077861"/>
                </a:moveTo>
                <a:cubicBezTo>
                  <a:pt x="8710866" y="1079170"/>
                  <a:pt x="8795034" y="1105687"/>
                  <a:pt x="8867664" y="1161018"/>
                </a:cubicBezTo>
                <a:cubicBezTo>
                  <a:pt x="8867664" y="1161018"/>
                  <a:pt x="8867664" y="1161018"/>
                  <a:pt x="9942284" y="1979689"/>
                </a:cubicBezTo>
                <a:cubicBezTo>
                  <a:pt x="10135964" y="2127242"/>
                  <a:pt x="10157008" y="2410678"/>
                  <a:pt x="10009308" y="2604557"/>
                </a:cubicBezTo>
                <a:cubicBezTo>
                  <a:pt x="9842808" y="2823111"/>
                  <a:pt x="9563958" y="2878081"/>
                  <a:pt x="9370276" y="2730530"/>
                </a:cubicBezTo>
                <a:cubicBezTo>
                  <a:pt x="9370276" y="2730530"/>
                  <a:pt x="9370276" y="2730530"/>
                  <a:pt x="8295656" y="1911858"/>
                </a:cubicBezTo>
                <a:cubicBezTo>
                  <a:pt x="8101974" y="1764307"/>
                  <a:pt x="8084054" y="1483251"/>
                  <a:pt x="8250554" y="1264696"/>
                </a:cubicBezTo>
                <a:cubicBezTo>
                  <a:pt x="8342868" y="1143522"/>
                  <a:pt x="8485190" y="1075680"/>
                  <a:pt x="8626238" y="1077861"/>
                </a:cubicBezTo>
                <a:close/>
                <a:moveTo>
                  <a:pt x="9447378" y="1"/>
                </a:moveTo>
                <a:cubicBezTo>
                  <a:pt x="9532998" y="9"/>
                  <a:pt x="9617166" y="26526"/>
                  <a:pt x="9689796" y="81858"/>
                </a:cubicBezTo>
                <a:cubicBezTo>
                  <a:pt x="9689796" y="81858"/>
                  <a:pt x="9689796" y="81858"/>
                  <a:pt x="10764416" y="900529"/>
                </a:cubicBezTo>
                <a:cubicBezTo>
                  <a:pt x="10958096" y="1048080"/>
                  <a:pt x="10979140" y="1331516"/>
                  <a:pt x="10812642" y="1550070"/>
                </a:cubicBezTo>
                <a:cubicBezTo>
                  <a:pt x="10664940" y="1743949"/>
                  <a:pt x="10386090" y="1798919"/>
                  <a:pt x="10192408" y="1651368"/>
                </a:cubicBezTo>
                <a:cubicBezTo>
                  <a:pt x="10192408" y="1651368"/>
                  <a:pt x="10192408" y="1651368"/>
                  <a:pt x="9117788" y="832697"/>
                </a:cubicBezTo>
                <a:cubicBezTo>
                  <a:pt x="8924106" y="685146"/>
                  <a:pt x="8906186" y="404090"/>
                  <a:pt x="9053888" y="210211"/>
                </a:cubicBezTo>
                <a:cubicBezTo>
                  <a:pt x="9157950" y="73615"/>
                  <a:pt x="9304680" y="-11"/>
                  <a:pt x="9447378" y="1"/>
                </a:cubicBezTo>
                <a:close/>
              </a:path>
            </a:pathLst>
          </a:custGeom>
          <a:effectLst/>
        </p:spPr>
        <p:txBody>
          <a:bodyPr rtlCol="0">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9FE272CF-1ED0-449C-B162-5CB7248E6006}"/>
              </a:ext>
            </a:extLst>
          </p:cNvPr>
          <p:cNvSpPr>
            <a:spLocks noGrp="1"/>
          </p:cNvSpPr>
          <p:nvPr>
            <p:ph type="ftr" sz="quarter" idx="1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3FB96753-474C-4750-96CD-91EEAF1B864B}"/>
              </a:ext>
            </a:extLst>
          </p:cNvPr>
          <p:cNvSpPr>
            <a:spLocks noGrp="1"/>
          </p:cNvSpPr>
          <p:nvPr>
            <p:ph type="sldNum" sz="quarter" idx="1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8ECF3444-0DA0-4862-83CA-1E58E589E82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04084496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Master-Placeholder">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2"/>
            <a:ext cx="5308168" cy="6858000"/>
          </a:xfrm>
          <a:prstGeom prst="rect">
            <a:avLst/>
          </a:prstGeom>
          <a:solidFill>
            <a:schemeClr val="bg1">
              <a:lumMod val="95000"/>
            </a:schemeClr>
          </a:solidFill>
        </p:spPr>
        <p:txBody>
          <a:bodyPr rtlCol="0">
            <a:normAutofit/>
          </a:bodyPr>
          <a:lstStyle>
            <a:lvl1pPr>
              <a:defRPr sz="1200"/>
            </a:lvl1pPr>
          </a:lstStyle>
          <a:p>
            <a:pPr lvl="0"/>
            <a:endParaRPr lang="en-US" noProof="0"/>
          </a:p>
        </p:txBody>
      </p:sp>
      <p:sp>
        <p:nvSpPr>
          <p:cNvPr id="3" name="Footer Placeholder 4">
            <a:extLst>
              <a:ext uri="{FF2B5EF4-FFF2-40B4-BE49-F238E27FC236}">
                <a16:creationId xmlns:a16="http://schemas.microsoft.com/office/drawing/2014/main" id="{54B2A6C8-0F49-4F6C-B8E7-FB3B79582FAB}"/>
              </a:ext>
            </a:extLst>
          </p:cNvPr>
          <p:cNvSpPr>
            <a:spLocks noGrp="1"/>
          </p:cNvSpPr>
          <p:nvPr>
            <p:ph type="ftr" sz="quarter" idx="1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2146F051-923F-4499-8996-ADB774677C50}"/>
              </a:ext>
            </a:extLst>
          </p:cNvPr>
          <p:cNvSpPr>
            <a:spLocks noGrp="1"/>
          </p:cNvSpPr>
          <p:nvPr>
            <p:ph type="sldNum" sz="quarter" idx="1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7F63794A-DBF6-46CA-969F-6C60BA8684A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26386543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Meet our Team">
    <p:spTree>
      <p:nvGrpSpPr>
        <p:cNvPr id="1" name=""/>
        <p:cNvGrpSpPr/>
        <p:nvPr/>
      </p:nvGrpSpPr>
      <p:grpSpPr>
        <a:xfrm>
          <a:off x="0" y="0"/>
          <a:ext cx="0" cy="0"/>
          <a:chOff x="0" y="0"/>
          <a:chExt cx="0" cy="0"/>
        </a:xfrm>
      </p:grpSpPr>
      <p:sp>
        <p:nvSpPr>
          <p:cNvPr id="21" name="Picture Placeholder 13"/>
          <p:cNvSpPr>
            <a:spLocks noGrp="1" noChangeAspect="1"/>
          </p:cNvSpPr>
          <p:nvPr>
            <p:ph type="pic" sz="quarter" idx="13"/>
          </p:nvPr>
        </p:nvSpPr>
        <p:spPr>
          <a:xfrm>
            <a:off x="1905073" y="1680222"/>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22" name="Picture Placeholder 13"/>
          <p:cNvSpPr>
            <a:spLocks noGrp="1" noChangeAspect="1"/>
          </p:cNvSpPr>
          <p:nvPr>
            <p:ph type="pic" sz="quarter" idx="17"/>
          </p:nvPr>
        </p:nvSpPr>
        <p:spPr>
          <a:xfrm>
            <a:off x="1905072" y="3820244"/>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dirty="0"/>
              <a:t>Drag picture to placeholder or click icon to add</a:t>
            </a:r>
          </a:p>
        </p:txBody>
      </p:sp>
      <p:sp>
        <p:nvSpPr>
          <p:cNvPr id="23" name="Picture Placeholder 13"/>
          <p:cNvSpPr>
            <a:spLocks noGrp="1" noChangeAspect="1"/>
          </p:cNvSpPr>
          <p:nvPr>
            <p:ph type="pic" sz="quarter" idx="18"/>
          </p:nvPr>
        </p:nvSpPr>
        <p:spPr>
          <a:xfrm>
            <a:off x="4274901" y="1680222"/>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24" name="Picture Placeholder 13"/>
          <p:cNvSpPr>
            <a:spLocks noGrp="1" noChangeAspect="1"/>
          </p:cNvSpPr>
          <p:nvPr>
            <p:ph type="pic" sz="quarter" idx="19"/>
          </p:nvPr>
        </p:nvSpPr>
        <p:spPr>
          <a:xfrm>
            <a:off x="4274901" y="3820244"/>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29" name="Picture Placeholder 13"/>
          <p:cNvSpPr>
            <a:spLocks noGrp="1" noChangeAspect="1"/>
          </p:cNvSpPr>
          <p:nvPr>
            <p:ph type="pic" sz="quarter" idx="20"/>
          </p:nvPr>
        </p:nvSpPr>
        <p:spPr>
          <a:xfrm>
            <a:off x="6672115" y="1680222"/>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dirty="0"/>
              <a:t>Drag picture to placeholder or click icon to add</a:t>
            </a:r>
          </a:p>
        </p:txBody>
      </p:sp>
      <p:sp>
        <p:nvSpPr>
          <p:cNvPr id="30" name="Picture Placeholder 13"/>
          <p:cNvSpPr>
            <a:spLocks noGrp="1" noChangeAspect="1"/>
          </p:cNvSpPr>
          <p:nvPr>
            <p:ph type="pic" sz="quarter" idx="21"/>
          </p:nvPr>
        </p:nvSpPr>
        <p:spPr>
          <a:xfrm>
            <a:off x="6672113" y="3820244"/>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dirty="0"/>
              <a:t>Drag picture to placeholder or click icon to add</a:t>
            </a:r>
          </a:p>
        </p:txBody>
      </p:sp>
      <p:sp>
        <p:nvSpPr>
          <p:cNvPr id="31" name="Picture Placeholder 13"/>
          <p:cNvSpPr>
            <a:spLocks noGrp="1" noChangeAspect="1"/>
          </p:cNvSpPr>
          <p:nvPr>
            <p:ph type="pic" sz="quarter" idx="22"/>
          </p:nvPr>
        </p:nvSpPr>
        <p:spPr>
          <a:xfrm>
            <a:off x="9041944" y="1680222"/>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32" name="Picture Placeholder 13"/>
          <p:cNvSpPr>
            <a:spLocks noGrp="1" noChangeAspect="1"/>
          </p:cNvSpPr>
          <p:nvPr>
            <p:ph type="pic" sz="quarter" idx="23"/>
          </p:nvPr>
        </p:nvSpPr>
        <p:spPr>
          <a:xfrm>
            <a:off x="9041943" y="3820244"/>
            <a:ext cx="1353747" cy="1353395"/>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10" name="Footer Placeholder 4">
            <a:extLst>
              <a:ext uri="{FF2B5EF4-FFF2-40B4-BE49-F238E27FC236}">
                <a16:creationId xmlns:a16="http://schemas.microsoft.com/office/drawing/2014/main" id="{58804A8E-1B45-45C2-8638-16C4A215A512}"/>
              </a:ext>
            </a:extLst>
          </p:cNvPr>
          <p:cNvSpPr>
            <a:spLocks noGrp="1"/>
          </p:cNvSpPr>
          <p:nvPr>
            <p:ph type="ftr" sz="quarter" idx="24"/>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11" name="Slide Number Placeholder 5">
            <a:extLst>
              <a:ext uri="{FF2B5EF4-FFF2-40B4-BE49-F238E27FC236}">
                <a16:creationId xmlns:a16="http://schemas.microsoft.com/office/drawing/2014/main" id="{B19BBFC3-A392-44CC-BB78-18904B38334F}"/>
              </a:ext>
            </a:extLst>
          </p:cNvPr>
          <p:cNvSpPr>
            <a:spLocks noGrp="1"/>
          </p:cNvSpPr>
          <p:nvPr>
            <p:ph type="sldNum" sz="quarter" idx="25"/>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6B534A0-CB7C-4155-95E9-2DF0E5F8A0DA}"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81424912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ig Background with image">
    <p:spTree>
      <p:nvGrpSpPr>
        <p:cNvPr id="1" name=""/>
        <p:cNvGrpSpPr/>
        <p:nvPr/>
      </p:nvGrpSpPr>
      <p:grpSpPr>
        <a:xfrm>
          <a:off x="0" y="0"/>
          <a:ext cx="0" cy="0"/>
          <a:chOff x="0" y="0"/>
          <a:chExt cx="0" cy="0"/>
        </a:xfrm>
      </p:grpSpPr>
      <p:sp>
        <p:nvSpPr>
          <p:cNvPr id="7" name="Picture Placeholder 13"/>
          <p:cNvSpPr>
            <a:spLocks noGrp="1"/>
          </p:cNvSpPr>
          <p:nvPr>
            <p:ph type="pic" sz="quarter" idx="22"/>
          </p:nvPr>
        </p:nvSpPr>
        <p:spPr>
          <a:xfrm>
            <a:off x="4" y="0"/>
            <a:ext cx="12192000" cy="6858000"/>
          </a:xfrm>
          <a:prstGeom prst="rect">
            <a:avLst/>
          </a:prstGeo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3" name="Footer Placeholder 4">
            <a:extLst>
              <a:ext uri="{FF2B5EF4-FFF2-40B4-BE49-F238E27FC236}">
                <a16:creationId xmlns:a16="http://schemas.microsoft.com/office/drawing/2014/main" id="{300B6C02-0EB9-4F70-A3B6-82518D74E5D9}"/>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22C7E718-5E04-421E-AD7A-C12CB2AF9E46}"/>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036ADADC-8BD2-4F07-AA92-6AAC57CEDE16}"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78003109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aster-Placeholder">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2"/>
            <a:ext cx="5308168" cy="6858000"/>
          </a:xfrm>
          <a:prstGeom prst="rect">
            <a:avLst/>
          </a:prstGeom>
          <a:solidFill>
            <a:schemeClr val="bg1">
              <a:lumMod val="95000"/>
            </a:schemeClr>
          </a:solidFill>
        </p:spPr>
        <p:txBody>
          <a:bodyPr rtlCol="0">
            <a:normAutofit/>
          </a:bodyPr>
          <a:lstStyle>
            <a:lvl1pPr>
              <a:defRPr sz="1200"/>
            </a:lvl1pPr>
          </a:lstStyle>
          <a:p>
            <a:pPr lvl="0"/>
            <a:endParaRPr lang="en-US" noProof="0" dirty="0"/>
          </a:p>
        </p:txBody>
      </p:sp>
      <p:sp>
        <p:nvSpPr>
          <p:cNvPr id="3" name="Footer Placeholder 4">
            <a:extLst>
              <a:ext uri="{FF2B5EF4-FFF2-40B4-BE49-F238E27FC236}">
                <a16:creationId xmlns:a16="http://schemas.microsoft.com/office/drawing/2014/main" id="{80DFD2A3-31C3-41C4-BBCD-68E2559158E1}"/>
              </a:ext>
            </a:extLst>
          </p:cNvPr>
          <p:cNvSpPr>
            <a:spLocks noGrp="1"/>
          </p:cNvSpPr>
          <p:nvPr>
            <p:ph type="ftr" sz="quarter" idx="1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9C4DC324-4651-4B5B-A77D-FBA22F5719A2}"/>
              </a:ext>
            </a:extLst>
          </p:cNvPr>
          <p:cNvSpPr>
            <a:spLocks noGrp="1"/>
          </p:cNvSpPr>
          <p:nvPr>
            <p:ph type="sldNum" sz="quarter" idx="1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1672FE2A-3475-4BF8-AE05-A088373C6261}"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49581829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Master-Placeholder">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4" y="1384669"/>
            <a:ext cx="12192000" cy="3477986"/>
          </a:xfrm>
          <a:prstGeom prst="rect">
            <a:avLst/>
          </a:prstGeom>
          <a:solidFill>
            <a:schemeClr val="bg1">
              <a:lumMod val="95000"/>
            </a:schemeClr>
          </a:solidFill>
        </p:spPr>
        <p:txBody>
          <a:bodyPr rtlCol="0">
            <a:normAutofit/>
          </a:bodyPr>
          <a:lstStyle>
            <a:lvl1pPr>
              <a:defRPr sz="1200"/>
            </a:lvl1pPr>
          </a:lstStyle>
          <a:p>
            <a:pPr lvl="0"/>
            <a:endParaRPr lang="en-US" noProof="0"/>
          </a:p>
        </p:txBody>
      </p:sp>
      <p:sp>
        <p:nvSpPr>
          <p:cNvPr id="8" name="Text Placeholder 7">
            <a:extLst>
              <a:ext uri="{FF2B5EF4-FFF2-40B4-BE49-F238E27FC236}">
                <a16:creationId xmlns:a16="http://schemas.microsoft.com/office/drawing/2014/main" id="{DFC5B55C-C2F4-43C4-8F93-B8AAC506522C}"/>
              </a:ext>
            </a:extLst>
          </p:cNvPr>
          <p:cNvSpPr>
            <a:spLocks noGrp="1"/>
          </p:cNvSpPr>
          <p:nvPr>
            <p:ph type="body" sz="quarter" idx="11"/>
          </p:nvPr>
        </p:nvSpPr>
        <p:spPr>
          <a:xfrm>
            <a:off x="368397" y="5081590"/>
            <a:ext cx="9470316" cy="809625"/>
          </a:xfrm>
          <a:prstGeom prst="rect">
            <a:avLst/>
          </a:prstGeom>
        </p:spPr>
        <p:txBody>
          <a:bodyPr/>
          <a:lstStyle>
            <a:lvl1pPr>
              <a:defRPr sz="2200"/>
            </a:lvl1pPr>
          </a:lstStyle>
          <a:p>
            <a:pPr lvl="0"/>
            <a:endParaRPr lang="id-ID" dirty="0"/>
          </a:p>
        </p:txBody>
      </p:sp>
      <p:sp>
        <p:nvSpPr>
          <p:cNvPr id="4" name="Footer Placeholder 4">
            <a:extLst>
              <a:ext uri="{FF2B5EF4-FFF2-40B4-BE49-F238E27FC236}">
                <a16:creationId xmlns:a16="http://schemas.microsoft.com/office/drawing/2014/main" id="{C1372E85-50D0-4956-8F46-874C8BF66824}"/>
              </a:ext>
            </a:extLst>
          </p:cNvPr>
          <p:cNvSpPr>
            <a:spLocks noGrp="1"/>
          </p:cNvSpPr>
          <p:nvPr>
            <p:ph type="ftr" sz="quarter" idx="12"/>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420EE7AA-575B-4DC0-9404-ABDD7321754E}"/>
              </a:ext>
            </a:extLst>
          </p:cNvPr>
          <p:cNvSpPr>
            <a:spLocks noGrp="1"/>
          </p:cNvSpPr>
          <p:nvPr>
            <p:ph type="sldNum" sz="quarter" idx="13"/>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FD206C35-75CA-42E6-8854-077767A7CAAB}"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91344462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Master-Placeholder">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2734119" y="0"/>
            <a:ext cx="6949163" cy="6858000"/>
          </a:xfrm>
          <a:prstGeom prst="rect">
            <a:avLst/>
          </a:prstGeom>
          <a:solidFill>
            <a:schemeClr val="bg1">
              <a:lumMod val="95000"/>
            </a:schemeClr>
          </a:solidFill>
        </p:spPr>
        <p:txBody>
          <a:bodyPr rtlCol="0">
            <a:normAutofit/>
          </a:bodyPr>
          <a:lstStyle>
            <a:lvl1pPr>
              <a:defRPr sz="1200"/>
            </a:lvl1pPr>
          </a:lstStyle>
          <a:p>
            <a:pPr lvl="0"/>
            <a:endParaRPr lang="en-US" noProof="0"/>
          </a:p>
        </p:txBody>
      </p:sp>
      <p:sp>
        <p:nvSpPr>
          <p:cNvPr id="3" name="Footer Placeholder 4">
            <a:extLst>
              <a:ext uri="{FF2B5EF4-FFF2-40B4-BE49-F238E27FC236}">
                <a16:creationId xmlns:a16="http://schemas.microsoft.com/office/drawing/2014/main" id="{00F8830E-0C4C-456D-B44A-97A8480978C5}"/>
              </a:ext>
            </a:extLst>
          </p:cNvPr>
          <p:cNvSpPr>
            <a:spLocks noGrp="1"/>
          </p:cNvSpPr>
          <p:nvPr>
            <p:ph type="ftr" sz="quarter" idx="1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5887CEF2-17C3-4D57-93D0-FB2BF19A54A6}"/>
              </a:ext>
            </a:extLst>
          </p:cNvPr>
          <p:cNvSpPr>
            <a:spLocks noGrp="1"/>
          </p:cNvSpPr>
          <p:nvPr>
            <p:ph type="sldNum" sz="quarter" idx="1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C1BAC6B4-F540-493D-985D-1E20E2AB84A6}"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657937718"/>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Quote 1">
    <p:spTree>
      <p:nvGrpSpPr>
        <p:cNvPr id="1" name=""/>
        <p:cNvGrpSpPr/>
        <p:nvPr/>
      </p:nvGrpSpPr>
      <p:grpSpPr>
        <a:xfrm>
          <a:off x="0" y="0"/>
          <a:ext cx="0" cy="0"/>
          <a:chOff x="0" y="0"/>
          <a:chExt cx="0" cy="0"/>
        </a:xfrm>
      </p:grpSpPr>
      <p:sp>
        <p:nvSpPr>
          <p:cNvPr id="3" name="Picture Placeholder 13"/>
          <p:cNvSpPr>
            <a:spLocks noGrp="1"/>
          </p:cNvSpPr>
          <p:nvPr>
            <p:ph type="pic" sz="quarter" idx="22"/>
          </p:nvPr>
        </p:nvSpPr>
        <p:spPr>
          <a:xfrm>
            <a:off x="6" y="0"/>
            <a:ext cx="7853047" cy="68580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DDE62EC4-73AD-4535-B0BE-42C3DA1D9349}"/>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23B8F584-2864-4798-B8CD-155A8C07F909}"/>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D5A7B127-180D-444C-8A66-90D9A0D0673D}"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96339965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Mission">
    <p:spTree>
      <p:nvGrpSpPr>
        <p:cNvPr id="1" name=""/>
        <p:cNvGrpSpPr/>
        <p:nvPr/>
      </p:nvGrpSpPr>
      <p:grpSpPr>
        <a:xfrm>
          <a:off x="0" y="0"/>
          <a:ext cx="0" cy="0"/>
          <a:chOff x="0" y="0"/>
          <a:chExt cx="0" cy="0"/>
        </a:xfrm>
      </p:grpSpPr>
      <p:sp>
        <p:nvSpPr>
          <p:cNvPr id="8" name="Picture Placeholder 13"/>
          <p:cNvSpPr>
            <a:spLocks noGrp="1"/>
          </p:cNvSpPr>
          <p:nvPr>
            <p:ph type="pic" sz="quarter" idx="16"/>
          </p:nvPr>
        </p:nvSpPr>
        <p:spPr>
          <a:xfrm>
            <a:off x="4" y="2403929"/>
            <a:ext cx="6096001" cy="32131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Picture Placeholder 13"/>
          <p:cNvSpPr>
            <a:spLocks noGrp="1"/>
          </p:cNvSpPr>
          <p:nvPr>
            <p:ph type="pic" sz="quarter" idx="17"/>
          </p:nvPr>
        </p:nvSpPr>
        <p:spPr>
          <a:xfrm>
            <a:off x="6096004" y="2403929"/>
            <a:ext cx="6096001" cy="32131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A4A2C452-6A3D-43EE-B7C1-2ACBB8923868}"/>
              </a:ext>
            </a:extLst>
          </p:cNvPr>
          <p:cNvSpPr>
            <a:spLocks noGrp="1"/>
          </p:cNvSpPr>
          <p:nvPr>
            <p:ph type="ftr" sz="quarter" idx="18"/>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9BDA65FF-4375-43E8-BD9F-3B8F79C62954}"/>
              </a:ext>
            </a:extLst>
          </p:cNvPr>
          <p:cNvSpPr>
            <a:spLocks noGrp="1"/>
          </p:cNvSpPr>
          <p:nvPr>
            <p:ph type="sldNum" sz="quarter" idx="19"/>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0A5C1AC3-050D-4946-A8B4-FF6866E95EB2}"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51549865"/>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10" name="Picture Placeholder 13"/>
          <p:cNvSpPr>
            <a:spLocks noGrp="1"/>
          </p:cNvSpPr>
          <p:nvPr>
            <p:ph type="pic" sz="quarter" idx="20"/>
          </p:nvPr>
        </p:nvSpPr>
        <p:spPr>
          <a:xfrm>
            <a:off x="7897264" y="1273794"/>
            <a:ext cx="2068837" cy="3914077"/>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1" name="Picture Placeholder 13"/>
          <p:cNvSpPr>
            <a:spLocks noGrp="1"/>
          </p:cNvSpPr>
          <p:nvPr>
            <p:ph type="pic" sz="quarter" idx="21"/>
          </p:nvPr>
        </p:nvSpPr>
        <p:spPr>
          <a:xfrm>
            <a:off x="10130840" y="1273794"/>
            <a:ext cx="2068837" cy="3914077"/>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2" name="Picture Placeholder 13"/>
          <p:cNvSpPr>
            <a:spLocks noGrp="1"/>
          </p:cNvSpPr>
          <p:nvPr>
            <p:ph type="pic" sz="quarter" idx="22"/>
          </p:nvPr>
        </p:nvSpPr>
        <p:spPr>
          <a:xfrm>
            <a:off x="5661231" y="1273794"/>
            <a:ext cx="2068837" cy="3914077"/>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36441125-444D-4722-AE64-23797B5BE763}"/>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42BF6FD9-2C0E-4CC6-B833-914FB8912410}"/>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771AE1C8-AE87-42F5-9DAF-A7B5EAF108D3}"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85501559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Projects 2">
    <p:spTree>
      <p:nvGrpSpPr>
        <p:cNvPr id="1" name=""/>
        <p:cNvGrpSpPr/>
        <p:nvPr/>
      </p:nvGrpSpPr>
      <p:grpSpPr>
        <a:xfrm>
          <a:off x="0" y="0"/>
          <a:ext cx="0" cy="0"/>
          <a:chOff x="0" y="0"/>
          <a:chExt cx="0" cy="0"/>
        </a:xfrm>
      </p:grpSpPr>
      <p:sp>
        <p:nvSpPr>
          <p:cNvPr id="6" name="Picture Placeholder 13"/>
          <p:cNvSpPr>
            <a:spLocks noGrp="1"/>
          </p:cNvSpPr>
          <p:nvPr>
            <p:ph type="pic" sz="quarter" idx="17"/>
          </p:nvPr>
        </p:nvSpPr>
        <p:spPr>
          <a:xfrm>
            <a:off x="830658" y="1613630"/>
            <a:ext cx="2575247" cy="34417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7" name="Picture Placeholder 13"/>
          <p:cNvSpPr>
            <a:spLocks noGrp="1"/>
          </p:cNvSpPr>
          <p:nvPr>
            <p:ph type="pic" sz="quarter" idx="18"/>
          </p:nvPr>
        </p:nvSpPr>
        <p:spPr>
          <a:xfrm>
            <a:off x="2118286" y="-274320"/>
            <a:ext cx="2575247" cy="34417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9FD7273F-B822-41BE-8694-D874043D814D}"/>
              </a:ext>
            </a:extLst>
          </p:cNvPr>
          <p:cNvSpPr>
            <a:spLocks noGrp="1"/>
          </p:cNvSpPr>
          <p:nvPr>
            <p:ph type="ftr" sz="quarter" idx="19"/>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100B3CD9-ADAD-402C-9982-F6AC0309B1E6}"/>
              </a:ext>
            </a:extLst>
          </p:cNvPr>
          <p:cNvSpPr>
            <a:spLocks noGrp="1"/>
          </p:cNvSpPr>
          <p:nvPr>
            <p:ph type="sldNum" sz="quarter" idx="20"/>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8FD8F6B-17BC-49C3-94DF-B16AF0791448}"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859900072"/>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Meet the team 3">
    <p:spTree>
      <p:nvGrpSpPr>
        <p:cNvPr id="1" name=""/>
        <p:cNvGrpSpPr/>
        <p:nvPr/>
      </p:nvGrpSpPr>
      <p:grpSpPr>
        <a:xfrm>
          <a:off x="0" y="0"/>
          <a:ext cx="0" cy="0"/>
          <a:chOff x="0" y="0"/>
          <a:chExt cx="0" cy="0"/>
        </a:xfrm>
      </p:grpSpPr>
      <p:sp>
        <p:nvSpPr>
          <p:cNvPr id="22" name="Picture Placeholder 13"/>
          <p:cNvSpPr>
            <a:spLocks noGrp="1"/>
          </p:cNvSpPr>
          <p:nvPr>
            <p:ph type="pic" sz="quarter" idx="25"/>
          </p:nvPr>
        </p:nvSpPr>
        <p:spPr>
          <a:xfrm>
            <a:off x="914407" y="3572771"/>
            <a:ext cx="4646279" cy="2110551"/>
          </a:xfrm>
          <a:prstGeom prst="rect">
            <a:avLst/>
          </a:prstGeo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23" name="Picture Placeholder 13"/>
          <p:cNvSpPr>
            <a:spLocks noGrp="1"/>
          </p:cNvSpPr>
          <p:nvPr>
            <p:ph type="pic" sz="quarter" idx="26"/>
          </p:nvPr>
        </p:nvSpPr>
        <p:spPr>
          <a:xfrm>
            <a:off x="3611501" y="1672939"/>
            <a:ext cx="4794839" cy="1849295"/>
          </a:xfrm>
          <a:prstGeom prst="rect">
            <a:avLst/>
          </a:prstGeo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24" name="Picture Placeholder 13"/>
          <p:cNvSpPr>
            <a:spLocks noGrp="1"/>
          </p:cNvSpPr>
          <p:nvPr>
            <p:ph type="pic" sz="quarter" idx="27"/>
          </p:nvPr>
        </p:nvSpPr>
        <p:spPr>
          <a:xfrm>
            <a:off x="5609347" y="3572771"/>
            <a:ext cx="2796988" cy="2110551"/>
          </a:xfrm>
          <a:prstGeom prst="rect">
            <a:avLst/>
          </a:prstGeo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25" name="Picture Placeholder 13"/>
          <p:cNvSpPr>
            <a:spLocks noGrp="1"/>
          </p:cNvSpPr>
          <p:nvPr>
            <p:ph type="pic" sz="quarter" idx="28"/>
          </p:nvPr>
        </p:nvSpPr>
        <p:spPr>
          <a:xfrm>
            <a:off x="8455000" y="3572771"/>
            <a:ext cx="2822600" cy="2110551"/>
          </a:xfrm>
          <a:prstGeom prst="rect">
            <a:avLst/>
          </a:prstGeo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26" name="Picture Placeholder 13"/>
          <p:cNvSpPr>
            <a:spLocks noGrp="1"/>
          </p:cNvSpPr>
          <p:nvPr>
            <p:ph type="pic" sz="quarter" idx="29"/>
          </p:nvPr>
        </p:nvSpPr>
        <p:spPr>
          <a:xfrm>
            <a:off x="8454999" y="1672939"/>
            <a:ext cx="2822600" cy="1849295"/>
          </a:xfrm>
          <a:prstGeom prst="rect">
            <a:avLst/>
          </a:prstGeo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27" name="Picture Placeholder 13"/>
          <p:cNvSpPr>
            <a:spLocks noGrp="1"/>
          </p:cNvSpPr>
          <p:nvPr>
            <p:ph type="pic" sz="quarter" idx="30"/>
          </p:nvPr>
        </p:nvSpPr>
        <p:spPr>
          <a:xfrm>
            <a:off x="914405" y="1672939"/>
            <a:ext cx="2635624" cy="1849295"/>
          </a:xfrm>
          <a:prstGeom prst="rect">
            <a:avLst/>
          </a:prstGeom>
          <a:effectLst/>
        </p:spPr>
        <p:txBody>
          <a:bodyPr rtlCol="0">
            <a:normAutofit/>
          </a:bodyPr>
          <a:lstStyle>
            <a:lvl1pPr marL="0" indent="0">
              <a:buNone/>
              <a:defRPr sz="1400">
                <a:ln>
                  <a:noFill/>
                </a:ln>
                <a:solidFill>
                  <a:schemeClr val="bg1">
                    <a:lumMod val="85000"/>
                  </a:schemeClr>
                </a:solidFill>
              </a:defRPr>
            </a:lvl1pPr>
          </a:lstStyle>
          <a:p>
            <a:pPr lvl="0"/>
            <a:endParaRPr lang="en-US" noProof="0" dirty="0"/>
          </a:p>
        </p:txBody>
      </p:sp>
      <p:sp>
        <p:nvSpPr>
          <p:cNvPr id="8" name="Footer Placeholder 4">
            <a:extLst>
              <a:ext uri="{FF2B5EF4-FFF2-40B4-BE49-F238E27FC236}">
                <a16:creationId xmlns:a16="http://schemas.microsoft.com/office/drawing/2014/main" id="{D98570A7-EBA5-448B-9ED3-111F688A1900}"/>
              </a:ext>
            </a:extLst>
          </p:cNvPr>
          <p:cNvSpPr>
            <a:spLocks noGrp="1"/>
          </p:cNvSpPr>
          <p:nvPr>
            <p:ph type="ftr" sz="quarter" idx="3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9" name="Slide Number Placeholder 5">
            <a:extLst>
              <a:ext uri="{FF2B5EF4-FFF2-40B4-BE49-F238E27FC236}">
                <a16:creationId xmlns:a16="http://schemas.microsoft.com/office/drawing/2014/main" id="{EA733C65-7140-4580-AF3F-0178C19498C8}"/>
              </a:ext>
            </a:extLst>
          </p:cNvPr>
          <p:cNvSpPr>
            <a:spLocks noGrp="1"/>
          </p:cNvSpPr>
          <p:nvPr>
            <p:ph type="sldNum" sz="quarter" idx="3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4A41F32F-7EEF-4D02-83E5-5E3AB131892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03386414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icture of 3 - Martik">
    <p:spTree>
      <p:nvGrpSpPr>
        <p:cNvPr id="1" name=""/>
        <p:cNvGrpSpPr/>
        <p:nvPr/>
      </p:nvGrpSpPr>
      <p:grpSpPr>
        <a:xfrm>
          <a:off x="0" y="0"/>
          <a:ext cx="0" cy="0"/>
          <a:chOff x="0" y="0"/>
          <a:chExt cx="0" cy="0"/>
        </a:xfrm>
      </p:grpSpPr>
      <p:sp>
        <p:nvSpPr>
          <p:cNvPr id="3" name="Picture Placeholder 13"/>
          <p:cNvSpPr>
            <a:spLocks noGrp="1"/>
          </p:cNvSpPr>
          <p:nvPr>
            <p:ph type="pic" sz="quarter" idx="13"/>
          </p:nvPr>
        </p:nvSpPr>
        <p:spPr>
          <a:xfrm>
            <a:off x="8081083" y="1907839"/>
            <a:ext cx="3168479" cy="2374235"/>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Picture Placeholder 13"/>
          <p:cNvSpPr>
            <a:spLocks noGrp="1"/>
          </p:cNvSpPr>
          <p:nvPr>
            <p:ph type="pic" sz="quarter" idx="14"/>
          </p:nvPr>
        </p:nvSpPr>
        <p:spPr>
          <a:xfrm>
            <a:off x="953598" y="1907839"/>
            <a:ext cx="3173431" cy="2374235"/>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Picture Placeholder 13"/>
          <p:cNvSpPr>
            <a:spLocks noGrp="1"/>
          </p:cNvSpPr>
          <p:nvPr>
            <p:ph type="pic" sz="quarter" idx="15"/>
          </p:nvPr>
        </p:nvSpPr>
        <p:spPr>
          <a:xfrm>
            <a:off x="4389070" y="1907839"/>
            <a:ext cx="3429975" cy="2374235"/>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6A734D50-78F5-4284-B142-4F0D1F1901B4}"/>
              </a:ext>
            </a:extLst>
          </p:cNvPr>
          <p:cNvSpPr>
            <a:spLocks noGrp="1"/>
          </p:cNvSpPr>
          <p:nvPr>
            <p:ph type="ftr" sz="quarter" idx="16"/>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B9896D7F-4EF8-4BCC-B9CE-58F7030345FA}"/>
              </a:ext>
            </a:extLst>
          </p:cNvPr>
          <p:cNvSpPr>
            <a:spLocks noGrp="1"/>
          </p:cNvSpPr>
          <p:nvPr>
            <p:ph type="sldNum" sz="quarter" idx="17"/>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0837A3C4-4691-4531-A5E2-CBEC95FA16CA}"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23135581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Right Project">
    <p:spTree>
      <p:nvGrpSpPr>
        <p:cNvPr id="1" name=""/>
        <p:cNvGrpSpPr/>
        <p:nvPr/>
      </p:nvGrpSpPr>
      <p:grpSpPr>
        <a:xfrm>
          <a:off x="0" y="0"/>
          <a:ext cx="0" cy="0"/>
          <a:chOff x="0" y="0"/>
          <a:chExt cx="0" cy="0"/>
        </a:xfrm>
      </p:grpSpPr>
      <p:sp>
        <p:nvSpPr>
          <p:cNvPr id="6" name="Picture Placeholder 13"/>
          <p:cNvSpPr>
            <a:spLocks noGrp="1"/>
          </p:cNvSpPr>
          <p:nvPr>
            <p:ph type="pic" sz="quarter" idx="17"/>
          </p:nvPr>
        </p:nvSpPr>
        <p:spPr>
          <a:xfrm>
            <a:off x="7475762" y="2019055"/>
            <a:ext cx="2402332" cy="346735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0" name="Picture Placeholder 13"/>
          <p:cNvSpPr>
            <a:spLocks noGrp="1"/>
          </p:cNvSpPr>
          <p:nvPr>
            <p:ph type="pic" sz="quarter" idx="18"/>
          </p:nvPr>
        </p:nvSpPr>
        <p:spPr>
          <a:xfrm>
            <a:off x="6188235" y="888754"/>
            <a:ext cx="2253341" cy="301173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1" name="Picture Placeholder 13"/>
          <p:cNvSpPr>
            <a:spLocks noGrp="1"/>
          </p:cNvSpPr>
          <p:nvPr>
            <p:ph type="pic" sz="quarter" idx="19"/>
          </p:nvPr>
        </p:nvSpPr>
        <p:spPr>
          <a:xfrm>
            <a:off x="8119666" y="3346"/>
            <a:ext cx="2253341" cy="301173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B461ED6C-1E04-4FD2-A81F-A14F512BA1E8}"/>
              </a:ext>
            </a:extLst>
          </p:cNvPr>
          <p:cNvSpPr>
            <a:spLocks noGrp="1"/>
          </p:cNvSpPr>
          <p:nvPr>
            <p:ph type="ftr" sz="quarter" idx="2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52A9F357-62A0-4D84-83D6-CF7AC3DD7086}"/>
              </a:ext>
            </a:extLst>
          </p:cNvPr>
          <p:cNvSpPr>
            <a:spLocks noGrp="1"/>
          </p:cNvSpPr>
          <p:nvPr>
            <p:ph type="sldNum" sz="quarter" idx="2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D7E64E03-8385-4D6A-A1E4-147D8BF86EA5}"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7215432"/>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Picture of 3 - v2 - Martik">
    <p:spTree>
      <p:nvGrpSpPr>
        <p:cNvPr id="1" name=""/>
        <p:cNvGrpSpPr/>
        <p:nvPr/>
      </p:nvGrpSpPr>
      <p:grpSpPr>
        <a:xfrm>
          <a:off x="0" y="0"/>
          <a:ext cx="0" cy="0"/>
          <a:chOff x="0" y="0"/>
          <a:chExt cx="0" cy="0"/>
        </a:xfrm>
      </p:grpSpPr>
      <p:sp>
        <p:nvSpPr>
          <p:cNvPr id="7" name="Picture Placeholder 13"/>
          <p:cNvSpPr>
            <a:spLocks noGrp="1"/>
          </p:cNvSpPr>
          <p:nvPr>
            <p:ph type="pic" sz="quarter" idx="14"/>
          </p:nvPr>
        </p:nvSpPr>
        <p:spPr>
          <a:xfrm>
            <a:off x="4592083" y="1839950"/>
            <a:ext cx="3020623" cy="311119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8" name="Picture Placeholder 13"/>
          <p:cNvSpPr>
            <a:spLocks noGrp="1"/>
          </p:cNvSpPr>
          <p:nvPr>
            <p:ph type="pic" sz="quarter" idx="15"/>
          </p:nvPr>
        </p:nvSpPr>
        <p:spPr>
          <a:xfrm>
            <a:off x="7876982" y="1839950"/>
            <a:ext cx="3020623" cy="311119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9" name="Picture Placeholder 13"/>
          <p:cNvSpPr>
            <a:spLocks noGrp="1"/>
          </p:cNvSpPr>
          <p:nvPr>
            <p:ph type="pic" sz="quarter" idx="16"/>
          </p:nvPr>
        </p:nvSpPr>
        <p:spPr>
          <a:xfrm>
            <a:off x="1273721" y="1839950"/>
            <a:ext cx="3020623" cy="311119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285D3922-EFF5-4684-94CE-5C4955C8EDB1}"/>
              </a:ext>
            </a:extLst>
          </p:cNvPr>
          <p:cNvSpPr>
            <a:spLocks noGrp="1"/>
          </p:cNvSpPr>
          <p:nvPr>
            <p:ph type="ftr" sz="quarter" idx="17"/>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17E7407D-0434-48A5-937D-0FB0B8EC5BD6}"/>
              </a:ext>
            </a:extLst>
          </p:cNvPr>
          <p:cNvSpPr>
            <a:spLocks noGrp="1"/>
          </p:cNvSpPr>
          <p:nvPr>
            <p:ph type="sldNum" sz="quarter" idx="18"/>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F043D5B5-BABA-4512-9A99-F804257892E2}"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2536100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0_General Slide">
    <p:spTree>
      <p:nvGrpSpPr>
        <p:cNvPr id="1" name=""/>
        <p:cNvGrpSpPr/>
        <p:nvPr/>
      </p:nvGrpSpPr>
      <p:grpSpPr>
        <a:xfrm>
          <a:off x="0" y="0"/>
          <a:ext cx="0" cy="0"/>
          <a:chOff x="0" y="0"/>
          <a:chExt cx="0" cy="0"/>
        </a:xfrm>
      </p:grpSpPr>
      <p:sp>
        <p:nvSpPr>
          <p:cNvPr id="3" name="Picture Placeholder 13"/>
          <p:cNvSpPr>
            <a:spLocks noGrp="1"/>
          </p:cNvSpPr>
          <p:nvPr>
            <p:ph type="pic" sz="quarter" idx="14"/>
          </p:nvPr>
        </p:nvSpPr>
        <p:spPr>
          <a:xfrm>
            <a:off x="368300" y="1609081"/>
            <a:ext cx="6906691" cy="3893223"/>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2063BDA0-E908-4DF4-B112-09817A9F5348}"/>
              </a:ext>
            </a:extLst>
          </p:cNvPr>
          <p:cNvSpPr>
            <a:spLocks noGrp="1"/>
          </p:cNvSpPr>
          <p:nvPr>
            <p:ph type="ftr" sz="quarter" idx="1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A9FE3C99-FD2C-4D4D-86B2-E3418CA124C4}"/>
              </a:ext>
            </a:extLst>
          </p:cNvPr>
          <p:cNvSpPr>
            <a:spLocks noGrp="1"/>
          </p:cNvSpPr>
          <p:nvPr>
            <p:ph type="sldNum" sz="quarter" idx="1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AE91804-9293-48AD-8CA3-9AC03E47427F}"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446620385"/>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Projects of 4">
    <p:spTree>
      <p:nvGrpSpPr>
        <p:cNvPr id="1" name=""/>
        <p:cNvGrpSpPr/>
        <p:nvPr/>
      </p:nvGrpSpPr>
      <p:grpSpPr>
        <a:xfrm>
          <a:off x="0" y="0"/>
          <a:ext cx="0" cy="0"/>
          <a:chOff x="0" y="0"/>
          <a:chExt cx="0" cy="0"/>
        </a:xfrm>
      </p:grpSpPr>
      <p:sp>
        <p:nvSpPr>
          <p:cNvPr id="12" name="Picture Placeholder 13"/>
          <p:cNvSpPr>
            <a:spLocks noGrp="1"/>
          </p:cNvSpPr>
          <p:nvPr>
            <p:ph type="pic" sz="quarter" idx="14"/>
          </p:nvPr>
        </p:nvSpPr>
        <p:spPr>
          <a:xfrm>
            <a:off x="9722981" y="2805266"/>
            <a:ext cx="2469020" cy="223572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3" name="Picture Placeholder 13"/>
          <p:cNvSpPr>
            <a:spLocks noGrp="1"/>
          </p:cNvSpPr>
          <p:nvPr>
            <p:ph type="pic" sz="quarter" idx="15"/>
          </p:nvPr>
        </p:nvSpPr>
        <p:spPr>
          <a:xfrm>
            <a:off x="2431597" y="2805266"/>
            <a:ext cx="2431604" cy="223572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4" name="Picture Placeholder 13"/>
          <p:cNvSpPr>
            <a:spLocks noGrp="1"/>
          </p:cNvSpPr>
          <p:nvPr>
            <p:ph type="pic" sz="quarter" idx="17"/>
          </p:nvPr>
        </p:nvSpPr>
        <p:spPr>
          <a:xfrm>
            <a:off x="1" y="2805266"/>
            <a:ext cx="2431604" cy="223572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5" name="Picture Placeholder 13"/>
          <p:cNvSpPr>
            <a:spLocks noGrp="1"/>
          </p:cNvSpPr>
          <p:nvPr>
            <p:ph type="pic" sz="quarter" idx="18"/>
          </p:nvPr>
        </p:nvSpPr>
        <p:spPr>
          <a:xfrm>
            <a:off x="7293093" y="2805266"/>
            <a:ext cx="2431604" cy="223572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6" name="Picture Placeholder 13"/>
          <p:cNvSpPr>
            <a:spLocks noGrp="1"/>
          </p:cNvSpPr>
          <p:nvPr>
            <p:ph type="pic" sz="quarter" idx="19"/>
          </p:nvPr>
        </p:nvSpPr>
        <p:spPr>
          <a:xfrm>
            <a:off x="4863198" y="2805266"/>
            <a:ext cx="2431604" cy="223572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7" name="Footer Placeholder 4">
            <a:extLst>
              <a:ext uri="{FF2B5EF4-FFF2-40B4-BE49-F238E27FC236}">
                <a16:creationId xmlns:a16="http://schemas.microsoft.com/office/drawing/2014/main" id="{FEFA1BA2-190A-493A-B436-B239114D1AEE}"/>
              </a:ext>
            </a:extLst>
          </p:cNvPr>
          <p:cNvSpPr>
            <a:spLocks noGrp="1"/>
          </p:cNvSpPr>
          <p:nvPr>
            <p:ph type="ftr" sz="quarter" idx="2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8" name="Slide Number Placeholder 5">
            <a:extLst>
              <a:ext uri="{FF2B5EF4-FFF2-40B4-BE49-F238E27FC236}">
                <a16:creationId xmlns:a16="http://schemas.microsoft.com/office/drawing/2014/main" id="{72FFDA10-4D34-4B64-8BDD-8CCF8BDFDC6C}"/>
              </a:ext>
            </a:extLst>
          </p:cNvPr>
          <p:cNvSpPr>
            <a:spLocks noGrp="1"/>
          </p:cNvSpPr>
          <p:nvPr>
            <p:ph type="sldNum" sz="quarter" idx="2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4284C02C-F937-42CA-9151-039288461CAF}"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95815744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Vision">
    <p:spTree>
      <p:nvGrpSpPr>
        <p:cNvPr id="1" name=""/>
        <p:cNvGrpSpPr/>
        <p:nvPr/>
      </p:nvGrpSpPr>
      <p:grpSpPr>
        <a:xfrm>
          <a:off x="0" y="0"/>
          <a:ext cx="0" cy="0"/>
          <a:chOff x="0" y="0"/>
          <a:chExt cx="0" cy="0"/>
        </a:xfrm>
      </p:grpSpPr>
      <p:sp>
        <p:nvSpPr>
          <p:cNvPr id="7" name="Picture Placeholder 13"/>
          <p:cNvSpPr>
            <a:spLocks noGrp="1"/>
          </p:cNvSpPr>
          <p:nvPr>
            <p:ph type="pic" sz="quarter" idx="23"/>
          </p:nvPr>
        </p:nvSpPr>
        <p:spPr>
          <a:xfrm>
            <a:off x="5" y="2405488"/>
            <a:ext cx="4964129" cy="4452512"/>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4" name="Picture Placeholder 13"/>
          <p:cNvSpPr>
            <a:spLocks noGrp="1"/>
          </p:cNvSpPr>
          <p:nvPr>
            <p:ph type="pic" sz="quarter" idx="27"/>
          </p:nvPr>
        </p:nvSpPr>
        <p:spPr>
          <a:xfrm>
            <a:off x="4964130" y="783772"/>
            <a:ext cx="7227871" cy="4723402"/>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D837D3EC-B202-479A-B0CA-018144749257}"/>
              </a:ext>
            </a:extLst>
          </p:cNvPr>
          <p:cNvSpPr>
            <a:spLocks noGrp="1"/>
          </p:cNvSpPr>
          <p:nvPr>
            <p:ph type="ftr" sz="quarter" idx="28"/>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6238D7A0-E842-4773-913A-B79009E55CC6}"/>
              </a:ext>
            </a:extLst>
          </p:cNvPr>
          <p:cNvSpPr>
            <a:spLocks noGrp="1"/>
          </p:cNvSpPr>
          <p:nvPr>
            <p:ph type="sldNum" sz="quarter" idx="29"/>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8B2533B3-929A-4266-8543-D8EDB6E10F2F}"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06564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Projects of 3">
    <p:spTree>
      <p:nvGrpSpPr>
        <p:cNvPr id="1" name=""/>
        <p:cNvGrpSpPr/>
        <p:nvPr/>
      </p:nvGrpSpPr>
      <p:grpSpPr>
        <a:xfrm>
          <a:off x="0" y="0"/>
          <a:ext cx="0" cy="0"/>
          <a:chOff x="0" y="0"/>
          <a:chExt cx="0" cy="0"/>
        </a:xfrm>
      </p:grpSpPr>
      <p:sp>
        <p:nvSpPr>
          <p:cNvPr id="4" name="Picture Placeholder 13"/>
          <p:cNvSpPr>
            <a:spLocks noGrp="1"/>
          </p:cNvSpPr>
          <p:nvPr>
            <p:ph type="pic" sz="quarter" idx="13"/>
          </p:nvPr>
        </p:nvSpPr>
        <p:spPr>
          <a:xfrm>
            <a:off x="8116953" y="3434581"/>
            <a:ext cx="4075051" cy="3423425"/>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1" name="Picture Placeholder 13"/>
          <p:cNvSpPr>
            <a:spLocks noGrp="1"/>
          </p:cNvSpPr>
          <p:nvPr>
            <p:ph type="pic" sz="quarter" idx="16"/>
          </p:nvPr>
        </p:nvSpPr>
        <p:spPr>
          <a:xfrm>
            <a:off x="4067690" y="6"/>
            <a:ext cx="4049265" cy="3434575"/>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Picture Placeholder 13"/>
          <p:cNvSpPr>
            <a:spLocks noGrp="1"/>
          </p:cNvSpPr>
          <p:nvPr>
            <p:ph type="pic" sz="quarter" idx="18"/>
          </p:nvPr>
        </p:nvSpPr>
        <p:spPr>
          <a:xfrm>
            <a:off x="-4907" y="2"/>
            <a:ext cx="4075051" cy="3434576"/>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7" name="Picture Placeholder 13"/>
          <p:cNvSpPr>
            <a:spLocks noGrp="1"/>
          </p:cNvSpPr>
          <p:nvPr>
            <p:ph type="pic" sz="quarter" idx="19"/>
          </p:nvPr>
        </p:nvSpPr>
        <p:spPr>
          <a:xfrm>
            <a:off x="4067687" y="3434581"/>
            <a:ext cx="4049264" cy="3423425"/>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8" name="Footer Placeholder 4">
            <a:extLst>
              <a:ext uri="{FF2B5EF4-FFF2-40B4-BE49-F238E27FC236}">
                <a16:creationId xmlns:a16="http://schemas.microsoft.com/office/drawing/2014/main" id="{F84B864F-759B-40C2-9A38-CA62F22F28FB}"/>
              </a:ext>
            </a:extLst>
          </p:cNvPr>
          <p:cNvSpPr>
            <a:spLocks noGrp="1"/>
          </p:cNvSpPr>
          <p:nvPr>
            <p:ph type="ftr" sz="quarter" idx="2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9" name="Slide Number Placeholder 5">
            <a:extLst>
              <a:ext uri="{FF2B5EF4-FFF2-40B4-BE49-F238E27FC236}">
                <a16:creationId xmlns:a16="http://schemas.microsoft.com/office/drawing/2014/main" id="{B9B065DC-D215-4530-9E8B-6BA352A792BF}"/>
              </a:ext>
            </a:extLst>
          </p:cNvPr>
          <p:cNvSpPr>
            <a:spLocks noGrp="1"/>
          </p:cNvSpPr>
          <p:nvPr>
            <p:ph type="sldNum" sz="quarter" idx="2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D164B8FB-288C-49E4-A293-D631C6C6EA98}"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666706345"/>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Masonry Left 2">
    <p:spTree>
      <p:nvGrpSpPr>
        <p:cNvPr id="1" name=""/>
        <p:cNvGrpSpPr/>
        <p:nvPr/>
      </p:nvGrpSpPr>
      <p:grpSpPr>
        <a:xfrm>
          <a:off x="0" y="0"/>
          <a:ext cx="0" cy="0"/>
          <a:chOff x="0" y="0"/>
          <a:chExt cx="0" cy="0"/>
        </a:xfrm>
      </p:grpSpPr>
      <p:sp>
        <p:nvSpPr>
          <p:cNvPr id="15" name="Picture Placeholder 13"/>
          <p:cNvSpPr>
            <a:spLocks noGrp="1"/>
          </p:cNvSpPr>
          <p:nvPr>
            <p:ph type="pic" sz="quarter" idx="20"/>
          </p:nvPr>
        </p:nvSpPr>
        <p:spPr>
          <a:xfrm>
            <a:off x="6" y="3456878"/>
            <a:ext cx="3157159" cy="3401122"/>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Picture Placeholder 13"/>
          <p:cNvSpPr>
            <a:spLocks noGrp="1"/>
          </p:cNvSpPr>
          <p:nvPr>
            <p:ph type="pic" sz="quarter" idx="21"/>
          </p:nvPr>
        </p:nvSpPr>
        <p:spPr>
          <a:xfrm>
            <a:off x="3307475" y="0"/>
            <a:ext cx="2804991" cy="68580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Picture Placeholder 13"/>
          <p:cNvSpPr>
            <a:spLocks noGrp="1"/>
          </p:cNvSpPr>
          <p:nvPr>
            <p:ph type="pic" sz="quarter" idx="22"/>
          </p:nvPr>
        </p:nvSpPr>
        <p:spPr>
          <a:xfrm>
            <a:off x="6" y="7"/>
            <a:ext cx="3157159" cy="3323063"/>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2CE6A621-DC16-46AF-91F7-C237FE8ED79B}"/>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B71AD8A1-6E47-4908-B25A-8A914F5DF9ED}"/>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12CD6B0E-A82A-4D4E-8CC5-3CA1157BDA58}"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0143720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Masonry Right 2">
    <p:spTree>
      <p:nvGrpSpPr>
        <p:cNvPr id="1" name=""/>
        <p:cNvGrpSpPr/>
        <p:nvPr/>
      </p:nvGrpSpPr>
      <p:grpSpPr>
        <a:xfrm>
          <a:off x="0" y="0"/>
          <a:ext cx="0" cy="0"/>
          <a:chOff x="0" y="0"/>
          <a:chExt cx="0" cy="0"/>
        </a:xfrm>
      </p:grpSpPr>
      <p:sp>
        <p:nvSpPr>
          <p:cNvPr id="15" name="Picture Placeholder 13"/>
          <p:cNvSpPr>
            <a:spLocks noGrp="1"/>
          </p:cNvSpPr>
          <p:nvPr>
            <p:ph type="pic" sz="quarter" idx="20"/>
          </p:nvPr>
        </p:nvSpPr>
        <p:spPr>
          <a:xfrm>
            <a:off x="9034842" y="3456878"/>
            <a:ext cx="3157159" cy="3401122"/>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Picture Placeholder 13"/>
          <p:cNvSpPr>
            <a:spLocks noGrp="1"/>
          </p:cNvSpPr>
          <p:nvPr>
            <p:ph type="pic" sz="quarter" idx="21"/>
          </p:nvPr>
        </p:nvSpPr>
        <p:spPr>
          <a:xfrm>
            <a:off x="6096006" y="0"/>
            <a:ext cx="2804991" cy="68580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Picture Placeholder 13"/>
          <p:cNvSpPr>
            <a:spLocks noGrp="1"/>
          </p:cNvSpPr>
          <p:nvPr>
            <p:ph type="pic" sz="quarter" idx="22"/>
          </p:nvPr>
        </p:nvSpPr>
        <p:spPr>
          <a:xfrm>
            <a:off x="9034842" y="7"/>
            <a:ext cx="3157159" cy="3323063"/>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0944ED4A-D35D-423D-82E9-964649F38FB6}"/>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3756D0F6-9592-46FE-8FA3-815D314C35C5}"/>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2E8C3FDE-0163-481C-9C5B-EF83BE5F75A6}"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37431457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Right Pictu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68FEEE-7064-4CDF-A8C3-8568AB8CFE37}"/>
              </a:ext>
            </a:extLst>
          </p:cNvPr>
          <p:cNvSpPr/>
          <p:nvPr userDrawn="1"/>
        </p:nvSpPr>
        <p:spPr>
          <a:xfrm>
            <a:off x="5644239" y="289725"/>
            <a:ext cx="947984" cy="34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en-US">
              <a:solidFill>
                <a:prstClr val="white"/>
              </a:solidFill>
            </a:endParaRPr>
          </a:p>
        </p:txBody>
      </p:sp>
      <p:sp>
        <p:nvSpPr>
          <p:cNvPr id="2" name="Picture Placeholder 13"/>
          <p:cNvSpPr>
            <a:spLocks noGrp="1"/>
          </p:cNvSpPr>
          <p:nvPr>
            <p:ph type="pic" sz="quarter" idx="13"/>
          </p:nvPr>
        </p:nvSpPr>
        <p:spPr>
          <a:xfrm>
            <a:off x="3045351" y="0"/>
            <a:ext cx="6101307" cy="685800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36BFFD89-BF6A-4BB1-988B-EAAB6C5A87D0}"/>
              </a:ext>
            </a:extLst>
          </p:cNvPr>
          <p:cNvSpPr>
            <a:spLocks noGrp="1"/>
          </p:cNvSpPr>
          <p:nvPr>
            <p:ph type="ftr" sz="quarter" idx="14"/>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D4034F80-61B0-4CE7-A119-C8BE0F826DAA}"/>
              </a:ext>
            </a:extLst>
          </p:cNvPr>
          <p:cNvSpPr>
            <a:spLocks noGrp="1"/>
          </p:cNvSpPr>
          <p:nvPr>
            <p:ph type="sldNum" sz="quarter" idx="15"/>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FC42E3F-F6D3-48B4-9702-03A73C6FBC3C}"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134980568"/>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roject 4">
    <p:spTree>
      <p:nvGrpSpPr>
        <p:cNvPr id="1" name=""/>
        <p:cNvGrpSpPr/>
        <p:nvPr/>
      </p:nvGrpSpPr>
      <p:grpSpPr>
        <a:xfrm>
          <a:off x="0" y="0"/>
          <a:ext cx="0" cy="0"/>
          <a:chOff x="0" y="0"/>
          <a:chExt cx="0" cy="0"/>
        </a:xfrm>
      </p:grpSpPr>
      <p:sp>
        <p:nvSpPr>
          <p:cNvPr id="6" name="Picture Placeholder 13"/>
          <p:cNvSpPr>
            <a:spLocks noGrp="1"/>
          </p:cNvSpPr>
          <p:nvPr>
            <p:ph type="pic" sz="quarter" idx="17"/>
          </p:nvPr>
        </p:nvSpPr>
        <p:spPr>
          <a:xfrm>
            <a:off x="4155185" y="3646455"/>
            <a:ext cx="3881635" cy="321155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2" name="Picture Placeholder 13"/>
          <p:cNvSpPr>
            <a:spLocks noGrp="1"/>
          </p:cNvSpPr>
          <p:nvPr>
            <p:ph type="pic" sz="quarter" idx="18"/>
          </p:nvPr>
        </p:nvSpPr>
        <p:spPr>
          <a:xfrm>
            <a:off x="136780" y="2392421"/>
            <a:ext cx="3881635" cy="321155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3" name="Picture Placeholder 13"/>
          <p:cNvSpPr>
            <a:spLocks noGrp="1"/>
          </p:cNvSpPr>
          <p:nvPr>
            <p:ph type="pic" sz="quarter" idx="19"/>
          </p:nvPr>
        </p:nvSpPr>
        <p:spPr>
          <a:xfrm>
            <a:off x="8310369" y="2392421"/>
            <a:ext cx="3881635" cy="321155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8E78A100-D06A-45CA-B502-BB29998E9E77}"/>
              </a:ext>
            </a:extLst>
          </p:cNvPr>
          <p:cNvSpPr>
            <a:spLocks noGrp="1"/>
          </p:cNvSpPr>
          <p:nvPr>
            <p:ph type="ftr" sz="quarter" idx="2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4EA3EBB9-ED87-42A4-94AD-368D5C48D2EF}"/>
              </a:ext>
            </a:extLst>
          </p:cNvPr>
          <p:cNvSpPr>
            <a:spLocks noGrp="1"/>
          </p:cNvSpPr>
          <p:nvPr>
            <p:ph type="sldNum" sz="quarter" idx="2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6D6BE340-DF86-48FE-933E-8A8B1E7AFCF0}"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021222085"/>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App Review">
    <p:spTree>
      <p:nvGrpSpPr>
        <p:cNvPr id="1" name=""/>
        <p:cNvGrpSpPr/>
        <p:nvPr/>
      </p:nvGrpSpPr>
      <p:grpSpPr>
        <a:xfrm>
          <a:off x="0" y="0"/>
          <a:ext cx="0" cy="0"/>
          <a:chOff x="0" y="0"/>
          <a:chExt cx="0" cy="0"/>
        </a:xfrm>
      </p:grpSpPr>
      <p:sp>
        <p:nvSpPr>
          <p:cNvPr id="7" name="Picture Placeholder 13"/>
          <p:cNvSpPr>
            <a:spLocks noGrp="1"/>
          </p:cNvSpPr>
          <p:nvPr>
            <p:ph type="pic" sz="quarter" idx="22"/>
          </p:nvPr>
        </p:nvSpPr>
        <p:spPr>
          <a:xfrm>
            <a:off x="368297" y="0"/>
            <a:ext cx="4114284" cy="551252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7E688686-C66A-4399-8680-ABF8D83D62FA}"/>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6B07E1C5-F62A-4C89-A6DF-8046BC4CF5EC}"/>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232077A-DAA3-4C11-B0DF-8012BBF0219B}"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58672326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Laptop Review">
    <p:spTree>
      <p:nvGrpSpPr>
        <p:cNvPr id="1" name=""/>
        <p:cNvGrpSpPr/>
        <p:nvPr/>
      </p:nvGrpSpPr>
      <p:grpSpPr>
        <a:xfrm>
          <a:off x="0" y="0"/>
          <a:ext cx="0" cy="0"/>
          <a:chOff x="0" y="0"/>
          <a:chExt cx="0" cy="0"/>
        </a:xfrm>
      </p:grpSpPr>
      <p:sp>
        <p:nvSpPr>
          <p:cNvPr id="15" name="Picture Placeholder 13"/>
          <p:cNvSpPr>
            <a:spLocks noGrp="1"/>
          </p:cNvSpPr>
          <p:nvPr>
            <p:ph type="pic" sz="quarter" idx="22"/>
          </p:nvPr>
        </p:nvSpPr>
        <p:spPr>
          <a:xfrm>
            <a:off x="7346038" y="1573582"/>
            <a:ext cx="5958777" cy="3763202"/>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D63F56B1-F9AC-413C-A34E-6ECE4FFF4A99}"/>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3A60A0AF-B651-45BB-8CDA-E09A4B3120CF}"/>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229A0338-0D12-44C3-B1E6-06C8698FEBC9}"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299582985"/>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Facebook vs Twitter Desktop">
    <p:spTree>
      <p:nvGrpSpPr>
        <p:cNvPr id="1" name=""/>
        <p:cNvGrpSpPr/>
        <p:nvPr/>
      </p:nvGrpSpPr>
      <p:grpSpPr>
        <a:xfrm>
          <a:off x="0" y="0"/>
          <a:ext cx="0" cy="0"/>
          <a:chOff x="0" y="0"/>
          <a:chExt cx="0" cy="0"/>
        </a:xfrm>
      </p:grpSpPr>
      <p:sp>
        <p:nvSpPr>
          <p:cNvPr id="17" name="Picture Placeholder 13"/>
          <p:cNvSpPr>
            <a:spLocks noGrp="1"/>
          </p:cNvSpPr>
          <p:nvPr>
            <p:ph type="pic" sz="quarter" idx="22"/>
          </p:nvPr>
        </p:nvSpPr>
        <p:spPr>
          <a:xfrm>
            <a:off x="6787385" y="2499510"/>
            <a:ext cx="4134991" cy="231005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F7B2D251-45CA-4E85-8BC3-78AE1757CA4D}"/>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9D51E4BA-EEB7-4220-AC35-79D9237AA0A4}"/>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68D98CE7-B12B-4CB8-9631-8FCF442C2C1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30889393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iPad App Compares">
    <p:spTree>
      <p:nvGrpSpPr>
        <p:cNvPr id="1" name=""/>
        <p:cNvGrpSpPr/>
        <p:nvPr/>
      </p:nvGrpSpPr>
      <p:grpSpPr>
        <a:xfrm>
          <a:off x="0" y="0"/>
          <a:ext cx="0" cy="0"/>
          <a:chOff x="0" y="0"/>
          <a:chExt cx="0" cy="0"/>
        </a:xfrm>
      </p:grpSpPr>
      <p:sp>
        <p:nvSpPr>
          <p:cNvPr id="18" name="Picture Placeholder 13"/>
          <p:cNvSpPr>
            <a:spLocks noGrp="1"/>
          </p:cNvSpPr>
          <p:nvPr>
            <p:ph type="pic" sz="quarter" idx="22"/>
          </p:nvPr>
        </p:nvSpPr>
        <p:spPr>
          <a:xfrm>
            <a:off x="4756955" y="2166315"/>
            <a:ext cx="2739367" cy="344836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9C8A2C39-62ED-4608-9EF1-2EB1CDA0F3F6}"/>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0921846A-952A-45B4-9BE1-FCC6F326514A}"/>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B64282A7-91F9-4F21-B86E-FD469C99C764}"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07474865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Laptop3">
    <p:spTree>
      <p:nvGrpSpPr>
        <p:cNvPr id="1" name=""/>
        <p:cNvGrpSpPr/>
        <p:nvPr/>
      </p:nvGrpSpPr>
      <p:grpSpPr>
        <a:xfrm>
          <a:off x="0" y="0"/>
          <a:ext cx="0" cy="0"/>
          <a:chOff x="0" y="0"/>
          <a:chExt cx="0" cy="0"/>
        </a:xfrm>
      </p:grpSpPr>
      <p:sp>
        <p:nvSpPr>
          <p:cNvPr id="17" name="Picture Placeholder 13"/>
          <p:cNvSpPr>
            <a:spLocks noGrp="1"/>
          </p:cNvSpPr>
          <p:nvPr>
            <p:ph type="pic" sz="quarter" idx="20"/>
          </p:nvPr>
        </p:nvSpPr>
        <p:spPr>
          <a:xfrm>
            <a:off x="6500695" y="2373904"/>
            <a:ext cx="4137675" cy="2610612"/>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4E027215-2F2F-445D-BAC2-7B4E29FA7137}"/>
              </a:ext>
            </a:extLst>
          </p:cNvPr>
          <p:cNvSpPr>
            <a:spLocks noGrp="1"/>
          </p:cNvSpPr>
          <p:nvPr>
            <p:ph type="ftr" sz="quarter" idx="2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B7D6324E-4C2D-4E9C-9A32-200E0795B8CE}"/>
              </a:ext>
            </a:extLst>
          </p:cNvPr>
          <p:cNvSpPr>
            <a:spLocks noGrp="1"/>
          </p:cNvSpPr>
          <p:nvPr>
            <p:ph type="sldNum" sz="quarter" idx="2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759F7BE-E040-4343-B7FE-2077276863DC}"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518623173"/>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4" y="2"/>
            <a:ext cx="12192000" cy="6858000"/>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73BBB5D6-5520-4FDE-B072-5DC174D82C19}"/>
              </a:ext>
            </a:extLst>
          </p:cNvPr>
          <p:cNvSpPr>
            <a:spLocks noGrp="1"/>
          </p:cNvSpPr>
          <p:nvPr>
            <p:ph type="ftr" sz="quarter" idx="14"/>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37013E2D-114F-491C-AB06-9A1604435979}"/>
              </a:ext>
            </a:extLst>
          </p:cNvPr>
          <p:cNvSpPr>
            <a:spLocks noGrp="1"/>
          </p:cNvSpPr>
          <p:nvPr>
            <p:ph type="sldNum" sz="quarter" idx="15"/>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B546BADA-9CAA-4425-BD78-2E19C345893C}"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796118799"/>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Projects 2">
    <p:spTree>
      <p:nvGrpSpPr>
        <p:cNvPr id="1" name=""/>
        <p:cNvGrpSpPr/>
        <p:nvPr/>
      </p:nvGrpSpPr>
      <p:grpSpPr>
        <a:xfrm>
          <a:off x="0" y="0"/>
          <a:ext cx="0" cy="0"/>
          <a:chOff x="0" y="0"/>
          <a:chExt cx="0" cy="0"/>
        </a:xfrm>
      </p:grpSpPr>
      <p:sp>
        <p:nvSpPr>
          <p:cNvPr id="11" name="Picture Placeholder 13"/>
          <p:cNvSpPr>
            <a:spLocks noGrp="1"/>
          </p:cNvSpPr>
          <p:nvPr>
            <p:ph type="pic" sz="quarter" idx="18"/>
          </p:nvPr>
        </p:nvSpPr>
        <p:spPr>
          <a:xfrm>
            <a:off x="6096000" y="2086972"/>
            <a:ext cx="4795280" cy="35306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0B46A04D-8AA7-46DC-BEFD-90D056DA6D43}"/>
              </a:ext>
            </a:extLst>
          </p:cNvPr>
          <p:cNvSpPr>
            <a:spLocks noGrp="1"/>
          </p:cNvSpPr>
          <p:nvPr>
            <p:ph type="ftr" sz="quarter" idx="19"/>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F2930B93-6DE9-431D-979B-1CB598CD6790}"/>
              </a:ext>
            </a:extLst>
          </p:cNvPr>
          <p:cNvSpPr>
            <a:spLocks noGrp="1"/>
          </p:cNvSpPr>
          <p:nvPr>
            <p:ph type="sldNum" sz="quarter" idx="20"/>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F43007FE-8858-4B3D-ABE3-0D97D3079E0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546432870"/>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rojects_1">
    <p:spTree>
      <p:nvGrpSpPr>
        <p:cNvPr id="1" name=""/>
        <p:cNvGrpSpPr/>
        <p:nvPr/>
      </p:nvGrpSpPr>
      <p:grpSpPr>
        <a:xfrm>
          <a:off x="0" y="0"/>
          <a:ext cx="0" cy="0"/>
          <a:chOff x="0" y="0"/>
          <a:chExt cx="0" cy="0"/>
        </a:xfrm>
      </p:grpSpPr>
      <p:sp>
        <p:nvSpPr>
          <p:cNvPr id="7" name="Picture Placeholder 13"/>
          <p:cNvSpPr>
            <a:spLocks noGrp="1"/>
          </p:cNvSpPr>
          <p:nvPr>
            <p:ph type="pic" sz="quarter" idx="15"/>
          </p:nvPr>
        </p:nvSpPr>
        <p:spPr>
          <a:xfrm>
            <a:off x="9988325" y="2134220"/>
            <a:ext cx="2203675" cy="32131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8" name="Picture Placeholder 13"/>
          <p:cNvSpPr>
            <a:spLocks noGrp="1"/>
          </p:cNvSpPr>
          <p:nvPr>
            <p:ph type="pic" sz="quarter" idx="16"/>
          </p:nvPr>
        </p:nvSpPr>
        <p:spPr>
          <a:xfrm>
            <a:off x="0" y="2134220"/>
            <a:ext cx="5589456" cy="32131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9" name="Picture Placeholder 13"/>
          <p:cNvSpPr>
            <a:spLocks noGrp="1"/>
          </p:cNvSpPr>
          <p:nvPr>
            <p:ph type="pic" sz="quarter" idx="17"/>
          </p:nvPr>
        </p:nvSpPr>
        <p:spPr>
          <a:xfrm>
            <a:off x="5592987" y="2134220"/>
            <a:ext cx="2194147" cy="32131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0" name="Picture Placeholder 13"/>
          <p:cNvSpPr>
            <a:spLocks noGrp="1"/>
          </p:cNvSpPr>
          <p:nvPr>
            <p:ph type="pic" sz="quarter" idx="18"/>
          </p:nvPr>
        </p:nvSpPr>
        <p:spPr>
          <a:xfrm>
            <a:off x="7790659" y="2134220"/>
            <a:ext cx="2194147" cy="32131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Footer Placeholder 4">
            <a:extLst>
              <a:ext uri="{FF2B5EF4-FFF2-40B4-BE49-F238E27FC236}">
                <a16:creationId xmlns:a16="http://schemas.microsoft.com/office/drawing/2014/main" id="{F8A87487-FE3F-47C1-A852-B276564BAC4D}"/>
              </a:ext>
            </a:extLst>
          </p:cNvPr>
          <p:cNvSpPr>
            <a:spLocks noGrp="1"/>
          </p:cNvSpPr>
          <p:nvPr>
            <p:ph type="ftr" sz="quarter" idx="19"/>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11" name="Slide Number Placeholder 5">
            <a:extLst>
              <a:ext uri="{FF2B5EF4-FFF2-40B4-BE49-F238E27FC236}">
                <a16:creationId xmlns:a16="http://schemas.microsoft.com/office/drawing/2014/main" id="{7CBF7065-9611-4F4B-9966-3E854D3CACF4}"/>
              </a:ext>
            </a:extLst>
          </p:cNvPr>
          <p:cNvSpPr>
            <a:spLocks noGrp="1"/>
          </p:cNvSpPr>
          <p:nvPr>
            <p:ph type="sldNum" sz="quarter" idx="20"/>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3DD91AC5-D0A7-429F-817C-5BF23C7C8BF4}"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559839027"/>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Right Project">
    <p:spTree>
      <p:nvGrpSpPr>
        <p:cNvPr id="1" name=""/>
        <p:cNvGrpSpPr/>
        <p:nvPr/>
      </p:nvGrpSpPr>
      <p:grpSpPr>
        <a:xfrm>
          <a:off x="0" y="0"/>
          <a:ext cx="0" cy="0"/>
          <a:chOff x="0" y="0"/>
          <a:chExt cx="0" cy="0"/>
        </a:xfrm>
      </p:grpSpPr>
      <p:sp>
        <p:nvSpPr>
          <p:cNvPr id="6" name="Picture Placeholder 13"/>
          <p:cNvSpPr>
            <a:spLocks noGrp="1"/>
          </p:cNvSpPr>
          <p:nvPr>
            <p:ph type="pic" sz="quarter" idx="17"/>
          </p:nvPr>
        </p:nvSpPr>
        <p:spPr>
          <a:xfrm>
            <a:off x="5605426" y="3135092"/>
            <a:ext cx="2926908" cy="3722915"/>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7" name="Picture Placeholder 13"/>
          <p:cNvSpPr>
            <a:spLocks noGrp="1"/>
          </p:cNvSpPr>
          <p:nvPr>
            <p:ph type="pic" sz="quarter" idx="18"/>
          </p:nvPr>
        </p:nvSpPr>
        <p:spPr>
          <a:xfrm>
            <a:off x="3029055" y="0"/>
            <a:ext cx="3177423" cy="393192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03262525-BE62-49AD-A2C4-4B511C63C923}"/>
              </a:ext>
            </a:extLst>
          </p:cNvPr>
          <p:cNvSpPr>
            <a:spLocks noGrp="1"/>
          </p:cNvSpPr>
          <p:nvPr>
            <p:ph type="ftr" sz="quarter" idx="19"/>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5144A454-6E40-4A95-B7C0-B7842B1F1938}"/>
              </a:ext>
            </a:extLst>
          </p:cNvPr>
          <p:cNvSpPr>
            <a:spLocks noGrp="1"/>
          </p:cNvSpPr>
          <p:nvPr>
            <p:ph type="sldNum" sz="quarter" idx="20"/>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5E2B9BD6-A39A-449A-B44F-9D89E652DD5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27891599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ortfolio Masonry Left">
    <p:spTree>
      <p:nvGrpSpPr>
        <p:cNvPr id="1" name=""/>
        <p:cNvGrpSpPr/>
        <p:nvPr/>
      </p:nvGrpSpPr>
      <p:grpSpPr>
        <a:xfrm>
          <a:off x="0" y="0"/>
          <a:ext cx="0" cy="0"/>
          <a:chOff x="0" y="0"/>
          <a:chExt cx="0" cy="0"/>
        </a:xfrm>
      </p:grpSpPr>
      <p:sp>
        <p:nvSpPr>
          <p:cNvPr id="10" name="Picture Placeholder 13"/>
          <p:cNvSpPr>
            <a:spLocks noGrp="1"/>
          </p:cNvSpPr>
          <p:nvPr>
            <p:ph type="pic" sz="quarter" idx="19"/>
          </p:nvPr>
        </p:nvSpPr>
        <p:spPr>
          <a:xfrm>
            <a:off x="4" y="4594309"/>
            <a:ext cx="2963853" cy="2263697"/>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1" name="Picture Placeholder 13"/>
          <p:cNvSpPr>
            <a:spLocks noGrp="1"/>
          </p:cNvSpPr>
          <p:nvPr>
            <p:ph type="pic" sz="quarter" idx="20"/>
          </p:nvPr>
        </p:nvSpPr>
        <p:spPr>
          <a:xfrm>
            <a:off x="2" y="-5573"/>
            <a:ext cx="2989305" cy="4466065"/>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2" name="Picture Placeholder 13"/>
          <p:cNvSpPr>
            <a:spLocks noGrp="1"/>
          </p:cNvSpPr>
          <p:nvPr>
            <p:ph type="pic" sz="quarter" idx="21"/>
          </p:nvPr>
        </p:nvSpPr>
        <p:spPr>
          <a:xfrm>
            <a:off x="3126304" y="-5577"/>
            <a:ext cx="2963853" cy="2258123"/>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3" name="Picture Placeholder 13"/>
          <p:cNvSpPr>
            <a:spLocks noGrp="1"/>
          </p:cNvSpPr>
          <p:nvPr>
            <p:ph type="pic" sz="quarter" idx="22"/>
          </p:nvPr>
        </p:nvSpPr>
        <p:spPr>
          <a:xfrm>
            <a:off x="3126304" y="2391943"/>
            <a:ext cx="2963853" cy="4466065"/>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Footer Placeholder 4">
            <a:extLst>
              <a:ext uri="{FF2B5EF4-FFF2-40B4-BE49-F238E27FC236}">
                <a16:creationId xmlns:a16="http://schemas.microsoft.com/office/drawing/2014/main" id="{41B34DA1-1EAE-47EE-9863-098E471B3745}"/>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9AC92AFC-4E3F-4850-9080-8EFB34E9FE69}"/>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51DB35BB-6300-4900-928D-D768AB210A1D}"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08174682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Portfolio Masonry Right">
    <p:spTree>
      <p:nvGrpSpPr>
        <p:cNvPr id="1" name=""/>
        <p:cNvGrpSpPr/>
        <p:nvPr/>
      </p:nvGrpSpPr>
      <p:grpSpPr>
        <a:xfrm>
          <a:off x="0" y="0"/>
          <a:ext cx="0" cy="0"/>
          <a:chOff x="0" y="0"/>
          <a:chExt cx="0" cy="0"/>
        </a:xfrm>
      </p:grpSpPr>
      <p:sp>
        <p:nvSpPr>
          <p:cNvPr id="10" name="Picture Placeholder 13"/>
          <p:cNvSpPr>
            <a:spLocks noGrp="1"/>
          </p:cNvSpPr>
          <p:nvPr>
            <p:ph type="pic" sz="quarter" idx="19"/>
          </p:nvPr>
        </p:nvSpPr>
        <p:spPr>
          <a:xfrm>
            <a:off x="9202701" y="4594309"/>
            <a:ext cx="2989305" cy="2263697"/>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1" name="Picture Placeholder 13"/>
          <p:cNvSpPr>
            <a:spLocks noGrp="1"/>
          </p:cNvSpPr>
          <p:nvPr>
            <p:ph type="pic" sz="quarter" idx="20"/>
          </p:nvPr>
        </p:nvSpPr>
        <p:spPr>
          <a:xfrm>
            <a:off x="9202701" y="-5573"/>
            <a:ext cx="2989305" cy="4466065"/>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2" name="Picture Placeholder 13"/>
          <p:cNvSpPr>
            <a:spLocks noGrp="1"/>
          </p:cNvSpPr>
          <p:nvPr>
            <p:ph type="pic" sz="quarter" idx="21"/>
          </p:nvPr>
        </p:nvSpPr>
        <p:spPr>
          <a:xfrm>
            <a:off x="6082688" y="-5577"/>
            <a:ext cx="2963853" cy="2258123"/>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3" name="Picture Placeholder 13"/>
          <p:cNvSpPr>
            <a:spLocks noGrp="1"/>
          </p:cNvSpPr>
          <p:nvPr>
            <p:ph type="pic" sz="quarter" idx="22"/>
          </p:nvPr>
        </p:nvSpPr>
        <p:spPr>
          <a:xfrm>
            <a:off x="6082688" y="2391943"/>
            <a:ext cx="2963853" cy="4466065"/>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Footer Placeholder 4">
            <a:extLst>
              <a:ext uri="{FF2B5EF4-FFF2-40B4-BE49-F238E27FC236}">
                <a16:creationId xmlns:a16="http://schemas.microsoft.com/office/drawing/2014/main" id="{361DA81D-2974-413C-8C4B-E48A9594ED07}"/>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499DD5A6-893F-4CBD-B248-9FB5BE4D3D7B}"/>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BCAE9797-EB1A-4D5B-8CBC-9C3719132FE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641252751"/>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Portfolio of 4">
    <p:spTree>
      <p:nvGrpSpPr>
        <p:cNvPr id="1" name=""/>
        <p:cNvGrpSpPr/>
        <p:nvPr/>
      </p:nvGrpSpPr>
      <p:grpSpPr>
        <a:xfrm>
          <a:off x="0" y="0"/>
          <a:ext cx="0" cy="0"/>
          <a:chOff x="0" y="0"/>
          <a:chExt cx="0" cy="0"/>
        </a:xfrm>
      </p:grpSpPr>
      <p:sp>
        <p:nvSpPr>
          <p:cNvPr id="7" name="Picture Placeholder 13"/>
          <p:cNvSpPr>
            <a:spLocks noGrp="1"/>
          </p:cNvSpPr>
          <p:nvPr>
            <p:ph type="pic" sz="quarter" idx="18"/>
          </p:nvPr>
        </p:nvSpPr>
        <p:spPr>
          <a:xfrm>
            <a:off x="6101306" y="3423428"/>
            <a:ext cx="6090695" cy="343457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8" name="Picture Placeholder 13"/>
          <p:cNvSpPr>
            <a:spLocks noGrp="1"/>
          </p:cNvSpPr>
          <p:nvPr>
            <p:ph type="pic" sz="quarter" idx="19"/>
          </p:nvPr>
        </p:nvSpPr>
        <p:spPr>
          <a:xfrm>
            <a:off x="4" y="3423428"/>
            <a:ext cx="6101307" cy="343457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9" name="Picture Placeholder 13"/>
          <p:cNvSpPr>
            <a:spLocks noGrp="1"/>
          </p:cNvSpPr>
          <p:nvPr>
            <p:ph type="pic" sz="quarter" idx="20"/>
          </p:nvPr>
        </p:nvSpPr>
        <p:spPr>
          <a:xfrm>
            <a:off x="3030738" y="-52246"/>
            <a:ext cx="6090695" cy="3423424"/>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67B6D274-6E8E-43CD-8AFA-A2939E61A0C5}"/>
              </a:ext>
            </a:extLst>
          </p:cNvPr>
          <p:cNvSpPr>
            <a:spLocks noGrp="1"/>
          </p:cNvSpPr>
          <p:nvPr>
            <p:ph type="ftr" sz="quarter" idx="2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77EED8F8-C278-442B-858E-1CFE8C9F7F75}"/>
              </a:ext>
            </a:extLst>
          </p:cNvPr>
          <p:cNvSpPr>
            <a:spLocks noGrp="1"/>
          </p:cNvSpPr>
          <p:nvPr>
            <p:ph type="sldNum" sz="quarter" idx="2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4C981B7-37B7-45A8-99AE-7A77D5568D96}"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944705559"/>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iphone_devices of 3">
    <p:spTree>
      <p:nvGrpSpPr>
        <p:cNvPr id="1" name=""/>
        <p:cNvGrpSpPr/>
        <p:nvPr/>
      </p:nvGrpSpPr>
      <p:grpSpPr>
        <a:xfrm>
          <a:off x="0" y="0"/>
          <a:ext cx="0" cy="0"/>
          <a:chOff x="0" y="0"/>
          <a:chExt cx="0" cy="0"/>
        </a:xfrm>
      </p:grpSpPr>
      <p:sp>
        <p:nvSpPr>
          <p:cNvPr id="61" name="Picture Placeholder 13"/>
          <p:cNvSpPr>
            <a:spLocks noGrp="1"/>
          </p:cNvSpPr>
          <p:nvPr>
            <p:ph type="pic" sz="quarter" idx="19"/>
          </p:nvPr>
        </p:nvSpPr>
        <p:spPr>
          <a:xfrm>
            <a:off x="2510104" y="5348721"/>
            <a:ext cx="1930043" cy="340863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9" name="Picture Placeholder 13"/>
          <p:cNvSpPr>
            <a:spLocks noGrp="1"/>
          </p:cNvSpPr>
          <p:nvPr>
            <p:ph type="pic" sz="quarter" idx="21"/>
          </p:nvPr>
        </p:nvSpPr>
        <p:spPr>
          <a:xfrm>
            <a:off x="5168161" y="3938260"/>
            <a:ext cx="1930043" cy="340863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0" name="Picture Placeholder 13"/>
          <p:cNvSpPr>
            <a:spLocks noGrp="1"/>
          </p:cNvSpPr>
          <p:nvPr>
            <p:ph type="pic" sz="quarter" idx="22"/>
          </p:nvPr>
        </p:nvSpPr>
        <p:spPr>
          <a:xfrm>
            <a:off x="7755205" y="5348721"/>
            <a:ext cx="1930043" cy="340863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7146F136-8D0C-44AB-AA1C-AFF62A441A3D}"/>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B17B741A-DF99-481E-9510-805222CCF3B0}"/>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53E480CD-DA1F-48E4-901C-93E4073DEC80}"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293457807"/>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iphone_devices of 3">
    <p:spTree>
      <p:nvGrpSpPr>
        <p:cNvPr id="1" name=""/>
        <p:cNvGrpSpPr/>
        <p:nvPr/>
      </p:nvGrpSpPr>
      <p:grpSpPr>
        <a:xfrm>
          <a:off x="0" y="0"/>
          <a:ext cx="0" cy="0"/>
          <a:chOff x="0" y="0"/>
          <a:chExt cx="0" cy="0"/>
        </a:xfrm>
      </p:grpSpPr>
      <p:sp>
        <p:nvSpPr>
          <p:cNvPr id="7" name="Picture Placeholder 13"/>
          <p:cNvSpPr>
            <a:spLocks noGrp="1"/>
          </p:cNvSpPr>
          <p:nvPr>
            <p:ph type="pic" sz="quarter" idx="21"/>
          </p:nvPr>
        </p:nvSpPr>
        <p:spPr>
          <a:xfrm>
            <a:off x="1142627" y="1062150"/>
            <a:ext cx="3621757" cy="643758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C009B6E7-A324-4310-B9DE-39CD5F0D05C4}"/>
              </a:ext>
            </a:extLst>
          </p:cNvPr>
          <p:cNvSpPr>
            <a:spLocks noGrp="1"/>
          </p:cNvSpPr>
          <p:nvPr>
            <p:ph type="ftr" sz="quarter" idx="22"/>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890196ED-12CA-4A9E-A5D8-C2333B23B346}"/>
              </a:ext>
            </a:extLst>
          </p:cNvPr>
          <p:cNvSpPr>
            <a:spLocks noGrp="1"/>
          </p:cNvSpPr>
          <p:nvPr>
            <p:ph type="sldNum" sz="quarter" idx="23"/>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4714722F-CD34-4DE5-8596-1B3CFFD4BC1B}"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331751773"/>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iphone_devices of 3">
    <p:spTree>
      <p:nvGrpSpPr>
        <p:cNvPr id="1" name=""/>
        <p:cNvGrpSpPr/>
        <p:nvPr/>
      </p:nvGrpSpPr>
      <p:grpSpPr>
        <a:xfrm>
          <a:off x="0" y="0"/>
          <a:ext cx="0" cy="0"/>
          <a:chOff x="0" y="0"/>
          <a:chExt cx="0" cy="0"/>
        </a:xfrm>
      </p:grpSpPr>
      <p:sp>
        <p:nvSpPr>
          <p:cNvPr id="5" name="Picture Placeholder 13"/>
          <p:cNvSpPr>
            <a:spLocks noGrp="1"/>
          </p:cNvSpPr>
          <p:nvPr>
            <p:ph type="pic" sz="quarter" idx="21"/>
          </p:nvPr>
        </p:nvSpPr>
        <p:spPr>
          <a:xfrm>
            <a:off x="4627810" y="3115099"/>
            <a:ext cx="2878919" cy="510335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A73D3404-B500-4772-942B-D6048BFEBB66}"/>
              </a:ext>
            </a:extLst>
          </p:cNvPr>
          <p:cNvSpPr>
            <a:spLocks noGrp="1"/>
          </p:cNvSpPr>
          <p:nvPr>
            <p:ph type="ftr" sz="quarter" idx="22"/>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5BE7912F-129C-43D2-BAF9-EF998F040B4C}"/>
              </a:ext>
            </a:extLst>
          </p:cNvPr>
          <p:cNvSpPr>
            <a:spLocks noGrp="1"/>
          </p:cNvSpPr>
          <p:nvPr>
            <p:ph type="sldNum" sz="quarter" idx="23"/>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127B90F-31E6-46D8-886B-67486DEDB111}"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747532513"/>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5" name="Picture Placeholder 8"/>
          <p:cNvSpPr>
            <a:spLocks noGrp="1"/>
          </p:cNvSpPr>
          <p:nvPr>
            <p:ph type="pic" sz="quarter" idx="18"/>
          </p:nvPr>
        </p:nvSpPr>
        <p:spPr>
          <a:xfrm>
            <a:off x="1140949" y="1667633"/>
            <a:ext cx="2248875" cy="2608016"/>
          </a:xfrm>
          <a:custGeom>
            <a:avLst/>
            <a:gdLst>
              <a:gd name="connsiteX0" fmla="*/ 2522219 w 5044439"/>
              <a:gd name="connsiteY0" fmla="*/ 0 h 5851550"/>
              <a:gd name="connsiteX1" fmla="*/ 5044439 w 5044439"/>
              <a:gd name="connsiteY1" fmla="*/ 1261110 h 5851550"/>
              <a:gd name="connsiteX2" fmla="*/ 5044439 w 5044439"/>
              <a:gd name="connsiteY2" fmla="*/ 4590440 h 5851550"/>
              <a:gd name="connsiteX3" fmla="*/ 2522219 w 5044439"/>
              <a:gd name="connsiteY3" fmla="*/ 5851550 h 5851550"/>
              <a:gd name="connsiteX4" fmla="*/ 0 w 5044439"/>
              <a:gd name="connsiteY4" fmla="*/ 4590440 h 5851550"/>
              <a:gd name="connsiteX5" fmla="*/ 0 w 5044439"/>
              <a:gd name="connsiteY5" fmla="*/ 1261110 h 585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4439" h="5851550">
                <a:moveTo>
                  <a:pt x="2522219" y="0"/>
                </a:moveTo>
                <a:lnTo>
                  <a:pt x="5044439" y="1261110"/>
                </a:lnTo>
                <a:lnTo>
                  <a:pt x="5044439" y="4590440"/>
                </a:lnTo>
                <a:lnTo>
                  <a:pt x="2522219" y="5851550"/>
                </a:lnTo>
                <a:lnTo>
                  <a:pt x="0" y="4590440"/>
                </a:lnTo>
                <a:lnTo>
                  <a:pt x="0" y="1261110"/>
                </a:lnTo>
                <a:close/>
              </a:path>
            </a:pathLst>
          </a:custGeom>
          <a:effectLst/>
        </p:spPr>
        <p:txBody>
          <a:bodyPr rtlCol="0">
            <a:no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4F76F64D-F298-4E99-B4B4-281E8CBD2145}"/>
              </a:ext>
            </a:extLst>
          </p:cNvPr>
          <p:cNvSpPr>
            <a:spLocks noGrp="1"/>
          </p:cNvSpPr>
          <p:nvPr>
            <p:ph type="ftr" sz="quarter" idx="19"/>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44D71CDE-72E2-4ECF-83B2-652F0395EFB6}"/>
              </a:ext>
            </a:extLst>
          </p:cNvPr>
          <p:cNvSpPr>
            <a:spLocks noGrp="1"/>
          </p:cNvSpPr>
          <p:nvPr>
            <p:ph type="sldNum" sz="quarter" idx="20"/>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5B803E51-BE1D-4BBD-8061-A055134120F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239206475"/>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Services Features">
    <p:spTree>
      <p:nvGrpSpPr>
        <p:cNvPr id="1" name=""/>
        <p:cNvGrpSpPr/>
        <p:nvPr/>
      </p:nvGrpSpPr>
      <p:grpSpPr>
        <a:xfrm>
          <a:off x="0" y="0"/>
          <a:ext cx="0" cy="0"/>
          <a:chOff x="0" y="0"/>
          <a:chExt cx="0" cy="0"/>
        </a:xfrm>
      </p:grpSpPr>
      <p:sp>
        <p:nvSpPr>
          <p:cNvPr id="8" name="Picture Placeholder 13"/>
          <p:cNvSpPr>
            <a:spLocks noGrp="1"/>
          </p:cNvSpPr>
          <p:nvPr>
            <p:ph type="pic" sz="quarter" idx="16"/>
          </p:nvPr>
        </p:nvSpPr>
        <p:spPr>
          <a:xfrm>
            <a:off x="-1" y="3644900"/>
            <a:ext cx="12192001" cy="32131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B138CD34-B444-4744-B2C4-B9CDC2F55E5B}"/>
              </a:ext>
            </a:extLst>
          </p:cNvPr>
          <p:cNvSpPr>
            <a:spLocks noGrp="1"/>
          </p:cNvSpPr>
          <p:nvPr>
            <p:ph type="ftr" sz="quarter" idx="17"/>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A07F7520-D7EC-4733-94E5-E3884BB7DF35}"/>
              </a:ext>
            </a:extLst>
          </p:cNvPr>
          <p:cNvSpPr>
            <a:spLocks noGrp="1"/>
          </p:cNvSpPr>
          <p:nvPr>
            <p:ph type="sldNum" sz="quarter" idx="18"/>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3D409DCD-F686-4968-A5D9-0D6185FFC895}"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699148884"/>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meline 1">
    <p:spTree>
      <p:nvGrpSpPr>
        <p:cNvPr id="1" name=""/>
        <p:cNvGrpSpPr/>
        <p:nvPr/>
      </p:nvGrpSpPr>
      <p:grpSpPr>
        <a:xfrm>
          <a:off x="0" y="0"/>
          <a:ext cx="0" cy="0"/>
          <a:chOff x="0" y="0"/>
          <a:chExt cx="0" cy="0"/>
        </a:xfrm>
      </p:grpSpPr>
      <p:sp>
        <p:nvSpPr>
          <p:cNvPr id="7" name="Picture Placeholder 13"/>
          <p:cNvSpPr>
            <a:spLocks noGrp="1"/>
          </p:cNvSpPr>
          <p:nvPr>
            <p:ph type="pic" sz="quarter" idx="17"/>
          </p:nvPr>
        </p:nvSpPr>
        <p:spPr>
          <a:xfrm>
            <a:off x="6662671" y="4544127"/>
            <a:ext cx="3099468" cy="201837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9" name="Picture Placeholder 13"/>
          <p:cNvSpPr>
            <a:spLocks noGrp="1"/>
          </p:cNvSpPr>
          <p:nvPr>
            <p:ph type="pic" sz="quarter" idx="18"/>
          </p:nvPr>
        </p:nvSpPr>
        <p:spPr>
          <a:xfrm>
            <a:off x="2432978" y="3289612"/>
            <a:ext cx="3099468" cy="201837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7EFA6168-728A-4A7E-B5D9-696989502CA8}"/>
              </a:ext>
            </a:extLst>
          </p:cNvPr>
          <p:cNvSpPr>
            <a:spLocks noGrp="1"/>
          </p:cNvSpPr>
          <p:nvPr>
            <p:ph type="ftr" sz="quarter" idx="19"/>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A3A1C6C6-A4EC-4B2D-9988-1F7063A63EFF}"/>
              </a:ext>
            </a:extLst>
          </p:cNvPr>
          <p:cNvSpPr>
            <a:spLocks noGrp="1"/>
          </p:cNvSpPr>
          <p:nvPr>
            <p:ph type="sldNum" sz="quarter" idx="20"/>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59B7C8E7-8F5A-40DB-B86C-EA3F98F8213F}"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268669022"/>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meline 2">
    <p:spTree>
      <p:nvGrpSpPr>
        <p:cNvPr id="1" name=""/>
        <p:cNvGrpSpPr/>
        <p:nvPr/>
      </p:nvGrpSpPr>
      <p:grpSpPr>
        <a:xfrm>
          <a:off x="0" y="0"/>
          <a:ext cx="0" cy="0"/>
          <a:chOff x="0" y="0"/>
          <a:chExt cx="0" cy="0"/>
        </a:xfrm>
      </p:grpSpPr>
      <p:sp>
        <p:nvSpPr>
          <p:cNvPr id="7" name="Picture Placeholder 13"/>
          <p:cNvSpPr>
            <a:spLocks noGrp="1"/>
          </p:cNvSpPr>
          <p:nvPr>
            <p:ph type="pic" sz="quarter" idx="17"/>
          </p:nvPr>
        </p:nvSpPr>
        <p:spPr>
          <a:xfrm>
            <a:off x="6662671" y="2263949"/>
            <a:ext cx="3099468" cy="201837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9" name="Picture Placeholder 13"/>
          <p:cNvSpPr>
            <a:spLocks noGrp="1"/>
          </p:cNvSpPr>
          <p:nvPr>
            <p:ph type="pic" sz="quarter" idx="18"/>
          </p:nvPr>
        </p:nvSpPr>
        <p:spPr>
          <a:xfrm>
            <a:off x="2432978" y="1009433"/>
            <a:ext cx="3099468" cy="201837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0" name="Picture Placeholder 13"/>
          <p:cNvSpPr>
            <a:spLocks noGrp="1"/>
          </p:cNvSpPr>
          <p:nvPr>
            <p:ph type="pic" sz="quarter" idx="19"/>
          </p:nvPr>
        </p:nvSpPr>
        <p:spPr>
          <a:xfrm>
            <a:off x="2432978" y="4176384"/>
            <a:ext cx="3099468" cy="201837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2B8E8EDC-CBB8-4380-BDD1-82C0E220EBD0}"/>
              </a:ext>
            </a:extLst>
          </p:cNvPr>
          <p:cNvSpPr>
            <a:spLocks noGrp="1"/>
          </p:cNvSpPr>
          <p:nvPr>
            <p:ph type="ftr" sz="quarter" idx="2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D474E50B-86D7-4D9A-A8A9-2B7C14BB33FE}"/>
              </a:ext>
            </a:extLst>
          </p:cNvPr>
          <p:cNvSpPr>
            <a:spLocks noGrp="1"/>
          </p:cNvSpPr>
          <p:nvPr>
            <p:ph type="sldNum" sz="quarter" idx="2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15258B77-9BBE-49E4-993C-D49D7C38C73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901610581"/>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Quotes">
    <p:spTree>
      <p:nvGrpSpPr>
        <p:cNvPr id="1" name=""/>
        <p:cNvGrpSpPr/>
        <p:nvPr/>
      </p:nvGrpSpPr>
      <p:grpSpPr>
        <a:xfrm>
          <a:off x="0" y="0"/>
          <a:ext cx="0" cy="0"/>
          <a:chOff x="0" y="0"/>
          <a:chExt cx="0" cy="0"/>
        </a:xfrm>
      </p:grpSpPr>
      <p:sp>
        <p:nvSpPr>
          <p:cNvPr id="7" name="Picture Placeholder 13"/>
          <p:cNvSpPr>
            <a:spLocks noGrp="1"/>
          </p:cNvSpPr>
          <p:nvPr>
            <p:ph type="pic" sz="quarter" idx="18"/>
          </p:nvPr>
        </p:nvSpPr>
        <p:spPr>
          <a:xfrm>
            <a:off x="6101306" y="2221645"/>
            <a:ext cx="6090695" cy="343457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9" name="Picture Placeholder 13"/>
          <p:cNvSpPr>
            <a:spLocks noGrp="1"/>
          </p:cNvSpPr>
          <p:nvPr>
            <p:ph type="pic" sz="quarter" idx="20"/>
          </p:nvPr>
        </p:nvSpPr>
        <p:spPr>
          <a:xfrm>
            <a:off x="-21765" y="1345477"/>
            <a:ext cx="6112460" cy="3423424"/>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85EC6F39-8136-4BE2-B49C-927B05C5C44E}"/>
              </a:ext>
            </a:extLst>
          </p:cNvPr>
          <p:cNvSpPr>
            <a:spLocks noGrp="1"/>
          </p:cNvSpPr>
          <p:nvPr>
            <p:ph type="ftr" sz="quarter" idx="2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CD170170-1C72-451B-9A5B-20F19C2AFE9C}"/>
              </a:ext>
            </a:extLst>
          </p:cNvPr>
          <p:cNvSpPr>
            <a:spLocks noGrp="1"/>
          </p:cNvSpPr>
          <p:nvPr>
            <p:ph type="sldNum" sz="quarter" idx="2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317B034-7CFF-4DD3-8C86-D567D629FE55}"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514166998"/>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eam 2">
    <p:spTree>
      <p:nvGrpSpPr>
        <p:cNvPr id="1" name=""/>
        <p:cNvGrpSpPr/>
        <p:nvPr/>
      </p:nvGrpSpPr>
      <p:grpSpPr>
        <a:xfrm>
          <a:off x="0" y="0"/>
          <a:ext cx="0" cy="0"/>
          <a:chOff x="0" y="0"/>
          <a:chExt cx="0" cy="0"/>
        </a:xfrm>
      </p:grpSpPr>
      <p:sp>
        <p:nvSpPr>
          <p:cNvPr id="7" name="Picture Placeholder 13"/>
          <p:cNvSpPr>
            <a:spLocks noGrp="1"/>
          </p:cNvSpPr>
          <p:nvPr>
            <p:ph type="pic" sz="quarter" idx="20"/>
          </p:nvPr>
        </p:nvSpPr>
        <p:spPr>
          <a:xfrm>
            <a:off x="4" y="0"/>
            <a:ext cx="12192000" cy="685800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Picture Placeholder 3"/>
          <p:cNvSpPr>
            <a:spLocks noGrp="1"/>
          </p:cNvSpPr>
          <p:nvPr>
            <p:ph type="pic" sz="quarter" idx="11"/>
          </p:nvPr>
        </p:nvSpPr>
        <p:spPr>
          <a:xfrm>
            <a:off x="9367481"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15" name="Picture Placeholder 3"/>
          <p:cNvSpPr>
            <a:spLocks noGrp="1"/>
          </p:cNvSpPr>
          <p:nvPr>
            <p:ph type="pic" sz="quarter" idx="12"/>
          </p:nvPr>
        </p:nvSpPr>
        <p:spPr>
          <a:xfrm>
            <a:off x="6703601"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25" name="Picture Placeholder 3"/>
          <p:cNvSpPr>
            <a:spLocks noGrp="1"/>
          </p:cNvSpPr>
          <p:nvPr>
            <p:ph type="pic" sz="quarter" idx="13"/>
          </p:nvPr>
        </p:nvSpPr>
        <p:spPr>
          <a:xfrm>
            <a:off x="4005415"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34" name="Picture Placeholder 3"/>
          <p:cNvSpPr>
            <a:spLocks noGrp="1"/>
          </p:cNvSpPr>
          <p:nvPr>
            <p:ph type="pic" sz="quarter" idx="14"/>
          </p:nvPr>
        </p:nvSpPr>
        <p:spPr>
          <a:xfrm>
            <a:off x="1341536"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8" name="Footer Placeholder 4">
            <a:extLst>
              <a:ext uri="{FF2B5EF4-FFF2-40B4-BE49-F238E27FC236}">
                <a16:creationId xmlns:a16="http://schemas.microsoft.com/office/drawing/2014/main" id="{7AF29BDE-6EB0-4845-B130-489984221D30}"/>
              </a:ext>
            </a:extLst>
          </p:cNvPr>
          <p:cNvSpPr>
            <a:spLocks noGrp="1"/>
          </p:cNvSpPr>
          <p:nvPr>
            <p:ph type="ftr" sz="quarter" idx="2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9" name="Slide Number Placeholder 5">
            <a:extLst>
              <a:ext uri="{FF2B5EF4-FFF2-40B4-BE49-F238E27FC236}">
                <a16:creationId xmlns:a16="http://schemas.microsoft.com/office/drawing/2014/main" id="{34AA54D1-82BE-4F23-B0E6-43E2C7366A14}"/>
              </a:ext>
            </a:extLst>
          </p:cNvPr>
          <p:cNvSpPr>
            <a:spLocks noGrp="1"/>
          </p:cNvSpPr>
          <p:nvPr>
            <p:ph type="sldNum" sz="quarter" idx="2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5FFFC7D-1DF3-4F33-B0AD-8D766B75476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866635443"/>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eam 2">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9367481"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15" name="Picture Placeholder 3"/>
          <p:cNvSpPr>
            <a:spLocks noGrp="1"/>
          </p:cNvSpPr>
          <p:nvPr>
            <p:ph type="pic" sz="quarter" idx="12"/>
          </p:nvPr>
        </p:nvSpPr>
        <p:spPr>
          <a:xfrm>
            <a:off x="6703601"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25" name="Picture Placeholder 3"/>
          <p:cNvSpPr>
            <a:spLocks noGrp="1"/>
          </p:cNvSpPr>
          <p:nvPr>
            <p:ph type="pic" sz="quarter" idx="13"/>
          </p:nvPr>
        </p:nvSpPr>
        <p:spPr>
          <a:xfrm>
            <a:off x="4005415"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34" name="Picture Placeholder 3"/>
          <p:cNvSpPr>
            <a:spLocks noGrp="1"/>
          </p:cNvSpPr>
          <p:nvPr>
            <p:ph type="pic" sz="quarter" idx="14"/>
          </p:nvPr>
        </p:nvSpPr>
        <p:spPr>
          <a:xfrm>
            <a:off x="1341536" y="2332764"/>
            <a:ext cx="1467995" cy="1467577"/>
          </a:xfrm>
          <a:prstGeom prst="ellipse">
            <a:avLst/>
          </a:prstGeom>
        </p:spPr>
        <p:txBody>
          <a:bodyPr rtlCol="0">
            <a:normAutofit/>
          </a:bodyPr>
          <a:lstStyle>
            <a:lvl1pPr>
              <a:defRPr sz="1150" b="0" i="0">
                <a:latin typeface="Lato Light" charset="0"/>
                <a:ea typeface="Lato Light" charset="0"/>
                <a:cs typeface="Lato Light" charset="0"/>
              </a:defRPr>
            </a:lvl1pPr>
          </a:lstStyle>
          <a:p>
            <a:pPr lvl="0"/>
            <a:endParaRPr lang="en-US" noProof="0" dirty="0"/>
          </a:p>
        </p:txBody>
      </p:sp>
      <p:sp>
        <p:nvSpPr>
          <p:cNvPr id="6" name="Footer Placeholder 4">
            <a:extLst>
              <a:ext uri="{FF2B5EF4-FFF2-40B4-BE49-F238E27FC236}">
                <a16:creationId xmlns:a16="http://schemas.microsoft.com/office/drawing/2014/main" id="{CC6B9A5B-B623-439E-8115-37F178EC20F0}"/>
              </a:ext>
            </a:extLst>
          </p:cNvPr>
          <p:cNvSpPr>
            <a:spLocks noGrp="1"/>
          </p:cNvSpPr>
          <p:nvPr>
            <p:ph type="ftr" sz="quarter" idx="1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BE3761B6-5ED0-42E9-A24E-796C2D18A768}"/>
              </a:ext>
            </a:extLst>
          </p:cNvPr>
          <p:cNvSpPr>
            <a:spLocks noGrp="1"/>
          </p:cNvSpPr>
          <p:nvPr>
            <p:ph type="sldNum" sz="quarter" idx="1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796EBB13-8FAF-40B9-808C-9D028366C417}"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70402488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Laptop3">
    <p:spTree>
      <p:nvGrpSpPr>
        <p:cNvPr id="1" name=""/>
        <p:cNvGrpSpPr/>
        <p:nvPr/>
      </p:nvGrpSpPr>
      <p:grpSpPr>
        <a:xfrm>
          <a:off x="0" y="0"/>
          <a:ext cx="0" cy="0"/>
          <a:chOff x="0" y="0"/>
          <a:chExt cx="0" cy="0"/>
        </a:xfrm>
      </p:grpSpPr>
      <p:sp>
        <p:nvSpPr>
          <p:cNvPr id="16" name="Picture Placeholder 13"/>
          <p:cNvSpPr>
            <a:spLocks noGrp="1"/>
          </p:cNvSpPr>
          <p:nvPr>
            <p:ph type="pic" sz="quarter" idx="20"/>
          </p:nvPr>
        </p:nvSpPr>
        <p:spPr>
          <a:xfrm>
            <a:off x="4216579" y="2440066"/>
            <a:ext cx="3790604" cy="240130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06D1976A-0485-4A94-B313-75C0FAF0DD93}"/>
              </a:ext>
            </a:extLst>
          </p:cNvPr>
          <p:cNvSpPr>
            <a:spLocks noGrp="1"/>
          </p:cNvSpPr>
          <p:nvPr>
            <p:ph type="ftr" sz="quarter" idx="2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53F9C061-93A9-41F4-898F-933B37BB61FF}"/>
              </a:ext>
            </a:extLst>
          </p:cNvPr>
          <p:cNvSpPr>
            <a:spLocks noGrp="1"/>
          </p:cNvSpPr>
          <p:nvPr>
            <p:ph type="sldNum" sz="quarter" idx="2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D9CBAD9-F098-4BA3-9C7D-A8F959EEBE11}"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425935132"/>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Laptop mockup">
    <p:spTree>
      <p:nvGrpSpPr>
        <p:cNvPr id="1" name=""/>
        <p:cNvGrpSpPr/>
        <p:nvPr/>
      </p:nvGrpSpPr>
      <p:grpSpPr>
        <a:xfrm>
          <a:off x="0" y="0"/>
          <a:ext cx="0" cy="0"/>
          <a:chOff x="0" y="0"/>
          <a:chExt cx="0" cy="0"/>
        </a:xfrm>
      </p:grpSpPr>
      <p:sp>
        <p:nvSpPr>
          <p:cNvPr id="45" name="Picture Placeholder 13"/>
          <p:cNvSpPr>
            <a:spLocks noGrp="1"/>
          </p:cNvSpPr>
          <p:nvPr>
            <p:ph type="pic" sz="quarter" idx="22"/>
          </p:nvPr>
        </p:nvSpPr>
        <p:spPr>
          <a:xfrm>
            <a:off x="7341087" y="3187793"/>
            <a:ext cx="2908549" cy="1847088"/>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7" name="Picture Placeholder 13"/>
          <p:cNvSpPr>
            <a:spLocks noGrp="1"/>
          </p:cNvSpPr>
          <p:nvPr>
            <p:ph type="pic" sz="quarter" idx="24"/>
          </p:nvPr>
        </p:nvSpPr>
        <p:spPr>
          <a:xfrm>
            <a:off x="1930377" y="3187793"/>
            <a:ext cx="2908549" cy="1847088"/>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6" name="Picture Placeholder 13"/>
          <p:cNvSpPr>
            <a:spLocks noGrp="1"/>
          </p:cNvSpPr>
          <p:nvPr>
            <p:ph type="pic" sz="quarter" idx="23"/>
          </p:nvPr>
        </p:nvSpPr>
        <p:spPr>
          <a:xfrm>
            <a:off x="4452515" y="3544622"/>
            <a:ext cx="3281748" cy="207111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5" name="Footer Placeholder 4">
            <a:extLst>
              <a:ext uri="{FF2B5EF4-FFF2-40B4-BE49-F238E27FC236}">
                <a16:creationId xmlns:a16="http://schemas.microsoft.com/office/drawing/2014/main" id="{587C7555-D33C-4279-BFF3-6DA9F4BECD86}"/>
              </a:ext>
            </a:extLst>
          </p:cNvPr>
          <p:cNvSpPr>
            <a:spLocks noGrp="1"/>
          </p:cNvSpPr>
          <p:nvPr>
            <p:ph type="ftr" sz="quarter" idx="2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0F716F94-4A5E-4F71-A1DA-B09BDFD1B64D}"/>
              </a:ext>
            </a:extLst>
          </p:cNvPr>
          <p:cNvSpPr>
            <a:spLocks noGrp="1"/>
          </p:cNvSpPr>
          <p:nvPr>
            <p:ph type="sldNum" sz="quarter" idx="2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5D0C9684-2E78-4433-8A1D-C15E6E356145}"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041156431"/>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Meet our Team">
    <p:spTree>
      <p:nvGrpSpPr>
        <p:cNvPr id="1" name=""/>
        <p:cNvGrpSpPr/>
        <p:nvPr/>
      </p:nvGrpSpPr>
      <p:grpSpPr>
        <a:xfrm>
          <a:off x="0" y="0"/>
          <a:ext cx="0" cy="0"/>
          <a:chOff x="0" y="0"/>
          <a:chExt cx="0" cy="0"/>
        </a:xfrm>
      </p:grpSpPr>
      <p:sp>
        <p:nvSpPr>
          <p:cNvPr id="12" name="Picture Placeholder 13"/>
          <p:cNvSpPr>
            <a:spLocks noGrp="1" noChangeAspect="1"/>
          </p:cNvSpPr>
          <p:nvPr>
            <p:ph type="pic" sz="quarter" idx="13"/>
          </p:nvPr>
        </p:nvSpPr>
        <p:spPr>
          <a:xfrm>
            <a:off x="1804572" y="1796266"/>
            <a:ext cx="1801837" cy="1801368"/>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13" name="Picture Placeholder 13"/>
          <p:cNvSpPr>
            <a:spLocks noGrp="1" noChangeAspect="1"/>
          </p:cNvSpPr>
          <p:nvPr>
            <p:ph type="pic" sz="quarter" idx="14"/>
          </p:nvPr>
        </p:nvSpPr>
        <p:spPr>
          <a:xfrm>
            <a:off x="6429040" y="1796266"/>
            <a:ext cx="1801837" cy="1801368"/>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14" name="Picture Placeholder 13"/>
          <p:cNvSpPr>
            <a:spLocks noGrp="1" noChangeAspect="1"/>
          </p:cNvSpPr>
          <p:nvPr>
            <p:ph type="pic" sz="quarter" idx="15"/>
          </p:nvPr>
        </p:nvSpPr>
        <p:spPr>
          <a:xfrm>
            <a:off x="1804572" y="3915551"/>
            <a:ext cx="1801837" cy="1801368"/>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15" name="Picture Placeholder 13"/>
          <p:cNvSpPr>
            <a:spLocks noGrp="1" noChangeAspect="1"/>
          </p:cNvSpPr>
          <p:nvPr>
            <p:ph type="pic" sz="quarter" idx="16"/>
          </p:nvPr>
        </p:nvSpPr>
        <p:spPr>
          <a:xfrm>
            <a:off x="6429040" y="3915551"/>
            <a:ext cx="1801837" cy="1801368"/>
          </a:xfrm>
          <a:prstGeom prst="ellipse">
            <a:avLst/>
          </a:prstGeom>
          <a:solidFill>
            <a:schemeClr val="bg1">
              <a:lumMod val="95000"/>
            </a:schemeClr>
          </a:solidFill>
          <a:effectLst/>
        </p:spPr>
        <p:txBody>
          <a:bodyPr rtlCol="0">
            <a:normAutofit/>
          </a:bodyPr>
          <a:lstStyle>
            <a:lvl1pPr marL="0" indent="0">
              <a:buNone/>
              <a:defRPr sz="1400">
                <a:ln>
                  <a:noFill/>
                </a:ln>
                <a:solidFill>
                  <a:schemeClr val="bg1">
                    <a:lumMod val="85000"/>
                  </a:schemeClr>
                </a:solidFill>
              </a:defRPr>
            </a:lvl1pPr>
          </a:lstStyle>
          <a:p>
            <a:pPr lvl="0"/>
            <a:r>
              <a:rPr lang="en-US" noProof="0"/>
              <a:t>Drag picture to placeholder or click icon to add</a:t>
            </a:r>
            <a:endParaRPr lang="en-US" noProof="0" dirty="0"/>
          </a:p>
        </p:txBody>
      </p:sp>
      <p:sp>
        <p:nvSpPr>
          <p:cNvPr id="6" name="Footer Placeholder 4">
            <a:extLst>
              <a:ext uri="{FF2B5EF4-FFF2-40B4-BE49-F238E27FC236}">
                <a16:creationId xmlns:a16="http://schemas.microsoft.com/office/drawing/2014/main" id="{1E61A55C-8D7E-4A63-BAC7-3D1A21ED0089}"/>
              </a:ext>
            </a:extLst>
          </p:cNvPr>
          <p:cNvSpPr>
            <a:spLocks noGrp="1"/>
          </p:cNvSpPr>
          <p:nvPr>
            <p:ph type="ftr" sz="quarter" idx="17"/>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B8DFE903-E87C-4FB2-A02A-E3DB74F2F028}"/>
              </a:ext>
            </a:extLst>
          </p:cNvPr>
          <p:cNvSpPr>
            <a:spLocks noGrp="1"/>
          </p:cNvSpPr>
          <p:nvPr>
            <p:ph type="sldNum" sz="quarter" idx="18"/>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639B7187-540D-4717-A015-55B7ECF468B0}"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708003200"/>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What we do">
    <p:spTree>
      <p:nvGrpSpPr>
        <p:cNvPr id="1" name=""/>
        <p:cNvGrpSpPr/>
        <p:nvPr/>
      </p:nvGrpSpPr>
      <p:grpSpPr>
        <a:xfrm>
          <a:off x="0" y="0"/>
          <a:ext cx="0" cy="0"/>
          <a:chOff x="0" y="0"/>
          <a:chExt cx="0" cy="0"/>
        </a:xfrm>
      </p:grpSpPr>
      <p:sp>
        <p:nvSpPr>
          <p:cNvPr id="20" name="Picture Placeholder 13"/>
          <p:cNvSpPr>
            <a:spLocks noGrp="1"/>
          </p:cNvSpPr>
          <p:nvPr>
            <p:ph type="pic" sz="quarter" idx="22"/>
          </p:nvPr>
        </p:nvSpPr>
        <p:spPr>
          <a:xfrm>
            <a:off x="1199583" y="2257904"/>
            <a:ext cx="4466716" cy="3268286"/>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59B49793-9EE7-4895-B4C4-8A6DD561434B}"/>
              </a:ext>
            </a:extLst>
          </p:cNvPr>
          <p:cNvSpPr>
            <a:spLocks noGrp="1"/>
          </p:cNvSpPr>
          <p:nvPr>
            <p:ph type="ftr" sz="quarter" idx="23"/>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FEE6D2C6-4621-4156-9559-7F1139FDC642}"/>
              </a:ext>
            </a:extLst>
          </p:cNvPr>
          <p:cNvSpPr>
            <a:spLocks noGrp="1"/>
          </p:cNvSpPr>
          <p:nvPr>
            <p:ph type="sldNum" sz="quarter" idx="24"/>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2A9E453-6B21-434A-ACCC-BB4E37095AB4}"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74431202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What we do 2">
    <p:spTree>
      <p:nvGrpSpPr>
        <p:cNvPr id="1" name=""/>
        <p:cNvGrpSpPr/>
        <p:nvPr/>
      </p:nvGrpSpPr>
      <p:grpSpPr>
        <a:xfrm>
          <a:off x="0" y="0"/>
          <a:ext cx="0" cy="0"/>
          <a:chOff x="0" y="0"/>
          <a:chExt cx="0" cy="0"/>
        </a:xfrm>
      </p:grpSpPr>
      <p:sp>
        <p:nvSpPr>
          <p:cNvPr id="11" name="Picture Placeholder 13"/>
          <p:cNvSpPr>
            <a:spLocks noGrp="1"/>
          </p:cNvSpPr>
          <p:nvPr>
            <p:ph type="pic" sz="quarter" idx="22"/>
          </p:nvPr>
        </p:nvSpPr>
        <p:spPr>
          <a:xfrm>
            <a:off x="8774931" y="2007221"/>
            <a:ext cx="1963125" cy="2442118"/>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2" name="Picture Placeholder 13"/>
          <p:cNvSpPr>
            <a:spLocks noGrp="1"/>
          </p:cNvSpPr>
          <p:nvPr>
            <p:ph type="pic" sz="quarter" idx="23"/>
          </p:nvPr>
        </p:nvSpPr>
        <p:spPr>
          <a:xfrm>
            <a:off x="6340736" y="2007221"/>
            <a:ext cx="1963125" cy="2442118"/>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3" name="Picture Placeholder 13"/>
          <p:cNvSpPr>
            <a:spLocks noGrp="1"/>
          </p:cNvSpPr>
          <p:nvPr>
            <p:ph type="pic" sz="quarter" idx="24"/>
          </p:nvPr>
        </p:nvSpPr>
        <p:spPr>
          <a:xfrm>
            <a:off x="3906544" y="2007221"/>
            <a:ext cx="1963125" cy="2442118"/>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4" name="Picture Placeholder 13"/>
          <p:cNvSpPr>
            <a:spLocks noGrp="1"/>
          </p:cNvSpPr>
          <p:nvPr>
            <p:ph type="pic" sz="quarter" idx="25"/>
          </p:nvPr>
        </p:nvSpPr>
        <p:spPr>
          <a:xfrm>
            <a:off x="1472351" y="2007221"/>
            <a:ext cx="1963125" cy="2442118"/>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Footer Placeholder 4">
            <a:extLst>
              <a:ext uri="{FF2B5EF4-FFF2-40B4-BE49-F238E27FC236}">
                <a16:creationId xmlns:a16="http://schemas.microsoft.com/office/drawing/2014/main" id="{F2EE63F4-2DDF-4947-80FC-43CA4C414825}"/>
              </a:ext>
            </a:extLst>
          </p:cNvPr>
          <p:cNvSpPr>
            <a:spLocks noGrp="1"/>
          </p:cNvSpPr>
          <p:nvPr>
            <p:ph type="ftr" sz="quarter" idx="26"/>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2B5524BC-0861-4447-A046-7FFCF2A89D51}"/>
              </a:ext>
            </a:extLst>
          </p:cNvPr>
          <p:cNvSpPr>
            <a:spLocks noGrp="1"/>
          </p:cNvSpPr>
          <p:nvPr>
            <p:ph type="sldNum" sz="quarter" idx="27"/>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0ED3986C-1771-4BF3-A2A0-4FE826094006}"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084574059"/>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Partners Left">
    <p:spTree>
      <p:nvGrpSpPr>
        <p:cNvPr id="1" name=""/>
        <p:cNvGrpSpPr/>
        <p:nvPr/>
      </p:nvGrpSpPr>
      <p:grpSpPr>
        <a:xfrm>
          <a:off x="0" y="0"/>
          <a:ext cx="0" cy="0"/>
          <a:chOff x="0" y="0"/>
          <a:chExt cx="0" cy="0"/>
        </a:xfrm>
      </p:grpSpPr>
      <p:sp>
        <p:nvSpPr>
          <p:cNvPr id="11" name="Picture Placeholder 13"/>
          <p:cNvSpPr>
            <a:spLocks noGrp="1"/>
          </p:cNvSpPr>
          <p:nvPr>
            <p:ph type="pic" sz="quarter" idx="18"/>
          </p:nvPr>
        </p:nvSpPr>
        <p:spPr>
          <a:xfrm>
            <a:off x="4065683" y="3924160"/>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2" name="Picture Placeholder 13"/>
          <p:cNvSpPr>
            <a:spLocks noGrp="1"/>
          </p:cNvSpPr>
          <p:nvPr>
            <p:ph type="pic" sz="quarter" idx="19"/>
          </p:nvPr>
        </p:nvSpPr>
        <p:spPr>
          <a:xfrm>
            <a:off x="1841973" y="3924160"/>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5" name="Picture Placeholder 13"/>
          <p:cNvSpPr>
            <a:spLocks noGrp="1"/>
          </p:cNvSpPr>
          <p:nvPr>
            <p:ph type="pic" sz="quarter" idx="22"/>
          </p:nvPr>
        </p:nvSpPr>
        <p:spPr>
          <a:xfrm>
            <a:off x="8513113" y="3924160"/>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6" name="Picture Placeholder 13"/>
          <p:cNvSpPr>
            <a:spLocks noGrp="1"/>
          </p:cNvSpPr>
          <p:nvPr>
            <p:ph type="pic" sz="quarter" idx="23"/>
          </p:nvPr>
        </p:nvSpPr>
        <p:spPr>
          <a:xfrm>
            <a:off x="6289396" y="3924160"/>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9" name="Picture Placeholder 13"/>
          <p:cNvSpPr>
            <a:spLocks noGrp="1"/>
          </p:cNvSpPr>
          <p:nvPr>
            <p:ph type="pic" sz="quarter" idx="24"/>
          </p:nvPr>
        </p:nvSpPr>
        <p:spPr>
          <a:xfrm>
            <a:off x="4065683" y="2500275"/>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20" name="Picture Placeholder 13"/>
          <p:cNvSpPr>
            <a:spLocks noGrp="1"/>
          </p:cNvSpPr>
          <p:nvPr>
            <p:ph type="pic" sz="quarter" idx="25"/>
          </p:nvPr>
        </p:nvSpPr>
        <p:spPr>
          <a:xfrm>
            <a:off x="1841973" y="2500275"/>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21" name="Picture Placeholder 13"/>
          <p:cNvSpPr>
            <a:spLocks noGrp="1"/>
          </p:cNvSpPr>
          <p:nvPr>
            <p:ph type="pic" sz="quarter" idx="26"/>
          </p:nvPr>
        </p:nvSpPr>
        <p:spPr>
          <a:xfrm>
            <a:off x="8513113" y="2500275"/>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22" name="Picture Placeholder 13"/>
          <p:cNvSpPr>
            <a:spLocks noGrp="1"/>
          </p:cNvSpPr>
          <p:nvPr>
            <p:ph type="pic" sz="quarter" idx="27"/>
          </p:nvPr>
        </p:nvSpPr>
        <p:spPr>
          <a:xfrm>
            <a:off x="6289396" y="2500275"/>
            <a:ext cx="1848611" cy="1064948"/>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0" name="Footer Placeholder 4">
            <a:extLst>
              <a:ext uri="{FF2B5EF4-FFF2-40B4-BE49-F238E27FC236}">
                <a16:creationId xmlns:a16="http://schemas.microsoft.com/office/drawing/2014/main" id="{B90A0EA2-B1EE-4DC4-980D-FA4EAC996E8A}"/>
              </a:ext>
            </a:extLst>
          </p:cNvPr>
          <p:cNvSpPr>
            <a:spLocks noGrp="1"/>
          </p:cNvSpPr>
          <p:nvPr>
            <p:ph type="ftr" sz="quarter" idx="28"/>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13" name="Slide Number Placeholder 5">
            <a:extLst>
              <a:ext uri="{FF2B5EF4-FFF2-40B4-BE49-F238E27FC236}">
                <a16:creationId xmlns:a16="http://schemas.microsoft.com/office/drawing/2014/main" id="{39FC5E58-C376-4E60-AEFB-E0AE98605ADE}"/>
              </a:ext>
            </a:extLst>
          </p:cNvPr>
          <p:cNvSpPr>
            <a:spLocks noGrp="1"/>
          </p:cNvSpPr>
          <p:nvPr>
            <p:ph type="sldNum" sz="quarter" idx="29"/>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57FC7552-9F49-4855-AFAA-57BCD62152EC}"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255257918"/>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Partners of 4">
    <p:spTree>
      <p:nvGrpSpPr>
        <p:cNvPr id="1" name=""/>
        <p:cNvGrpSpPr/>
        <p:nvPr/>
      </p:nvGrpSpPr>
      <p:grpSpPr>
        <a:xfrm>
          <a:off x="0" y="0"/>
          <a:ext cx="0" cy="0"/>
          <a:chOff x="0" y="0"/>
          <a:chExt cx="0" cy="0"/>
        </a:xfrm>
      </p:grpSpPr>
      <p:sp>
        <p:nvSpPr>
          <p:cNvPr id="15" name="Picture Placeholder 13"/>
          <p:cNvSpPr>
            <a:spLocks noGrp="1"/>
          </p:cNvSpPr>
          <p:nvPr>
            <p:ph type="pic" sz="quarter" idx="20"/>
          </p:nvPr>
        </p:nvSpPr>
        <p:spPr>
          <a:xfrm>
            <a:off x="3639223" y="2112080"/>
            <a:ext cx="2268407" cy="2174170"/>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6" name="Picture Placeholder 13"/>
          <p:cNvSpPr>
            <a:spLocks noGrp="1"/>
          </p:cNvSpPr>
          <p:nvPr>
            <p:ph type="pic" sz="quarter" idx="21"/>
          </p:nvPr>
        </p:nvSpPr>
        <p:spPr>
          <a:xfrm>
            <a:off x="975338" y="2112080"/>
            <a:ext cx="2268407" cy="2174170"/>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7" name="Picture Placeholder 13"/>
          <p:cNvSpPr>
            <a:spLocks noGrp="1"/>
          </p:cNvSpPr>
          <p:nvPr>
            <p:ph type="pic" sz="quarter" idx="18"/>
          </p:nvPr>
        </p:nvSpPr>
        <p:spPr>
          <a:xfrm>
            <a:off x="8966987" y="2112080"/>
            <a:ext cx="2268407" cy="2174170"/>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8" name="Picture Placeholder 13"/>
          <p:cNvSpPr>
            <a:spLocks noGrp="1"/>
          </p:cNvSpPr>
          <p:nvPr>
            <p:ph type="pic" sz="quarter" idx="19"/>
          </p:nvPr>
        </p:nvSpPr>
        <p:spPr>
          <a:xfrm>
            <a:off x="6303110" y="2112080"/>
            <a:ext cx="2268407" cy="2174170"/>
          </a:xfrm>
          <a:prstGeom prst="rect">
            <a:avLst/>
          </a:prstGeom>
          <a:effectLst/>
        </p:spPr>
        <p:txBody>
          <a:bodyPr rtlCol="0">
            <a:normAutofit/>
          </a:bodyPr>
          <a:lstStyle>
            <a:lvl1pPr marL="0" indent="0">
              <a:buNone/>
              <a:defRPr sz="115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6" name="Footer Placeholder 4">
            <a:extLst>
              <a:ext uri="{FF2B5EF4-FFF2-40B4-BE49-F238E27FC236}">
                <a16:creationId xmlns:a16="http://schemas.microsoft.com/office/drawing/2014/main" id="{FDC30BE4-8808-457F-824B-FC9C3BAC333B}"/>
              </a:ext>
            </a:extLst>
          </p:cNvPr>
          <p:cNvSpPr>
            <a:spLocks noGrp="1"/>
          </p:cNvSpPr>
          <p:nvPr>
            <p:ph type="ftr" sz="quarter" idx="22"/>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7" name="Slide Number Placeholder 5">
            <a:extLst>
              <a:ext uri="{FF2B5EF4-FFF2-40B4-BE49-F238E27FC236}">
                <a16:creationId xmlns:a16="http://schemas.microsoft.com/office/drawing/2014/main" id="{2BD4FBB9-4BDC-44DF-9F8A-11E01D1D9856}"/>
              </a:ext>
            </a:extLst>
          </p:cNvPr>
          <p:cNvSpPr>
            <a:spLocks noGrp="1"/>
          </p:cNvSpPr>
          <p:nvPr>
            <p:ph type="sldNum" sz="quarter" idx="23"/>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3361435E-2A47-44AA-91EA-7960F67A96B4}"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52995241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13"/>
          <p:cNvSpPr>
            <a:spLocks noGrp="1"/>
          </p:cNvSpPr>
          <p:nvPr>
            <p:ph type="pic" sz="quarter" idx="22"/>
          </p:nvPr>
        </p:nvSpPr>
        <p:spPr>
          <a:xfrm>
            <a:off x="7781472" y="2196794"/>
            <a:ext cx="4410528" cy="466121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7" name="Picture Placeholder 13"/>
          <p:cNvSpPr>
            <a:spLocks noGrp="1"/>
          </p:cNvSpPr>
          <p:nvPr>
            <p:ph type="pic" sz="quarter" idx="23"/>
          </p:nvPr>
        </p:nvSpPr>
        <p:spPr>
          <a:xfrm>
            <a:off x="6" y="2196794"/>
            <a:ext cx="4439343" cy="4661210"/>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7D6AA0A4-F5D0-4640-A4D8-8098186E8C96}"/>
              </a:ext>
            </a:extLst>
          </p:cNvPr>
          <p:cNvSpPr>
            <a:spLocks noGrp="1"/>
          </p:cNvSpPr>
          <p:nvPr>
            <p:ph type="ftr" sz="quarter" idx="24"/>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0E09A53A-5C5F-411A-885D-E61334C652F0}"/>
              </a:ext>
            </a:extLst>
          </p:cNvPr>
          <p:cNvSpPr>
            <a:spLocks noGrp="1"/>
          </p:cNvSpPr>
          <p:nvPr>
            <p:ph type="sldNum" sz="quarter" idx="25"/>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117ECBFE-0DFD-451D-90C6-5CA7DE59A573}"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900699774"/>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iPad_Martik-feat">
    <p:spTree>
      <p:nvGrpSpPr>
        <p:cNvPr id="1" name=""/>
        <p:cNvGrpSpPr/>
        <p:nvPr/>
      </p:nvGrpSpPr>
      <p:grpSpPr>
        <a:xfrm>
          <a:off x="0" y="0"/>
          <a:ext cx="0" cy="0"/>
          <a:chOff x="0" y="0"/>
          <a:chExt cx="0" cy="0"/>
        </a:xfrm>
      </p:grpSpPr>
      <p:sp>
        <p:nvSpPr>
          <p:cNvPr id="18" name="Picture Placeholder 13"/>
          <p:cNvSpPr>
            <a:spLocks noGrp="1"/>
          </p:cNvSpPr>
          <p:nvPr>
            <p:ph type="pic" sz="quarter" idx="14"/>
          </p:nvPr>
        </p:nvSpPr>
        <p:spPr>
          <a:xfrm>
            <a:off x="6954070" y="1493891"/>
            <a:ext cx="3169191" cy="3976372"/>
          </a:xfrm>
          <a:prstGeom prst="rect">
            <a:avLst/>
          </a:prstGeom>
          <a:effectLst/>
        </p:spPr>
        <p:txBody>
          <a:bodyPr rtlCol="0">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3" name="Footer Placeholder 4">
            <a:extLst>
              <a:ext uri="{FF2B5EF4-FFF2-40B4-BE49-F238E27FC236}">
                <a16:creationId xmlns:a16="http://schemas.microsoft.com/office/drawing/2014/main" id="{4A93E500-3A10-4A55-B9F1-CF4EDB452D79}"/>
              </a:ext>
            </a:extLst>
          </p:cNvPr>
          <p:cNvSpPr>
            <a:spLocks noGrp="1"/>
          </p:cNvSpPr>
          <p:nvPr>
            <p:ph type="ftr" sz="quarter" idx="15"/>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1DAAA522-5F8F-486E-A1C2-9E1A42691384}"/>
              </a:ext>
            </a:extLst>
          </p:cNvPr>
          <p:cNvSpPr>
            <a:spLocks noGrp="1"/>
          </p:cNvSpPr>
          <p:nvPr>
            <p:ph type="sldNum" sz="quarter" idx="16"/>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6365506A-79AE-4FAC-994A-D90E3044EAD1}"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426231733"/>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Projects 2">
    <p:spTree>
      <p:nvGrpSpPr>
        <p:cNvPr id="1" name=""/>
        <p:cNvGrpSpPr/>
        <p:nvPr/>
      </p:nvGrpSpPr>
      <p:grpSpPr>
        <a:xfrm>
          <a:off x="0" y="0"/>
          <a:ext cx="0" cy="0"/>
          <a:chOff x="0" y="0"/>
          <a:chExt cx="0" cy="0"/>
        </a:xfrm>
      </p:grpSpPr>
      <p:sp>
        <p:nvSpPr>
          <p:cNvPr id="5" name="Picture Placeholder 13"/>
          <p:cNvSpPr>
            <a:spLocks noGrp="1"/>
          </p:cNvSpPr>
          <p:nvPr>
            <p:ph type="pic" sz="quarter" idx="18"/>
          </p:nvPr>
        </p:nvSpPr>
        <p:spPr>
          <a:xfrm>
            <a:off x="9146385" y="6"/>
            <a:ext cx="3045619" cy="684099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16" name="Picture Placeholder 13"/>
          <p:cNvSpPr>
            <a:spLocks noGrp="1"/>
          </p:cNvSpPr>
          <p:nvPr>
            <p:ph type="pic" sz="quarter" idx="19"/>
          </p:nvPr>
        </p:nvSpPr>
        <p:spPr>
          <a:xfrm>
            <a:off x="5873873" y="6"/>
            <a:ext cx="3045745" cy="6840991"/>
          </a:xfrm>
          <a:prstGeom prst="rect">
            <a:avLst/>
          </a:prstGeom>
          <a:effectLst/>
        </p:spPr>
        <p:txBody>
          <a:bodyPr rtlCol="0">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pPr lvl="0"/>
            <a:endParaRPr lang="en-US" noProof="0" dirty="0"/>
          </a:p>
        </p:txBody>
      </p:sp>
      <p:sp>
        <p:nvSpPr>
          <p:cNvPr id="4" name="Footer Placeholder 4">
            <a:extLst>
              <a:ext uri="{FF2B5EF4-FFF2-40B4-BE49-F238E27FC236}">
                <a16:creationId xmlns:a16="http://schemas.microsoft.com/office/drawing/2014/main" id="{45A469ED-3EE2-4045-AB73-D77509498F6F}"/>
              </a:ext>
            </a:extLst>
          </p:cNvPr>
          <p:cNvSpPr>
            <a:spLocks noGrp="1"/>
          </p:cNvSpPr>
          <p:nvPr>
            <p:ph type="ftr" sz="quarter" idx="2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6" name="Slide Number Placeholder 5">
            <a:extLst>
              <a:ext uri="{FF2B5EF4-FFF2-40B4-BE49-F238E27FC236}">
                <a16:creationId xmlns:a16="http://schemas.microsoft.com/office/drawing/2014/main" id="{87A3EA73-6650-451C-8C4A-DA89A028E16B}"/>
              </a:ext>
            </a:extLst>
          </p:cNvPr>
          <p:cNvSpPr>
            <a:spLocks noGrp="1"/>
          </p:cNvSpPr>
          <p:nvPr>
            <p:ph type="sldNum" sz="quarter" idx="2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A13BAB24-96D7-4551-92CC-94AF684EF3B3}"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59322156"/>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ED1382D-10E0-4975-AF68-F0F82C882994}"/>
              </a:ext>
            </a:extLst>
          </p:cNvPr>
          <p:cNvSpPr>
            <a:spLocks noGrp="1"/>
          </p:cNvSpPr>
          <p:nvPr>
            <p:ph type="ftr" sz="quarter" idx="10"/>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3" name="Slide Number Placeholder 5">
            <a:extLst>
              <a:ext uri="{FF2B5EF4-FFF2-40B4-BE49-F238E27FC236}">
                <a16:creationId xmlns:a16="http://schemas.microsoft.com/office/drawing/2014/main" id="{656F3C9E-5071-4C47-9370-DEDCE064AF82}"/>
              </a:ext>
            </a:extLst>
          </p:cNvPr>
          <p:cNvSpPr>
            <a:spLocks noGrp="1"/>
          </p:cNvSpPr>
          <p:nvPr>
            <p:ph type="sldNum" sz="quarter" idx="11"/>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779D51C7-7A91-48C8-A511-D2F8EB9C2A46}"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233426040"/>
      </p:ext>
    </p:extLst>
  </p:cSld>
  <p:clrMapOvr>
    <a:masterClrMapping/>
  </p:clrMapOvr>
  <p:transition spd="slow" advClick="0" advTm="3000"/>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welcome message 4">
    <p:spTree>
      <p:nvGrpSpPr>
        <p:cNvPr id="1" name=""/>
        <p:cNvGrpSpPr/>
        <p:nvPr/>
      </p:nvGrpSpPr>
      <p:grpSpPr>
        <a:xfrm>
          <a:off x="0" y="0"/>
          <a:ext cx="0" cy="0"/>
          <a:chOff x="0" y="0"/>
          <a:chExt cx="0" cy="0"/>
        </a:xfrm>
      </p:grpSpPr>
      <p:sp>
        <p:nvSpPr>
          <p:cNvPr id="4" name="Picture Placeholder 13"/>
          <p:cNvSpPr>
            <a:spLocks noGrp="1"/>
          </p:cNvSpPr>
          <p:nvPr>
            <p:ph type="pic" sz="quarter" idx="60"/>
          </p:nvPr>
        </p:nvSpPr>
        <p:spPr>
          <a:xfrm>
            <a:off x="-4503" y="0"/>
            <a:ext cx="7511233" cy="6858000"/>
          </a:xfrm>
          <a:prstGeom prst="rect">
            <a:avLst/>
          </a:prstGeom>
          <a:effectLst/>
        </p:spPr>
        <p:txBody>
          <a:bodyPr rtlCol="0">
            <a:normAutofit/>
          </a:bodyPr>
          <a:lstStyle>
            <a:lvl1pPr marL="0" indent="0">
              <a:buNone/>
              <a:defRPr sz="1300">
                <a:ln>
                  <a:noFill/>
                </a:ln>
                <a:solidFill>
                  <a:schemeClr val="bg1">
                    <a:lumMod val="85000"/>
                  </a:schemeClr>
                </a:solidFill>
              </a:defRPr>
            </a:lvl1pPr>
          </a:lstStyle>
          <a:p>
            <a:pPr lvl="0"/>
            <a:endParaRPr lang="en-US" noProof="0" dirty="0"/>
          </a:p>
        </p:txBody>
      </p:sp>
      <p:sp>
        <p:nvSpPr>
          <p:cNvPr id="3" name="Footer Placeholder 4">
            <a:extLst>
              <a:ext uri="{FF2B5EF4-FFF2-40B4-BE49-F238E27FC236}">
                <a16:creationId xmlns:a16="http://schemas.microsoft.com/office/drawing/2014/main" id="{976448C6-5D15-4856-BFD3-6AD2D46433BC}"/>
              </a:ext>
            </a:extLst>
          </p:cNvPr>
          <p:cNvSpPr>
            <a:spLocks noGrp="1"/>
          </p:cNvSpPr>
          <p:nvPr>
            <p:ph type="ftr" sz="quarter" idx="6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5" name="Slide Number Placeholder 5">
            <a:extLst>
              <a:ext uri="{FF2B5EF4-FFF2-40B4-BE49-F238E27FC236}">
                <a16:creationId xmlns:a16="http://schemas.microsoft.com/office/drawing/2014/main" id="{1B4B279F-48CF-4897-AB8E-36BD6F537E68}"/>
              </a:ext>
            </a:extLst>
          </p:cNvPr>
          <p:cNvSpPr>
            <a:spLocks noGrp="1"/>
          </p:cNvSpPr>
          <p:nvPr>
            <p:ph type="sldNum" sz="quarter" idx="6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EEDA084D-9844-434F-983E-CA6F526AD6FD}"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3865526428"/>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1_General Slide">
    <p:spTree>
      <p:nvGrpSpPr>
        <p:cNvPr id="1" name=""/>
        <p:cNvGrpSpPr/>
        <p:nvPr/>
      </p:nvGrpSpPr>
      <p:grpSpPr>
        <a:xfrm>
          <a:off x="0" y="0"/>
          <a:ext cx="0" cy="0"/>
          <a:chOff x="0" y="0"/>
          <a:chExt cx="0" cy="0"/>
        </a:xfrm>
      </p:grpSpPr>
      <p:sp>
        <p:nvSpPr>
          <p:cNvPr id="37" name="Picture Placeholder 13"/>
          <p:cNvSpPr>
            <a:spLocks noGrp="1"/>
          </p:cNvSpPr>
          <p:nvPr>
            <p:ph type="pic" sz="quarter" idx="50"/>
          </p:nvPr>
        </p:nvSpPr>
        <p:spPr>
          <a:xfrm>
            <a:off x="5" y="0"/>
            <a:ext cx="4272031" cy="6858000"/>
          </a:xfrm>
          <a:prstGeom prst="rect">
            <a:avLst/>
          </a:prstGeom>
          <a:effectLst/>
        </p:spPr>
        <p:txBody>
          <a:bodyPr rtlCol="0">
            <a:normAutofit/>
          </a:bodyPr>
          <a:lstStyle>
            <a:lvl1pPr marL="0" indent="0">
              <a:buNone/>
              <a:defRPr sz="1300">
                <a:ln>
                  <a:noFill/>
                </a:ln>
                <a:solidFill>
                  <a:schemeClr val="bg1">
                    <a:lumMod val="85000"/>
                  </a:schemeClr>
                </a:solidFill>
              </a:defRPr>
            </a:lvl1pPr>
          </a:lstStyle>
          <a:p>
            <a:pPr lvl="0"/>
            <a:endParaRPr lang="en-US" noProof="0" dirty="0"/>
          </a:p>
        </p:txBody>
      </p:sp>
      <p:sp>
        <p:nvSpPr>
          <p:cNvPr id="3" name="Footer Placeholder 4">
            <a:extLst>
              <a:ext uri="{FF2B5EF4-FFF2-40B4-BE49-F238E27FC236}">
                <a16:creationId xmlns:a16="http://schemas.microsoft.com/office/drawing/2014/main" id="{62CE25AF-F1FB-42DE-920B-87B1A1DC4906}"/>
              </a:ext>
            </a:extLst>
          </p:cNvPr>
          <p:cNvSpPr>
            <a:spLocks noGrp="1"/>
          </p:cNvSpPr>
          <p:nvPr>
            <p:ph type="ftr" sz="quarter" idx="51"/>
          </p:nvPr>
        </p:nvSpPr>
        <p:spPr/>
        <p:txBody>
          <a:bodyP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en-US">
              <a:solidFill>
                <a:srgbClr val="445469">
                  <a:tint val="75000"/>
                </a:srgbClr>
              </a:solidFill>
            </a:endParaRPr>
          </a:p>
        </p:txBody>
      </p:sp>
      <p:sp>
        <p:nvSpPr>
          <p:cNvPr id="4" name="Slide Number Placeholder 5">
            <a:extLst>
              <a:ext uri="{FF2B5EF4-FFF2-40B4-BE49-F238E27FC236}">
                <a16:creationId xmlns:a16="http://schemas.microsoft.com/office/drawing/2014/main" id="{AD73B597-52DD-423A-AE3F-7E597D85E959}"/>
              </a:ext>
            </a:extLst>
          </p:cNvPr>
          <p:cNvSpPr>
            <a:spLocks noGrp="1"/>
          </p:cNvSpPr>
          <p:nvPr>
            <p:ph type="sldNum" sz="quarter" idx="52"/>
          </p:nvPr>
        </p:nvSpPr>
        <p:spPr/>
        <p:txBody>
          <a:bodyP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F8C2ABDC-B29A-4348-A571-23732CC63E5D}"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419669584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7012-5A56-44F1-B7EB-715958BD2C64}"/>
              </a:ext>
            </a:extLst>
          </p:cNvPr>
          <p:cNvSpPr>
            <a:spLocks noGrp="1"/>
          </p:cNvSpPr>
          <p:nvPr>
            <p:ph type="title"/>
          </p:nvPr>
        </p:nvSpPr>
        <p:spPr>
          <a:xfrm>
            <a:off x="838420" y="365127"/>
            <a:ext cx="10515163" cy="1325563"/>
          </a:xfrm>
          <a:prstGeom prst="rect">
            <a:avLst/>
          </a:prstGeom>
        </p:spPr>
        <p:txBody>
          <a:bodyPr/>
          <a:lstStyle/>
          <a:p>
            <a:r>
              <a:rPr lang="en-US"/>
              <a:t>Click to edit Master title style</a:t>
            </a:r>
            <a:endParaRPr lang="id-ID"/>
          </a:p>
        </p:txBody>
      </p:sp>
      <p:sp>
        <p:nvSpPr>
          <p:cNvPr id="3" name="Footer Placeholder 4">
            <a:extLst>
              <a:ext uri="{FF2B5EF4-FFF2-40B4-BE49-F238E27FC236}">
                <a16:creationId xmlns:a16="http://schemas.microsoft.com/office/drawing/2014/main" id="{E949BF60-D5F3-4686-AE44-B51407E54D44}"/>
              </a:ext>
            </a:extLst>
          </p:cNvPr>
          <p:cNvSpPr>
            <a:spLocks noGrp="1"/>
          </p:cNvSpPr>
          <p:nvPr>
            <p:ph type="ftr" sz="quarter" idx="10"/>
          </p:nvPr>
        </p:nvSpPr>
        <p:spPr/>
        <p:txBody>
          <a:bodyPr/>
          <a:lstStyle>
            <a:lvl1pPr>
              <a:defRPr/>
            </a:lvl1pPr>
          </a:lstStyle>
          <a:p>
            <a:pPr>
              <a:defRPr/>
            </a:pPr>
            <a:endParaRPr lang="id-ID">
              <a:solidFill>
                <a:srgbClr val="445469">
                  <a:tint val="75000"/>
                </a:srgbClr>
              </a:solidFill>
            </a:endParaRPr>
          </a:p>
        </p:txBody>
      </p:sp>
      <p:sp>
        <p:nvSpPr>
          <p:cNvPr id="4" name="Slide Number Placeholder 5">
            <a:extLst>
              <a:ext uri="{FF2B5EF4-FFF2-40B4-BE49-F238E27FC236}">
                <a16:creationId xmlns:a16="http://schemas.microsoft.com/office/drawing/2014/main" id="{3BE432EA-40EE-46D6-84D1-0B32A2C4231D}"/>
              </a:ext>
            </a:extLst>
          </p:cNvPr>
          <p:cNvSpPr>
            <a:spLocks noGrp="1"/>
          </p:cNvSpPr>
          <p:nvPr>
            <p:ph type="sldNum" sz="quarter" idx="11"/>
          </p:nvPr>
        </p:nvSpPr>
        <p:spPr/>
        <p:txBody>
          <a:bodyPr/>
          <a:lstStyle>
            <a:lvl1pPr>
              <a:defRPr/>
            </a:lvl1pPr>
          </a:lstStyle>
          <a:p>
            <a:pPr>
              <a:defRPr/>
            </a:pPr>
            <a:fld id="{75F0E213-6E50-439B-9EC9-9B73495B545A}"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246609899"/>
      </p:ext>
    </p:extLst>
  </p:cSld>
  <p:clrMapOvr>
    <a:masterClrMapping/>
  </p:clrMapOvr>
  <p:transition advClick="0"/>
</p:sldLayout>
</file>

<file path=ppt/slideLayouts/slideLayout8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57213" y="0"/>
            <a:ext cx="10382323" cy="1057251"/>
          </a:xfrm>
          <a:prstGeom prst="rect">
            <a:avLst/>
          </a:prstGeom>
        </p:spPr>
        <p:txBody>
          <a:bodyPr anchor="b">
            <a:normAutofit/>
          </a:bodyPr>
          <a:lstStyle>
            <a:lvl1pPr>
              <a:defRPr sz="5333">
                <a:solidFill>
                  <a:schemeClr val="accent5">
                    <a:lumMod val="50000"/>
                  </a:schemeClr>
                </a:solidFill>
                <a:latin typeface="Tw Cen MT Condensed Extra Bold" pitchFamily="34" charset="0"/>
              </a:defRPr>
            </a:lvl1pPr>
          </a:lstStyle>
          <a:p>
            <a:r>
              <a:rPr lang="en-US" dirty="0"/>
              <a:t>lick to edit Master title style</a:t>
            </a:r>
            <a:endParaRPr lang="id-ID" dirty="0"/>
          </a:p>
        </p:txBody>
      </p:sp>
      <p:sp>
        <p:nvSpPr>
          <p:cNvPr id="3" name="Content Placeholder 2"/>
          <p:cNvSpPr>
            <a:spLocks noGrp="1"/>
          </p:cNvSpPr>
          <p:nvPr>
            <p:ph idx="1"/>
          </p:nvPr>
        </p:nvSpPr>
        <p:spPr>
          <a:xfrm>
            <a:off x="609600" y="1371587"/>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dirty="0"/>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1BC83F74-C1F1-4020-959E-6144B8B61AF6}" type="datetimeFigureOut">
              <a:rPr lang="en-US">
                <a:solidFill>
                  <a:prstClr val="black">
                    <a:tint val="75000"/>
                  </a:prstClr>
                </a:solidFill>
              </a:rPr>
              <a:pPr/>
              <a:t>12/30/2022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3979CD-6C59-4FB1-9411-28EED51BC97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054668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image" Target="../media/image2.png"/><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theme" Target="../theme/theme1.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image" Target="../media/image3.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3" name="TextBox 8">
            <a:extLst>
              <a:ext uri="{FF2B5EF4-FFF2-40B4-BE49-F238E27FC236}">
                <a16:creationId xmlns:a16="http://schemas.microsoft.com/office/drawing/2014/main" id="{98BBFB5A-115E-482E-9E56-A51815BDFE57}"/>
              </a:ext>
            </a:extLst>
          </p:cNvPr>
          <p:cNvSpPr txBox="1">
            <a:spLocks noChangeArrowheads="1"/>
          </p:cNvSpPr>
          <p:nvPr userDrawn="1"/>
        </p:nvSpPr>
        <p:spPr bwMode="auto">
          <a:xfrm>
            <a:off x="11558389" y="303213"/>
            <a:ext cx="402602"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4" tIns="45702" rIns="91404" bIns="45702">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fontAlgn="base">
              <a:spcBef>
                <a:spcPct val="0"/>
              </a:spcBef>
              <a:spcAft>
                <a:spcPct val="0"/>
              </a:spcAft>
              <a:defRPr sz="3600">
                <a:solidFill>
                  <a:schemeClr val="tx1"/>
                </a:solidFill>
                <a:latin typeface="Lato Light"/>
              </a:defRPr>
            </a:lvl6pPr>
            <a:lvl7pPr marL="2971800" indent="-228600" defTabSz="1827213" fontAlgn="base">
              <a:spcBef>
                <a:spcPct val="0"/>
              </a:spcBef>
              <a:spcAft>
                <a:spcPct val="0"/>
              </a:spcAft>
              <a:defRPr sz="3600">
                <a:solidFill>
                  <a:schemeClr val="tx1"/>
                </a:solidFill>
                <a:latin typeface="Lato Light"/>
              </a:defRPr>
            </a:lvl7pPr>
            <a:lvl8pPr marL="3429000" indent="-228600" defTabSz="1827213" fontAlgn="base">
              <a:spcBef>
                <a:spcPct val="0"/>
              </a:spcBef>
              <a:spcAft>
                <a:spcPct val="0"/>
              </a:spcAft>
              <a:defRPr sz="3600">
                <a:solidFill>
                  <a:schemeClr val="tx1"/>
                </a:solidFill>
                <a:latin typeface="Lato Light"/>
              </a:defRPr>
            </a:lvl8pPr>
            <a:lvl9pPr marL="3886200" indent="-228600" defTabSz="1827213" fontAlgn="base">
              <a:spcBef>
                <a:spcPct val="0"/>
              </a:spcBef>
              <a:spcAft>
                <a:spcPct val="0"/>
              </a:spcAft>
              <a:defRPr sz="3600">
                <a:solidFill>
                  <a:schemeClr val="tx1"/>
                </a:solidFill>
                <a:latin typeface="Lato Light"/>
              </a:defRPr>
            </a:lvl9pPr>
          </a:lstStyle>
          <a:p>
            <a:pPr algn="ctr" defTabSz="913607" fontAlgn="base">
              <a:spcBef>
                <a:spcPct val="0"/>
              </a:spcBef>
              <a:spcAft>
                <a:spcPct val="0"/>
              </a:spcAft>
              <a:defRPr/>
            </a:pPr>
            <a:fld id="{39515BE8-FE40-4DBE-A7B6-A8EFB5E78498}" type="slidenum">
              <a:rPr lang="id-ID" altLang="id-ID" sz="1400" b="1" smtClean="0">
                <a:solidFill>
                  <a:prstClr val="white"/>
                </a:solidFill>
                <a:latin typeface="Lato Bold"/>
                <a:ea typeface="Lato Bold"/>
                <a:cs typeface="Lato Bold"/>
              </a:rPr>
              <a:pPr algn="ctr" defTabSz="913607" fontAlgn="base">
                <a:spcBef>
                  <a:spcPct val="0"/>
                </a:spcBef>
                <a:spcAft>
                  <a:spcPct val="0"/>
                </a:spcAft>
                <a:defRPr/>
              </a:pPr>
              <a:t>‹#›</a:t>
            </a:fld>
            <a:endParaRPr lang="id-ID" altLang="id-ID" sz="1400" b="1">
              <a:solidFill>
                <a:prstClr val="white"/>
              </a:solidFill>
              <a:latin typeface="Lato Bold"/>
              <a:ea typeface="Lato Bold"/>
              <a:cs typeface="Lato Bold"/>
            </a:endParaRPr>
          </a:p>
        </p:txBody>
      </p:sp>
      <p:pic>
        <p:nvPicPr>
          <p:cNvPr id="1027" name="Picture 6"/>
          <p:cNvPicPr>
            <a:picLocks noChangeAspect="1" noChangeArrowheads="1"/>
          </p:cNvPicPr>
          <p:nvPr userDrawn="1"/>
        </p:nvPicPr>
        <p:blipFill>
          <a:blip r:embed="rId83" cstate="print">
            <a:extLst>
              <a:ext uri="{28A0092B-C50C-407E-A947-70E740481C1C}">
                <a14:useLocalDpi xmlns:a14="http://schemas.microsoft.com/office/drawing/2010/main" val="0"/>
              </a:ext>
            </a:extLst>
          </a:blip>
          <a:srcRect/>
          <a:stretch>
            <a:fillRect/>
          </a:stretch>
        </p:blipFill>
        <p:spPr bwMode="auto">
          <a:xfrm>
            <a:off x="10269837" y="303219"/>
            <a:ext cx="1555361" cy="519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1"/>
          <p:cNvPicPr>
            <a:picLocks noChangeAspect="1" noChangeArrowheads="1"/>
          </p:cNvPicPr>
          <p:nvPr userDrawn="1"/>
        </p:nvPicPr>
        <p:blipFill>
          <a:blip r:embed="rId84" cstate="print">
            <a:extLst>
              <a:ext uri="{28A0092B-C50C-407E-A947-70E740481C1C}">
                <a14:useLocalDpi xmlns:a14="http://schemas.microsoft.com/office/drawing/2010/main" val="0"/>
              </a:ext>
            </a:extLst>
          </a:blip>
          <a:srcRect/>
          <a:stretch>
            <a:fillRect/>
          </a:stretch>
        </p:blipFill>
        <p:spPr bwMode="auto">
          <a:xfrm>
            <a:off x="12709" y="13494"/>
            <a:ext cx="2352495" cy="2247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8"/>
          <p:cNvPicPr>
            <a:picLocks noChangeAspect="1" noChangeArrowheads="1"/>
          </p:cNvPicPr>
          <p:nvPr userDrawn="1"/>
        </p:nvPicPr>
        <p:blipFill>
          <a:blip r:embed="rId85" cstate="print">
            <a:extLst>
              <a:ext uri="{28A0092B-C50C-407E-A947-70E740481C1C}">
                <a14:useLocalDpi xmlns:a14="http://schemas.microsoft.com/office/drawing/2010/main" val="0"/>
              </a:ext>
            </a:extLst>
          </a:blip>
          <a:srcRect/>
          <a:stretch>
            <a:fillRect/>
          </a:stretch>
        </p:blipFill>
        <p:spPr bwMode="auto">
          <a:xfrm>
            <a:off x="10061021" y="4822034"/>
            <a:ext cx="2130980" cy="203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a:extLst>
              <a:ext uri="{FF2B5EF4-FFF2-40B4-BE49-F238E27FC236}">
                <a16:creationId xmlns:a16="http://schemas.microsoft.com/office/drawing/2014/main" id="{E949BF60-D5F3-4686-AE44-B51407E54D44}"/>
              </a:ext>
            </a:extLst>
          </p:cNvPr>
          <p:cNvSpPr>
            <a:spLocks noGrp="1"/>
          </p:cNvSpPr>
          <p:nvPr>
            <p:ph type="ftr" sz="quarter" idx="3"/>
          </p:nvPr>
        </p:nvSpPr>
        <p:spPr>
          <a:xfrm>
            <a:off x="3633942" y="6303969"/>
            <a:ext cx="4114284" cy="365125"/>
          </a:xfrm>
          <a:prstGeom prst="rect">
            <a:avLst/>
          </a:prstGeom>
        </p:spPr>
        <p:txBody>
          <a:bodyPr vert="horz" lIns="182843" tIns="91422" rIns="182843" bIns="91422" rtlCol="0" anchor="ctr"/>
          <a:lstStyle>
            <a:lvl1pPr algn="ctr"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endParaRPr lang="id-ID">
              <a:solidFill>
                <a:srgbClr val="445469">
                  <a:tint val="75000"/>
                </a:srgbClr>
              </a:solidFill>
            </a:endParaRPr>
          </a:p>
        </p:txBody>
      </p:sp>
      <p:sp>
        <p:nvSpPr>
          <p:cNvPr id="8" name="Slide Number Placeholder 5">
            <a:extLst>
              <a:ext uri="{FF2B5EF4-FFF2-40B4-BE49-F238E27FC236}">
                <a16:creationId xmlns:a16="http://schemas.microsoft.com/office/drawing/2014/main" id="{3BE432EA-40EE-46D6-84D1-0B32A2C4231D}"/>
              </a:ext>
            </a:extLst>
          </p:cNvPr>
          <p:cNvSpPr>
            <a:spLocks noGrp="1"/>
          </p:cNvSpPr>
          <p:nvPr>
            <p:ph type="sldNum" sz="quarter" idx="4"/>
          </p:nvPr>
        </p:nvSpPr>
        <p:spPr>
          <a:xfrm>
            <a:off x="368400" y="6303969"/>
            <a:ext cx="689949" cy="365125"/>
          </a:xfrm>
          <a:prstGeom prst="rect">
            <a:avLst/>
          </a:prstGeom>
        </p:spPr>
        <p:txBody>
          <a:bodyPr vert="horz" lIns="182843" tIns="91422" rIns="182843" bIns="91422" rtlCol="0" anchor="ctr"/>
          <a:lstStyle>
            <a:lvl1pPr algn="l" defTabSz="914217" eaLnBrk="1" fontAlgn="auto" hangingPunct="1">
              <a:spcBef>
                <a:spcPts val="0"/>
              </a:spcBef>
              <a:spcAft>
                <a:spcPts val="0"/>
              </a:spcAft>
              <a:defRPr sz="1200" b="1" i="0">
                <a:solidFill>
                  <a:schemeClr val="tx1">
                    <a:tint val="75000"/>
                  </a:schemeClr>
                </a:solidFill>
                <a:latin typeface="Lato Bold" charset="0"/>
              </a:defRPr>
            </a:lvl1pPr>
          </a:lstStyle>
          <a:p>
            <a:pPr>
              <a:defRPr/>
            </a:pPr>
            <a:fld id="{64FD331B-25E4-4AD1-9F28-4CEF4EC18DAE}" type="slidenum">
              <a:rPr lang="en-US">
                <a:solidFill>
                  <a:srgbClr val="445469">
                    <a:tint val="75000"/>
                  </a:srgbClr>
                </a:solidFill>
              </a:rPr>
              <a:pPr>
                <a:defRPr/>
              </a:pPr>
              <a:t>‹#›</a:t>
            </a:fld>
            <a:endParaRPr lang="en-US" dirty="0">
              <a:solidFill>
                <a:srgbClr val="445469">
                  <a:tint val="75000"/>
                </a:srgbClr>
              </a:solidFill>
            </a:endParaRPr>
          </a:p>
        </p:txBody>
      </p:sp>
    </p:spTree>
    <p:extLst>
      <p:ext uri="{BB962C8B-B14F-4D97-AF65-F5344CB8AC3E}">
        <p14:creationId xmlns:p14="http://schemas.microsoft.com/office/powerpoint/2010/main" val="1743650009"/>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 id="2147483871" r:id="rId40"/>
    <p:sldLayoutId id="2147483872" r:id="rId41"/>
    <p:sldLayoutId id="2147483873" r:id="rId42"/>
    <p:sldLayoutId id="2147483874" r:id="rId43"/>
    <p:sldLayoutId id="2147483875" r:id="rId44"/>
    <p:sldLayoutId id="2147483876" r:id="rId45"/>
    <p:sldLayoutId id="2147483877" r:id="rId46"/>
    <p:sldLayoutId id="2147483878" r:id="rId47"/>
    <p:sldLayoutId id="2147483879" r:id="rId48"/>
    <p:sldLayoutId id="2147483880" r:id="rId49"/>
    <p:sldLayoutId id="2147483881" r:id="rId50"/>
    <p:sldLayoutId id="2147483882" r:id="rId51"/>
    <p:sldLayoutId id="2147483883" r:id="rId52"/>
    <p:sldLayoutId id="2147483884" r:id="rId53"/>
    <p:sldLayoutId id="2147483885" r:id="rId54"/>
    <p:sldLayoutId id="2147483886" r:id="rId55"/>
    <p:sldLayoutId id="2147483887" r:id="rId56"/>
    <p:sldLayoutId id="2147483888" r:id="rId57"/>
    <p:sldLayoutId id="2147483889" r:id="rId58"/>
    <p:sldLayoutId id="2147483890" r:id="rId59"/>
    <p:sldLayoutId id="2147483891" r:id="rId60"/>
    <p:sldLayoutId id="2147483892" r:id="rId61"/>
    <p:sldLayoutId id="2147483893" r:id="rId62"/>
    <p:sldLayoutId id="2147483894" r:id="rId63"/>
    <p:sldLayoutId id="2147483895" r:id="rId64"/>
    <p:sldLayoutId id="2147483896" r:id="rId65"/>
    <p:sldLayoutId id="2147483897" r:id="rId66"/>
    <p:sldLayoutId id="2147483898" r:id="rId67"/>
    <p:sldLayoutId id="2147483899" r:id="rId68"/>
    <p:sldLayoutId id="2147483900" r:id="rId69"/>
    <p:sldLayoutId id="2147483901" r:id="rId70"/>
    <p:sldLayoutId id="2147483902" r:id="rId71"/>
    <p:sldLayoutId id="2147483903" r:id="rId72"/>
    <p:sldLayoutId id="2147483904" r:id="rId73"/>
    <p:sldLayoutId id="2147483905" r:id="rId74"/>
    <p:sldLayoutId id="2147483906" r:id="rId75"/>
    <p:sldLayoutId id="2147483907" r:id="rId76"/>
    <p:sldLayoutId id="2147483908" r:id="rId77"/>
    <p:sldLayoutId id="2147483909" r:id="rId78"/>
    <p:sldLayoutId id="2147483910" r:id="rId79"/>
    <p:sldLayoutId id="2147483911" r:id="rId80"/>
    <p:sldLayoutId id="2147483912" r:id="rId81"/>
  </p:sldLayoutIdLst>
  <p:transition advClick="0"/>
  <p:hf hdr="0" ftr="0" dt="0"/>
  <p:txStyles>
    <p:titleStyle>
      <a:lvl1pPr algn="l" defTabSz="913607" rtl="0" eaLnBrk="0" fontAlgn="base" hangingPunct="0">
        <a:lnSpc>
          <a:spcPct val="90000"/>
        </a:lnSpc>
        <a:spcBef>
          <a:spcPct val="0"/>
        </a:spcBef>
        <a:spcAft>
          <a:spcPct val="0"/>
        </a:spcAft>
        <a:defRPr lang="en-US" sz="2200" kern="1200">
          <a:solidFill>
            <a:schemeClr val="tx1"/>
          </a:solidFill>
          <a:latin typeface="Lato" panose="020F0502020204030203" pitchFamily="34" charset="0"/>
          <a:ea typeface="+mj-ea"/>
          <a:cs typeface="+mj-cs"/>
        </a:defRPr>
      </a:lvl1pPr>
      <a:lvl2pPr algn="l" defTabSz="913607" rtl="0" eaLnBrk="0" fontAlgn="base" hangingPunct="0">
        <a:lnSpc>
          <a:spcPct val="90000"/>
        </a:lnSpc>
        <a:spcBef>
          <a:spcPct val="0"/>
        </a:spcBef>
        <a:spcAft>
          <a:spcPct val="0"/>
        </a:spcAft>
        <a:defRPr sz="2200">
          <a:solidFill>
            <a:schemeClr val="tx1"/>
          </a:solidFill>
          <a:latin typeface="Lato"/>
        </a:defRPr>
      </a:lvl2pPr>
      <a:lvl3pPr algn="l" defTabSz="913607" rtl="0" eaLnBrk="0" fontAlgn="base" hangingPunct="0">
        <a:lnSpc>
          <a:spcPct val="90000"/>
        </a:lnSpc>
        <a:spcBef>
          <a:spcPct val="0"/>
        </a:spcBef>
        <a:spcAft>
          <a:spcPct val="0"/>
        </a:spcAft>
        <a:defRPr sz="2200">
          <a:solidFill>
            <a:schemeClr val="tx1"/>
          </a:solidFill>
          <a:latin typeface="Lato"/>
        </a:defRPr>
      </a:lvl3pPr>
      <a:lvl4pPr algn="l" defTabSz="913607" rtl="0" eaLnBrk="0" fontAlgn="base" hangingPunct="0">
        <a:lnSpc>
          <a:spcPct val="90000"/>
        </a:lnSpc>
        <a:spcBef>
          <a:spcPct val="0"/>
        </a:spcBef>
        <a:spcAft>
          <a:spcPct val="0"/>
        </a:spcAft>
        <a:defRPr sz="2200">
          <a:solidFill>
            <a:schemeClr val="tx1"/>
          </a:solidFill>
          <a:latin typeface="Lato"/>
        </a:defRPr>
      </a:lvl4pPr>
      <a:lvl5pPr algn="l" defTabSz="913607" rtl="0" eaLnBrk="0" fontAlgn="base" hangingPunct="0">
        <a:lnSpc>
          <a:spcPct val="90000"/>
        </a:lnSpc>
        <a:spcBef>
          <a:spcPct val="0"/>
        </a:spcBef>
        <a:spcAft>
          <a:spcPct val="0"/>
        </a:spcAft>
        <a:defRPr sz="2200">
          <a:solidFill>
            <a:schemeClr val="tx1"/>
          </a:solidFill>
          <a:latin typeface="Lato"/>
        </a:defRPr>
      </a:lvl5pPr>
      <a:lvl6pPr marL="228600" algn="l" defTabSz="913607" rtl="0" fontAlgn="base">
        <a:lnSpc>
          <a:spcPct val="90000"/>
        </a:lnSpc>
        <a:spcBef>
          <a:spcPct val="0"/>
        </a:spcBef>
        <a:spcAft>
          <a:spcPct val="0"/>
        </a:spcAft>
        <a:defRPr sz="3000">
          <a:solidFill>
            <a:schemeClr val="tx1"/>
          </a:solidFill>
          <a:latin typeface="Lato"/>
        </a:defRPr>
      </a:lvl6pPr>
      <a:lvl7pPr marL="457200" algn="l" defTabSz="913607" rtl="0" fontAlgn="base">
        <a:lnSpc>
          <a:spcPct val="90000"/>
        </a:lnSpc>
        <a:spcBef>
          <a:spcPct val="0"/>
        </a:spcBef>
        <a:spcAft>
          <a:spcPct val="0"/>
        </a:spcAft>
        <a:defRPr sz="3000">
          <a:solidFill>
            <a:schemeClr val="tx1"/>
          </a:solidFill>
          <a:latin typeface="Lato"/>
        </a:defRPr>
      </a:lvl7pPr>
      <a:lvl8pPr marL="685800" algn="l" defTabSz="913607" rtl="0" fontAlgn="base">
        <a:lnSpc>
          <a:spcPct val="90000"/>
        </a:lnSpc>
        <a:spcBef>
          <a:spcPct val="0"/>
        </a:spcBef>
        <a:spcAft>
          <a:spcPct val="0"/>
        </a:spcAft>
        <a:defRPr sz="3000">
          <a:solidFill>
            <a:schemeClr val="tx1"/>
          </a:solidFill>
          <a:latin typeface="Lato"/>
        </a:defRPr>
      </a:lvl8pPr>
      <a:lvl9pPr marL="914400" algn="l" defTabSz="913607" rtl="0" fontAlgn="base">
        <a:lnSpc>
          <a:spcPct val="90000"/>
        </a:lnSpc>
        <a:spcBef>
          <a:spcPct val="0"/>
        </a:spcBef>
        <a:spcAft>
          <a:spcPct val="0"/>
        </a:spcAft>
        <a:defRPr sz="3000">
          <a:solidFill>
            <a:schemeClr val="tx1"/>
          </a:solidFill>
          <a:latin typeface="Lato"/>
        </a:defRPr>
      </a:lvl9pPr>
    </p:titleStyle>
    <p:body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8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8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8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8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8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8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8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8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1.xml"/><Relationship Id="rId4" Type="http://schemas.openxmlformats.org/officeDocument/2006/relationships/hyperlink" Target="http://www.spbuildingsystems.com/multi-span-structures.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1.xml"/><Relationship Id="rId4" Type="http://schemas.openxmlformats.org/officeDocument/2006/relationships/hyperlink" Target="http://greencastleinnovation.com/air-conditionin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81.xml"/><Relationship Id="rId4" Type="http://schemas.openxmlformats.org/officeDocument/2006/relationships/hyperlink" Target="https://www.barbourproductsearch.info/why-choose-a-green-roof-system-blog000321.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81.xml"/><Relationship Id="rId4" Type="http://schemas.openxmlformats.org/officeDocument/2006/relationships/hyperlink" Target="https://betterbuildingssolutioncenter.energy.gov/alliance/technology-solution/lighting-electrica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81.xml"/><Relationship Id="rId4" Type="http://schemas.openxmlformats.org/officeDocument/2006/relationships/hyperlink" Target="https://www.123rf.com/photo_103049661_water-equipment-for-fire-protection-system-and-fire-hose-reel-in-building-fire-fighting-equipment.htm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researchgate.net/figure/Schematic-representtion-of-a-sanitation-system-according-to-decentralised-sanitation-and_fig1_324926162" TargetMode="External"/><Relationship Id="rId2" Type="http://schemas.openxmlformats.org/officeDocument/2006/relationships/notesSlide" Target="../notesSlides/notesSlide22.xml"/><Relationship Id="rId1" Type="http://schemas.openxmlformats.org/officeDocument/2006/relationships/slideLayout" Target="../slideLayouts/slideLayout81.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hyperlink" Target="https://testindo.com/kategori/246/building-automation-system" TargetMode="External"/><Relationship Id="rId2" Type="http://schemas.openxmlformats.org/officeDocument/2006/relationships/notesSlide" Target="../notesSlides/notesSlide23.xml"/><Relationship Id="rId1" Type="http://schemas.openxmlformats.org/officeDocument/2006/relationships/slideLayout" Target="../slideLayouts/slideLayout81.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81.xml"/><Relationship Id="rId4" Type="http://schemas.openxmlformats.org/officeDocument/2006/relationships/hyperlink" Target="https://www.researchgate.net/figure/2-Examples-of-functions-of-CMMS-7_fig4_308379654"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81.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8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81.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81.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81.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81.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81.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8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1.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6.xml"/><Relationship Id="rId1" Type="http://schemas.openxmlformats.org/officeDocument/2006/relationships/slideLayout" Target="../slideLayouts/slideLayout8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7.xml"/><Relationship Id="rId1" Type="http://schemas.openxmlformats.org/officeDocument/2006/relationships/slideLayout" Target="../slideLayouts/slideLayout8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38.png"/></Relationships>
</file>

<file path=ppt/slides/_rels/slide4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8.xml"/><Relationship Id="rId1" Type="http://schemas.openxmlformats.org/officeDocument/2006/relationships/slideLayout" Target="../slideLayouts/slideLayout81.xml"/><Relationship Id="rId6" Type="http://schemas.openxmlformats.org/officeDocument/2006/relationships/diagramColors" Target="../diagrams/colors11.xml"/><Relationship Id="rId5" Type="http://schemas.openxmlformats.org/officeDocument/2006/relationships/diagramQuickStyle" Target="../diagrams/quickStyle11.xml"/><Relationship Id="rId10" Type="http://schemas.openxmlformats.org/officeDocument/2006/relationships/image" Target="../media/image41.png"/><Relationship Id="rId4" Type="http://schemas.openxmlformats.org/officeDocument/2006/relationships/diagramLayout" Target="../diagrams/layout11.xml"/><Relationship Id="rId9" Type="http://schemas.openxmlformats.org/officeDocument/2006/relationships/image" Target="../media/image40.png"/></Relationships>
</file>

<file path=ppt/slides/_rels/slide4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9.xml"/><Relationship Id="rId1" Type="http://schemas.openxmlformats.org/officeDocument/2006/relationships/slideLayout" Target="../slideLayouts/slideLayout8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43.png"/></Relationships>
</file>

<file path=ppt/slides/_rels/slide4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0.xml"/><Relationship Id="rId1" Type="http://schemas.openxmlformats.org/officeDocument/2006/relationships/slideLayout" Target="../slideLayouts/slideLayout8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45.png"/></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1.xml"/><Relationship Id="rId1" Type="http://schemas.openxmlformats.org/officeDocument/2006/relationships/slideLayout" Target="../slideLayouts/slideLayout8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81.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81.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81.xml"/><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81.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81.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81.xml"/><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8.xml"/><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454953" y="1608931"/>
            <a:ext cx="7139526" cy="457200"/>
          </a:xfrm>
          <a:ln>
            <a:noFill/>
          </a:ln>
        </p:spPr>
        <p:txBody>
          <a:bodyPr anchor="ctr"/>
          <a:lstStyle/>
          <a:p>
            <a:pPr algn="ctr"/>
            <a:r>
              <a:rPr lang="en-US" altLang="en-US" sz="2000" b="1" dirty="0">
                <a:latin typeface="Lato"/>
              </a:rPr>
              <a:t>IEI6A2 - </a:t>
            </a:r>
            <a:r>
              <a:rPr lang="en-US" altLang="en-US" sz="2000" b="1" dirty="0" err="1">
                <a:latin typeface="Lato"/>
              </a:rPr>
              <a:t>Pengantar</a:t>
            </a:r>
            <a:r>
              <a:rPr lang="en-US" altLang="en-US" sz="2000" b="1" dirty="0">
                <a:latin typeface="Lato"/>
              </a:rPr>
              <a:t> Teknik </a:t>
            </a:r>
            <a:r>
              <a:rPr lang="en-US" altLang="en-US" sz="2000" b="1" dirty="0" err="1">
                <a:latin typeface="Lato"/>
              </a:rPr>
              <a:t>Industri</a:t>
            </a:r>
            <a:endParaRPr lang="en-US" sz="2000" dirty="0"/>
          </a:p>
        </p:txBody>
      </p:sp>
      <p:sp>
        <p:nvSpPr>
          <p:cNvPr id="12" name="Text Placeholder 11"/>
          <p:cNvSpPr>
            <a:spLocks noGrp="1"/>
          </p:cNvSpPr>
          <p:nvPr>
            <p:ph type="body" sz="quarter" idx="10"/>
          </p:nvPr>
        </p:nvSpPr>
        <p:spPr>
          <a:xfrm>
            <a:off x="2440205" y="4287765"/>
            <a:ext cx="7169023" cy="522515"/>
          </a:xfrm>
          <a:ln>
            <a:noFill/>
          </a:ln>
        </p:spPr>
        <p:txBody>
          <a:bodyPr anchor="ctr"/>
          <a:lstStyle/>
          <a:p>
            <a:pPr algn="ctr"/>
            <a:r>
              <a:rPr lang="en-US" altLang="en-US" sz="2800" b="1">
                <a:latin typeface="Lato"/>
              </a:rPr>
              <a:t>Tim Dosen FRI</a:t>
            </a:r>
            <a:endParaRPr lang="en-US" altLang="en-US" sz="2800" b="1" dirty="0">
              <a:latin typeface="Lato"/>
            </a:endParaRPr>
          </a:p>
        </p:txBody>
      </p:sp>
      <p:sp>
        <p:nvSpPr>
          <p:cNvPr id="13" name="Text Placeholder 12"/>
          <p:cNvSpPr>
            <a:spLocks noGrp="1"/>
          </p:cNvSpPr>
          <p:nvPr>
            <p:ph type="body" sz="quarter" idx="11"/>
          </p:nvPr>
        </p:nvSpPr>
        <p:spPr>
          <a:xfrm>
            <a:off x="2418529" y="4949089"/>
            <a:ext cx="7212375" cy="522515"/>
          </a:xfrm>
          <a:ln>
            <a:noFill/>
          </a:ln>
        </p:spPr>
        <p:txBody>
          <a:bodyPr anchor="ctr"/>
          <a:lstStyle/>
          <a:p>
            <a:pPr algn="ctr"/>
            <a:r>
              <a:rPr lang="en-US" altLang="en-US" dirty="0">
                <a:latin typeface="Lato"/>
              </a:rPr>
              <a:t>Prodi S2 Teknik </a:t>
            </a:r>
            <a:r>
              <a:rPr lang="en-US" altLang="en-US" dirty="0" err="1">
                <a:latin typeface="Lato"/>
              </a:rPr>
              <a:t>Industri</a:t>
            </a:r>
            <a:r>
              <a:rPr lang="id-ID" altLang="en-US" dirty="0">
                <a:latin typeface="Lato"/>
              </a:rPr>
              <a:t> – Fakultas</a:t>
            </a:r>
            <a:r>
              <a:rPr lang="en-US" altLang="en-US" dirty="0">
                <a:latin typeface="Lato"/>
              </a:rPr>
              <a:t> </a:t>
            </a:r>
            <a:r>
              <a:rPr lang="en-US" altLang="en-US" dirty="0" err="1">
                <a:latin typeface="Lato"/>
              </a:rPr>
              <a:t>Rekayasa</a:t>
            </a:r>
            <a:r>
              <a:rPr lang="en-US" altLang="en-US" dirty="0">
                <a:latin typeface="Lato"/>
              </a:rPr>
              <a:t> </a:t>
            </a:r>
            <a:r>
              <a:rPr lang="en-US" altLang="en-US" dirty="0" err="1">
                <a:latin typeface="Lato"/>
              </a:rPr>
              <a:t>Industri</a:t>
            </a:r>
            <a:endParaRPr lang="id-ID" altLang="en-US" dirty="0">
              <a:latin typeface="Lato"/>
            </a:endParaRPr>
          </a:p>
        </p:txBody>
      </p:sp>
      <p:sp>
        <p:nvSpPr>
          <p:cNvPr id="4" name="Slide Number Placeholder 3"/>
          <p:cNvSpPr>
            <a:spLocks noGrp="1"/>
          </p:cNvSpPr>
          <p:nvPr>
            <p:ph type="sldNum" sz="quarter" idx="14"/>
          </p:nvPr>
        </p:nvSpPr>
        <p:spPr/>
        <p:txBody>
          <a:bodyPr/>
          <a:lstStyle/>
          <a:p>
            <a:pPr>
              <a:defRPr/>
            </a:pPr>
            <a:fld id="{D2AD496B-29E3-436B-83FA-A88F198FFB68}" type="slidenum">
              <a:rPr lang="en-US" smtClean="0">
                <a:solidFill>
                  <a:srgbClr val="445469">
                    <a:tint val="75000"/>
                  </a:srgbClr>
                </a:solidFill>
              </a:rPr>
              <a:pPr>
                <a:defRPr/>
              </a:pPr>
              <a:t>1</a:t>
            </a:fld>
            <a:endParaRPr lang="en-US" dirty="0">
              <a:solidFill>
                <a:srgbClr val="445469">
                  <a:tint val="75000"/>
                </a:srgbClr>
              </a:solidFill>
            </a:endParaRPr>
          </a:p>
        </p:txBody>
      </p:sp>
      <p:sp>
        <p:nvSpPr>
          <p:cNvPr id="2" name="Rectangle 1"/>
          <p:cNvSpPr/>
          <p:nvPr/>
        </p:nvSpPr>
        <p:spPr>
          <a:xfrm>
            <a:off x="1025013" y="2810169"/>
            <a:ext cx="9999406" cy="707886"/>
          </a:xfrm>
          <a:prstGeom prst="rect">
            <a:avLst/>
          </a:prstGeom>
          <a:ln>
            <a:noFill/>
          </a:ln>
        </p:spPr>
        <p:txBody>
          <a:bodyPr wrap="square" anchor="ctr">
            <a:spAutoFit/>
          </a:bodyPr>
          <a:lstStyle/>
          <a:p>
            <a:pPr algn="ctr"/>
            <a:r>
              <a:rPr lang="en-US" altLang="en-US" sz="4000" b="1" dirty="0" err="1">
                <a:solidFill>
                  <a:schemeClr val="accent4">
                    <a:lumMod val="50000"/>
                  </a:schemeClr>
                </a:solidFill>
                <a:latin typeface="Lato"/>
              </a:rPr>
              <a:t>Perancangan</a:t>
            </a:r>
            <a:r>
              <a:rPr lang="en-US" altLang="en-US" sz="4000" b="1" dirty="0">
                <a:solidFill>
                  <a:schemeClr val="accent4">
                    <a:lumMod val="50000"/>
                  </a:schemeClr>
                </a:solidFill>
                <a:latin typeface="Lato"/>
              </a:rPr>
              <a:t> </a:t>
            </a:r>
            <a:r>
              <a:rPr lang="en-US" altLang="en-US" sz="4000" b="1" dirty="0" err="1">
                <a:solidFill>
                  <a:schemeClr val="accent4">
                    <a:lumMod val="50000"/>
                  </a:schemeClr>
                </a:solidFill>
                <a:latin typeface="Lato"/>
              </a:rPr>
              <a:t>Fasilitas</a:t>
            </a:r>
            <a:endParaRPr lang="en-US" altLang="en-US" sz="4000" b="1" dirty="0">
              <a:solidFill>
                <a:schemeClr val="accent4">
                  <a:lumMod val="50000"/>
                </a:schemeClr>
              </a:solidFill>
              <a:latin typeface="Lato"/>
            </a:endParaRPr>
          </a:p>
        </p:txBody>
      </p:sp>
    </p:spTree>
    <p:extLst>
      <p:ext uri="{BB962C8B-B14F-4D97-AF65-F5344CB8AC3E}">
        <p14:creationId xmlns:p14="http://schemas.microsoft.com/office/powerpoint/2010/main" val="2696809490"/>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85289622"/>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2223790" y="764704"/>
            <a:ext cx="7744428" cy="707886"/>
          </a:xfrm>
          <a:prstGeom prst="rect">
            <a:avLst/>
          </a:prstGeom>
          <a:noFill/>
        </p:spPr>
        <p:txBody>
          <a:bodyPr wrap="none" lIns="91440" tIns="45720" rIns="91440" bIns="45720">
            <a:spAutoFit/>
          </a:bodyPr>
          <a:lstStyle/>
          <a:p>
            <a:pPr algn="ctr"/>
            <a:r>
              <a:rPr lang="en-US" sz="4000" dirty="0">
                <a:ln w="0"/>
                <a:solidFill>
                  <a:srgbClr val="002060"/>
                </a:solidFill>
                <a:effectLst>
                  <a:reflection blurRad="6350" stA="53000" endA="300" endPos="35500" dir="5400000" sy="-90000" algn="bl" rotWithShape="0"/>
                </a:effectLst>
              </a:rPr>
              <a:t>Course Learning Outcome (CLO)</a:t>
            </a:r>
          </a:p>
        </p:txBody>
      </p:sp>
    </p:spTree>
    <p:extLst>
      <p:ext uri="{BB962C8B-B14F-4D97-AF65-F5344CB8AC3E}">
        <p14:creationId xmlns:p14="http://schemas.microsoft.com/office/powerpoint/2010/main" val="137724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471988" y="1981553"/>
            <a:ext cx="7165004" cy="2259190"/>
          </a:xfrm>
          <a:solidFill>
            <a:schemeClr val="accent5">
              <a:lumMod val="40000"/>
              <a:lumOff val="60000"/>
            </a:schemeClr>
          </a:solidFill>
        </p:spPr>
        <p:txBody>
          <a:bodyPr/>
          <a:lstStyle/>
          <a:p>
            <a:pPr algn="ctr"/>
            <a:endParaRPr lang="en-US" sz="4800" dirty="0"/>
          </a:p>
          <a:p>
            <a:pPr algn="ctr"/>
            <a:r>
              <a:rPr lang="en-US" sz="4800" b="1" dirty="0"/>
              <a:t>Definition and Objectives</a:t>
            </a:r>
          </a:p>
        </p:txBody>
      </p:sp>
      <p:sp>
        <p:nvSpPr>
          <p:cNvPr id="4" name="Slide Number Placeholder 3"/>
          <p:cNvSpPr>
            <a:spLocks noGrp="1"/>
          </p:cNvSpPr>
          <p:nvPr>
            <p:ph type="sldNum" sz="quarter" idx="17"/>
          </p:nvPr>
        </p:nvSpPr>
        <p:spPr/>
        <p:txBody>
          <a:bodyPr/>
          <a:lstStyle/>
          <a:p>
            <a:pPr>
              <a:defRPr/>
            </a:pPr>
            <a:fld id="{D2AD496B-29E3-436B-83FA-A88F198FFB68}" type="slidenum">
              <a:rPr lang="en-US" smtClean="0">
                <a:solidFill>
                  <a:srgbClr val="445469">
                    <a:tint val="75000"/>
                  </a:srgbClr>
                </a:solidFill>
              </a:rPr>
              <a:pPr>
                <a:defRPr/>
              </a:pPr>
              <a:t>3</a:t>
            </a:fld>
            <a:endParaRPr lang="en-US" dirty="0">
              <a:solidFill>
                <a:srgbClr val="445469">
                  <a:tint val="75000"/>
                </a:srgbClr>
              </a:solidFill>
            </a:endParaRPr>
          </a:p>
        </p:txBody>
      </p:sp>
      <p:pic>
        <p:nvPicPr>
          <p:cNvPr id="5" name="Picture 4" descr="Store buiding island isometric concept Free Vector"/>
          <p:cNvPicPr/>
          <p:nvPr/>
        </p:nvPicPr>
        <p:blipFill>
          <a:blip r:embed="rId2">
            <a:extLst>
              <a:ext uri="{28A0092B-C50C-407E-A947-70E740481C1C}">
                <a14:useLocalDpi xmlns:a14="http://schemas.microsoft.com/office/drawing/2010/main" val="0"/>
              </a:ext>
            </a:extLst>
          </a:blip>
          <a:srcRect/>
          <a:stretch>
            <a:fillRect/>
          </a:stretch>
        </p:blipFill>
        <p:spPr bwMode="auto">
          <a:xfrm>
            <a:off x="1183685" y="1828800"/>
            <a:ext cx="2738610" cy="2587307"/>
          </a:xfrm>
          <a:prstGeom prst="rect">
            <a:avLst/>
          </a:prstGeom>
          <a:noFill/>
          <a:ln>
            <a:noFill/>
          </a:ln>
        </p:spPr>
      </p:pic>
    </p:spTree>
    <p:extLst>
      <p:ext uri="{BB962C8B-B14F-4D97-AF65-F5344CB8AC3E}">
        <p14:creationId xmlns:p14="http://schemas.microsoft.com/office/powerpoint/2010/main" val="2033826223"/>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54011"/>
            <a:ext cx="10515600" cy="585493"/>
          </a:xfrm>
        </p:spPr>
        <p:txBody>
          <a:bodyPr>
            <a:normAutofit fontScale="90000"/>
          </a:bodyPr>
          <a:lstStyle/>
          <a:p>
            <a:r>
              <a:rPr lang="en-US" sz="4400" b="1" dirty="0">
                <a:solidFill>
                  <a:srgbClr val="002060"/>
                </a:solidFill>
              </a:rPr>
              <a:t>                               Facilities Definition</a:t>
            </a:r>
          </a:p>
        </p:txBody>
      </p:sp>
      <p:sp>
        <p:nvSpPr>
          <p:cNvPr id="3" name="Content Placeholder 2"/>
          <p:cNvSpPr>
            <a:spLocks noGrp="1"/>
          </p:cNvSpPr>
          <p:nvPr>
            <p:ph idx="1"/>
          </p:nvPr>
        </p:nvSpPr>
        <p:spPr>
          <a:xfrm>
            <a:off x="3078480" y="1965960"/>
            <a:ext cx="8046720" cy="2103120"/>
          </a:xfrm>
        </p:spPr>
        <p:txBody>
          <a:bodyPr>
            <a:normAutofit/>
          </a:bodyPr>
          <a:lstStyle/>
          <a:p>
            <a:r>
              <a:rPr lang="en-US" sz="3360" dirty="0"/>
              <a:t>Buildings where </a:t>
            </a:r>
            <a:r>
              <a:rPr lang="en-US" sz="3360" b="1" dirty="0">
                <a:solidFill>
                  <a:schemeClr val="accent6">
                    <a:lumMod val="75000"/>
                  </a:schemeClr>
                </a:solidFill>
              </a:rPr>
              <a:t>people, material, and machines </a:t>
            </a:r>
            <a:r>
              <a:rPr lang="en-US" sz="3360" dirty="0"/>
              <a:t>come together for a state of purpose (typically to make a tangible product or provide a service)</a:t>
            </a:r>
          </a:p>
        </p:txBody>
      </p:sp>
      <p:pic>
        <p:nvPicPr>
          <p:cNvPr id="24577" name="Picture 1" descr="D:\Data\AFRIN\Materi Ajar\SISTEM INFORMASI MANAJEMEN\dll\6-2-apartment-building-png.png"/>
          <p:cNvPicPr>
            <a:picLocks noChangeAspect="1" noChangeArrowheads="1"/>
          </p:cNvPicPr>
          <p:nvPr/>
        </p:nvPicPr>
        <p:blipFill>
          <a:blip r:embed="rId3" cstate="print"/>
          <a:srcRect/>
          <a:stretch>
            <a:fillRect/>
          </a:stretch>
        </p:blipFill>
        <p:spPr bwMode="auto">
          <a:xfrm>
            <a:off x="1249680" y="1417320"/>
            <a:ext cx="2381716" cy="4206240"/>
          </a:xfrm>
          <a:prstGeom prst="rect">
            <a:avLst/>
          </a:prstGeom>
          <a:noFill/>
        </p:spPr>
      </p:pic>
      <p:pic>
        <p:nvPicPr>
          <p:cNvPr id="4" name="Picture 1" descr="D:\Data\AFRIN\Materi Ajar\SISTEM INFORMASI MANAJEMEN\dll\41YMeClXekL._SL500_AC_SS350_.jpg"/>
          <p:cNvPicPr>
            <a:picLocks noChangeAspect="1" noChangeArrowheads="1"/>
          </p:cNvPicPr>
          <p:nvPr/>
        </p:nvPicPr>
        <p:blipFill>
          <a:blip r:embed="rId4"/>
          <a:srcRect/>
          <a:stretch>
            <a:fillRect/>
          </a:stretch>
        </p:blipFill>
        <p:spPr bwMode="auto">
          <a:xfrm>
            <a:off x="4267201" y="4160521"/>
            <a:ext cx="1543050" cy="1543050"/>
          </a:xfrm>
          <a:prstGeom prst="rect">
            <a:avLst/>
          </a:prstGeom>
          <a:noFill/>
        </p:spPr>
      </p:pic>
      <p:pic>
        <p:nvPicPr>
          <p:cNvPr id="24578" name="Picture 2" descr="D:\Data\AFRIN\Materi Ajar\SISTEM INFORMASI MANAJEMEN\dll\Free_Person_Icons_Vector.jpg"/>
          <p:cNvPicPr>
            <a:picLocks noChangeAspect="1" noChangeArrowheads="1"/>
          </p:cNvPicPr>
          <p:nvPr/>
        </p:nvPicPr>
        <p:blipFill>
          <a:blip r:embed="rId5">
            <a:clrChange>
              <a:clrFrom>
                <a:srgbClr val="FFFFFF"/>
              </a:clrFrom>
              <a:clrTo>
                <a:srgbClr val="FFFFFF">
                  <a:alpha val="0"/>
                </a:srgbClr>
              </a:clrTo>
            </a:clrChange>
          </a:blip>
          <a:srcRect l="19211" r="47776" b="65999"/>
          <a:stretch>
            <a:fillRect/>
          </a:stretch>
        </p:blipFill>
        <p:spPr bwMode="auto">
          <a:xfrm>
            <a:off x="2712720" y="4251961"/>
            <a:ext cx="1920240" cy="1629536"/>
          </a:xfrm>
          <a:prstGeom prst="rect">
            <a:avLst/>
          </a:prstGeom>
          <a:noFill/>
        </p:spPr>
      </p:pic>
      <p:pic>
        <p:nvPicPr>
          <p:cNvPr id="24579" name="Picture 3" descr="D:\Data\AFRIN\Materi Ajar\SISTEM INFORMASI MANAJEMEN\dll\factory-machine-background-design_1300-403.jpg"/>
          <p:cNvPicPr>
            <a:picLocks noChangeAspect="1" noChangeArrowheads="1"/>
          </p:cNvPicPr>
          <p:nvPr/>
        </p:nvPicPr>
        <p:blipFill>
          <a:blip r:embed="rId6">
            <a:clrChange>
              <a:clrFrom>
                <a:srgbClr val="F2F2F2"/>
              </a:clrFrom>
              <a:clrTo>
                <a:srgbClr val="F2F2F2">
                  <a:alpha val="0"/>
                </a:srgbClr>
              </a:clrTo>
            </a:clrChange>
          </a:blip>
          <a:srcRect t="19231" b="23964"/>
          <a:stretch>
            <a:fillRect/>
          </a:stretch>
        </p:blipFill>
        <p:spPr bwMode="auto">
          <a:xfrm>
            <a:off x="5364480" y="4617721"/>
            <a:ext cx="2011680" cy="1142730"/>
          </a:xfrm>
          <a:prstGeom prst="rect">
            <a:avLst/>
          </a:prstGeom>
          <a:noFill/>
        </p:spPr>
      </p:pic>
      <p:pic>
        <p:nvPicPr>
          <p:cNvPr id="24580" name="Picture 4" descr="D:\Data\AFRIN\Materi Ajar\SISTEM INFORMASI MANAJEMEN\dll\product.png"/>
          <p:cNvPicPr>
            <a:picLocks noChangeAspect="1" noChangeArrowheads="1"/>
          </p:cNvPicPr>
          <p:nvPr/>
        </p:nvPicPr>
        <p:blipFill>
          <a:blip r:embed="rId7"/>
          <a:srcRect/>
          <a:stretch>
            <a:fillRect/>
          </a:stretch>
        </p:blipFill>
        <p:spPr bwMode="auto">
          <a:xfrm>
            <a:off x="8290561" y="4343401"/>
            <a:ext cx="1405890" cy="1409221"/>
          </a:xfrm>
          <a:prstGeom prst="rect">
            <a:avLst/>
          </a:prstGeom>
          <a:noFill/>
        </p:spPr>
      </p:pic>
      <p:pic>
        <p:nvPicPr>
          <p:cNvPr id="24581" name="Picture 5" descr="D:\Data\AFRIN\Materi Ajar\SISTEM INFORMASI MANAJEMEN\dll\service-1019821_960_720.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9737047" y="4434840"/>
            <a:ext cx="1845353" cy="1316736"/>
          </a:xfrm>
          <a:prstGeom prst="rect">
            <a:avLst/>
          </a:prstGeom>
          <a:noFill/>
        </p:spPr>
      </p:pic>
      <p:sp>
        <p:nvSpPr>
          <p:cNvPr id="10" name="TextBox 9"/>
          <p:cNvSpPr txBox="1"/>
          <p:nvPr/>
        </p:nvSpPr>
        <p:spPr>
          <a:xfrm>
            <a:off x="7650480" y="4709160"/>
            <a:ext cx="429926" cy="683264"/>
          </a:xfrm>
          <a:prstGeom prst="rect">
            <a:avLst/>
          </a:prstGeom>
          <a:noFill/>
        </p:spPr>
        <p:txBody>
          <a:bodyPr wrap="none" rtlCol="0">
            <a:spAutoFit/>
          </a:bodyPr>
          <a:lstStyle/>
          <a:p>
            <a:r>
              <a:rPr lang="en-US" sz="3840" b="1" dirty="0">
                <a:solidFill>
                  <a:prstClr val="black"/>
                </a:solidFill>
              </a:rPr>
              <a:t>=</a:t>
            </a:r>
          </a:p>
        </p:txBody>
      </p:sp>
    </p:spTree>
    <p:extLst>
      <p:ext uri="{BB962C8B-B14F-4D97-AF65-F5344CB8AC3E}">
        <p14:creationId xmlns:p14="http://schemas.microsoft.com/office/powerpoint/2010/main" val="2814591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467" y="784576"/>
            <a:ext cx="8421511" cy="981869"/>
          </a:xfrm>
        </p:spPr>
        <p:txBody>
          <a:bodyPr/>
          <a:lstStyle/>
          <a:p>
            <a:pPr algn="ctr"/>
            <a:r>
              <a:rPr lang="en-US" sz="6000" b="1" dirty="0" err="1">
                <a:solidFill>
                  <a:schemeClr val="accent5">
                    <a:lumMod val="75000"/>
                  </a:schemeClr>
                </a:solidFill>
              </a:rPr>
              <a:t>Jenis</a:t>
            </a:r>
            <a:r>
              <a:rPr lang="en-US" sz="6000" b="1" dirty="0">
                <a:solidFill>
                  <a:schemeClr val="accent5">
                    <a:lumMod val="75000"/>
                  </a:schemeClr>
                </a:solidFill>
              </a:rPr>
              <a:t> </a:t>
            </a:r>
            <a:r>
              <a:rPr lang="en-US" sz="6000" b="1" dirty="0" err="1">
                <a:solidFill>
                  <a:schemeClr val="accent5">
                    <a:lumMod val="75000"/>
                  </a:schemeClr>
                </a:solidFill>
              </a:rPr>
              <a:t>Sarana</a:t>
            </a:r>
            <a:endParaRPr lang="en-US" sz="6000" b="1" dirty="0">
              <a:solidFill>
                <a:schemeClr val="accent5">
                  <a:lumMod val="75000"/>
                </a:schemeClr>
              </a:solidFill>
            </a:endParaRPr>
          </a:p>
        </p:txBody>
      </p:sp>
      <p:pic>
        <p:nvPicPr>
          <p:cNvPr id="5" name="Picture 4"/>
          <p:cNvPicPr>
            <a:picLocks noChangeAspect="1"/>
          </p:cNvPicPr>
          <p:nvPr/>
        </p:nvPicPr>
        <p:blipFill>
          <a:blip r:embed="rId3"/>
          <a:stretch>
            <a:fillRect/>
          </a:stretch>
        </p:blipFill>
        <p:spPr>
          <a:xfrm>
            <a:off x="722490" y="2156185"/>
            <a:ext cx="10516511" cy="4371211"/>
          </a:xfrm>
          <a:prstGeom prst="rect">
            <a:avLst/>
          </a:prstGeom>
        </p:spPr>
      </p:pic>
      <p:sp>
        <p:nvSpPr>
          <p:cNvPr id="4" name="Slide Number Placeholder 3"/>
          <p:cNvSpPr>
            <a:spLocks noGrp="1"/>
          </p:cNvSpPr>
          <p:nvPr>
            <p:ph type="sldNum" sz="quarter" idx="14"/>
          </p:nvPr>
        </p:nvSpPr>
        <p:spPr/>
        <p:txBody>
          <a:bodyPr/>
          <a:lstStyle/>
          <a:p>
            <a:pPr>
              <a:defRPr/>
            </a:pPr>
            <a:fld id="{308DDA80-1EFC-4644-8EAF-19619032E055}" type="slidenum">
              <a:rPr lang="en-US" smtClean="0">
                <a:solidFill>
                  <a:srgbClr val="445469">
                    <a:tint val="75000"/>
                  </a:srgbClr>
                </a:solidFill>
              </a:rPr>
              <a:pPr>
                <a:defRPr/>
              </a:pPr>
              <a:t>5</a:t>
            </a:fld>
            <a:endParaRPr lang="en-US" dirty="0">
              <a:solidFill>
                <a:srgbClr val="445469">
                  <a:tint val="75000"/>
                </a:srgbClr>
              </a:solidFill>
            </a:endParaRPr>
          </a:p>
        </p:txBody>
      </p:sp>
    </p:spTree>
    <p:extLst>
      <p:ext uri="{BB962C8B-B14F-4D97-AF65-F5344CB8AC3E}">
        <p14:creationId xmlns:p14="http://schemas.microsoft.com/office/powerpoint/2010/main" val="1394139104"/>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18283"/>
            <a:ext cx="10515600" cy="729895"/>
          </a:xfrm>
        </p:spPr>
        <p:txBody>
          <a:bodyPr/>
          <a:lstStyle/>
          <a:p>
            <a:pPr algn="ctr"/>
            <a:r>
              <a:rPr lang="en-US" sz="4400" b="1" dirty="0">
                <a:solidFill>
                  <a:schemeClr val="accent4">
                    <a:lumMod val="75000"/>
                  </a:schemeClr>
                </a:solidFill>
              </a:rPr>
              <a:t>Facilities Planning Objective</a:t>
            </a:r>
          </a:p>
        </p:txBody>
      </p:sp>
      <p:sp>
        <p:nvSpPr>
          <p:cNvPr id="3" name="Content Placeholder 2"/>
          <p:cNvSpPr>
            <a:spLocks noGrp="1"/>
          </p:cNvSpPr>
          <p:nvPr>
            <p:ph idx="1"/>
          </p:nvPr>
        </p:nvSpPr>
        <p:spPr>
          <a:xfrm>
            <a:off x="5364480" y="2559758"/>
            <a:ext cx="6126480" cy="3931920"/>
          </a:xfrm>
        </p:spPr>
        <p:txBody>
          <a:bodyPr>
            <a:normAutofit/>
          </a:bodyPr>
          <a:lstStyle/>
          <a:p>
            <a:r>
              <a:rPr lang="en-US" sz="3360" b="1" u="sng" dirty="0">
                <a:solidFill>
                  <a:schemeClr val="accent6">
                    <a:lumMod val="75000"/>
                  </a:schemeClr>
                </a:solidFill>
              </a:rPr>
              <a:t>determine the location </a:t>
            </a:r>
            <a:r>
              <a:rPr lang="en-US" sz="3360" dirty="0"/>
              <a:t>which, in consideration of </a:t>
            </a:r>
            <a:r>
              <a:rPr lang="en-US" sz="3360" b="1" dirty="0">
                <a:solidFill>
                  <a:schemeClr val="accent6">
                    <a:lumMod val="75000"/>
                  </a:schemeClr>
                </a:solidFill>
              </a:rPr>
              <a:t>all factors </a:t>
            </a:r>
            <a:r>
              <a:rPr lang="en-US" sz="3360" dirty="0"/>
              <a:t>affecting deliver-to-customers </a:t>
            </a:r>
            <a:r>
              <a:rPr lang="en-US" sz="3360" b="1" u="sng" dirty="0">
                <a:solidFill>
                  <a:schemeClr val="accent6">
                    <a:lumMod val="75000"/>
                  </a:schemeClr>
                </a:solidFill>
              </a:rPr>
              <a:t>cost</a:t>
            </a:r>
            <a:r>
              <a:rPr lang="en-US" sz="3360" dirty="0"/>
              <a:t> of the products to be manufactured, </a:t>
            </a:r>
            <a:r>
              <a:rPr lang="en-US" sz="3360" b="1" u="sng" dirty="0">
                <a:solidFill>
                  <a:schemeClr val="accent6">
                    <a:lumMod val="75000"/>
                  </a:schemeClr>
                </a:solidFill>
              </a:rPr>
              <a:t>will be minimized</a:t>
            </a:r>
          </a:p>
        </p:txBody>
      </p:sp>
      <p:pic>
        <p:nvPicPr>
          <p:cNvPr id="17409" name="Picture 1" descr="D:\Data\AFRIN\Materi Ajar\SISTEM INFORMASI MANAJEMEN\dll\69275-OCNWLO-469.png"/>
          <p:cNvPicPr>
            <a:picLocks noChangeAspect="1" noChangeArrowheads="1"/>
          </p:cNvPicPr>
          <p:nvPr/>
        </p:nvPicPr>
        <p:blipFill>
          <a:blip r:embed="rId3" cstate="print"/>
          <a:srcRect/>
          <a:stretch>
            <a:fillRect/>
          </a:stretch>
        </p:blipFill>
        <p:spPr bwMode="auto">
          <a:xfrm>
            <a:off x="461730" y="2276432"/>
            <a:ext cx="4812841" cy="3383280"/>
          </a:xfrm>
          <a:prstGeom prst="rect">
            <a:avLst/>
          </a:prstGeom>
          <a:noFill/>
        </p:spPr>
      </p:pic>
    </p:spTree>
    <p:extLst>
      <p:ext uri="{BB962C8B-B14F-4D97-AF65-F5344CB8AC3E}">
        <p14:creationId xmlns:p14="http://schemas.microsoft.com/office/powerpoint/2010/main" val="2238352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395" y="418069"/>
            <a:ext cx="7649321" cy="929468"/>
          </a:xfrm>
        </p:spPr>
        <p:txBody>
          <a:bodyPr>
            <a:normAutofit/>
          </a:bodyPr>
          <a:lstStyle/>
          <a:p>
            <a:r>
              <a:rPr lang="en-US" sz="3600" b="1" dirty="0">
                <a:solidFill>
                  <a:srgbClr val="4BACC6">
                    <a:lumMod val="50000"/>
                  </a:srgbClr>
                </a:solidFill>
                <a:latin typeface="+mj-lt"/>
              </a:rPr>
              <a:t>The Facilities Planning Objectives </a:t>
            </a:r>
            <a:br>
              <a:rPr lang="en-US" sz="3600" b="1" dirty="0">
                <a:solidFill>
                  <a:srgbClr val="4BACC6">
                    <a:lumMod val="50000"/>
                  </a:srgbClr>
                </a:solidFill>
                <a:latin typeface="+mj-lt"/>
              </a:rPr>
            </a:br>
            <a:r>
              <a:rPr lang="en-US" sz="1100" b="1" dirty="0">
                <a:solidFill>
                  <a:srgbClr val="4BACC6">
                    <a:lumMod val="50000"/>
                  </a:srgbClr>
                </a:solidFill>
                <a:latin typeface="+mj-lt"/>
              </a:rPr>
              <a:t>(</a:t>
            </a:r>
            <a:r>
              <a:rPr lang="en-US" sz="1100" b="1" dirty="0" err="1">
                <a:solidFill>
                  <a:srgbClr val="4BACC6">
                    <a:lumMod val="50000"/>
                  </a:srgbClr>
                </a:solidFill>
                <a:latin typeface="+mj-lt"/>
              </a:rPr>
              <a:t>Tompkims,et</a:t>
            </a:r>
            <a:r>
              <a:rPr lang="en-US" sz="1100" b="1" dirty="0">
                <a:solidFill>
                  <a:srgbClr val="4BACC6">
                    <a:lumMod val="50000"/>
                  </a:srgbClr>
                </a:solidFill>
                <a:latin typeface="+mj-lt"/>
              </a:rPr>
              <a:t> al,2010)</a:t>
            </a:r>
            <a:endParaRPr lang="en-US" sz="2000" b="1" dirty="0">
              <a:latin typeface="+mj-lt"/>
            </a:endParaRPr>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7</a:t>
            </a:fld>
            <a:endParaRPr lang="en-US">
              <a:solidFill>
                <a:srgbClr val="445469">
                  <a:tint val="75000"/>
                </a:srgbClr>
              </a:solidFill>
            </a:endParaRPr>
          </a:p>
        </p:txBody>
      </p:sp>
      <p:graphicFrame>
        <p:nvGraphicFramePr>
          <p:cNvPr id="5" name="Content Placeholder 4"/>
          <p:cNvGraphicFramePr>
            <a:graphicFrameLocks/>
          </p:cNvGraphicFramePr>
          <p:nvPr/>
        </p:nvGraphicFramePr>
        <p:xfrm>
          <a:off x="2767824" y="1406923"/>
          <a:ext cx="6295931" cy="4897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4780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3988" y="544193"/>
            <a:ext cx="7458476" cy="707319"/>
          </a:xfrm>
        </p:spPr>
        <p:txBody>
          <a:bodyPr>
            <a:normAutofit/>
          </a:bodyPr>
          <a:lstStyle/>
          <a:p>
            <a:r>
              <a:rPr lang="en-US" sz="3600" b="1" dirty="0">
                <a:solidFill>
                  <a:srgbClr val="4BACC6">
                    <a:lumMod val="50000"/>
                  </a:srgbClr>
                </a:solidFill>
                <a:latin typeface="+mj-lt"/>
              </a:rPr>
              <a:t>The Facilities Planning Objectives </a:t>
            </a:r>
            <a:r>
              <a:rPr lang="en-US" sz="1100" b="1" dirty="0">
                <a:solidFill>
                  <a:srgbClr val="4BACC6">
                    <a:lumMod val="50000"/>
                  </a:srgbClr>
                </a:solidFill>
                <a:latin typeface="+mj-lt"/>
              </a:rPr>
              <a:t>(</a:t>
            </a:r>
            <a:r>
              <a:rPr lang="en-US" sz="1100" b="1" dirty="0" err="1">
                <a:solidFill>
                  <a:srgbClr val="4BACC6">
                    <a:lumMod val="50000"/>
                  </a:srgbClr>
                </a:solidFill>
                <a:latin typeface="+mj-lt"/>
              </a:rPr>
              <a:t>Tompkims,et</a:t>
            </a:r>
            <a:r>
              <a:rPr lang="en-US" sz="1100" b="1" dirty="0">
                <a:solidFill>
                  <a:srgbClr val="4BACC6">
                    <a:lumMod val="50000"/>
                  </a:srgbClr>
                </a:solidFill>
                <a:latin typeface="+mj-lt"/>
              </a:rPr>
              <a:t> al,2010)</a:t>
            </a:r>
            <a:endParaRPr lang="en-US" b="1" dirty="0">
              <a:latin typeface="+mj-lt"/>
            </a:endParaRPr>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8</a:t>
            </a:fld>
            <a:endParaRPr lang="en-US">
              <a:solidFill>
                <a:srgbClr val="445469">
                  <a:tint val="75000"/>
                </a:srgbClr>
              </a:solidFill>
            </a:endParaRPr>
          </a:p>
        </p:txBody>
      </p:sp>
      <p:graphicFrame>
        <p:nvGraphicFramePr>
          <p:cNvPr id="5" name="Content Placeholder 4"/>
          <p:cNvGraphicFramePr>
            <a:graphicFrameLocks/>
          </p:cNvGraphicFramePr>
          <p:nvPr/>
        </p:nvGraphicFramePr>
        <p:xfrm>
          <a:off x="2957009" y="1589485"/>
          <a:ext cx="6295931" cy="4897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381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rgbClr val="002060"/>
                </a:solidFill>
              </a:rPr>
              <a:t>Facilities Planning Hierarchy</a:t>
            </a:r>
          </a:p>
        </p:txBody>
      </p:sp>
      <p:graphicFrame>
        <p:nvGraphicFramePr>
          <p:cNvPr id="5" name="Diagram 4"/>
          <p:cNvGraphicFramePr/>
          <p:nvPr/>
        </p:nvGraphicFramePr>
        <p:xfrm>
          <a:off x="609600" y="1092200"/>
          <a:ext cx="108712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4347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471988" y="1981553"/>
            <a:ext cx="7165004" cy="2259190"/>
          </a:xfrm>
          <a:solidFill>
            <a:schemeClr val="accent5">
              <a:lumMod val="40000"/>
              <a:lumOff val="60000"/>
            </a:schemeClr>
          </a:solidFill>
        </p:spPr>
        <p:txBody>
          <a:bodyPr/>
          <a:lstStyle/>
          <a:p>
            <a:pPr algn="ctr"/>
            <a:endParaRPr lang="en-US" sz="4800" dirty="0"/>
          </a:p>
          <a:p>
            <a:pPr algn="ctr"/>
            <a:r>
              <a:rPr lang="en-US" sz="4800" b="1" dirty="0"/>
              <a:t>Facilities Planning</a:t>
            </a:r>
          </a:p>
        </p:txBody>
      </p:sp>
      <p:sp>
        <p:nvSpPr>
          <p:cNvPr id="4" name="Slide Number Placeholder 3"/>
          <p:cNvSpPr>
            <a:spLocks noGrp="1"/>
          </p:cNvSpPr>
          <p:nvPr>
            <p:ph type="sldNum" sz="quarter" idx="17"/>
          </p:nvPr>
        </p:nvSpPr>
        <p:spPr/>
        <p:txBody>
          <a:bodyPr/>
          <a:lstStyle/>
          <a:p>
            <a:pPr>
              <a:defRPr/>
            </a:pPr>
            <a:fld id="{D2AD496B-29E3-436B-83FA-A88F198FFB68}" type="slidenum">
              <a:rPr lang="en-US" smtClean="0">
                <a:solidFill>
                  <a:srgbClr val="445469">
                    <a:tint val="75000"/>
                  </a:srgbClr>
                </a:solidFill>
              </a:rPr>
              <a:pPr>
                <a:defRPr/>
              </a:pPr>
              <a:t>10</a:t>
            </a:fld>
            <a:endParaRPr lang="en-US" dirty="0">
              <a:solidFill>
                <a:srgbClr val="445469">
                  <a:tint val="75000"/>
                </a:srgbClr>
              </a:solidFill>
            </a:endParaRPr>
          </a:p>
        </p:txBody>
      </p:sp>
      <p:pic>
        <p:nvPicPr>
          <p:cNvPr id="5" name="Picture 4" descr="Store buiding island isometric concept Free Vector"/>
          <p:cNvPicPr/>
          <p:nvPr/>
        </p:nvPicPr>
        <p:blipFill>
          <a:blip r:embed="rId2">
            <a:extLst>
              <a:ext uri="{28A0092B-C50C-407E-A947-70E740481C1C}">
                <a14:useLocalDpi xmlns:a14="http://schemas.microsoft.com/office/drawing/2010/main" val="0"/>
              </a:ext>
            </a:extLst>
          </a:blip>
          <a:srcRect/>
          <a:stretch>
            <a:fillRect/>
          </a:stretch>
        </p:blipFill>
        <p:spPr bwMode="auto">
          <a:xfrm>
            <a:off x="1183685" y="1828800"/>
            <a:ext cx="2738610" cy="2587307"/>
          </a:xfrm>
          <a:prstGeom prst="rect">
            <a:avLst/>
          </a:prstGeom>
          <a:noFill/>
          <a:ln>
            <a:noFill/>
          </a:ln>
        </p:spPr>
      </p:pic>
    </p:spTree>
    <p:extLst>
      <p:ext uri="{BB962C8B-B14F-4D97-AF65-F5344CB8AC3E}">
        <p14:creationId xmlns:p14="http://schemas.microsoft.com/office/powerpoint/2010/main" val="3811183346"/>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2999" y="280643"/>
            <a:ext cx="7595068" cy="440160"/>
          </a:xfrm>
          <a:solidFill>
            <a:srgbClr val="FFFF00"/>
          </a:solidFill>
        </p:spPr>
        <p:txBody>
          <a:bodyPr/>
          <a:lstStyle/>
          <a:p>
            <a:pPr algn="ctr"/>
            <a:r>
              <a:rPr lang="en-US" sz="2000" b="1" dirty="0">
                <a:solidFill>
                  <a:srgbClr val="C00000"/>
                </a:solidFill>
              </a:rPr>
              <a:t>Facilities Planning Cycle   </a:t>
            </a:r>
            <a:r>
              <a:rPr lang="en-US" sz="1200" b="1" dirty="0">
                <a:solidFill>
                  <a:srgbClr val="C00000"/>
                </a:solidFill>
              </a:rPr>
              <a:t>(Tompkins et al, 2010)</a:t>
            </a:r>
          </a:p>
        </p:txBody>
      </p:sp>
      <p:sp>
        <p:nvSpPr>
          <p:cNvPr id="4" name="Rectangle 3"/>
          <p:cNvSpPr/>
          <p:nvPr/>
        </p:nvSpPr>
        <p:spPr>
          <a:xfrm>
            <a:off x="3962400" y="792980"/>
            <a:ext cx="4572000" cy="6858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Specify/Update Primary and related activities to accomplish objectives</a:t>
            </a:r>
          </a:p>
        </p:txBody>
      </p:sp>
      <p:sp>
        <p:nvSpPr>
          <p:cNvPr id="5" name="Rectangle 4"/>
          <p:cNvSpPr/>
          <p:nvPr/>
        </p:nvSpPr>
        <p:spPr>
          <a:xfrm>
            <a:off x="3962400" y="1805882"/>
            <a:ext cx="4572000" cy="5842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Determine Space requirements for all activities</a:t>
            </a:r>
          </a:p>
        </p:txBody>
      </p:sp>
      <p:sp>
        <p:nvSpPr>
          <p:cNvPr id="6" name="Rectangle 5"/>
          <p:cNvSpPr/>
          <p:nvPr/>
        </p:nvSpPr>
        <p:spPr>
          <a:xfrm>
            <a:off x="8940800" y="2311400"/>
            <a:ext cx="2743200" cy="7112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Determine Facility Location</a:t>
            </a:r>
          </a:p>
        </p:txBody>
      </p:sp>
      <p:sp>
        <p:nvSpPr>
          <p:cNvPr id="7" name="Rectangle 6"/>
          <p:cNvSpPr/>
          <p:nvPr/>
        </p:nvSpPr>
        <p:spPr>
          <a:xfrm>
            <a:off x="3860800" y="4359514"/>
            <a:ext cx="4775200" cy="6096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Develop alternative plans and evaluate</a:t>
            </a:r>
          </a:p>
        </p:txBody>
      </p:sp>
      <p:sp>
        <p:nvSpPr>
          <p:cNvPr id="8" name="Rectangle 7"/>
          <p:cNvSpPr/>
          <p:nvPr/>
        </p:nvSpPr>
        <p:spPr>
          <a:xfrm>
            <a:off x="4572000" y="5261523"/>
            <a:ext cx="3251200" cy="5842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Select facilities plan</a:t>
            </a:r>
          </a:p>
        </p:txBody>
      </p:sp>
      <p:sp>
        <p:nvSpPr>
          <p:cNvPr id="9" name="Rectangle 8"/>
          <p:cNvSpPr/>
          <p:nvPr/>
        </p:nvSpPr>
        <p:spPr>
          <a:xfrm>
            <a:off x="4572000" y="6128837"/>
            <a:ext cx="3251200" cy="5842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Implement plan</a:t>
            </a:r>
          </a:p>
        </p:txBody>
      </p:sp>
      <p:sp>
        <p:nvSpPr>
          <p:cNvPr id="10" name="Rectangle 9"/>
          <p:cNvSpPr/>
          <p:nvPr/>
        </p:nvSpPr>
        <p:spPr>
          <a:xfrm>
            <a:off x="1371600" y="3149601"/>
            <a:ext cx="2082800" cy="8763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Maintain and Continuously improve</a:t>
            </a:r>
          </a:p>
        </p:txBody>
      </p:sp>
      <p:sp>
        <p:nvSpPr>
          <p:cNvPr id="11" name="Diamond 10"/>
          <p:cNvSpPr/>
          <p:nvPr/>
        </p:nvSpPr>
        <p:spPr>
          <a:xfrm>
            <a:off x="3959919" y="2675678"/>
            <a:ext cx="4470399" cy="1350223"/>
          </a:xfrm>
          <a:prstGeom prst="diamond">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rPr>
              <a:t>The feasibility of incorporating the new operation or facility on existing site?</a:t>
            </a:r>
          </a:p>
        </p:txBody>
      </p:sp>
      <p:cxnSp>
        <p:nvCxnSpPr>
          <p:cNvPr id="12" name="Straight Arrow Connector 11"/>
          <p:cNvCxnSpPr/>
          <p:nvPr/>
        </p:nvCxnSpPr>
        <p:spPr>
          <a:xfrm flipH="1">
            <a:off x="6197600" y="2371032"/>
            <a:ext cx="64" cy="29210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197600" y="1489932"/>
            <a:ext cx="64" cy="29210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197600" y="4033963"/>
            <a:ext cx="64" cy="29210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590053" y="7010400"/>
            <a:ext cx="64" cy="292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590053" y="7823200"/>
            <a:ext cx="64" cy="292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9" idx="1"/>
            <a:endCxn id="10" idx="2"/>
          </p:cNvCxnSpPr>
          <p:nvPr/>
        </p:nvCxnSpPr>
        <p:spPr>
          <a:xfrm rot="10800000">
            <a:off x="2413000" y="4025901"/>
            <a:ext cx="2159000" cy="2395036"/>
          </a:xfrm>
          <a:prstGeom prst="bentConnector2">
            <a:avLst/>
          </a:prstGeom>
          <a:ln w="3810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hape 17"/>
          <p:cNvCxnSpPr>
            <a:stCxn id="10" idx="0"/>
            <a:endCxn id="4" idx="1"/>
          </p:cNvCxnSpPr>
          <p:nvPr/>
        </p:nvCxnSpPr>
        <p:spPr>
          <a:xfrm rot="5400000" flipH="1" flipV="1">
            <a:off x="2180840" y="1368041"/>
            <a:ext cx="2013721" cy="1549400"/>
          </a:xfrm>
          <a:prstGeom prst="bentConnector2">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9" name="Shape 18"/>
          <p:cNvCxnSpPr/>
          <p:nvPr/>
        </p:nvCxnSpPr>
        <p:spPr>
          <a:xfrm flipV="1">
            <a:off x="8408016" y="2944543"/>
            <a:ext cx="1882082" cy="415078"/>
          </a:xfrm>
          <a:prstGeom prst="bentConnector2">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825568" y="3528123"/>
            <a:ext cx="1741124" cy="338554"/>
          </a:xfrm>
          <a:prstGeom prst="rect">
            <a:avLst/>
          </a:prstGeom>
          <a:noFill/>
        </p:spPr>
        <p:txBody>
          <a:bodyPr wrap="square" rtlCol="0">
            <a:spAutoFit/>
          </a:bodyPr>
          <a:lstStyle/>
          <a:p>
            <a:r>
              <a:rPr lang="en-US" sz="1600" dirty="0">
                <a:solidFill>
                  <a:srgbClr val="BD392F">
                    <a:lumMod val="75000"/>
                  </a:srgbClr>
                </a:solidFill>
              </a:rPr>
              <a:t>Not</a:t>
            </a:r>
            <a:r>
              <a:rPr lang="en-US" sz="1600" dirty="0">
                <a:solidFill>
                  <a:srgbClr val="445469"/>
                </a:solidFill>
              </a:rPr>
              <a:t> </a:t>
            </a:r>
            <a:r>
              <a:rPr lang="en-US" sz="1600" dirty="0">
                <a:solidFill>
                  <a:srgbClr val="BD392F">
                    <a:lumMod val="75000"/>
                  </a:srgbClr>
                </a:solidFill>
              </a:rPr>
              <a:t>Feasible</a:t>
            </a:r>
          </a:p>
        </p:txBody>
      </p:sp>
      <p:sp>
        <p:nvSpPr>
          <p:cNvPr id="21" name="TextBox 20"/>
          <p:cNvSpPr txBox="1"/>
          <p:nvPr/>
        </p:nvSpPr>
        <p:spPr>
          <a:xfrm>
            <a:off x="6758875" y="3974177"/>
            <a:ext cx="1222981" cy="338554"/>
          </a:xfrm>
          <a:prstGeom prst="rect">
            <a:avLst/>
          </a:prstGeom>
          <a:noFill/>
        </p:spPr>
        <p:txBody>
          <a:bodyPr wrap="square" rtlCol="0">
            <a:spAutoFit/>
          </a:bodyPr>
          <a:lstStyle/>
          <a:p>
            <a:r>
              <a:rPr lang="en-US" sz="1600" dirty="0">
                <a:solidFill>
                  <a:srgbClr val="002060"/>
                </a:solidFill>
              </a:rPr>
              <a:t>Feasible</a:t>
            </a:r>
          </a:p>
        </p:txBody>
      </p:sp>
      <p:cxnSp>
        <p:nvCxnSpPr>
          <p:cNvPr id="42" name="Straight Arrow Connector 41"/>
          <p:cNvCxnSpPr/>
          <p:nvPr/>
        </p:nvCxnSpPr>
        <p:spPr>
          <a:xfrm flipH="1">
            <a:off x="6197600" y="4969424"/>
            <a:ext cx="64" cy="29210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6238490" y="5857803"/>
            <a:ext cx="64" cy="29210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47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135106" y="1981553"/>
            <a:ext cx="7165004" cy="2259190"/>
          </a:xfrm>
          <a:solidFill>
            <a:schemeClr val="accent5">
              <a:lumMod val="40000"/>
              <a:lumOff val="60000"/>
            </a:schemeClr>
          </a:solidFill>
        </p:spPr>
        <p:txBody>
          <a:bodyPr/>
          <a:lstStyle/>
          <a:p>
            <a:pPr algn="ctr"/>
            <a:endParaRPr lang="en-US" sz="4800" dirty="0"/>
          </a:p>
          <a:p>
            <a:pPr algn="ctr"/>
            <a:r>
              <a:rPr lang="en-US" sz="4800" b="1" dirty="0"/>
              <a:t>Facilities Location</a:t>
            </a:r>
          </a:p>
        </p:txBody>
      </p:sp>
      <p:sp>
        <p:nvSpPr>
          <p:cNvPr id="4" name="Slide Number Placeholder 3"/>
          <p:cNvSpPr>
            <a:spLocks noGrp="1"/>
          </p:cNvSpPr>
          <p:nvPr>
            <p:ph type="sldNum" sz="quarter" idx="17"/>
          </p:nvPr>
        </p:nvSpPr>
        <p:spPr/>
        <p:txBody>
          <a:bodyPr/>
          <a:lstStyle/>
          <a:p>
            <a:pPr>
              <a:defRPr/>
            </a:pPr>
            <a:fld id="{D2AD496B-29E3-436B-83FA-A88F198FFB68}" type="slidenum">
              <a:rPr lang="en-US" smtClean="0">
                <a:solidFill>
                  <a:srgbClr val="445469">
                    <a:tint val="75000"/>
                  </a:srgbClr>
                </a:solidFill>
              </a:rPr>
              <a:pPr>
                <a:defRPr/>
              </a:pPr>
              <a:t>12</a:t>
            </a:fld>
            <a:endParaRPr lang="en-US" dirty="0">
              <a:solidFill>
                <a:srgbClr val="445469">
                  <a:tint val="75000"/>
                </a:srgbClr>
              </a:solidFill>
            </a:endParaRPr>
          </a:p>
        </p:txBody>
      </p:sp>
      <p:pic>
        <p:nvPicPr>
          <p:cNvPr id="6" name="Picture 5" descr="Store buiding island isometric concept Free Vector"/>
          <p:cNvPicPr/>
          <p:nvPr/>
        </p:nvPicPr>
        <p:blipFill>
          <a:blip r:embed="rId2">
            <a:extLst>
              <a:ext uri="{28A0092B-C50C-407E-A947-70E740481C1C}">
                <a14:useLocalDpi xmlns:a14="http://schemas.microsoft.com/office/drawing/2010/main" val="0"/>
              </a:ext>
            </a:extLst>
          </a:blip>
          <a:srcRect/>
          <a:stretch>
            <a:fillRect/>
          </a:stretch>
        </p:blipFill>
        <p:spPr bwMode="auto">
          <a:xfrm>
            <a:off x="1143580" y="1724526"/>
            <a:ext cx="2738610" cy="2587307"/>
          </a:xfrm>
          <a:prstGeom prst="rect">
            <a:avLst/>
          </a:prstGeom>
          <a:noFill/>
          <a:ln>
            <a:noFill/>
          </a:ln>
        </p:spPr>
      </p:pic>
    </p:spTree>
    <p:extLst>
      <p:ext uri="{BB962C8B-B14F-4D97-AF65-F5344CB8AC3E}">
        <p14:creationId xmlns:p14="http://schemas.microsoft.com/office/powerpoint/2010/main" val="3623363399"/>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ctr"/>
            <a:r>
              <a:rPr lang="en-US" sz="4000" b="1" dirty="0">
                <a:solidFill>
                  <a:schemeClr val="accent4">
                    <a:lumMod val="75000"/>
                  </a:schemeClr>
                </a:solidFill>
              </a:rPr>
              <a:t>Facilities Location</a:t>
            </a:r>
          </a:p>
        </p:txBody>
      </p:sp>
      <p:sp>
        <p:nvSpPr>
          <p:cNvPr id="3" name="Content Placeholder 2"/>
          <p:cNvSpPr>
            <a:spLocks noGrp="1"/>
          </p:cNvSpPr>
          <p:nvPr>
            <p:ph idx="1"/>
          </p:nvPr>
        </p:nvSpPr>
        <p:spPr>
          <a:xfrm>
            <a:off x="1158240" y="2148840"/>
            <a:ext cx="4663440" cy="2468880"/>
          </a:xfrm>
        </p:spPr>
        <p:txBody>
          <a:bodyPr>
            <a:normAutofit/>
          </a:bodyPr>
          <a:lstStyle/>
          <a:p>
            <a:r>
              <a:rPr lang="en-US" dirty="0"/>
              <a:t>refers to its placement with respect to customers, suppliers, and other facilities with which it interfaces</a:t>
            </a:r>
          </a:p>
        </p:txBody>
      </p:sp>
      <p:pic>
        <p:nvPicPr>
          <p:cNvPr id="5" name="Picture 2" descr="C:\Users\TEMP\Downloads\commercialplantmockup.png"/>
          <p:cNvPicPr>
            <a:picLocks noChangeAspect="1" noChangeArrowheads="1"/>
          </p:cNvPicPr>
          <p:nvPr/>
        </p:nvPicPr>
        <p:blipFill>
          <a:blip r:embed="rId3" cstate="print"/>
          <a:srcRect/>
          <a:stretch>
            <a:fillRect/>
          </a:stretch>
        </p:blipFill>
        <p:spPr bwMode="auto">
          <a:xfrm>
            <a:off x="5730240" y="1691640"/>
            <a:ext cx="5303520" cy="3379471"/>
          </a:xfrm>
          <a:prstGeom prst="rect">
            <a:avLst/>
          </a:prstGeom>
          <a:noFill/>
        </p:spPr>
      </p:pic>
    </p:spTree>
    <p:extLst>
      <p:ext uri="{BB962C8B-B14F-4D97-AF65-F5344CB8AC3E}">
        <p14:creationId xmlns:p14="http://schemas.microsoft.com/office/powerpoint/2010/main" val="3214096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8782"/>
            <a:ext cx="10515600" cy="625285"/>
          </a:xfrm>
        </p:spPr>
        <p:txBody>
          <a:bodyPr>
            <a:normAutofit fontScale="90000"/>
          </a:bodyPr>
          <a:lstStyle/>
          <a:p>
            <a:pPr algn="ct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br>
              <a:rPr lang="en-US" sz="4000" dirty="0">
                <a:solidFill>
                  <a:schemeClr val="accent4">
                    <a:lumMod val="75000"/>
                  </a:schemeClr>
                </a:solidFill>
              </a:rPr>
            </a:br>
            <a:r>
              <a:rPr lang="en-US" sz="4000" dirty="0">
                <a:solidFill>
                  <a:schemeClr val="accent4">
                    <a:lumMod val="75000"/>
                  </a:schemeClr>
                </a:solidFill>
              </a:rPr>
              <a:t>Facilities Location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51924207"/>
              </p:ext>
            </p:extLst>
          </p:nvPr>
        </p:nvGraphicFramePr>
        <p:xfrm>
          <a:off x="1158240" y="1474631"/>
          <a:ext cx="10195560" cy="4526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133078" y="878914"/>
            <a:ext cx="8559587" cy="461665"/>
          </a:xfrm>
          <a:prstGeom prst="rect">
            <a:avLst/>
          </a:prstGeom>
          <a:noFill/>
        </p:spPr>
        <p:txBody>
          <a:bodyPr wrap="none" rtlCol="0">
            <a:spAutoFit/>
          </a:bodyPr>
          <a:lstStyle/>
          <a:p>
            <a:r>
              <a:rPr lang="en-US" sz="2400" dirty="0">
                <a:solidFill>
                  <a:srgbClr val="445469"/>
                </a:solidFill>
              </a:rPr>
              <a:t>                The determination of Facilities location will consider</a:t>
            </a:r>
          </a:p>
        </p:txBody>
      </p:sp>
      <p:sp>
        <p:nvSpPr>
          <p:cNvPr id="3" name="TextBox 2"/>
          <p:cNvSpPr txBox="1"/>
          <p:nvPr/>
        </p:nvSpPr>
        <p:spPr>
          <a:xfrm>
            <a:off x="1326524" y="6078830"/>
            <a:ext cx="1893019" cy="276999"/>
          </a:xfrm>
          <a:prstGeom prst="rect">
            <a:avLst/>
          </a:prstGeom>
          <a:noFill/>
        </p:spPr>
        <p:txBody>
          <a:bodyPr wrap="none" rtlCol="0">
            <a:spAutoFit/>
          </a:bodyPr>
          <a:lstStyle/>
          <a:p>
            <a:r>
              <a:rPr lang="en-US" sz="1200" dirty="0">
                <a:solidFill>
                  <a:srgbClr val="445469"/>
                </a:solidFill>
              </a:rPr>
              <a:t>Source : Apple M. James</a:t>
            </a:r>
          </a:p>
        </p:txBody>
      </p:sp>
    </p:spTree>
    <p:extLst>
      <p:ext uri="{BB962C8B-B14F-4D97-AF65-F5344CB8AC3E}">
        <p14:creationId xmlns:p14="http://schemas.microsoft.com/office/powerpoint/2010/main" val="3648045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615"/>
            <a:ext cx="10515600" cy="1325563"/>
          </a:xfrm>
        </p:spPr>
        <p:txBody>
          <a:bodyPr/>
          <a:lstStyle/>
          <a:p>
            <a:pPr algn="ctr"/>
            <a:r>
              <a:rPr lang="en-US" sz="4000" b="1" dirty="0">
                <a:solidFill>
                  <a:schemeClr val="accent4">
                    <a:lumMod val="75000"/>
                  </a:schemeClr>
                </a:solidFill>
              </a:rPr>
              <a:t>Analytical Techniques</a:t>
            </a:r>
            <a:endParaRPr lang="en-US" sz="3600" b="1" dirty="0"/>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15</a:t>
            </a:fld>
            <a:endParaRPr lang="en-US">
              <a:solidFill>
                <a:srgbClr val="445469">
                  <a:tint val="75000"/>
                </a:srgbClr>
              </a:solidFill>
            </a:endParaRPr>
          </a:p>
        </p:txBody>
      </p:sp>
      <p:sp>
        <p:nvSpPr>
          <p:cNvPr id="12" name="Rounded Rectangle 11"/>
          <p:cNvSpPr/>
          <p:nvPr/>
        </p:nvSpPr>
        <p:spPr>
          <a:xfrm>
            <a:off x="5962636" y="2725333"/>
            <a:ext cx="2535897" cy="1795149"/>
          </a:xfrm>
          <a:prstGeom prst="roundRect">
            <a:avLst>
              <a:gd name="adj" fmla="val 10000"/>
            </a:avLst>
          </a:prstGeom>
          <a:solidFill>
            <a:schemeClr val="accent1"/>
          </a:solidFill>
          <a:ln w="38100">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US" sz="2400" dirty="0">
              <a:solidFill>
                <a:prstClr val="white"/>
              </a:solidFill>
              <a:ea typeface="Tahoma" panose="020B0604030504040204" pitchFamily="34" charset="0"/>
              <a:cs typeface="Tahoma" panose="020B0604030504040204" pitchFamily="34" charset="0"/>
            </a:endParaRPr>
          </a:p>
          <a:p>
            <a:pPr algn="ctr"/>
            <a:r>
              <a:rPr lang="en-US" sz="2400" dirty="0">
                <a:solidFill>
                  <a:prstClr val="white"/>
                </a:solidFill>
                <a:ea typeface="Tahoma" panose="020B0604030504040204" pitchFamily="34" charset="0"/>
                <a:cs typeface="Tahoma" panose="020B0604030504040204" pitchFamily="34" charset="0"/>
              </a:rPr>
              <a:t>Mathematical Programming</a:t>
            </a:r>
          </a:p>
        </p:txBody>
      </p:sp>
      <p:sp>
        <p:nvSpPr>
          <p:cNvPr id="14" name="Rounded Rectangle 13"/>
          <p:cNvSpPr/>
          <p:nvPr/>
        </p:nvSpPr>
        <p:spPr>
          <a:xfrm>
            <a:off x="8624122" y="2777911"/>
            <a:ext cx="2789738" cy="1689993"/>
          </a:xfrm>
          <a:prstGeom prst="roundRect">
            <a:avLst>
              <a:gd name="adj" fmla="val 10000"/>
            </a:avLst>
          </a:prstGeom>
          <a:solidFill>
            <a:srgbClr val="00B050"/>
          </a:solidFill>
          <a:ln w="38100">
            <a:solidFill>
              <a:srgbClr val="FF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US" sz="2000" dirty="0">
              <a:solidFill>
                <a:prstClr val="white"/>
              </a:solidFill>
            </a:endParaRPr>
          </a:p>
          <a:p>
            <a:pPr algn="ctr"/>
            <a:r>
              <a:rPr lang="en-US" sz="2000" dirty="0">
                <a:solidFill>
                  <a:prstClr val="white"/>
                </a:solidFill>
              </a:rPr>
              <a:t>Public-Sector Location  Problems</a:t>
            </a:r>
          </a:p>
        </p:txBody>
      </p:sp>
      <p:sp>
        <p:nvSpPr>
          <p:cNvPr id="11" name="Rounded Rectangle 10"/>
          <p:cNvSpPr/>
          <p:nvPr/>
        </p:nvSpPr>
        <p:spPr>
          <a:xfrm>
            <a:off x="3224808" y="2725332"/>
            <a:ext cx="2581835" cy="1771363"/>
          </a:xfrm>
          <a:prstGeom prst="roundRect">
            <a:avLst/>
          </a:prstGeom>
          <a:solidFill>
            <a:schemeClr val="accent1">
              <a:lumMod val="75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rPr>
              <a:t>Multiple Objectives</a:t>
            </a:r>
          </a:p>
        </p:txBody>
      </p:sp>
      <p:sp>
        <p:nvSpPr>
          <p:cNvPr id="16" name="Rounded Rectangle 15"/>
          <p:cNvSpPr/>
          <p:nvPr/>
        </p:nvSpPr>
        <p:spPr>
          <a:xfrm>
            <a:off x="515678" y="2727126"/>
            <a:ext cx="2581835" cy="1771363"/>
          </a:xfrm>
          <a:prstGeom prst="roundRect">
            <a:avLst/>
          </a:prstGeom>
          <a:solidFill>
            <a:schemeClr val="accent1">
              <a:lumMod val="75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89050">
              <a:lnSpc>
                <a:spcPct val="90000"/>
              </a:lnSpc>
              <a:spcBef>
                <a:spcPct val="0"/>
              </a:spcBef>
              <a:spcAft>
                <a:spcPct val="35000"/>
              </a:spcAft>
            </a:pPr>
            <a:r>
              <a:rPr lang="en-US" sz="2400">
                <a:solidFill>
                  <a:prstClr val="white"/>
                </a:solidFill>
              </a:rPr>
              <a:t>Transportation Method of linear programming </a:t>
            </a:r>
            <a:endParaRPr lang="en-US" sz="2400" dirty="0">
              <a:solidFill>
                <a:prstClr val="white"/>
              </a:solidFill>
            </a:endParaRPr>
          </a:p>
        </p:txBody>
      </p:sp>
    </p:spTree>
    <p:extLst>
      <p:ext uri="{BB962C8B-B14F-4D97-AF65-F5344CB8AC3E}">
        <p14:creationId xmlns:p14="http://schemas.microsoft.com/office/powerpoint/2010/main" val="1145118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711" y="1371600"/>
            <a:ext cx="4276292" cy="4416014"/>
          </a:xfrm>
        </p:spPr>
        <p:txBody>
          <a:bodyPr/>
          <a:lstStyle/>
          <a:p>
            <a:pPr lvl="0" algn="ctr"/>
            <a:br>
              <a:rPr lang="en-US" sz="3200" dirty="0">
                <a:solidFill>
                  <a:schemeClr val="accent2">
                    <a:lumMod val="50000"/>
                  </a:schemeClr>
                </a:solidFill>
              </a:rPr>
            </a:br>
            <a:endParaRPr lang="en-US" sz="3200" b="1" dirty="0">
              <a:solidFill>
                <a:schemeClr val="accent2">
                  <a:lumMod val="50000"/>
                </a:schemeClr>
              </a:solidFill>
            </a:endParaRPr>
          </a:p>
        </p:txBody>
      </p:sp>
      <p:sp>
        <p:nvSpPr>
          <p:cNvPr id="3" name="Content Placeholder 2"/>
          <p:cNvSpPr>
            <a:spLocks noGrp="1"/>
          </p:cNvSpPr>
          <p:nvPr>
            <p:ph type="body" sz="quarter" idx="12"/>
          </p:nvPr>
        </p:nvSpPr>
        <p:spPr>
          <a:xfrm>
            <a:off x="4527314" y="1862534"/>
            <a:ext cx="5574117" cy="3396456"/>
          </a:xfrm>
        </p:spPr>
        <p:txBody>
          <a:bodyPr/>
          <a:lstStyle/>
          <a:p>
            <a:pPr marL="0" indent="0">
              <a:buNone/>
            </a:pPr>
            <a:r>
              <a:rPr lang="en-US" dirty="0"/>
              <a:t>It is relatively simple to formulate a manufacturing plant location problem as a transportation linear programming problem involving minimization of total cost to distribute the product.</a:t>
            </a:r>
          </a:p>
        </p:txBody>
      </p:sp>
      <p:sp>
        <p:nvSpPr>
          <p:cNvPr id="4" name="Slide Number Placeholder 3"/>
          <p:cNvSpPr>
            <a:spLocks noGrp="1"/>
          </p:cNvSpPr>
          <p:nvPr>
            <p:ph type="sldNum" sz="quarter" idx="14"/>
          </p:nvPr>
        </p:nvSpPr>
        <p:spPr/>
        <p:txBody>
          <a:bodyPr/>
          <a:lstStyle/>
          <a:p>
            <a:fld id="{4656AF23-5123-4254-A876-D4C4FC41A40E}" type="slidenum">
              <a:rPr lang="en-US" smtClean="0">
                <a:solidFill>
                  <a:srgbClr val="445469">
                    <a:tint val="75000"/>
                  </a:srgbClr>
                </a:solidFill>
              </a:rPr>
              <a:pPr/>
              <a:t>16</a:t>
            </a:fld>
            <a:endParaRPr lang="en-US">
              <a:solidFill>
                <a:srgbClr val="445469">
                  <a:tint val="75000"/>
                </a:srgbClr>
              </a:solidFill>
            </a:endParaRPr>
          </a:p>
        </p:txBody>
      </p:sp>
      <p:sp>
        <p:nvSpPr>
          <p:cNvPr id="5" name="Rectangle 4"/>
          <p:cNvSpPr/>
          <p:nvPr/>
        </p:nvSpPr>
        <p:spPr>
          <a:xfrm>
            <a:off x="3302598" y="597955"/>
            <a:ext cx="7051266" cy="707886"/>
          </a:xfrm>
          <a:prstGeom prst="rect">
            <a:avLst/>
          </a:prstGeom>
        </p:spPr>
        <p:txBody>
          <a:bodyPr wrap="square">
            <a:spAutoFit/>
          </a:bodyPr>
          <a:lstStyle/>
          <a:p>
            <a:r>
              <a:rPr lang="en-US" sz="4000" b="1" dirty="0">
                <a:solidFill>
                  <a:srgbClr val="BD392F">
                    <a:lumMod val="75000"/>
                  </a:srgbClr>
                </a:solidFill>
              </a:rPr>
              <a:t>Analytical Techniques</a:t>
            </a:r>
            <a:r>
              <a:rPr lang="en-US" sz="1400" b="1" dirty="0">
                <a:solidFill>
                  <a:srgbClr val="BD392F">
                    <a:lumMod val="75000"/>
                  </a:srgbClr>
                </a:solidFill>
              </a:rPr>
              <a:t> (Turner, 1993)</a:t>
            </a:r>
            <a:endParaRPr lang="en-US" sz="1400" dirty="0">
              <a:solidFill>
                <a:srgbClr val="445469"/>
              </a:solidFill>
            </a:endParaRPr>
          </a:p>
        </p:txBody>
      </p:sp>
      <p:pic>
        <p:nvPicPr>
          <p:cNvPr id="6" name="Picture 5"/>
          <p:cNvPicPr>
            <a:picLocks noChangeAspect="1"/>
          </p:cNvPicPr>
          <p:nvPr/>
        </p:nvPicPr>
        <p:blipFill>
          <a:blip r:embed="rId3"/>
          <a:stretch>
            <a:fillRect/>
          </a:stretch>
        </p:blipFill>
        <p:spPr>
          <a:xfrm>
            <a:off x="1256921" y="2523665"/>
            <a:ext cx="2664183" cy="1810669"/>
          </a:xfrm>
          <a:prstGeom prst="rect">
            <a:avLst/>
          </a:prstGeom>
        </p:spPr>
      </p:pic>
    </p:spTree>
    <p:extLst>
      <p:ext uri="{BB962C8B-B14F-4D97-AF65-F5344CB8AC3E}">
        <p14:creationId xmlns:p14="http://schemas.microsoft.com/office/powerpoint/2010/main" val="569431678"/>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970943" y="2840020"/>
            <a:ext cx="2621507" cy="1810669"/>
          </a:xfrm>
          <a:prstGeom prst="rect">
            <a:avLst/>
          </a:prstGeom>
        </p:spPr>
      </p:pic>
      <p:sp>
        <p:nvSpPr>
          <p:cNvPr id="4" name="Slide Number Placeholder 3"/>
          <p:cNvSpPr>
            <a:spLocks noGrp="1"/>
          </p:cNvSpPr>
          <p:nvPr>
            <p:ph type="sldNum" sz="quarter" idx="14"/>
          </p:nvPr>
        </p:nvSpPr>
        <p:spPr/>
        <p:txBody>
          <a:bodyPr/>
          <a:lstStyle/>
          <a:p>
            <a:fld id="{4656AF23-5123-4254-A876-D4C4FC41A40E}" type="slidenum">
              <a:rPr lang="en-US" smtClean="0">
                <a:solidFill>
                  <a:srgbClr val="445469">
                    <a:tint val="75000"/>
                  </a:srgbClr>
                </a:solidFill>
              </a:rPr>
              <a:pPr/>
              <a:t>17</a:t>
            </a:fld>
            <a:endParaRPr lang="en-US">
              <a:solidFill>
                <a:srgbClr val="445469">
                  <a:tint val="75000"/>
                </a:srgbClr>
              </a:solidFill>
            </a:endParaRPr>
          </a:p>
        </p:txBody>
      </p:sp>
      <p:sp>
        <p:nvSpPr>
          <p:cNvPr id="5" name="Rectangle 4"/>
          <p:cNvSpPr/>
          <p:nvPr/>
        </p:nvSpPr>
        <p:spPr>
          <a:xfrm>
            <a:off x="3302598" y="597955"/>
            <a:ext cx="7051266" cy="707886"/>
          </a:xfrm>
          <a:prstGeom prst="rect">
            <a:avLst/>
          </a:prstGeom>
        </p:spPr>
        <p:txBody>
          <a:bodyPr wrap="square">
            <a:spAutoFit/>
          </a:bodyPr>
          <a:lstStyle/>
          <a:p>
            <a:r>
              <a:rPr lang="en-US" sz="4000" b="1" dirty="0">
                <a:solidFill>
                  <a:srgbClr val="BD392F">
                    <a:lumMod val="75000"/>
                  </a:srgbClr>
                </a:solidFill>
              </a:rPr>
              <a:t>Analytical Techniques</a:t>
            </a:r>
            <a:r>
              <a:rPr lang="en-US" sz="1400" b="1" dirty="0">
                <a:solidFill>
                  <a:srgbClr val="BD392F">
                    <a:lumMod val="75000"/>
                  </a:srgbClr>
                </a:solidFill>
              </a:rPr>
              <a:t> (Turner, 1993)</a:t>
            </a:r>
            <a:endParaRPr lang="en-US" sz="1400" dirty="0">
              <a:solidFill>
                <a:srgbClr val="445469"/>
              </a:solidFill>
            </a:endParaRPr>
          </a:p>
        </p:txBody>
      </p:sp>
      <p:sp>
        <p:nvSpPr>
          <p:cNvPr id="8" name="Rectangle 7"/>
          <p:cNvSpPr/>
          <p:nvPr/>
        </p:nvSpPr>
        <p:spPr>
          <a:xfrm>
            <a:off x="462579" y="2690336"/>
            <a:ext cx="5665907" cy="1631216"/>
          </a:xfrm>
          <a:prstGeom prst="rect">
            <a:avLst/>
          </a:prstGeom>
        </p:spPr>
        <p:txBody>
          <a:bodyPr wrap="square">
            <a:spAutoFit/>
          </a:bodyPr>
          <a:lstStyle/>
          <a:p>
            <a:r>
              <a:rPr lang="en-US" sz="2000" dirty="0">
                <a:solidFill>
                  <a:srgbClr val="445469"/>
                </a:solidFill>
              </a:rPr>
              <a:t>The proceeding section demonstrated that there are many factors to be considered in the final location decision. One technique for analytically considering many factors in the use of a method for decision making with multiple objectives.</a:t>
            </a:r>
          </a:p>
        </p:txBody>
      </p:sp>
    </p:spTree>
    <p:extLst>
      <p:ext uri="{BB962C8B-B14F-4D97-AF65-F5344CB8AC3E}">
        <p14:creationId xmlns:p14="http://schemas.microsoft.com/office/powerpoint/2010/main" val="2825397511"/>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711" y="1371600"/>
            <a:ext cx="4276292" cy="4416014"/>
          </a:xfrm>
        </p:spPr>
        <p:txBody>
          <a:bodyPr/>
          <a:lstStyle/>
          <a:p>
            <a:pPr lvl="0" algn="ctr"/>
            <a:br>
              <a:rPr lang="en-US" sz="3200" dirty="0">
                <a:solidFill>
                  <a:schemeClr val="accent2">
                    <a:lumMod val="50000"/>
                  </a:schemeClr>
                </a:solidFill>
              </a:rPr>
            </a:br>
            <a:endParaRPr lang="en-US" sz="3200" b="1" dirty="0">
              <a:solidFill>
                <a:schemeClr val="accent2">
                  <a:lumMod val="50000"/>
                </a:schemeClr>
              </a:solidFill>
            </a:endParaRPr>
          </a:p>
        </p:txBody>
      </p:sp>
      <p:sp>
        <p:nvSpPr>
          <p:cNvPr id="3" name="Content Placeholder 2"/>
          <p:cNvSpPr>
            <a:spLocks noGrp="1"/>
          </p:cNvSpPr>
          <p:nvPr>
            <p:ph type="body" sz="quarter" idx="12"/>
          </p:nvPr>
        </p:nvSpPr>
        <p:spPr>
          <a:xfrm>
            <a:off x="4527314" y="1862534"/>
            <a:ext cx="5574117" cy="3396456"/>
          </a:xfrm>
        </p:spPr>
        <p:txBody>
          <a:bodyPr/>
          <a:lstStyle/>
          <a:p>
            <a:pPr marL="0" indent="0">
              <a:buNone/>
            </a:pPr>
            <a:r>
              <a:rPr lang="en-US" dirty="0"/>
              <a:t>Much work has recently been done toward optimally determining the number, location, and size of plants (warehouses) through what is known as mathematical programming.</a:t>
            </a:r>
          </a:p>
          <a:p>
            <a:pPr marL="0" indent="0">
              <a:buNone/>
            </a:pPr>
            <a:endParaRPr lang="en-US" dirty="0"/>
          </a:p>
        </p:txBody>
      </p:sp>
      <p:sp>
        <p:nvSpPr>
          <p:cNvPr id="4" name="Slide Number Placeholder 3"/>
          <p:cNvSpPr>
            <a:spLocks noGrp="1"/>
          </p:cNvSpPr>
          <p:nvPr>
            <p:ph type="sldNum" sz="quarter" idx="14"/>
          </p:nvPr>
        </p:nvSpPr>
        <p:spPr/>
        <p:txBody>
          <a:bodyPr/>
          <a:lstStyle/>
          <a:p>
            <a:fld id="{4656AF23-5123-4254-A876-D4C4FC41A40E}" type="slidenum">
              <a:rPr lang="en-US" smtClean="0">
                <a:solidFill>
                  <a:srgbClr val="445469">
                    <a:tint val="75000"/>
                  </a:srgbClr>
                </a:solidFill>
              </a:rPr>
              <a:pPr/>
              <a:t>18</a:t>
            </a:fld>
            <a:endParaRPr lang="en-US">
              <a:solidFill>
                <a:srgbClr val="445469">
                  <a:tint val="75000"/>
                </a:srgbClr>
              </a:solidFill>
            </a:endParaRPr>
          </a:p>
        </p:txBody>
      </p:sp>
      <p:sp>
        <p:nvSpPr>
          <p:cNvPr id="5" name="Rectangle 4"/>
          <p:cNvSpPr/>
          <p:nvPr/>
        </p:nvSpPr>
        <p:spPr>
          <a:xfrm>
            <a:off x="3302598" y="597955"/>
            <a:ext cx="7051266" cy="707886"/>
          </a:xfrm>
          <a:prstGeom prst="rect">
            <a:avLst/>
          </a:prstGeom>
        </p:spPr>
        <p:txBody>
          <a:bodyPr wrap="square">
            <a:spAutoFit/>
          </a:bodyPr>
          <a:lstStyle/>
          <a:p>
            <a:r>
              <a:rPr lang="en-US" sz="4000" b="1" dirty="0">
                <a:solidFill>
                  <a:srgbClr val="BD392F">
                    <a:lumMod val="75000"/>
                  </a:srgbClr>
                </a:solidFill>
              </a:rPr>
              <a:t>Analytical Techniques</a:t>
            </a:r>
            <a:r>
              <a:rPr lang="en-US" sz="1400" b="1" dirty="0">
                <a:solidFill>
                  <a:srgbClr val="BD392F">
                    <a:lumMod val="75000"/>
                  </a:srgbClr>
                </a:solidFill>
              </a:rPr>
              <a:t> (Turner, 1993)</a:t>
            </a:r>
            <a:endParaRPr lang="en-US" sz="1400" dirty="0">
              <a:solidFill>
                <a:srgbClr val="445469"/>
              </a:solidFill>
            </a:endParaRPr>
          </a:p>
        </p:txBody>
      </p:sp>
      <p:pic>
        <p:nvPicPr>
          <p:cNvPr id="7" name="Picture 6"/>
          <p:cNvPicPr>
            <a:picLocks noChangeAspect="1"/>
          </p:cNvPicPr>
          <p:nvPr/>
        </p:nvPicPr>
        <p:blipFill>
          <a:blip r:embed="rId3"/>
          <a:stretch>
            <a:fillRect/>
          </a:stretch>
        </p:blipFill>
        <p:spPr>
          <a:xfrm>
            <a:off x="1302645" y="2253287"/>
            <a:ext cx="2572735" cy="1835055"/>
          </a:xfrm>
          <a:prstGeom prst="rect">
            <a:avLst/>
          </a:prstGeom>
        </p:spPr>
      </p:pic>
    </p:spTree>
    <p:extLst>
      <p:ext uri="{BB962C8B-B14F-4D97-AF65-F5344CB8AC3E}">
        <p14:creationId xmlns:p14="http://schemas.microsoft.com/office/powerpoint/2010/main" val="610926148"/>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711" y="1371600"/>
            <a:ext cx="4276292" cy="4416014"/>
          </a:xfrm>
        </p:spPr>
        <p:txBody>
          <a:bodyPr/>
          <a:lstStyle/>
          <a:p>
            <a:pPr lvl="0" algn="ctr"/>
            <a:br>
              <a:rPr lang="en-US" sz="3200" dirty="0">
                <a:solidFill>
                  <a:schemeClr val="accent2">
                    <a:lumMod val="50000"/>
                  </a:schemeClr>
                </a:solidFill>
              </a:rPr>
            </a:br>
            <a:endParaRPr lang="en-US" sz="3200" b="1" dirty="0">
              <a:solidFill>
                <a:schemeClr val="accent2">
                  <a:lumMod val="50000"/>
                </a:schemeClr>
              </a:solidFill>
            </a:endParaRPr>
          </a:p>
        </p:txBody>
      </p:sp>
      <p:pic>
        <p:nvPicPr>
          <p:cNvPr id="8" name="Picture 7"/>
          <p:cNvPicPr>
            <a:picLocks noChangeAspect="1"/>
          </p:cNvPicPr>
          <p:nvPr/>
        </p:nvPicPr>
        <p:blipFill>
          <a:blip r:embed="rId3"/>
          <a:stretch>
            <a:fillRect/>
          </a:stretch>
        </p:blipFill>
        <p:spPr>
          <a:xfrm>
            <a:off x="6723509" y="2431227"/>
            <a:ext cx="2822693" cy="1725318"/>
          </a:xfrm>
          <a:prstGeom prst="rect">
            <a:avLst/>
          </a:prstGeom>
        </p:spPr>
      </p:pic>
      <p:sp>
        <p:nvSpPr>
          <p:cNvPr id="4" name="Slide Number Placeholder 3"/>
          <p:cNvSpPr>
            <a:spLocks noGrp="1"/>
          </p:cNvSpPr>
          <p:nvPr>
            <p:ph type="sldNum" sz="quarter" idx="14"/>
          </p:nvPr>
        </p:nvSpPr>
        <p:spPr/>
        <p:txBody>
          <a:bodyPr/>
          <a:lstStyle/>
          <a:p>
            <a:fld id="{4656AF23-5123-4254-A876-D4C4FC41A40E}" type="slidenum">
              <a:rPr lang="en-US" smtClean="0">
                <a:solidFill>
                  <a:srgbClr val="445469">
                    <a:tint val="75000"/>
                  </a:srgbClr>
                </a:solidFill>
              </a:rPr>
              <a:pPr/>
              <a:t>19</a:t>
            </a:fld>
            <a:endParaRPr lang="en-US">
              <a:solidFill>
                <a:srgbClr val="445469">
                  <a:tint val="75000"/>
                </a:srgbClr>
              </a:solidFill>
            </a:endParaRPr>
          </a:p>
        </p:txBody>
      </p:sp>
      <p:sp>
        <p:nvSpPr>
          <p:cNvPr id="5" name="Rectangle 4"/>
          <p:cNvSpPr/>
          <p:nvPr/>
        </p:nvSpPr>
        <p:spPr>
          <a:xfrm>
            <a:off x="3302598" y="597955"/>
            <a:ext cx="7051266" cy="707886"/>
          </a:xfrm>
          <a:prstGeom prst="rect">
            <a:avLst/>
          </a:prstGeom>
        </p:spPr>
        <p:txBody>
          <a:bodyPr wrap="square">
            <a:spAutoFit/>
          </a:bodyPr>
          <a:lstStyle/>
          <a:p>
            <a:r>
              <a:rPr lang="en-US" sz="4000" b="1" dirty="0">
                <a:solidFill>
                  <a:srgbClr val="BD392F">
                    <a:lumMod val="75000"/>
                  </a:srgbClr>
                </a:solidFill>
              </a:rPr>
              <a:t>Analytical Techniques</a:t>
            </a:r>
            <a:r>
              <a:rPr lang="en-US" sz="1400" b="1" dirty="0">
                <a:solidFill>
                  <a:srgbClr val="BD392F">
                    <a:lumMod val="75000"/>
                  </a:srgbClr>
                </a:solidFill>
              </a:rPr>
              <a:t> (Turner, 1993)</a:t>
            </a:r>
            <a:endParaRPr lang="en-US" sz="1400" dirty="0">
              <a:solidFill>
                <a:srgbClr val="445469"/>
              </a:solidFill>
            </a:endParaRPr>
          </a:p>
        </p:txBody>
      </p:sp>
      <p:sp>
        <p:nvSpPr>
          <p:cNvPr id="6" name="Rectangle 5"/>
          <p:cNvSpPr/>
          <p:nvPr/>
        </p:nvSpPr>
        <p:spPr>
          <a:xfrm>
            <a:off x="1058345" y="2195485"/>
            <a:ext cx="4826088" cy="3416320"/>
          </a:xfrm>
          <a:prstGeom prst="rect">
            <a:avLst/>
          </a:prstGeom>
        </p:spPr>
        <p:txBody>
          <a:bodyPr wrap="square">
            <a:spAutoFit/>
          </a:bodyPr>
          <a:lstStyle/>
          <a:p>
            <a:r>
              <a:rPr lang="en-US" sz="2400" dirty="0">
                <a:solidFill>
                  <a:srgbClr val="445469"/>
                </a:solidFill>
              </a:rPr>
              <a:t>There has been much interest recently in the use of industrial engineering in the location of public-sector service agencies. In the public sector the objective is frequently to minimize some maximum </a:t>
            </a:r>
            <a:r>
              <a:rPr lang="en-US" sz="2400" dirty="0" err="1">
                <a:solidFill>
                  <a:srgbClr val="445469"/>
                </a:solidFill>
              </a:rPr>
              <a:t>respon</a:t>
            </a:r>
            <a:r>
              <a:rPr lang="en-US" sz="2400" dirty="0">
                <a:solidFill>
                  <a:srgbClr val="445469"/>
                </a:solidFill>
              </a:rPr>
              <a:t> time, for example, in the to get to a fire or emergency.</a:t>
            </a:r>
          </a:p>
        </p:txBody>
      </p:sp>
    </p:spTree>
    <p:extLst>
      <p:ext uri="{BB962C8B-B14F-4D97-AF65-F5344CB8AC3E}">
        <p14:creationId xmlns:p14="http://schemas.microsoft.com/office/powerpoint/2010/main" val="1536903004"/>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135106" y="1981553"/>
            <a:ext cx="7165004" cy="2259190"/>
          </a:xfrm>
          <a:solidFill>
            <a:schemeClr val="accent5">
              <a:lumMod val="40000"/>
              <a:lumOff val="60000"/>
            </a:schemeClr>
          </a:solidFill>
        </p:spPr>
        <p:txBody>
          <a:bodyPr/>
          <a:lstStyle/>
          <a:p>
            <a:pPr algn="ctr"/>
            <a:endParaRPr lang="en-US" sz="4800" dirty="0"/>
          </a:p>
          <a:p>
            <a:pPr algn="ctr"/>
            <a:r>
              <a:rPr lang="en-US" sz="4800" b="1" dirty="0"/>
              <a:t>Facilities System Design</a:t>
            </a:r>
          </a:p>
        </p:txBody>
      </p:sp>
      <p:sp>
        <p:nvSpPr>
          <p:cNvPr id="4" name="Slide Number Placeholder 3"/>
          <p:cNvSpPr>
            <a:spLocks noGrp="1"/>
          </p:cNvSpPr>
          <p:nvPr>
            <p:ph type="sldNum" sz="quarter" idx="17"/>
          </p:nvPr>
        </p:nvSpPr>
        <p:spPr/>
        <p:txBody>
          <a:bodyPr/>
          <a:lstStyle/>
          <a:p>
            <a:pPr>
              <a:defRPr/>
            </a:pPr>
            <a:fld id="{D2AD496B-29E3-436B-83FA-A88F198FFB68}" type="slidenum">
              <a:rPr lang="en-US" smtClean="0">
                <a:solidFill>
                  <a:srgbClr val="445469">
                    <a:tint val="75000"/>
                  </a:srgbClr>
                </a:solidFill>
              </a:rPr>
              <a:pPr>
                <a:defRPr/>
              </a:pPr>
              <a:t>20</a:t>
            </a:fld>
            <a:endParaRPr lang="en-US" dirty="0">
              <a:solidFill>
                <a:srgbClr val="445469">
                  <a:tint val="75000"/>
                </a:srgbClr>
              </a:solidFill>
            </a:endParaRPr>
          </a:p>
        </p:txBody>
      </p:sp>
      <p:pic>
        <p:nvPicPr>
          <p:cNvPr id="6" name="Picture 5" descr="Store buiding island isometric concept Free Vector"/>
          <p:cNvPicPr/>
          <p:nvPr/>
        </p:nvPicPr>
        <p:blipFill>
          <a:blip r:embed="rId2">
            <a:extLst>
              <a:ext uri="{28A0092B-C50C-407E-A947-70E740481C1C}">
                <a14:useLocalDpi xmlns:a14="http://schemas.microsoft.com/office/drawing/2010/main" val="0"/>
              </a:ext>
            </a:extLst>
          </a:blip>
          <a:srcRect/>
          <a:stretch>
            <a:fillRect/>
          </a:stretch>
        </p:blipFill>
        <p:spPr bwMode="auto">
          <a:xfrm>
            <a:off x="1143580" y="1724526"/>
            <a:ext cx="2738610" cy="2587307"/>
          </a:xfrm>
          <a:prstGeom prst="rect">
            <a:avLst/>
          </a:prstGeom>
          <a:noFill/>
          <a:ln>
            <a:noFill/>
          </a:ln>
        </p:spPr>
      </p:pic>
    </p:spTree>
    <p:extLst>
      <p:ext uri="{BB962C8B-B14F-4D97-AF65-F5344CB8AC3E}">
        <p14:creationId xmlns:p14="http://schemas.microsoft.com/office/powerpoint/2010/main" val="713975714"/>
      </p:ext>
    </p:extLst>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920" y="0"/>
            <a:ext cx="10515600" cy="1052196"/>
          </a:xfrm>
        </p:spPr>
        <p:txBody>
          <a:bodyPr>
            <a:normAutofit fontScale="90000"/>
          </a:bodyPr>
          <a:lstStyle/>
          <a:p>
            <a:pPr algn="ctr"/>
            <a:br>
              <a:rPr lang="en-US" sz="4000" b="1" dirty="0">
                <a:solidFill>
                  <a:srgbClr val="C00000"/>
                </a:solidFill>
              </a:rPr>
            </a:br>
            <a:r>
              <a:rPr lang="en-US" sz="4000" b="1" dirty="0">
                <a:solidFill>
                  <a:srgbClr val="C00000"/>
                </a:solidFill>
              </a:rPr>
              <a:t>Facilities System Design</a:t>
            </a:r>
          </a:p>
        </p:txBody>
      </p:sp>
      <p:sp>
        <p:nvSpPr>
          <p:cNvPr id="3" name="Content Placeholder 2"/>
          <p:cNvSpPr>
            <a:spLocks noGrp="1"/>
          </p:cNvSpPr>
          <p:nvPr>
            <p:ph idx="1"/>
          </p:nvPr>
        </p:nvSpPr>
        <p:spPr>
          <a:xfrm>
            <a:off x="5913120" y="1417321"/>
            <a:ext cx="5120640" cy="3977653"/>
          </a:xfrm>
        </p:spPr>
        <p:txBody>
          <a:bodyPr>
            <a:normAutofit/>
          </a:bodyPr>
          <a:lstStyle/>
          <a:p>
            <a:pPr lvl="1"/>
            <a:endParaRPr lang="en-US" dirty="0"/>
          </a:p>
          <a:p>
            <a:pPr lvl="1"/>
            <a:endParaRPr lang="en-US" dirty="0"/>
          </a:p>
          <a:p>
            <a:pPr lvl="1"/>
            <a:endParaRPr lang="en-US" dirty="0"/>
          </a:p>
          <a:p>
            <a:pPr lvl="1"/>
            <a:r>
              <a:rPr lang="en-US" sz="2800" b="1" dirty="0"/>
              <a:t>the determination of how the design component of a facility support achieving the facility's objective is referred to as facility design</a:t>
            </a:r>
          </a:p>
          <a:p>
            <a:pPr lvl="1"/>
            <a:endParaRPr lang="en-US" dirty="0"/>
          </a:p>
          <a:p>
            <a:pPr lvl="1"/>
            <a:endParaRPr lang="en-US" dirty="0"/>
          </a:p>
        </p:txBody>
      </p:sp>
      <p:pic>
        <p:nvPicPr>
          <p:cNvPr id="12289" name="Picture 1" descr="D:\Data\AFRIN\Materi Ajar\SISTEM INFORMASI MANAJEMEN\dll\facility-management-system-luxury-apartments-commercial-shops.jpg"/>
          <p:cNvPicPr>
            <a:picLocks noChangeAspect="1" noChangeArrowheads="1"/>
          </p:cNvPicPr>
          <p:nvPr/>
        </p:nvPicPr>
        <p:blipFill>
          <a:blip r:embed="rId3"/>
          <a:srcRect/>
          <a:stretch>
            <a:fillRect/>
          </a:stretch>
        </p:blipFill>
        <p:spPr bwMode="auto">
          <a:xfrm>
            <a:off x="883920" y="1841066"/>
            <a:ext cx="4846320" cy="4025138"/>
          </a:xfrm>
          <a:prstGeom prst="rect">
            <a:avLst/>
          </a:prstGeom>
          <a:noFill/>
        </p:spPr>
      </p:pic>
    </p:spTree>
    <p:extLst>
      <p:ext uri="{BB962C8B-B14F-4D97-AF65-F5344CB8AC3E}">
        <p14:creationId xmlns:p14="http://schemas.microsoft.com/office/powerpoint/2010/main" val="106563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ctr"/>
            <a:r>
              <a:rPr lang="en-US" sz="3600" b="1" dirty="0">
                <a:solidFill>
                  <a:schemeClr val="accent4">
                    <a:lumMod val="75000"/>
                  </a:schemeClr>
                </a:solidFill>
              </a:rPr>
              <a:t>Facilities System </a:t>
            </a:r>
            <a:endParaRPr lang="en-US" sz="3600" dirty="0">
              <a:solidFill>
                <a:schemeClr val="accent4">
                  <a:lumMod val="75000"/>
                </a:schemeClr>
              </a:solidFill>
            </a:endParaRPr>
          </a:p>
        </p:txBody>
      </p:sp>
      <p:graphicFrame>
        <p:nvGraphicFramePr>
          <p:cNvPr id="5" name="Content Placeholder 3"/>
          <p:cNvGraphicFramePr>
            <a:graphicFrameLocks noGrp="1"/>
          </p:cNvGraphicFramePr>
          <p:nvPr>
            <p:ph idx="1"/>
          </p:nvPr>
        </p:nvGraphicFramePr>
        <p:xfrm>
          <a:off x="2206388" y="2210938"/>
          <a:ext cx="7975997" cy="364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5318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ctr"/>
            <a:r>
              <a:rPr lang="en-US" sz="3600" b="1" dirty="0">
                <a:solidFill>
                  <a:schemeClr val="accent4">
                    <a:lumMod val="75000"/>
                  </a:schemeClr>
                </a:solidFill>
              </a:rPr>
              <a:t>Structural System</a:t>
            </a:r>
          </a:p>
        </p:txBody>
      </p:sp>
      <p:sp>
        <p:nvSpPr>
          <p:cNvPr id="6" name="Content Placeholder 2"/>
          <p:cNvSpPr txBox="1">
            <a:spLocks/>
          </p:cNvSpPr>
          <p:nvPr/>
        </p:nvSpPr>
        <p:spPr>
          <a:xfrm>
            <a:off x="5021450" y="1299160"/>
            <a:ext cx="7062061" cy="4812998"/>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a:solidFill>
                <a:srgbClr val="445469"/>
              </a:solidFill>
            </a:endParaRPr>
          </a:p>
          <a:p>
            <a:pPr marL="800100" lvl="1" indent="-342900">
              <a:buFont typeface="Arial" panose="020B0604020202020204" pitchFamily="34" charset="0"/>
              <a:buChar char="•"/>
            </a:pPr>
            <a:r>
              <a:rPr sz="2800" b="1">
                <a:solidFill>
                  <a:srgbClr val="C00000"/>
                </a:solidFill>
              </a:rPr>
              <a:t>The objective of the structural system is to ensure that the building will be stable. The degree of stability required and designed into the building is dictated by the load conditions.</a:t>
            </a:r>
          </a:p>
          <a:p>
            <a:pPr marL="914400" lvl="1" indent="-457200">
              <a:buFont typeface="Arial" panose="020B0604020202020204" pitchFamily="34" charset="0"/>
              <a:buChar char="•"/>
            </a:pPr>
            <a:r>
              <a:rPr sz="2800" b="1">
                <a:solidFill>
                  <a:srgbClr val="445469"/>
                </a:solidFill>
              </a:rPr>
              <a:t>The most common structural types for industrial facilities are the steel skeleton frame or reinforced concrete skeleton frame.</a:t>
            </a:r>
          </a:p>
          <a:p>
            <a:pPr marL="914400" lvl="1" indent="-457200">
              <a:buFont typeface="Arial" panose="020B0604020202020204" pitchFamily="34" charset="0"/>
              <a:buChar char="•"/>
            </a:pPr>
            <a:endParaRPr sz="2800">
              <a:solidFill>
                <a:srgbClr val="445469"/>
              </a:solidFill>
            </a:endParaRPr>
          </a:p>
          <a:p>
            <a:pPr lvl="1"/>
            <a:endParaRPr>
              <a:solidFill>
                <a:srgbClr val="445469"/>
              </a:solidFill>
            </a:endParaRPr>
          </a:p>
          <a:p>
            <a:pPr lvl="1"/>
            <a:endParaRPr>
              <a:solidFill>
                <a:srgbClr val="445469"/>
              </a:solidFill>
            </a:endParaRPr>
          </a:p>
        </p:txBody>
      </p:sp>
      <p:pic>
        <p:nvPicPr>
          <p:cNvPr id="4" name="Picture 3"/>
          <p:cNvPicPr>
            <a:picLocks noChangeAspect="1"/>
          </p:cNvPicPr>
          <p:nvPr/>
        </p:nvPicPr>
        <p:blipFill>
          <a:blip r:embed="rId3"/>
          <a:stretch>
            <a:fillRect/>
          </a:stretch>
        </p:blipFill>
        <p:spPr>
          <a:xfrm>
            <a:off x="0" y="1983783"/>
            <a:ext cx="5571686" cy="3812583"/>
          </a:xfrm>
          <a:prstGeom prst="rect">
            <a:avLst/>
          </a:prstGeom>
        </p:spPr>
      </p:pic>
      <p:sp>
        <p:nvSpPr>
          <p:cNvPr id="11" name="TextBox 10"/>
          <p:cNvSpPr txBox="1"/>
          <p:nvPr/>
        </p:nvSpPr>
        <p:spPr>
          <a:xfrm>
            <a:off x="0" y="6089461"/>
            <a:ext cx="4982005" cy="276999"/>
          </a:xfrm>
          <a:prstGeom prst="rect">
            <a:avLst/>
          </a:prstGeom>
          <a:noFill/>
        </p:spPr>
        <p:txBody>
          <a:bodyPr wrap="none" rtlCol="0">
            <a:spAutoFit/>
          </a:bodyPr>
          <a:lstStyle/>
          <a:p>
            <a:r>
              <a:rPr lang="en-US" sz="1200" dirty="0">
                <a:solidFill>
                  <a:srgbClr val="445469"/>
                </a:solidFill>
              </a:rPr>
              <a:t>Sources: </a:t>
            </a:r>
            <a:r>
              <a:rPr lang="en-US" sz="1200" dirty="0">
                <a:solidFill>
                  <a:srgbClr val="445469"/>
                </a:solidFill>
                <a:hlinkClick r:id="rId4"/>
              </a:rPr>
              <a:t>http://www.spbuildingsystems.com/multi-span-structures.html</a:t>
            </a:r>
            <a:endParaRPr lang="en-US" sz="1200" dirty="0">
              <a:solidFill>
                <a:srgbClr val="445469"/>
              </a:solidFill>
            </a:endParaRPr>
          </a:p>
        </p:txBody>
      </p:sp>
    </p:spTree>
    <p:extLst>
      <p:ext uri="{BB962C8B-B14F-4D97-AF65-F5344CB8AC3E}">
        <p14:creationId xmlns:p14="http://schemas.microsoft.com/office/powerpoint/2010/main" val="3519634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ctr"/>
            <a:r>
              <a:rPr lang="en-US" sz="3600" b="1" dirty="0">
                <a:solidFill>
                  <a:schemeClr val="accent4">
                    <a:lumMod val="75000"/>
                  </a:schemeClr>
                </a:solidFill>
              </a:rPr>
              <a:t>Atmospheric System</a:t>
            </a:r>
          </a:p>
        </p:txBody>
      </p:sp>
      <p:sp>
        <p:nvSpPr>
          <p:cNvPr id="6" name="Content Placeholder 2"/>
          <p:cNvSpPr txBox="1">
            <a:spLocks/>
          </p:cNvSpPr>
          <p:nvPr/>
        </p:nvSpPr>
        <p:spPr>
          <a:xfrm>
            <a:off x="0" y="1985156"/>
            <a:ext cx="6038850" cy="2323373"/>
          </a:xfrm>
          <a:prstGeom prst="rect">
            <a:avLst/>
          </a:prstGeom>
        </p:spPr>
        <p:txBody>
          <a:bodyPr>
            <a:normAutofit fontScale="77500" lnSpcReduction="20000"/>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a:solidFill>
                <a:srgbClr val="445469"/>
              </a:solidFill>
            </a:endParaRPr>
          </a:p>
          <a:p>
            <a:pPr marL="914400" lvl="1" indent="-457200">
              <a:buFont typeface="Arial" panose="020B0604020202020204" pitchFamily="34" charset="0"/>
              <a:buChar char="•"/>
            </a:pPr>
            <a:r>
              <a:rPr sz="3300" b="1">
                <a:solidFill>
                  <a:srgbClr val="445469"/>
                </a:solidFill>
              </a:rPr>
              <a:t>Atmospheric systems provide for the health and comfort of occupants and for needs of building equipment and machinery.</a:t>
            </a:r>
          </a:p>
          <a:p>
            <a:pPr marL="914400" lvl="1" indent="-457200">
              <a:buFont typeface="Arial" panose="020B0604020202020204" pitchFamily="34" charset="0"/>
              <a:buChar char="•"/>
            </a:pPr>
            <a:r>
              <a:rPr sz="3100" b="1">
                <a:solidFill>
                  <a:srgbClr val="C00000"/>
                </a:solidFill>
              </a:rPr>
              <a:t>It is done by heating and cooling building air and by controlling humidity.</a:t>
            </a:r>
          </a:p>
          <a:p>
            <a:pPr marL="800100" lvl="1" indent="-342900">
              <a:buFont typeface="Arial" panose="020B0604020202020204" pitchFamily="34" charset="0"/>
              <a:buChar char="•"/>
            </a:pPr>
            <a:endParaRPr>
              <a:solidFill>
                <a:srgbClr val="C00000"/>
              </a:solidFill>
            </a:endParaRPr>
          </a:p>
        </p:txBody>
      </p:sp>
      <p:pic>
        <p:nvPicPr>
          <p:cNvPr id="4" name="Picture 3"/>
          <p:cNvPicPr>
            <a:picLocks noChangeAspect="1"/>
          </p:cNvPicPr>
          <p:nvPr/>
        </p:nvPicPr>
        <p:blipFill>
          <a:blip r:embed="rId3"/>
          <a:stretch>
            <a:fillRect/>
          </a:stretch>
        </p:blipFill>
        <p:spPr>
          <a:xfrm>
            <a:off x="6336709" y="1690688"/>
            <a:ext cx="5314950" cy="3590925"/>
          </a:xfrm>
          <a:prstGeom prst="rect">
            <a:avLst/>
          </a:prstGeom>
        </p:spPr>
      </p:pic>
      <p:sp>
        <p:nvSpPr>
          <p:cNvPr id="8" name="TextBox 7"/>
          <p:cNvSpPr txBox="1"/>
          <p:nvPr/>
        </p:nvSpPr>
        <p:spPr>
          <a:xfrm>
            <a:off x="6711282" y="4973836"/>
            <a:ext cx="4166525" cy="276999"/>
          </a:xfrm>
          <a:prstGeom prst="rect">
            <a:avLst/>
          </a:prstGeom>
          <a:noFill/>
        </p:spPr>
        <p:txBody>
          <a:bodyPr wrap="none" rtlCol="0">
            <a:spAutoFit/>
          </a:bodyPr>
          <a:lstStyle/>
          <a:p>
            <a:r>
              <a:rPr lang="en-US" sz="1200" dirty="0">
                <a:solidFill>
                  <a:srgbClr val="445469"/>
                </a:solidFill>
              </a:rPr>
              <a:t>Sources: </a:t>
            </a:r>
            <a:r>
              <a:rPr lang="en-US" sz="1200" dirty="0">
                <a:solidFill>
                  <a:srgbClr val="445469"/>
                </a:solidFill>
                <a:hlinkClick r:id="rId4"/>
              </a:rPr>
              <a:t>http://greencastleinnovation.com/air-conditioning/</a:t>
            </a:r>
            <a:endParaRPr lang="en-US" sz="1200" dirty="0">
              <a:solidFill>
                <a:srgbClr val="445469"/>
              </a:solidFill>
            </a:endParaRPr>
          </a:p>
        </p:txBody>
      </p:sp>
    </p:spTree>
    <p:extLst>
      <p:ext uri="{BB962C8B-B14F-4D97-AF65-F5344CB8AC3E}">
        <p14:creationId xmlns:p14="http://schemas.microsoft.com/office/powerpoint/2010/main" val="511034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0097"/>
          </a:xfrm>
        </p:spPr>
        <p:txBody>
          <a:bodyPr/>
          <a:lstStyle/>
          <a:p>
            <a:pPr algn="ctr"/>
            <a:r>
              <a:rPr lang="en-US" sz="3600" b="1" dirty="0">
                <a:solidFill>
                  <a:schemeClr val="accent4">
                    <a:lumMod val="75000"/>
                  </a:schemeClr>
                </a:solidFill>
              </a:rPr>
              <a:t>Enclosure System</a:t>
            </a:r>
          </a:p>
        </p:txBody>
      </p:sp>
      <p:pic>
        <p:nvPicPr>
          <p:cNvPr id="6" name="Picture 5"/>
          <p:cNvPicPr>
            <a:picLocks noChangeAspect="1"/>
          </p:cNvPicPr>
          <p:nvPr/>
        </p:nvPicPr>
        <p:blipFill>
          <a:blip r:embed="rId3"/>
          <a:stretch>
            <a:fillRect/>
          </a:stretch>
        </p:blipFill>
        <p:spPr>
          <a:xfrm>
            <a:off x="1053480" y="1745239"/>
            <a:ext cx="4257675" cy="4295775"/>
          </a:xfrm>
          <a:prstGeom prst="rect">
            <a:avLst/>
          </a:prstGeom>
        </p:spPr>
      </p:pic>
      <p:sp>
        <p:nvSpPr>
          <p:cNvPr id="7" name="TextBox 6"/>
          <p:cNvSpPr txBox="1"/>
          <p:nvPr/>
        </p:nvSpPr>
        <p:spPr>
          <a:xfrm>
            <a:off x="280263" y="6256337"/>
            <a:ext cx="6929654" cy="276999"/>
          </a:xfrm>
          <a:prstGeom prst="rect">
            <a:avLst/>
          </a:prstGeom>
          <a:noFill/>
        </p:spPr>
        <p:txBody>
          <a:bodyPr wrap="none" rtlCol="0">
            <a:spAutoFit/>
          </a:bodyPr>
          <a:lstStyle/>
          <a:p>
            <a:r>
              <a:rPr lang="en-US" sz="1200" dirty="0">
                <a:solidFill>
                  <a:srgbClr val="445469"/>
                </a:solidFill>
              </a:rPr>
              <a:t>Sources: </a:t>
            </a:r>
            <a:r>
              <a:rPr lang="en-US" sz="1200" dirty="0">
                <a:solidFill>
                  <a:srgbClr val="445469"/>
                </a:solidFill>
                <a:hlinkClick r:id="rId4"/>
              </a:rPr>
              <a:t>https://www.barbourproductsearch.info/why-choose-a-green-roof-system-blog000321.html</a:t>
            </a:r>
            <a:endParaRPr lang="en-US" sz="1200" dirty="0">
              <a:solidFill>
                <a:srgbClr val="445469"/>
              </a:solidFill>
            </a:endParaRPr>
          </a:p>
        </p:txBody>
      </p:sp>
      <p:sp>
        <p:nvSpPr>
          <p:cNvPr id="9" name="Content Placeholder 2"/>
          <p:cNvSpPr txBox="1">
            <a:spLocks/>
          </p:cNvSpPr>
          <p:nvPr/>
        </p:nvSpPr>
        <p:spPr>
          <a:xfrm>
            <a:off x="5703379" y="1328949"/>
            <a:ext cx="6038850" cy="4812998"/>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sz="2400" dirty="0">
              <a:solidFill>
                <a:srgbClr val="445469"/>
              </a:solidFill>
            </a:endParaRPr>
          </a:p>
          <a:p>
            <a:pPr marL="800100" lvl="1" indent="-342900">
              <a:buFont typeface="Arial" panose="020B0604020202020204" pitchFamily="34" charset="0"/>
              <a:buChar char="•"/>
            </a:pPr>
            <a:r>
              <a:rPr sz="2400" b="1" dirty="0">
                <a:solidFill>
                  <a:srgbClr val="445469"/>
                </a:solidFill>
              </a:rPr>
              <a:t>The enclosure system provides a barrier against the effects of extreme cold or heat, lateral forces (wind), water, and undesirable (human, insects).</a:t>
            </a:r>
          </a:p>
          <a:p>
            <a:pPr marL="800100" lvl="1" indent="-342900">
              <a:buFont typeface="Arial" panose="020B0604020202020204" pitchFamily="34" charset="0"/>
              <a:buChar char="•"/>
            </a:pPr>
            <a:r>
              <a:rPr sz="2400" b="1" dirty="0">
                <a:solidFill>
                  <a:srgbClr val="C00000"/>
                </a:solidFill>
              </a:rPr>
              <a:t>The enclosure elements are floor, walls, and roof. All three elements are intended provide the facility with a specified comfort level, which is often impacted by the thermal performance of the building enclosure.</a:t>
            </a:r>
          </a:p>
          <a:p>
            <a:pPr lvl="1"/>
            <a:endParaRPr sz="2400" dirty="0">
              <a:solidFill>
                <a:srgbClr val="445469"/>
              </a:solidFill>
            </a:endParaRPr>
          </a:p>
          <a:p>
            <a:pPr lvl="1"/>
            <a:endParaRPr sz="2400" dirty="0">
              <a:solidFill>
                <a:srgbClr val="445469"/>
              </a:solidFill>
            </a:endParaRPr>
          </a:p>
        </p:txBody>
      </p:sp>
    </p:spTree>
    <p:extLst>
      <p:ext uri="{BB962C8B-B14F-4D97-AF65-F5344CB8AC3E}">
        <p14:creationId xmlns:p14="http://schemas.microsoft.com/office/powerpoint/2010/main" val="2285484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42128"/>
          </a:xfrm>
        </p:spPr>
        <p:txBody>
          <a:bodyPr/>
          <a:lstStyle/>
          <a:p>
            <a:pPr algn="ctr"/>
            <a:r>
              <a:rPr lang="en-US" sz="3600" b="1" dirty="0">
                <a:solidFill>
                  <a:schemeClr val="accent4">
                    <a:lumMod val="75000"/>
                  </a:schemeClr>
                </a:solidFill>
              </a:rPr>
              <a:t>Lighting and Electrical System</a:t>
            </a:r>
          </a:p>
        </p:txBody>
      </p:sp>
      <p:pic>
        <p:nvPicPr>
          <p:cNvPr id="4" name="Picture 3"/>
          <p:cNvPicPr>
            <a:picLocks noChangeAspect="1"/>
          </p:cNvPicPr>
          <p:nvPr/>
        </p:nvPicPr>
        <p:blipFill>
          <a:blip r:embed="rId3"/>
          <a:stretch>
            <a:fillRect/>
          </a:stretch>
        </p:blipFill>
        <p:spPr>
          <a:xfrm>
            <a:off x="5766664" y="1825625"/>
            <a:ext cx="5245238" cy="3269578"/>
          </a:xfrm>
          <a:prstGeom prst="rect">
            <a:avLst/>
          </a:prstGeom>
        </p:spPr>
      </p:pic>
      <p:sp>
        <p:nvSpPr>
          <p:cNvPr id="6" name="TextBox 5"/>
          <p:cNvSpPr txBox="1"/>
          <p:nvPr/>
        </p:nvSpPr>
        <p:spPr>
          <a:xfrm>
            <a:off x="5766664" y="5230140"/>
            <a:ext cx="4632358" cy="461665"/>
          </a:xfrm>
          <a:prstGeom prst="rect">
            <a:avLst/>
          </a:prstGeom>
          <a:noFill/>
        </p:spPr>
        <p:txBody>
          <a:bodyPr wrap="none" rtlCol="0">
            <a:spAutoFit/>
          </a:bodyPr>
          <a:lstStyle/>
          <a:p>
            <a:r>
              <a:rPr lang="en-US" sz="1200" dirty="0">
                <a:solidFill>
                  <a:srgbClr val="445469"/>
                </a:solidFill>
              </a:rPr>
              <a:t>Sources: </a:t>
            </a:r>
            <a:r>
              <a:rPr lang="en-US" sz="1200" dirty="0">
                <a:solidFill>
                  <a:srgbClr val="445469"/>
                </a:solidFill>
                <a:hlinkClick r:id="rId4"/>
              </a:rPr>
              <a:t>https://betterbuildingssolutioncenter.energy.gov/alliance/</a:t>
            </a:r>
          </a:p>
          <a:p>
            <a:r>
              <a:rPr lang="en-US" sz="1200" dirty="0">
                <a:solidFill>
                  <a:srgbClr val="445469"/>
                </a:solidFill>
                <a:hlinkClick r:id="rId4"/>
              </a:rPr>
              <a:t>technology-solution/lighting-electrical</a:t>
            </a:r>
            <a:endParaRPr lang="en-US" sz="1200" dirty="0">
              <a:solidFill>
                <a:srgbClr val="445469"/>
              </a:solidFill>
            </a:endParaRPr>
          </a:p>
        </p:txBody>
      </p:sp>
      <p:sp>
        <p:nvSpPr>
          <p:cNvPr id="8" name="Content Placeholder 2"/>
          <p:cNvSpPr txBox="1">
            <a:spLocks/>
          </p:cNvSpPr>
          <p:nvPr/>
        </p:nvSpPr>
        <p:spPr>
          <a:xfrm>
            <a:off x="-272186" y="1794299"/>
            <a:ext cx="6038850" cy="4812998"/>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sz="2400" dirty="0">
              <a:solidFill>
                <a:srgbClr val="445469"/>
              </a:solidFill>
            </a:endParaRPr>
          </a:p>
          <a:p>
            <a:pPr marL="800100" lvl="1" indent="-342900">
              <a:buFont typeface="Arial" panose="020B0604020202020204" pitchFamily="34" charset="0"/>
              <a:buChar char="•"/>
            </a:pPr>
            <a:r>
              <a:rPr sz="2400" b="1" dirty="0">
                <a:solidFill>
                  <a:srgbClr val="445469"/>
                </a:solidFill>
              </a:rPr>
              <a:t>Every electrical system should have sufficient capacity to serve the loads for which it is designed, plus spare capacity to meet anticipated growth.</a:t>
            </a:r>
          </a:p>
          <a:p>
            <a:pPr marL="800100" lvl="1" indent="-342900">
              <a:buFont typeface="Arial" panose="020B0604020202020204" pitchFamily="34" charset="0"/>
              <a:buChar char="•"/>
            </a:pPr>
            <a:r>
              <a:rPr sz="2400" b="1" dirty="0">
                <a:solidFill>
                  <a:srgbClr val="C00000"/>
                </a:solidFill>
              </a:rPr>
              <a:t>both present and future load requirements are included in the design data so that the design engineer can adequately size mains, switchgear, transformers, feeders, panel boards, and circuits to handle the future electrical needs of the facility.</a:t>
            </a:r>
          </a:p>
          <a:p>
            <a:pPr lvl="1"/>
            <a:endParaRPr sz="2400" dirty="0">
              <a:solidFill>
                <a:srgbClr val="445469"/>
              </a:solidFill>
            </a:endParaRPr>
          </a:p>
          <a:p>
            <a:pPr lvl="1"/>
            <a:endParaRPr sz="2400" dirty="0">
              <a:solidFill>
                <a:srgbClr val="445469"/>
              </a:solidFill>
            </a:endParaRPr>
          </a:p>
        </p:txBody>
      </p:sp>
    </p:spTree>
    <p:extLst>
      <p:ext uri="{BB962C8B-B14F-4D97-AF65-F5344CB8AC3E}">
        <p14:creationId xmlns:p14="http://schemas.microsoft.com/office/powerpoint/2010/main" val="2505854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ctr"/>
            <a:r>
              <a:rPr lang="en-US" sz="3600" b="1" dirty="0">
                <a:solidFill>
                  <a:schemeClr val="accent4">
                    <a:lumMod val="75000"/>
                  </a:schemeClr>
                </a:solidFill>
              </a:rPr>
              <a:t>Life Safety System</a:t>
            </a:r>
          </a:p>
        </p:txBody>
      </p:sp>
      <p:pic>
        <p:nvPicPr>
          <p:cNvPr id="4" name="Picture 3"/>
          <p:cNvPicPr>
            <a:picLocks noChangeAspect="1"/>
          </p:cNvPicPr>
          <p:nvPr/>
        </p:nvPicPr>
        <p:blipFill>
          <a:blip r:embed="rId3"/>
          <a:stretch>
            <a:fillRect/>
          </a:stretch>
        </p:blipFill>
        <p:spPr>
          <a:xfrm>
            <a:off x="838200" y="1825625"/>
            <a:ext cx="3749298" cy="4517383"/>
          </a:xfrm>
          <a:prstGeom prst="rect">
            <a:avLst/>
          </a:prstGeom>
        </p:spPr>
      </p:pic>
      <p:sp>
        <p:nvSpPr>
          <p:cNvPr id="6" name="TextBox 5"/>
          <p:cNvSpPr txBox="1"/>
          <p:nvPr/>
        </p:nvSpPr>
        <p:spPr>
          <a:xfrm>
            <a:off x="721580" y="6334780"/>
            <a:ext cx="5395580" cy="461665"/>
          </a:xfrm>
          <a:prstGeom prst="rect">
            <a:avLst/>
          </a:prstGeom>
          <a:noFill/>
        </p:spPr>
        <p:txBody>
          <a:bodyPr wrap="none" rtlCol="0">
            <a:spAutoFit/>
          </a:bodyPr>
          <a:lstStyle/>
          <a:p>
            <a:r>
              <a:rPr lang="en-US" sz="1200" dirty="0">
                <a:solidFill>
                  <a:srgbClr val="445469"/>
                </a:solidFill>
              </a:rPr>
              <a:t>Sources: </a:t>
            </a:r>
            <a:r>
              <a:rPr lang="en-US" sz="1200" dirty="0">
                <a:solidFill>
                  <a:srgbClr val="445469"/>
                </a:solidFill>
                <a:hlinkClick r:id="rId4"/>
              </a:rPr>
              <a:t>https://www.123rf.com/photo_103049661_water-equipment-for-fire-</a:t>
            </a:r>
          </a:p>
          <a:p>
            <a:r>
              <a:rPr lang="en-US" sz="1200" dirty="0">
                <a:solidFill>
                  <a:srgbClr val="445469"/>
                </a:solidFill>
                <a:hlinkClick r:id="rId4"/>
              </a:rPr>
              <a:t>protection-system-and-fire-hose-reel-in-building-fire-fighting-equipment.html</a:t>
            </a:r>
            <a:endParaRPr lang="en-US" sz="1200" dirty="0">
              <a:solidFill>
                <a:srgbClr val="445469"/>
              </a:solidFill>
            </a:endParaRPr>
          </a:p>
        </p:txBody>
      </p:sp>
      <p:sp>
        <p:nvSpPr>
          <p:cNvPr id="7" name="Content Placeholder 2"/>
          <p:cNvSpPr txBox="1">
            <a:spLocks/>
          </p:cNvSpPr>
          <p:nvPr/>
        </p:nvSpPr>
        <p:spPr>
          <a:xfrm>
            <a:off x="5703379" y="1690688"/>
            <a:ext cx="6038850" cy="4812998"/>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a:solidFill>
                <a:srgbClr val="445469"/>
              </a:solidFill>
            </a:endParaRPr>
          </a:p>
          <a:p>
            <a:pPr marL="800100" lvl="1" indent="-342900">
              <a:buFont typeface="Arial" panose="020B0604020202020204" pitchFamily="34" charset="0"/>
              <a:buChar char="•"/>
            </a:pPr>
            <a:r>
              <a:rPr sz="2800" b="1">
                <a:solidFill>
                  <a:srgbClr val="445469"/>
                </a:solidFill>
              </a:rPr>
              <a:t>Life safety systems are designed to control emergency situations that will disrupt normal operation. These emergencies are created primarily by fire, seismic events and power failure.</a:t>
            </a:r>
          </a:p>
          <a:p>
            <a:pPr marL="800100" lvl="1" indent="-342900">
              <a:buFont typeface="Arial" panose="020B0604020202020204" pitchFamily="34" charset="0"/>
              <a:buChar char="•"/>
            </a:pPr>
            <a:r>
              <a:rPr sz="2800" b="1">
                <a:solidFill>
                  <a:srgbClr val="C00000"/>
                </a:solidFill>
              </a:rPr>
              <a:t>Fire is the most pervasive of the three and accounts for the majority of costs associated with disaster.</a:t>
            </a:r>
          </a:p>
          <a:p>
            <a:pPr lvl="1"/>
            <a:endParaRPr>
              <a:solidFill>
                <a:srgbClr val="445469"/>
              </a:solidFill>
            </a:endParaRPr>
          </a:p>
          <a:p>
            <a:pPr lvl="1"/>
            <a:endParaRPr>
              <a:solidFill>
                <a:srgbClr val="445469"/>
              </a:solidFill>
            </a:endParaRPr>
          </a:p>
        </p:txBody>
      </p:sp>
    </p:spTree>
    <p:extLst>
      <p:ext uri="{BB962C8B-B14F-4D97-AF65-F5344CB8AC3E}">
        <p14:creationId xmlns:p14="http://schemas.microsoft.com/office/powerpoint/2010/main" val="2593795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ctr"/>
            <a:r>
              <a:rPr lang="en-US" sz="3600" b="1" dirty="0">
                <a:solidFill>
                  <a:schemeClr val="accent4">
                    <a:lumMod val="75000"/>
                  </a:schemeClr>
                </a:solidFill>
              </a:rPr>
              <a:t>Sanitation System</a:t>
            </a:r>
          </a:p>
        </p:txBody>
      </p:sp>
      <p:sp>
        <p:nvSpPr>
          <p:cNvPr id="6" name="TextBox 5"/>
          <p:cNvSpPr txBox="1"/>
          <p:nvPr/>
        </p:nvSpPr>
        <p:spPr>
          <a:xfrm>
            <a:off x="5354065" y="5080730"/>
            <a:ext cx="5429692" cy="461665"/>
          </a:xfrm>
          <a:prstGeom prst="rect">
            <a:avLst/>
          </a:prstGeom>
          <a:noFill/>
        </p:spPr>
        <p:txBody>
          <a:bodyPr wrap="none" rtlCol="0">
            <a:spAutoFit/>
          </a:bodyPr>
          <a:lstStyle/>
          <a:p>
            <a:r>
              <a:rPr lang="en-US" sz="1200" dirty="0">
                <a:solidFill>
                  <a:srgbClr val="445469"/>
                </a:solidFill>
              </a:rPr>
              <a:t>Sources: </a:t>
            </a:r>
            <a:r>
              <a:rPr lang="en-US" sz="1200" dirty="0">
                <a:solidFill>
                  <a:srgbClr val="445469"/>
                </a:solidFill>
                <a:hlinkClick r:id="rId3"/>
              </a:rPr>
              <a:t>https://www.researchgate.net/figure/Schematic-representtion-of-a-</a:t>
            </a:r>
          </a:p>
          <a:p>
            <a:r>
              <a:rPr lang="en-US" sz="1100" dirty="0">
                <a:solidFill>
                  <a:srgbClr val="445469"/>
                </a:solidFill>
                <a:hlinkClick r:id="rId3"/>
              </a:rPr>
              <a:t>sanitation-system-according-to-decentralised-sanitation-and_fig1_324926162</a:t>
            </a:r>
            <a:endParaRPr lang="en-US" sz="1200" dirty="0">
              <a:solidFill>
                <a:srgbClr val="445469"/>
              </a:solidFill>
            </a:endParaRPr>
          </a:p>
        </p:txBody>
      </p:sp>
      <p:pic>
        <p:nvPicPr>
          <p:cNvPr id="4" name="Picture 3"/>
          <p:cNvPicPr>
            <a:picLocks noChangeAspect="1"/>
          </p:cNvPicPr>
          <p:nvPr/>
        </p:nvPicPr>
        <p:blipFill>
          <a:blip r:embed="rId4"/>
          <a:stretch>
            <a:fillRect/>
          </a:stretch>
        </p:blipFill>
        <p:spPr>
          <a:xfrm>
            <a:off x="5767754" y="2083795"/>
            <a:ext cx="6206059" cy="3000375"/>
          </a:xfrm>
          <a:prstGeom prst="rect">
            <a:avLst/>
          </a:prstGeom>
        </p:spPr>
      </p:pic>
      <p:sp>
        <p:nvSpPr>
          <p:cNvPr id="7" name="Content Placeholder 2"/>
          <p:cNvSpPr txBox="1">
            <a:spLocks/>
          </p:cNvSpPr>
          <p:nvPr/>
        </p:nvSpPr>
        <p:spPr>
          <a:xfrm>
            <a:off x="-1" y="1690688"/>
            <a:ext cx="5558405" cy="4812998"/>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sz="2400" dirty="0">
              <a:solidFill>
                <a:srgbClr val="445469"/>
              </a:solidFill>
            </a:endParaRPr>
          </a:p>
          <a:p>
            <a:pPr marL="800100" lvl="1" indent="-342900">
              <a:buFont typeface="Arial" panose="020B0604020202020204" pitchFamily="34" charset="0"/>
              <a:buChar char="•"/>
            </a:pPr>
            <a:r>
              <a:rPr sz="2400" b="1" dirty="0">
                <a:solidFill>
                  <a:srgbClr val="445469"/>
                </a:solidFill>
              </a:rPr>
              <a:t>Sanitation systems consist of a hot and cold water supply, a distribution network to supply portable and cleansing water, and a collection network for refuse.</a:t>
            </a:r>
          </a:p>
          <a:p>
            <a:pPr marL="800100" lvl="1" indent="-342900">
              <a:buFont typeface="Arial" panose="020B0604020202020204" pitchFamily="34" charset="0"/>
              <a:buChar char="•"/>
            </a:pPr>
            <a:r>
              <a:rPr sz="2400" b="1" dirty="0">
                <a:solidFill>
                  <a:srgbClr val="C00000"/>
                </a:solidFill>
              </a:rPr>
              <a:t>The plumbing system, which typically handles the supply of hot and cold water, and the sewage system form the bulk of the sanitation system.</a:t>
            </a:r>
          </a:p>
          <a:p>
            <a:pPr lvl="1"/>
            <a:endParaRPr sz="2400" dirty="0">
              <a:solidFill>
                <a:srgbClr val="445469"/>
              </a:solidFill>
            </a:endParaRPr>
          </a:p>
          <a:p>
            <a:pPr lvl="1"/>
            <a:endParaRPr sz="2400" dirty="0">
              <a:solidFill>
                <a:srgbClr val="445469"/>
              </a:solidFill>
            </a:endParaRPr>
          </a:p>
        </p:txBody>
      </p:sp>
    </p:spTree>
    <p:extLst>
      <p:ext uri="{BB962C8B-B14F-4D97-AF65-F5344CB8AC3E}">
        <p14:creationId xmlns:p14="http://schemas.microsoft.com/office/powerpoint/2010/main" val="1633326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8256"/>
          </a:xfrm>
        </p:spPr>
        <p:txBody>
          <a:bodyPr/>
          <a:lstStyle/>
          <a:p>
            <a:pPr algn="ctr"/>
            <a:r>
              <a:rPr lang="en-US" sz="3600" b="1" dirty="0">
                <a:solidFill>
                  <a:schemeClr val="accent4">
                    <a:lumMod val="75000"/>
                  </a:schemeClr>
                </a:solidFill>
              </a:rPr>
              <a:t>Building Automation System</a:t>
            </a: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838200" y="5848757"/>
            <a:ext cx="6096000" cy="276999"/>
          </a:xfrm>
          <a:prstGeom prst="rect">
            <a:avLst/>
          </a:prstGeom>
        </p:spPr>
        <p:txBody>
          <a:bodyPr>
            <a:spAutoFit/>
          </a:bodyPr>
          <a:lstStyle/>
          <a:p>
            <a:r>
              <a:rPr lang="en-US" sz="1200" dirty="0">
                <a:solidFill>
                  <a:srgbClr val="445469"/>
                </a:solidFill>
              </a:rPr>
              <a:t>Sources: </a:t>
            </a:r>
            <a:r>
              <a:rPr lang="en-US" sz="1200" dirty="0">
                <a:solidFill>
                  <a:srgbClr val="445469"/>
                </a:solidFill>
                <a:hlinkClick r:id="rId3"/>
              </a:rPr>
              <a:t>https://testindo.com/kategori/246/building-automation-system</a:t>
            </a:r>
            <a:endParaRPr lang="en-US" sz="1200" dirty="0">
              <a:solidFill>
                <a:srgbClr val="445469"/>
              </a:solidFill>
            </a:endParaRPr>
          </a:p>
        </p:txBody>
      </p:sp>
      <p:pic>
        <p:nvPicPr>
          <p:cNvPr id="6" name="Picture 5"/>
          <p:cNvPicPr>
            <a:picLocks noChangeAspect="1"/>
          </p:cNvPicPr>
          <p:nvPr/>
        </p:nvPicPr>
        <p:blipFill>
          <a:blip r:embed="rId4"/>
          <a:stretch>
            <a:fillRect/>
          </a:stretch>
        </p:blipFill>
        <p:spPr>
          <a:xfrm>
            <a:off x="838200" y="1825625"/>
            <a:ext cx="4143375" cy="3971925"/>
          </a:xfrm>
          <a:prstGeom prst="rect">
            <a:avLst/>
          </a:prstGeom>
        </p:spPr>
      </p:pic>
      <p:sp>
        <p:nvSpPr>
          <p:cNvPr id="7" name="Content Placeholder 2"/>
          <p:cNvSpPr txBox="1">
            <a:spLocks/>
          </p:cNvSpPr>
          <p:nvPr/>
        </p:nvSpPr>
        <p:spPr>
          <a:xfrm>
            <a:off x="5703379" y="1690688"/>
            <a:ext cx="6038850" cy="3795725"/>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sz="2400" dirty="0">
              <a:solidFill>
                <a:srgbClr val="445469"/>
              </a:solidFill>
            </a:endParaRPr>
          </a:p>
          <a:p>
            <a:pPr lvl="1"/>
            <a:r>
              <a:rPr sz="2400" b="1" dirty="0">
                <a:solidFill>
                  <a:srgbClr val="445469"/>
                </a:solidFill>
              </a:rPr>
              <a:t>Building automation systems link most of the previously discussed systems together via systems integration into a central control point of process control devices, temperature and humidity measurements, alarm and security systems, lighting controls, and heating, ventilation, and air conditioning monitoring and control.</a:t>
            </a:r>
            <a:endParaRPr sz="2400" dirty="0">
              <a:solidFill>
                <a:srgbClr val="445469"/>
              </a:solidFill>
            </a:endParaRPr>
          </a:p>
          <a:p>
            <a:pPr lvl="1"/>
            <a:endParaRPr sz="2400" dirty="0">
              <a:solidFill>
                <a:srgbClr val="445469"/>
              </a:solidFill>
            </a:endParaRPr>
          </a:p>
        </p:txBody>
      </p:sp>
    </p:spTree>
    <p:extLst>
      <p:ext uri="{BB962C8B-B14F-4D97-AF65-F5344CB8AC3E}">
        <p14:creationId xmlns:p14="http://schemas.microsoft.com/office/powerpoint/2010/main" val="606183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31596"/>
          </a:xfrm>
        </p:spPr>
        <p:txBody>
          <a:bodyPr/>
          <a:lstStyle/>
          <a:p>
            <a:pPr algn="ctr"/>
            <a:r>
              <a:rPr lang="en-US" sz="3600" b="1" dirty="0">
                <a:solidFill>
                  <a:schemeClr val="accent4">
                    <a:lumMod val="75000"/>
                  </a:schemeClr>
                </a:solidFill>
              </a:rPr>
              <a:t>Computerized Maintenance Management System</a:t>
            </a:r>
          </a:p>
        </p:txBody>
      </p:sp>
      <p:pic>
        <p:nvPicPr>
          <p:cNvPr id="4" name="Picture 3"/>
          <p:cNvPicPr>
            <a:picLocks noChangeAspect="1"/>
          </p:cNvPicPr>
          <p:nvPr/>
        </p:nvPicPr>
        <p:blipFill>
          <a:blip r:embed="rId3"/>
          <a:stretch>
            <a:fillRect/>
          </a:stretch>
        </p:blipFill>
        <p:spPr>
          <a:xfrm>
            <a:off x="5782483" y="1758156"/>
            <a:ext cx="5471672" cy="3276600"/>
          </a:xfrm>
          <a:prstGeom prst="rect">
            <a:avLst/>
          </a:prstGeom>
        </p:spPr>
      </p:pic>
      <p:sp>
        <p:nvSpPr>
          <p:cNvPr id="6" name="Rectangle 5"/>
          <p:cNvSpPr/>
          <p:nvPr/>
        </p:nvSpPr>
        <p:spPr>
          <a:xfrm>
            <a:off x="5627176" y="5102225"/>
            <a:ext cx="6096000" cy="461665"/>
          </a:xfrm>
          <a:prstGeom prst="rect">
            <a:avLst/>
          </a:prstGeom>
        </p:spPr>
        <p:txBody>
          <a:bodyPr>
            <a:spAutoFit/>
          </a:bodyPr>
          <a:lstStyle/>
          <a:p>
            <a:r>
              <a:rPr lang="en-US" sz="1200" dirty="0">
                <a:solidFill>
                  <a:srgbClr val="445469"/>
                </a:solidFill>
              </a:rPr>
              <a:t>Sources: </a:t>
            </a:r>
            <a:r>
              <a:rPr lang="en-US" sz="1200" dirty="0">
                <a:solidFill>
                  <a:srgbClr val="445469"/>
                </a:solidFill>
                <a:hlinkClick r:id="rId4"/>
              </a:rPr>
              <a:t>https://www.researchgate.net/figure/2-Examples-of-functions-of-CMMS-7_fig4_308379654</a:t>
            </a:r>
            <a:endParaRPr lang="en-US" sz="1200" dirty="0">
              <a:solidFill>
                <a:srgbClr val="445469"/>
              </a:solidFill>
            </a:endParaRPr>
          </a:p>
        </p:txBody>
      </p:sp>
      <p:sp>
        <p:nvSpPr>
          <p:cNvPr id="7" name="Content Placeholder 2"/>
          <p:cNvSpPr txBox="1">
            <a:spLocks/>
          </p:cNvSpPr>
          <p:nvPr/>
        </p:nvSpPr>
        <p:spPr>
          <a:xfrm>
            <a:off x="213263" y="1690688"/>
            <a:ext cx="5569219" cy="4812998"/>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a:solidFill>
                <a:srgbClr val="445469"/>
              </a:solidFill>
            </a:endParaRPr>
          </a:p>
          <a:p>
            <a:pPr lvl="1"/>
            <a:r>
              <a:rPr sz="2800" b="1">
                <a:solidFill>
                  <a:srgbClr val="445469"/>
                </a:solidFill>
              </a:rPr>
              <a:t>The computerized maintenance management systems support long-term physical asset management and day-to-day maintenance.</a:t>
            </a:r>
            <a:endParaRPr>
              <a:solidFill>
                <a:srgbClr val="445469"/>
              </a:solidFill>
            </a:endParaRPr>
          </a:p>
          <a:p>
            <a:pPr lvl="1"/>
            <a:endParaRPr>
              <a:solidFill>
                <a:srgbClr val="445469"/>
              </a:solidFill>
            </a:endParaRPr>
          </a:p>
        </p:txBody>
      </p:sp>
    </p:spTree>
    <p:extLst>
      <p:ext uri="{BB962C8B-B14F-4D97-AF65-F5344CB8AC3E}">
        <p14:creationId xmlns:p14="http://schemas.microsoft.com/office/powerpoint/2010/main" val="3604458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135106" y="1981553"/>
            <a:ext cx="7165004" cy="2259190"/>
          </a:xfrm>
          <a:solidFill>
            <a:schemeClr val="accent5">
              <a:lumMod val="40000"/>
              <a:lumOff val="60000"/>
            </a:schemeClr>
          </a:solidFill>
        </p:spPr>
        <p:txBody>
          <a:bodyPr/>
          <a:lstStyle/>
          <a:p>
            <a:pPr algn="ctr"/>
            <a:endParaRPr lang="en-US" sz="4800" dirty="0"/>
          </a:p>
          <a:p>
            <a:pPr algn="ctr"/>
            <a:r>
              <a:rPr lang="en-US" sz="4800" b="1" dirty="0"/>
              <a:t>Facilities Layout</a:t>
            </a:r>
          </a:p>
        </p:txBody>
      </p:sp>
      <p:sp>
        <p:nvSpPr>
          <p:cNvPr id="4" name="Slide Number Placeholder 3"/>
          <p:cNvSpPr>
            <a:spLocks noGrp="1"/>
          </p:cNvSpPr>
          <p:nvPr>
            <p:ph type="sldNum" sz="quarter" idx="17"/>
          </p:nvPr>
        </p:nvSpPr>
        <p:spPr/>
        <p:txBody>
          <a:bodyPr/>
          <a:lstStyle/>
          <a:p>
            <a:pPr>
              <a:defRPr/>
            </a:pPr>
            <a:fld id="{D2AD496B-29E3-436B-83FA-A88F198FFB68}" type="slidenum">
              <a:rPr lang="en-US" smtClean="0">
                <a:solidFill>
                  <a:srgbClr val="445469">
                    <a:tint val="75000"/>
                  </a:srgbClr>
                </a:solidFill>
              </a:rPr>
              <a:pPr>
                <a:defRPr/>
              </a:pPr>
              <a:t>31</a:t>
            </a:fld>
            <a:endParaRPr lang="en-US" dirty="0">
              <a:solidFill>
                <a:srgbClr val="445469">
                  <a:tint val="75000"/>
                </a:srgbClr>
              </a:solidFill>
            </a:endParaRPr>
          </a:p>
        </p:txBody>
      </p:sp>
      <p:pic>
        <p:nvPicPr>
          <p:cNvPr id="6" name="Picture 5" descr="Store buiding island isometric concept Free Vector"/>
          <p:cNvPicPr/>
          <p:nvPr/>
        </p:nvPicPr>
        <p:blipFill>
          <a:blip r:embed="rId2">
            <a:extLst>
              <a:ext uri="{28A0092B-C50C-407E-A947-70E740481C1C}">
                <a14:useLocalDpi xmlns:a14="http://schemas.microsoft.com/office/drawing/2010/main" val="0"/>
              </a:ext>
            </a:extLst>
          </a:blip>
          <a:srcRect/>
          <a:stretch>
            <a:fillRect/>
          </a:stretch>
        </p:blipFill>
        <p:spPr bwMode="auto">
          <a:xfrm>
            <a:off x="1143580" y="1724526"/>
            <a:ext cx="2738610" cy="2587307"/>
          </a:xfrm>
          <a:prstGeom prst="rect">
            <a:avLst/>
          </a:prstGeom>
          <a:noFill/>
          <a:ln>
            <a:noFill/>
          </a:ln>
        </p:spPr>
      </p:pic>
    </p:spTree>
    <p:extLst>
      <p:ext uri="{BB962C8B-B14F-4D97-AF65-F5344CB8AC3E}">
        <p14:creationId xmlns:p14="http://schemas.microsoft.com/office/powerpoint/2010/main" val="2832545214"/>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Facilities Layout</a:t>
            </a:r>
          </a:p>
        </p:txBody>
      </p:sp>
      <p:sp>
        <p:nvSpPr>
          <p:cNvPr id="3" name="Content Placeholder 2"/>
          <p:cNvSpPr>
            <a:spLocks noGrp="1"/>
          </p:cNvSpPr>
          <p:nvPr>
            <p:ph idx="1"/>
          </p:nvPr>
        </p:nvSpPr>
        <p:spPr>
          <a:xfrm>
            <a:off x="883920" y="2275182"/>
            <a:ext cx="4297680" cy="4525963"/>
          </a:xfrm>
        </p:spPr>
        <p:txBody>
          <a:bodyPr/>
          <a:lstStyle/>
          <a:p>
            <a:r>
              <a:rPr lang="en-US" b="1" u="sng" dirty="0">
                <a:solidFill>
                  <a:schemeClr val="accent5">
                    <a:lumMod val="75000"/>
                  </a:schemeClr>
                </a:solidFill>
              </a:rPr>
              <a:t>Facilities Layout</a:t>
            </a:r>
          </a:p>
          <a:p>
            <a:pPr lvl="1"/>
            <a:r>
              <a:rPr lang="en-US" dirty="0"/>
              <a:t>Consists of all equipment, machinery and furnishings within the building/facilities.</a:t>
            </a:r>
          </a:p>
        </p:txBody>
      </p:sp>
      <p:pic>
        <p:nvPicPr>
          <p:cNvPr id="3076" name="Picture 4" descr="C:\Users\TEMP\Downloads\VEM - Plant layout.jpg"/>
          <p:cNvPicPr>
            <a:picLocks noChangeAspect="1" noChangeArrowheads="1"/>
          </p:cNvPicPr>
          <p:nvPr/>
        </p:nvPicPr>
        <p:blipFill>
          <a:blip r:embed="rId3" cstate="print"/>
          <a:srcRect/>
          <a:stretch>
            <a:fillRect/>
          </a:stretch>
        </p:blipFill>
        <p:spPr bwMode="auto">
          <a:xfrm>
            <a:off x="5364485" y="1778523"/>
            <a:ext cx="5795010" cy="3479281"/>
          </a:xfrm>
          <a:prstGeom prst="rect">
            <a:avLst/>
          </a:prstGeom>
          <a:noFill/>
        </p:spPr>
      </p:pic>
    </p:spTree>
    <p:extLst>
      <p:ext uri="{BB962C8B-B14F-4D97-AF65-F5344CB8AC3E}">
        <p14:creationId xmlns:p14="http://schemas.microsoft.com/office/powerpoint/2010/main" val="418772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mso7880F"/>
          <p:cNvPicPr>
            <a:picLocks noGrp="1" noChangeAspect="1" noChangeArrowheads="1"/>
          </p:cNvPicPr>
          <p:nvPr>
            <p:ph idx="1"/>
          </p:nvPr>
        </p:nvPicPr>
        <p:blipFill>
          <a:blip r:embed="rId3">
            <a:clrChange>
              <a:clrFrom>
                <a:srgbClr val="FEFEFE"/>
              </a:clrFrom>
              <a:clrTo>
                <a:srgbClr val="FEFEFE">
                  <a:alpha val="0"/>
                </a:srgbClr>
              </a:clrTo>
            </a:clrChange>
          </a:blip>
          <a:srcRect l="37982" t="78224" r="13353" b="1746"/>
          <a:stretch>
            <a:fillRect/>
          </a:stretch>
        </p:blipFill>
        <p:spPr bwMode="auto">
          <a:xfrm>
            <a:off x="917217" y="1066801"/>
            <a:ext cx="10340566" cy="5019692"/>
          </a:xfrm>
          <a:prstGeom prst="rect">
            <a:avLst/>
          </a:prstGeom>
          <a:noFill/>
        </p:spPr>
      </p:pic>
      <p:sp>
        <p:nvSpPr>
          <p:cNvPr id="6" name="Title 1"/>
          <p:cNvSpPr txBox="1">
            <a:spLocks/>
          </p:cNvSpPr>
          <p:nvPr/>
        </p:nvSpPr>
        <p:spPr bwMode="auto">
          <a:xfrm>
            <a:off x="2726421" y="484983"/>
            <a:ext cx="7357145" cy="857256"/>
          </a:xfrm>
          <a:prstGeom prst="rect">
            <a:avLst/>
          </a:prstGeom>
          <a:solidFill>
            <a:schemeClr val="accent4">
              <a:lumMod val="50000"/>
            </a:schemeClr>
          </a:solidFill>
          <a:ln w="38100" cap="flat" cmpd="sng" algn="ctr">
            <a:solidFill>
              <a:schemeClr val="lt1"/>
            </a:solidFill>
            <a:prstDash val="solid"/>
            <a:miter lim="800000"/>
            <a:headEnd/>
            <a:tailEnd/>
          </a:ln>
        </p:spPr>
        <p:style>
          <a:lnRef idx="3">
            <a:schemeClr val="lt1"/>
          </a:lnRef>
          <a:fillRef idx="1">
            <a:schemeClr val="accent2"/>
          </a:fillRef>
          <a:effectRef idx="1">
            <a:schemeClr val="accent2"/>
          </a:effectRef>
          <a:fontRef idx="minor">
            <a:schemeClr val="lt1"/>
          </a:fontRef>
        </p:style>
        <p:txBody>
          <a:bodyPr vert="horz" wrap="square" lIns="109728" tIns="54864" rIns="109728" bIns="54864" numCol="1" anchor="ctr" anchorCtr="0" compatLnSpc="1">
            <a:prstTxWarp prst="textNoShape">
              <a:avLst/>
            </a:prstTxWarp>
          </a:bodyPr>
          <a:lstStyle/>
          <a:p>
            <a:pPr algn="ctr" fontAlgn="base">
              <a:spcBef>
                <a:spcPct val="0"/>
              </a:spcBef>
              <a:spcAft>
                <a:spcPct val="0"/>
              </a:spcAft>
              <a:defRPr/>
            </a:pPr>
            <a:r>
              <a:rPr lang="id-ID" sz="4800" dirty="0">
                <a:solidFill>
                  <a:prstClr val="white"/>
                </a:solidFill>
              </a:rPr>
              <a:t>Material Flow</a:t>
            </a:r>
            <a:endParaRPr lang="en-US" sz="4800" kern="0" dirty="0">
              <a:solidFill>
                <a:prstClr val="white"/>
              </a:solidFill>
            </a:endParaRPr>
          </a:p>
        </p:txBody>
      </p:sp>
    </p:spTree>
    <p:extLst>
      <p:ext uri="{BB962C8B-B14F-4D97-AF65-F5344CB8AC3E}">
        <p14:creationId xmlns:p14="http://schemas.microsoft.com/office/powerpoint/2010/main" val="577283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2324074" y="1628763"/>
          <a:ext cx="7338077" cy="3318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txBox="1">
            <a:spLocks/>
          </p:cNvSpPr>
          <p:nvPr/>
        </p:nvSpPr>
        <p:spPr bwMode="auto">
          <a:xfrm>
            <a:off x="2390861" y="610818"/>
            <a:ext cx="7608815" cy="857256"/>
          </a:xfrm>
          <a:prstGeom prst="rect">
            <a:avLst/>
          </a:prstGeom>
          <a:solidFill>
            <a:schemeClr val="accent4">
              <a:lumMod val="50000"/>
            </a:schemeClr>
          </a:solidFill>
          <a:ln w="38100" cap="flat" cmpd="sng" algn="ctr">
            <a:solidFill>
              <a:schemeClr val="lt1"/>
            </a:solidFill>
            <a:prstDash val="solid"/>
            <a:miter lim="800000"/>
            <a:headEnd/>
            <a:tailEnd/>
          </a:ln>
        </p:spPr>
        <p:style>
          <a:lnRef idx="3">
            <a:schemeClr val="lt1"/>
          </a:lnRef>
          <a:fillRef idx="1">
            <a:schemeClr val="accent2"/>
          </a:fillRef>
          <a:effectRef idx="1">
            <a:schemeClr val="accent2"/>
          </a:effectRef>
          <a:fontRef idx="minor">
            <a:schemeClr val="lt1"/>
          </a:fontRef>
        </p:style>
        <p:txBody>
          <a:bodyPr vert="horz" wrap="square" lIns="109728" tIns="54864" rIns="109728" bIns="54864" numCol="1" anchor="ctr" anchorCtr="0" compatLnSpc="1">
            <a:prstTxWarp prst="textNoShape">
              <a:avLst/>
            </a:prstTxWarp>
          </a:bodyPr>
          <a:lstStyle/>
          <a:p>
            <a:pPr algn="ctr" fontAlgn="base">
              <a:spcBef>
                <a:spcPct val="0"/>
              </a:spcBef>
              <a:spcAft>
                <a:spcPct val="0"/>
              </a:spcAft>
              <a:defRPr/>
            </a:pPr>
            <a:r>
              <a:rPr lang="id-ID" sz="4800" dirty="0">
                <a:solidFill>
                  <a:prstClr val="white"/>
                </a:solidFill>
              </a:rPr>
              <a:t>Layout Type</a:t>
            </a:r>
            <a:endParaRPr lang="en-US" sz="4800" kern="0" dirty="0">
              <a:solidFill>
                <a:prstClr val="white"/>
              </a:solidFill>
            </a:endParaRPr>
          </a:p>
        </p:txBody>
      </p:sp>
    </p:spTree>
    <p:extLst>
      <p:ext uri="{BB962C8B-B14F-4D97-AF65-F5344CB8AC3E}">
        <p14:creationId xmlns:p14="http://schemas.microsoft.com/office/powerpoint/2010/main" val="1235061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p:cNvSpPr txBox="1">
            <a:spLocks/>
          </p:cNvSpPr>
          <p:nvPr/>
        </p:nvSpPr>
        <p:spPr bwMode="auto">
          <a:xfrm>
            <a:off x="2015112" y="499399"/>
            <a:ext cx="7961152" cy="857256"/>
          </a:xfrm>
          <a:prstGeom prst="rect">
            <a:avLst/>
          </a:prstGeom>
          <a:solidFill>
            <a:schemeClr val="accent4">
              <a:lumMod val="50000"/>
            </a:schemeClr>
          </a:solidFill>
          <a:ln w="38100" cap="flat" cmpd="sng" algn="ctr">
            <a:solidFill>
              <a:schemeClr val="lt1"/>
            </a:solidFill>
            <a:prstDash val="solid"/>
            <a:miter lim="800000"/>
            <a:headEnd/>
            <a:tailEnd/>
          </a:ln>
        </p:spPr>
        <p:style>
          <a:lnRef idx="3">
            <a:schemeClr val="lt1"/>
          </a:lnRef>
          <a:fillRef idx="1">
            <a:schemeClr val="accent2"/>
          </a:fillRef>
          <a:effectRef idx="1">
            <a:schemeClr val="accent2"/>
          </a:effectRef>
          <a:fontRef idx="minor">
            <a:schemeClr val="lt1"/>
          </a:fontRef>
        </p:style>
        <p:txBody>
          <a:bodyPr vert="horz" wrap="square" lIns="109728" tIns="54864" rIns="109728" bIns="54864" numCol="1" anchor="ctr" anchorCtr="0" compatLnSpc="1">
            <a:prstTxWarp prst="textNoShape">
              <a:avLst/>
            </a:prstTxWarp>
          </a:bodyPr>
          <a:lstStyle/>
          <a:p>
            <a:pPr algn="ctr" fontAlgn="base">
              <a:spcBef>
                <a:spcPct val="0"/>
              </a:spcBef>
              <a:spcAft>
                <a:spcPct val="0"/>
              </a:spcAft>
              <a:defRPr/>
            </a:pPr>
            <a:r>
              <a:rPr lang="id-ID" sz="4800" dirty="0">
                <a:solidFill>
                  <a:prstClr val="white"/>
                </a:solidFill>
              </a:rPr>
              <a:t>Product Layout</a:t>
            </a:r>
            <a:endParaRPr lang="en-US" sz="4800" kern="0" dirty="0">
              <a:solidFill>
                <a:prstClr val="white"/>
              </a:solidFill>
            </a:endParaRPr>
          </a:p>
        </p:txBody>
      </p:sp>
      <p:pic>
        <p:nvPicPr>
          <p:cNvPr id="3" name="Picture 2"/>
          <p:cNvPicPr>
            <a:picLocks noChangeAspect="1"/>
          </p:cNvPicPr>
          <p:nvPr/>
        </p:nvPicPr>
        <p:blipFill>
          <a:blip r:embed="rId3">
            <a:duotone>
              <a:prstClr val="black"/>
              <a:schemeClr val="bg2">
                <a:tint val="45000"/>
                <a:satMod val="400000"/>
              </a:schemeClr>
            </a:duotone>
          </a:blip>
          <a:stretch>
            <a:fillRect/>
          </a:stretch>
        </p:blipFill>
        <p:spPr>
          <a:xfrm>
            <a:off x="2015111" y="1514797"/>
            <a:ext cx="8184605" cy="3553149"/>
          </a:xfrm>
          <a:prstGeom prst="rect">
            <a:avLst/>
          </a:prstGeom>
        </p:spPr>
      </p:pic>
    </p:spTree>
    <p:extLst>
      <p:ext uri="{BB962C8B-B14F-4D97-AF65-F5344CB8AC3E}">
        <p14:creationId xmlns:p14="http://schemas.microsoft.com/office/powerpoint/2010/main" val="827912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1"/>
          <p:cNvSpPr txBox="1">
            <a:spLocks/>
          </p:cNvSpPr>
          <p:nvPr/>
        </p:nvSpPr>
        <p:spPr bwMode="auto">
          <a:xfrm>
            <a:off x="2323750" y="553674"/>
            <a:ext cx="7734650" cy="857256"/>
          </a:xfrm>
          <a:prstGeom prst="rect">
            <a:avLst/>
          </a:prstGeom>
          <a:solidFill>
            <a:schemeClr val="accent4">
              <a:lumMod val="50000"/>
            </a:schemeClr>
          </a:solidFill>
          <a:ln w="38100" cap="flat" cmpd="sng" algn="ctr">
            <a:solidFill>
              <a:schemeClr val="lt1"/>
            </a:solidFill>
            <a:prstDash val="solid"/>
            <a:miter lim="800000"/>
            <a:headEnd/>
            <a:tailEnd/>
          </a:ln>
        </p:spPr>
        <p:style>
          <a:lnRef idx="3">
            <a:schemeClr val="lt1"/>
          </a:lnRef>
          <a:fillRef idx="1">
            <a:schemeClr val="accent2"/>
          </a:fillRef>
          <a:effectRef idx="1">
            <a:schemeClr val="accent2"/>
          </a:effectRef>
          <a:fontRef idx="minor">
            <a:schemeClr val="lt1"/>
          </a:fontRef>
        </p:style>
        <p:txBody>
          <a:bodyPr vert="horz" wrap="square" lIns="109728" tIns="54864" rIns="109728" bIns="54864" numCol="1" anchor="ctr" anchorCtr="0" compatLnSpc="1">
            <a:prstTxWarp prst="textNoShape">
              <a:avLst/>
            </a:prstTxWarp>
          </a:bodyPr>
          <a:lstStyle/>
          <a:p>
            <a:pPr algn="ctr" fontAlgn="base">
              <a:spcBef>
                <a:spcPct val="0"/>
              </a:spcBef>
              <a:spcAft>
                <a:spcPct val="0"/>
              </a:spcAft>
              <a:defRPr/>
            </a:pPr>
            <a:r>
              <a:rPr lang="id-ID" sz="4800" dirty="0">
                <a:solidFill>
                  <a:prstClr val="white"/>
                </a:solidFill>
              </a:rPr>
              <a:t>Proce</a:t>
            </a:r>
            <a:r>
              <a:rPr lang="en-US" sz="4800" dirty="0">
                <a:solidFill>
                  <a:prstClr val="white"/>
                </a:solidFill>
              </a:rPr>
              <a:t>s</a:t>
            </a:r>
            <a:r>
              <a:rPr lang="id-ID" sz="4800" dirty="0">
                <a:solidFill>
                  <a:prstClr val="white"/>
                </a:solidFill>
              </a:rPr>
              <a:t>s Layout</a:t>
            </a:r>
            <a:endParaRPr lang="en-US" sz="4800" kern="0" dirty="0">
              <a:solidFill>
                <a:prstClr val="white"/>
              </a:solidFill>
            </a:endParaRPr>
          </a:p>
        </p:txBody>
      </p:sp>
      <p:pic>
        <p:nvPicPr>
          <p:cNvPr id="3" name="Picture 2"/>
          <p:cNvPicPr>
            <a:picLocks noChangeAspect="1"/>
          </p:cNvPicPr>
          <p:nvPr/>
        </p:nvPicPr>
        <p:blipFill>
          <a:blip r:embed="rId3"/>
          <a:stretch>
            <a:fillRect/>
          </a:stretch>
        </p:blipFill>
        <p:spPr>
          <a:xfrm rot="16200000">
            <a:off x="4279577" y="-496186"/>
            <a:ext cx="3822996" cy="8196350"/>
          </a:xfrm>
          <a:prstGeom prst="rect">
            <a:avLst/>
          </a:prstGeom>
        </p:spPr>
      </p:pic>
    </p:spTree>
    <p:extLst>
      <p:ext uri="{BB962C8B-B14F-4D97-AF65-F5344CB8AC3E}">
        <p14:creationId xmlns:p14="http://schemas.microsoft.com/office/powerpoint/2010/main" val="20533736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rot="16200000">
            <a:off x="4166072" y="-1165283"/>
            <a:ext cx="3901619" cy="9763563"/>
          </a:xfrm>
          <a:prstGeom prst="rect">
            <a:avLst/>
          </a:prstGeom>
        </p:spPr>
      </p:pic>
      <p:sp>
        <p:nvSpPr>
          <p:cNvPr id="18" name="Title 1"/>
          <p:cNvSpPr txBox="1">
            <a:spLocks/>
          </p:cNvSpPr>
          <p:nvPr/>
        </p:nvSpPr>
        <p:spPr bwMode="auto">
          <a:xfrm>
            <a:off x="2172749" y="860276"/>
            <a:ext cx="7969541" cy="857256"/>
          </a:xfrm>
          <a:prstGeom prst="rect">
            <a:avLst/>
          </a:prstGeom>
          <a:solidFill>
            <a:schemeClr val="accent4">
              <a:lumMod val="50000"/>
            </a:schemeClr>
          </a:solidFill>
          <a:ln w="38100" cap="flat" cmpd="sng" algn="ctr">
            <a:solidFill>
              <a:schemeClr val="lt1"/>
            </a:solidFill>
            <a:prstDash val="solid"/>
            <a:miter lim="800000"/>
            <a:headEnd/>
            <a:tailEnd/>
          </a:ln>
        </p:spPr>
        <p:style>
          <a:lnRef idx="3">
            <a:schemeClr val="lt1"/>
          </a:lnRef>
          <a:fillRef idx="1">
            <a:schemeClr val="accent2"/>
          </a:fillRef>
          <a:effectRef idx="1">
            <a:schemeClr val="accent2"/>
          </a:effectRef>
          <a:fontRef idx="minor">
            <a:schemeClr val="lt1"/>
          </a:fontRef>
        </p:style>
        <p:txBody>
          <a:bodyPr vert="horz" wrap="square" lIns="109728" tIns="54864" rIns="109728" bIns="54864" numCol="1" anchor="ctr" anchorCtr="0" compatLnSpc="1">
            <a:prstTxWarp prst="textNoShape">
              <a:avLst/>
            </a:prstTxWarp>
          </a:bodyPr>
          <a:lstStyle/>
          <a:p>
            <a:pPr algn="ctr" fontAlgn="base">
              <a:spcBef>
                <a:spcPct val="0"/>
              </a:spcBef>
              <a:spcAft>
                <a:spcPct val="0"/>
              </a:spcAft>
              <a:defRPr/>
            </a:pPr>
            <a:r>
              <a:rPr lang="id-ID" sz="4800" dirty="0">
                <a:solidFill>
                  <a:prstClr val="white"/>
                </a:solidFill>
              </a:rPr>
              <a:t>Product </a:t>
            </a:r>
            <a:r>
              <a:rPr lang="en-US" sz="4800" dirty="0">
                <a:solidFill>
                  <a:prstClr val="white"/>
                </a:solidFill>
              </a:rPr>
              <a:t>Family </a:t>
            </a:r>
            <a:r>
              <a:rPr lang="id-ID" sz="4800" dirty="0">
                <a:solidFill>
                  <a:prstClr val="white"/>
                </a:solidFill>
              </a:rPr>
              <a:t>Layout</a:t>
            </a:r>
            <a:endParaRPr lang="en-US" sz="4800" kern="0" dirty="0">
              <a:solidFill>
                <a:prstClr val="white"/>
              </a:solidFill>
            </a:endParaRPr>
          </a:p>
        </p:txBody>
      </p:sp>
    </p:spTree>
    <p:extLst>
      <p:ext uri="{BB962C8B-B14F-4D97-AF65-F5344CB8AC3E}">
        <p14:creationId xmlns:p14="http://schemas.microsoft.com/office/powerpoint/2010/main" val="2348164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bwMode="auto">
          <a:xfrm>
            <a:off x="2097248" y="812154"/>
            <a:ext cx="8229600" cy="857256"/>
          </a:xfrm>
          <a:prstGeom prst="rect">
            <a:avLst/>
          </a:prstGeom>
          <a:solidFill>
            <a:schemeClr val="accent4">
              <a:lumMod val="50000"/>
            </a:schemeClr>
          </a:solidFill>
          <a:ln w="38100" cap="flat" cmpd="sng" algn="ctr">
            <a:solidFill>
              <a:schemeClr val="lt1"/>
            </a:solidFill>
            <a:prstDash val="solid"/>
            <a:miter lim="800000"/>
            <a:headEnd/>
            <a:tailEnd/>
          </a:ln>
        </p:spPr>
        <p:style>
          <a:lnRef idx="3">
            <a:schemeClr val="lt1"/>
          </a:lnRef>
          <a:fillRef idx="1">
            <a:schemeClr val="accent2"/>
          </a:fillRef>
          <a:effectRef idx="1">
            <a:schemeClr val="accent2"/>
          </a:effectRef>
          <a:fontRef idx="minor">
            <a:schemeClr val="lt1"/>
          </a:fontRef>
        </p:style>
        <p:txBody>
          <a:bodyPr vert="horz" wrap="square" lIns="109728" tIns="54864" rIns="109728" bIns="54864" numCol="1" anchor="ctr" anchorCtr="0" compatLnSpc="1">
            <a:prstTxWarp prst="textNoShape">
              <a:avLst/>
            </a:prstTxWarp>
          </a:bodyPr>
          <a:lstStyle/>
          <a:p>
            <a:pPr algn="ctr" fontAlgn="base">
              <a:spcBef>
                <a:spcPct val="0"/>
              </a:spcBef>
              <a:spcAft>
                <a:spcPct val="0"/>
              </a:spcAft>
              <a:defRPr/>
            </a:pPr>
            <a:r>
              <a:rPr lang="id-ID" sz="4800" dirty="0">
                <a:solidFill>
                  <a:prstClr val="white"/>
                </a:solidFill>
              </a:rPr>
              <a:t>Fixed Location</a:t>
            </a:r>
            <a:r>
              <a:rPr lang="en-US" sz="4800" dirty="0">
                <a:solidFill>
                  <a:prstClr val="white"/>
                </a:solidFill>
              </a:rPr>
              <a:t> </a:t>
            </a:r>
            <a:r>
              <a:rPr lang="id-ID" sz="4800" dirty="0">
                <a:solidFill>
                  <a:prstClr val="white"/>
                </a:solidFill>
              </a:rPr>
              <a:t>Layout</a:t>
            </a:r>
            <a:endParaRPr lang="en-US" sz="4800" kern="0" dirty="0">
              <a:solidFill>
                <a:prstClr val="white"/>
              </a:solidFill>
            </a:endParaRPr>
          </a:p>
        </p:txBody>
      </p:sp>
      <p:pic>
        <p:nvPicPr>
          <p:cNvPr id="3" name="Picture 2"/>
          <p:cNvPicPr>
            <a:picLocks noChangeAspect="1"/>
          </p:cNvPicPr>
          <p:nvPr/>
        </p:nvPicPr>
        <p:blipFill>
          <a:blip r:embed="rId3"/>
          <a:stretch>
            <a:fillRect/>
          </a:stretch>
        </p:blipFill>
        <p:spPr>
          <a:xfrm>
            <a:off x="2097249" y="1813302"/>
            <a:ext cx="8168970" cy="3037667"/>
          </a:xfrm>
          <a:prstGeom prst="rect">
            <a:avLst/>
          </a:prstGeom>
        </p:spPr>
      </p:pic>
    </p:spTree>
    <p:extLst>
      <p:ext uri="{BB962C8B-B14F-4D97-AF65-F5344CB8AC3E}">
        <p14:creationId xmlns:p14="http://schemas.microsoft.com/office/powerpoint/2010/main" val="4273267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471988" y="1981553"/>
            <a:ext cx="7165004" cy="2259190"/>
          </a:xfrm>
          <a:solidFill>
            <a:schemeClr val="accent5">
              <a:lumMod val="40000"/>
              <a:lumOff val="60000"/>
            </a:schemeClr>
          </a:solidFill>
        </p:spPr>
        <p:txBody>
          <a:bodyPr/>
          <a:lstStyle/>
          <a:p>
            <a:pPr algn="ctr"/>
            <a:endParaRPr lang="en-US" sz="4800" dirty="0"/>
          </a:p>
          <a:p>
            <a:pPr algn="ctr"/>
            <a:r>
              <a:rPr lang="en-US" sz="4800" b="1" dirty="0"/>
              <a:t>Handling System Design</a:t>
            </a:r>
          </a:p>
        </p:txBody>
      </p:sp>
      <p:sp>
        <p:nvSpPr>
          <p:cNvPr id="4" name="Slide Number Placeholder 3"/>
          <p:cNvSpPr>
            <a:spLocks noGrp="1"/>
          </p:cNvSpPr>
          <p:nvPr>
            <p:ph type="sldNum" sz="quarter" idx="17"/>
          </p:nvPr>
        </p:nvSpPr>
        <p:spPr/>
        <p:txBody>
          <a:bodyPr/>
          <a:lstStyle/>
          <a:p>
            <a:pPr>
              <a:defRPr/>
            </a:pPr>
            <a:fld id="{D2AD496B-29E3-436B-83FA-A88F198FFB68}" type="slidenum">
              <a:rPr lang="en-US" smtClean="0">
                <a:solidFill>
                  <a:srgbClr val="445469">
                    <a:tint val="75000"/>
                  </a:srgbClr>
                </a:solidFill>
              </a:rPr>
              <a:pPr>
                <a:defRPr/>
              </a:pPr>
              <a:t>39</a:t>
            </a:fld>
            <a:endParaRPr lang="en-US" dirty="0">
              <a:solidFill>
                <a:srgbClr val="445469">
                  <a:tint val="75000"/>
                </a:srgbClr>
              </a:solidFill>
            </a:endParaRPr>
          </a:p>
        </p:txBody>
      </p:sp>
      <p:pic>
        <p:nvPicPr>
          <p:cNvPr id="1026" name="Picture 2" descr="Information search"/>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l="3624" r="3624"/>
          <a:stretch>
            <a:fillRect/>
          </a:stretch>
        </p:blipFill>
        <p:spPr bwMode="auto">
          <a:xfrm>
            <a:off x="796705" y="1981553"/>
            <a:ext cx="3250194" cy="3417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375212"/>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sz="3600" b="1" dirty="0">
                <a:solidFill>
                  <a:schemeClr val="accent4">
                    <a:lumMod val="75000"/>
                  </a:schemeClr>
                </a:solidFill>
              </a:rPr>
              <a:t>Handling System Design</a:t>
            </a:r>
          </a:p>
        </p:txBody>
      </p:sp>
      <p:sp>
        <p:nvSpPr>
          <p:cNvPr id="3" name="Content Placeholder 2"/>
          <p:cNvSpPr>
            <a:spLocks noGrp="1"/>
          </p:cNvSpPr>
          <p:nvPr>
            <p:ph idx="1"/>
          </p:nvPr>
        </p:nvSpPr>
        <p:spPr>
          <a:xfrm>
            <a:off x="527175" y="2465948"/>
            <a:ext cx="5394960" cy="1642413"/>
          </a:xfrm>
        </p:spPr>
        <p:txBody>
          <a:bodyPr/>
          <a:lstStyle/>
          <a:p>
            <a:r>
              <a:rPr lang="en-US" b="1" u="sng" dirty="0">
                <a:solidFill>
                  <a:schemeClr val="accent5">
                    <a:lumMod val="75000"/>
                  </a:schemeClr>
                </a:solidFill>
              </a:rPr>
              <a:t>Handling System</a:t>
            </a:r>
          </a:p>
          <a:p>
            <a:r>
              <a:rPr lang="en-US" sz="2400" dirty="0"/>
              <a:t>Consists of the mechanism need to satisfy the required facility interactions.</a:t>
            </a:r>
          </a:p>
        </p:txBody>
      </p:sp>
      <p:pic>
        <p:nvPicPr>
          <p:cNvPr id="4098" name="Picture 2" descr="C:\Users\TEMP\Downloads\ALMACEN_CAYCO_carpetilla.jpg"/>
          <p:cNvPicPr>
            <a:picLocks noChangeAspect="1" noChangeArrowheads="1"/>
          </p:cNvPicPr>
          <p:nvPr/>
        </p:nvPicPr>
        <p:blipFill>
          <a:blip r:embed="rId3" cstate="print"/>
          <a:srcRect/>
          <a:stretch>
            <a:fillRect/>
          </a:stretch>
        </p:blipFill>
        <p:spPr bwMode="auto">
          <a:xfrm>
            <a:off x="6096000" y="1465270"/>
            <a:ext cx="4343322" cy="4199503"/>
          </a:xfrm>
          <a:prstGeom prst="rect">
            <a:avLst/>
          </a:prstGeom>
          <a:noFill/>
        </p:spPr>
      </p:pic>
    </p:spTree>
    <p:extLst>
      <p:ext uri="{BB962C8B-B14F-4D97-AF65-F5344CB8AC3E}">
        <p14:creationId xmlns:p14="http://schemas.microsoft.com/office/powerpoint/2010/main" val="17803430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13" y="251647"/>
            <a:ext cx="10382323" cy="1057250"/>
          </a:xfrm>
        </p:spPr>
        <p:txBody>
          <a:bodyPr/>
          <a:lstStyle/>
          <a:p>
            <a:pPr algn="ctr"/>
            <a:r>
              <a:rPr lang="id-ID" sz="3600" b="1" dirty="0">
                <a:solidFill>
                  <a:schemeClr val="accent4">
                    <a:lumMod val="75000"/>
                  </a:schemeClr>
                </a:solidFill>
              </a:rPr>
              <a:t>Material Handling Definition</a:t>
            </a:r>
          </a:p>
        </p:txBody>
      </p:sp>
      <p:sp>
        <p:nvSpPr>
          <p:cNvPr id="3" name="Content Placeholder 2"/>
          <p:cNvSpPr>
            <a:spLocks noGrp="1"/>
          </p:cNvSpPr>
          <p:nvPr>
            <p:ph idx="1"/>
          </p:nvPr>
        </p:nvSpPr>
        <p:spPr>
          <a:xfrm>
            <a:off x="4998720" y="1413378"/>
            <a:ext cx="6190625" cy="4525963"/>
          </a:xfrm>
        </p:spPr>
        <p:txBody>
          <a:bodyPr>
            <a:normAutofit/>
          </a:bodyPr>
          <a:lstStyle/>
          <a:p>
            <a:pPr marL="457200" indent="-457200">
              <a:buFont typeface="Wingdings" panose="05000000000000000000" pitchFamily="2" charset="2"/>
              <a:buChar char="§"/>
            </a:pPr>
            <a:r>
              <a:rPr lang="id-ID" sz="3360" dirty="0"/>
              <a:t>The art and science of </a:t>
            </a:r>
            <a:r>
              <a:rPr lang="id-ID" sz="3360" b="1" dirty="0">
                <a:solidFill>
                  <a:schemeClr val="tx2">
                    <a:lumMod val="60000"/>
                    <a:lumOff val="40000"/>
                  </a:schemeClr>
                </a:solidFill>
              </a:rPr>
              <a:t>moving, storing, protecting and controlling material</a:t>
            </a:r>
          </a:p>
          <a:p>
            <a:pPr marL="457200" indent="-457200">
              <a:buFont typeface="Wingdings" panose="05000000000000000000" pitchFamily="2" charset="2"/>
              <a:buChar char="§"/>
            </a:pPr>
            <a:r>
              <a:rPr lang="id-ID" sz="3360" dirty="0"/>
              <a:t>Providing the </a:t>
            </a:r>
            <a:r>
              <a:rPr lang="id-ID" sz="3360" b="1" dirty="0">
                <a:solidFill>
                  <a:schemeClr val="accent4">
                    <a:lumMod val="75000"/>
                  </a:schemeClr>
                </a:solidFill>
              </a:rPr>
              <a:t>right amount</a:t>
            </a:r>
            <a:r>
              <a:rPr lang="id-ID" sz="3360" dirty="0"/>
              <a:t> of the </a:t>
            </a:r>
            <a:r>
              <a:rPr lang="id-ID" sz="3360" b="1" dirty="0">
                <a:solidFill>
                  <a:srgbClr val="C00000"/>
                </a:solidFill>
              </a:rPr>
              <a:t>right material</a:t>
            </a:r>
            <a:r>
              <a:rPr lang="id-ID" sz="3360" dirty="0"/>
              <a:t>, in the </a:t>
            </a:r>
            <a:r>
              <a:rPr lang="id-ID" sz="3360" b="1" dirty="0">
                <a:solidFill>
                  <a:srgbClr val="0000FF"/>
                </a:solidFill>
              </a:rPr>
              <a:t>right condition </a:t>
            </a:r>
            <a:r>
              <a:rPr lang="id-ID" sz="3360" dirty="0"/>
              <a:t>at the </a:t>
            </a:r>
            <a:r>
              <a:rPr lang="id-ID" sz="3360" b="1" dirty="0">
                <a:solidFill>
                  <a:srgbClr val="00B050"/>
                </a:solidFill>
              </a:rPr>
              <a:t>right place </a:t>
            </a:r>
            <a:r>
              <a:rPr lang="id-ID" sz="3360" dirty="0"/>
              <a:t>in the </a:t>
            </a:r>
            <a:r>
              <a:rPr lang="id-ID" sz="3360" b="1" dirty="0">
                <a:solidFill>
                  <a:schemeClr val="accent6">
                    <a:lumMod val="75000"/>
                  </a:schemeClr>
                </a:solidFill>
              </a:rPr>
              <a:t>right position </a:t>
            </a:r>
            <a:r>
              <a:rPr lang="id-ID" sz="3360" dirty="0"/>
              <a:t>in the </a:t>
            </a:r>
            <a:r>
              <a:rPr lang="id-ID" sz="3360" b="1" dirty="0">
                <a:solidFill>
                  <a:srgbClr val="FF0000"/>
                </a:solidFill>
              </a:rPr>
              <a:t>right sequence</a:t>
            </a:r>
            <a:r>
              <a:rPr lang="id-ID" sz="3360" dirty="0"/>
              <a:t> and for the </a:t>
            </a:r>
            <a:r>
              <a:rPr lang="id-ID" sz="3360" b="1" dirty="0">
                <a:solidFill>
                  <a:schemeClr val="accent5"/>
                </a:solidFill>
              </a:rPr>
              <a:t>right cost</a:t>
            </a:r>
          </a:p>
          <a:p>
            <a:pPr algn="r">
              <a:buNone/>
            </a:pPr>
            <a:r>
              <a:rPr lang="id-ID" sz="3360" dirty="0"/>
              <a:t>-Tompkins-</a:t>
            </a:r>
          </a:p>
        </p:txBody>
      </p:sp>
      <p:pic>
        <p:nvPicPr>
          <p:cNvPr id="3074" name="Picture 2" descr="C:\Users\user\Downloads\Material-Handling.jpg"/>
          <p:cNvPicPr>
            <a:picLocks noChangeAspect="1" noChangeArrowheads="1"/>
          </p:cNvPicPr>
          <p:nvPr/>
        </p:nvPicPr>
        <p:blipFill>
          <a:blip r:embed="rId3"/>
          <a:srcRect/>
          <a:stretch>
            <a:fillRect/>
          </a:stretch>
        </p:blipFill>
        <p:spPr bwMode="auto">
          <a:xfrm>
            <a:off x="975361" y="2308860"/>
            <a:ext cx="3989730" cy="2651760"/>
          </a:xfrm>
          <a:prstGeom prst="rect">
            <a:avLst/>
          </a:prstGeom>
          <a:noFill/>
        </p:spPr>
      </p:pic>
    </p:spTree>
    <p:extLst>
      <p:ext uri="{BB962C8B-B14F-4D97-AF65-F5344CB8AC3E}">
        <p14:creationId xmlns:p14="http://schemas.microsoft.com/office/powerpoint/2010/main" val="2183379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pPr algn="ctr"/>
            <a:r>
              <a:rPr lang="id-ID" sz="3600" b="1" dirty="0">
                <a:solidFill>
                  <a:schemeClr val="accent4">
                    <a:lumMod val="75000"/>
                  </a:schemeClr>
                </a:solidFill>
              </a:rPr>
              <a:t>Material Handling Definition</a:t>
            </a:r>
            <a:endParaRPr lang="en-US" sz="3600" dirty="0">
              <a:solidFill>
                <a:schemeClr val="accent4">
                  <a:lumMod val="75000"/>
                </a:schemeClr>
              </a:solidFill>
            </a:endParaRPr>
          </a:p>
        </p:txBody>
      </p:sp>
      <p:graphicFrame>
        <p:nvGraphicFramePr>
          <p:cNvPr id="5" name="Content Placeholder 3"/>
          <p:cNvGraphicFramePr>
            <a:graphicFrameLocks noGrp="1"/>
          </p:cNvGraphicFramePr>
          <p:nvPr>
            <p:ph idx="1"/>
          </p:nvPr>
        </p:nvGraphicFramePr>
        <p:xfrm>
          <a:off x="2206389" y="2210938"/>
          <a:ext cx="7459866" cy="364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641371" y="1457583"/>
            <a:ext cx="8452955" cy="461665"/>
          </a:xfrm>
          <a:prstGeom prst="rect">
            <a:avLst/>
          </a:prstGeom>
          <a:noFill/>
        </p:spPr>
        <p:txBody>
          <a:bodyPr wrap="none" rtlCol="0">
            <a:spAutoFit/>
          </a:bodyPr>
          <a:lstStyle/>
          <a:p>
            <a:pPr eaLnBrk="0" fontAlgn="base" hangingPunct="0">
              <a:spcBef>
                <a:spcPct val="0"/>
              </a:spcBef>
              <a:spcAft>
                <a:spcPct val="0"/>
              </a:spcAft>
            </a:pPr>
            <a:r>
              <a:rPr lang="id-ID" sz="2400" dirty="0">
                <a:solidFill>
                  <a:prstClr val="black"/>
                </a:solidFill>
                <a:latin typeface="Arial" charset="0"/>
              </a:rPr>
              <a:t>Involves moving, storing, protecting, and controlling material </a:t>
            </a:r>
          </a:p>
        </p:txBody>
      </p:sp>
    </p:spTree>
    <p:extLst>
      <p:ext uri="{BB962C8B-B14F-4D97-AF65-F5344CB8AC3E}">
        <p14:creationId xmlns:p14="http://schemas.microsoft.com/office/powerpoint/2010/main" val="2627088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0469" y="170538"/>
            <a:ext cx="9875520" cy="842064"/>
          </a:xfrm>
        </p:spPr>
        <p:txBody>
          <a:bodyPr>
            <a:normAutofit/>
          </a:bodyPr>
          <a:lstStyle/>
          <a:p>
            <a:pPr algn="ctr"/>
            <a:r>
              <a:rPr lang="en-US" sz="3600" b="1" dirty="0">
                <a:solidFill>
                  <a:schemeClr val="accent4">
                    <a:lumMod val="75000"/>
                  </a:schemeClr>
                </a:solidFill>
              </a:rPr>
              <a:t>The Material Handling System Equation</a:t>
            </a:r>
          </a:p>
        </p:txBody>
      </p:sp>
      <p:sp>
        <p:nvSpPr>
          <p:cNvPr id="3" name="Content Placeholder 2"/>
          <p:cNvSpPr>
            <a:spLocks noGrp="1"/>
          </p:cNvSpPr>
          <p:nvPr>
            <p:ph idx="1"/>
          </p:nvPr>
        </p:nvSpPr>
        <p:spPr>
          <a:xfrm>
            <a:off x="2046885" y="1196340"/>
            <a:ext cx="9875520" cy="906780"/>
          </a:xfrm>
        </p:spPr>
        <p:txBody>
          <a:bodyPr>
            <a:normAutofit fontScale="92500" lnSpcReduction="10000"/>
          </a:bodyPr>
          <a:lstStyle/>
          <a:p>
            <a:pPr>
              <a:buNone/>
            </a:pPr>
            <a:r>
              <a:rPr lang="en-US" sz="3360" dirty="0"/>
              <a:t>To help guide the development of alternative material handling system designs</a:t>
            </a:r>
          </a:p>
        </p:txBody>
      </p:sp>
      <p:sp>
        <p:nvSpPr>
          <p:cNvPr id="4" name="Rectangle 3"/>
          <p:cNvSpPr/>
          <p:nvPr/>
        </p:nvSpPr>
        <p:spPr>
          <a:xfrm>
            <a:off x="5021580" y="2061264"/>
            <a:ext cx="2103120" cy="7620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eaLnBrk="0" fontAlgn="base" hangingPunct="0">
              <a:spcBef>
                <a:spcPct val="0"/>
              </a:spcBef>
              <a:spcAft>
                <a:spcPct val="0"/>
              </a:spcAft>
            </a:pPr>
            <a:r>
              <a:rPr lang="en-US" sz="3360" dirty="0">
                <a:solidFill>
                  <a:prstClr val="white"/>
                </a:solidFill>
              </a:rPr>
              <a:t>WHY ?</a:t>
            </a:r>
          </a:p>
        </p:txBody>
      </p:sp>
      <p:sp>
        <p:nvSpPr>
          <p:cNvPr id="5" name="Rectangle 4"/>
          <p:cNvSpPr/>
          <p:nvPr/>
        </p:nvSpPr>
        <p:spPr>
          <a:xfrm>
            <a:off x="1089660" y="3585264"/>
            <a:ext cx="1645920" cy="533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eaLnBrk="0" fontAlgn="base" hangingPunct="0">
              <a:spcBef>
                <a:spcPct val="0"/>
              </a:spcBef>
              <a:spcAft>
                <a:spcPct val="0"/>
              </a:spcAft>
            </a:pPr>
            <a:r>
              <a:rPr lang="en-US" sz="2160" dirty="0">
                <a:solidFill>
                  <a:prstClr val="white"/>
                </a:solidFill>
              </a:rPr>
              <a:t>WHAT ?</a:t>
            </a:r>
          </a:p>
        </p:txBody>
      </p:sp>
      <p:sp>
        <p:nvSpPr>
          <p:cNvPr id="6" name="Rectangle 5"/>
          <p:cNvSpPr/>
          <p:nvPr/>
        </p:nvSpPr>
        <p:spPr>
          <a:xfrm>
            <a:off x="2827020" y="3585264"/>
            <a:ext cx="1645920" cy="533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eaLnBrk="0" fontAlgn="base" hangingPunct="0">
              <a:spcBef>
                <a:spcPct val="0"/>
              </a:spcBef>
              <a:spcAft>
                <a:spcPct val="0"/>
              </a:spcAft>
            </a:pPr>
            <a:r>
              <a:rPr lang="en-US" sz="2160" dirty="0">
                <a:solidFill>
                  <a:prstClr val="white"/>
                </a:solidFill>
              </a:rPr>
              <a:t>WHERE ?</a:t>
            </a:r>
          </a:p>
        </p:txBody>
      </p:sp>
      <p:sp>
        <p:nvSpPr>
          <p:cNvPr id="7" name="Rectangle 6"/>
          <p:cNvSpPr/>
          <p:nvPr/>
        </p:nvSpPr>
        <p:spPr>
          <a:xfrm>
            <a:off x="4564380" y="3585264"/>
            <a:ext cx="1645920" cy="533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eaLnBrk="0" fontAlgn="base" hangingPunct="0">
              <a:spcBef>
                <a:spcPct val="0"/>
              </a:spcBef>
              <a:spcAft>
                <a:spcPct val="0"/>
              </a:spcAft>
            </a:pPr>
            <a:r>
              <a:rPr lang="en-US" sz="2160" dirty="0">
                <a:solidFill>
                  <a:prstClr val="white"/>
                </a:solidFill>
              </a:rPr>
              <a:t>WHEN ?</a:t>
            </a:r>
          </a:p>
        </p:txBody>
      </p:sp>
      <p:sp>
        <p:nvSpPr>
          <p:cNvPr id="8" name="Rectangle 7"/>
          <p:cNvSpPr/>
          <p:nvPr/>
        </p:nvSpPr>
        <p:spPr>
          <a:xfrm>
            <a:off x="6301740" y="3585264"/>
            <a:ext cx="1645920" cy="533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eaLnBrk="0" fontAlgn="base" hangingPunct="0">
              <a:spcBef>
                <a:spcPct val="0"/>
              </a:spcBef>
              <a:spcAft>
                <a:spcPct val="0"/>
              </a:spcAft>
            </a:pPr>
            <a:r>
              <a:rPr lang="en-US" sz="2160" dirty="0">
                <a:solidFill>
                  <a:prstClr val="white"/>
                </a:solidFill>
              </a:rPr>
              <a:t>HOW ?</a:t>
            </a:r>
          </a:p>
        </p:txBody>
      </p:sp>
      <p:sp>
        <p:nvSpPr>
          <p:cNvPr id="9" name="Rectangle 8"/>
          <p:cNvSpPr/>
          <p:nvPr/>
        </p:nvSpPr>
        <p:spPr>
          <a:xfrm>
            <a:off x="8039100" y="3585264"/>
            <a:ext cx="1645920" cy="533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eaLnBrk="0" fontAlgn="base" hangingPunct="0">
              <a:spcBef>
                <a:spcPct val="0"/>
              </a:spcBef>
              <a:spcAft>
                <a:spcPct val="0"/>
              </a:spcAft>
            </a:pPr>
            <a:r>
              <a:rPr lang="en-US" sz="2160" dirty="0">
                <a:solidFill>
                  <a:prstClr val="white"/>
                </a:solidFill>
              </a:rPr>
              <a:t>WHO ?</a:t>
            </a:r>
          </a:p>
        </p:txBody>
      </p:sp>
      <p:sp>
        <p:nvSpPr>
          <p:cNvPr id="10" name="Rectangle 9"/>
          <p:cNvSpPr/>
          <p:nvPr/>
        </p:nvSpPr>
        <p:spPr>
          <a:xfrm>
            <a:off x="9776460" y="3585264"/>
            <a:ext cx="1645920" cy="53340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eaLnBrk="0" fontAlgn="base" hangingPunct="0">
              <a:spcBef>
                <a:spcPct val="0"/>
              </a:spcBef>
              <a:spcAft>
                <a:spcPct val="0"/>
              </a:spcAft>
            </a:pPr>
            <a:r>
              <a:rPr lang="en-US" sz="2160" dirty="0">
                <a:solidFill>
                  <a:prstClr val="white"/>
                </a:solidFill>
              </a:rPr>
              <a:t>WHICH ?</a:t>
            </a:r>
          </a:p>
        </p:txBody>
      </p:sp>
      <p:sp>
        <p:nvSpPr>
          <p:cNvPr id="11" name="Rectangle 10"/>
          <p:cNvSpPr/>
          <p:nvPr/>
        </p:nvSpPr>
        <p:spPr>
          <a:xfrm>
            <a:off x="1089660" y="4804464"/>
            <a:ext cx="1554480" cy="5334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eaLnBrk="0" fontAlgn="base" hangingPunct="0">
              <a:spcBef>
                <a:spcPct val="0"/>
              </a:spcBef>
              <a:spcAft>
                <a:spcPct val="0"/>
              </a:spcAft>
            </a:pPr>
            <a:r>
              <a:rPr lang="en-US" dirty="0">
                <a:solidFill>
                  <a:prstClr val="white"/>
                </a:solidFill>
              </a:rPr>
              <a:t>MATERIALS</a:t>
            </a:r>
          </a:p>
        </p:txBody>
      </p:sp>
      <p:sp>
        <p:nvSpPr>
          <p:cNvPr id="12" name="Rectangle 11"/>
          <p:cNvSpPr/>
          <p:nvPr/>
        </p:nvSpPr>
        <p:spPr>
          <a:xfrm>
            <a:off x="3009900" y="4804464"/>
            <a:ext cx="3017520" cy="5334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eaLnBrk="0" fontAlgn="base" hangingPunct="0">
              <a:spcBef>
                <a:spcPct val="0"/>
              </a:spcBef>
              <a:spcAft>
                <a:spcPct val="0"/>
              </a:spcAft>
            </a:pPr>
            <a:r>
              <a:rPr lang="en-US" dirty="0">
                <a:solidFill>
                  <a:prstClr val="white"/>
                </a:solidFill>
              </a:rPr>
              <a:t>MOVES</a:t>
            </a:r>
            <a:r>
              <a:rPr lang="id-ID" dirty="0">
                <a:solidFill>
                  <a:prstClr val="white"/>
                </a:solidFill>
              </a:rPr>
              <a:t> (Place &amp; Time)</a:t>
            </a:r>
            <a:endParaRPr lang="en-US" dirty="0">
              <a:solidFill>
                <a:prstClr val="white"/>
              </a:solidFill>
            </a:endParaRPr>
          </a:p>
        </p:txBody>
      </p:sp>
      <p:sp>
        <p:nvSpPr>
          <p:cNvPr id="13" name="Rectangle 12"/>
          <p:cNvSpPr/>
          <p:nvPr/>
        </p:nvSpPr>
        <p:spPr>
          <a:xfrm>
            <a:off x="6393180" y="4804464"/>
            <a:ext cx="3108960" cy="5334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eaLnBrk="0" fontAlgn="base" hangingPunct="0">
              <a:spcBef>
                <a:spcPct val="0"/>
              </a:spcBef>
              <a:spcAft>
                <a:spcPct val="0"/>
              </a:spcAft>
            </a:pPr>
            <a:r>
              <a:rPr lang="en-US" dirty="0">
                <a:solidFill>
                  <a:prstClr val="white"/>
                </a:solidFill>
              </a:rPr>
              <a:t>METHODS</a:t>
            </a:r>
          </a:p>
        </p:txBody>
      </p:sp>
      <p:sp>
        <p:nvSpPr>
          <p:cNvPr id="14" name="Rectangle 13"/>
          <p:cNvSpPr/>
          <p:nvPr/>
        </p:nvSpPr>
        <p:spPr>
          <a:xfrm>
            <a:off x="9776460" y="4804464"/>
            <a:ext cx="1645920" cy="5334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eaLnBrk="0" fontAlgn="base" hangingPunct="0">
              <a:spcBef>
                <a:spcPct val="0"/>
              </a:spcBef>
              <a:spcAft>
                <a:spcPct val="0"/>
              </a:spcAft>
            </a:pPr>
            <a:r>
              <a:rPr lang="en-US" dirty="0">
                <a:solidFill>
                  <a:prstClr val="white"/>
                </a:solidFill>
              </a:rPr>
              <a:t>PREFERRED SYSTEM</a:t>
            </a:r>
          </a:p>
        </p:txBody>
      </p:sp>
      <p:cxnSp>
        <p:nvCxnSpPr>
          <p:cNvPr id="16" name="Straight Connector 15"/>
          <p:cNvCxnSpPr/>
          <p:nvPr/>
        </p:nvCxnSpPr>
        <p:spPr>
          <a:xfrm>
            <a:off x="1821180" y="3204264"/>
            <a:ext cx="88696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2"/>
          </p:cNvCxnSpPr>
          <p:nvPr/>
        </p:nvCxnSpPr>
        <p:spPr>
          <a:xfrm rot="5400000">
            <a:off x="5882640" y="3013764"/>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1630680" y="3394764"/>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3550920" y="3394764"/>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5196840" y="3394764"/>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6934200" y="3394764"/>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a:off x="8671560" y="3394764"/>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10500360" y="3394764"/>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1478280" y="4461564"/>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3398520" y="4461564"/>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5044440" y="4461564"/>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6781800" y="4461564"/>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8519160" y="4461564"/>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10347959" y="4461564"/>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Right Brace 38"/>
          <p:cNvSpPr/>
          <p:nvPr/>
        </p:nvSpPr>
        <p:spPr>
          <a:xfrm rot="5400000">
            <a:off x="5067300" y="1436424"/>
            <a:ext cx="457200" cy="84124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eaLnBrk="0" fontAlgn="base" hangingPunct="0">
              <a:spcBef>
                <a:spcPct val="0"/>
              </a:spcBef>
              <a:spcAft>
                <a:spcPct val="0"/>
              </a:spcAft>
            </a:pPr>
            <a:endParaRPr lang="en-US" sz="2160">
              <a:solidFill>
                <a:prstClr val="black"/>
              </a:solidFill>
            </a:endParaRPr>
          </a:p>
        </p:txBody>
      </p:sp>
      <p:sp>
        <p:nvSpPr>
          <p:cNvPr id="40" name="TextBox 39"/>
          <p:cNvSpPr txBox="1"/>
          <p:nvPr/>
        </p:nvSpPr>
        <p:spPr>
          <a:xfrm>
            <a:off x="2827022" y="5947465"/>
            <a:ext cx="5526513" cy="461665"/>
          </a:xfrm>
          <a:prstGeom prst="rect">
            <a:avLst/>
          </a:prstGeom>
          <a:noFill/>
        </p:spPr>
        <p:txBody>
          <a:bodyPr wrap="none" rtlCol="0">
            <a:spAutoFit/>
          </a:bodyPr>
          <a:lstStyle/>
          <a:p>
            <a:pPr eaLnBrk="0" fontAlgn="base" hangingPunct="0">
              <a:spcBef>
                <a:spcPct val="0"/>
              </a:spcBef>
              <a:spcAft>
                <a:spcPct val="0"/>
              </a:spcAft>
            </a:pPr>
            <a:r>
              <a:rPr lang="en-US" sz="2400" dirty="0">
                <a:solidFill>
                  <a:prstClr val="black"/>
                </a:solidFill>
                <a:latin typeface="Arial" charset="0"/>
              </a:rPr>
              <a:t>Material Handling Systems Alternatives</a:t>
            </a:r>
          </a:p>
        </p:txBody>
      </p:sp>
      <p:sp>
        <p:nvSpPr>
          <p:cNvPr id="41" name="TextBox 40"/>
          <p:cNvSpPr txBox="1"/>
          <p:nvPr/>
        </p:nvSpPr>
        <p:spPr>
          <a:xfrm>
            <a:off x="2644140" y="4861555"/>
            <a:ext cx="364202" cy="461665"/>
          </a:xfrm>
          <a:prstGeom prst="rect">
            <a:avLst/>
          </a:prstGeom>
          <a:noFill/>
        </p:spPr>
        <p:txBody>
          <a:bodyPr wrap="none" rtlCol="0">
            <a:spAutoFit/>
          </a:bodyPr>
          <a:lstStyle/>
          <a:p>
            <a:pPr eaLnBrk="0" fontAlgn="base" hangingPunct="0">
              <a:spcBef>
                <a:spcPct val="0"/>
              </a:spcBef>
              <a:spcAft>
                <a:spcPct val="0"/>
              </a:spcAft>
            </a:pPr>
            <a:r>
              <a:rPr lang="en-US" sz="2400" b="1" dirty="0">
                <a:solidFill>
                  <a:prstClr val="black"/>
                </a:solidFill>
                <a:latin typeface="Arial" charset="0"/>
              </a:rPr>
              <a:t>+</a:t>
            </a:r>
          </a:p>
        </p:txBody>
      </p:sp>
      <p:sp>
        <p:nvSpPr>
          <p:cNvPr id="42" name="TextBox 41"/>
          <p:cNvSpPr txBox="1"/>
          <p:nvPr/>
        </p:nvSpPr>
        <p:spPr>
          <a:xfrm>
            <a:off x="6017693" y="4880665"/>
            <a:ext cx="364202" cy="461665"/>
          </a:xfrm>
          <a:prstGeom prst="rect">
            <a:avLst/>
          </a:prstGeom>
          <a:noFill/>
        </p:spPr>
        <p:txBody>
          <a:bodyPr wrap="none" rtlCol="0">
            <a:spAutoFit/>
          </a:bodyPr>
          <a:lstStyle/>
          <a:p>
            <a:pPr eaLnBrk="0" fontAlgn="base" hangingPunct="0">
              <a:spcBef>
                <a:spcPct val="0"/>
              </a:spcBef>
              <a:spcAft>
                <a:spcPct val="0"/>
              </a:spcAft>
            </a:pPr>
            <a:r>
              <a:rPr lang="en-US" sz="2400" b="1" dirty="0">
                <a:solidFill>
                  <a:prstClr val="black"/>
                </a:solidFill>
                <a:latin typeface="Arial" charset="0"/>
              </a:rPr>
              <a:t>+</a:t>
            </a:r>
          </a:p>
        </p:txBody>
      </p:sp>
    </p:spTree>
    <p:extLst>
      <p:ext uri="{BB962C8B-B14F-4D97-AF65-F5344CB8AC3E}">
        <p14:creationId xmlns:p14="http://schemas.microsoft.com/office/powerpoint/2010/main" val="31325979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240" y="315686"/>
            <a:ext cx="9875520" cy="801914"/>
          </a:xfrm>
        </p:spPr>
        <p:txBody>
          <a:bodyPr>
            <a:normAutofit/>
          </a:bodyPr>
          <a:lstStyle/>
          <a:p>
            <a:pPr algn="ctr"/>
            <a:r>
              <a:rPr lang="en-US" sz="3600" b="1" dirty="0">
                <a:solidFill>
                  <a:schemeClr val="accent4">
                    <a:lumMod val="75000"/>
                  </a:schemeClr>
                </a:solidFill>
              </a:rPr>
              <a:t>Material Handling Equipment</a:t>
            </a:r>
          </a:p>
        </p:txBody>
      </p:sp>
      <p:graphicFrame>
        <p:nvGraphicFramePr>
          <p:cNvPr id="43" name="Content Placeholder 3"/>
          <p:cNvGraphicFramePr>
            <a:graphicFrameLocks noGrp="1"/>
          </p:cNvGraphicFramePr>
          <p:nvPr>
            <p:ph idx="1"/>
          </p:nvPr>
        </p:nvGraphicFramePr>
        <p:xfrm>
          <a:off x="2373814" y="1798814"/>
          <a:ext cx="7459866" cy="364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8065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240" y="170543"/>
            <a:ext cx="9875520" cy="772886"/>
          </a:xfrm>
        </p:spPr>
        <p:txBody>
          <a:bodyPr>
            <a:normAutofit/>
          </a:bodyPr>
          <a:lstStyle/>
          <a:p>
            <a:pPr lvl="0" algn="ctr"/>
            <a:r>
              <a:rPr lang="en-US" sz="3600" b="1" dirty="0">
                <a:solidFill>
                  <a:schemeClr val="accent4">
                    <a:lumMod val="75000"/>
                  </a:schemeClr>
                </a:solidFill>
              </a:rPr>
              <a:t>Containers and Unitizing Equipment</a:t>
            </a:r>
            <a:endParaRPr lang="id-ID" sz="3600" b="1" dirty="0">
              <a:solidFill>
                <a:schemeClr val="accent4">
                  <a:lumMod val="75000"/>
                </a:schemeClr>
              </a:solidFill>
            </a:endParaRPr>
          </a:p>
        </p:txBody>
      </p:sp>
      <p:graphicFrame>
        <p:nvGraphicFramePr>
          <p:cNvPr id="43" name="Content Placeholder 3"/>
          <p:cNvGraphicFramePr>
            <a:graphicFrameLocks noGrp="1"/>
          </p:cNvGraphicFramePr>
          <p:nvPr>
            <p:ph idx="1"/>
          </p:nvPr>
        </p:nvGraphicFramePr>
        <p:xfrm>
          <a:off x="2116236" y="2086376"/>
          <a:ext cx="5211842" cy="2987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5850698" y="1661375"/>
            <a:ext cx="3311974" cy="1945648"/>
          </a:xfrm>
          <a:prstGeom prst="rect">
            <a:avLst/>
          </a:prstGeom>
        </p:spPr>
      </p:pic>
      <p:pic>
        <p:nvPicPr>
          <p:cNvPr id="4" name="Picture 3"/>
          <p:cNvPicPr>
            <a:picLocks noChangeAspect="1"/>
          </p:cNvPicPr>
          <p:nvPr/>
        </p:nvPicPr>
        <p:blipFill>
          <a:blip r:embed="rId9"/>
          <a:stretch>
            <a:fillRect/>
          </a:stretch>
        </p:blipFill>
        <p:spPr>
          <a:xfrm>
            <a:off x="5850698" y="3607023"/>
            <a:ext cx="3311974" cy="1887825"/>
          </a:xfrm>
          <a:prstGeom prst="rect">
            <a:avLst/>
          </a:prstGeom>
        </p:spPr>
      </p:pic>
    </p:spTree>
    <p:extLst>
      <p:ext uri="{BB962C8B-B14F-4D97-AF65-F5344CB8AC3E}">
        <p14:creationId xmlns:p14="http://schemas.microsoft.com/office/powerpoint/2010/main" val="2042918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669" y="156029"/>
            <a:ext cx="9875520" cy="772886"/>
          </a:xfrm>
        </p:spPr>
        <p:txBody>
          <a:bodyPr>
            <a:normAutofit/>
          </a:bodyPr>
          <a:lstStyle/>
          <a:p>
            <a:pPr lvl="0" algn="ctr"/>
            <a:r>
              <a:rPr lang="en-US" sz="3600" b="1" dirty="0">
                <a:solidFill>
                  <a:schemeClr val="accent4">
                    <a:lumMod val="75000"/>
                  </a:schemeClr>
                </a:solidFill>
              </a:rPr>
              <a:t>Material Transport Equipment</a:t>
            </a:r>
            <a:endParaRPr lang="id-ID" sz="3600" b="1" dirty="0">
              <a:solidFill>
                <a:schemeClr val="accent4">
                  <a:lumMod val="75000"/>
                </a:schemeClr>
              </a:solidFill>
            </a:endParaRPr>
          </a:p>
        </p:txBody>
      </p:sp>
      <p:graphicFrame>
        <p:nvGraphicFramePr>
          <p:cNvPr id="43" name="Content Placeholder 3"/>
          <p:cNvGraphicFramePr>
            <a:graphicFrameLocks noGrp="1"/>
          </p:cNvGraphicFramePr>
          <p:nvPr>
            <p:ph idx="1"/>
          </p:nvPr>
        </p:nvGraphicFramePr>
        <p:xfrm>
          <a:off x="2116236" y="1455313"/>
          <a:ext cx="5211842" cy="47265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6239343" y="1456721"/>
            <a:ext cx="2752725" cy="1657350"/>
          </a:xfrm>
          <a:prstGeom prst="rect">
            <a:avLst/>
          </a:prstGeom>
        </p:spPr>
      </p:pic>
      <p:pic>
        <p:nvPicPr>
          <p:cNvPr id="6" name="Picture 5"/>
          <p:cNvPicPr>
            <a:picLocks noChangeAspect="1"/>
          </p:cNvPicPr>
          <p:nvPr/>
        </p:nvPicPr>
        <p:blipFill>
          <a:blip r:embed="rId9"/>
          <a:stretch>
            <a:fillRect/>
          </a:stretch>
        </p:blipFill>
        <p:spPr>
          <a:xfrm>
            <a:off x="6172667" y="3114071"/>
            <a:ext cx="2886075" cy="1714500"/>
          </a:xfrm>
          <a:prstGeom prst="rect">
            <a:avLst/>
          </a:prstGeom>
        </p:spPr>
      </p:pic>
      <p:pic>
        <p:nvPicPr>
          <p:cNvPr id="7" name="Picture 6"/>
          <p:cNvPicPr>
            <a:picLocks noChangeAspect="1"/>
          </p:cNvPicPr>
          <p:nvPr/>
        </p:nvPicPr>
        <p:blipFill>
          <a:blip r:embed="rId10"/>
          <a:stretch>
            <a:fillRect/>
          </a:stretch>
        </p:blipFill>
        <p:spPr>
          <a:xfrm>
            <a:off x="6653480" y="4828571"/>
            <a:ext cx="1666875" cy="1733550"/>
          </a:xfrm>
          <a:prstGeom prst="rect">
            <a:avLst/>
          </a:prstGeom>
        </p:spPr>
      </p:pic>
    </p:spTree>
    <p:extLst>
      <p:ext uri="{BB962C8B-B14F-4D97-AF65-F5344CB8AC3E}">
        <p14:creationId xmlns:p14="http://schemas.microsoft.com/office/powerpoint/2010/main" val="35980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297" y="185058"/>
            <a:ext cx="9875520" cy="801914"/>
          </a:xfrm>
        </p:spPr>
        <p:txBody>
          <a:bodyPr>
            <a:normAutofit/>
          </a:bodyPr>
          <a:lstStyle/>
          <a:p>
            <a:pPr lvl="0" algn="ctr"/>
            <a:r>
              <a:rPr lang="en-US" sz="3600" b="1" dirty="0">
                <a:solidFill>
                  <a:schemeClr val="accent4">
                    <a:lumMod val="75000"/>
                  </a:schemeClr>
                </a:solidFill>
              </a:rPr>
              <a:t>Storage and Retrieval Equipment</a:t>
            </a:r>
            <a:endParaRPr lang="id-ID" sz="3600" b="1" dirty="0">
              <a:solidFill>
                <a:schemeClr val="accent4">
                  <a:lumMod val="75000"/>
                </a:schemeClr>
              </a:solidFill>
            </a:endParaRPr>
          </a:p>
        </p:txBody>
      </p:sp>
      <p:graphicFrame>
        <p:nvGraphicFramePr>
          <p:cNvPr id="43" name="Content Placeholder 3"/>
          <p:cNvGraphicFramePr>
            <a:graphicFrameLocks noGrp="1"/>
          </p:cNvGraphicFramePr>
          <p:nvPr>
            <p:ph idx="1"/>
          </p:nvPr>
        </p:nvGraphicFramePr>
        <p:xfrm>
          <a:off x="2000326" y="2356833"/>
          <a:ext cx="3756530" cy="3284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6263426" y="2124342"/>
            <a:ext cx="2249510" cy="1886686"/>
          </a:xfrm>
          <a:prstGeom prst="rect">
            <a:avLst/>
          </a:prstGeom>
        </p:spPr>
      </p:pic>
      <p:pic>
        <p:nvPicPr>
          <p:cNvPr id="4" name="Picture 3"/>
          <p:cNvPicPr>
            <a:picLocks noChangeAspect="1"/>
          </p:cNvPicPr>
          <p:nvPr/>
        </p:nvPicPr>
        <p:blipFill>
          <a:blip r:embed="rId9"/>
          <a:stretch>
            <a:fillRect/>
          </a:stretch>
        </p:blipFill>
        <p:spPr>
          <a:xfrm>
            <a:off x="6276305" y="4023907"/>
            <a:ext cx="2035779" cy="2102274"/>
          </a:xfrm>
          <a:prstGeom prst="rect">
            <a:avLst/>
          </a:prstGeom>
        </p:spPr>
      </p:pic>
    </p:spTree>
    <p:extLst>
      <p:ext uri="{BB962C8B-B14F-4D97-AF65-F5344CB8AC3E}">
        <p14:creationId xmlns:p14="http://schemas.microsoft.com/office/powerpoint/2010/main" val="814211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8545" y="220217"/>
            <a:ext cx="9875520" cy="1143000"/>
          </a:xfrm>
        </p:spPr>
        <p:txBody>
          <a:bodyPr>
            <a:normAutofit/>
          </a:bodyPr>
          <a:lstStyle/>
          <a:p>
            <a:pPr lvl="0" algn="ctr"/>
            <a:r>
              <a:rPr lang="en-US" sz="3600" b="1" dirty="0">
                <a:solidFill>
                  <a:schemeClr val="accent4">
                    <a:lumMod val="75000"/>
                  </a:schemeClr>
                </a:solidFill>
              </a:rPr>
              <a:t>Automatic data collection and communication equipment</a:t>
            </a:r>
            <a:endParaRPr lang="id-ID" sz="3600" b="1" dirty="0">
              <a:solidFill>
                <a:schemeClr val="accent4">
                  <a:lumMod val="75000"/>
                </a:schemeClr>
              </a:solidFill>
            </a:endParaRPr>
          </a:p>
        </p:txBody>
      </p:sp>
      <p:graphicFrame>
        <p:nvGraphicFramePr>
          <p:cNvPr id="43" name="Content Placeholder 3"/>
          <p:cNvGraphicFramePr>
            <a:graphicFrameLocks noGrp="1"/>
          </p:cNvGraphicFramePr>
          <p:nvPr>
            <p:ph idx="1"/>
          </p:nvPr>
        </p:nvGraphicFramePr>
        <p:xfrm>
          <a:off x="2000326" y="2356833"/>
          <a:ext cx="3756530" cy="3284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6276305" y="2290357"/>
            <a:ext cx="2466975" cy="1733550"/>
          </a:xfrm>
          <a:prstGeom prst="rect">
            <a:avLst/>
          </a:prstGeom>
        </p:spPr>
      </p:pic>
      <p:pic>
        <p:nvPicPr>
          <p:cNvPr id="6" name="Picture 5"/>
          <p:cNvPicPr>
            <a:picLocks noChangeAspect="1"/>
          </p:cNvPicPr>
          <p:nvPr/>
        </p:nvPicPr>
        <p:blipFill>
          <a:blip r:embed="rId9"/>
          <a:stretch>
            <a:fillRect/>
          </a:stretch>
        </p:blipFill>
        <p:spPr>
          <a:xfrm>
            <a:off x="6276305" y="4023872"/>
            <a:ext cx="2367067" cy="2086576"/>
          </a:xfrm>
          <a:prstGeom prst="rect">
            <a:avLst/>
          </a:prstGeom>
        </p:spPr>
      </p:pic>
    </p:spTree>
    <p:extLst>
      <p:ext uri="{BB962C8B-B14F-4D97-AF65-F5344CB8AC3E}">
        <p14:creationId xmlns:p14="http://schemas.microsoft.com/office/powerpoint/2010/main" val="2450354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471988" y="1981553"/>
            <a:ext cx="7165004" cy="2259190"/>
          </a:xfrm>
          <a:solidFill>
            <a:schemeClr val="accent5">
              <a:lumMod val="40000"/>
              <a:lumOff val="60000"/>
            </a:schemeClr>
          </a:solidFill>
        </p:spPr>
        <p:txBody>
          <a:bodyPr/>
          <a:lstStyle/>
          <a:p>
            <a:pPr algn="ctr"/>
            <a:endParaRPr lang="en-US" sz="4800" dirty="0"/>
          </a:p>
          <a:p>
            <a:pPr algn="ctr"/>
            <a:r>
              <a:rPr lang="en-US" sz="4800" b="1" dirty="0"/>
              <a:t>Good Facilities</a:t>
            </a:r>
          </a:p>
        </p:txBody>
      </p:sp>
      <p:sp>
        <p:nvSpPr>
          <p:cNvPr id="4" name="Slide Number Placeholder 3"/>
          <p:cNvSpPr>
            <a:spLocks noGrp="1"/>
          </p:cNvSpPr>
          <p:nvPr>
            <p:ph type="sldNum" sz="quarter" idx="17"/>
          </p:nvPr>
        </p:nvSpPr>
        <p:spPr/>
        <p:txBody>
          <a:bodyPr/>
          <a:lstStyle/>
          <a:p>
            <a:pPr>
              <a:defRPr/>
            </a:pPr>
            <a:fld id="{D2AD496B-29E3-436B-83FA-A88F198FFB68}" type="slidenum">
              <a:rPr lang="en-US" smtClean="0">
                <a:solidFill>
                  <a:srgbClr val="445469">
                    <a:tint val="75000"/>
                  </a:srgbClr>
                </a:solidFill>
              </a:rPr>
              <a:pPr>
                <a:defRPr/>
              </a:pPr>
              <a:t>49</a:t>
            </a:fld>
            <a:endParaRPr lang="en-US" dirty="0">
              <a:solidFill>
                <a:srgbClr val="445469">
                  <a:tint val="75000"/>
                </a:srgbClr>
              </a:solidFill>
            </a:endParaRPr>
          </a:p>
        </p:txBody>
      </p:sp>
      <p:pic>
        <p:nvPicPr>
          <p:cNvPr id="1026" name="Picture 2" descr="Information search"/>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l="3624" r="3624"/>
          <a:stretch>
            <a:fillRect/>
          </a:stretch>
        </p:blipFill>
        <p:spPr bwMode="auto">
          <a:xfrm>
            <a:off x="796705" y="1981553"/>
            <a:ext cx="3250194" cy="3417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843845"/>
      </p:ext>
    </p:extLst>
  </p:cSld>
  <p:clrMapOvr>
    <a:masterClrMapping/>
  </p:clrMapOvr>
  <p:transition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3200" dirty="0"/>
            </a:br>
            <a:r>
              <a:rPr lang="en-US" sz="3200" dirty="0"/>
              <a:t>Characteristics of Good Facilities </a:t>
            </a:r>
            <a:r>
              <a:rPr lang="en-US" sz="1800" dirty="0"/>
              <a:t>(Tompkins, et al 2016)</a:t>
            </a:r>
            <a:endParaRPr lang="en-US" sz="2800" dirty="0"/>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50</a:t>
            </a:fld>
            <a:endParaRPr lang="en-US">
              <a:solidFill>
                <a:srgbClr val="445469">
                  <a:tint val="75000"/>
                </a:srgbClr>
              </a:solidFill>
            </a:endParaRPr>
          </a:p>
        </p:txBody>
      </p:sp>
      <p:graphicFrame>
        <p:nvGraphicFramePr>
          <p:cNvPr id="5" name="Diagram 4"/>
          <p:cNvGraphicFramePr/>
          <p:nvPr/>
        </p:nvGraphicFramePr>
        <p:xfrm>
          <a:off x="5340440" y="2102745"/>
          <a:ext cx="44196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descr="D:\Data\AFRIN\Materi Ajar\SISTEM INFORMASI MANAJEMEN\dll\qymhr4748b8d8kb6xi4e.jpg"/>
          <p:cNvPicPr>
            <a:picLocks noChangeAspect="1" noChangeArrowheads="1"/>
          </p:cNvPicPr>
          <p:nvPr/>
        </p:nvPicPr>
        <p:blipFill>
          <a:blip r:embed="rId8" cstate="print"/>
          <a:srcRect r="51451"/>
          <a:stretch>
            <a:fillRect/>
          </a:stretch>
        </p:blipFill>
        <p:spPr bwMode="auto">
          <a:xfrm>
            <a:off x="2597240" y="2102745"/>
            <a:ext cx="2722336" cy="3154154"/>
          </a:xfrm>
          <a:prstGeom prst="rect">
            <a:avLst/>
          </a:prstGeom>
          <a:noFill/>
        </p:spPr>
      </p:pic>
    </p:spTree>
    <p:extLst>
      <p:ext uri="{BB962C8B-B14F-4D97-AF65-F5344CB8AC3E}">
        <p14:creationId xmlns:p14="http://schemas.microsoft.com/office/powerpoint/2010/main" val="11790568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dirty="0"/>
            </a:br>
            <a:r>
              <a:rPr lang="en-US" sz="3600" dirty="0"/>
              <a:t>Flexibility</a:t>
            </a:r>
            <a:endParaRPr lang="en-US" dirty="0"/>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51</a:t>
            </a:fld>
            <a:endParaRPr lang="en-US">
              <a:solidFill>
                <a:srgbClr val="445469">
                  <a:tint val="75000"/>
                </a:srgbClr>
              </a:solidFill>
            </a:endParaRPr>
          </a:p>
        </p:txBody>
      </p:sp>
      <p:sp>
        <p:nvSpPr>
          <p:cNvPr id="5" name="Content Placeholder 2"/>
          <p:cNvSpPr txBox="1">
            <a:spLocks/>
          </p:cNvSpPr>
          <p:nvPr/>
        </p:nvSpPr>
        <p:spPr>
          <a:xfrm>
            <a:off x="1058345" y="2293781"/>
            <a:ext cx="5181600" cy="1295400"/>
          </a:xfrm>
          <a:prstGeom prst="rect">
            <a:avLst/>
          </a:prstGeom>
        </p:spPr>
        <p:txBody>
          <a:bodyPr>
            <a:norm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err="1">
                <a:cs typeface="Aharoni" pitchFamily="2" charset="-79"/>
              </a:rPr>
              <a:t>Fasilitas</a:t>
            </a:r>
            <a:r>
              <a:rPr lang="en-US" sz="2000" dirty="0">
                <a:cs typeface="Aharoni" pitchFamily="2" charset="-79"/>
              </a:rPr>
              <a:t> yang </a:t>
            </a:r>
            <a:r>
              <a:rPr lang="en-US" sz="2000" dirty="0" err="1">
                <a:cs typeface="Aharoni" pitchFamily="2" charset="-79"/>
              </a:rPr>
              <a:t>fleksibel</a:t>
            </a:r>
            <a:r>
              <a:rPr lang="en-US" sz="2000" dirty="0">
                <a:cs typeface="Aharoni" pitchFamily="2" charset="-79"/>
              </a:rPr>
              <a:t> </a:t>
            </a:r>
            <a:r>
              <a:rPr lang="en-US" sz="2000" dirty="0" err="1">
                <a:cs typeface="Aharoni" pitchFamily="2" charset="-79"/>
              </a:rPr>
              <a:t>akan</a:t>
            </a:r>
            <a:r>
              <a:rPr lang="en-US" sz="2000" dirty="0">
                <a:cs typeface="Aharoni" pitchFamily="2" charset="-79"/>
              </a:rPr>
              <a:t> </a:t>
            </a:r>
            <a:r>
              <a:rPr lang="en-US" sz="2000" dirty="0" err="1">
                <a:cs typeface="Aharoni" pitchFamily="2" charset="-79"/>
              </a:rPr>
              <a:t>dapat</a:t>
            </a:r>
            <a:r>
              <a:rPr lang="en-US" sz="2000" dirty="0">
                <a:cs typeface="Aharoni" pitchFamily="2" charset="-79"/>
              </a:rPr>
              <a:t> </a:t>
            </a:r>
            <a:r>
              <a:rPr lang="en-US" sz="2000" dirty="0" err="1">
                <a:cs typeface="Aharoni" pitchFamily="2" charset="-79"/>
              </a:rPr>
              <a:t>menangani</a:t>
            </a:r>
            <a:r>
              <a:rPr lang="en-US" sz="2000" dirty="0">
                <a:cs typeface="Aharoni" pitchFamily="2" charset="-79"/>
              </a:rPr>
              <a:t> </a:t>
            </a:r>
            <a:r>
              <a:rPr lang="en-US" sz="2000" b="1" dirty="0" err="1">
                <a:solidFill>
                  <a:schemeClr val="accent4"/>
                </a:solidFill>
                <a:cs typeface="Aharoni" pitchFamily="2" charset="-79"/>
              </a:rPr>
              <a:t>berbagai</a:t>
            </a:r>
            <a:r>
              <a:rPr lang="en-US" sz="2000" b="1" dirty="0">
                <a:solidFill>
                  <a:schemeClr val="accent4"/>
                </a:solidFill>
                <a:cs typeface="Aharoni" pitchFamily="2" charset="-79"/>
              </a:rPr>
              <a:t> </a:t>
            </a:r>
            <a:r>
              <a:rPr lang="en-US" sz="2000" b="1" dirty="0" err="1">
                <a:solidFill>
                  <a:schemeClr val="accent4"/>
                </a:solidFill>
                <a:cs typeface="Aharoni" pitchFamily="2" charset="-79"/>
              </a:rPr>
              <a:t>kebutuhan</a:t>
            </a:r>
            <a:r>
              <a:rPr lang="en-US" sz="2000" b="1" dirty="0">
                <a:solidFill>
                  <a:schemeClr val="accent4"/>
                </a:solidFill>
                <a:cs typeface="Aharoni" pitchFamily="2" charset="-79"/>
              </a:rPr>
              <a:t> </a:t>
            </a:r>
            <a:r>
              <a:rPr lang="en-US" sz="2000" dirty="0" err="1">
                <a:cs typeface="Aharoni" pitchFamily="2" charset="-79"/>
              </a:rPr>
              <a:t>tanpa</a:t>
            </a:r>
            <a:r>
              <a:rPr lang="en-US" sz="2000" dirty="0">
                <a:cs typeface="Aharoni" pitchFamily="2" charset="-79"/>
              </a:rPr>
              <a:t> </a:t>
            </a:r>
            <a:r>
              <a:rPr lang="en-US" sz="2000" dirty="0" err="1">
                <a:cs typeface="Aharoni" pitchFamily="2" charset="-79"/>
              </a:rPr>
              <a:t>diperlukan</a:t>
            </a:r>
            <a:r>
              <a:rPr lang="en-US" sz="2000" dirty="0">
                <a:cs typeface="Aharoni" pitchFamily="2" charset="-79"/>
              </a:rPr>
              <a:t> </a:t>
            </a:r>
            <a:r>
              <a:rPr lang="en-US" sz="2000" dirty="0" err="1">
                <a:cs typeface="Aharoni" pitchFamily="2" charset="-79"/>
              </a:rPr>
              <a:t>banyak</a:t>
            </a:r>
            <a:r>
              <a:rPr lang="en-US" sz="2000" dirty="0">
                <a:cs typeface="Aharoni" pitchFamily="2" charset="-79"/>
              </a:rPr>
              <a:t> </a:t>
            </a:r>
            <a:r>
              <a:rPr lang="en-US" sz="2000" b="1" dirty="0" err="1">
                <a:solidFill>
                  <a:srgbClr val="0070C0"/>
                </a:solidFill>
                <a:cs typeface="Aharoni" pitchFamily="2" charset="-79"/>
              </a:rPr>
              <a:t>perubahan</a:t>
            </a:r>
            <a:endParaRPr lang="en-US" sz="2000" b="1" dirty="0">
              <a:solidFill>
                <a:srgbClr val="0070C0"/>
              </a:solidFill>
            </a:endParaRPr>
          </a:p>
          <a:p>
            <a:endParaRPr lang="en-US" sz="2000" b="1" dirty="0">
              <a:solidFill>
                <a:schemeClr val="accent5">
                  <a:lumMod val="75000"/>
                </a:schemeClr>
              </a:solidFill>
              <a:latin typeface="+mj-lt"/>
            </a:endParaRPr>
          </a:p>
        </p:txBody>
      </p:sp>
      <p:sp>
        <p:nvSpPr>
          <p:cNvPr id="6" name="Content Placeholder 2"/>
          <p:cNvSpPr txBox="1">
            <a:spLocks/>
          </p:cNvSpPr>
          <p:nvPr/>
        </p:nvSpPr>
        <p:spPr>
          <a:xfrm>
            <a:off x="697737" y="3665381"/>
            <a:ext cx="5181600" cy="14478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tabLst/>
              <a:defRPr/>
            </a:pPr>
            <a:r>
              <a:rPr lang="en-US" sz="2000" dirty="0">
                <a:solidFill>
                  <a:schemeClr val="accent1">
                    <a:lumMod val="50000"/>
                  </a:schemeClr>
                </a:solidFill>
                <a:latin typeface="+mj-lt"/>
                <a:cs typeface="Aharoni" pitchFamily="2" charset="-79"/>
              </a:rPr>
              <a:t>	</a:t>
            </a:r>
            <a:r>
              <a:rPr lang="en-US" sz="2000" dirty="0" err="1">
                <a:solidFill>
                  <a:schemeClr val="accent1">
                    <a:lumMod val="50000"/>
                  </a:schemeClr>
                </a:solidFill>
                <a:latin typeface="+mj-lt"/>
                <a:cs typeface="Aharoni" pitchFamily="2" charset="-79"/>
              </a:rPr>
              <a:t>Fasilitas</a:t>
            </a:r>
            <a:r>
              <a:rPr lang="en-US" sz="2000" dirty="0">
                <a:solidFill>
                  <a:schemeClr val="accent1">
                    <a:lumMod val="50000"/>
                  </a:schemeClr>
                </a:solidFill>
                <a:latin typeface="+mj-lt"/>
                <a:cs typeface="Aharoni" pitchFamily="2" charset="-79"/>
              </a:rPr>
              <a:t> yang </a:t>
            </a:r>
            <a:r>
              <a:rPr lang="en-US" sz="2000" dirty="0" err="1">
                <a:solidFill>
                  <a:schemeClr val="accent1">
                    <a:lumMod val="50000"/>
                  </a:schemeClr>
                </a:solidFill>
                <a:latin typeface="+mj-lt"/>
                <a:cs typeface="Aharoni" pitchFamily="2" charset="-79"/>
              </a:rPr>
              <a:t>fleksibel</a:t>
            </a:r>
            <a:r>
              <a:rPr lang="en-US" sz="2000" dirty="0">
                <a:solidFill>
                  <a:schemeClr val="accent1">
                    <a:lumMod val="50000"/>
                  </a:schemeClr>
                </a:solidFill>
                <a:latin typeface="+mj-lt"/>
                <a:cs typeface="Aharoni" pitchFamily="2" charset="-79"/>
              </a:rPr>
              <a:t> </a:t>
            </a:r>
            <a:r>
              <a:rPr lang="en-US" sz="2000" dirty="0" err="1">
                <a:solidFill>
                  <a:schemeClr val="accent1">
                    <a:lumMod val="50000"/>
                  </a:schemeClr>
                </a:solidFill>
                <a:latin typeface="+mj-lt"/>
                <a:cs typeface="Aharoni" pitchFamily="2" charset="-79"/>
              </a:rPr>
              <a:t>memiliki</a:t>
            </a:r>
            <a:r>
              <a:rPr lang="en-US" sz="2000" dirty="0">
                <a:solidFill>
                  <a:schemeClr val="accent1">
                    <a:lumMod val="50000"/>
                  </a:schemeClr>
                </a:solidFill>
                <a:latin typeface="+mj-lt"/>
                <a:cs typeface="Aharoni" pitchFamily="2" charset="-79"/>
              </a:rPr>
              <a:t> </a:t>
            </a:r>
            <a:r>
              <a:rPr lang="en-US" sz="2000" dirty="0" err="1">
                <a:solidFill>
                  <a:schemeClr val="accent1">
                    <a:lumMod val="50000"/>
                  </a:schemeClr>
                </a:solidFill>
                <a:latin typeface="+mj-lt"/>
                <a:cs typeface="Aharoni" pitchFamily="2" charset="-79"/>
              </a:rPr>
              <a:t>kemampuan</a:t>
            </a:r>
            <a:r>
              <a:rPr lang="en-US" sz="2000" dirty="0">
                <a:solidFill>
                  <a:schemeClr val="accent1">
                    <a:lumMod val="50000"/>
                  </a:schemeClr>
                </a:solidFill>
                <a:latin typeface="+mj-lt"/>
                <a:cs typeface="Aharoni" pitchFamily="2" charset="-79"/>
              </a:rPr>
              <a:t> </a:t>
            </a:r>
            <a:r>
              <a:rPr lang="en-US" sz="2000" dirty="0" err="1">
                <a:solidFill>
                  <a:schemeClr val="accent1">
                    <a:lumMod val="50000"/>
                  </a:schemeClr>
                </a:solidFill>
                <a:latin typeface="+mj-lt"/>
                <a:cs typeface="Aharoni" pitchFamily="2" charset="-79"/>
              </a:rPr>
              <a:t>untuk</a:t>
            </a:r>
            <a:r>
              <a:rPr lang="en-US" sz="2000" dirty="0">
                <a:solidFill>
                  <a:schemeClr val="accent1">
                    <a:lumMod val="50000"/>
                  </a:schemeClr>
                </a:solidFill>
                <a:latin typeface="+mj-lt"/>
                <a:cs typeface="Aharoni" pitchFamily="2" charset="-79"/>
              </a:rPr>
              <a:t> </a:t>
            </a:r>
            <a:r>
              <a:rPr lang="en-US" sz="2000" b="1" dirty="0" err="1">
                <a:solidFill>
                  <a:schemeClr val="accent4"/>
                </a:solidFill>
                <a:latin typeface="+mj-lt"/>
                <a:cs typeface="Aharoni" pitchFamily="2" charset="-79"/>
              </a:rPr>
              <a:t>diubah</a:t>
            </a:r>
            <a:r>
              <a:rPr lang="en-US" sz="2000" b="1" dirty="0">
                <a:solidFill>
                  <a:schemeClr val="accent4"/>
                </a:solidFill>
                <a:latin typeface="+mj-lt"/>
                <a:cs typeface="Aharoni" pitchFamily="2" charset="-79"/>
              </a:rPr>
              <a:t> </a:t>
            </a:r>
            <a:r>
              <a:rPr lang="en-US" sz="2000" b="1" dirty="0" err="1">
                <a:solidFill>
                  <a:schemeClr val="accent4"/>
                </a:solidFill>
                <a:latin typeface="+mj-lt"/>
                <a:cs typeface="Aharoni" pitchFamily="2" charset="-79"/>
              </a:rPr>
              <a:t>atau</a:t>
            </a:r>
            <a:r>
              <a:rPr lang="en-US" sz="2000" b="1" dirty="0">
                <a:solidFill>
                  <a:schemeClr val="accent4"/>
                </a:solidFill>
                <a:latin typeface="+mj-lt"/>
                <a:cs typeface="Aharoni" pitchFamily="2" charset="-79"/>
              </a:rPr>
              <a:t> </a:t>
            </a:r>
            <a:r>
              <a:rPr lang="en-US" sz="2000" b="1" dirty="0" err="1">
                <a:solidFill>
                  <a:schemeClr val="accent4"/>
                </a:solidFill>
                <a:latin typeface="+mj-lt"/>
                <a:cs typeface="Aharoni" pitchFamily="2" charset="-79"/>
              </a:rPr>
              <a:t>disesuaikan</a:t>
            </a:r>
            <a:r>
              <a:rPr lang="en-US" sz="2000" b="1" dirty="0">
                <a:solidFill>
                  <a:schemeClr val="accent6">
                    <a:lumMod val="75000"/>
                  </a:schemeClr>
                </a:solidFill>
                <a:latin typeface="+mj-lt"/>
                <a:cs typeface="Aharoni" pitchFamily="2" charset="-79"/>
              </a:rPr>
              <a:t> </a:t>
            </a:r>
            <a:r>
              <a:rPr lang="en-US" sz="2000" dirty="0" err="1">
                <a:solidFill>
                  <a:schemeClr val="accent1">
                    <a:lumMod val="50000"/>
                  </a:schemeClr>
                </a:solidFill>
                <a:latin typeface="+mj-lt"/>
                <a:cs typeface="Aharoni" pitchFamily="2" charset="-79"/>
              </a:rPr>
              <a:t>secara</a:t>
            </a:r>
            <a:r>
              <a:rPr lang="en-US" sz="2000" dirty="0">
                <a:solidFill>
                  <a:schemeClr val="accent1">
                    <a:lumMod val="50000"/>
                  </a:schemeClr>
                </a:solidFill>
                <a:latin typeface="+mj-lt"/>
                <a:cs typeface="Aharoni" pitchFamily="2" charset="-79"/>
              </a:rPr>
              <a:t> </a:t>
            </a:r>
            <a:r>
              <a:rPr lang="en-US" sz="2000" b="1" dirty="0" err="1">
                <a:solidFill>
                  <a:srgbClr val="00B050"/>
                </a:solidFill>
                <a:latin typeface="+mj-lt"/>
                <a:cs typeface="Aharoni" pitchFamily="2" charset="-79"/>
              </a:rPr>
              <a:t>cepat</a:t>
            </a:r>
            <a:r>
              <a:rPr lang="en-US" sz="2000" dirty="0">
                <a:solidFill>
                  <a:schemeClr val="accent1">
                    <a:lumMod val="50000"/>
                  </a:schemeClr>
                </a:solidFill>
                <a:latin typeface="+mj-lt"/>
                <a:cs typeface="Aharoni" pitchFamily="2" charset="-79"/>
              </a:rPr>
              <a:t> </a:t>
            </a:r>
            <a:r>
              <a:rPr lang="en-US" sz="2000" dirty="0" err="1">
                <a:solidFill>
                  <a:schemeClr val="accent1">
                    <a:lumMod val="50000"/>
                  </a:schemeClr>
                </a:solidFill>
                <a:latin typeface="+mj-lt"/>
                <a:cs typeface="Aharoni" pitchFamily="2" charset="-79"/>
              </a:rPr>
              <a:t>untuk</a:t>
            </a:r>
            <a:r>
              <a:rPr lang="en-US" sz="2000" dirty="0">
                <a:solidFill>
                  <a:schemeClr val="accent1">
                    <a:lumMod val="50000"/>
                  </a:schemeClr>
                </a:solidFill>
                <a:latin typeface="+mj-lt"/>
                <a:cs typeface="Aharoni" pitchFamily="2" charset="-79"/>
              </a:rPr>
              <a:t> </a:t>
            </a:r>
            <a:r>
              <a:rPr lang="en-US" sz="2000" b="1" dirty="0" err="1">
                <a:solidFill>
                  <a:schemeClr val="tx2">
                    <a:lumMod val="75000"/>
                  </a:schemeClr>
                </a:solidFill>
                <a:latin typeface="+mj-lt"/>
                <a:cs typeface="Aharoni" pitchFamily="2" charset="-79"/>
              </a:rPr>
              <a:t>mengikuti</a:t>
            </a:r>
            <a:r>
              <a:rPr lang="en-US" sz="2000" b="1" dirty="0">
                <a:solidFill>
                  <a:schemeClr val="tx2">
                    <a:lumMod val="75000"/>
                  </a:schemeClr>
                </a:solidFill>
                <a:latin typeface="+mj-lt"/>
                <a:cs typeface="Aharoni" pitchFamily="2" charset="-79"/>
              </a:rPr>
              <a:t> </a:t>
            </a:r>
            <a:r>
              <a:rPr lang="en-US" sz="2000" b="1" dirty="0" err="1">
                <a:solidFill>
                  <a:schemeClr val="tx2">
                    <a:lumMod val="75000"/>
                  </a:schemeClr>
                </a:solidFill>
                <a:latin typeface="+mj-lt"/>
                <a:cs typeface="Aharoni" pitchFamily="2" charset="-79"/>
              </a:rPr>
              <a:t>perubahan</a:t>
            </a:r>
            <a:r>
              <a:rPr lang="en-US" sz="2000" b="1" dirty="0">
                <a:solidFill>
                  <a:schemeClr val="accent5">
                    <a:lumMod val="75000"/>
                  </a:schemeClr>
                </a:solidFill>
                <a:latin typeface="+mj-lt"/>
                <a:cs typeface="Aharoni" pitchFamily="2" charset="-79"/>
              </a:rPr>
              <a:t> </a:t>
            </a:r>
            <a:r>
              <a:rPr lang="en-US" sz="2000" dirty="0" err="1">
                <a:solidFill>
                  <a:schemeClr val="accent1">
                    <a:lumMod val="50000"/>
                  </a:schemeClr>
                </a:solidFill>
                <a:latin typeface="+mj-lt"/>
                <a:cs typeface="Aharoni" pitchFamily="2" charset="-79"/>
              </a:rPr>
              <a:t>kondisi</a:t>
            </a:r>
            <a:endParaRPr kumimoji="0" lang="en-US" sz="2000" b="0" i="0" u="none" strike="noStrike" kern="1200" cap="none" spc="0" normalizeH="0" baseline="0" noProof="0" dirty="0">
              <a:ln>
                <a:noFill/>
              </a:ln>
              <a:solidFill>
                <a:schemeClr val="accent1">
                  <a:lumMod val="50000"/>
                </a:schemeClr>
              </a:solidFill>
              <a:effectLst/>
              <a:uLnTx/>
              <a:uFillTx/>
              <a:latin typeface="+mj-lt"/>
            </a:endParaRPr>
          </a:p>
        </p:txBody>
      </p:sp>
      <p:pic>
        <p:nvPicPr>
          <p:cNvPr id="8" name="Picture 2" descr="D:\Data\AFRIN\Materi Ajar\SISTEM INFORMASI MANAJEMEN\dll\d23481aa2985a7b434efc686d9523d8e.jpg"/>
          <p:cNvPicPr>
            <a:picLocks noChangeAspect="1" noChangeArrowheads="1"/>
          </p:cNvPicPr>
          <p:nvPr/>
        </p:nvPicPr>
        <p:blipFill>
          <a:blip r:embed="rId3" cstate="print"/>
          <a:srcRect/>
          <a:stretch>
            <a:fillRect/>
          </a:stretch>
        </p:blipFill>
        <p:spPr bwMode="auto">
          <a:xfrm>
            <a:off x="7104410" y="1690688"/>
            <a:ext cx="2590939" cy="3241920"/>
          </a:xfrm>
          <a:prstGeom prst="rect">
            <a:avLst/>
          </a:prstGeom>
          <a:noFill/>
        </p:spPr>
      </p:pic>
    </p:spTree>
    <p:extLst>
      <p:ext uri="{BB962C8B-B14F-4D97-AF65-F5344CB8AC3E}">
        <p14:creationId xmlns:p14="http://schemas.microsoft.com/office/powerpoint/2010/main" val="4026560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2400" dirty="0"/>
            </a:br>
            <a:r>
              <a:rPr lang="en-US" sz="3600" dirty="0"/>
              <a:t>Modularity</a:t>
            </a:r>
            <a:endParaRPr lang="en-US" dirty="0"/>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52</a:t>
            </a:fld>
            <a:endParaRPr lang="en-US">
              <a:solidFill>
                <a:srgbClr val="445469">
                  <a:tint val="75000"/>
                </a:srgbClr>
              </a:solidFill>
            </a:endParaRPr>
          </a:p>
        </p:txBody>
      </p:sp>
      <p:sp>
        <p:nvSpPr>
          <p:cNvPr id="6" name="Content Placeholder 2"/>
          <p:cNvSpPr txBox="1">
            <a:spLocks/>
          </p:cNvSpPr>
          <p:nvPr/>
        </p:nvSpPr>
        <p:spPr>
          <a:xfrm>
            <a:off x="6432745" y="4492795"/>
            <a:ext cx="3251264" cy="1441417"/>
          </a:xfrm>
          <a:prstGeom prst="rect">
            <a:avLst/>
          </a:prstGeom>
        </p:spPr>
        <p:txBody>
          <a:bodyPr>
            <a:no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175" algn="ctr"/>
            <a:r>
              <a:rPr lang="en-US" sz="1800" dirty="0">
                <a:latin typeface="Aharoni" pitchFamily="2" charset="-79"/>
                <a:cs typeface="Aharoni" pitchFamily="2" charset="-79"/>
              </a:rPr>
              <a:t>Modular facilities are those with systems that </a:t>
            </a:r>
            <a:r>
              <a:rPr lang="en-US" sz="1800" dirty="0">
                <a:solidFill>
                  <a:schemeClr val="accent3">
                    <a:lumMod val="75000"/>
                  </a:schemeClr>
                </a:solidFill>
                <a:latin typeface="Aharoni" pitchFamily="2" charset="-79"/>
                <a:cs typeface="Aharoni" pitchFamily="2" charset="-79"/>
              </a:rPr>
              <a:t>cooperate efficiently over a wide range </a:t>
            </a:r>
            <a:r>
              <a:rPr lang="en-US" sz="1800" dirty="0">
                <a:latin typeface="Aharoni" pitchFamily="2" charset="-79"/>
                <a:cs typeface="Aharoni" pitchFamily="2" charset="-79"/>
              </a:rPr>
              <a:t>of operating rates.</a:t>
            </a:r>
          </a:p>
          <a:p>
            <a:pPr indent="3175" algn="ctr"/>
            <a:endParaRPr lang="en-US" sz="1800" dirty="0">
              <a:latin typeface="+mj-lt"/>
              <a:cs typeface="Aharoni" pitchFamily="2" charset="-79"/>
            </a:endParaRPr>
          </a:p>
        </p:txBody>
      </p:sp>
      <p:pic>
        <p:nvPicPr>
          <p:cNvPr id="7" name="Picture 2" descr="D:\Data\AFRIN\Materi Ajar\SISTEM INFORMASI MANAJEMEN\dll\Screen_Shot_2015-07-08_at_21.39.11.jpg"/>
          <p:cNvPicPr>
            <a:picLocks noChangeAspect="1" noChangeArrowheads="1"/>
          </p:cNvPicPr>
          <p:nvPr/>
        </p:nvPicPr>
        <p:blipFill>
          <a:blip r:embed="rId3" cstate="print"/>
          <a:srcRect l="1374" t="2525"/>
          <a:stretch>
            <a:fillRect/>
          </a:stretch>
        </p:blipFill>
        <p:spPr bwMode="auto">
          <a:xfrm>
            <a:off x="1600199" y="2403122"/>
            <a:ext cx="4832546" cy="3391569"/>
          </a:xfrm>
          <a:prstGeom prst="rect">
            <a:avLst/>
          </a:prstGeom>
          <a:noFill/>
        </p:spPr>
      </p:pic>
      <p:sp>
        <p:nvSpPr>
          <p:cNvPr id="8" name="Rectangle 7"/>
          <p:cNvSpPr/>
          <p:nvPr/>
        </p:nvSpPr>
        <p:spPr>
          <a:xfrm>
            <a:off x="6146612" y="2344580"/>
            <a:ext cx="3856150" cy="1754326"/>
          </a:xfrm>
          <a:prstGeom prst="rect">
            <a:avLst/>
          </a:prstGeom>
        </p:spPr>
        <p:txBody>
          <a:bodyPr wrap="square">
            <a:spAutoFit/>
          </a:bodyPr>
          <a:lstStyle/>
          <a:p>
            <a:pPr algn="ctr"/>
            <a:r>
              <a:rPr lang="en-US" dirty="0" err="1"/>
              <a:t>membagi</a:t>
            </a:r>
            <a:r>
              <a:rPr lang="en-US" dirty="0"/>
              <a:t> </a:t>
            </a:r>
            <a:r>
              <a:rPr lang="en-US" dirty="0" err="1"/>
              <a:t>sistem</a:t>
            </a:r>
            <a:r>
              <a:rPr lang="en-US" dirty="0"/>
              <a:t> </a:t>
            </a:r>
            <a:r>
              <a:rPr lang="en-US" dirty="0" err="1"/>
              <a:t>menjadi</a:t>
            </a:r>
            <a:r>
              <a:rPr lang="en-US" dirty="0"/>
              <a:t> </a:t>
            </a:r>
            <a:r>
              <a:rPr lang="en-US" b="1" dirty="0" err="1">
                <a:solidFill>
                  <a:schemeClr val="accent4"/>
                </a:solidFill>
              </a:rPr>
              <a:t>bagian-bagian</a:t>
            </a:r>
            <a:r>
              <a:rPr lang="en-US" b="1" dirty="0">
                <a:solidFill>
                  <a:schemeClr val="accent4"/>
                </a:solidFill>
              </a:rPr>
              <a:t> </a:t>
            </a:r>
            <a:r>
              <a:rPr lang="en-US" b="1" dirty="0" err="1">
                <a:solidFill>
                  <a:schemeClr val="accent4"/>
                </a:solidFill>
              </a:rPr>
              <a:t>kecil</a:t>
            </a:r>
            <a:r>
              <a:rPr lang="en-US" b="1" dirty="0">
                <a:solidFill>
                  <a:schemeClr val="accent4"/>
                </a:solidFill>
              </a:rPr>
              <a:t> (</a:t>
            </a:r>
            <a:r>
              <a:rPr lang="en-US" b="1" dirty="0" err="1">
                <a:solidFill>
                  <a:schemeClr val="accent4"/>
                </a:solidFill>
              </a:rPr>
              <a:t>modul</a:t>
            </a:r>
            <a:r>
              <a:rPr lang="en-US" b="1" dirty="0">
                <a:solidFill>
                  <a:schemeClr val="accent4"/>
                </a:solidFill>
              </a:rPr>
              <a:t>)</a:t>
            </a:r>
            <a:r>
              <a:rPr lang="en-US" dirty="0"/>
              <a:t> yang </a:t>
            </a:r>
            <a:r>
              <a:rPr lang="en-US" dirty="0" err="1"/>
              <a:t>dapat</a:t>
            </a:r>
            <a:r>
              <a:rPr lang="en-US" dirty="0"/>
              <a:t> </a:t>
            </a:r>
            <a:r>
              <a:rPr lang="en-US" dirty="0" err="1"/>
              <a:t>mandiri</a:t>
            </a:r>
            <a:r>
              <a:rPr lang="en-US" dirty="0"/>
              <a:t> </a:t>
            </a:r>
            <a:r>
              <a:rPr lang="en-US" dirty="0" err="1"/>
              <a:t>dibuat</a:t>
            </a:r>
            <a:r>
              <a:rPr lang="en-US" dirty="0"/>
              <a:t> </a:t>
            </a:r>
            <a:r>
              <a:rPr lang="en-US" dirty="0" err="1"/>
              <a:t>dan</a:t>
            </a:r>
            <a:r>
              <a:rPr lang="en-US" dirty="0"/>
              <a:t> </a:t>
            </a:r>
            <a:r>
              <a:rPr lang="en-US" dirty="0" err="1"/>
              <a:t>kemudian</a:t>
            </a:r>
            <a:r>
              <a:rPr lang="en-US" dirty="0"/>
              <a:t> </a:t>
            </a:r>
            <a:r>
              <a:rPr lang="en-US" dirty="0" err="1"/>
              <a:t>digunakan</a:t>
            </a:r>
            <a:r>
              <a:rPr lang="en-US" dirty="0"/>
              <a:t> </a:t>
            </a:r>
            <a:r>
              <a:rPr lang="en-US" dirty="0" err="1"/>
              <a:t>dalam</a:t>
            </a:r>
            <a:r>
              <a:rPr lang="en-US" dirty="0"/>
              <a:t> </a:t>
            </a:r>
            <a:r>
              <a:rPr lang="en-US" dirty="0" err="1"/>
              <a:t>sistem</a:t>
            </a:r>
            <a:r>
              <a:rPr lang="en-US" dirty="0"/>
              <a:t> yang </a:t>
            </a:r>
            <a:r>
              <a:rPr lang="en-US" dirty="0" err="1"/>
              <a:t>berbeda</a:t>
            </a:r>
            <a:r>
              <a:rPr lang="en-US" dirty="0"/>
              <a:t> </a:t>
            </a:r>
            <a:r>
              <a:rPr lang="en-US" dirty="0" err="1"/>
              <a:t>untuk</a:t>
            </a:r>
            <a:r>
              <a:rPr lang="en-US" dirty="0"/>
              <a:t> </a:t>
            </a:r>
            <a:r>
              <a:rPr lang="en-US" dirty="0" err="1"/>
              <a:t>mengarahkan</a:t>
            </a:r>
            <a:r>
              <a:rPr lang="en-US" dirty="0"/>
              <a:t> </a:t>
            </a:r>
            <a:r>
              <a:rPr lang="en-US" b="1" dirty="0" err="1">
                <a:solidFill>
                  <a:schemeClr val="accent3">
                    <a:lumMod val="75000"/>
                  </a:schemeClr>
                </a:solidFill>
              </a:rPr>
              <a:t>beberapa</a:t>
            </a:r>
            <a:r>
              <a:rPr lang="en-US" b="1" dirty="0">
                <a:solidFill>
                  <a:schemeClr val="accent3">
                    <a:lumMod val="75000"/>
                  </a:schemeClr>
                </a:solidFill>
              </a:rPr>
              <a:t> </a:t>
            </a:r>
            <a:r>
              <a:rPr lang="en-US" b="1" dirty="0" err="1">
                <a:solidFill>
                  <a:schemeClr val="accent3">
                    <a:lumMod val="75000"/>
                  </a:schemeClr>
                </a:solidFill>
              </a:rPr>
              <a:t>fungsi</a:t>
            </a:r>
            <a:r>
              <a:rPr lang="en-US" dirty="0"/>
              <a:t>.</a:t>
            </a:r>
          </a:p>
        </p:txBody>
      </p:sp>
    </p:spTree>
    <p:extLst>
      <p:ext uri="{BB962C8B-B14F-4D97-AF65-F5344CB8AC3E}">
        <p14:creationId xmlns:p14="http://schemas.microsoft.com/office/powerpoint/2010/main" val="14139132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3200" dirty="0"/>
            </a:br>
            <a:r>
              <a:rPr lang="en-US" sz="3200" dirty="0"/>
              <a:t>Upgradability</a:t>
            </a:r>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53</a:t>
            </a:fld>
            <a:endParaRPr lang="en-US">
              <a:solidFill>
                <a:srgbClr val="445469">
                  <a:tint val="75000"/>
                </a:srgbClr>
              </a:solidFill>
            </a:endParaRPr>
          </a:p>
        </p:txBody>
      </p:sp>
      <p:sp>
        <p:nvSpPr>
          <p:cNvPr id="6" name="Content Placeholder 2"/>
          <p:cNvSpPr txBox="1">
            <a:spLocks/>
          </p:cNvSpPr>
          <p:nvPr/>
        </p:nvSpPr>
        <p:spPr>
          <a:xfrm>
            <a:off x="1782652" y="2437594"/>
            <a:ext cx="4800600" cy="1333500"/>
          </a:xfrm>
          <a:prstGeom prst="rect">
            <a:avLst/>
          </a:prstGeom>
        </p:spPr>
        <p:txBody>
          <a:bodyPr>
            <a:noAutofit/>
          </a:bodyPr>
          <a:lstStyle>
            <a:lvl1pPr algn="l" defTabSz="913607" rtl="0" eaLnBrk="0" fontAlgn="base" hangingPunct="0">
              <a:lnSpc>
                <a:spcPct val="90000"/>
              </a:lnSpc>
              <a:spcBef>
                <a:spcPts val="1000"/>
              </a:spcBef>
              <a:spcAft>
                <a:spcPct val="0"/>
              </a:spcAft>
              <a:buFont typeface="Arial" panose="020B0604020202020204" pitchFamily="34" charset="0"/>
              <a:defRPr lang="en-US" sz="3000" kern="1200" dirty="0">
                <a:solidFill>
                  <a:schemeClr val="tx1"/>
                </a:solidFill>
                <a:latin typeface="Lato" panose="020F0502020204030203" pitchFamily="34" charset="0"/>
                <a:ea typeface="+mn-ea"/>
                <a:cs typeface="+mn-cs"/>
              </a:defRPr>
            </a:lvl1pPr>
            <a:lvl2pPr marL="457200" algn="l" defTabSz="913607" rtl="0" eaLnBrk="0" fontAlgn="base" hangingPunct="0">
              <a:lnSpc>
                <a:spcPct val="90000"/>
              </a:lnSpc>
              <a:spcBef>
                <a:spcPts val="500"/>
              </a:spcBef>
              <a:spcAft>
                <a:spcPct val="0"/>
              </a:spcAft>
              <a:buFont typeface="Arial" panose="020B0604020202020204" pitchFamily="34" charset="0"/>
              <a:defRPr lang="en-US" sz="2000" kern="1200" dirty="0">
                <a:solidFill>
                  <a:schemeClr val="tx1"/>
                </a:solidFill>
                <a:latin typeface="Lato" panose="020F0502020204030203" pitchFamily="34" charset="0"/>
                <a:ea typeface="+mn-ea"/>
                <a:cs typeface="+mn-cs"/>
              </a:defRPr>
            </a:lvl2pPr>
            <a:lvl3pPr marL="914400" algn="l" defTabSz="913607" rtl="0" eaLnBrk="0" fontAlgn="base" hangingPunct="0">
              <a:lnSpc>
                <a:spcPct val="90000"/>
              </a:lnSpc>
              <a:spcBef>
                <a:spcPts val="500"/>
              </a:spcBef>
              <a:spcAft>
                <a:spcPct val="0"/>
              </a:spcAft>
              <a:buFont typeface="Arial" panose="020B0604020202020204" pitchFamily="34" charset="0"/>
              <a:defRPr lang="en-US" sz="1800" kern="1200" dirty="0">
                <a:solidFill>
                  <a:schemeClr val="tx1"/>
                </a:solidFill>
                <a:latin typeface="Lato" panose="020F0502020204030203" pitchFamily="34" charset="0"/>
                <a:ea typeface="+mn-ea"/>
                <a:cs typeface="+mn-cs"/>
              </a:defRPr>
            </a:lvl3pPr>
            <a:lvl4pPr marL="13716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4pPr>
            <a:lvl5pPr marL="1828800" algn="l" defTabSz="913607" rtl="0" eaLnBrk="0" fontAlgn="base" hangingPunct="0">
              <a:lnSpc>
                <a:spcPct val="90000"/>
              </a:lnSpc>
              <a:spcBef>
                <a:spcPts val="500"/>
              </a:spcBef>
              <a:spcAft>
                <a:spcPct val="0"/>
              </a:spcAft>
              <a:buFont typeface="Arial" panose="020B0604020202020204" pitchFamily="34" charset="0"/>
              <a:defRPr lang="en-US" sz="1600" kern="1200" dirty="0">
                <a:solidFill>
                  <a:schemeClr val="tx1"/>
                </a:solidFill>
                <a:latin typeface="Lato" panose="020F0502020204030203" pitchFamily="34" charset="0"/>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175" algn="ctr"/>
            <a:r>
              <a:rPr lang="en-US" sz="2800" dirty="0" err="1">
                <a:solidFill>
                  <a:schemeClr val="accent5">
                    <a:lumMod val="75000"/>
                  </a:schemeClr>
                </a:solidFill>
              </a:rPr>
              <a:t>Mampu</a:t>
            </a:r>
            <a:r>
              <a:rPr lang="en-US" sz="2800" dirty="0">
                <a:solidFill>
                  <a:schemeClr val="accent5">
                    <a:lumMod val="75000"/>
                  </a:schemeClr>
                </a:solidFill>
              </a:rPr>
              <a:t> </a:t>
            </a:r>
            <a:r>
              <a:rPr lang="en-US" sz="2800" dirty="0" err="1">
                <a:solidFill>
                  <a:schemeClr val="accent5">
                    <a:lumMod val="75000"/>
                  </a:schemeClr>
                </a:solidFill>
              </a:rPr>
              <a:t>mengintegrasikan</a:t>
            </a:r>
            <a:r>
              <a:rPr lang="en-US" sz="2800" dirty="0">
                <a:solidFill>
                  <a:schemeClr val="accent5">
                    <a:lumMod val="75000"/>
                  </a:schemeClr>
                </a:solidFill>
              </a:rPr>
              <a:t> </a:t>
            </a:r>
            <a:r>
              <a:rPr lang="en-US" sz="2800" dirty="0" err="1">
                <a:solidFill>
                  <a:schemeClr val="accent5">
                    <a:lumMod val="75000"/>
                  </a:schemeClr>
                </a:solidFill>
              </a:rPr>
              <a:t>kemajuan</a:t>
            </a:r>
            <a:r>
              <a:rPr lang="en-US" sz="2800" dirty="0">
                <a:solidFill>
                  <a:schemeClr val="accent5">
                    <a:lumMod val="75000"/>
                  </a:schemeClr>
                </a:solidFill>
              </a:rPr>
              <a:t> </a:t>
            </a:r>
            <a:r>
              <a:rPr lang="en-US" sz="2800" dirty="0" err="1">
                <a:solidFill>
                  <a:schemeClr val="accent5">
                    <a:lumMod val="75000"/>
                  </a:schemeClr>
                </a:solidFill>
              </a:rPr>
              <a:t>dalam</a:t>
            </a:r>
            <a:r>
              <a:rPr lang="en-US" sz="2800" dirty="0">
                <a:solidFill>
                  <a:schemeClr val="accent5">
                    <a:lumMod val="75000"/>
                  </a:schemeClr>
                </a:solidFill>
              </a:rPr>
              <a:t> </a:t>
            </a:r>
            <a:r>
              <a:rPr lang="en-US" sz="2800" dirty="0" err="1">
                <a:solidFill>
                  <a:schemeClr val="accent5">
                    <a:lumMod val="75000"/>
                  </a:schemeClr>
                </a:solidFill>
              </a:rPr>
              <a:t>sistem</a:t>
            </a:r>
            <a:r>
              <a:rPr lang="en-US" sz="2800" dirty="0">
                <a:solidFill>
                  <a:schemeClr val="accent5">
                    <a:lumMod val="75000"/>
                  </a:schemeClr>
                </a:solidFill>
              </a:rPr>
              <a:t> </a:t>
            </a:r>
            <a:r>
              <a:rPr lang="en-US" sz="2800" dirty="0" err="1">
                <a:solidFill>
                  <a:schemeClr val="accent5">
                    <a:lumMod val="75000"/>
                  </a:schemeClr>
                </a:solidFill>
              </a:rPr>
              <a:t>peralatan</a:t>
            </a:r>
            <a:r>
              <a:rPr lang="en-US" sz="2800" dirty="0">
                <a:solidFill>
                  <a:schemeClr val="accent5">
                    <a:lumMod val="75000"/>
                  </a:schemeClr>
                </a:solidFill>
              </a:rPr>
              <a:t> </a:t>
            </a:r>
            <a:r>
              <a:rPr lang="en-US" sz="2800" dirty="0" err="1">
                <a:solidFill>
                  <a:schemeClr val="accent5">
                    <a:lumMod val="75000"/>
                  </a:schemeClr>
                </a:solidFill>
              </a:rPr>
              <a:t>dan</a:t>
            </a:r>
            <a:r>
              <a:rPr lang="en-US" sz="2800" dirty="0">
                <a:solidFill>
                  <a:schemeClr val="accent5">
                    <a:lumMod val="75000"/>
                  </a:schemeClr>
                </a:solidFill>
              </a:rPr>
              <a:t> </a:t>
            </a:r>
            <a:r>
              <a:rPr lang="en-US" sz="2800" dirty="0" err="1">
                <a:solidFill>
                  <a:schemeClr val="accent5">
                    <a:lumMod val="75000"/>
                  </a:schemeClr>
                </a:solidFill>
              </a:rPr>
              <a:t>teknologi</a:t>
            </a:r>
            <a:endParaRPr lang="en-US" sz="2600" dirty="0">
              <a:solidFill>
                <a:schemeClr val="accent5">
                  <a:lumMod val="75000"/>
                </a:schemeClr>
              </a:solidFill>
              <a:latin typeface="Aharoni" pitchFamily="2" charset="-79"/>
              <a:cs typeface="Aharoni" pitchFamily="2" charset="-79"/>
            </a:endParaRPr>
          </a:p>
        </p:txBody>
      </p:sp>
      <p:pic>
        <p:nvPicPr>
          <p:cNvPr id="7" name="Picture 2" descr="D:\Data\AFRIN\Materi Ajar\SISTEM INFORMASI MANAJEMEN\dll\upgrade.png"/>
          <p:cNvPicPr>
            <a:picLocks noChangeAspect="1" noChangeArrowheads="1"/>
          </p:cNvPicPr>
          <p:nvPr/>
        </p:nvPicPr>
        <p:blipFill>
          <a:blip r:embed="rId3"/>
          <a:srcRect/>
          <a:stretch>
            <a:fillRect/>
          </a:stretch>
        </p:blipFill>
        <p:spPr bwMode="auto">
          <a:xfrm>
            <a:off x="6811852" y="2132794"/>
            <a:ext cx="2667000" cy="3409950"/>
          </a:xfrm>
          <a:prstGeom prst="rect">
            <a:avLst/>
          </a:prstGeom>
          <a:noFill/>
        </p:spPr>
      </p:pic>
      <p:pic>
        <p:nvPicPr>
          <p:cNvPr id="8" name="Picture 3" descr="D:\Data\AFRIN\Materi Ajar\SISTEM INFORMASI MANAJEMEN\dll\maintenance-repair-system-upgrade.pn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239852" y="4037794"/>
            <a:ext cx="3905250" cy="1422891"/>
          </a:xfrm>
          <a:prstGeom prst="rect">
            <a:avLst/>
          </a:prstGeom>
          <a:noFill/>
        </p:spPr>
      </p:pic>
    </p:spTree>
    <p:extLst>
      <p:ext uri="{BB962C8B-B14F-4D97-AF65-F5344CB8AC3E}">
        <p14:creationId xmlns:p14="http://schemas.microsoft.com/office/powerpoint/2010/main" val="41984115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3200" dirty="0"/>
            </a:br>
            <a:r>
              <a:rPr lang="en-US" sz="3200" dirty="0"/>
              <a:t>Adaptability</a:t>
            </a:r>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54</a:t>
            </a:fld>
            <a:endParaRPr lang="en-US">
              <a:solidFill>
                <a:srgbClr val="445469">
                  <a:tint val="75000"/>
                </a:srgbClr>
              </a:solidFill>
            </a:endParaRPr>
          </a:p>
        </p:txBody>
      </p:sp>
      <p:sp>
        <p:nvSpPr>
          <p:cNvPr id="5" name="Rectangle 4"/>
          <p:cNvSpPr/>
          <p:nvPr/>
        </p:nvSpPr>
        <p:spPr>
          <a:xfrm>
            <a:off x="6331039" y="2522383"/>
            <a:ext cx="3585693" cy="2308324"/>
          </a:xfrm>
          <a:prstGeom prst="rect">
            <a:avLst/>
          </a:prstGeom>
        </p:spPr>
        <p:txBody>
          <a:bodyPr wrap="square">
            <a:spAutoFit/>
          </a:bodyPr>
          <a:lstStyle/>
          <a:p>
            <a:pPr algn="ctr"/>
            <a:br>
              <a:rPr lang="en-US" sz="2400" dirty="0">
                <a:solidFill>
                  <a:schemeClr val="accent5">
                    <a:lumMod val="75000"/>
                  </a:schemeClr>
                </a:solidFill>
              </a:rPr>
            </a:br>
            <a:r>
              <a:rPr lang="en-US" sz="2400" dirty="0" err="1">
                <a:solidFill>
                  <a:schemeClr val="accent5">
                    <a:lumMod val="75000"/>
                  </a:schemeClr>
                </a:solidFill>
              </a:rPr>
              <a:t>Mempertimbangkan</a:t>
            </a:r>
            <a:r>
              <a:rPr lang="en-US" sz="2400" dirty="0">
                <a:solidFill>
                  <a:schemeClr val="accent5">
                    <a:lumMod val="75000"/>
                  </a:schemeClr>
                </a:solidFill>
              </a:rPr>
              <a:t> </a:t>
            </a:r>
            <a:r>
              <a:rPr lang="en-US" sz="2400" dirty="0" err="1">
                <a:solidFill>
                  <a:schemeClr val="accent5">
                    <a:lumMod val="75000"/>
                  </a:schemeClr>
                </a:solidFill>
              </a:rPr>
              <a:t>implikasi</a:t>
            </a:r>
            <a:r>
              <a:rPr lang="en-US" sz="2400" dirty="0">
                <a:solidFill>
                  <a:schemeClr val="accent5">
                    <a:lumMod val="75000"/>
                  </a:schemeClr>
                </a:solidFill>
              </a:rPr>
              <a:t> </a:t>
            </a:r>
            <a:r>
              <a:rPr lang="en-US" sz="2400" dirty="0" err="1">
                <a:solidFill>
                  <a:schemeClr val="accent5">
                    <a:lumMod val="75000"/>
                  </a:schemeClr>
                </a:solidFill>
              </a:rPr>
              <a:t>dari</a:t>
            </a:r>
            <a:r>
              <a:rPr lang="en-US" sz="2400" dirty="0">
                <a:solidFill>
                  <a:schemeClr val="accent5">
                    <a:lumMod val="75000"/>
                  </a:schemeClr>
                </a:solidFill>
              </a:rPr>
              <a:t> </a:t>
            </a:r>
            <a:r>
              <a:rPr lang="en-US" sz="2400" dirty="0" err="1">
                <a:solidFill>
                  <a:schemeClr val="accent5">
                    <a:lumMod val="75000"/>
                  </a:schemeClr>
                </a:solidFill>
              </a:rPr>
              <a:t>kalender</a:t>
            </a:r>
            <a:r>
              <a:rPr lang="en-US" sz="2400" dirty="0">
                <a:solidFill>
                  <a:schemeClr val="accent5">
                    <a:lumMod val="75000"/>
                  </a:schemeClr>
                </a:solidFill>
              </a:rPr>
              <a:t>, </a:t>
            </a:r>
            <a:r>
              <a:rPr lang="en-US" sz="2400" dirty="0" err="1">
                <a:solidFill>
                  <a:schemeClr val="accent5">
                    <a:lumMod val="75000"/>
                  </a:schemeClr>
                </a:solidFill>
              </a:rPr>
              <a:t>siklus</a:t>
            </a:r>
            <a:r>
              <a:rPr lang="en-US" sz="2400" dirty="0">
                <a:solidFill>
                  <a:schemeClr val="accent5">
                    <a:lumMod val="75000"/>
                  </a:schemeClr>
                </a:solidFill>
              </a:rPr>
              <a:t>, </a:t>
            </a:r>
            <a:r>
              <a:rPr lang="en-US" sz="2400" dirty="0" err="1">
                <a:solidFill>
                  <a:schemeClr val="accent5">
                    <a:lumMod val="75000"/>
                  </a:schemeClr>
                </a:solidFill>
              </a:rPr>
              <a:t>dan</a:t>
            </a:r>
            <a:r>
              <a:rPr lang="en-US" sz="2400" dirty="0">
                <a:solidFill>
                  <a:schemeClr val="accent5">
                    <a:lumMod val="75000"/>
                  </a:schemeClr>
                </a:solidFill>
              </a:rPr>
              <a:t> </a:t>
            </a:r>
            <a:r>
              <a:rPr lang="en-US" sz="2400" dirty="0" err="1">
                <a:solidFill>
                  <a:schemeClr val="accent5">
                    <a:lumMod val="75000"/>
                  </a:schemeClr>
                </a:solidFill>
              </a:rPr>
              <a:t>puncak</a:t>
            </a:r>
            <a:r>
              <a:rPr lang="en-US" sz="2400" dirty="0">
                <a:solidFill>
                  <a:schemeClr val="accent5">
                    <a:lumMod val="75000"/>
                  </a:schemeClr>
                </a:solidFill>
              </a:rPr>
              <a:t> </a:t>
            </a:r>
            <a:r>
              <a:rPr lang="en-US" sz="2400" dirty="0" err="1">
                <a:solidFill>
                  <a:schemeClr val="accent5">
                    <a:lumMod val="75000"/>
                  </a:schemeClr>
                </a:solidFill>
              </a:rPr>
              <a:t>dalam</a:t>
            </a:r>
            <a:r>
              <a:rPr lang="en-US" sz="2400" dirty="0">
                <a:solidFill>
                  <a:schemeClr val="accent5">
                    <a:lumMod val="75000"/>
                  </a:schemeClr>
                </a:solidFill>
              </a:rPr>
              <a:t> </a:t>
            </a:r>
            <a:r>
              <a:rPr lang="en-US" sz="2400" dirty="0" err="1">
                <a:solidFill>
                  <a:schemeClr val="accent5">
                    <a:lumMod val="75000"/>
                  </a:schemeClr>
                </a:solidFill>
              </a:rPr>
              <a:t>penggunaan</a:t>
            </a:r>
            <a:r>
              <a:rPr lang="en-US" sz="2400" dirty="0">
                <a:solidFill>
                  <a:schemeClr val="accent5">
                    <a:lumMod val="75000"/>
                  </a:schemeClr>
                </a:solidFill>
              </a:rPr>
              <a:t> </a:t>
            </a:r>
            <a:r>
              <a:rPr lang="en-US" sz="2400" dirty="0" err="1">
                <a:solidFill>
                  <a:schemeClr val="accent5">
                    <a:lumMod val="75000"/>
                  </a:schemeClr>
                </a:solidFill>
              </a:rPr>
              <a:t>fasilitas</a:t>
            </a:r>
            <a:endParaRPr lang="en-US" sz="2400" dirty="0">
              <a:solidFill>
                <a:schemeClr val="accent5">
                  <a:lumMod val="75000"/>
                </a:schemeClr>
              </a:solidFill>
            </a:endParaRPr>
          </a:p>
        </p:txBody>
      </p:sp>
      <p:pic>
        <p:nvPicPr>
          <p:cNvPr id="6" name="Picture 2" descr="D:\Data\AFRIN\Materi Ajar\SISTEM INFORMASI MANAJEMEN\dll\shelf1.jpg"/>
          <p:cNvPicPr>
            <a:picLocks noChangeAspect="1" noChangeArrowheads="1"/>
          </p:cNvPicPr>
          <p:nvPr/>
        </p:nvPicPr>
        <p:blipFill>
          <a:blip r:embed="rId3"/>
          <a:srcRect/>
          <a:stretch>
            <a:fillRect/>
          </a:stretch>
        </p:blipFill>
        <p:spPr bwMode="auto">
          <a:xfrm>
            <a:off x="1058345" y="1783533"/>
            <a:ext cx="5155653" cy="3343938"/>
          </a:xfrm>
          <a:prstGeom prst="rect">
            <a:avLst/>
          </a:prstGeom>
          <a:noFill/>
        </p:spPr>
      </p:pic>
    </p:spTree>
    <p:extLst>
      <p:ext uri="{BB962C8B-B14F-4D97-AF65-F5344CB8AC3E}">
        <p14:creationId xmlns:p14="http://schemas.microsoft.com/office/powerpoint/2010/main" val="892091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3200" dirty="0"/>
            </a:br>
            <a:r>
              <a:rPr lang="en-US" sz="3200" dirty="0"/>
              <a:t>Selective Operability</a:t>
            </a:r>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55</a:t>
            </a:fld>
            <a:endParaRPr lang="en-US">
              <a:solidFill>
                <a:srgbClr val="445469">
                  <a:tint val="75000"/>
                </a:srgbClr>
              </a:solidFill>
            </a:endParaRPr>
          </a:p>
        </p:txBody>
      </p:sp>
      <p:sp>
        <p:nvSpPr>
          <p:cNvPr id="5" name="Rectangle 4"/>
          <p:cNvSpPr/>
          <p:nvPr/>
        </p:nvSpPr>
        <p:spPr>
          <a:xfrm>
            <a:off x="6555346" y="2371054"/>
            <a:ext cx="3810000" cy="1323439"/>
          </a:xfrm>
          <a:prstGeom prst="rect">
            <a:avLst/>
          </a:prstGeom>
        </p:spPr>
        <p:txBody>
          <a:bodyPr wrap="square">
            <a:spAutoFit/>
          </a:bodyPr>
          <a:lstStyle/>
          <a:p>
            <a:pPr indent="3175" algn="ctr">
              <a:buNone/>
            </a:pPr>
            <a:r>
              <a:rPr lang="en-US" sz="2000" dirty="0" err="1">
                <a:solidFill>
                  <a:srgbClr val="002060"/>
                </a:solidFill>
              </a:rPr>
              <a:t>memahami</a:t>
            </a:r>
            <a:r>
              <a:rPr lang="en-US" sz="2000" dirty="0"/>
              <a:t> </a:t>
            </a:r>
            <a:r>
              <a:rPr lang="en-US" sz="2000" b="1" dirty="0" err="1">
                <a:solidFill>
                  <a:schemeClr val="accent3">
                    <a:lumMod val="75000"/>
                  </a:schemeClr>
                </a:solidFill>
              </a:rPr>
              <a:t>cara</a:t>
            </a:r>
            <a:r>
              <a:rPr lang="en-US" sz="2000" b="1" dirty="0">
                <a:solidFill>
                  <a:schemeClr val="accent6">
                    <a:lumMod val="75000"/>
                  </a:schemeClr>
                </a:solidFill>
              </a:rPr>
              <a:t> </a:t>
            </a:r>
            <a:r>
              <a:rPr lang="en-US" sz="2000" dirty="0" err="1">
                <a:solidFill>
                  <a:srgbClr val="002060"/>
                </a:solidFill>
              </a:rPr>
              <a:t>setiap</a:t>
            </a:r>
            <a:r>
              <a:rPr lang="en-US" sz="2000" dirty="0"/>
              <a:t> </a:t>
            </a:r>
            <a:r>
              <a:rPr lang="en-US" sz="2000" b="1" dirty="0" err="1">
                <a:solidFill>
                  <a:schemeClr val="accent3">
                    <a:lumMod val="75000"/>
                  </a:schemeClr>
                </a:solidFill>
              </a:rPr>
              <a:t>segmen</a:t>
            </a:r>
            <a:r>
              <a:rPr lang="en-US" sz="2000" b="1" dirty="0">
                <a:solidFill>
                  <a:schemeClr val="accent3">
                    <a:lumMod val="75000"/>
                  </a:schemeClr>
                </a:solidFill>
              </a:rPr>
              <a:t> </a:t>
            </a:r>
            <a:r>
              <a:rPr lang="en-US" sz="2000" b="1" dirty="0" err="1">
                <a:solidFill>
                  <a:schemeClr val="accent3">
                    <a:lumMod val="75000"/>
                  </a:schemeClr>
                </a:solidFill>
              </a:rPr>
              <a:t>fasilitas</a:t>
            </a:r>
            <a:r>
              <a:rPr lang="en-US" sz="2000" b="1" dirty="0">
                <a:solidFill>
                  <a:schemeClr val="accent3">
                    <a:lumMod val="75000"/>
                  </a:schemeClr>
                </a:solidFill>
              </a:rPr>
              <a:t> </a:t>
            </a:r>
            <a:r>
              <a:rPr lang="en-US" sz="2000" b="1" dirty="0" err="1">
                <a:solidFill>
                  <a:schemeClr val="accent3">
                    <a:lumMod val="75000"/>
                  </a:schemeClr>
                </a:solidFill>
              </a:rPr>
              <a:t>beroperasi</a:t>
            </a:r>
            <a:r>
              <a:rPr lang="en-US" sz="2000" b="1" dirty="0">
                <a:solidFill>
                  <a:schemeClr val="accent3">
                    <a:lumMod val="75000"/>
                  </a:schemeClr>
                </a:solidFill>
              </a:rPr>
              <a:t> </a:t>
            </a:r>
            <a:r>
              <a:rPr lang="en-US" sz="2000" dirty="0" err="1">
                <a:solidFill>
                  <a:srgbClr val="002060"/>
                </a:solidFill>
              </a:rPr>
              <a:t>dan</a:t>
            </a:r>
            <a:r>
              <a:rPr lang="en-US" sz="2000" dirty="0">
                <a:solidFill>
                  <a:srgbClr val="002060"/>
                </a:solidFill>
              </a:rPr>
              <a:t> </a:t>
            </a:r>
            <a:r>
              <a:rPr lang="en-US" sz="2000" dirty="0" err="1">
                <a:solidFill>
                  <a:srgbClr val="002060"/>
                </a:solidFill>
              </a:rPr>
              <a:t>memungkinkan</a:t>
            </a:r>
            <a:r>
              <a:rPr lang="en-US" sz="2000" dirty="0">
                <a:solidFill>
                  <a:srgbClr val="002060"/>
                </a:solidFill>
              </a:rPr>
              <a:t> </a:t>
            </a:r>
            <a:r>
              <a:rPr lang="en-US" sz="2000" dirty="0" err="1">
                <a:solidFill>
                  <a:srgbClr val="0070C0"/>
                </a:solidFill>
              </a:rPr>
              <a:t>rencana</a:t>
            </a:r>
            <a:r>
              <a:rPr lang="en-US" sz="2000" dirty="0">
                <a:solidFill>
                  <a:srgbClr val="0070C0"/>
                </a:solidFill>
              </a:rPr>
              <a:t> </a:t>
            </a:r>
            <a:r>
              <a:rPr lang="en-US" sz="2000" dirty="0" err="1">
                <a:solidFill>
                  <a:srgbClr val="0070C0"/>
                </a:solidFill>
              </a:rPr>
              <a:t>cadangan</a:t>
            </a:r>
            <a:r>
              <a:rPr lang="en-US" sz="2000" dirty="0"/>
              <a:t> </a:t>
            </a:r>
            <a:r>
              <a:rPr lang="en-US" sz="2000" dirty="0" err="1">
                <a:solidFill>
                  <a:srgbClr val="002060"/>
                </a:solidFill>
              </a:rPr>
              <a:t>diterapkan</a:t>
            </a:r>
            <a:r>
              <a:rPr lang="en-US" sz="2000" dirty="0">
                <a:solidFill>
                  <a:srgbClr val="002060"/>
                </a:solidFill>
              </a:rPr>
              <a:t>.</a:t>
            </a:r>
            <a:endParaRPr lang="en-US" sz="2000" dirty="0">
              <a:solidFill>
                <a:srgbClr val="002060"/>
              </a:solidFill>
              <a:latin typeface="Aharoni" pitchFamily="2" charset="-79"/>
              <a:cs typeface="Aharoni" pitchFamily="2" charset="-79"/>
            </a:endParaRPr>
          </a:p>
        </p:txBody>
      </p:sp>
      <p:sp>
        <p:nvSpPr>
          <p:cNvPr id="6" name="Down Arrow 5"/>
          <p:cNvSpPr/>
          <p:nvPr/>
        </p:nvSpPr>
        <p:spPr>
          <a:xfrm>
            <a:off x="8003146" y="3694493"/>
            <a:ext cx="685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250546" y="4405118"/>
            <a:ext cx="4419600" cy="584775"/>
          </a:xfrm>
          <a:prstGeom prst="rect">
            <a:avLst/>
          </a:prstGeom>
        </p:spPr>
        <p:txBody>
          <a:bodyPr wrap="square">
            <a:spAutoFit/>
          </a:bodyPr>
          <a:lstStyle/>
          <a:p>
            <a:pPr algn="ctr"/>
            <a:r>
              <a:rPr lang="en-US" sz="1600" dirty="0" err="1">
                <a:solidFill>
                  <a:srgbClr val="002060"/>
                </a:solidFill>
              </a:rPr>
              <a:t>rencana</a:t>
            </a:r>
            <a:r>
              <a:rPr lang="en-US" sz="1600" dirty="0">
                <a:solidFill>
                  <a:srgbClr val="002060"/>
                </a:solidFill>
              </a:rPr>
              <a:t> yang </a:t>
            </a:r>
            <a:r>
              <a:rPr lang="en-US" sz="1600" dirty="0" err="1">
                <a:solidFill>
                  <a:srgbClr val="002060"/>
                </a:solidFill>
              </a:rPr>
              <a:t>disusun</a:t>
            </a:r>
            <a:r>
              <a:rPr lang="en-US" sz="1600" dirty="0">
                <a:solidFill>
                  <a:srgbClr val="002060"/>
                </a:solidFill>
              </a:rPr>
              <a:t> </a:t>
            </a:r>
            <a:r>
              <a:rPr lang="en-US" sz="1600" dirty="0" err="1">
                <a:solidFill>
                  <a:srgbClr val="002060"/>
                </a:solidFill>
              </a:rPr>
              <a:t>untuk</a:t>
            </a:r>
            <a:r>
              <a:rPr lang="en-US" sz="1600" dirty="0">
                <a:solidFill>
                  <a:srgbClr val="002060"/>
                </a:solidFill>
              </a:rPr>
              <a:t> </a:t>
            </a:r>
            <a:r>
              <a:rPr lang="en-US" sz="1600" dirty="0" err="1">
                <a:solidFill>
                  <a:srgbClr val="002060"/>
                </a:solidFill>
              </a:rPr>
              <a:t>menghadapi</a:t>
            </a:r>
            <a:r>
              <a:rPr lang="en-US" sz="1600" dirty="0">
                <a:solidFill>
                  <a:srgbClr val="002060"/>
                </a:solidFill>
              </a:rPr>
              <a:t> </a:t>
            </a:r>
            <a:r>
              <a:rPr lang="en-US" sz="1600" dirty="0" err="1">
                <a:solidFill>
                  <a:srgbClr val="002060"/>
                </a:solidFill>
              </a:rPr>
              <a:t>situasi</a:t>
            </a:r>
            <a:r>
              <a:rPr lang="en-US" sz="1600" dirty="0">
                <a:solidFill>
                  <a:srgbClr val="002060"/>
                </a:solidFill>
              </a:rPr>
              <a:t> </a:t>
            </a:r>
            <a:r>
              <a:rPr lang="en-US" sz="1600" dirty="0" err="1">
                <a:solidFill>
                  <a:srgbClr val="002060"/>
                </a:solidFill>
              </a:rPr>
              <a:t>kritis</a:t>
            </a:r>
            <a:r>
              <a:rPr lang="en-US" sz="1600" dirty="0">
                <a:solidFill>
                  <a:srgbClr val="002060"/>
                </a:solidFill>
              </a:rPr>
              <a:t> yang </a:t>
            </a:r>
            <a:r>
              <a:rPr lang="en-US" sz="1600" dirty="0" err="1">
                <a:solidFill>
                  <a:srgbClr val="002060"/>
                </a:solidFill>
              </a:rPr>
              <a:t>diperkirakan</a:t>
            </a:r>
            <a:r>
              <a:rPr lang="en-US" sz="1600" dirty="0">
                <a:solidFill>
                  <a:srgbClr val="002060"/>
                </a:solidFill>
              </a:rPr>
              <a:t> </a:t>
            </a:r>
            <a:r>
              <a:rPr lang="en-US" sz="1600" dirty="0" err="1">
                <a:solidFill>
                  <a:srgbClr val="002060"/>
                </a:solidFill>
              </a:rPr>
              <a:t>akan</a:t>
            </a:r>
            <a:r>
              <a:rPr lang="en-US" sz="1600" dirty="0">
                <a:solidFill>
                  <a:srgbClr val="002060"/>
                </a:solidFill>
              </a:rPr>
              <a:t> </a:t>
            </a:r>
            <a:r>
              <a:rPr lang="en-US" sz="1600" dirty="0" err="1">
                <a:solidFill>
                  <a:srgbClr val="002060"/>
                </a:solidFill>
              </a:rPr>
              <a:t>terjadi</a:t>
            </a:r>
            <a:endParaRPr lang="en-US" sz="1600" dirty="0">
              <a:solidFill>
                <a:srgbClr val="002060"/>
              </a:solidFill>
            </a:endParaRPr>
          </a:p>
        </p:txBody>
      </p:sp>
      <p:pic>
        <p:nvPicPr>
          <p:cNvPr id="8" name="Picture 2" descr="D:\Data\AFRIN\Materi Ajar\SISTEM INFORMASI MANAJEMEN\dll\engineers-week.jpg"/>
          <p:cNvPicPr>
            <a:picLocks noChangeAspect="1" noChangeArrowheads="1"/>
          </p:cNvPicPr>
          <p:nvPr/>
        </p:nvPicPr>
        <p:blipFill>
          <a:blip r:embed="rId3"/>
          <a:srcRect/>
          <a:stretch>
            <a:fillRect/>
          </a:stretch>
        </p:blipFill>
        <p:spPr bwMode="auto">
          <a:xfrm>
            <a:off x="1674254" y="2371054"/>
            <a:ext cx="4291880" cy="2950671"/>
          </a:xfrm>
          <a:prstGeom prst="rect">
            <a:avLst/>
          </a:prstGeom>
          <a:noFill/>
        </p:spPr>
      </p:pic>
    </p:spTree>
    <p:extLst>
      <p:ext uri="{BB962C8B-B14F-4D97-AF65-F5344CB8AC3E}">
        <p14:creationId xmlns:p14="http://schemas.microsoft.com/office/powerpoint/2010/main" val="13615617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3200" dirty="0"/>
            </a:br>
            <a:r>
              <a:rPr lang="en-US" sz="3200" dirty="0"/>
              <a:t>Environmental &amp; Energy Friendliness</a:t>
            </a:r>
          </a:p>
        </p:txBody>
      </p:sp>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56</a:t>
            </a:fld>
            <a:endParaRPr lang="en-US">
              <a:solidFill>
                <a:srgbClr val="445469">
                  <a:tint val="75000"/>
                </a:srgbClr>
              </a:solidFill>
            </a:endParaRPr>
          </a:p>
        </p:txBody>
      </p:sp>
      <p:sp>
        <p:nvSpPr>
          <p:cNvPr id="5" name="Rectangle 4"/>
          <p:cNvSpPr/>
          <p:nvPr/>
        </p:nvSpPr>
        <p:spPr>
          <a:xfrm>
            <a:off x="4591317" y="2291397"/>
            <a:ext cx="5492841" cy="1477328"/>
          </a:xfrm>
          <a:prstGeom prst="rect">
            <a:avLst/>
          </a:prstGeom>
        </p:spPr>
        <p:txBody>
          <a:bodyPr wrap="square">
            <a:spAutoFit/>
          </a:bodyPr>
          <a:lstStyle/>
          <a:p>
            <a:pPr indent="3175" algn="ctr">
              <a:buNone/>
            </a:pPr>
            <a:r>
              <a:rPr lang="en-US" dirty="0" err="1"/>
              <a:t>Menjalankan</a:t>
            </a:r>
            <a:r>
              <a:rPr lang="en-US" dirty="0"/>
              <a:t> 5 </a:t>
            </a:r>
            <a:r>
              <a:rPr lang="en-US" dirty="0" err="1"/>
              <a:t>kunci</a:t>
            </a:r>
            <a:r>
              <a:rPr lang="en-US" dirty="0"/>
              <a:t> </a:t>
            </a:r>
            <a:r>
              <a:rPr lang="en-US" dirty="0" err="1"/>
              <a:t>penting</a:t>
            </a:r>
            <a:r>
              <a:rPr lang="en-US" dirty="0"/>
              <a:t> </a:t>
            </a:r>
            <a:r>
              <a:rPr lang="en-US" dirty="0" err="1"/>
              <a:t>dalam</a:t>
            </a:r>
            <a:r>
              <a:rPr lang="en-US" dirty="0"/>
              <a:t> </a:t>
            </a:r>
            <a:r>
              <a:rPr lang="en-US" dirty="0" err="1"/>
              <a:t>menjaga</a:t>
            </a:r>
            <a:r>
              <a:rPr lang="en-US" dirty="0"/>
              <a:t> </a:t>
            </a:r>
            <a:r>
              <a:rPr lang="en-US" dirty="0" err="1"/>
              <a:t>kesehatan</a:t>
            </a:r>
            <a:r>
              <a:rPr lang="en-US" dirty="0"/>
              <a:t> </a:t>
            </a:r>
            <a:r>
              <a:rPr lang="en-US" dirty="0" err="1"/>
              <a:t>manusia</a:t>
            </a:r>
            <a:r>
              <a:rPr lang="en-US" dirty="0"/>
              <a:t> </a:t>
            </a:r>
            <a:r>
              <a:rPr lang="en-US" dirty="0" err="1"/>
              <a:t>dan</a:t>
            </a:r>
            <a:r>
              <a:rPr lang="en-US" dirty="0"/>
              <a:t> </a:t>
            </a:r>
            <a:r>
              <a:rPr lang="en-US" dirty="0" err="1"/>
              <a:t>lingkungan</a:t>
            </a:r>
            <a:r>
              <a:rPr lang="en-US" dirty="0"/>
              <a:t>: </a:t>
            </a:r>
            <a:r>
              <a:rPr lang="en-US" b="1" dirty="0" err="1">
                <a:solidFill>
                  <a:schemeClr val="accent6">
                    <a:lumMod val="75000"/>
                  </a:schemeClr>
                </a:solidFill>
              </a:rPr>
              <a:t>perkembangan</a:t>
            </a:r>
            <a:r>
              <a:rPr lang="en-US" b="1" dirty="0">
                <a:solidFill>
                  <a:schemeClr val="accent6">
                    <a:lumMod val="75000"/>
                  </a:schemeClr>
                </a:solidFill>
              </a:rPr>
              <a:t> </a:t>
            </a:r>
            <a:r>
              <a:rPr lang="en-US" b="1" dirty="0" err="1">
                <a:solidFill>
                  <a:schemeClr val="accent6">
                    <a:lumMod val="75000"/>
                  </a:schemeClr>
                </a:solidFill>
              </a:rPr>
              <a:t>lahan</a:t>
            </a:r>
            <a:r>
              <a:rPr lang="en-US" b="1" dirty="0">
                <a:solidFill>
                  <a:schemeClr val="accent6">
                    <a:lumMod val="75000"/>
                  </a:schemeClr>
                </a:solidFill>
              </a:rPr>
              <a:t> yang </a:t>
            </a:r>
            <a:r>
              <a:rPr lang="en-US" b="1" dirty="0" err="1">
                <a:solidFill>
                  <a:schemeClr val="accent6">
                    <a:lumMod val="75000"/>
                  </a:schemeClr>
                </a:solidFill>
              </a:rPr>
              <a:t>berkelanjutan</a:t>
            </a:r>
            <a:r>
              <a:rPr lang="en-US" dirty="0"/>
              <a:t>, </a:t>
            </a:r>
            <a:r>
              <a:rPr lang="en-US" b="1" dirty="0" err="1">
                <a:solidFill>
                  <a:srgbClr val="00B050"/>
                </a:solidFill>
              </a:rPr>
              <a:t>penghematan</a:t>
            </a:r>
            <a:r>
              <a:rPr lang="en-US" b="1" dirty="0">
                <a:solidFill>
                  <a:srgbClr val="00B050"/>
                </a:solidFill>
              </a:rPr>
              <a:t> air, </a:t>
            </a:r>
            <a:r>
              <a:rPr lang="en-US" b="1" dirty="0" err="1">
                <a:solidFill>
                  <a:schemeClr val="accent4">
                    <a:lumMod val="75000"/>
                  </a:schemeClr>
                </a:solidFill>
              </a:rPr>
              <a:t>efisiensi</a:t>
            </a:r>
            <a:r>
              <a:rPr lang="en-US" b="1" dirty="0">
                <a:solidFill>
                  <a:schemeClr val="accent4">
                    <a:lumMod val="75000"/>
                  </a:schemeClr>
                </a:solidFill>
              </a:rPr>
              <a:t> </a:t>
            </a:r>
            <a:r>
              <a:rPr lang="en-US" b="1" dirty="0" err="1">
                <a:solidFill>
                  <a:schemeClr val="accent4">
                    <a:lumMod val="75000"/>
                  </a:schemeClr>
                </a:solidFill>
              </a:rPr>
              <a:t>energi</a:t>
            </a:r>
            <a:r>
              <a:rPr lang="en-US" b="1" dirty="0">
                <a:solidFill>
                  <a:schemeClr val="accent4">
                    <a:lumMod val="75000"/>
                  </a:schemeClr>
                </a:solidFill>
              </a:rPr>
              <a:t>, </a:t>
            </a:r>
            <a:r>
              <a:rPr lang="en-US" b="1" dirty="0" err="1">
                <a:solidFill>
                  <a:srgbClr val="002060"/>
                </a:solidFill>
              </a:rPr>
              <a:t>pemilihan</a:t>
            </a:r>
            <a:r>
              <a:rPr lang="en-US" b="1" dirty="0">
                <a:solidFill>
                  <a:srgbClr val="002060"/>
                </a:solidFill>
              </a:rPr>
              <a:t> material,</a:t>
            </a:r>
            <a:r>
              <a:rPr lang="en-US" dirty="0"/>
              <a:t> </a:t>
            </a:r>
            <a:r>
              <a:rPr lang="en-US" dirty="0" err="1"/>
              <a:t>dan</a:t>
            </a:r>
            <a:r>
              <a:rPr lang="en-US" dirty="0"/>
              <a:t> </a:t>
            </a:r>
            <a:r>
              <a:rPr lang="en-US" b="1" i="1" dirty="0">
                <a:solidFill>
                  <a:srgbClr val="C00000"/>
                </a:solidFill>
              </a:rPr>
              <a:t>indoor environmental quality</a:t>
            </a:r>
            <a:endParaRPr lang="en-US" b="1" i="1" dirty="0">
              <a:solidFill>
                <a:srgbClr val="C00000"/>
              </a:solidFill>
              <a:latin typeface="Aharoni" pitchFamily="2" charset="-79"/>
              <a:cs typeface="Aharoni" pitchFamily="2" charset="-79"/>
            </a:endParaRPr>
          </a:p>
        </p:txBody>
      </p:sp>
      <p:pic>
        <p:nvPicPr>
          <p:cNvPr id="6" name="Picture 2" descr="D:\Data\AFRIN\Materi Ajar\SISTEM INFORMASI MANAJEMEN\dll\Environmental-friendly-asphalt-2.jpg"/>
          <p:cNvPicPr>
            <a:picLocks noChangeAspect="1" noChangeArrowheads="1"/>
          </p:cNvPicPr>
          <p:nvPr/>
        </p:nvPicPr>
        <p:blipFill>
          <a:blip r:embed="rId3"/>
          <a:srcRect/>
          <a:stretch>
            <a:fillRect/>
          </a:stretch>
        </p:blipFill>
        <p:spPr bwMode="auto">
          <a:xfrm>
            <a:off x="1854558" y="2244725"/>
            <a:ext cx="2660560" cy="1770296"/>
          </a:xfrm>
          <a:prstGeom prst="rect">
            <a:avLst/>
          </a:prstGeom>
          <a:noFill/>
        </p:spPr>
      </p:pic>
      <p:pic>
        <p:nvPicPr>
          <p:cNvPr id="7" name="Picture 3" descr="D:\Data\AFRIN\Materi Ajar\SISTEM INFORMASI MANAJEMEN\dll\apple_100_renewable.jpg"/>
          <p:cNvPicPr>
            <a:picLocks noChangeAspect="1" noChangeArrowheads="1"/>
          </p:cNvPicPr>
          <p:nvPr/>
        </p:nvPicPr>
        <p:blipFill>
          <a:blip r:embed="rId4">
            <a:clrChange>
              <a:clrFrom>
                <a:srgbClr val="ECECEC"/>
              </a:clrFrom>
              <a:clrTo>
                <a:srgbClr val="ECECEC">
                  <a:alpha val="0"/>
                </a:srgbClr>
              </a:clrTo>
            </a:clrChange>
          </a:blip>
          <a:srcRect/>
          <a:stretch>
            <a:fillRect/>
          </a:stretch>
        </p:blipFill>
        <p:spPr bwMode="auto">
          <a:xfrm>
            <a:off x="3283038" y="4015021"/>
            <a:ext cx="5932097" cy="2002083"/>
          </a:xfrm>
          <a:prstGeom prst="rect">
            <a:avLst/>
          </a:prstGeom>
          <a:noFill/>
        </p:spPr>
      </p:pic>
    </p:spTree>
    <p:extLst>
      <p:ext uri="{BB962C8B-B14F-4D97-AF65-F5344CB8AC3E}">
        <p14:creationId xmlns:p14="http://schemas.microsoft.com/office/powerpoint/2010/main" val="3753184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3664106" y="2697374"/>
            <a:ext cx="4657725" cy="2066925"/>
          </a:xfrm>
          <a:prstGeom prst="rect">
            <a:avLst/>
          </a:prstGeom>
        </p:spPr>
      </p:pic>
      <p:sp>
        <p:nvSpPr>
          <p:cNvPr id="4" name="Slide Number Placeholder 3"/>
          <p:cNvSpPr>
            <a:spLocks noGrp="1"/>
          </p:cNvSpPr>
          <p:nvPr>
            <p:ph type="sldNum" sz="quarter" idx="12"/>
          </p:nvPr>
        </p:nvSpPr>
        <p:spPr/>
        <p:txBody>
          <a:bodyPr/>
          <a:lstStyle/>
          <a:p>
            <a:fld id="{4656AF23-5123-4254-A876-D4C4FC41A40E}" type="slidenum">
              <a:rPr lang="en-US" smtClean="0">
                <a:solidFill>
                  <a:srgbClr val="445469">
                    <a:tint val="75000"/>
                  </a:srgbClr>
                </a:solidFill>
              </a:rPr>
              <a:pPr/>
              <a:t>57</a:t>
            </a:fld>
            <a:endParaRPr lang="en-US">
              <a:solidFill>
                <a:srgbClr val="445469">
                  <a:tint val="75000"/>
                </a:srgbClr>
              </a:solidFill>
            </a:endParaRPr>
          </a:p>
        </p:txBody>
      </p:sp>
    </p:spTree>
    <p:extLst>
      <p:ext uri="{BB962C8B-B14F-4D97-AF65-F5344CB8AC3E}">
        <p14:creationId xmlns:p14="http://schemas.microsoft.com/office/powerpoint/2010/main" val="1221368120"/>
      </p:ext>
    </p:extLst>
  </p:cSld>
  <p:clrMapOvr>
    <a:masterClrMapping/>
  </p:clrMapOvr>
</p:sld>
</file>

<file path=ppt/theme/theme1.xml><?xml version="1.0" encoding="utf-8"?>
<a:theme xmlns:a="http://schemas.openxmlformats.org/drawingml/2006/main" name="4_Halaman Depan Slide">
  <a:themeElements>
    <a:clrScheme name="motagua light prueba">
      <a:dk1>
        <a:srgbClr val="445469"/>
      </a:dk1>
      <a:lt1>
        <a:sysClr val="window" lastClr="FFFFFF"/>
      </a:lt1>
      <a:dk2>
        <a:srgbClr val="445469"/>
      </a:dk2>
      <a:lt2>
        <a:srgbClr val="FFFFFF"/>
      </a:lt2>
      <a:accent1>
        <a:srgbClr val="1EA185"/>
      </a:accent1>
      <a:accent2>
        <a:srgbClr val="9BBB5C"/>
      </a:accent2>
      <a:accent3>
        <a:srgbClr val="F29B26"/>
      </a:accent3>
      <a:accent4>
        <a:srgbClr val="BD392F"/>
      </a:accent4>
      <a:accent5>
        <a:srgbClr val="445469"/>
      </a:accent5>
      <a:accent6>
        <a:srgbClr val="445469"/>
      </a:accent6>
      <a:hlink>
        <a:srgbClr val="F33B48"/>
      </a:hlink>
      <a:folHlink>
        <a:srgbClr val="FFC000"/>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2843</TotalTime>
  <Words>1688</Words>
  <Application>Microsoft Office PowerPoint</Application>
  <PresentationFormat>Widescreen</PresentationFormat>
  <Paragraphs>314</Paragraphs>
  <Slides>57</Slides>
  <Notes>48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Aharoni</vt:lpstr>
      <vt:lpstr>Arial</vt:lpstr>
      <vt:lpstr>Calibri</vt:lpstr>
      <vt:lpstr>Lato</vt:lpstr>
      <vt:lpstr>Lato Bold</vt:lpstr>
      <vt:lpstr>Lato Light</vt:lpstr>
      <vt:lpstr>Tw Cen MT Condensed Extra Bold</vt:lpstr>
      <vt:lpstr>Wingdings</vt:lpstr>
      <vt:lpstr>4_Halaman Depan Slide</vt:lpstr>
      <vt:lpstr>IEI6A2 - Pengantar Teknik Industri</vt:lpstr>
      <vt:lpstr>PowerPoint Presentation</vt:lpstr>
      <vt:lpstr>PowerPoint Presentation</vt:lpstr>
      <vt:lpstr>                               Facilities Definition</vt:lpstr>
      <vt:lpstr>Jenis Sarana</vt:lpstr>
      <vt:lpstr>Facilities Planning Objective</vt:lpstr>
      <vt:lpstr>The Facilities Planning Objectives  (Tompkims,et al,2010)</vt:lpstr>
      <vt:lpstr>The Facilities Planning Objectives (Tompkims,et al,2010)</vt:lpstr>
      <vt:lpstr>Facilities Planning Hierarchy</vt:lpstr>
      <vt:lpstr>PowerPoint Presentation</vt:lpstr>
      <vt:lpstr>Facilities Planning Cycle   (Tompkins et al, 2010)</vt:lpstr>
      <vt:lpstr>PowerPoint Presentation</vt:lpstr>
      <vt:lpstr>Facilities Location</vt:lpstr>
      <vt:lpstr>               Facilities Location</vt:lpstr>
      <vt:lpstr>Analytical Techniques</vt:lpstr>
      <vt:lpstr> </vt:lpstr>
      <vt:lpstr>PowerPoint Presentation</vt:lpstr>
      <vt:lpstr> </vt:lpstr>
      <vt:lpstr> </vt:lpstr>
      <vt:lpstr>PowerPoint Presentation</vt:lpstr>
      <vt:lpstr> Facilities System Design</vt:lpstr>
      <vt:lpstr>Facilities System </vt:lpstr>
      <vt:lpstr>Structural System</vt:lpstr>
      <vt:lpstr>Atmospheric System</vt:lpstr>
      <vt:lpstr>Enclosure System</vt:lpstr>
      <vt:lpstr>Lighting and Electrical System</vt:lpstr>
      <vt:lpstr>Life Safety System</vt:lpstr>
      <vt:lpstr>Sanitation System</vt:lpstr>
      <vt:lpstr>Building Automation System</vt:lpstr>
      <vt:lpstr>Computerized Maintenance Management System</vt:lpstr>
      <vt:lpstr>PowerPoint Presentation</vt:lpstr>
      <vt:lpstr>Facilities Layout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Handling System Design</vt:lpstr>
      <vt:lpstr>Material Handling Definition</vt:lpstr>
      <vt:lpstr>Material Handling Definition</vt:lpstr>
      <vt:lpstr>The Material Handling System Equation</vt:lpstr>
      <vt:lpstr>Material Handling Equipment</vt:lpstr>
      <vt:lpstr>Containers and Unitizing Equipment</vt:lpstr>
      <vt:lpstr>Material Transport Equipment</vt:lpstr>
      <vt:lpstr>Storage and Retrieval Equipment</vt:lpstr>
      <vt:lpstr>Automatic data collection and communication equipment</vt:lpstr>
      <vt:lpstr>PowerPoint Presentation</vt:lpstr>
      <vt:lpstr> Characteristics of Good Facilities (Tompkins, et al 2016)</vt:lpstr>
      <vt:lpstr> Flexibility</vt:lpstr>
      <vt:lpstr> Modularity</vt:lpstr>
      <vt:lpstr> Upgradability</vt:lpstr>
      <vt:lpstr> Adaptability</vt:lpstr>
      <vt:lpstr> Selective Operability</vt:lpstr>
      <vt:lpstr> Environmental &amp; Energy Friendliness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Pengantar Teknik Industri</dc:title>
  <dc:creator>Luciana</dc:creator>
  <cp:lastModifiedBy>LUCIANA ANDRAWINA</cp:lastModifiedBy>
  <cp:revision>31</cp:revision>
  <dcterms:created xsi:type="dcterms:W3CDTF">2020-02-13T13:29:06Z</dcterms:created>
  <dcterms:modified xsi:type="dcterms:W3CDTF">2022-12-29T23:26:54Z</dcterms:modified>
</cp:coreProperties>
</file>