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71" r:id="rId6"/>
    <p:sldId id="270" r:id="rId7"/>
    <p:sldId id="27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41" autoAdjust="0"/>
  </p:normalViewPr>
  <p:slideViewPr>
    <p:cSldViewPr snapToGrid="0">
      <p:cViewPr>
        <p:scale>
          <a:sx n="99" d="100"/>
          <a:sy n="99" d="100"/>
        </p:scale>
        <p:origin x="10" y="-6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3288" y="32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1C8DA1-716E-4B71-9977-AF34B3DC718D}" type="doc">
      <dgm:prSet loTypeId="urn:microsoft.com/office/officeart/2005/8/layout/equation2" loCatId="process" qsTypeId="urn:microsoft.com/office/officeart/2005/8/quickstyle/simple3" qsCatId="simple" csTypeId="urn:microsoft.com/office/officeart/2005/8/colors/colorful3" csCatId="colorful" phldr="1"/>
      <dgm:spPr/>
    </dgm:pt>
    <dgm:pt modelId="{AD7FAE29-50A6-4ADE-88CF-04BCC5070C80}">
      <dgm:prSet phldrT="[Text]"/>
      <dgm:spPr/>
      <dgm:t>
        <a:bodyPr/>
        <a:lstStyle/>
        <a:p>
          <a:r>
            <a:rPr lang="en-US" dirty="0"/>
            <a:t>Digital</a:t>
          </a:r>
        </a:p>
      </dgm:t>
    </dgm:pt>
    <dgm:pt modelId="{3F4E7447-EE0D-4621-8F20-11A800A5D86A}" type="parTrans" cxnId="{6200F841-1026-47AE-ACCF-4F3E916FFBDF}">
      <dgm:prSet/>
      <dgm:spPr/>
      <dgm:t>
        <a:bodyPr/>
        <a:lstStyle/>
        <a:p>
          <a:endParaRPr lang="en-US"/>
        </a:p>
      </dgm:t>
    </dgm:pt>
    <dgm:pt modelId="{C75F7688-3785-4AED-A4D4-F90D6F825964}" type="sibTrans" cxnId="{6200F841-1026-47AE-ACCF-4F3E916FFBDF}">
      <dgm:prSet/>
      <dgm:spPr/>
      <dgm:t>
        <a:bodyPr/>
        <a:lstStyle/>
        <a:p>
          <a:endParaRPr lang="en-US"/>
        </a:p>
      </dgm:t>
    </dgm:pt>
    <dgm:pt modelId="{545852FE-15E2-489A-BAFB-ADE14F9AB80A}">
      <dgm:prSet phldrT="[Text]"/>
      <dgm:spPr/>
      <dgm:t>
        <a:bodyPr/>
        <a:lstStyle/>
        <a:p>
          <a:r>
            <a:rPr lang="en-US" dirty="0"/>
            <a:t>Performance</a:t>
          </a:r>
        </a:p>
      </dgm:t>
    </dgm:pt>
    <dgm:pt modelId="{FF3C499C-DD19-4E79-8E11-F18B927E9A8D}" type="parTrans" cxnId="{487F8AD1-02E4-44D1-BD41-2A900A764514}">
      <dgm:prSet/>
      <dgm:spPr/>
      <dgm:t>
        <a:bodyPr/>
        <a:lstStyle/>
        <a:p>
          <a:endParaRPr lang="en-US"/>
        </a:p>
      </dgm:t>
    </dgm:pt>
    <dgm:pt modelId="{9BAA6579-AA93-44FB-9BBA-38E080697994}" type="sibTrans" cxnId="{487F8AD1-02E4-44D1-BD41-2A900A764514}">
      <dgm:prSet/>
      <dgm:spPr/>
      <dgm:t>
        <a:bodyPr/>
        <a:lstStyle/>
        <a:p>
          <a:endParaRPr lang="en-US"/>
        </a:p>
      </dgm:t>
    </dgm:pt>
    <dgm:pt modelId="{723BAE9C-A875-4263-91DF-FBA959753709}">
      <dgm:prSet phldrT="[Text]"/>
      <dgm:spPr/>
      <dgm:t>
        <a:bodyPr/>
        <a:lstStyle/>
        <a:p>
          <a:r>
            <a:rPr lang="en-US" dirty="0"/>
            <a:t>Digital Performance</a:t>
          </a:r>
        </a:p>
      </dgm:t>
    </dgm:pt>
    <dgm:pt modelId="{752441C3-E8FE-4BCB-89A5-765B9FF309F4}" type="parTrans" cxnId="{FEF94C6E-51F6-4A93-A432-03FF2882E880}">
      <dgm:prSet/>
      <dgm:spPr/>
      <dgm:t>
        <a:bodyPr/>
        <a:lstStyle/>
        <a:p>
          <a:endParaRPr lang="en-US"/>
        </a:p>
      </dgm:t>
    </dgm:pt>
    <dgm:pt modelId="{4CA8A871-372D-4D40-953E-67A0DA818333}" type="sibTrans" cxnId="{FEF94C6E-51F6-4A93-A432-03FF2882E880}">
      <dgm:prSet/>
      <dgm:spPr/>
      <dgm:t>
        <a:bodyPr/>
        <a:lstStyle/>
        <a:p>
          <a:endParaRPr lang="en-US"/>
        </a:p>
      </dgm:t>
    </dgm:pt>
    <dgm:pt modelId="{7F15187C-D07E-403A-960A-93D396987885}" type="pres">
      <dgm:prSet presAssocID="{391C8DA1-716E-4B71-9977-AF34B3DC718D}" presName="Name0" presStyleCnt="0">
        <dgm:presLayoutVars>
          <dgm:dir/>
          <dgm:resizeHandles val="exact"/>
        </dgm:presLayoutVars>
      </dgm:prSet>
      <dgm:spPr/>
    </dgm:pt>
    <dgm:pt modelId="{BEA7A561-33CA-42B6-AAB2-A8DD5DF31C3F}" type="pres">
      <dgm:prSet presAssocID="{391C8DA1-716E-4B71-9977-AF34B3DC718D}" presName="vNodes" presStyleCnt="0"/>
      <dgm:spPr/>
    </dgm:pt>
    <dgm:pt modelId="{AD8F9454-CB69-451B-9D4A-4CF2EEE1E5B5}" type="pres">
      <dgm:prSet presAssocID="{AD7FAE29-50A6-4ADE-88CF-04BCC5070C80}" presName="node" presStyleLbl="node1" presStyleIdx="0" presStyleCnt="3">
        <dgm:presLayoutVars>
          <dgm:bulletEnabled val="1"/>
        </dgm:presLayoutVars>
      </dgm:prSet>
      <dgm:spPr/>
    </dgm:pt>
    <dgm:pt modelId="{4EA90547-F9D0-498E-822B-46CDF54F4658}" type="pres">
      <dgm:prSet presAssocID="{C75F7688-3785-4AED-A4D4-F90D6F825964}" presName="spacerT" presStyleCnt="0"/>
      <dgm:spPr/>
    </dgm:pt>
    <dgm:pt modelId="{0ED8390D-FBAB-41AC-A08E-C843FA1BB53B}" type="pres">
      <dgm:prSet presAssocID="{C75F7688-3785-4AED-A4D4-F90D6F825964}" presName="sibTrans" presStyleLbl="sibTrans2D1" presStyleIdx="0" presStyleCnt="2"/>
      <dgm:spPr/>
    </dgm:pt>
    <dgm:pt modelId="{E19BF28E-B65E-4D78-AD4F-A56DD4CF391D}" type="pres">
      <dgm:prSet presAssocID="{C75F7688-3785-4AED-A4D4-F90D6F825964}" presName="spacerB" presStyleCnt="0"/>
      <dgm:spPr/>
    </dgm:pt>
    <dgm:pt modelId="{8C6C0CF2-7784-4AFB-8DA6-E337F50FCA1E}" type="pres">
      <dgm:prSet presAssocID="{545852FE-15E2-489A-BAFB-ADE14F9AB80A}" presName="node" presStyleLbl="node1" presStyleIdx="1" presStyleCnt="3">
        <dgm:presLayoutVars>
          <dgm:bulletEnabled val="1"/>
        </dgm:presLayoutVars>
      </dgm:prSet>
      <dgm:spPr/>
    </dgm:pt>
    <dgm:pt modelId="{55A85292-ECB0-46B8-84A4-14CF12F251A3}" type="pres">
      <dgm:prSet presAssocID="{391C8DA1-716E-4B71-9977-AF34B3DC718D}" presName="sibTransLast" presStyleLbl="sibTrans2D1" presStyleIdx="1" presStyleCnt="2"/>
      <dgm:spPr/>
    </dgm:pt>
    <dgm:pt modelId="{F53D61F0-7CF8-4807-9342-194603476E6A}" type="pres">
      <dgm:prSet presAssocID="{391C8DA1-716E-4B71-9977-AF34B3DC718D}" presName="connectorText" presStyleLbl="sibTrans2D1" presStyleIdx="1" presStyleCnt="2"/>
      <dgm:spPr/>
    </dgm:pt>
    <dgm:pt modelId="{72383A6A-44CD-44F6-97CE-F9DCD8470612}" type="pres">
      <dgm:prSet presAssocID="{391C8DA1-716E-4B71-9977-AF34B3DC718D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61B42733-D164-4F61-944C-36B99D244A65}" type="presOf" srcId="{9BAA6579-AA93-44FB-9BBA-38E080697994}" destId="{55A85292-ECB0-46B8-84A4-14CF12F251A3}" srcOrd="0" destOrd="0" presId="urn:microsoft.com/office/officeart/2005/8/layout/equation2"/>
    <dgm:cxn modelId="{6AA1F23D-8F4C-4C40-B368-3753E8162183}" type="presOf" srcId="{723BAE9C-A875-4263-91DF-FBA959753709}" destId="{72383A6A-44CD-44F6-97CE-F9DCD8470612}" srcOrd="0" destOrd="0" presId="urn:microsoft.com/office/officeart/2005/8/layout/equation2"/>
    <dgm:cxn modelId="{27D9E85F-3364-4D5F-8AD6-6755D4B03929}" type="presOf" srcId="{C75F7688-3785-4AED-A4D4-F90D6F825964}" destId="{0ED8390D-FBAB-41AC-A08E-C843FA1BB53B}" srcOrd="0" destOrd="0" presId="urn:microsoft.com/office/officeart/2005/8/layout/equation2"/>
    <dgm:cxn modelId="{6200F841-1026-47AE-ACCF-4F3E916FFBDF}" srcId="{391C8DA1-716E-4B71-9977-AF34B3DC718D}" destId="{AD7FAE29-50A6-4ADE-88CF-04BCC5070C80}" srcOrd="0" destOrd="0" parTransId="{3F4E7447-EE0D-4621-8F20-11A800A5D86A}" sibTransId="{C75F7688-3785-4AED-A4D4-F90D6F825964}"/>
    <dgm:cxn modelId="{FEF94C6E-51F6-4A93-A432-03FF2882E880}" srcId="{391C8DA1-716E-4B71-9977-AF34B3DC718D}" destId="{723BAE9C-A875-4263-91DF-FBA959753709}" srcOrd="2" destOrd="0" parTransId="{752441C3-E8FE-4BCB-89A5-765B9FF309F4}" sibTransId="{4CA8A871-372D-4D40-953E-67A0DA818333}"/>
    <dgm:cxn modelId="{9417939E-112F-4D2F-BA17-B9BCA37CC025}" type="presOf" srcId="{545852FE-15E2-489A-BAFB-ADE14F9AB80A}" destId="{8C6C0CF2-7784-4AFB-8DA6-E337F50FCA1E}" srcOrd="0" destOrd="0" presId="urn:microsoft.com/office/officeart/2005/8/layout/equation2"/>
    <dgm:cxn modelId="{E207A1AB-9ADF-475C-AE39-455A66B0596A}" type="presOf" srcId="{391C8DA1-716E-4B71-9977-AF34B3DC718D}" destId="{7F15187C-D07E-403A-960A-93D396987885}" srcOrd="0" destOrd="0" presId="urn:microsoft.com/office/officeart/2005/8/layout/equation2"/>
    <dgm:cxn modelId="{2CEDF1B2-E371-40A2-8354-7908617D7F26}" type="presOf" srcId="{9BAA6579-AA93-44FB-9BBA-38E080697994}" destId="{F53D61F0-7CF8-4807-9342-194603476E6A}" srcOrd="1" destOrd="0" presId="urn:microsoft.com/office/officeart/2005/8/layout/equation2"/>
    <dgm:cxn modelId="{217EA1CB-5F18-4678-9B33-5A4C4304CFE6}" type="presOf" srcId="{AD7FAE29-50A6-4ADE-88CF-04BCC5070C80}" destId="{AD8F9454-CB69-451B-9D4A-4CF2EEE1E5B5}" srcOrd="0" destOrd="0" presId="urn:microsoft.com/office/officeart/2005/8/layout/equation2"/>
    <dgm:cxn modelId="{487F8AD1-02E4-44D1-BD41-2A900A764514}" srcId="{391C8DA1-716E-4B71-9977-AF34B3DC718D}" destId="{545852FE-15E2-489A-BAFB-ADE14F9AB80A}" srcOrd="1" destOrd="0" parTransId="{FF3C499C-DD19-4E79-8E11-F18B927E9A8D}" sibTransId="{9BAA6579-AA93-44FB-9BBA-38E080697994}"/>
    <dgm:cxn modelId="{154B6A70-57AD-4D95-8278-63B3D5FA74BA}" type="presParOf" srcId="{7F15187C-D07E-403A-960A-93D396987885}" destId="{BEA7A561-33CA-42B6-AAB2-A8DD5DF31C3F}" srcOrd="0" destOrd="0" presId="urn:microsoft.com/office/officeart/2005/8/layout/equation2"/>
    <dgm:cxn modelId="{82CA73B6-94D0-4515-9EE9-4C5DEF394E0B}" type="presParOf" srcId="{BEA7A561-33CA-42B6-AAB2-A8DD5DF31C3F}" destId="{AD8F9454-CB69-451B-9D4A-4CF2EEE1E5B5}" srcOrd="0" destOrd="0" presId="urn:microsoft.com/office/officeart/2005/8/layout/equation2"/>
    <dgm:cxn modelId="{6300B371-2BAA-4741-B8B6-4AB2C6468EFA}" type="presParOf" srcId="{BEA7A561-33CA-42B6-AAB2-A8DD5DF31C3F}" destId="{4EA90547-F9D0-498E-822B-46CDF54F4658}" srcOrd="1" destOrd="0" presId="urn:microsoft.com/office/officeart/2005/8/layout/equation2"/>
    <dgm:cxn modelId="{F10FBE56-54F5-4E44-AC0D-244E596C0691}" type="presParOf" srcId="{BEA7A561-33CA-42B6-AAB2-A8DD5DF31C3F}" destId="{0ED8390D-FBAB-41AC-A08E-C843FA1BB53B}" srcOrd="2" destOrd="0" presId="urn:microsoft.com/office/officeart/2005/8/layout/equation2"/>
    <dgm:cxn modelId="{57B4A1F9-1A68-47AD-B34D-B14D501546F7}" type="presParOf" srcId="{BEA7A561-33CA-42B6-AAB2-A8DD5DF31C3F}" destId="{E19BF28E-B65E-4D78-AD4F-A56DD4CF391D}" srcOrd="3" destOrd="0" presId="urn:microsoft.com/office/officeart/2005/8/layout/equation2"/>
    <dgm:cxn modelId="{7D90C6BF-937E-44B3-AC1F-9E7D466AEDDE}" type="presParOf" srcId="{BEA7A561-33CA-42B6-AAB2-A8DD5DF31C3F}" destId="{8C6C0CF2-7784-4AFB-8DA6-E337F50FCA1E}" srcOrd="4" destOrd="0" presId="urn:microsoft.com/office/officeart/2005/8/layout/equation2"/>
    <dgm:cxn modelId="{86866279-80DC-4BFA-9325-6FB905367529}" type="presParOf" srcId="{7F15187C-D07E-403A-960A-93D396987885}" destId="{55A85292-ECB0-46B8-84A4-14CF12F251A3}" srcOrd="1" destOrd="0" presId="urn:microsoft.com/office/officeart/2005/8/layout/equation2"/>
    <dgm:cxn modelId="{44334980-4428-44AD-B809-B66CEF6A395E}" type="presParOf" srcId="{55A85292-ECB0-46B8-84A4-14CF12F251A3}" destId="{F53D61F0-7CF8-4807-9342-194603476E6A}" srcOrd="0" destOrd="0" presId="urn:microsoft.com/office/officeart/2005/8/layout/equation2"/>
    <dgm:cxn modelId="{A0A90B08-2056-4991-8D29-DBEB8C6EBD79}" type="presParOf" srcId="{7F15187C-D07E-403A-960A-93D396987885}" destId="{72383A6A-44CD-44F6-97CE-F9DCD8470612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096C9F-A99B-4278-8847-0838B68A7F2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127C5FB-1B8D-4258-8468-84BBEE59890B}">
      <dgm:prSet phldrT="[Text]"/>
      <dgm:spPr/>
      <dgm:t>
        <a:bodyPr/>
        <a:lstStyle/>
        <a:p>
          <a:r>
            <a:rPr lang="en-US" dirty="0"/>
            <a:t>Digital…</a:t>
          </a:r>
        </a:p>
      </dgm:t>
    </dgm:pt>
    <dgm:pt modelId="{678A7C10-5E14-4880-BD2C-C10A86A40561}" type="parTrans" cxnId="{8A1C1567-5F8E-4FCC-B1BA-75BC6989784C}">
      <dgm:prSet/>
      <dgm:spPr/>
      <dgm:t>
        <a:bodyPr/>
        <a:lstStyle/>
        <a:p>
          <a:endParaRPr lang="en-US"/>
        </a:p>
      </dgm:t>
    </dgm:pt>
    <dgm:pt modelId="{C2ECBD73-DF9B-4BDB-BD33-4CF9FF6AC84F}" type="sibTrans" cxnId="{8A1C1567-5F8E-4FCC-B1BA-75BC6989784C}">
      <dgm:prSet/>
      <dgm:spPr/>
      <dgm:t>
        <a:bodyPr/>
        <a:lstStyle/>
        <a:p>
          <a:endParaRPr lang="en-US"/>
        </a:p>
      </dgm:t>
    </dgm:pt>
    <dgm:pt modelId="{6DC418DC-1C19-46EF-A98F-C70E07C34DF2}">
      <dgm:prSet phldrT="[Text]"/>
      <dgm:spPr/>
      <dgm:t>
        <a:bodyPr/>
        <a:lstStyle/>
        <a:p>
          <a:r>
            <a:rPr lang="en-US" b="0" i="0" dirty="0" err="1"/>
            <a:t>teknologi</a:t>
          </a:r>
          <a:r>
            <a:rPr lang="en-US" b="0" i="0" dirty="0"/>
            <a:t> </a:t>
          </a:r>
          <a:r>
            <a:rPr lang="en-US" b="0" i="0" dirty="0" err="1"/>
            <a:t>elektronik</a:t>
          </a:r>
          <a:r>
            <a:rPr lang="en-US" b="0" i="0" dirty="0"/>
            <a:t> yang </a:t>
          </a:r>
          <a:r>
            <a:rPr lang="en-US" b="0" i="0" dirty="0" err="1"/>
            <a:t>menghasilkan</a:t>
          </a:r>
          <a:r>
            <a:rPr lang="en-US" b="0" i="0" dirty="0"/>
            <a:t>, </a:t>
          </a:r>
          <a:r>
            <a:rPr lang="en-US" b="0" i="0" dirty="0" err="1"/>
            <a:t>menyimpan</a:t>
          </a:r>
          <a:r>
            <a:rPr lang="en-US" b="0" i="0" dirty="0"/>
            <a:t>, dan </a:t>
          </a:r>
          <a:r>
            <a:rPr lang="en-US" b="0" i="0" dirty="0" err="1"/>
            <a:t>memproses</a:t>
          </a:r>
          <a:r>
            <a:rPr lang="en-US" b="0" i="0" dirty="0"/>
            <a:t> data </a:t>
          </a:r>
          <a:r>
            <a:rPr lang="en-US" b="0" i="0" dirty="0" err="1"/>
            <a:t>dalam</a:t>
          </a:r>
          <a:r>
            <a:rPr lang="en-US" b="0" i="0" dirty="0"/>
            <a:t> </a:t>
          </a:r>
          <a:r>
            <a:rPr lang="en-US" b="0" i="0" dirty="0" err="1"/>
            <a:t>dua</a:t>
          </a:r>
          <a:r>
            <a:rPr lang="en-US" b="0" i="0" dirty="0"/>
            <a:t> </a:t>
          </a:r>
          <a:r>
            <a:rPr lang="en-US" b="0" i="0" dirty="0" err="1"/>
            <a:t>kondisi</a:t>
          </a:r>
          <a:r>
            <a:rPr lang="en-US" b="0" i="0" dirty="0"/>
            <a:t>: </a:t>
          </a:r>
          <a:r>
            <a:rPr lang="en-US" b="0" i="0" dirty="0" err="1"/>
            <a:t>positif</a:t>
          </a:r>
          <a:r>
            <a:rPr lang="en-US" b="0" i="0" dirty="0"/>
            <a:t> dan non-</a:t>
          </a:r>
          <a:r>
            <a:rPr lang="en-US" b="0" i="0" dirty="0" err="1"/>
            <a:t>positif</a:t>
          </a:r>
          <a:r>
            <a:rPr lang="en-US" b="0" i="0" dirty="0"/>
            <a:t>.</a:t>
          </a:r>
          <a:endParaRPr lang="en-US" dirty="0"/>
        </a:p>
      </dgm:t>
    </dgm:pt>
    <dgm:pt modelId="{1E586A06-E4CB-4899-836C-8ADE80E6DA54}" type="parTrans" cxnId="{D88D5A0F-501E-46EE-A22A-60ECD2FF6903}">
      <dgm:prSet/>
      <dgm:spPr/>
      <dgm:t>
        <a:bodyPr/>
        <a:lstStyle/>
        <a:p>
          <a:endParaRPr lang="en-US"/>
        </a:p>
      </dgm:t>
    </dgm:pt>
    <dgm:pt modelId="{BDF6EF1D-EF1D-4C4E-8A24-3A24F86AB957}" type="sibTrans" cxnId="{D88D5A0F-501E-46EE-A22A-60ECD2FF6903}">
      <dgm:prSet/>
      <dgm:spPr/>
      <dgm:t>
        <a:bodyPr/>
        <a:lstStyle/>
        <a:p>
          <a:endParaRPr lang="en-US"/>
        </a:p>
      </dgm:t>
    </dgm:pt>
    <dgm:pt modelId="{7D7C5DAE-A224-4B4B-A0F8-617C6C723226}">
      <dgm:prSet phldrT="[Text]"/>
      <dgm:spPr/>
      <dgm:t>
        <a:bodyPr/>
        <a:lstStyle/>
        <a:p>
          <a:r>
            <a:rPr lang="en-US" b="0" i="0" dirty="0"/>
            <a:t>digit status </a:t>
          </a:r>
          <a:r>
            <a:rPr lang="en-US" b="0" i="0" dirty="0" err="1"/>
            <a:t>ini</a:t>
          </a:r>
          <a:r>
            <a:rPr lang="en-US" b="0" i="0" dirty="0"/>
            <a:t> </a:t>
          </a:r>
          <a:r>
            <a:rPr lang="en-US" b="0" i="0" dirty="0" err="1"/>
            <a:t>disebut</a:t>
          </a:r>
          <a:r>
            <a:rPr lang="en-US" b="0" i="0" dirty="0"/>
            <a:t> </a:t>
          </a:r>
          <a:r>
            <a:rPr lang="en-US" b="0" i="0" dirty="0" err="1"/>
            <a:t>sebagai</a:t>
          </a:r>
          <a:r>
            <a:rPr lang="en-US" b="0" i="0" dirty="0"/>
            <a:t> bit (dan </a:t>
          </a:r>
          <a:r>
            <a:rPr lang="en-US" b="0" i="0" dirty="0" err="1"/>
            <a:t>serangkaian</a:t>
          </a:r>
          <a:r>
            <a:rPr lang="en-US" b="0" i="0" dirty="0"/>
            <a:t> bit yang </a:t>
          </a:r>
          <a:r>
            <a:rPr lang="en-US" b="0" i="0" dirty="0" err="1"/>
            <a:t>dapat</a:t>
          </a:r>
          <a:r>
            <a:rPr lang="en-US" b="0" i="0" dirty="0"/>
            <a:t> </a:t>
          </a:r>
          <a:r>
            <a:rPr lang="en-US" b="0" i="0" dirty="0" err="1"/>
            <a:t>ditangani</a:t>
          </a:r>
          <a:r>
            <a:rPr lang="en-US" b="0" i="0" dirty="0"/>
            <a:t> </a:t>
          </a:r>
          <a:r>
            <a:rPr lang="en-US" b="0" i="0" dirty="0" err="1"/>
            <a:t>komputer</a:t>
          </a:r>
          <a:r>
            <a:rPr lang="en-US" b="0" i="0" dirty="0"/>
            <a:t> </a:t>
          </a:r>
          <a:r>
            <a:rPr lang="en-US" b="0" i="0" dirty="0" err="1"/>
            <a:t>secara</a:t>
          </a:r>
          <a:r>
            <a:rPr lang="en-US" b="0" i="0" dirty="0"/>
            <a:t> individual </a:t>
          </a:r>
          <a:r>
            <a:rPr lang="en-US" b="0" i="0" dirty="0" err="1"/>
            <a:t>sebagai</a:t>
          </a:r>
          <a:r>
            <a:rPr lang="en-US" b="0" i="0" dirty="0"/>
            <a:t> </a:t>
          </a:r>
          <a:r>
            <a:rPr lang="en-US" b="0" i="0" dirty="0" err="1"/>
            <a:t>grup</a:t>
          </a:r>
          <a:r>
            <a:rPr lang="en-US" b="0" i="0" dirty="0"/>
            <a:t> </a:t>
          </a:r>
          <a:r>
            <a:rPr lang="en-US" b="0" i="0" dirty="0" err="1"/>
            <a:t>adalah</a:t>
          </a:r>
          <a:r>
            <a:rPr lang="en-US" b="0" i="0" dirty="0"/>
            <a:t> byte).</a:t>
          </a:r>
          <a:endParaRPr lang="en-US" dirty="0"/>
        </a:p>
      </dgm:t>
    </dgm:pt>
    <dgm:pt modelId="{0AECB9BA-6CD1-4874-9276-35DDCB60EA06}" type="parTrans" cxnId="{DD3855AD-83A1-4516-957E-74543C5BD539}">
      <dgm:prSet/>
      <dgm:spPr/>
      <dgm:t>
        <a:bodyPr/>
        <a:lstStyle/>
        <a:p>
          <a:endParaRPr lang="en-US"/>
        </a:p>
      </dgm:t>
    </dgm:pt>
    <dgm:pt modelId="{E795B837-3AC4-4869-AF5C-A850E8064D6C}" type="sibTrans" cxnId="{DD3855AD-83A1-4516-957E-74543C5BD539}">
      <dgm:prSet/>
      <dgm:spPr/>
      <dgm:t>
        <a:bodyPr/>
        <a:lstStyle/>
        <a:p>
          <a:endParaRPr lang="en-US"/>
        </a:p>
      </dgm:t>
    </dgm:pt>
    <dgm:pt modelId="{56FCEFC0-BAD1-4752-8536-5DEA2896BE76}">
      <dgm:prSet phldrT="[Text]"/>
      <dgm:spPr/>
      <dgm:t>
        <a:bodyPr/>
        <a:lstStyle/>
        <a:p>
          <a:r>
            <a:rPr lang="en-US" b="0" i="0" dirty="0" err="1"/>
            <a:t>bentuk</a:t>
          </a:r>
          <a:r>
            <a:rPr lang="en-US" b="0" i="0" dirty="0"/>
            <a:t> </a:t>
          </a:r>
          <a:r>
            <a:rPr lang="en-US" b="0" i="0" dirty="0" err="1"/>
            <a:t>modernisasi</a:t>
          </a:r>
          <a:r>
            <a:rPr lang="en-US" b="0" i="0" dirty="0"/>
            <a:t> </a:t>
          </a:r>
          <a:r>
            <a:rPr lang="en-US" b="0" i="0" dirty="0" err="1"/>
            <a:t>atau</a:t>
          </a:r>
          <a:r>
            <a:rPr lang="en-US" b="0" i="0" dirty="0"/>
            <a:t> </a:t>
          </a:r>
          <a:r>
            <a:rPr lang="en-US" b="0" i="0" dirty="0" err="1"/>
            <a:t>pembaharuan</a:t>
          </a:r>
          <a:r>
            <a:rPr lang="en-US" b="0" i="0" dirty="0"/>
            <a:t> </a:t>
          </a:r>
          <a:r>
            <a:rPr lang="en-US" b="0" i="0" dirty="0" err="1"/>
            <a:t>dari</a:t>
          </a:r>
          <a:r>
            <a:rPr lang="en-US" b="0" i="0" dirty="0"/>
            <a:t> </a:t>
          </a:r>
          <a:r>
            <a:rPr lang="en-US" b="0" i="0" dirty="0" err="1"/>
            <a:t>penggunaan</a:t>
          </a:r>
          <a:r>
            <a:rPr lang="en-US" b="0" i="0" dirty="0"/>
            <a:t> </a:t>
          </a:r>
          <a:r>
            <a:rPr lang="en-US" b="0" i="0" dirty="0" err="1"/>
            <a:t>teknologi</a:t>
          </a:r>
          <a:r>
            <a:rPr lang="en-US" b="0" i="0" dirty="0"/>
            <a:t> di mana </a:t>
          </a:r>
          <a:r>
            <a:rPr lang="en-US" b="0" i="0" dirty="0" err="1"/>
            <a:t>sering</a:t>
          </a:r>
          <a:r>
            <a:rPr lang="en-US" b="0" i="0" dirty="0"/>
            <a:t> </a:t>
          </a:r>
          <a:r>
            <a:rPr lang="en-US" b="0" i="0" dirty="0" err="1"/>
            <a:t>dikaitkan</a:t>
          </a:r>
          <a:r>
            <a:rPr lang="en-US" b="0" i="0" dirty="0"/>
            <a:t> </a:t>
          </a:r>
          <a:r>
            <a:rPr lang="en-US" b="0" i="0" dirty="0" err="1"/>
            <a:t>dengan</a:t>
          </a:r>
          <a:r>
            <a:rPr lang="en-US" b="0" i="0" dirty="0"/>
            <a:t> </a:t>
          </a:r>
          <a:r>
            <a:rPr lang="en-US" b="0" i="0" dirty="0" err="1"/>
            <a:t>kemunculan</a:t>
          </a:r>
          <a:r>
            <a:rPr lang="en-US" b="0" i="0" dirty="0"/>
            <a:t> internet dan </a:t>
          </a:r>
          <a:r>
            <a:rPr lang="en-US" b="0" i="0" dirty="0" err="1"/>
            <a:t>komputer</a:t>
          </a:r>
          <a:endParaRPr lang="en-US" dirty="0"/>
        </a:p>
      </dgm:t>
    </dgm:pt>
    <dgm:pt modelId="{0882419A-CB25-4A52-8593-A714B45FCD74}" type="parTrans" cxnId="{04F8076E-446D-4044-AD02-1F3931E68A3A}">
      <dgm:prSet/>
      <dgm:spPr/>
      <dgm:t>
        <a:bodyPr/>
        <a:lstStyle/>
        <a:p>
          <a:endParaRPr lang="en-US"/>
        </a:p>
      </dgm:t>
    </dgm:pt>
    <dgm:pt modelId="{715A1D09-74DD-4803-B982-6878A8CECFCE}" type="sibTrans" cxnId="{04F8076E-446D-4044-AD02-1F3931E68A3A}">
      <dgm:prSet/>
      <dgm:spPr/>
      <dgm:t>
        <a:bodyPr/>
        <a:lstStyle/>
        <a:p>
          <a:endParaRPr lang="en-US"/>
        </a:p>
      </dgm:t>
    </dgm:pt>
    <dgm:pt modelId="{30D048EC-EC48-47B6-95FE-6B301AD39531}" type="pres">
      <dgm:prSet presAssocID="{1D096C9F-A99B-4278-8847-0838B68A7F2F}" presName="linear" presStyleCnt="0">
        <dgm:presLayoutVars>
          <dgm:dir/>
          <dgm:animLvl val="lvl"/>
          <dgm:resizeHandles val="exact"/>
        </dgm:presLayoutVars>
      </dgm:prSet>
      <dgm:spPr/>
    </dgm:pt>
    <dgm:pt modelId="{A592AD37-3D42-4692-B23C-8430E90AB041}" type="pres">
      <dgm:prSet presAssocID="{E127C5FB-1B8D-4258-8468-84BBEE59890B}" presName="parentLin" presStyleCnt="0"/>
      <dgm:spPr/>
    </dgm:pt>
    <dgm:pt modelId="{7CFC071E-1A95-470E-9A0F-09E59C32C4F4}" type="pres">
      <dgm:prSet presAssocID="{E127C5FB-1B8D-4258-8468-84BBEE59890B}" presName="parentLeftMargin" presStyleLbl="node1" presStyleIdx="0" presStyleCnt="1"/>
      <dgm:spPr/>
    </dgm:pt>
    <dgm:pt modelId="{8D3AD44B-0414-4BE6-9B93-18E5727C53F7}" type="pres">
      <dgm:prSet presAssocID="{E127C5FB-1B8D-4258-8468-84BBEE59890B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2EE21177-D80D-4293-9339-3FD4C1BCCCC2}" type="pres">
      <dgm:prSet presAssocID="{E127C5FB-1B8D-4258-8468-84BBEE59890B}" presName="negativeSpace" presStyleCnt="0"/>
      <dgm:spPr/>
    </dgm:pt>
    <dgm:pt modelId="{E2367F9C-454E-4626-B995-EBA6F1714DD4}" type="pres">
      <dgm:prSet presAssocID="{E127C5FB-1B8D-4258-8468-84BBEE59890B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D88D5A0F-501E-46EE-A22A-60ECD2FF6903}" srcId="{E127C5FB-1B8D-4258-8468-84BBEE59890B}" destId="{6DC418DC-1C19-46EF-A98F-C70E07C34DF2}" srcOrd="0" destOrd="0" parTransId="{1E586A06-E4CB-4899-836C-8ADE80E6DA54}" sibTransId="{BDF6EF1D-EF1D-4C4E-8A24-3A24F86AB957}"/>
    <dgm:cxn modelId="{C9665361-FF02-4A5D-859B-B1894A2D27B5}" type="presOf" srcId="{E127C5FB-1B8D-4258-8468-84BBEE59890B}" destId="{7CFC071E-1A95-470E-9A0F-09E59C32C4F4}" srcOrd="0" destOrd="0" presId="urn:microsoft.com/office/officeart/2005/8/layout/list1"/>
    <dgm:cxn modelId="{5DEAF762-D467-4CE5-866A-6E4374ADE8DC}" type="presOf" srcId="{E127C5FB-1B8D-4258-8468-84BBEE59890B}" destId="{8D3AD44B-0414-4BE6-9B93-18E5727C53F7}" srcOrd="1" destOrd="0" presId="urn:microsoft.com/office/officeart/2005/8/layout/list1"/>
    <dgm:cxn modelId="{8A1C1567-5F8E-4FCC-B1BA-75BC6989784C}" srcId="{1D096C9F-A99B-4278-8847-0838B68A7F2F}" destId="{E127C5FB-1B8D-4258-8468-84BBEE59890B}" srcOrd="0" destOrd="0" parTransId="{678A7C10-5E14-4880-BD2C-C10A86A40561}" sibTransId="{C2ECBD73-DF9B-4BDB-BD33-4CF9FF6AC84F}"/>
    <dgm:cxn modelId="{04F8076E-446D-4044-AD02-1F3931E68A3A}" srcId="{E127C5FB-1B8D-4258-8468-84BBEE59890B}" destId="{56FCEFC0-BAD1-4752-8536-5DEA2896BE76}" srcOrd="2" destOrd="0" parTransId="{0882419A-CB25-4A52-8593-A714B45FCD74}" sibTransId="{715A1D09-74DD-4803-B982-6878A8CECFCE}"/>
    <dgm:cxn modelId="{51362789-4E9A-46B4-A5F6-CCBC7BB9BE8A}" type="presOf" srcId="{1D096C9F-A99B-4278-8847-0838B68A7F2F}" destId="{30D048EC-EC48-47B6-95FE-6B301AD39531}" srcOrd="0" destOrd="0" presId="urn:microsoft.com/office/officeart/2005/8/layout/list1"/>
    <dgm:cxn modelId="{DD3855AD-83A1-4516-957E-74543C5BD539}" srcId="{E127C5FB-1B8D-4258-8468-84BBEE59890B}" destId="{7D7C5DAE-A224-4B4B-A0F8-617C6C723226}" srcOrd="1" destOrd="0" parTransId="{0AECB9BA-6CD1-4874-9276-35DDCB60EA06}" sibTransId="{E795B837-3AC4-4869-AF5C-A850E8064D6C}"/>
    <dgm:cxn modelId="{240FC4B6-B047-43D0-8126-6C5930EF9839}" type="presOf" srcId="{56FCEFC0-BAD1-4752-8536-5DEA2896BE76}" destId="{E2367F9C-454E-4626-B995-EBA6F1714DD4}" srcOrd="0" destOrd="2" presId="urn:microsoft.com/office/officeart/2005/8/layout/list1"/>
    <dgm:cxn modelId="{240F90B9-DBF4-447E-A05D-B6452E098662}" type="presOf" srcId="{7D7C5DAE-A224-4B4B-A0F8-617C6C723226}" destId="{E2367F9C-454E-4626-B995-EBA6F1714DD4}" srcOrd="0" destOrd="1" presId="urn:microsoft.com/office/officeart/2005/8/layout/list1"/>
    <dgm:cxn modelId="{F97296E6-AB81-44CB-BB8F-90EDD9F53C0C}" type="presOf" srcId="{6DC418DC-1C19-46EF-A98F-C70E07C34DF2}" destId="{E2367F9C-454E-4626-B995-EBA6F1714DD4}" srcOrd="0" destOrd="0" presId="urn:microsoft.com/office/officeart/2005/8/layout/list1"/>
    <dgm:cxn modelId="{BDDAA60E-966F-4227-B117-8C4E3B61FC13}" type="presParOf" srcId="{30D048EC-EC48-47B6-95FE-6B301AD39531}" destId="{A592AD37-3D42-4692-B23C-8430E90AB041}" srcOrd="0" destOrd="0" presId="urn:microsoft.com/office/officeart/2005/8/layout/list1"/>
    <dgm:cxn modelId="{3BC97926-4371-44A4-86C8-B527A679E989}" type="presParOf" srcId="{A592AD37-3D42-4692-B23C-8430E90AB041}" destId="{7CFC071E-1A95-470E-9A0F-09E59C32C4F4}" srcOrd="0" destOrd="0" presId="urn:microsoft.com/office/officeart/2005/8/layout/list1"/>
    <dgm:cxn modelId="{B5919FF0-5EB4-438D-9D1D-C24752C1A531}" type="presParOf" srcId="{A592AD37-3D42-4692-B23C-8430E90AB041}" destId="{8D3AD44B-0414-4BE6-9B93-18E5727C53F7}" srcOrd="1" destOrd="0" presId="urn:microsoft.com/office/officeart/2005/8/layout/list1"/>
    <dgm:cxn modelId="{248251CD-BC79-4238-AF69-CBFE4D370311}" type="presParOf" srcId="{30D048EC-EC48-47B6-95FE-6B301AD39531}" destId="{2EE21177-D80D-4293-9339-3FD4C1BCCCC2}" srcOrd="1" destOrd="0" presId="urn:microsoft.com/office/officeart/2005/8/layout/list1"/>
    <dgm:cxn modelId="{16DCB8AD-EAA8-49E6-8A5F-4B0CEE6559C3}" type="presParOf" srcId="{30D048EC-EC48-47B6-95FE-6B301AD39531}" destId="{E2367F9C-454E-4626-B995-EBA6F1714DD4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31B145-1547-4687-A9A3-C1F856060951}" type="doc">
      <dgm:prSet loTypeId="urn:microsoft.com/office/officeart/2005/8/layout/radial1" loCatId="cycle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A7CBFE4-D9EE-488C-82B2-26ACCF92EF58}">
      <dgm:prSet phldrT="[Text]"/>
      <dgm:spPr/>
      <dgm:t>
        <a:bodyPr/>
        <a:lstStyle/>
        <a:p>
          <a:r>
            <a:rPr lang="en-US" dirty="0"/>
            <a:t>Digital Performance Art</a:t>
          </a:r>
        </a:p>
      </dgm:t>
    </dgm:pt>
    <dgm:pt modelId="{45C97071-73C9-46C2-BF47-5D3156CF25A1}" type="parTrans" cxnId="{6AC6298E-68C3-4EC9-B771-E4B5509E92BA}">
      <dgm:prSet/>
      <dgm:spPr/>
      <dgm:t>
        <a:bodyPr/>
        <a:lstStyle/>
        <a:p>
          <a:endParaRPr lang="en-US"/>
        </a:p>
      </dgm:t>
    </dgm:pt>
    <dgm:pt modelId="{5EBAC097-6365-4952-AABF-FED81FA242AB}" type="sibTrans" cxnId="{6AC6298E-68C3-4EC9-B771-E4B5509E92BA}">
      <dgm:prSet/>
      <dgm:spPr/>
      <dgm:t>
        <a:bodyPr/>
        <a:lstStyle/>
        <a:p>
          <a:endParaRPr lang="en-US"/>
        </a:p>
      </dgm:t>
    </dgm:pt>
    <dgm:pt modelId="{597E7C57-E835-40EB-86E9-F32A8A555F30}">
      <dgm:prSet phldrT="[Text]"/>
      <dgm:spPr/>
      <dgm:t>
        <a:bodyPr/>
        <a:lstStyle/>
        <a:p>
          <a:r>
            <a:rPr lang="en-US" dirty="0" err="1"/>
            <a:t>Tubuh</a:t>
          </a:r>
          <a:endParaRPr lang="en-US" dirty="0"/>
        </a:p>
      </dgm:t>
    </dgm:pt>
    <dgm:pt modelId="{BA3FEA25-E0EE-41A1-BB45-5577EA60C918}" type="parTrans" cxnId="{3C33ABA1-0CB2-4C3C-8905-A2A272EA22A3}">
      <dgm:prSet/>
      <dgm:spPr/>
      <dgm:t>
        <a:bodyPr/>
        <a:lstStyle/>
        <a:p>
          <a:endParaRPr lang="en-US"/>
        </a:p>
      </dgm:t>
    </dgm:pt>
    <dgm:pt modelId="{5BF6F5C8-DD08-4315-A915-A3DED16CCFF5}" type="sibTrans" cxnId="{3C33ABA1-0CB2-4C3C-8905-A2A272EA22A3}">
      <dgm:prSet/>
      <dgm:spPr/>
      <dgm:t>
        <a:bodyPr/>
        <a:lstStyle/>
        <a:p>
          <a:endParaRPr lang="en-US"/>
        </a:p>
      </dgm:t>
    </dgm:pt>
    <dgm:pt modelId="{89F634A8-D2C9-4939-B065-B05FD1F1300C}">
      <dgm:prSet phldrT="[Text]"/>
      <dgm:spPr/>
      <dgm:t>
        <a:bodyPr/>
        <a:lstStyle/>
        <a:p>
          <a:r>
            <a:rPr lang="en-US" dirty="0" err="1"/>
            <a:t>Teknologi</a:t>
          </a:r>
          <a:endParaRPr lang="en-US" dirty="0"/>
        </a:p>
      </dgm:t>
    </dgm:pt>
    <dgm:pt modelId="{3209BFDB-1756-4196-9BF3-864BCBDA391A}" type="parTrans" cxnId="{8CFA31DC-B2E7-46DA-8A46-EF4D691C7F39}">
      <dgm:prSet/>
      <dgm:spPr/>
      <dgm:t>
        <a:bodyPr/>
        <a:lstStyle/>
        <a:p>
          <a:endParaRPr lang="en-US"/>
        </a:p>
      </dgm:t>
    </dgm:pt>
    <dgm:pt modelId="{5B679FBE-CCE8-4088-94CB-654A441D1180}" type="sibTrans" cxnId="{8CFA31DC-B2E7-46DA-8A46-EF4D691C7F39}">
      <dgm:prSet/>
      <dgm:spPr/>
      <dgm:t>
        <a:bodyPr/>
        <a:lstStyle/>
        <a:p>
          <a:endParaRPr lang="en-US"/>
        </a:p>
      </dgm:t>
    </dgm:pt>
    <dgm:pt modelId="{824CC80C-9203-44AD-A498-75B8EC73812D}" type="pres">
      <dgm:prSet presAssocID="{0231B145-1547-4687-A9A3-C1F856060951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7942C1B-269E-421B-A461-D6808B01F6D7}" type="pres">
      <dgm:prSet presAssocID="{8A7CBFE4-D9EE-488C-82B2-26ACCF92EF58}" presName="centerShape" presStyleLbl="node0" presStyleIdx="0" presStyleCnt="1"/>
      <dgm:spPr/>
    </dgm:pt>
    <dgm:pt modelId="{02B48A64-812C-4995-9339-447F18AE4DB9}" type="pres">
      <dgm:prSet presAssocID="{BA3FEA25-E0EE-41A1-BB45-5577EA60C918}" presName="Name9" presStyleLbl="parChTrans1D2" presStyleIdx="0" presStyleCnt="2"/>
      <dgm:spPr/>
    </dgm:pt>
    <dgm:pt modelId="{BFACB92A-A9A3-4731-9B6D-8A44995DCA3E}" type="pres">
      <dgm:prSet presAssocID="{BA3FEA25-E0EE-41A1-BB45-5577EA60C918}" presName="connTx" presStyleLbl="parChTrans1D2" presStyleIdx="0" presStyleCnt="2"/>
      <dgm:spPr/>
    </dgm:pt>
    <dgm:pt modelId="{C30F74E3-9409-4DEC-9201-332CA733BE5D}" type="pres">
      <dgm:prSet presAssocID="{597E7C57-E835-40EB-86E9-F32A8A555F30}" presName="node" presStyleLbl="node1" presStyleIdx="0" presStyleCnt="2">
        <dgm:presLayoutVars>
          <dgm:bulletEnabled val="1"/>
        </dgm:presLayoutVars>
      </dgm:prSet>
      <dgm:spPr/>
    </dgm:pt>
    <dgm:pt modelId="{E669E3D6-38BC-46DA-8FCA-639244C9FB70}" type="pres">
      <dgm:prSet presAssocID="{3209BFDB-1756-4196-9BF3-864BCBDA391A}" presName="Name9" presStyleLbl="parChTrans1D2" presStyleIdx="1" presStyleCnt="2"/>
      <dgm:spPr/>
    </dgm:pt>
    <dgm:pt modelId="{D50F3047-DED2-4E8B-9548-01FE47162066}" type="pres">
      <dgm:prSet presAssocID="{3209BFDB-1756-4196-9BF3-864BCBDA391A}" presName="connTx" presStyleLbl="parChTrans1D2" presStyleIdx="1" presStyleCnt="2"/>
      <dgm:spPr/>
    </dgm:pt>
    <dgm:pt modelId="{218CD0B7-993D-4FCE-AC37-0A6AEBB65E52}" type="pres">
      <dgm:prSet presAssocID="{89F634A8-D2C9-4939-B065-B05FD1F1300C}" presName="node" presStyleLbl="node1" presStyleIdx="1" presStyleCnt="2">
        <dgm:presLayoutVars>
          <dgm:bulletEnabled val="1"/>
        </dgm:presLayoutVars>
      </dgm:prSet>
      <dgm:spPr/>
    </dgm:pt>
  </dgm:ptLst>
  <dgm:cxnLst>
    <dgm:cxn modelId="{54A6F21F-5DC4-4990-BC9B-21CE4F5B9210}" type="presOf" srcId="{BA3FEA25-E0EE-41A1-BB45-5577EA60C918}" destId="{02B48A64-812C-4995-9339-447F18AE4DB9}" srcOrd="0" destOrd="0" presId="urn:microsoft.com/office/officeart/2005/8/layout/radial1"/>
    <dgm:cxn modelId="{3D810724-0993-480E-AF29-34284247FB67}" type="presOf" srcId="{0231B145-1547-4687-A9A3-C1F856060951}" destId="{824CC80C-9203-44AD-A498-75B8EC73812D}" srcOrd="0" destOrd="0" presId="urn:microsoft.com/office/officeart/2005/8/layout/radial1"/>
    <dgm:cxn modelId="{D386BF32-87A9-4750-8568-859767480803}" type="presOf" srcId="{89F634A8-D2C9-4939-B065-B05FD1F1300C}" destId="{218CD0B7-993D-4FCE-AC37-0A6AEBB65E52}" srcOrd="0" destOrd="0" presId="urn:microsoft.com/office/officeart/2005/8/layout/radial1"/>
    <dgm:cxn modelId="{A448123C-DCC3-411B-8860-8DC7E2E686B1}" type="presOf" srcId="{3209BFDB-1756-4196-9BF3-864BCBDA391A}" destId="{E669E3D6-38BC-46DA-8FCA-639244C9FB70}" srcOrd="0" destOrd="0" presId="urn:microsoft.com/office/officeart/2005/8/layout/radial1"/>
    <dgm:cxn modelId="{70408B69-6390-42BC-BD5C-20CCF802A93A}" type="presOf" srcId="{BA3FEA25-E0EE-41A1-BB45-5577EA60C918}" destId="{BFACB92A-A9A3-4731-9B6D-8A44995DCA3E}" srcOrd="1" destOrd="0" presId="urn:microsoft.com/office/officeart/2005/8/layout/radial1"/>
    <dgm:cxn modelId="{C9DF796A-B667-4CC1-A778-E78C22AEB642}" type="presOf" srcId="{597E7C57-E835-40EB-86E9-F32A8A555F30}" destId="{C30F74E3-9409-4DEC-9201-332CA733BE5D}" srcOrd="0" destOrd="0" presId="urn:microsoft.com/office/officeart/2005/8/layout/radial1"/>
    <dgm:cxn modelId="{6AC6298E-68C3-4EC9-B771-E4B5509E92BA}" srcId="{0231B145-1547-4687-A9A3-C1F856060951}" destId="{8A7CBFE4-D9EE-488C-82B2-26ACCF92EF58}" srcOrd="0" destOrd="0" parTransId="{45C97071-73C9-46C2-BF47-5D3156CF25A1}" sibTransId="{5EBAC097-6365-4952-AABF-FED81FA242AB}"/>
    <dgm:cxn modelId="{3C33ABA1-0CB2-4C3C-8905-A2A272EA22A3}" srcId="{8A7CBFE4-D9EE-488C-82B2-26ACCF92EF58}" destId="{597E7C57-E835-40EB-86E9-F32A8A555F30}" srcOrd="0" destOrd="0" parTransId="{BA3FEA25-E0EE-41A1-BB45-5577EA60C918}" sibTransId="{5BF6F5C8-DD08-4315-A915-A3DED16CCFF5}"/>
    <dgm:cxn modelId="{F4A523AA-45D6-4FF7-A507-22F2BD2317C8}" type="presOf" srcId="{8A7CBFE4-D9EE-488C-82B2-26ACCF92EF58}" destId="{87942C1B-269E-421B-A461-D6808B01F6D7}" srcOrd="0" destOrd="0" presId="urn:microsoft.com/office/officeart/2005/8/layout/radial1"/>
    <dgm:cxn modelId="{10B905BC-FD53-4D70-A67F-21EBFFC6176D}" type="presOf" srcId="{3209BFDB-1756-4196-9BF3-864BCBDA391A}" destId="{D50F3047-DED2-4E8B-9548-01FE47162066}" srcOrd="1" destOrd="0" presId="urn:microsoft.com/office/officeart/2005/8/layout/radial1"/>
    <dgm:cxn modelId="{8CFA31DC-B2E7-46DA-8A46-EF4D691C7F39}" srcId="{8A7CBFE4-D9EE-488C-82B2-26ACCF92EF58}" destId="{89F634A8-D2C9-4939-B065-B05FD1F1300C}" srcOrd="1" destOrd="0" parTransId="{3209BFDB-1756-4196-9BF3-864BCBDA391A}" sibTransId="{5B679FBE-CCE8-4088-94CB-654A441D1180}"/>
    <dgm:cxn modelId="{7BE6FB18-5029-413D-9EDD-BAF1A86F0CFF}" type="presParOf" srcId="{824CC80C-9203-44AD-A498-75B8EC73812D}" destId="{87942C1B-269E-421B-A461-D6808B01F6D7}" srcOrd="0" destOrd="0" presId="urn:microsoft.com/office/officeart/2005/8/layout/radial1"/>
    <dgm:cxn modelId="{DA766217-DCB3-4477-A0BF-092D497823F6}" type="presParOf" srcId="{824CC80C-9203-44AD-A498-75B8EC73812D}" destId="{02B48A64-812C-4995-9339-447F18AE4DB9}" srcOrd="1" destOrd="0" presId="urn:microsoft.com/office/officeart/2005/8/layout/radial1"/>
    <dgm:cxn modelId="{EBB412A0-84C6-4B4F-B3B2-7B7C6DFA0D50}" type="presParOf" srcId="{02B48A64-812C-4995-9339-447F18AE4DB9}" destId="{BFACB92A-A9A3-4731-9B6D-8A44995DCA3E}" srcOrd="0" destOrd="0" presId="urn:microsoft.com/office/officeart/2005/8/layout/radial1"/>
    <dgm:cxn modelId="{011E8637-C144-488A-AAEB-8344D789E78F}" type="presParOf" srcId="{824CC80C-9203-44AD-A498-75B8EC73812D}" destId="{C30F74E3-9409-4DEC-9201-332CA733BE5D}" srcOrd="2" destOrd="0" presId="urn:microsoft.com/office/officeart/2005/8/layout/radial1"/>
    <dgm:cxn modelId="{1DCBC0E1-9D42-4BDA-BB8F-B2001DECD251}" type="presParOf" srcId="{824CC80C-9203-44AD-A498-75B8EC73812D}" destId="{E669E3D6-38BC-46DA-8FCA-639244C9FB70}" srcOrd="3" destOrd="0" presId="urn:microsoft.com/office/officeart/2005/8/layout/radial1"/>
    <dgm:cxn modelId="{13B3F96D-94C2-4837-A27C-EF6571EE2F3D}" type="presParOf" srcId="{E669E3D6-38BC-46DA-8FCA-639244C9FB70}" destId="{D50F3047-DED2-4E8B-9548-01FE47162066}" srcOrd="0" destOrd="0" presId="urn:microsoft.com/office/officeart/2005/8/layout/radial1"/>
    <dgm:cxn modelId="{780AEC2C-0CCA-4AE6-81B8-0E67397176CC}" type="presParOf" srcId="{824CC80C-9203-44AD-A498-75B8EC73812D}" destId="{218CD0B7-993D-4FCE-AC37-0A6AEBB65E52}" srcOrd="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8F9454-CB69-451B-9D4A-4CF2EEE1E5B5}">
      <dsp:nvSpPr>
        <dsp:cNvPr id="0" name=""/>
        <dsp:cNvSpPr/>
      </dsp:nvSpPr>
      <dsp:spPr>
        <a:xfrm>
          <a:off x="509984" y="1963"/>
          <a:ext cx="1974453" cy="1974453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Digital</a:t>
          </a:r>
        </a:p>
      </dsp:txBody>
      <dsp:txXfrm>
        <a:off x="799136" y="291115"/>
        <a:ext cx="1396149" cy="1396149"/>
      </dsp:txXfrm>
    </dsp:sp>
    <dsp:sp modelId="{0ED8390D-FBAB-41AC-A08E-C843FA1BB53B}">
      <dsp:nvSpPr>
        <dsp:cNvPr id="0" name=""/>
        <dsp:cNvSpPr/>
      </dsp:nvSpPr>
      <dsp:spPr>
        <a:xfrm>
          <a:off x="924619" y="2136742"/>
          <a:ext cx="1145182" cy="1145182"/>
        </a:xfrm>
        <a:prstGeom prst="mathPlus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1076413" y="2574660"/>
        <a:ext cx="841594" cy="269346"/>
      </dsp:txXfrm>
    </dsp:sp>
    <dsp:sp modelId="{8C6C0CF2-7784-4AFB-8DA6-E337F50FCA1E}">
      <dsp:nvSpPr>
        <dsp:cNvPr id="0" name=""/>
        <dsp:cNvSpPr/>
      </dsp:nvSpPr>
      <dsp:spPr>
        <a:xfrm>
          <a:off x="509984" y="3442250"/>
          <a:ext cx="1974453" cy="1974453"/>
        </a:xfrm>
        <a:prstGeom prst="ellipse">
          <a:avLst/>
        </a:prstGeom>
        <a:gradFill rotWithShape="0">
          <a:gsLst>
            <a:gs pos="0">
              <a:schemeClr val="accent3">
                <a:hueOff val="5624522"/>
                <a:satOff val="1095"/>
                <a:lumOff val="5882"/>
                <a:alphaOff val="0"/>
                <a:tint val="64000"/>
                <a:lumMod val="118000"/>
              </a:schemeClr>
            </a:gs>
            <a:gs pos="100000">
              <a:schemeClr val="accent3">
                <a:hueOff val="5624522"/>
                <a:satOff val="1095"/>
                <a:lumOff val="5882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Performance</a:t>
          </a:r>
        </a:p>
      </dsp:txBody>
      <dsp:txXfrm>
        <a:off x="799136" y="3731402"/>
        <a:ext cx="1396149" cy="1396149"/>
      </dsp:txXfrm>
    </dsp:sp>
    <dsp:sp modelId="{55A85292-ECB0-46B8-84A4-14CF12F251A3}">
      <dsp:nvSpPr>
        <dsp:cNvPr id="0" name=""/>
        <dsp:cNvSpPr/>
      </dsp:nvSpPr>
      <dsp:spPr>
        <a:xfrm>
          <a:off x="2780605" y="2342085"/>
          <a:ext cx="627876" cy="73449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1249043"/>
                <a:satOff val="2189"/>
                <a:lumOff val="11765"/>
                <a:alphaOff val="0"/>
                <a:tint val="64000"/>
                <a:lumMod val="118000"/>
              </a:schemeClr>
            </a:gs>
            <a:gs pos="100000">
              <a:schemeClr val="accent3">
                <a:hueOff val="11249043"/>
                <a:satOff val="2189"/>
                <a:lumOff val="11765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2780605" y="2488984"/>
        <a:ext cx="439513" cy="440698"/>
      </dsp:txXfrm>
    </dsp:sp>
    <dsp:sp modelId="{72383A6A-44CD-44F6-97CE-F9DCD8470612}">
      <dsp:nvSpPr>
        <dsp:cNvPr id="0" name=""/>
        <dsp:cNvSpPr/>
      </dsp:nvSpPr>
      <dsp:spPr>
        <a:xfrm>
          <a:off x="3669109" y="734880"/>
          <a:ext cx="3948906" cy="3948906"/>
        </a:xfrm>
        <a:prstGeom prst="ellipse">
          <a:avLst/>
        </a:prstGeom>
        <a:gradFill rotWithShape="0">
          <a:gsLst>
            <a:gs pos="0">
              <a:schemeClr val="accent3">
                <a:hueOff val="11249043"/>
                <a:satOff val="2189"/>
                <a:lumOff val="11765"/>
                <a:alphaOff val="0"/>
                <a:tint val="64000"/>
                <a:lumMod val="118000"/>
              </a:schemeClr>
            </a:gs>
            <a:gs pos="100000">
              <a:schemeClr val="accent3">
                <a:hueOff val="11249043"/>
                <a:satOff val="2189"/>
                <a:lumOff val="11765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Digital Performance</a:t>
          </a:r>
        </a:p>
      </dsp:txBody>
      <dsp:txXfrm>
        <a:off x="4247413" y="1313184"/>
        <a:ext cx="2792298" cy="27922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367F9C-454E-4626-B995-EBA6F1714DD4}">
      <dsp:nvSpPr>
        <dsp:cNvPr id="0" name=""/>
        <dsp:cNvSpPr/>
      </dsp:nvSpPr>
      <dsp:spPr>
        <a:xfrm>
          <a:off x="0" y="558386"/>
          <a:ext cx="10214042" cy="4851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2723" tIns="583184" rIns="792723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b="0" i="0" kern="1200" dirty="0" err="1"/>
            <a:t>teknologi</a:t>
          </a:r>
          <a:r>
            <a:rPr lang="en-US" sz="2800" b="0" i="0" kern="1200" dirty="0"/>
            <a:t> </a:t>
          </a:r>
          <a:r>
            <a:rPr lang="en-US" sz="2800" b="0" i="0" kern="1200" dirty="0" err="1"/>
            <a:t>elektronik</a:t>
          </a:r>
          <a:r>
            <a:rPr lang="en-US" sz="2800" b="0" i="0" kern="1200" dirty="0"/>
            <a:t> yang </a:t>
          </a:r>
          <a:r>
            <a:rPr lang="en-US" sz="2800" b="0" i="0" kern="1200" dirty="0" err="1"/>
            <a:t>menghasilkan</a:t>
          </a:r>
          <a:r>
            <a:rPr lang="en-US" sz="2800" b="0" i="0" kern="1200" dirty="0"/>
            <a:t>, </a:t>
          </a:r>
          <a:r>
            <a:rPr lang="en-US" sz="2800" b="0" i="0" kern="1200" dirty="0" err="1"/>
            <a:t>menyimpan</a:t>
          </a:r>
          <a:r>
            <a:rPr lang="en-US" sz="2800" b="0" i="0" kern="1200" dirty="0"/>
            <a:t>, dan </a:t>
          </a:r>
          <a:r>
            <a:rPr lang="en-US" sz="2800" b="0" i="0" kern="1200" dirty="0" err="1"/>
            <a:t>memproses</a:t>
          </a:r>
          <a:r>
            <a:rPr lang="en-US" sz="2800" b="0" i="0" kern="1200" dirty="0"/>
            <a:t> data </a:t>
          </a:r>
          <a:r>
            <a:rPr lang="en-US" sz="2800" b="0" i="0" kern="1200" dirty="0" err="1"/>
            <a:t>dalam</a:t>
          </a:r>
          <a:r>
            <a:rPr lang="en-US" sz="2800" b="0" i="0" kern="1200" dirty="0"/>
            <a:t> </a:t>
          </a:r>
          <a:r>
            <a:rPr lang="en-US" sz="2800" b="0" i="0" kern="1200" dirty="0" err="1"/>
            <a:t>dua</a:t>
          </a:r>
          <a:r>
            <a:rPr lang="en-US" sz="2800" b="0" i="0" kern="1200" dirty="0"/>
            <a:t> </a:t>
          </a:r>
          <a:r>
            <a:rPr lang="en-US" sz="2800" b="0" i="0" kern="1200" dirty="0" err="1"/>
            <a:t>kondisi</a:t>
          </a:r>
          <a:r>
            <a:rPr lang="en-US" sz="2800" b="0" i="0" kern="1200" dirty="0"/>
            <a:t>: </a:t>
          </a:r>
          <a:r>
            <a:rPr lang="en-US" sz="2800" b="0" i="0" kern="1200" dirty="0" err="1"/>
            <a:t>positif</a:t>
          </a:r>
          <a:r>
            <a:rPr lang="en-US" sz="2800" b="0" i="0" kern="1200" dirty="0"/>
            <a:t> dan non-</a:t>
          </a:r>
          <a:r>
            <a:rPr lang="en-US" sz="2800" b="0" i="0" kern="1200" dirty="0" err="1"/>
            <a:t>positif</a:t>
          </a:r>
          <a:r>
            <a:rPr lang="en-US" sz="2800" b="0" i="0" kern="1200" dirty="0"/>
            <a:t>.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b="0" i="0" kern="1200" dirty="0"/>
            <a:t>digit status </a:t>
          </a:r>
          <a:r>
            <a:rPr lang="en-US" sz="2800" b="0" i="0" kern="1200" dirty="0" err="1"/>
            <a:t>ini</a:t>
          </a:r>
          <a:r>
            <a:rPr lang="en-US" sz="2800" b="0" i="0" kern="1200" dirty="0"/>
            <a:t> </a:t>
          </a:r>
          <a:r>
            <a:rPr lang="en-US" sz="2800" b="0" i="0" kern="1200" dirty="0" err="1"/>
            <a:t>disebut</a:t>
          </a:r>
          <a:r>
            <a:rPr lang="en-US" sz="2800" b="0" i="0" kern="1200" dirty="0"/>
            <a:t> </a:t>
          </a:r>
          <a:r>
            <a:rPr lang="en-US" sz="2800" b="0" i="0" kern="1200" dirty="0" err="1"/>
            <a:t>sebagai</a:t>
          </a:r>
          <a:r>
            <a:rPr lang="en-US" sz="2800" b="0" i="0" kern="1200" dirty="0"/>
            <a:t> bit (dan </a:t>
          </a:r>
          <a:r>
            <a:rPr lang="en-US" sz="2800" b="0" i="0" kern="1200" dirty="0" err="1"/>
            <a:t>serangkaian</a:t>
          </a:r>
          <a:r>
            <a:rPr lang="en-US" sz="2800" b="0" i="0" kern="1200" dirty="0"/>
            <a:t> bit yang </a:t>
          </a:r>
          <a:r>
            <a:rPr lang="en-US" sz="2800" b="0" i="0" kern="1200" dirty="0" err="1"/>
            <a:t>dapat</a:t>
          </a:r>
          <a:r>
            <a:rPr lang="en-US" sz="2800" b="0" i="0" kern="1200" dirty="0"/>
            <a:t> </a:t>
          </a:r>
          <a:r>
            <a:rPr lang="en-US" sz="2800" b="0" i="0" kern="1200" dirty="0" err="1"/>
            <a:t>ditangani</a:t>
          </a:r>
          <a:r>
            <a:rPr lang="en-US" sz="2800" b="0" i="0" kern="1200" dirty="0"/>
            <a:t> </a:t>
          </a:r>
          <a:r>
            <a:rPr lang="en-US" sz="2800" b="0" i="0" kern="1200" dirty="0" err="1"/>
            <a:t>komputer</a:t>
          </a:r>
          <a:r>
            <a:rPr lang="en-US" sz="2800" b="0" i="0" kern="1200" dirty="0"/>
            <a:t> </a:t>
          </a:r>
          <a:r>
            <a:rPr lang="en-US" sz="2800" b="0" i="0" kern="1200" dirty="0" err="1"/>
            <a:t>secara</a:t>
          </a:r>
          <a:r>
            <a:rPr lang="en-US" sz="2800" b="0" i="0" kern="1200" dirty="0"/>
            <a:t> individual </a:t>
          </a:r>
          <a:r>
            <a:rPr lang="en-US" sz="2800" b="0" i="0" kern="1200" dirty="0" err="1"/>
            <a:t>sebagai</a:t>
          </a:r>
          <a:r>
            <a:rPr lang="en-US" sz="2800" b="0" i="0" kern="1200" dirty="0"/>
            <a:t> </a:t>
          </a:r>
          <a:r>
            <a:rPr lang="en-US" sz="2800" b="0" i="0" kern="1200" dirty="0" err="1"/>
            <a:t>grup</a:t>
          </a:r>
          <a:r>
            <a:rPr lang="en-US" sz="2800" b="0" i="0" kern="1200" dirty="0"/>
            <a:t> </a:t>
          </a:r>
          <a:r>
            <a:rPr lang="en-US" sz="2800" b="0" i="0" kern="1200" dirty="0" err="1"/>
            <a:t>adalah</a:t>
          </a:r>
          <a:r>
            <a:rPr lang="en-US" sz="2800" b="0" i="0" kern="1200" dirty="0"/>
            <a:t> byte).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b="0" i="0" kern="1200" dirty="0" err="1"/>
            <a:t>bentuk</a:t>
          </a:r>
          <a:r>
            <a:rPr lang="en-US" sz="2800" b="0" i="0" kern="1200" dirty="0"/>
            <a:t> </a:t>
          </a:r>
          <a:r>
            <a:rPr lang="en-US" sz="2800" b="0" i="0" kern="1200" dirty="0" err="1"/>
            <a:t>modernisasi</a:t>
          </a:r>
          <a:r>
            <a:rPr lang="en-US" sz="2800" b="0" i="0" kern="1200" dirty="0"/>
            <a:t> </a:t>
          </a:r>
          <a:r>
            <a:rPr lang="en-US" sz="2800" b="0" i="0" kern="1200" dirty="0" err="1"/>
            <a:t>atau</a:t>
          </a:r>
          <a:r>
            <a:rPr lang="en-US" sz="2800" b="0" i="0" kern="1200" dirty="0"/>
            <a:t> </a:t>
          </a:r>
          <a:r>
            <a:rPr lang="en-US" sz="2800" b="0" i="0" kern="1200" dirty="0" err="1"/>
            <a:t>pembaharuan</a:t>
          </a:r>
          <a:r>
            <a:rPr lang="en-US" sz="2800" b="0" i="0" kern="1200" dirty="0"/>
            <a:t> </a:t>
          </a:r>
          <a:r>
            <a:rPr lang="en-US" sz="2800" b="0" i="0" kern="1200" dirty="0" err="1"/>
            <a:t>dari</a:t>
          </a:r>
          <a:r>
            <a:rPr lang="en-US" sz="2800" b="0" i="0" kern="1200" dirty="0"/>
            <a:t> </a:t>
          </a:r>
          <a:r>
            <a:rPr lang="en-US" sz="2800" b="0" i="0" kern="1200" dirty="0" err="1"/>
            <a:t>penggunaan</a:t>
          </a:r>
          <a:r>
            <a:rPr lang="en-US" sz="2800" b="0" i="0" kern="1200" dirty="0"/>
            <a:t> </a:t>
          </a:r>
          <a:r>
            <a:rPr lang="en-US" sz="2800" b="0" i="0" kern="1200" dirty="0" err="1"/>
            <a:t>teknologi</a:t>
          </a:r>
          <a:r>
            <a:rPr lang="en-US" sz="2800" b="0" i="0" kern="1200" dirty="0"/>
            <a:t> di mana </a:t>
          </a:r>
          <a:r>
            <a:rPr lang="en-US" sz="2800" b="0" i="0" kern="1200" dirty="0" err="1"/>
            <a:t>sering</a:t>
          </a:r>
          <a:r>
            <a:rPr lang="en-US" sz="2800" b="0" i="0" kern="1200" dirty="0"/>
            <a:t> </a:t>
          </a:r>
          <a:r>
            <a:rPr lang="en-US" sz="2800" b="0" i="0" kern="1200" dirty="0" err="1"/>
            <a:t>dikaitkan</a:t>
          </a:r>
          <a:r>
            <a:rPr lang="en-US" sz="2800" b="0" i="0" kern="1200" dirty="0"/>
            <a:t> </a:t>
          </a:r>
          <a:r>
            <a:rPr lang="en-US" sz="2800" b="0" i="0" kern="1200" dirty="0" err="1"/>
            <a:t>dengan</a:t>
          </a:r>
          <a:r>
            <a:rPr lang="en-US" sz="2800" b="0" i="0" kern="1200" dirty="0"/>
            <a:t> </a:t>
          </a:r>
          <a:r>
            <a:rPr lang="en-US" sz="2800" b="0" i="0" kern="1200" dirty="0" err="1"/>
            <a:t>kemunculan</a:t>
          </a:r>
          <a:r>
            <a:rPr lang="en-US" sz="2800" b="0" i="0" kern="1200" dirty="0"/>
            <a:t> internet dan </a:t>
          </a:r>
          <a:r>
            <a:rPr lang="en-US" sz="2800" b="0" i="0" kern="1200" dirty="0" err="1"/>
            <a:t>komputer</a:t>
          </a:r>
          <a:endParaRPr lang="en-US" sz="2800" kern="1200" dirty="0"/>
        </a:p>
      </dsp:txBody>
      <dsp:txXfrm>
        <a:off x="0" y="558386"/>
        <a:ext cx="10214042" cy="4851000"/>
      </dsp:txXfrm>
    </dsp:sp>
    <dsp:sp modelId="{8D3AD44B-0414-4BE6-9B93-18E5727C53F7}">
      <dsp:nvSpPr>
        <dsp:cNvPr id="0" name=""/>
        <dsp:cNvSpPr/>
      </dsp:nvSpPr>
      <dsp:spPr>
        <a:xfrm>
          <a:off x="510702" y="145106"/>
          <a:ext cx="7149829" cy="826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247" tIns="0" rIns="270247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Digital…</a:t>
          </a:r>
        </a:p>
      </dsp:txBody>
      <dsp:txXfrm>
        <a:off x="551051" y="185455"/>
        <a:ext cx="7069131" cy="7458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942C1B-269E-421B-A461-D6808B01F6D7}">
      <dsp:nvSpPr>
        <dsp:cNvPr id="0" name=""/>
        <dsp:cNvSpPr/>
      </dsp:nvSpPr>
      <dsp:spPr>
        <a:xfrm>
          <a:off x="3350508" y="1963067"/>
          <a:ext cx="1492531" cy="149253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Digital Performance Art</a:t>
          </a:r>
        </a:p>
      </dsp:txBody>
      <dsp:txXfrm>
        <a:off x="3569084" y="2181643"/>
        <a:ext cx="1055379" cy="1055379"/>
      </dsp:txXfrm>
    </dsp:sp>
    <dsp:sp modelId="{02B48A64-812C-4995-9339-447F18AE4DB9}">
      <dsp:nvSpPr>
        <dsp:cNvPr id="0" name=""/>
        <dsp:cNvSpPr/>
      </dsp:nvSpPr>
      <dsp:spPr>
        <a:xfrm rot="16200000">
          <a:off x="3871796" y="1721695"/>
          <a:ext cx="449954" cy="32788"/>
        </a:xfrm>
        <a:custGeom>
          <a:avLst/>
          <a:gdLst/>
          <a:ahLst/>
          <a:cxnLst/>
          <a:rect l="0" t="0" r="0" b="0"/>
          <a:pathLst>
            <a:path>
              <a:moveTo>
                <a:pt x="0" y="16394"/>
              </a:moveTo>
              <a:lnTo>
                <a:pt x="449954" y="16394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085525" y="1726841"/>
        <a:ext cx="22497" cy="22497"/>
      </dsp:txXfrm>
    </dsp:sp>
    <dsp:sp modelId="{C30F74E3-9409-4DEC-9201-332CA733BE5D}">
      <dsp:nvSpPr>
        <dsp:cNvPr id="0" name=""/>
        <dsp:cNvSpPr/>
      </dsp:nvSpPr>
      <dsp:spPr>
        <a:xfrm>
          <a:off x="3350508" y="20580"/>
          <a:ext cx="1492531" cy="149253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Tubuh</a:t>
          </a:r>
          <a:endParaRPr lang="en-US" sz="1700" kern="1200" dirty="0"/>
        </a:p>
      </dsp:txBody>
      <dsp:txXfrm>
        <a:off x="3569084" y="239156"/>
        <a:ext cx="1055379" cy="1055379"/>
      </dsp:txXfrm>
    </dsp:sp>
    <dsp:sp modelId="{E669E3D6-38BC-46DA-8FCA-639244C9FB70}">
      <dsp:nvSpPr>
        <dsp:cNvPr id="0" name=""/>
        <dsp:cNvSpPr/>
      </dsp:nvSpPr>
      <dsp:spPr>
        <a:xfrm rot="5400000">
          <a:off x="3871796" y="3664182"/>
          <a:ext cx="449954" cy="32788"/>
        </a:xfrm>
        <a:custGeom>
          <a:avLst/>
          <a:gdLst/>
          <a:ahLst/>
          <a:cxnLst/>
          <a:rect l="0" t="0" r="0" b="0"/>
          <a:pathLst>
            <a:path>
              <a:moveTo>
                <a:pt x="0" y="16394"/>
              </a:moveTo>
              <a:lnTo>
                <a:pt x="449954" y="16394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085525" y="3669328"/>
        <a:ext cx="22497" cy="22497"/>
      </dsp:txXfrm>
    </dsp:sp>
    <dsp:sp modelId="{218CD0B7-993D-4FCE-AC37-0A6AEBB65E52}">
      <dsp:nvSpPr>
        <dsp:cNvPr id="0" name=""/>
        <dsp:cNvSpPr/>
      </dsp:nvSpPr>
      <dsp:spPr>
        <a:xfrm>
          <a:off x="3350508" y="3905554"/>
          <a:ext cx="1492531" cy="1492531"/>
        </a:xfrm>
        <a:prstGeom prst="ellipse">
          <a:avLst/>
        </a:prstGeom>
        <a:gradFill rotWithShape="0">
          <a:gsLst>
            <a:gs pos="0">
              <a:schemeClr val="accent2">
                <a:hueOff val="-1330735"/>
                <a:satOff val="8216"/>
                <a:lumOff val="-1176"/>
                <a:alphaOff val="0"/>
                <a:tint val="64000"/>
                <a:lumMod val="118000"/>
              </a:schemeClr>
            </a:gs>
            <a:gs pos="100000">
              <a:schemeClr val="accent2">
                <a:hueOff val="-1330735"/>
                <a:satOff val="8216"/>
                <a:lumOff val="-1176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Teknologi</a:t>
          </a:r>
          <a:endParaRPr lang="en-US" sz="1700" kern="1200" dirty="0"/>
        </a:p>
      </dsp:txBody>
      <dsp:txXfrm>
        <a:off x="3569084" y="4124130"/>
        <a:ext cx="1055379" cy="10553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703FB87-790C-4850-A90C-12C5FF4B94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127921-F9C4-44F3-AC5F-130B6A406C0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E59275-AFE1-4999-B78A-D0D76B9F2B0B}" type="datetimeFigureOut">
              <a:rPr lang="en-US" smtClean="0"/>
              <a:t>6/2/2022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65E047-F1CB-4066-A459-9EDC95F2E61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A77EF5-5277-4BAF-8BB4-2E02103988E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668C69-0C3E-40A2-B4A0-B2C8B71D8E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586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ADD7A-FE61-48EE-BE0E-8546E5401374}" type="datetimeFigureOut">
              <a:rPr lang="en-US" smtClean="0"/>
              <a:t>6/2/2022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000EEB-8338-48D7-8EE8-EE0082EF76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770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000EEB-8338-48D7-8EE8-EE0082EF760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338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hain links">
            <a:extLst>
              <a:ext uri="{FF2B5EF4-FFF2-40B4-BE49-F238E27FC236}">
                <a16:creationId xmlns:a16="http://schemas.microsoft.com/office/drawing/2014/main" id="{A4511EBC-2F3C-446D-867B-7DC328517A4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alphaModFix amt="25000"/>
          </a:blip>
          <a:srcRect t="23391" r="909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D30D32A-359B-41BB-9746-2CF3A21EEF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2325" y="1447800"/>
            <a:ext cx="8825658" cy="3329581"/>
          </a:xfrm>
        </p:spPr>
        <p:txBody>
          <a:bodyPr>
            <a:normAutofit fontScale="90000"/>
          </a:bodyPr>
          <a:lstStyle/>
          <a:p>
            <a:r>
              <a:rPr lang="en-US" dirty="0"/>
              <a:t>DIGITAL PERFORMANCE ART</a:t>
            </a:r>
            <a:endParaRPr lang="ru-R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CA222A-88BC-48F4-9AE8-2115B7D1E6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>
            <a:normAutofit/>
          </a:bodyPr>
          <a:lstStyle/>
          <a:p>
            <a:r>
              <a:rPr lang="en-US" dirty="0" err="1"/>
              <a:t>Tubuh</a:t>
            </a:r>
            <a:r>
              <a:rPr lang="en-US" dirty="0"/>
              <a:t> – </a:t>
            </a:r>
            <a:r>
              <a:rPr lang="en-US" dirty="0" err="1"/>
              <a:t>performans</a:t>
            </a:r>
            <a:r>
              <a:rPr lang="en-US" dirty="0"/>
              <a:t> – </a:t>
            </a:r>
            <a:r>
              <a:rPr lang="en-US" dirty="0" err="1"/>
              <a:t>teknologi</a:t>
            </a:r>
            <a:r>
              <a:rPr lang="en-US" dirty="0"/>
              <a:t>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18E9D62-7BA3-4D5E-8915-0D0E8661E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3000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3034A92-0616-9196-F09E-768EE77D0C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1056096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9413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70EA8725-D3C9-DE8E-BD2A-0EC50E7123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8442839"/>
              </p:ext>
            </p:extLst>
          </p:nvPr>
        </p:nvGraphicFramePr>
        <p:xfrm>
          <a:off x="914401" y="826851"/>
          <a:ext cx="10214042" cy="55544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8972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91DF141-22B5-FC84-6C0B-D4ABDDCE86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53714328"/>
              </p:ext>
            </p:extLst>
          </p:nvPr>
        </p:nvGraphicFramePr>
        <p:xfrm>
          <a:off x="1966452" y="719666"/>
          <a:ext cx="8193548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A88100C-F7C5-C926-809A-FBB470100E46}"/>
              </a:ext>
            </a:extLst>
          </p:cNvPr>
          <p:cNvCxnSpPr/>
          <p:nvPr/>
        </p:nvCxnSpPr>
        <p:spPr>
          <a:xfrm flipH="1" flipV="1">
            <a:off x="3054485" y="3803516"/>
            <a:ext cx="2305456" cy="1186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E6631B1-BE40-6BD0-52AA-B710259C3E29}"/>
              </a:ext>
            </a:extLst>
          </p:cNvPr>
          <p:cNvCxnSpPr>
            <a:cxnSpLocks/>
          </p:cNvCxnSpPr>
          <p:nvPr/>
        </p:nvCxnSpPr>
        <p:spPr>
          <a:xfrm flipV="1">
            <a:off x="6750994" y="3696511"/>
            <a:ext cx="2305456" cy="12937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992770CE-2369-3423-2323-8C9E5B910D97}"/>
              </a:ext>
            </a:extLst>
          </p:cNvPr>
          <p:cNvSpPr/>
          <p:nvPr/>
        </p:nvSpPr>
        <p:spPr>
          <a:xfrm>
            <a:off x="938720" y="2723745"/>
            <a:ext cx="2840477" cy="1079771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Analog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F86485D-5EF1-31CC-939C-7E08BAC611AE}"/>
              </a:ext>
            </a:extLst>
          </p:cNvPr>
          <p:cNvSpPr/>
          <p:nvPr/>
        </p:nvSpPr>
        <p:spPr>
          <a:xfrm>
            <a:off x="8347255" y="2616740"/>
            <a:ext cx="2840477" cy="107977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Digital</a:t>
            </a:r>
          </a:p>
        </p:txBody>
      </p: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153BD86F-869F-BED0-CA18-F78EC807E40C}"/>
              </a:ext>
            </a:extLst>
          </p:cNvPr>
          <p:cNvCxnSpPr>
            <a:stCxn id="10" idx="2"/>
          </p:cNvCxnSpPr>
          <p:nvPr/>
        </p:nvCxnSpPr>
        <p:spPr>
          <a:xfrm rot="10800000" flipV="1">
            <a:off x="778214" y="3263630"/>
            <a:ext cx="160507" cy="154183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C5286EC-8418-49A4-EADC-0AE57E5B9194}"/>
              </a:ext>
            </a:extLst>
          </p:cNvPr>
          <p:cNvSpPr txBox="1"/>
          <p:nvPr/>
        </p:nvSpPr>
        <p:spPr>
          <a:xfrm>
            <a:off x="575399" y="4815191"/>
            <a:ext cx="2305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Mekanik-Elektronik</a:t>
            </a:r>
            <a:endParaRPr lang="en-US" dirty="0"/>
          </a:p>
        </p:txBody>
      </p: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C20CA8C1-7C99-E6E7-7217-B5E95D96A536}"/>
              </a:ext>
            </a:extLst>
          </p:cNvPr>
          <p:cNvCxnSpPr>
            <a:stCxn id="11" idx="6"/>
          </p:cNvCxnSpPr>
          <p:nvPr/>
        </p:nvCxnSpPr>
        <p:spPr>
          <a:xfrm>
            <a:off x="11187732" y="3156626"/>
            <a:ext cx="135264" cy="165856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0FF3CFA-3724-2024-C87A-ABDE7CB5225C}"/>
              </a:ext>
            </a:extLst>
          </p:cNvPr>
          <p:cNvSpPr txBox="1"/>
          <p:nvPr/>
        </p:nvSpPr>
        <p:spPr>
          <a:xfrm>
            <a:off x="9562677" y="4815192"/>
            <a:ext cx="23054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/>
              <a:t>Elektronik</a:t>
            </a:r>
            <a:endParaRPr lang="en-US" dirty="0"/>
          </a:p>
          <a:p>
            <a:pPr algn="r"/>
            <a:r>
              <a:rPr lang="en-US" dirty="0"/>
              <a:t>Internet</a:t>
            </a:r>
          </a:p>
          <a:p>
            <a:pPr algn="r"/>
            <a:r>
              <a:rPr lang="en-US" dirty="0"/>
              <a:t>AI Software</a:t>
            </a:r>
          </a:p>
          <a:p>
            <a:pPr algn="r"/>
            <a:r>
              <a:rPr lang="en-US" dirty="0"/>
              <a:t>VR</a:t>
            </a:r>
          </a:p>
        </p:txBody>
      </p:sp>
    </p:spTree>
    <p:extLst>
      <p:ext uri="{BB962C8B-B14F-4D97-AF65-F5344CB8AC3E}">
        <p14:creationId xmlns:p14="http://schemas.microsoft.com/office/powerpoint/2010/main" val="19502097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884036_DIGITAL ION DESIGN_SL_V1.pptx" id="{AD58A1CE-E9E9-4C2E-83A0-65FD4522F93A}" vid="{1E9553B9-AA04-4A15-9836-1E066825781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93813dd7ca6ad654711aa0ab317e03a3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f11dc0ce689dd3925e84e4e35398c6e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48C88F1-1664-415F-AFCE-F6CF45809817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0D16958A-754B-4396-9457-FD7A427A37D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C30393A-FEC6-4A44-9E4A-6EA49F1F7D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Digital design</Template>
  <TotalTime>120</TotalTime>
  <Words>83</Words>
  <Application>Microsoft Office PowerPoint</Application>
  <PresentationFormat>Widescreen</PresentationFormat>
  <Paragraphs>20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Ion</vt:lpstr>
      <vt:lpstr>DIGITAL PERFORMANCE ART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PERFORMANCE ART</dc:title>
  <dc:creator>Dr. Ranti Rachmawanti, M.Hum</dc:creator>
  <cp:lastModifiedBy>Dr. Ranti Rachmawanti, M.Hum</cp:lastModifiedBy>
  <cp:revision>1</cp:revision>
  <dcterms:created xsi:type="dcterms:W3CDTF">2022-06-02T00:25:23Z</dcterms:created>
  <dcterms:modified xsi:type="dcterms:W3CDTF">2022-06-02T02:25:58Z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