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29" saveSubsetFonts="1">
  <p:sldMasterIdLst>
    <p:sldMasterId id="2147483648" r:id="rId1"/>
  </p:sldMasterIdLst>
  <p:notesMasterIdLst>
    <p:notesMasterId r:id="rId10"/>
  </p:notes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7C80"/>
    <a:srgbClr val="00FF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1FAE22-90C2-4D61-8073-596AA6990E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95777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E0620F-D433-4763-A509-BD5D5E4EE6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485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2F7AC0-4BEB-4EEC-B74B-1415AF5E33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8940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B157F6-61A5-4D25-90B1-5DE039C04C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2283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D6C962-F4EE-4F84-877A-42BD9ECA77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1313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70186E-662D-4B75-9633-53E62119C1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7861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B495AE-5416-4A9C-B571-4E458018A6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650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10D626-0BE6-4C87-BBAE-B66AB5DB77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9437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D106FE-4984-47C2-9574-A571BB1691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1910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B4A1A3-5BA6-4116-B91F-CB935E0BDB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6832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6E77B7-6EB5-402E-B05A-B0C27B41D3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21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3EB124-6206-4CF7-BF61-3D04DC0D94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4065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115EAF-981A-4EED-A672-4EBF5C98EC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5725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31CB4BF-7BF3-4A76-9683-86F6D39CAAF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l" eaLnBrk="1" hangingPunct="1"/>
            <a:r>
              <a:rPr lang="en-US" altLang="en-US" sz="4000" dirty="0" smtClean="0"/>
              <a:t>Bab </a:t>
            </a:r>
            <a:r>
              <a:rPr lang="en-US" altLang="en-US" sz="4000" dirty="0" smtClean="0"/>
              <a:t>11. </a:t>
            </a:r>
            <a:r>
              <a:rPr lang="en-US" altLang="en-US" sz="4000" dirty="0" err="1" smtClean="0"/>
              <a:t>Teorema</a:t>
            </a:r>
            <a:r>
              <a:rPr lang="en-US" altLang="en-US" sz="4000" dirty="0" smtClean="0"/>
              <a:t> Norton, </a:t>
            </a:r>
            <a:r>
              <a:rPr lang="en-US" altLang="en-US" sz="4000" dirty="0" err="1" smtClean="0"/>
              <a:t>Transformasi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Sumber</a:t>
            </a:r>
            <a:r>
              <a:rPr lang="en-US" altLang="en-US" sz="4000" dirty="0" smtClean="0"/>
              <a:t>, Transfer </a:t>
            </a:r>
            <a:r>
              <a:rPr lang="en-US" altLang="en-US" sz="4000" dirty="0" err="1" smtClean="0"/>
              <a:t>Daya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Maksimum</a:t>
            </a:r>
            <a:endParaRPr lang="en-US" altLang="en-US" sz="4000" dirty="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/>
          <a:p>
            <a:pPr algn="r" eaLnBrk="1" hangingPunct="1"/>
            <a:r>
              <a:rPr lang="en-US" altLang="en-US" dirty="0" err="1" smtClean="0"/>
              <a:t>oleh</a:t>
            </a:r>
            <a:r>
              <a:rPr lang="en-US" altLang="en-US" dirty="0" smtClean="0"/>
              <a:t> : M. Ramdhani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dirty="0" smtClean="0"/>
              <a:t>Teorema Norton</a:t>
            </a:r>
            <a:endParaRPr lang="en-US" altLang="en-US" dirty="0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i="1" smtClean="0"/>
              <a:t>	</a:t>
            </a:r>
            <a:r>
              <a:rPr lang="id-ID" altLang="en-US" i="1" smtClean="0"/>
              <a:t>Suatu rangkaian listrik dapat disederhanakan dengan hanya terdiri dari satu buah sumber arus yang dihubungparalelkan dengan sebuah tahanan ekivelennya pada dua terminal yang diamati</a:t>
            </a:r>
            <a:r>
              <a:rPr lang="en-US" alt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6629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81200"/>
            <a:ext cx="5486400" cy="285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altLang="en-US" sz="2400" smtClean="0"/>
              <a:t>Cari dan tentukan titik terminal a-b dimana parameter yang ditanyakan.</a:t>
            </a:r>
            <a:endParaRPr lang="en-US" altLang="en-US" sz="240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altLang="en-US" sz="2400" smtClean="0"/>
              <a:t>Lepaskan komponen pada titik a-b tersebut, </a:t>
            </a:r>
            <a:r>
              <a:rPr lang="id-ID" altLang="en-US" sz="2400" i="1" smtClean="0"/>
              <a:t>short circuit</a:t>
            </a:r>
            <a:r>
              <a:rPr lang="id-ID" altLang="en-US" sz="2400" smtClean="0"/>
              <a:t> kan pada terminal a-b kemudian hitung nilai arus dititik a-b tersebut (Iab = Isc = IN).</a:t>
            </a:r>
            <a:endParaRPr lang="en-US" altLang="en-US" sz="240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altLang="en-US" sz="2400" smtClean="0"/>
              <a:t>Jika semua sumbernya adalah sumber bebas, maka tentukan nilai tahanan diukur pada titik a-b tersebut saat semua sumber di non aktifkan dengan cara diganti dengan tahanan dalamnya (untuk sumber tegangan bebas diganti rangkaian </a:t>
            </a:r>
            <a:r>
              <a:rPr lang="id-ID" altLang="en-US" sz="2400" i="1" smtClean="0"/>
              <a:t>short circuit</a:t>
            </a:r>
            <a:r>
              <a:rPr lang="id-ID" altLang="en-US" sz="2400" smtClean="0"/>
              <a:t> dan untuk sumber arus bebas diganti dengan rangkaian </a:t>
            </a:r>
            <a:r>
              <a:rPr lang="id-ID" altLang="en-US" sz="2400" i="1" smtClean="0"/>
              <a:t>open circuit</a:t>
            </a:r>
            <a:r>
              <a:rPr lang="id-ID" altLang="en-US" sz="2400" smtClean="0"/>
              <a:t>)</a:t>
            </a:r>
            <a:r>
              <a:rPr lang="en-US" altLang="en-US" sz="2400" smtClean="0"/>
              <a:t> </a:t>
            </a:r>
            <a:r>
              <a:rPr lang="id-ID" altLang="en-US" sz="2400" smtClean="0"/>
              <a:t>(Rab = RN = Rth).</a:t>
            </a:r>
            <a:endParaRPr lang="en-US" altLang="en-US" sz="240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 startAt="4"/>
            </a:pPr>
            <a:r>
              <a:rPr lang="id-ID" altLang="en-US" sz="2800" smtClean="0"/>
              <a:t>Jika terdapat sumber tak bebas, maka untuk mencari nilai tahanan pengganti Nortonnya didapatkan dengan cara .</a:t>
            </a:r>
            <a:endParaRPr lang="en-US" altLang="en-US" sz="280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4"/>
            </a:pPr>
            <a:r>
              <a:rPr lang="id-ID" altLang="en-US" sz="2800" smtClean="0"/>
              <a:t>Untuk mencari Voc pada terminal titik a-b tersebut dibuka dan dicari tegangan pada titik tersebut (Vab = Voc).</a:t>
            </a:r>
            <a:endParaRPr lang="en-US" altLang="en-US" sz="280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4"/>
            </a:pPr>
            <a:r>
              <a:rPr lang="id-ID" altLang="en-US" sz="2800" smtClean="0"/>
              <a:t>Gambarkan kembali rangkaian pengganti Nortonnya, kemudian pasangkan kembali komponen yang tadi dilepas dan hitung parameter yang ditanyakan.</a:t>
            </a:r>
            <a:endParaRPr lang="en-US" altLang="en-US" sz="280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4"/>
            </a:pPr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 sz="4000" dirty="0" smtClean="0"/>
              <a:t>Teorema Transformasi Sumber</a:t>
            </a:r>
            <a:endParaRPr lang="en-US" altLang="en-US" sz="4000" dirty="0" smtClean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	</a:t>
            </a:r>
            <a:r>
              <a:rPr lang="id-ID" altLang="en-US" smtClean="0"/>
              <a:t>Sumber tegangan yang dihubungserikan dengan resistansi mempunyai karakteristik yang sama atau ekivalen dengan sumber arus yang dihubungparalelkan dengan resistansi yang sama atau sebaliknya</a:t>
            </a:r>
            <a:r>
              <a:rPr lang="en-US" altLang="en-US" smtClean="0"/>
              <a:t> </a:t>
            </a:r>
          </a:p>
        </p:txBody>
      </p:sp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0" y="2843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z="4000" dirty="0" smtClean="0"/>
              <a:t>Teorema Transfer Daya Maksimum</a:t>
            </a:r>
            <a:endParaRPr lang="en-US" altLang="en-US" sz="4000" dirty="0" smtClean="0"/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i="1" smtClean="0"/>
              <a:t>	</a:t>
            </a:r>
            <a:r>
              <a:rPr lang="id-ID" altLang="en-US" i="1" smtClean="0"/>
              <a:t>Transfer daya maksimum terjadi jika nilai impedansi beban samadengan nilai impedansi konjugate sumber, baik dipasang seri dengan sumber tegangan ataupun dipasang paralel dengan sumber arus</a:t>
            </a:r>
            <a:r>
              <a:rPr lang="en-US" altLang="en-US" smtClean="0"/>
              <a:t> </a:t>
            </a:r>
          </a:p>
        </p:txBody>
      </p:sp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191000"/>
            <a:ext cx="3429000" cy="239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d-ID" altLang="en-US" smtClean="0"/>
              <a:t>Teorema transfer daya maksimum adalah daya maksimum yang dikirimkan ketika beban ZL samadengan konjugate beban intern sumber Zs*.</a:t>
            </a:r>
            <a:r>
              <a:rPr lang="en-US" alt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CB91628A7F4D4DAC5A700185C3A877" ma:contentTypeVersion="2" ma:contentTypeDescription="Create a new document." ma:contentTypeScope="" ma:versionID="50a611bd31c0095dda32ab9c4a52aedf">
  <xsd:schema xmlns:xsd="http://www.w3.org/2001/XMLSchema" xmlns:xs="http://www.w3.org/2001/XMLSchema" xmlns:p="http://schemas.microsoft.com/office/2006/metadata/properties" xmlns:ns2="03b53f2b-ca05-44df-870d-ffd3803e754e" targetNamespace="http://schemas.microsoft.com/office/2006/metadata/properties" ma:root="true" ma:fieldsID="2b6d6c88a61ae9c582a26bb344ccf1a5" ns2:_="">
    <xsd:import namespace="03b53f2b-ca05-44df-870d-ffd3803e75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b53f2b-ca05-44df-870d-ffd3803e75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0A293A4-1CEB-45F0-8832-058004EB059A}"/>
</file>

<file path=customXml/itemProps2.xml><?xml version="1.0" encoding="utf-8"?>
<ds:datastoreItem xmlns:ds="http://schemas.openxmlformats.org/officeDocument/2006/customXml" ds:itemID="{2E656346-DBB6-4365-8308-8D857F6D4D20}"/>
</file>

<file path=customXml/itemProps3.xml><?xml version="1.0" encoding="utf-8"?>
<ds:datastoreItem xmlns:ds="http://schemas.openxmlformats.org/officeDocument/2006/customXml" ds:itemID="{DB8D223D-C1EA-4DCE-B2A5-ADA695DD55CC}"/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194</Words>
  <Application>Microsoft Office PowerPoint</Application>
  <PresentationFormat>On-screen Show (4:3)</PresentationFormat>
  <Paragraphs>15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Default Design</vt:lpstr>
      <vt:lpstr>Bab 11. Teorema Norton, Transformasi Sumber, Transfer Daya Maksimum</vt:lpstr>
      <vt:lpstr>Teorema Norton</vt:lpstr>
      <vt:lpstr>PowerPoint Presentation</vt:lpstr>
      <vt:lpstr>PowerPoint Presentation</vt:lpstr>
      <vt:lpstr>PowerPoint Presentation</vt:lpstr>
      <vt:lpstr>Teorema Transformasi Sumber</vt:lpstr>
      <vt:lpstr>Teorema Transfer Daya Maksimum</vt:lpstr>
      <vt:lpstr>PowerPoint Presentation</vt:lpstr>
    </vt:vector>
  </TitlesOfParts>
  <Company>ITTelkom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Mohamad Ramdhani</dc:creator>
  <cp:lastModifiedBy>mohamad ramdhani</cp:lastModifiedBy>
  <cp:revision>46</cp:revision>
  <dcterms:created xsi:type="dcterms:W3CDTF">2009-05-05T07:01:01Z</dcterms:created>
  <dcterms:modified xsi:type="dcterms:W3CDTF">2018-12-10T06:05:17Z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0x010100F1CB91628A7F4D4DAC5A700185C3A877</vt:lpwstr>
  </property>
</Properties>
</file>