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"/>
  </p:notesMasterIdLst>
  <p:sldIdLst>
    <p:sldId id="399" r:id="rId2"/>
    <p:sldId id="437" r:id="rId3"/>
    <p:sldId id="438" r:id="rId4"/>
    <p:sldId id="435" r:id="rId5"/>
    <p:sldId id="436" r:id="rId6"/>
    <p:sldId id="41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BE5FD1"/>
    <a:srgbClr val="D25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65" autoAdjust="0"/>
    <p:restoredTop sz="94095" autoAdjust="0"/>
  </p:normalViewPr>
  <p:slideViewPr>
    <p:cSldViewPr snapToGrid="0">
      <p:cViewPr varScale="1">
        <p:scale>
          <a:sx n="74" d="100"/>
          <a:sy n="74" d="100"/>
        </p:scale>
        <p:origin x="3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BE65C-B6DC-49C5-ABC7-C92A43D008E5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49699-F280-438C-9692-3093ECCEC3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77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4452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DFE25-DD9B-44A8-8F3C-2ECBAB07BD4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67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DFE25-DD9B-44A8-8F3C-2ECBAB07BD4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68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0446" y="1738490"/>
            <a:ext cx="6468533" cy="1771473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2355" y="3602038"/>
            <a:ext cx="5621867" cy="99254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6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8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1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42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3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3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7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44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9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6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3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57778" y="191911"/>
            <a:ext cx="9584267" cy="835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111" y="1128889"/>
            <a:ext cx="11446933" cy="5048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11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4838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246" y="6356351"/>
            <a:ext cx="801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7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5" Type="http://schemas.openxmlformats.org/officeDocument/2006/relationships/image" Target="../media/image12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17.wmf"/><Relationship Id="rId18" Type="http://schemas.openxmlformats.org/officeDocument/2006/relationships/oleObject" Target="../embeddings/oleObject18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7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4.bin"/><Relationship Id="rId19" Type="http://schemas.openxmlformats.org/officeDocument/2006/relationships/image" Target="../media/image20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366683" y="1627650"/>
            <a:ext cx="8222297" cy="977002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INVERS MATRIKS</a:t>
            </a:r>
            <a:endParaRPr lang="en-US" sz="4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46243" y="2549087"/>
            <a:ext cx="6053000" cy="7898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smtClean="0"/>
              <a:t>1 – </a:t>
            </a:r>
            <a:r>
              <a:rPr lang="en-US" dirty="0" smtClean="0"/>
              <a:t>D3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endParaRPr lang="en-US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/>
              <a:t>Lisda</a:t>
            </a: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eisaroh</a:t>
            </a:r>
            <a:r>
              <a:rPr lang="en-US" dirty="0" smtClean="0"/>
              <a:t>, </a:t>
            </a:r>
            <a:r>
              <a:rPr lang="en-US" dirty="0" err="1" smtClean="0"/>
              <a:t>S.Si</a:t>
            </a:r>
            <a:r>
              <a:rPr lang="en-US" dirty="0" smtClean="0"/>
              <a:t>., </a:t>
            </a:r>
            <a:r>
              <a:rPr lang="en-US" dirty="0" err="1" smtClean="0"/>
              <a:t>M.Si</a:t>
            </a:r>
            <a:r>
              <a:rPr lang="en-US" dirty="0" smtClean="0"/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422579" y="3579247"/>
            <a:ext cx="5788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</a:rPr>
              <a:t>Email</a:t>
            </a:r>
            <a:r>
              <a:rPr lang="en-US" altLang="en-US" b="1" dirty="0">
                <a:solidFill>
                  <a:schemeClr val="bg1"/>
                </a:solidFill>
              </a:rPr>
              <a:t>	: </a:t>
            </a:r>
            <a:r>
              <a:rPr lang="en-US" altLang="en-US" b="1" dirty="0" smtClean="0">
                <a:solidFill>
                  <a:schemeClr val="bg1"/>
                </a:solidFill>
              </a:rPr>
              <a:t>lisda@tass.telkomuniversity.ac.id</a:t>
            </a:r>
          </a:p>
          <a:p>
            <a:pPr eaLnBrk="1" hangingPunct="1"/>
            <a:r>
              <a:rPr lang="en-US" altLang="en-US" b="1" dirty="0" err="1" smtClean="0">
                <a:solidFill>
                  <a:schemeClr val="bg1"/>
                </a:solidFill>
              </a:rPr>
              <a:t>Hp</a:t>
            </a:r>
            <a:r>
              <a:rPr lang="en-US" altLang="en-US" b="1" dirty="0" smtClean="0">
                <a:solidFill>
                  <a:schemeClr val="bg1"/>
                </a:solidFill>
              </a:rPr>
              <a:t>	: 081320338823 (SMS Only, Office Hours)	</a:t>
            </a:r>
            <a:r>
              <a:rPr lang="en-US" altLang="en-US" b="1" dirty="0" smtClean="0">
                <a:solidFill>
                  <a:schemeClr val="bg1"/>
                </a:solidFill>
              </a:rPr>
              <a:t> </a:t>
            </a:r>
            <a:endParaRPr lang="en-US" altLang="en-US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7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611" y="174607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CAPAIAN PEMBELAJARAN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11" y="1468191"/>
            <a:ext cx="11283299" cy="4708771"/>
          </a:xfrm>
        </p:spPr>
        <p:txBody>
          <a:bodyPr/>
          <a:lstStyle/>
          <a:p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mengerjakan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invers </a:t>
            </a:r>
            <a:r>
              <a:rPr lang="en-US" dirty="0" err="1"/>
              <a:t>matriks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44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611" y="174607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PEMBELAJARAN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11" y="1468191"/>
            <a:ext cx="11283299" cy="4708771"/>
          </a:xfrm>
        </p:spPr>
        <p:txBody>
          <a:bodyPr/>
          <a:lstStyle/>
          <a:p>
            <a:r>
              <a:rPr lang="en-US" dirty="0" err="1"/>
              <a:t>Matriks</a:t>
            </a:r>
            <a:r>
              <a:rPr lang="en-US" dirty="0"/>
              <a:t> </a:t>
            </a:r>
            <a:r>
              <a:rPr lang="en-US" dirty="0" err="1"/>
              <a:t>Kofaktor</a:t>
            </a:r>
            <a:r>
              <a:rPr lang="en-US" dirty="0"/>
              <a:t> </a:t>
            </a:r>
            <a:r>
              <a:rPr lang="en-US" dirty="0" err="1"/>
              <a:t>ordo</a:t>
            </a:r>
            <a:r>
              <a:rPr lang="en-US" dirty="0"/>
              <a:t> 3x3</a:t>
            </a:r>
          </a:p>
          <a:p>
            <a:r>
              <a:rPr lang="en-US" dirty="0"/>
              <a:t>Invers </a:t>
            </a:r>
            <a:r>
              <a:rPr lang="en-US" dirty="0" err="1"/>
              <a:t>matriks</a:t>
            </a:r>
            <a:r>
              <a:rPr lang="en-US" dirty="0"/>
              <a:t> </a:t>
            </a:r>
            <a:r>
              <a:rPr lang="en-US" dirty="0" err="1"/>
              <a:t>ordo</a:t>
            </a:r>
            <a:r>
              <a:rPr lang="en-US" dirty="0"/>
              <a:t> 3x3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3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</a:t>
            </a:r>
            <a: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38545" y="1128889"/>
            <a:ext cx="11942619" cy="2126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Misalkan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berordo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2x2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B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berordo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3x3.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Maka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determinan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B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endParaRPr lang="en-US" dirty="0" smtClean="0">
              <a:solidFill>
                <a:schemeClr val="accent5">
                  <a:lumMod val="50000"/>
                </a:schemeClr>
              </a:solidFill>
              <a:latin typeface="Avenir Heavy Oblique"/>
              <a:ea typeface="Avenir Heavy Oblique"/>
              <a:cs typeface="Avenir Heavy Oblique"/>
              <a:sym typeface="Avenir Heavy Oblique"/>
            </a:endParaRPr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184926"/>
              </p:ext>
            </p:extLst>
          </p:nvPr>
        </p:nvGraphicFramePr>
        <p:xfrm>
          <a:off x="5534967" y="1545283"/>
          <a:ext cx="2593091" cy="1089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70" name="Equation" r:id="rId4" imgW="1269720" imgH="711000" progId="Equation.DSMT4">
                  <p:embed/>
                </p:oleObj>
              </mc:Choice>
              <mc:Fallback>
                <p:oleObj name="Equation" r:id="rId4" imgW="126972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967" y="1545283"/>
                        <a:ext cx="2593091" cy="108932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759533"/>
              </p:ext>
            </p:extLst>
          </p:nvPr>
        </p:nvGraphicFramePr>
        <p:xfrm>
          <a:off x="2647513" y="1650578"/>
          <a:ext cx="2296339" cy="870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71" name="Equation" r:id="rId6" imgW="952200" imgH="482400" progId="Equation.DSMT4">
                  <p:embed/>
                </p:oleObj>
              </mc:Choice>
              <mc:Fallback>
                <p:oleObj name="Equation" r:id="rId6" imgW="9522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7513" y="1650578"/>
                        <a:ext cx="2296339" cy="8709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153630"/>
              </p:ext>
            </p:extLst>
          </p:nvPr>
        </p:nvGraphicFramePr>
        <p:xfrm>
          <a:off x="3717925" y="3299691"/>
          <a:ext cx="4008438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72" name="Equation" r:id="rId8" imgW="1663560" imgH="482400" progId="Equation.DSMT4">
                  <p:embed/>
                </p:oleObj>
              </mc:Choice>
              <mc:Fallback>
                <p:oleObj name="Equation" r:id="rId8" imgW="1663560" imgH="482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25" y="3299691"/>
                        <a:ext cx="4008438" cy="86995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046074"/>
              </p:ext>
            </p:extLst>
          </p:nvPr>
        </p:nvGraphicFramePr>
        <p:xfrm>
          <a:off x="433965" y="4609088"/>
          <a:ext cx="2150777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73" name="Equation" r:id="rId10" imgW="838080" imgH="419040" progId="Equation.DSMT4">
                  <p:embed/>
                </p:oleObj>
              </mc:Choice>
              <mc:Fallback>
                <p:oleObj name="Equation" r:id="rId10" imgW="83808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965" y="4609088"/>
                        <a:ext cx="2150777" cy="808037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ontent Placeholder 7"/>
          <p:cNvSpPr txBox="1">
            <a:spLocks/>
          </p:cNvSpPr>
          <p:nvPr/>
        </p:nvSpPr>
        <p:spPr>
          <a:xfrm>
            <a:off x="3366662" y="4744925"/>
            <a:ext cx="8769927" cy="783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Adjoint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tranpose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dari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kofaktor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A.</a:t>
            </a:r>
            <a:endParaRPr lang="en-US" dirty="0" smtClean="0">
              <a:solidFill>
                <a:schemeClr val="accent5">
                  <a:lumMod val="50000"/>
                </a:schemeClr>
              </a:solidFill>
              <a:latin typeface="Avenir Heavy Oblique"/>
              <a:ea typeface="Avenir Heavy Oblique"/>
              <a:cs typeface="Avenir Heavy Oblique"/>
              <a:sym typeface="Avenir Heavy Oblique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2791697" y="4753000"/>
            <a:ext cx="484909" cy="442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87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body" sz="half" idx="4294967295"/>
          </p:nvPr>
        </p:nvSpPr>
        <p:spPr>
          <a:xfrm>
            <a:off x="296111" y="1195378"/>
            <a:ext cx="11618798" cy="176949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sz="2800" dirty="0" smtClean="0">
                <a:solidFill>
                  <a:schemeClr val="accent5">
                    <a:lumMod val="50000"/>
                  </a:schemeClr>
                </a:solidFill>
              </a:rPr>
              <a:t>Tent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ukan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invers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dari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Jawab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:</a:t>
            </a:r>
          </a:p>
        </p:txBody>
      </p:sp>
      <p:sp>
        <p:nvSpPr>
          <p:cNvPr id="13321" name="Rectangle 1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465539"/>
              </p:ext>
            </p:extLst>
          </p:nvPr>
        </p:nvGraphicFramePr>
        <p:xfrm>
          <a:off x="5381766" y="1160609"/>
          <a:ext cx="220345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41" name="Equation" r:id="rId4" imgW="914400" imgH="457200" progId="Equation.DSMT4">
                  <p:embed/>
                </p:oleObj>
              </mc:Choice>
              <mc:Fallback>
                <p:oleObj name="Equation" r:id="rId4" imgW="9144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766" y="1160609"/>
                        <a:ext cx="2203450" cy="82391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770320"/>
              </p:ext>
            </p:extLst>
          </p:nvPr>
        </p:nvGraphicFramePr>
        <p:xfrm>
          <a:off x="8265100" y="989583"/>
          <a:ext cx="251301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42" name="Equation" r:id="rId6" imgW="1002960" imgH="647640" progId="Equation.DSMT4">
                  <p:embed/>
                </p:oleObj>
              </mc:Choice>
              <mc:Fallback>
                <p:oleObj name="Equation" r:id="rId6" imgW="100296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5100" y="989583"/>
                        <a:ext cx="2513013" cy="12192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25742"/>
              </p:ext>
            </p:extLst>
          </p:nvPr>
        </p:nvGraphicFramePr>
        <p:xfrm>
          <a:off x="1804373" y="2075722"/>
          <a:ext cx="4927600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43" name="Equation" r:id="rId8" imgW="2044440" imgH="457200" progId="Equation.DSMT4">
                  <p:embed/>
                </p:oleObj>
              </mc:Choice>
              <mc:Fallback>
                <p:oleObj name="Equation" r:id="rId8" imgW="2044440" imgH="457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373" y="2075722"/>
                        <a:ext cx="4927600" cy="823912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482062"/>
              </p:ext>
            </p:extLst>
          </p:nvPr>
        </p:nvGraphicFramePr>
        <p:xfrm>
          <a:off x="1874465" y="3316288"/>
          <a:ext cx="32131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44" name="Equation" r:id="rId10" imgW="1282680" imgH="647640" progId="Equation.DSMT4">
                  <p:embed/>
                </p:oleObj>
              </mc:Choice>
              <mc:Fallback>
                <p:oleObj name="Equation" r:id="rId10" imgW="1282680" imgH="64764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465" y="3316288"/>
                        <a:ext cx="3213100" cy="121920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ight Arrow 17"/>
          <p:cNvSpPr/>
          <p:nvPr/>
        </p:nvSpPr>
        <p:spPr>
          <a:xfrm>
            <a:off x="5313270" y="3658491"/>
            <a:ext cx="484909" cy="442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860026"/>
              </p:ext>
            </p:extLst>
          </p:nvPr>
        </p:nvGraphicFramePr>
        <p:xfrm>
          <a:off x="5978138" y="3325813"/>
          <a:ext cx="31813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45" name="Equation" r:id="rId12" imgW="1269720" imgH="647640" progId="Equation.DSMT4">
                  <p:embed/>
                </p:oleObj>
              </mc:Choice>
              <mc:Fallback>
                <p:oleObj name="Equation" r:id="rId12" imgW="1269720" imgH="647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8138" y="3325813"/>
                        <a:ext cx="3181350" cy="121920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649597"/>
              </p:ext>
            </p:extLst>
          </p:nvPr>
        </p:nvGraphicFramePr>
        <p:xfrm>
          <a:off x="1958415" y="4767263"/>
          <a:ext cx="623411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46" name="Equation" r:id="rId14" imgW="2489040" imgH="647640" progId="Equation.DSMT4">
                  <p:embed/>
                </p:oleObj>
              </mc:Choice>
              <mc:Fallback>
                <p:oleObj name="Equation" r:id="rId14" imgW="2489040" imgH="6476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415" y="4767263"/>
                        <a:ext cx="6234113" cy="121920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29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Rectangle 1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</a:t>
            </a:r>
            <a:r>
              <a:rPr lang="en-US" b="1" noProof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noProof="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796636"/>
          </a:xfrm>
        </p:spPr>
        <p:txBody>
          <a:bodyPr>
            <a:normAutofit/>
          </a:bodyPr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Tentukan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determinan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matriks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dengan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ekspansi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kofaktor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kemudian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tentukan</a:t>
            </a:r>
            <a:r>
              <a:rPr lang="en-US" sz="25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 pula </a:t>
            </a:r>
            <a:r>
              <a:rPr lang="en-US" sz="2500" dirty="0" err="1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inversnya</a:t>
            </a:r>
            <a:r>
              <a:rPr lang="en-US" sz="2500" dirty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!</a:t>
            </a:r>
            <a:endParaRPr lang="en-US" sz="2500" dirty="0" smtClean="0">
              <a:solidFill>
                <a:schemeClr val="accent5">
                  <a:lumMod val="50000"/>
                </a:schemeClr>
              </a:solidFill>
              <a:latin typeface="Bookman Old Style" pitchFamily="18" charset="0"/>
            </a:endParaRPr>
          </a:p>
        </p:txBody>
      </p:sp>
      <p:graphicFrame>
        <p:nvGraphicFramePr>
          <p:cNvPr id="75784" name="Object 4"/>
          <p:cNvGraphicFramePr>
            <a:graphicFrameLocks noChangeAspect="1"/>
          </p:cNvGraphicFramePr>
          <p:nvPr/>
        </p:nvGraphicFramePr>
        <p:xfrm>
          <a:off x="6652684" y="2738438"/>
          <a:ext cx="2317749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8" name="Equation" r:id="rId4" imgW="965160" imgH="711000" progId="">
                  <p:embed/>
                </p:oleObj>
              </mc:Choice>
              <mc:Fallback>
                <p:oleObj name="Equation" r:id="rId4" imgW="96516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2684" y="2738438"/>
                        <a:ext cx="2317749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5" name="Object 6"/>
          <p:cNvGraphicFramePr>
            <a:graphicFrameLocks noChangeAspect="1"/>
          </p:cNvGraphicFramePr>
          <p:nvPr/>
        </p:nvGraphicFramePr>
        <p:xfrm>
          <a:off x="9381067" y="2711450"/>
          <a:ext cx="2262717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9" name="Equation" r:id="rId6" imgW="1143000" imgH="711000" progId="">
                  <p:embed/>
                </p:oleObj>
              </mc:Choice>
              <mc:Fallback>
                <p:oleObj name="Equation" r:id="rId6" imgW="114300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1067" y="2711450"/>
                        <a:ext cx="2262717" cy="1282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6" name="Object 8"/>
          <p:cNvGraphicFramePr>
            <a:graphicFrameLocks noChangeAspect="1"/>
          </p:cNvGraphicFramePr>
          <p:nvPr/>
        </p:nvGraphicFramePr>
        <p:xfrm>
          <a:off x="812801" y="2738439"/>
          <a:ext cx="2292351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0" name="Equation" r:id="rId8" imgW="965160" imgH="711000" progId="Equation.3">
                  <p:embed/>
                </p:oleObj>
              </mc:Choice>
              <mc:Fallback>
                <p:oleObj name="Equation" r:id="rId8" imgW="96516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1" y="2738439"/>
                        <a:ext cx="2292351" cy="127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7" name="Object 10"/>
          <p:cNvGraphicFramePr>
            <a:graphicFrameLocks noChangeAspect="1"/>
          </p:cNvGraphicFramePr>
          <p:nvPr/>
        </p:nvGraphicFramePr>
        <p:xfrm>
          <a:off x="3657600" y="2738438"/>
          <a:ext cx="2540000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1" name="Equation" r:id="rId10" imgW="1041120" imgH="711000" progId="Equation.3">
                  <p:embed/>
                </p:oleObj>
              </mc:Choice>
              <mc:Fallback>
                <p:oleObj name="Equation" r:id="rId10" imgW="10411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738438"/>
                        <a:ext cx="2540000" cy="1312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8" name="Object 12"/>
          <p:cNvGraphicFramePr>
            <a:graphicFrameLocks noChangeAspect="1"/>
          </p:cNvGraphicFramePr>
          <p:nvPr/>
        </p:nvGraphicFramePr>
        <p:xfrm>
          <a:off x="721785" y="4414839"/>
          <a:ext cx="2474383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2" name="Equation" r:id="rId12" imgW="1041120" imgH="711000" progId="">
                  <p:embed/>
                </p:oleObj>
              </mc:Choice>
              <mc:Fallback>
                <p:oleObj name="Equation" r:id="rId12" imgW="104112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785" y="4414839"/>
                        <a:ext cx="2474383" cy="127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9" name="Object 13"/>
          <p:cNvGraphicFramePr>
            <a:graphicFrameLocks noChangeAspect="1"/>
          </p:cNvGraphicFramePr>
          <p:nvPr/>
        </p:nvGraphicFramePr>
        <p:xfrm>
          <a:off x="3744384" y="4338638"/>
          <a:ext cx="2571749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3" name="Equation" r:id="rId14" imgW="1054080" imgH="711000" progId="">
                  <p:embed/>
                </p:oleObj>
              </mc:Choice>
              <mc:Fallback>
                <p:oleObj name="Equation" r:id="rId14" imgW="105408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384" y="4338638"/>
                        <a:ext cx="2571749" cy="1312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0" name="Object 14"/>
          <p:cNvGraphicFramePr>
            <a:graphicFrameLocks noChangeAspect="1"/>
          </p:cNvGraphicFramePr>
          <p:nvPr/>
        </p:nvGraphicFramePr>
        <p:xfrm>
          <a:off x="6614585" y="4338638"/>
          <a:ext cx="249978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4" name="Equation" r:id="rId16" imgW="1041120" imgH="711000" progId="">
                  <p:embed/>
                </p:oleObj>
              </mc:Choice>
              <mc:Fallback>
                <p:oleObj name="Equation" r:id="rId16" imgW="104112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4585" y="4338638"/>
                        <a:ext cx="2499783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1" name="Object 15"/>
          <p:cNvGraphicFramePr>
            <a:graphicFrameLocks noChangeAspect="1"/>
          </p:cNvGraphicFramePr>
          <p:nvPr/>
        </p:nvGraphicFramePr>
        <p:xfrm>
          <a:off x="9256185" y="4335463"/>
          <a:ext cx="2561167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5" name="Equation" r:id="rId18" imgW="1066680" imgH="711000" progId="">
                  <p:embed/>
                </p:oleObj>
              </mc:Choice>
              <mc:Fallback>
                <p:oleObj name="Equation" r:id="rId18" imgW="106668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6185" y="4335463"/>
                        <a:ext cx="2561167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951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 TelU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TelU" id="{08DC51EF-A25C-4777-8536-F32D4A4BAF64}" vid="{5C5C6598-3404-4EFD-B29D-AE85BA2A1F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E12BE7EC7F7A4D81724995719A0885" ma:contentTypeVersion="3" ma:contentTypeDescription="Create a new document." ma:contentTypeScope="" ma:versionID="1a6a9db62bcebd8b1ae87fdd53d73b15">
  <xsd:schema xmlns:xsd="http://www.w3.org/2001/XMLSchema" xmlns:xs="http://www.w3.org/2001/XMLSchema" xmlns:p="http://schemas.microsoft.com/office/2006/metadata/properties" xmlns:ns2="dc41ffe0-8727-4ecc-b748-3614b3b21173" targetNamespace="http://schemas.microsoft.com/office/2006/metadata/properties" ma:root="true" ma:fieldsID="d9e72ede98718b3db27c2d42fc481d77" ns2:_="">
    <xsd:import namespace="dc41ffe0-8727-4ecc-b748-3614b3b211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41ffe0-8727-4ecc-b748-3614b3b211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FAE9344-E5BE-46D2-B781-FC3067763BFC}"/>
</file>

<file path=customXml/itemProps2.xml><?xml version="1.0" encoding="utf-8"?>
<ds:datastoreItem xmlns:ds="http://schemas.openxmlformats.org/officeDocument/2006/customXml" ds:itemID="{74249B83-51F1-46F4-AC6B-D4493CF79BCB}"/>
</file>

<file path=customXml/itemProps3.xml><?xml version="1.0" encoding="utf-8"?>
<ds:datastoreItem xmlns:ds="http://schemas.openxmlformats.org/officeDocument/2006/customXml" ds:itemID="{76E41E9B-F7B5-476C-99CC-61776A566CB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5393</TotalTime>
  <Words>93</Words>
  <Application>Microsoft Office PowerPoint</Application>
  <PresentationFormat>Widescreen</PresentationFormat>
  <Paragraphs>26</Paragraphs>
  <Slides>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Avenir Heavy Oblique</vt:lpstr>
      <vt:lpstr>Bookman Old Style</vt:lpstr>
      <vt:lpstr>Calibri</vt:lpstr>
      <vt:lpstr>Calibri Light</vt:lpstr>
      <vt:lpstr>Myriad Pro</vt:lpstr>
      <vt:lpstr>Wingdings</vt:lpstr>
      <vt:lpstr>Theme TelU</vt:lpstr>
      <vt:lpstr>Equation</vt:lpstr>
      <vt:lpstr>INVERS MATRIKS</vt:lpstr>
      <vt:lpstr>CAPAIAN PEMBELAJARAN</vt:lpstr>
      <vt:lpstr>MATERI PEMBELAJARAN</vt:lpstr>
      <vt:lpstr>Invers Matriks</vt:lpstr>
      <vt:lpstr>Contoh</vt:lpstr>
      <vt:lpstr>Latihan Soal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RINNA F</dc:creator>
  <cp:lastModifiedBy>L</cp:lastModifiedBy>
  <cp:revision>258</cp:revision>
  <dcterms:created xsi:type="dcterms:W3CDTF">2013-12-08T13:08:08Z</dcterms:created>
  <dcterms:modified xsi:type="dcterms:W3CDTF">2020-06-24T14:15:31Z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0x01010067E12BE7EC7F7A4D81724995719A0885</vt:lpwstr>
  </property>
</Properties>
</file>