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6.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diagrams/drawing3.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4.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310" r:id="rId3"/>
    <p:sldId id="311" r:id="rId4"/>
    <p:sldId id="327" r:id="rId5"/>
    <p:sldId id="328" r:id="rId6"/>
    <p:sldId id="329" r:id="rId7"/>
    <p:sldId id="330" r:id="rId8"/>
    <p:sldId id="331" r:id="rId9"/>
    <p:sldId id="333" r:id="rId10"/>
    <p:sldId id="334"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1D9B8-F68D-472B-A46F-C96242F0A414}"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ID"/>
        </a:p>
      </dgm:t>
    </dgm:pt>
    <dgm:pt modelId="{477F0E1C-7A95-4495-87C5-FFAE2376EFC0}">
      <dgm:prSet phldrT="[Text]" custT="1"/>
      <dgm:spPr/>
      <dgm:t>
        <a:bodyPr/>
        <a:lstStyle/>
        <a:p>
          <a:r>
            <a:rPr lang="en-ID" sz="1600" b="1" i="0" dirty="0" err="1">
              <a:effectLst/>
              <a:latin typeface="Lato Light"/>
              <a:ea typeface="+mn-ea"/>
              <a:cs typeface="+mn-cs"/>
            </a:rPr>
            <a:t>Makronutrisi</a:t>
          </a:r>
          <a:r>
            <a:rPr lang="en-ID" sz="1600" b="1" i="0" dirty="0">
              <a:effectLst/>
              <a:latin typeface="Lato Light"/>
              <a:ea typeface="+mn-ea"/>
              <a:cs typeface="+mn-cs"/>
            </a:rPr>
            <a:t> </a:t>
          </a:r>
          <a:r>
            <a:rPr lang="en-ID" sz="1600" b="1"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nutrisi</a:t>
          </a:r>
          <a:r>
            <a:rPr lang="en-ID" sz="1600" b="0" i="0" dirty="0">
              <a:effectLst/>
              <a:latin typeface="Lato Light"/>
              <a:ea typeface="+mn-ea"/>
              <a:cs typeface="+mn-cs"/>
            </a:rPr>
            <a:t> yang di </a:t>
          </a:r>
          <a:r>
            <a:rPr lang="en-ID" sz="1600" b="0" i="0" dirty="0" err="1">
              <a:effectLst/>
              <a:latin typeface="Lato Light"/>
              <a:ea typeface="+mn-ea"/>
              <a:cs typeface="+mn-cs"/>
            </a:rPr>
            <a:t>butuhkan</a:t>
          </a:r>
          <a:r>
            <a:rPr lang="en-ID" sz="1600" b="0" i="0" dirty="0">
              <a:effectLst/>
              <a:latin typeface="Lato Light"/>
              <a:ea typeface="+mn-ea"/>
              <a:cs typeface="+mn-cs"/>
            </a:rPr>
            <a:t> </a:t>
          </a:r>
          <a:r>
            <a:rPr lang="en-ID" sz="1600" b="0" i="0" dirty="0" err="1">
              <a:effectLst/>
              <a:latin typeface="Lato Light"/>
              <a:ea typeface="+mn-ea"/>
              <a:cs typeface="+mn-cs"/>
            </a:rPr>
            <a:t>tubuh</a:t>
          </a:r>
          <a:r>
            <a:rPr lang="en-ID" sz="1600" b="0" i="0" dirty="0">
              <a:effectLst/>
              <a:latin typeface="Lato Light"/>
              <a:ea typeface="+mn-ea"/>
              <a:cs typeface="+mn-cs"/>
            </a:rPr>
            <a:t> </a:t>
          </a:r>
          <a:r>
            <a:rPr lang="en-ID" sz="1600" b="0" i="0" dirty="0" err="1">
              <a:effectLst/>
              <a:latin typeface="Lato Light"/>
              <a:ea typeface="+mn-ea"/>
              <a:cs typeface="+mn-cs"/>
            </a:rPr>
            <a:t>dalam</a:t>
          </a:r>
          <a:r>
            <a:rPr lang="en-ID" sz="1600" b="0" i="0" dirty="0">
              <a:effectLst/>
              <a:latin typeface="Lato Light"/>
              <a:ea typeface="+mn-ea"/>
              <a:cs typeface="+mn-cs"/>
            </a:rPr>
            <a:t> </a:t>
          </a:r>
          <a:r>
            <a:rPr lang="en-ID" sz="1600" b="0" i="0" dirty="0" err="1">
              <a:effectLst/>
              <a:latin typeface="Lato Light"/>
              <a:ea typeface="+mn-ea"/>
              <a:cs typeface="+mn-cs"/>
            </a:rPr>
            <a:t>jumlah</a:t>
          </a:r>
          <a:r>
            <a:rPr lang="en-ID" sz="1600" b="0" i="0" dirty="0">
              <a:effectLst/>
              <a:latin typeface="Lato Light"/>
              <a:ea typeface="+mn-ea"/>
              <a:cs typeface="+mn-cs"/>
            </a:rPr>
            <a:t> yang </a:t>
          </a:r>
          <a:r>
            <a:rPr lang="en-ID" sz="1600" b="0" i="0" dirty="0" err="1">
              <a:effectLst/>
              <a:latin typeface="Lato Light"/>
              <a:ea typeface="+mn-ea"/>
              <a:cs typeface="+mn-cs"/>
            </a:rPr>
            <a:t>besar</a:t>
          </a:r>
          <a:r>
            <a:rPr lang="en-ID" sz="1600" b="0" i="0" dirty="0">
              <a:effectLst/>
              <a:latin typeface="Lato Light"/>
              <a:ea typeface="+mn-ea"/>
              <a:cs typeface="+mn-cs"/>
            </a:rPr>
            <a:t> dan </a:t>
          </a:r>
          <a:r>
            <a:rPr lang="en-ID" sz="1600" b="0" i="0" dirty="0" err="1">
              <a:effectLst/>
              <a:latin typeface="Lato Light"/>
              <a:ea typeface="+mn-ea"/>
              <a:cs typeface="+mn-cs"/>
            </a:rPr>
            <a:t>biasanya</a:t>
          </a:r>
          <a:r>
            <a:rPr lang="en-ID" sz="1600" b="0" i="0" dirty="0">
              <a:effectLst/>
              <a:latin typeface="Lato Light"/>
              <a:ea typeface="+mn-ea"/>
              <a:cs typeface="+mn-cs"/>
            </a:rPr>
            <a:t> </a:t>
          </a:r>
          <a:r>
            <a:rPr lang="en-ID" sz="1600" b="0" i="0" dirty="0" err="1">
              <a:effectLst/>
              <a:latin typeface="Lato Light"/>
              <a:ea typeface="+mn-ea"/>
              <a:cs typeface="+mn-cs"/>
            </a:rPr>
            <a:t>berfungsi</a:t>
          </a:r>
          <a:r>
            <a:rPr lang="en-ID" sz="1600" b="0" i="0" dirty="0">
              <a:effectLst/>
              <a:latin typeface="Lato Light"/>
              <a:ea typeface="+mn-ea"/>
              <a:cs typeface="+mn-cs"/>
            </a:rPr>
            <a:t> </a:t>
          </a:r>
          <a:r>
            <a:rPr lang="en-ID" sz="1600" b="0" i="0" dirty="0" err="1">
              <a:effectLst/>
              <a:latin typeface="Lato Light"/>
              <a:ea typeface="+mn-ea"/>
              <a:cs typeface="+mn-cs"/>
            </a:rPr>
            <a:t>sebagai</a:t>
          </a:r>
          <a:r>
            <a:rPr lang="en-ID" sz="1600" b="0" i="0" dirty="0">
              <a:effectLst/>
              <a:latin typeface="Lato Light"/>
              <a:ea typeface="+mn-ea"/>
              <a:cs typeface="+mn-cs"/>
            </a:rPr>
            <a:t> </a:t>
          </a:r>
          <a:r>
            <a:rPr lang="en-ID" sz="1600" b="0" i="0" dirty="0" err="1">
              <a:effectLst/>
              <a:latin typeface="Lato Light"/>
              <a:ea typeface="+mn-ea"/>
              <a:cs typeface="+mn-cs"/>
            </a:rPr>
            <a:t>sumber</a:t>
          </a:r>
          <a:r>
            <a:rPr lang="en-ID" sz="1600" b="0" i="0" dirty="0">
              <a:effectLst/>
              <a:latin typeface="Lato Light"/>
              <a:ea typeface="+mn-ea"/>
              <a:cs typeface="+mn-cs"/>
            </a:rPr>
            <a:t> </a:t>
          </a:r>
          <a:r>
            <a:rPr lang="en-ID" sz="1600" b="0" i="0" dirty="0" err="1">
              <a:effectLst/>
              <a:latin typeface="Lato Light"/>
              <a:ea typeface="+mn-ea"/>
              <a:cs typeface="+mn-cs"/>
            </a:rPr>
            <a:t>energi</a:t>
          </a:r>
          <a:r>
            <a:rPr lang="en-ID" sz="1600" b="0" i="0" dirty="0">
              <a:effectLst/>
              <a:latin typeface="Lato Light"/>
              <a:ea typeface="+mn-ea"/>
              <a:cs typeface="+mn-cs"/>
            </a:rPr>
            <a:t>. Yang </a:t>
          </a:r>
          <a:r>
            <a:rPr lang="en-ID" sz="1600" b="0" i="0" dirty="0" err="1">
              <a:effectLst/>
              <a:latin typeface="Lato Light"/>
              <a:ea typeface="+mn-ea"/>
              <a:cs typeface="+mn-cs"/>
            </a:rPr>
            <a:t>termasuk</a:t>
          </a:r>
          <a:r>
            <a:rPr lang="en-ID" sz="1600" b="0" i="0" dirty="0">
              <a:effectLst/>
              <a:latin typeface="Lato Light"/>
              <a:ea typeface="+mn-ea"/>
              <a:cs typeface="+mn-cs"/>
            </a:rPr>
            <a:t> </a:t>
          </a:r>
          <a:r>
            <a:rPr lang="en-ID" sz="1600" b="0" i="0" dirty="0" err="1">
              <a:effectLst/>
              <a:latin typeface="Lato Light"/>
              <a:ea typeface="+mn-ea"/>
              <a:cs typeface="+mn-cs"/>
            </a:rPr>
            <a:t>makronutrisi</a:t>
          </a:r>
          <a:r>
            <a:rPr lang="en-ID" sz="1600" b="0" i="0" dirty="0">
              <a:effectLst/>
              <a:latin typeface="Lato Light"/>
              <a:ea typeface="+mn-ea"/>
              <a:cs typeface="+mn-cs"/>
            </a:rPr>
            <a:t> </a:t>
          </a:r>
          <a:r>
            <a:rPr lang="en-ID" sz="1600" b="0" i="0" dirty="0" err="1">
              <a:effectLst/>
              <a:latin typeface="Lato Light"/>
              <a:ea typeface="+mn-ea"/>
              <a:cs typeface="+mn-cs"/>
            </a:rPr>
            <a:t>adalah</a:t>
          </a:r>
          <a:r>
            <a:rPr lang="en-ID" sz="1600" b="0" i="0" dirty="0">
              <a:effectLst/>
              <a:latin typeface="Lato Light"/>
              <a:ea typeface="+mn-ea"/>
              <a:cs typeface="+mn-cs"/>
            </a:rPr>
            <a:t>:</a:t>
          </a:r>
        </a:p>
        <a:p>
          <a:r>
            <a:rPr lang="en-ID" sz="1600" b="0" i="0" dirty="0">
              <a:effectLst/>
              <a:latin typeface="Lato Light"/>
              <a:ea typeface="+mn-ea"/>
              <a:cs typeface="+mn-cs"/>
            </a:rPr>
            <a:t>1. </a:t>
          </a:r>
          <a:r>
            <a:rPr lang="en-ID" sz="1600" b="0" i="0" dirty="0" err="1">
              <a:effectLst/>
              <a:latin typeface="Lato Light"/>
              <a:ea typeface="+mn-ea"/>
              <a:cs typeface="+mn-cs"/>
            </a:rPr>
            <a:t>Karbohidrat</a:t>
          </a:r>
          <a:r>
            <a:rPr lang="en-ID" sz="1600" b="0" i="0" dirty="0">
              <a:effectLst/>
              <a:latin typeface="Lato Light"/>
              <a:ea typeface="+mn-ea"/>
              <a:cs typeface="+mn-cs"/>
            </a:rPr>
            <a:t>. </a:t>
          </a:r>
          <a:r>
            <a:rPr lang="en-ID" sz="1600" b="0" i="0" dirty="0" err="1">
              <a:effectLst/>
              <a:latin typeface="Lato Light"/>
              <a:ea typeface="+mn-ea"/>
              <a:cs typeface="+mn-cs"/>
            </a:rPr>
            <a:t>contohnya</a:t>
          </a:r>
          <a:r>
            <a:rPr lang="en-ID" sz="1600" b="0" i="0" dirty="0">
              <a:effectLst/>
              <a:latin typeface="Lato Light"/>
              <a:ea typeface="+mn-ea"/>
              <a:cs typeface="+mn-cs"/>
            </a:rPr>
            <a:t> </a:t>
          </a:r>
          <a:r>
            <a:rPr lang="en-ID" sz="1600" b="0" i="0" dirty="0" err="1">
              <a:effectLst/>
              <a:latin typeface="Lato Light"/>
              <a:ea typeface="+mn-ea"/>
              <a:cs typeface="+mn-cs"/>
            </a:rPr>
            <a:t>makanan</a:t>
          </a:r>
          <a:r>
            <a:rPr lang="en-ID" sz="1600" b="0" i="0" dirty="0">
              <a:effectLst/>
              <a:latin typeface="Lato Light"/>
              <a:ea typeface="+mn-ea"/>
              <a:cs typeface="+mn-cs"/>
            </a:rPr>
            <a:t> </a:t>
          </a:r>
          <a:r>
            <a:rPr lang="en-ID" sz="1600" b="0" i="0" dirty="0" err="1">
              <a:effectLst/>
              <a:latin typeface="Lato Light"/>
              <a:ea typeface="+mn-ea"/>
              <a:cs typeface="+mn-cs"/>
            </a:rPr>
            <a:t>sumber</a:t>
          </a:r>
          <a:r>
            <a:rPr lang="en-ID" sz="1600" b="0" i="0" dirty="0">
              <a:effectLst/>
              <a:latin typeface="Lato Light"/>
              <a:ea typeface="+mn-ea"/>
              <a:cs typeface="+mn-cs"/>
            </a:rPr>
            <a:t> </a:t>
          </a:r>
          <a:r>
            <a:rPr lang="en-ID" sz="1600" b="0" i="0" dirty="0" err="1">
              <a:effectLst/>
              <a:latin typeface="Lato Light"/>
              <a:ea typeface="+mn-ea"/>
              <a:cs typeface="+mn-cs"/>
            </a:rPr>
            <a:t>karbohidrat</a:t>
          </a:r>
          <a:r>
            <a:rPr lang="en-ID" sz="1600" b="0" i="0" dirty="0">
              <a:effectLst/>
              <a:latin typeface="Lato Light"/>
              <a:ea typeface="+mn-ea"/>
              <a:cs typeface="+mn-cs"/>
            </a:rPr>
            <a:t>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beras</a:t>
          </a:r>
          <a:r>
            <a:rPr lang="en-ID" sz="1600" b="0" i="0" dirty="0">
              <a:effectLst/>
              <a:latin typeface="Lato Light"/>
              <a:ea typeface="+mn-ea"/>
              <a:cs typeface="+mn-cs"/>
            </a:rPr>
            <a:t>, </a:t>
          </a:r>
          <a:r>
            <a:rPr lang="en-ID" sz="1600" b="0" i="0" dirty="0" err="1">
              <a:effectLst/>
              <a:latin typeface="Lato Light"/>
              <a:ea typeface="+mn-ea"/>
              <a:cs typeface="+mn-cs"/>
            </a:rPr>
            <a:t>gandum</a:t>
          </a:r>
          <a:r>
            <a:rPr lang="en-ID" sz="1600" b="0" i="0" dirty="0">
              <a:effectLst/>
              <a:latin typeface="Lato Light"/>
              <a:ea typeface="+mn-ea"/>
              <a:cs typeface="+mn-cs"/>
            </a:rPr>
            <a:t>, </a:t>
          </a:r>
          <a:r>
            <a:rPr lang="en-ID" sz="1600" b="0" i="0" dirty="0" err="1">
              <a:effectLst/>
              <a:latin typeface="Lato Light"/>
              <a:ea typeface="+mn-ea"/>
              <a:cs typeface="+mn-cs"/>
            </a:rPr>
            <a:t>singkong</a:t>
          </a:r>
          <a:r>
            <a:rPr lang="en-ID" sz="1600" b="0" i="0" dirty="0">
              <a:effectLst/>
              <a:latin typeface="Lato Light"/>
              <a:ea typeface="+mn-ea"/>
              <a:cs typeface="+mn-cs"/>
            </a:rPr>
            <a:t>, </a:t>
          </a:r>
          <a:r>
            <a:rPr lang="en-ID" sz="1600" b="0" i="0" dirty="0" err="1">
              <a:effectLst/>
              <a:latin typeface="Lato Light"/>
              <a:ea typeface="+mn-ea"/>
              <a:cs typeface="+mn-cs"/>
            </a:rPr>
            <a:t>kentang</a:t>
          </a:r>
          <a:r>
            <a:rPr lang="en-ID" sz="1600" b="0" i="0" dirty="0">
              <a:effectLst/>
              <a:latin typeface="Lato Light"/>
              <a:ea typeface="+mn-ea"/>
              <a:cs typeface="+mn-cs"/>
            </a:rPr>
            <a:t>, </a:t>
          </a:r>
          <a:r>
            <a:rPr lang="en-ID" sz="1600" b="0" i="0" dirty="0" err="1">
              <a:effectLst/>
              <a:latin typeface="Lato Light"/>
              <a:ea typeface="+mn-ea"/>
              <a:cs typeface="+mn-cs"/>
            </a:rPr>
            <a:t>dll</a:t>
          </a:r>
          <a:endParaRPr lang="en-ID" sz="1600" b="0" i="0" dirty="0">
            <a:effectLst/>
            <a:latin typeface="Lato Light"/>
            <a:ea typeface="+mn-ea"/>
            <a:cs typeface="+mn-cs"/>
          </a:endParaRPr>
        </a:p>
        <a:p>
          <a:r>
            <a:rPr lang="en-ID" sz="1600" b="0" i="0" dirty="0">
              <a:effectLst/>
              <a:latin typeface="Lato Light"/>
              <a:ea typeface="+mn-ea"/>
              <a:cs typeface="+mn-cs"/>
            </a:rPr>
            <a:t>2. Protein. </a:t>
          </a:r>
          <a:r>
            <a:rPr lang="en-ID" sz="1600" b="0" i="0" dirty="0" err="1">
              <a:effectLst/>
              <a:latin typeface="Lato Light"/>
              <a:ea typeface="+mn-ea"/>
              <a:cs typeface="+mn-cs"/>
            </a:rPr>
            <a:t>Contoh</a:t>
          </a:r>
          <a:r>
            <a:rPr lang="en-ID" sz="1600" b="0" i="0" dirty="0">
              <a:effectLst/>
              <a:latin typeface="Lato Light"/>
              <a:ea typeface="+mn-ea"/>
              <a:cs typeface="+mn-cs"/>
            </a:rPr>
            <a:t> </a:t>
          </a:r>
          <a:r>
            <a:rPr lang="en-ID" sz="1600" b="0" i="0" dirty="0" err="1">
              <a:effectLst/>
              <a:latin typeface="Lato Light"/>
              <a:ea typeface="+mn-ea"/>
              <a:cs typeface="+mn-cs"/>
            </a:rPr>
            <a:t>makanan</a:t>
          </a:r>
          <a:r>
            <a:rPr lang="en-ID" sz="1600" b="0" i="0" dirty="0">
              <a:effectLst/>
              <a:latin typeface="Lato Light"/>
              <a:ea typeface="+mn-ea"/>
              <a:cs typeface="+mn-cs"/>
            </a:rPr>
            <a:t> </a:t>
          </a:r>
          <a:r>
            <a:rPr lang="en-ID" sz="1600" b="0" i="0" dirty="0" err="1">
              <a:effectLst/>
              <a:latin typeface="Lato Light"/>
              <a:ea typeface="+mn-ea"/>
              <a:cs typeface="+mn-cs"/>
            </a:rPr>
            <a:t>sumber</a:t>
          </a:r>
          <a:r>
            <a:rPr lang="en-ID" sz="1600" b="0" i="0" dirty="0">
              <a:effectLst/>
              <a:latin typeface="Lato Light"/>
              <a:ea typeface="+mn-ea"/>
              <a:cs typeface="+mn-cs"/>
            </a:rPr>
            <a:t> protein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susu</a:t>
          </a:r>
          <a:r>
            <a:rPr lang="en-ID" sz="1600" b="0" i="0" dirty="0">
              <a:effectLst/>
              <a:latin typeface="Lato Light"/>
              <a:ea typeface="+mn-ea"/>
              <a:cs typeface="+mn-cs"/>
            </a:rPr>
            <a:t>, </a:t>
          </a:r>
          <a:r>
            <a:rPr lang="en-ID" sz="1600" b="0" i="0" dirty="0" err="1">
              <a:effectLst/>
              <a:latin typeface="Lato Light"/>
              <a:ea typeface="+mn-ea"/>
              <a:cs typeface="+mn-cs"/>
            </a:rPr>
            <a:t>telur</a:t>
          </a:r>
          <a:r>
            <a:rPr lang="en-ID" sz="1600" b="0" i="0" dirty="0">
              <a:effectLst/>
              <a:latin typeface="Lato Light"/>
              <a:ea typeface="+mn-ea"/>
              <a:cs typeface="+mn-cs"/>
            </a:rPr>
            <a:t>, </a:t>
          </a:r>
          <a:r>
            <a:rPr lang="en-ID" sz="1600" b="0" i="0" dirty="0" err="1">
              <a:effectLst/>
              <a:latin typeface="Lato Light"/>
              <a:ea typeface="+mn-ea"/>
              <a:cs typeface="+mn-cs"/>
            </a:rPr>
            <a:t>daging</a:t>
          </a:r>
          <a:r>
            <a:rPr lang="en-ID" sz="1600" b="0" i="0" dirty="0">
              <a:effectLst/>
              <a:latin typeface="Lato Light"/>
              <a:ea typeface="+mn-ea"/>
              <a:cs typeface="+mn-cs"/>
            </a:rPr>
            <a:t>, </a:t>
          </a:r>
          <a:r>
            <a:rPr lang="en-ID" sz="1600" b="0" i="0" dirty="0" err="1">
              <a:effectLst/>
              <a:latin typeface="Lato Light"/>
              <a:ea typeface="+mn-ea"/>
              <a:cs typeface="+mn-cs"/>
            </a:rPr>
            <a:t>ikan</a:t>
          </a:r>
          <a:r>
            <a:rPr lang="en-ID" sz="1600" b="0" i="0" dirty="0">
              <a:effectLst/>
              <a:latin typeface="Lato Light"/>
              <a:ea typeface="+mn-ea"/>
              <a:cs typeface="+mn-cs"/>
            </a:rPr>
            <a:t>, </a:t>
          </a:r>
          <a:r>
            <a:rPr lang="en-ID" sz="1600" b="0" i="0" dirty="0" err="1">
              <a:effectLst/>
              <a:latin typeface="Lato Light"/>
              <a:ea typeface="+mn-ea"/>
              <a:cs typeface="+mn-cs"/>
            </a:rPr>
            <a:t>kacang-kacangan</a:t>
          </a:r>
          <a:r>
            <a:rPr lang="en-ID" sz="1600" b="0" i="0" dirty="0">
              <a:effectLst/>
              <a:latin typeface="Lato Light"/>
              <a:ea typeface="+mn-ea"/>
              <a:cs typeface="+mn-cs"/>
            </a:rPr>
            <a:t>, </a:t>
          </a:r>
          <a:r>
            <a:rPr lang="en-ID" sz="1600" b="0" i="0" dirty="0" err="1">
              <a:effectLst/>
              <a:latin typeface="Lato Light"/>
              <a:ea typeface="+mn-ea"/>
              <a:cs typeface="+mn-cs"/>
            </a:rPr>
            <a:t>dll</a:t>
          </a:r>
          <a:endParaRPr lang="en-ID" sz="1600" b="0" i="0" dirty="0">
            <a:effectLst/>
            <a:latin typeface="Lato Light"/>
            <a:ea typeface="+mn-ea"/>
            <a:cs typeface="+mn-cs"/>
          </a:endParaRPr>
        </a:p>
        <a:p>
          <a:r>
            <a:rPr lang="en-ID" sz="1600" b="0" i="0" dirty="0">
              <a:effectLst/>
              <a:latin typeface="Lato Light"/>
              <a:ea typeface="+mn-ea"/>
              <a:cs typeface="+mn-cs"/>
            </a:rPr>
            <a:t>3. Lemak. </a:t>
          </a:r>
          <a:r>
            <a:rPr lang="en-ID" sz="1600" b="0" i="0" dirty="0" err="1">
              <a:effectLst/>
              <a:latin typeface="Lato Light"/>
              <a:ea typeface="+mn-ea"/>
              <a:cs typeface="+mn-cs"/>
            </a:rPr>
            <a:t>Contoh</a:t>
          </a:r>
          <a:r>
            <a:rPr lang="en-ID" sz="1600" b="0" i="0" dirty="0">
              <a:effectLst/>
              <a:latin typeface="Lato Light"/>
              <a:ea typeface="+mn-ea"/>
              <a:cs typeface="+mn-cs"/>
            </a:rPr>
            <a:t> </a:t>
          </a:r>
          <a:r>
            <a:rPr lang="en-ID" sz="1600" b="0" i="0" dirty="0" err="1">
              <a:effectLst/>
              <a:latin typeface="Lato Light"/>
              <a:ea typeface="+mn-ea"/>
              <a:cs typeface="+mn-cs"/>
            </a:rPr>
            <a:t>makanan</a:t>
          </a:r>
          <a:r>
            <a:rPr lang="en-ID" sz="1600" b="0" i="0" dirty="0">
              <a:effectLst/>
              <a:latin typeface="Lato Light"/>
              <a:ea typeface="+mn-ea"/>
              <a:cs typeface="+mn-cs"/>
            </a:rPr>
            <a:t> </a:t>
          </a:r>
          <a:r>
            <a:rPr lang="en-ID" sz="1600" b="0" i="0" dirty="0" err="1">
              <a:effectLst/>
              <a:latin typeface="Lato Light"/>
              <a:ea typeface="+mn-ea"/>
              <a:cs typeface="+mn-cs"/>
            </a:rPr>
            <a:t>sumber</a:t>
          </a:r>
          <a:r>
            <a:rPr lang="en-ID" sz="1600" b="0" i="0" dirty="0">
              <a:effectLst/>
              <a:latin typeface="Lato Light"/>
              <a:ea typeface="+mn-ea"/>
              <a:cs typeface="+mn-cs"/>
            </a:rPr>
            <a:t> lemak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olahan</a:t>
          </a:r>
          <a:r>
            <a:rPr lang="en-ID" sz="1600" b="0" i="0" dirty="0">
              <a:effectLst/>
              <a:latin typeface="Lato Light"/>
              <a:ea typeface="+mn-ea"/>
              <a:cs typeface="+mn-cs"/>
            </a:rPr>
            <a:t> </a:t>
          </a:r>
          <a:r>
            <a:rPr lang="en-ID" sz="1600" b="0" i="0" dirty="0" err="1">
              <a:effectLst/>
              <a:latin typeface="Lato Light"/>
              <a:ea typeface="+mn-ea"/>
              <a:cs typeface="+mn-cs"/>
            </a:rPr>
            <a:t>susu</a:t>
          </a:r>
          <a:r>
            <a:rPr lang="en-ID" sz="1600" b="0" i="0" dirty="0">
              <a:effectLst/>
              <a:latin typeface="Lato Light"/>
              <a:ea typeface="+mn-ea"/>
              <a:cs typeface="+mn-cs"/>
            </a:rPr>
            <a:t>, </a:t>
          </a:r>
          <a:r>
            <a:rPr lang="en-ID" sz="1600" b="0" i="0" dirty="0" err="1">
              <a:effectLst/>
              <a:latin typeface="Lato Light"/>
              <a:ea typeface="+mn-ea"/>
              <a:cs typeface="+mn-cs"/>
            </a:rPr>
            <a:t>seperti</a:t>
          </a:r>
          <a:r>
            <a:rPr lang="en-ID" sz="1600" b="0" i="0" dirty="0">
              <a:effectLst/>
              <a:latin typeface="Lato Light"/>
              <a:ea typeface="+mn-ea"/>
              <a:cs typeface="+mn-cs"/>
            </a:rPr>
            <a:t> butter, </a:t>
          </a:r>
          <a:r>
            <a:rPr lang="en-ID" sz="1600" b="0" i="0" dirty="0" err="1">
              <a:effectLst/>
              <a:latin typeface="Lato Light"/>
              <a:ea typeface="+mn-ea"/>
              <a:cs typeface="+mn-cs"/>
            </a:rPr>
            <a:t>keju</a:t>
          </a:r>
          <a:r>
            <a:rPr lang="en-ID" sz="1600" b="0" i="0" dirty="0">
              <a:effectLst/>
              <a:latin typeface="Lato Light"/>
              <a:ea typeface="+mn-ea"/>
              <a:cs typeface="+mn-cs"/>
            </a:rPr>
            <a:t>, </a:t>
          </a:r>
          <a:r>
            <a:rPr lang="en-ID" sz="1600" b="0" i="0" dirty="0" err="1">
              <a:effectLst/>
              <a:latin typeface="Lato Light"/>
              <a:ea typeface="+mn-ea"/>
              <a:cs typeface="+mn-cs"/>
            </a:rPr>
            <a:t>telur</a:t>
          </a:r>
          <a:r>
            <a:rPr lang="en-ID" sz="1600" b="0" i="0" dirty="0">
              <a:effectLst/>
              <a:latin typeface="Lato Light"/>
              <a:ea typeface="+mn-ea"/>
              <a:cs typeface="+mn-cs"/>
            </a:rPr>
            <a:t>, </a:t>
          </a:r>
          <a:r>
            <a:rPr lang="en-ID" sz="1600" b="0" i="0" dirty="0" err="1">
              <a:effectLst/>
              <a:latin typeface="Lato Light"/>
              <a:ea typeface="+mn-ea"/>
              <a:cs typeface="+mn-cs"/>
            </a:rPr>
            <a:t>kacang-kacangan</a:t>
          </a:r>
          <a:r>
            <a:rPr lang="en-ID" sz="1600" b="0" i="0" dirty="0">
              <a:effectLst/>
              <a:latin typeface="Lato Light"/>
              <a:ea typeface="+mn-ea"/>
              <a:cs typeface="+mn-cs"/>
            </a:rPr>
            <a:t>, </a:t>
          </a:r>
          <a:r>
            <a:rPr lang="en-ID" sz="1600" b="0" i="0" dirty="0" err="1">
              <a:effectLst/>
              <a:latin typeface="Lato Light"/>
              <a:ea typeface="+mn-ea"/>
              <a:cs typeface="+mn-cs"/>
            </a:rPr>
            <a:t>kelapa</a:t>
          </a:r>
          <a:r>
            <a:rPr lang="en-ID" sz="1600" b="0" i="0" dirty="0">
              <a:effectLst/>
              <a:latin typeface="Lato Light"/>
              <a:ea typeface="+mn-ea"/>
              <a:cs typeface="+mn-cs"/>
            </a:rPr>
            <a:t>, </a:t>
          </a:r>
          <a:r>
            <a:rPr lang="en-ID" sz="1600" b="0" i="0" dirty="0" err="1">
              <a:effectLst/>
              <a:latin typeface="Lato Light"/>
              <a:ea typeface="+mn-ea"/>
              <a:cs typeface="+mn-cs"/>
            </a:rPr>
            <a:t>dll</a:t>
          </a:r>
          <a:endParaRPr lang="en-ID" sz="1400" dirty="0"/>
        </a:p>
      </dgm:t>
    </dgm:pt>
    <dgm:pt modelId="{FF4A3FD5-3006-4CD5-9CEB-446217D2E766}" type="parTrans" cxnId="{D30BFA4C-9716-4243-8002-4C033DF8C4EE}">
      <dgm:prSet/>
      <dgm:spPr/>
      <dgm:t>
        <a:bodyPr/>
        <a:lstStyle/>
        <a:p>
          <a:endParaRPr lang="en-ID" sz="1600"/>
        </a:p>
      </dgm:t>
    </dgm:pt>
    <dgm:pt modelId="{5EC49BD1-8A7B-4E89-ABBD-BE0123FC5399}" type="sibTrans" cxnId="{D30BFA4C-9716-4243-8002-4C033DF8C4EE}">
      <dgm:prSet/>
      <dgm:spPr/>
      <dgm:t>
        <a:bodyPr/>
        <a:lstStyle/>
        <a:p>
          <a:endParaRPr lang="en-ID" sz="1600"/>
        </a:p>
      </dgm:t>
    </dgm:pt>
    <dgm:pt modelId="{9015025C-22C1-489B-B715-B2BE09A5D9B9}">
      <dgm:prSet phldrT="[Text]" custT="1"/>
      <dgm:spPr/>
      <dgm:t>
        <a:bodyPr/>
        <a:lstStyle/>
        <a:p>
          <a:r>
            <a:rPr lang="en-ID" sz="1600" b="1" i="0" dirty="0" err="1">
              <a:solidFill>
                <a:schemeClr val="tx1"/>
              </a:solidFill>
              <a:effectLst/>
              <a:latin typeface="Lato Light"/>
              <a:ea typeface="+mn-ea"/>
              <a:cs typeface="+mn-cs"/>
            </a:rPr>
            <a:t>Mikronutrisi</a:t>
          </a:r>
          <a:r>
            <a:rPr lang="en-ID" sz="1600" b="1" i="0" dirty="0">
              <a:solidFill>
                <a:schemeClr val="tx1"/>
              </a:solidFill>
              <a:effectLst/>
              <a:latin typeface="Lato Light"/>
              <a:ea typeface="+mn-ea"/>
              <a:cs typeface="+mn-cs"/>
            </a:rPr>
            <a:t> </a:t>
          </a:r>
          <a:r>
            <a:rPr lang="en-ID" sz="1600" b="1" i="0" dirty="0" err="1">
              <a:solidFill>
                <a:schemeClr val="tx1"/>
              </a:solidFill>
              <a:effectLst/>
              <a:latin typeface="Lato Light"/>
              <a:ea typeface="+mn-ea"/>
              <a:cs typeface="+mn-cs"/>
            </a:rPr>
            <a:t>adalah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nutrisi</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dibutuhkan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tubuh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dalam</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jumlah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sedikit</a:t>
          </a:r>
          <a:r>
            <a:rPr lang="en-ID" sz="1600" b="0" i="0" dirty="0">
              <a:solidFill>
                <a:schemeClr val="tx1"/>
              </a:solidFill>
              <a:effectLst/>
              <a:latin typeface="Lato Light"/>
              <a:ea typeface="+mn-ea"/>
              <a:cs typeface="+mn-cs"/>
            </a:rPr>
            <a:t> dan </a:t>
          </a:r>
          <a:r>
            <a:rPr lang="en-ID" sz="1600" b="0" i="0" dirty="0" err="1">
              <a:solidFill>
                <a:schemeClr val="tx1"/>
              </a:solidFill>
              <a:effectLst/>
              <a:latin typeface="Lato Light"/>
              <a:ea typeface="+mn-ea"/>
              <a:cs typeface="+mn-cs"/>
            </a:rPr>
            <a:t>berfungsi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untuk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mendukung</a:t>
          </a:r>
          <a:r>
            <a:rPr lang="en-ID" sz="1600" b="0" i="0" dirty="0">
              <a:solidFill>
                <a:schemeClr val="tx1"/>
              </a:solidFill>
              <a:effectLst/>
              <a:latin typeface="Lato Light"/>
              <a:ea typeface="+mn-ea"/>
              <a:cs typeface="+mn-cs"/>
            </a:rPr>
            <a:t> proses </a:t>
          </a:r>
          <a:r>
            <a:rPr lang="en-ID" sz="1600" b="0" i="0" dirty="0" err="1">
              <a:solidFill>
                <a:schemeClr val="tx1"/>
              </a:solidFill>
              <a:effectLst/>
              <a:latin typeface="Lato Light"/>
              <a:ea typeface="+mn-ea"/>
              <a:cs typeface="+mn-cs"/>
            </a:rPr>
            <a:t>metabolisme</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tubuh</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termasuk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kedalam</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mikronutrisi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adalah</a:t>
          </a:r>
          <a:r>
            <a:rPr lang="en-ID" sz="1600" b="0" i="0" dirty="0">
              <a:solidFill>
                <a:schemeClr val="tx1"/>
              </a:solidFill>
              <a:effectLst/>
              <a:latin typeface="Lato Light"/>
              <a:ea typeface="+mn-ea"/>
              <a:cs typeface="+mn-cs"/>
            </a:rPr>
            <a:t>:</a:t>
          </a:r>
        </a:p>
        <a:p>
          <a:r>
            <a:rPr lang="en-ID" sz="1600" b="0" i="0" dirty="0">
              <a:solidFill>
                <a:schemeClr val="tx1"/>
              </a:solidFill>
              <a:effectLst/>
              <a:latin typeface="Lato Light"/>
              <a:ea typeface="+mn-ea"/>
              <a:cs typeface="+mn-cs"/>
            </a:rPr>
            <a:t>1. Vitamin dan Mineral. </a:t>
          </a:r>
          <a:r>
            <a:rPr lang="en-ID" sz="1600" b="0" i="0" dirty="0" err="1">
              <a:solidFill>
                <a:schemeClr val="tx1"/>
              </a:solidFill>
              <a:effectLst/>
              <a:latin typeface="Lato Light"/>
              <a:ea typeface="+mn-ea"/>
              <a:cs typeface="+mn-cs"/>
            </a:rPr>
            <a:t>Contoh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sumber</a:t>
          </a:r>
          <a:r>
            <a:rPr lang="en-ID" sz="1600" b="0" i="0" dirty="0">
              <a:solidFill>
                <a:schemeClr val="tx1"/>
              </a:solidFill>
              <a:effectLst/>
              <a:latin typeface="Lato Light"/>
              <a:ea typeface="+mn-ea"/>
              <a:cs typeface="+mn-cs"/>
            </a:rPr>
            <a:t> vitamin dan mineral </a:t>
          </a:r>
          <a:r>
            <a:rPr lang="en-ID" sz="1600" b="0" i="0" dirty="0" err="1">
              <a:solidFill>
                <a:schemeClr val="tx1"/>
              </a:solidFill>
              <a:effectLst/>
              <a:latin typeface="Lato Light"/>
              <a:ea typeface="+mn-ea"/>
              <a:cs typeface="+mn-cs"/>
            </a:rPr>
            <a:t>adalah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Buah-buahan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sayur-sayuran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kacang</a:t>
          </a:r>
          <a:r>
            <a:rPr lang="en-ID" sz="1600" b="0" i="0" dirty="0">
              <a:solidFill>
                <a:schemeClr val="tx1"/>
              </a:solidFill>
              <a:effectLst/>
              <a:latin typeface="Lato Light"/>
              <a:ea typeface="+mn-ea"/>
              <a:cs typeface="+mn-cs"/>
            </a:rPr>
            <a:t> – </a:t>
          </a:r>
          <a:r>
            <a:rPr lang="en-ID" sz="1600" b="0" i="0" dirty="0" err="1">
              <a:solidFill>
                <a:schemeClr val="tx1"/>
              </a:solidFill>
              <a:effectLst/>
              <a:latin typeface="Lato Light"/>
              <a:ea typeface="+mn-ea"/>
              <a:cs typeface="+mn-cs"/>
            </a:rPr>
            <a:t>kacangan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dll</a:t>
          </a:r>
          <a:endParaRPr lang="en-ID" sz="1600" b="0" i="0" dirty="0">
            <a:solidFill>
              <a:schemeClr val="tx1"/>
            </a:solidFill>
            <a:effectLst/>
            <a:latin typeface="Lato Light"/>
            <a:ea typeface="+mn-ea"/>
            <a:cs typeface="+mn-cs"/>
          </a:endParaRPr>
        </a:p>
        <a:p>
          <a:r>
            <a:rPr lang="en-ID" sz="1600" b="0" i="0" dirty="0">
              <a:solidFill>
                <a:schemeClr val="tx1"/>
              </a:solidFill>
              <a:effectLst/>
              <a:latin typeface="Lato Light"/>
              <a:ea typeface="+mn-ea"/>
              <a:cs typeface="+mn-cs"/>
            </a:rPr>
            <a:t>2. </a:t>
          </a:r>
          <a:r>
            <a:rPr lang="en-ID" sz="1600" b="0" i="0" dirty="0" err="1">
              <a:solidFill>
                <a:schemeClr val="tx1"/>
              </a:solidFill>
              <a:effectLst/>
              <a:latin typeface="Lato Light"/>
              <a:ea typeface="+mn-ea"/>
              <a:cs typeface="+mn-cs"/>
            </a:rPr>
            <a:t>Serat</a:t>
          </a:r>
          <a:r>
            <a:rPr lang="en-ID" sz="1600" b="0" i="0" dirty="0">
              <a:solidFill>
                <a:schemeClr val="tx1"/>
              </a:solidFill>
              <a:effectLst/>
              <a:latin typeface="Lato Light"/>
              <a:ea typeface="+mn-ea"/>
              <a:cs typeface="+mn-cs"/>
            </a:rPr>
            <a:t> . </a:t>
          </a:r>
          <a:r>
            <a:rPr lang="en-ID" sz="1600" b="0" i="0" dirty="0" err="1">
              <a:solidFill>
                <a:schemeClr val="tx1"/>
              </a:solidFill>
              <a:effectLst/>
              <a:latin typeface="Lato Light"/>
              <a:ea typeface="+mn-ea"/>
              <a:cs typeface="+mn-cs"/>
            </a:rPr>
            <a:t>Contoh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sumber</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serat</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adalah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buah-buahan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sayur-sayuran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hijau</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dll</a:t>
          </a:r>
          <a:endParaRPr lang="en-ID" sz="1600" b="0" i="0" dirty="0">
            <a:solidFill>
              <a:schemeClr val="tx1"/>
            </a:solidFill>
            <a:effectLst/>
            <a:latin typeface="Lato Light"/>
            <a:ea typeface="+mn-ea"/>
            <a:cs typeface="+mn-cs"/>
          </a:endParaRPr>
        </a:p>
        <a:p>
          <a:r>
            <a:rPr lang="en-ID" sz="1600" b="0" i="0" dirty="0">
              <a:solidFill>
                <a:schemeClr val="tx1"/>
              </a:solidFill>
              <a:effectLst/>
              <a:latin typeface="Lato Light"/>
              <a:ea typeface="+mn-ea"/>
              <a:cs typeface="+mn-cs"/>
            </a:rPr>
            <a:t>3.  Air. Air di </a:t>
          </a:r>
          <a:r>
            <a:rPr lang="en-ID" sz="1600" b="0" i="0" dirty="0" err="1">
              <a:solidFill>
                <a:schemeClr val="tx1"/>
              </a:solidFill>
              <a:effectLst/>
              <a:latin typeface="Lato Light"/>
              <a:ea typeface="+mn-ea"/>
              <a:cs typeface="+mn-cs"/>
            </a:rPr>
            <a:t>temukan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dalam</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bentuk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sejatinya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atau</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dalam</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semua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jenis</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bahan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pangan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meski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dalam</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kosentrasi</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sedikit</a:t>
          </a:r>
          <a:r>
            <a:rPr lang="en-ID" sz="1600" b="0" i="0" dirty="0">
              <a:solidFill>
                <a:schemeClr val="tx1"/>
              </a:solidFill>
              <a:effectLst/>
              <a:latin typeface="Lato Light"/>
              <a:ea typeface="+mn-ea"/>
              <a:cs typeface="+mn-cs"/>
            </a:rPr>
            <a:t>.</a:t>
          </a:r>
          <a:endParaRPr lang="en-ID" sz="1600" b="0" i="0" dirty="0">
            <a:effectLst/>
            <a:latin typeface="Lato Light"/>
            <a:ea typeface="+mn-ea"/>
            <a:cs typeface="+mn-cs"/>
          </a:endParaRPr>
        </a:p>
      </dgm:t>
    </dgm:pt>
    <dgm:pt modelId="{EA743421-3DB3-4534-96A6-4C1B4085B038}" type="sibTrans" cxnId="{D2A2F801-777F-4A6C-8535-0F64E570C029}">
      <dgm:prSet/>
      <dgm:spPr/>
      <dgm:t>
        <a:bodyPr/>
        <a:lstStyle/>
        <a:p>
          <a:endParaRPr lang="en-ID" sz="1600"/>
        </a:p>
      </dgm:t>
    </dgm:pt>
    <dgm:pt modelId="{A3165D2E-0312-47FE-9729-EBA3953DB535}" type="parTrans" cxnId="{D2A2F801-777F-4A6C-8535-0F64E570C029}">
      <dgm:prSet/>
      <dgm:spPr/>
      <dgm:t>
        <a:bodyPr/>
        <a:lstStyle/>
        <a:p>
          <a:endParaRPr lang="en-ID" sz="1600"/>
        </a:p>
      </dgm:t>
    </dgm:pt>
    <dgm:pt modelId="{3CFCB2F2-65FD-4EBC-8F82-F53FF64BC8A6}" type="pres">
      <dgm:prSet presAssocID="{DAA1D9B8-F68D-472B-A46F-C96242F0A414}" presName="diagram" presStyleCnt="0">
        <dgm:presLayoutVars>
          <dgm:dir/>
          <dgm:resizeHandles val="exact"/>
        </dgm:presLayoutVars>
      </dgm:prSet>
      <dgm:spPr/>
    </dgm:pt>
    <dgm:pt modelId="{4BABE623-F7A2-4D98-B50C-FE6814975137}" type="pres">
      <dgm:prSet presAssocID="{477F0E1C-7A95-4495-87C5-FFAE2376EFC0}" presName="node" presStyleLbl="node1" presStyleIdx="0" presStyleCnt="2" custScaleX="92203" custScaleY="137201" custLinFactNeighborX="-28474" custLinFactNeighborY="966">
        <dgm:presLayoutVars>
          <dgm:bulletEnabled val="1"/>
        </dgm:presLayoutVars>
      </dgm:prSet>
      <dgm:spPr/>
    </dgm:pt>
    <dgm:pt modelId="{DB36BCD6-CCCF-425E-A712-792D15945BFE}" type="pres">
      <dgm:prSet presAssocID="{5EC49BD1-8A7B-4E89-ABBD-BE0123FC5399}" presName="sibTrans" presStyleCnt="0"/>
      <dgm:spPr/>
    </dgm:pt>
    <dgm:pt modelId="{C18E068E-2E62-4217-9C6B-1325A8AEC1EC}" type="pres">
      <dgm:prSet presAssocID="{9015025C-22C1-489B-B715-B2BE09A5D9B9}" presName="node" presStyleLbl="node1" presStyleIdx="1" presStyleCnt="2" custScaleX="93787" custScaleY="137211" custLinFactNeighborX="27955" custLinFactNeighborY="-64">
        <dgm:presLayoutVars>
          <dgm:bulletEnabled val="1"/>
        </dgm:presLayoutVars>
      </dgm:prSet>
      <dgm:spPr/>
    </dgm:pt>
  </dgm:ptLst>
  <dgm:cxnLst>
    <dgm:cxn modelId="{D2A2F801-777F-4A6C-8535-0F64E570C029}" srcId="{DAA1D9B8-F68D-472B-A46F-C96242F0A414}" destId="{9015025C-22C1-489B-B715-B2BE09A5D9B9}" srcOrd="1" destOrd="0" parTransId="{A3165D2E-0312-47FE-9729-EBA3953DB535}" sibTransId="{EA743421-3DB3-4534-96A6-4C1B4085B038}"/>
    <dgm:cxn modelId="{D30BFA4C-9716-4243-8002-4C033DF8C4EE}" srcId="{DAA1D9B8-F68D-472B-A46F-C96242F0A414}" destId="{477F0E1C-7A95-4495-87C5-FFAE2376EFC0}" srcOrd="0" destOrd="0" parTransId="{FF4A3FD5-3006-4CD5-9CEB-446217D2E766}" sibTransId="{5EC49BD1-8A7B-4E89-ABBD-BE0123FC5399}"/>
    <dgm:cxn modelId="{0DD06C80-49EE-481C-A78F-CD96BC936AD3}" type="presOf" srcId="{477F0E1C-7A95-4495-87C5-FFAE2376EFC0}" destId="{4BABE623-F7A2-4D98-B50C-FE6814975137}" srcOrd="0" destOrd="0" presId="urn:microsoft.com/office/officeart/2005/8/layout/default"/>
    <dgm:cxn modelId="{928C8081-A4B9-45D8-B0A6-16D42DE5505A}" type="presOf" srcId="{DAA1D9B8-F68D-472B-A46F-C96242F0A414}" destId="{3CFCB2F2-65FD-4EBC-8F82-F53FF64BC8A6}" srcOrd="0" destOrd="0" presId="urn:microsoft.com/office/officeart/2005/8/layout/default"/>
    <dgm:cxn modelId="{2406DFD1-A34A-4629-9974-EB1AE12FDDA1}" type="presOf" srcId="{9015025C-22C1-489B-B715-B2BE09A5D9B9}" destId="{C18E068E-2E62-4217-9C6B-1325A8AEC1EC}" srcOrd="0" destOrd="0" presId="urn:microsoft.com/office/officeart/2005/8/layout/default"/>
    <dgm:cxn modelId="{15B21A52-864C-40EE-A398-9EA00D722DFE}" type="presParOf" srcId="{3CFCB2F2-65FD-4EBC-8F82-F53FF64BC8A6}" destId="{4BABE623-F7A2-4D98-B50C-FE6814975137}" srcOrd="0" destOrd="0" presId="urn:microsoft.com/office/officeart/2005/8/layout/default"/>
    <dgm:cxn modelId="{F45E79F2-BE3F-4858-90C8-7A8CEB5E5EF7}" type="presParOf" srcId="{3CFCB2F2-65FD-4EBC-8F82-F53FF64BC8A6}" destId="{DB36BCD6-CCCF-425E-A712-792D15945BFE}" srcOrd="1" destOrd="0" presId="urn:microsoft.com/office/officeart/2005/8/layout/default"/>
    <dgm:cxn modelId="{66619A44-7CC0-48DD-83B4-EB6EB8DEAF87}" type="presParOf" srcId="{3CFCB2F2-65FD-4EBC-8F82-F53FF64BC8A6}" destId="{C18E068E-2E62-4217-9C6B-1325A8AEC1EC}"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3B680-569C-4B2F-858F-4283EDA8E8D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42A42441-9E08-41C2-9E86-C24A366398B1}">
      <dgm:prSet phldrT="[Text]" custT="1"/>
      <dgm:spPr/>
      <dgm:t>
        <a:bodyPr/>
        <a:lstStyle/>
        <a:p>
          <a:r>
            <a:rPr lang="en-ID" sz="1600" b="1" dirty="0">
              <a:latin typeface="Lato Light"/>
            </a:rPr>
            <a:t>1. </a:t>
          </a:r>
          <a:r>
            <a:rPr lang="en-ID" sz="1600" b="1" dirty="0" err="1">
              <a:latin typeface="Lato Light"/>
            </a:rPr>
            <a:t>Karbohidrat</a:t>
          </a:r>
          <a:r>
            <a:rPr lang="en-ID" sz="1600" b="1" dirty="0">
              <a:latin typeface="Lato Light"/>
            </a:rPr>
            <a:t> Simple </a:t>
          </a:r>
          <a:r>
            <a:rPr lang="en-ID" sz="1600" dirty="0" err="1">
              <a:latin typeface="Lato Light"/>
            </a:rPr>
            <a:t>Adalah</a:t>
          </a:r>
          <a:r>
            <a:rPr lang="en-ID" sz="1600" dirty="0">
              <a:latin typeface="Lato Light"/>
            </a:rPr>
            <a:t> </a:t>
          </a:r>
          <a:r>
            <a:rPr lang="en-ID" sz="1600" dirty="0" err="1">
              <a:latin typeface="Lato Light"/>
            </a:rPr>
            <a:t>Karbohidrat</a:t>
          </a:r>
          <a:r>
            <a:rPr lang="en-ID" sz="1600" dirty="0">
              <a:latin typeface="Lato Light"/>
            </a:rPr>
            <a:t> yang </a:t>
          </a:r>
          <a:r>
            <a:rPr lang="en-ID" sz="1600" dirty="0" err="1">
              <a:latin typeface="Lato Light"/>
            </a:rPr>
            <a:t>mudah</a:t>
          </a:r>
          <a:r>
            <a:rPr lang="en-ID" sz="1600" dirty="0">
              <a:latin typeface="Lato Light"/>
            </a:rPr>
            <a:t> </a:t>
          </a:r>
          <a:r>
            <a:rPr lang="en-ID" sz="1600" dirty="0" err="1">
              <a:latin typeface="Lato Light"/>
            </a:rPr>
            <a:t>dicerna</a:t>
          </a:r>
          <a:r>
            <a:rPr lang="en-ID" sz="1600" dirty="0">
              <a:latin typeface="Lato Light"/>
            </a:rPr>
            <a:t> oleh </a:t>
          </a:r>
          <a:r>
            <a:rPr lang="en-ID" sz="1600" dirty="0" err="1">
              <a:latin typeface="Lato Light"/>
            </a:rPr>
            <a:t>tubuh</a:t>
          </a:r>
          <a:r>
            <a:rPr lang="en-ID" sz="1600" dirty="0">
              <a:latin typeface="Lato Light"/>
            </a:rPr>
            <a:t> dan </a:t>
          </a:r>
          <a:r>
            <a:rPr lang="en-ID" sz="1600" dirty="0" err="1">
              <a:latin typeface="Lato Light"/>
            </a:rPr>
            <a:t>dapat</a:t>
          </a:r>
          <a:r>
            <a:rPr lang="en-ID" sz="1600" dirty="0">
              <a:latin typeface="Lato Light"/>
            </a:rPr>
            <a:t> </a:t>
          </a:r>
          <a:r>
            <a:rPr lang="en-ID" sz="1600" dirty="0" err="1">
              <a:latin typeface="Lato Light"/>
            </a:rPr>
            <a:t>langsung</a:t>
          </a:r>
          <a:r>
            <a:rPr lang="en-ID" sz="1600" dirty="0">
              <a:latin typeface="Lato Light"/>
            </a:rPr>
            <a:t> </a:t>
          </a:r>
          <a:r>
            <a:rPr lang="en-ID" sz="1600" dirty="0" err="1">
              <a:latin typeface="Lato Light"/>
            </a:rPr>
            <a:t>menjadi</a:t>
          </a:r>
          <a:r>
            <a:rPr lang="en-ID" sz="1600" dirty="0">
              <a:latin typeface="Lato Light"/>
            </a:rPr>
            <a:t> </a:t>
          </a:r>
          <a:r>
            <a:rPr lang="en-ID" sz="1600" dirty="0" err="1">
              <a:latin typeface="Lato Light"/>
            </a:rPr>
            <a:t>tenaga</a:t>
          </a:r>
          <a:r>
            <a:rPr lang="en-ID" sz="1600" dirty="0">
              <a:latin typeface="Lato Light"/>
            </a:rPr>
            <a:t> </a:t>
          </a:r>
          <a:r>
            <a:rPr lang="en-ID" sz="1600" dirty="0" err="1">
              <a:latin typeface="Lato Light"/>
            </a:rPr>
            <a:t>atau</a:t>
          </a:r>
          <a:r>
            <a:rPr lang="en-ID" sz="1600" dirty="0">
              <a:latin typeface="Lato Light"/>
            </a:rPr>
            <a:t> energy  </a:t>
          </a:r>
          <a:r>
            <a:rPr lang="en-ID" sz="1600" dirty="0" err="1">
              <a:latin typeface="Lato Light"/>
            </a:rPr>
            <a:t>Karbohidrat</a:t>
          </a:r>
          <a:r>
            <a:rPr lang="en-ID" sz="1600" dirty="0">
              <a:latin typeface="Lato Light"/>
            </a:rPr>
            <a:t> simple </a:t>
          </a:r>
          <a:r>
            <a:rPr lang="en-ID" sz="1600" dirty="0" err="1">
              <a:latin typeface="Lato Light"/>
            </a:rPr>
            <a:t>dapat</a:t>
          </a:r>
          <a:r>
            <a:rPr lang="en-ID" sz="1600" dirty="0">
              <a:latin typeface="Lato Light"/>
            </a:rPr>
            <a:t> </a:t>
          </a:r>
          <a:r>
            <a:rPr lang="en-ID" sz="1600" dirty="0" err="1">
              <a:latin typeface="Lato Light"/>
            </a:rPr>
            <a:t>ditemukan</a:t>
          </a:r>
          <a:r>
            <a:rPr lang="en-ID" sz="1600" dirty="0">
              <a:latin typeface="Lato Light"/>
            </a:rPr>
            <a:t> pada </a:t>
          </a:r>
          <a:r>
            <a:rPr lang="en-ID" sz="1600" dirty="0" err="1">
              <a:latin typeface="Lato Light"/>
            </a:rPr>
            <a:t>susu</a:t>
          </a:r>
          <a:r>
            <a:rPr lang="en-ID" sz="1600" dirty="0">
              <a:latin typeface="Lato Light"/>
            </a:rPr>
            <a:t> dan </a:t>
          </a:r>
          <a:r>
            <a:rPr lang="en-ID" sz="1600" dirty="0" err="1">
              <a:latin typeface="Lato Light"/>
            </a:rPr>
            <a:t>produk</a:t>
          </a:r>
          <a:r>
            <a:rPr lang="en-ID" sz="1600" dirty="0">
              <a:latin typeface="Lato Light"/>
            </a:rPr>
            <a:t> </a:t>
          </a:r>
          <a:r>
            <a:rPr lang="en-ID" sz="1600" dirty="0" err="1">
              <a:latin typeface="Lato Light"/>
            </a:rPr>
            <a:t>susu</a:t>
          </a:r>
          <a:r>
            <a:rPr lang="en-ID" sz="1600" dirty="0">
              <a:latin typeface="Lato Light"/>
            </a:rPr>
            <a:t>, </a:t>
          </a:r>
          <a:r>
            <a:rPr lang="en-ID" sz="1600" dirty="0" err="1">
              <a:latin typeface="Lato Light"/>
            </a:rPr>
            <a:t>buah</a:t>
          </a:r>
          <a:r>
            <a:rPr lang="en-ID" sz="1600" dirty="0">
              <a:latin typeface="Lato Light"/>
            </a:rPr>
            <a:t> – </a:t>
          </a:r>
          <a:r>
            <a:rPr lang="en-ID" sz="1600" dirty="0" err="1">
              <a:latin typeface="Lato Light"/>
            </a:rPr>
            <a:t>buahan</a:t>
          </a:r>
          <a:r>
            <a:rPr lang="en-ID" sz="1600" dirty="0">
              <a:latin typeface="Lato Light"/>
            </a:rPr>
            <a:t>, </a:t>
          </a:r>
          <a:r>
            <a:rPr lang="en-ID" sz="1600" dirty="0" err="1">
              <a:latin typeface="Lato Light"/>
            </a:rPr>
            <a:t>madu</a:t>
          </a:r>
          <a:r>
            <a:rPr lang="en-ID" sz="1600" dirty="0">
              <a:latin typeface="Lato Light"/>
            </a:rPr>
            <a:t>, </a:t>
          </a:r>
          <a:r>
            <a:rPr lang="en-ID" sz="1600" dirty="0" err="1">
              <a:latin typeface="Lato Light"/>
            </a:rPr>
            <a:t>sirup</a:t>
          </a:r>
          <a:r>
            <a:rPr lang="en-ID" sz="1600" dirty="0">
              <a:latin typeface="Lato Light"/>
            </a:rPr>
            <a:t>, </a:t>
          </a:r>
          <a:r>
            <a:rPr lang="en-ID" sz="1600" dirty="0" err="1">
              <a:latin typeface="Lato Light"/>
            </a:rPr>
            <a:t>selai</a:t>
          </a:r>
          <a:r>
            <a:rPr lang="en-ID" sz="1600" dirty="0">
              <a:latin typeface="Lato Light"/>
            </a:rPr>
            <a:t>, dan jelly.</a:t>
          </a:r>
          <a:br>
            <a:rPr lang="en-ID" sz="1600" dirty="0">
              <a:latin typeface="Lato Light"/>
            </a:rPr>
          </a:br>
          <a:endParaRPr lang="en-ID" sz="1600" dirty="0"/>
        </a:p>
      </dgm:t>
    </dgm:pt>
    <dgm:pt modelId="{7D6D71E5-B34F-4022-92DE-E0DDD005ACD1}" type="parTrans" cxnId="{4D886083-B80D-400E-B867-A4BB5FCE6A68}">
      <dgm:prSet/>
      <dgm:spPr/>
      <dgm:t>
        <a:bodyPr/>
        <a:lstStyle/>
        <a:p>
          <a:endParaRPr lang="en-ID"/>
        </a:p>
      </dgm:t>
    </dgm:pt>
    <dgm:pt modelId="{8087A5F8-B9DC-4A74-A8A7-9D4388E5E3FD}" type="sibTrans" cxnId="{4D886083-B80D-400E-B867-A4BB5FCE6A68}">
      <dgm:prSet/>
      <dgm:spPr/>
      <dgm:t>
        <a:bodyPr/>
        <a:lstStyle/>
        <a:p>
          <a:endParaRPr lang="en-ID"/>
        </a:p>
      </dgm:t>
    </dgm:pt>
    <dgm:pt modelId="{5486A2E8-1848-4499-BE82-42DD41330AA4}">
      <dgm:prSet phldrT="[Text]" custT="1"/>
      <dgm:spPr/>
      <dgm:t>
        <a:bodyPr/>
        <a:lstStyle/>
        <a:p>
          <a:r>
            <a:rPr lang="en-ID" sz="1500" b="1" dirty="0">
              <a:latin typeface="Lato Light"/>
            </a:rPr>
            <a:t>2. </a:t>
          </a:r>
          <a:r>
            <a:rPr lang="en-ID" sz="1500" b="1" dirty="0" err="1">
              <a:latin typeface="Lato Light"/>
            </a:rPr>
            <a:t>Karbohidrat</a:t>
          </a:r>
          <a:r>
            <a:rPr lang="en-ID" sz="1500" b="1" dirty="0">
              <a:latin typeface="Lato Light"/>
            </a:rPr>
            <a:t> </a:t>
          </a:r>
          <a:r>
            <a:rPr lang="en-ID" sz="1500" b="1" dirty="0" err="1">
              <a:latin typeface="Lato Light"/>
            </a:rPr>
            <a:t>Kompleks</a:t>
          </a:r>
          <a:r>
            <a:rPr lang="en-ID" sz="1500" b="1" dirty="0">
              <a:latin typeface="Lato Light"/>
            </a:rPr>
            <a:t> </a:t>
          </a:r>
          <a:r>
            <a:rPr lang="en-ID" sz="1500" dirty="0" err="1">
              <a:latin typeface="Lato Light"/>
            </a:rPr>
            <a:t>Adalah</a:t>
          </a:r>
          <a:r>
            <a:rPr lang="en-ID" sz="1500" dirty="0">
              <a:latin typeface="Lato Light"/>
            </a:rPr>
            <a:t> </a:t>
          </a:r>
          <a:r>
            <a:rPr lang="en-ID" sz="1500" dirty="0" err="1">
              <a:latin typeface="Lato Light"/>
            </a:rPr>
            <a:t>Karbohidrat</a:t>
          </a:r>
          <a:r>
            <a:rPr lang="en-ID" sz="1500" dirty="0">
              <a:latin typeface="Lato Light"/>
            </a:rPr>
            <a:t> </a:t>
          </a:r>
          <a:r>
            <a:rPr lang="en-ID" sz="1500" dirty="0" err="1">
              <a:latin typeface="Lato Light"/>
            </a:rPr>
            <a:t>harus</a:t>
          </a:r>
          <a:r>
            <a:rPr lang="en-ID" sz="1500" dirty="0">
              <a:latin typeface="Lato Light"/>
            </a:rPr>
            <a:t> </a:t>
          </a:r>
          <a:r>
            <a:rPr lang="en-ID" sz="1500" dirty="0" err="1">
              <a:latin typeface="Lato Light"/>
            </a:rPr>
            <a:t>diolah</a:t>
          </a:r>
          <a:r>
            <a:rPr lang="en-ID" sz="1500" dirty="0">
              <a:latin typeface="Lato Light"/>
            </a:rPr>
            <a:t> </a:t>
          </a:r>
          <a:r>
            <a:rPr lang="en-ID" sz="1500" dirty="0" err="1">
              <a:latin typeface="Lato Light"/>
            </a:rPr>
            <a:t>menjadi</a:t>
          </a:r>
          <a:r>
            <a:rPr lang="en-ID" sz="1500" dirty="0">
              <a:latin typeface="Lato Light"/>
            </a:rPr>
            <a:t> </a:t>
          </a:r>
          <a:r>
            <a:rPr lang="en-ID" sz="1500" dirty="0" err="1">
              <a:latin typeface="Lato Light"/>
            </a:rPr>
            <a:t>karohidrat</a:t>
          </a:r>
          <a:r>
            <a:rPr lang="en-ID" sz="1500" dirty="0">
              <a:latin typeface="Lato Light"/>
            </a:rPr>
            <a:t> simple </a:t>
          </a:r>
          <a:r>
            <a:rPr lang="en-ID" sz="1500" dirty="0" err="1">
              <a:latin typeface="Lato Light"/>
            </a:rPr>
            <a:t>terlebih</a:t>
          </a:r>
          <a:r>
            <a:rPr lang="en-ID" sz="1500" dirty="0">
              <a:latin typeface="Lato Light"/>
            </a:rPr>
            <a:t> </a:t>
          </a:r>
          <a:r>
            <a:rPr lang="en-ID" sz="1500" dirty="0" err="1">
              <a:latin typeface="Lato Light"/>
            </a:rPr>
            <a:t>dahulu</a:t>
          </a:r>
          <a:r>
            <a:rPr lang="en-ID" sz="1500" dirty="0">
              <a:latin typeface="Lato Light"/>
            </a:rPr>
            <a:t> agar </a:t>
          </a:r>
          <a:r>
            <a:rPr lang="en-ID" sz="1500" dirty="0" err="1">
              <a:latin typeface="Lato Light"/>
            </a:rPr>
            <a:t>dapat</a:t>
          </a:r>
          <a:r>
            <a:rPr lang="en-ID" sz="1500" dirty="0">
              <a:latin typeface="Lato Light"/>
            </a:rPr>
            <a:t> </a:t>
          </a:r>
          <a:r>
            <a:rPr lang="en-ID" sz="1500" dirty="0" err="1">
              <a:latin typeface="Lato Light"/>
            </a:rPr>
            <a:t>diproses</a:t>
          </a:r>
          <a:r>
            <a:rPr lang="en-ID" sz="1500" dirty="0">
              <a:latin typeface="Lato Light"/>
            </a:rPr>
            <a:t> </a:t>
          </a:r>
          <a:r>
            <a:rPr lang="en-ID" sz="1500" dirty="0" err="1">
              <a:latin typeface="Lato Light"/>
            </a:rPr>
            <a:t>menjadi</a:t>
          </a:r>
          <a:r>
            <a:rPr lang="en-ID" sz="1500" dirty="0">
              <a:latin typeface="Lato Light"/>
            </a:rPr>
            <a:t> </a:t>
          </a:r>
          <a:r>
            <a:rPr lang="en-ID" sz="1500" dirty="0" err="1">
              <a:latin typeface="Lato Light"/>
            </a:rPr>
            <a:t>energi</a:t>
          </a:r>
          <a:r>
            <a:rPr lang="en-ID" sz="1500" dirty="0">
              <a:latin typeface="Lato Light"/>
            </a:rPr>
            <a:t> </a:t>
          </a:r>
          <a:r>
            <a:rPr lang="en-ID" sz="1500" dirty="0" err="1">
              <a:latin typeface="Lato Light"/>
            </a:rPr>
            <a:t>Karbohidrat</a:t>
          </a:r>
          <a:r>
            <a:rPr lang="en-ID" sz="1500" dirty="0">
              <a:latin typeface="Lato Light"/>
            </a:rPr>
            <a:t> </a:t>
          </a:r>
          <a:r>
            <a:rPr lang="en-ID" sz="1600" dirty="0" err="1">
              <a:latin typeface="Lato Light"/>
            </a:rPr>
            <a:t>kompleks</a:t>
          </a:r>
          <a:r>
            <a:rPr lang="en-ID" sz="1500" dirty="0">
              <a:latin typeface="Lato Light"/>
            </a:rPr>
            <a:t> </a:t>
          </a:r>
          <a:r>
            <a:rPr lang="en-ID" sz="1500" dirty="0" err="1">
              <a:latin typeface="Lato Light"/>
            </a:rPr>
            <a:t>dapat</a:t>
          </a:r>
          <a:r>
            <a:rPr lang="en-ID" sz="1500" dirty="0">
              <a:latin typeface="Lato Light"/>
            </a:rPr>
            <a:t> </a:t>
          </a:r>
          <a:r>
            <a:rPr lang="en-ID" sz="1500" dirty="0" err="1">
              <a:latin typeface="Lato Light"/>
            </a:rPr>
            <a:t>ditemukan</a:t>
          </a:r>
          <a:r>
            <a:rPr lang="en-ID" sz="1500" dirty="0">
              <a:latin typeface="Lato Light"/>
            </a:rPr>
            <a:t> di </a:t>
          </a:r>
          <a:r>
            <a:rPr lang="en-ID" sz="1500" dirty="0" err="1">
              <a:latin typeface="Lato Light"/>
            </a:rPr>
            <a:t>dalam</a:t>
          </a:r>
          <a:r>
            <a:rPr lang="en-ID" sz="1500" dirty="0">
              <a:latin typeface="Lato Light"/>
            </a:rPr>
            <a:t> roti, </a:t>
          </a:r>
          <a:r>
            <a:rPr lang="en-ID" sz="1500" dirty="0" err="1">
              <a:latin typeface="Lato Light"/>
            </a:rPr>
            <a:t>sereal</a:t>
          </a:r>
          <a:r>
            <a:rPr lang="en-ID" sz="1500" dirty="0">
              <a:latin typeface="Lato Light"/>
            </a:rPr>
            <a:t>, </a:t>
          </a:r>
          <a:r>
            <a:rPr lang="en-ID" sz="1500" dirty="0" err="1">
              <a:latin typeface="Lato Light"/>
            </a:rPr>
            <a:t>kentang</a:t>
          </a:r>
          <a:r>
            <a:rPr lang="en-ID" sz="1500" dirty="0">
              <a:latin typeface="Lato Light"/>
            </a:rPr>
            <a:t>, pasta, </a:t>
          </a:r>
          <a:r>
            <a:rPr lang="en-ID" sz="1500" dirty="0" err="1">
              <a:latin typeface="Lato Light"/>
            </a:rPr>
            <a:t>beras</a:t>
          </a:r>
          <a:r>
            <a:rPr lang="en-ID" sz="1500" dirty="0">
              <a:latin typeface="Lato Light"/>
            </a:rPr>
            <a:t>, dan </a:t>
          </a:r>
          <a:r>
            <a:rPr lang="en-ID" sz="1500" dirty="0" err="1">
              <a:latin typeface="Lato Light"/>
            </a:rPr>
            <a:t>biji</a:t>
          </a:r>
          <a:r>
            <a:rPr lang="en-ID" sz="1500" dirty="0">
              <a:latin typeface="Lato Light"/>
            </a:rPr>
            <a:t> – </a:t>
          </a:r>
          <a:r>
            <a:rPr lang="en-ID" sz="1500" dirty="0" err="1">
              <a:latin typeface="Lato Light"/>
            </a:rPr>
            <a:t>bijian</a:t>
          </a:r>
          <a:r>
            <a:rPr lang="en-ID" sz="1500" dirty="0">
              <a:latin typeface="Lato Light"/>
            </a:rPr>
            <a:t> </a:t>
          </a:r>
          <a:r>
            <a:rPr lang="en-ID" sz="1500" dirty="0" err="1">
              <a:latin typeface="Lato Light"/>
            </a:rPr>
            <a:t>lainnya</a:t>
          </a:r>
          <a:r>
            <a:rPr lang="en-ID" sz="1500" dirty="0">
              <a:latin typeface="Lato Light"/>
            </a:rPr>
            <a:t>.</a:t>
          </a:r>
          <a:endParaRPr lang="en-ID" sz="1500" dirty="0"/>
        </a:p>
      </dgm:t>
    </dgm:pt>
    <dgm:pt modelId="{39C194BA-55AA-449C-A949-84F817B1C7DB}" type="parTrans" cxnId="{024035FC-0151-4FD0-82B2-BFA65FEBFA2A}">
      <dgm:prSet/>
      <dgm:spPr/>
      <dgm:t>
        <a:bodyPr/>
        <a:lstStyle/>
        <a:p>
          <a:endParaRPr lang="en-ID"/>
        </a:p>
      </dgm:t>
    </dgm:pt>
    <dgm:pt modelId="{161F069B-D764-4C8B-802A-7E8F6E2979F9}" type="sibTrans" cxnId="{024035FC-0151-4FD0-82B2-BFA65FEBFA2A}">
      <dgm:prSet/>
      <dgm:spPr/>
      <dgm:t>
        <a:bodyPr/>
        <a:lstStyle/>
        <a:p>
          <a:endParaRPr lang="en-ID"/>
        </a:p>
      </dgm:t>
    </dgm:pt>
    <dgm:pt modelId="{AF7A95FE-5A61-4809-8A67-102950AAD28C}" type="pres">
      <dgm:prSet presAssocID="{4D03B680-569C-4B2F-858F-4283EDA8E8D0}" presName="Name0" presStyleCnt="0">
        <dgm:presLayoutVars>
          <dgm:dir/>
          <dgm:resizeHandles val="exact"/>
        </dgm:presLayoutVars>
      </dgm:prSet>
      <dgm:spPr/>
    </dgm:pt>
    <dgm:pt modelId="{ECD9BD17-C7EC-4B84-8398-D65C04F79CC9}" type="pres">
      <dgm:prSet presAssocID="{42A42441-9E08-41C2-9E86-C24A366398B1}" presName="compNode" presStyleCnt="0"/>
      <dgm:spPr/>
    </dgm:pt>
    <dgm:pt modelId="{57C80DBE-4E93-49E1-985F-800F622D1943}" type="pres">
      <dgm:prSet presAssocID="{42A42441-9E08-41C2-9E86-C24A366398B1}" presName="pictRect" presStyleLbl="node1" presStyleIdx="0" presStyleCnt="2"/>
      <dgm:spPr>
        <a:blipFill rotWithShape="1">
          <a:blip xmlns:r="http://schemas.openxmlformats.org/officeDocument/2006/relationships" r:embed="rId1"/>
          <a:srcRect/>
          <a:stretch>
            <a:fillRect l="-2000" r="-2000"/>
          </a:stretch>
        </a:blipFill>
      </dgm:spPr>
    </dgm:pt>
    <dgm:pt modelId="{8B09F912-807B-4C40-A3CC-6607B92225C7}" type="pres">
      <dgm:prSet presAssocID="{42A42441-9E08-41C2-9E86-C24A366398B1}" presName="textRect" presStyleLbl="revTx" presStyleIdx="0" presStyleCnt="2">
        <dgm:presLayoutVars>
          <dgm:bulletEnabled val="1"/>
        </dgm:presLayoutVars>
      </dgm:prSet>
      <dgm:spPr/>
    </dgm:pt>
    <dgm:pt modelId="{22C5B626-F247-4354-BDFE-D9BBC85517FA}" type="pres">
      <dgm:prSet presAssocID="{8087A5F8-B9DC-4A74-A8A7-9D4388E5E3FD}" presName="sibTrans" presStyleLbl="sibTrans2D1" presStyleIdx="0" presStyleCnt="0"/>
      <dgm:spPr/>
    </dgm:pt>
    <dgm:pt modelId="{85CC9B94-4F1F-4B02-BA90-7F87D85449A5}" type="pres">
      <dgm:prSet presAssocID="{5486A2E8-1848-4499-BE82-42DD41330AA4}" presName="compNode" presStyleCnt="0"/>
      <dgm:spPr/>
    </dgm:pt>
    <dgm:pt modelId="{B1341830-A53D-4EE6-B9E6-FECF3228D7B8}" type="pres">
      <dgm:prSet presAssocID="{5486A2E8-1848-4499-BE82-42DD41330AA4}" presName="pictRect" presStyleLbl="node1" presStyleIdx="1" presStyleCnt="2"/>
      <dgm:spPr>
        <a:blipFill rotWithShape="1">
          <a:blip xmlns:r="http://schemas.openxmlformats.org/officeDocument/2006/relationships" r:embed="rId2"/>
          <a:srcRect/>
          <a:stretch>
            <a:fillRect l="-2000" r="-2000"/>
          </a:stretch>
        </a:blipFill>
      </dgm:spPr>
    </dgm:pt>
    <dgm:pt modelId="{40DB8637-35B2-4671-B931-F920911FCB64}" type="pres">
      <dgm:prSet presAssocID="{5486A2E8-1848-4499-BE82-42DD41330AA4}" presName="textRect" presStyleLbl="revTx" presStyleIdx="1" presStyleCnt="2">
        <dgm:presLayoutVars>
          <dgm:bulletEnabled val="1"/>
        </dgm:presLayoutVars>
      </dgm:prSet>
      <dgm:spPr/>
    </dgm:pt>
  </dgm:ptLst>
  <dgm:cxnLst>
    <dgm:cxn modelId="{9144C801-5C9E-4F04-A8A4-ACCAE4062F69}" type="presOf" srcId="{4D03B680-569C-4B2F-858F-4283EDA8E8D0}" destId="{AF7A95FE-5A61-4809-8A67-102950AAD28C}" srcOrd="0" destOrd="0" presId="urn:microsoft.com/office/officeart/2005/8/layout/pList1"/>
    <dgm:cxn modelId="{4D886083-B80D-400E-B867-A4BB5FCE6A68}" srcId="{4D03B680-569C-4B2F-858F-4283EDA8E8D0}" destId="{42A42441-9E08-41C2-9E86-C24A366398B1}" srcOrd="0" destOrd="0" parTransId="{7D6D71E5-B34F-4022-92DE-E0DDD005ACD1}" sibTransId="{8087A5F8-B9DC-4A74-A8A7-9D4388E5E3FD}"/>
    <dgm:cxn modelId="{34122EA0-3ACB-4A2E-BD1A-62B3966B31BE}" type="presOf" srcId="{42A42441-9E08-41C2-9E86-C24A366398B1}" destId="{8B09F912-807B-4C40-A3CC-6607B92225C7}" srcOrd="0" destOrd="0" presId="urn:microsoft.com/office/officeart/2005/8/layout/pList1"/>
    <dgm:cxn modelId="{6760A3A4-A8F0-4CF9-95CA-76D73B1E5041}" type="presOf" srcId="{8087A5F8-B9DC-4A74-A8A7-9D4388E5E3FD}" destId="{22C5B626-F247-4354-BDFE-D9BBC85517FA}" srcOrd="0" destOrd="0" presId="urn:microsoft.com/office/officeart/2005/8/layout/pList1"/>
    <dgm:cxn modelId="{1E23CDE5-CB9C-4F0D-9929-EC839D71C572}" type="presOf" srcId="{5486A2E8-1848-4499-BE82-42DD41330AA4}" destId="{40DB8637-35B2-4671-B931-F920911FCB64}" srcOrd="0" destOrd="0" presId="urn:microsoft.com/office/officeart/2005/8/layout/pList1"/>
    <dgm:cxn modelId="{024035FC-0151-4FD0-82B2-BFA65FEBFA2A}" srcId="{4D03B680-569C-4B2F-858F-4283EDA8E8D0}" destId="{5486A2E8-1848-4499-BE82-42DD41330AA4}" srcOrd="1" destOrd="0" parTransId="{39C194BA-55AA-449C-A949-84F817B1C7DB}" sibTransId="{161F069B-D764-4C8B-802A-7E8F6E2979F9}"/>
    <dgm:cxn modelId="{FBF2410F-E45E-46B8-B2B4-998469306737}" type="presParOf" srcId="{AF7A95FE-5A61-4809-8A67-102950AAD28C}" destId="{ECD9BD17-C7EC-4B84-8398-D65C04F79CC9}" srcOrd="0" destOrd="0" presId="urn:microsoft.com/office/officeart/2005/8/layout/pList1"/>
    <dgm:cxn modelId="{C1D32C4E-7BF2-48BD-AA5B-2E1DE35A7F7F}" type="presParOf" srcId="{ECD9BD17-C7EC-4B84-8398-D65C04F79CC9}" destId="{57C80DBE-4E93-49E1-985F-800F622D1943}" srcOrd="0" destOrd="0" presId="urn:microsoft.com/office/officeart/2005/8/layout/pList1"/>
    <dgm:cxn modelId="{1ACFF872-48D8-42E8-A2CB-7F8AFB11E72A}" type="presParOf" srcId="{ECD9BD17-C7EC-4B84-8398-D65C04F79CC9}" destId="{8B09F912-807B-4C40-A3CC-6607B92225C7}" srcOrd="1" destOrd="0" presId="urn:microsoft.com/office/officeart/2005/8/layout/pList1"/>
    <dgm:cxn modelId="{EB637F5E-0A10-4CC0-BF02-F7D4958870BA}" type="presParOf" srcId="{AF7A95FE-5A61-4809-8A67-102950AAD28C}" destId="{22C5B626-F247-4354-BDFE-D9BBC85517FA}" srcOrd="1" destOrd="0" presId="urn:microsoft.com/office/officeart/2005/8/layout/pList1"/>
    <dgm:cxn modelId="{73FC758D-9DED-48D2-8D25-65634BBDD196}" type="presParOf" srcId="{AF7A95FE-5A61-4809-8A67-102950AAD28C}" destId="{85CC9B94-4F1F-4B02-BA90-7F87D85449A5}" srcOrd="2" destOrd="0" presId="urn:microsoft.com/office/officeart/2005/8/layout/pList1"/>
    <dgm:cxn modelId="{CC1C1139-584D-4C2A-8D0D-14FC15A7F64F}" type="presParOf" srcId="{85CC9B94-4F1F-4B02-BA90-7F87D85449A5}" destId="{B1341830-A53D-4EE6-B9E6-FECF3228D7B8}" srcOrd="0" destOrd="0" presId="urn:microsoft.com/office/officeart/2005/8/layout/pList1"/>
    <dgm:cxn modelId="{1FE299E4-8185-4069-A7CC-B47CD55DBE6C}" type="presParOf" srcId="{85CC9B94-4F1F-4B02-BA90-7F87D85449A5}" destId="{40DB8637-35B2-4671-B931-F920911FCB64}"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03B680-569C-4B2F-858F-4283EDA8E8D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42A42441-9E08-41C2-9E86-C24A366398B1}">
      <dgm:prSet phldrT="[Text]" custT="1"/>
      <dgm:spPr/>
      <dgm:t>
        <a:bodyPr/>
        <a:lstStyle/>
        <a:p>
          <a:pPr algn="ctr"/>
          <a:r>
            <a:rPr lang="en-ID" sz="2000" dirty="0">
              <a:latin typeface="Comic Sans MS" panose="030F0702030302020204" pitchFamily="66" charset="0"/>
            </a:rPr>
            <a:t>1. Protein </a:t>
          </a:r>
          <a:r>
            <a:rPr lang="en-ID" sz="2000" dirty="0" err="1">
              <a:latin typeface="Comic Sans MS" panose="030F0702030302020204" pitchFamily="66" charset="0"/>
            </a:rPr>
            <a:t>nabati</a:t>
          </a:r>
          <a:r>
            <a:rPr lang="en-ID" sz="2000" dirty="0">
              <a:latin typeface="Comic Sans MS" panose="030F0702030302020204" pitchFamily="66" charset="0"/>
            </a:rPr>
            <a:t> </a:t>
          </a:r>
          <a:r>
            <a:rPr lang="en-ID" sz="2000" dirty="0" err="1">
              <a:latin typeface="Comic Sans MS" panose="030F0702030302020204" pitchFamily="66" charset="0"/>
            </a:rPr>
            <a:t>dihasilkan</a:t>
          </a:r>
          <a:r>
            <a:rPr lang="en-ID" sz="2000" dirty="0">
              <a:latin typeface="Comic Sans MS" panose="030F0702030302020204" pitchFamily="66" charset="0"/>
            </a:rPr>
            <a:t> </a:t>
          </a:r>
          <a:r>
            <a:rPr lang="en-ID" sz="2000" dirty="0" err="1">
              <a:latin typeface="Comic Sans MS" panose="030F0702030302020204" pitchFamily="66" charset="0"/>
            </a:rPr>
            <a:t>dari</a:t>
          </a:r>
          <a:r>
            <a:rPr lang="en-ID" sz="2000" dirty="0">
              <a:latin typeface="Comic Sans MS" panose="030F0702030302020204" pitchFamily="66" charset="0"/>
            </a:rPr>
            <a:t> </a:t>
          </a:r>
          <a:r>
            <a:rPr lang="en-ID" sz="2000" dirty="0" err="1">
              <a:latin typeface="Comic Sans MS" panose="030F0702030302020204" pitchFamily="66" charset="0"/>
            </a:rPr>
            <a:t>kacangan-kacangan</a:t>
          </a:r>
          <a:br>
            <a:rPr lang="en-ID" sz="2000" dirty="0">
              <a:latin typeface="Comic Sans MS" panose="030F0702030302020204" pitchFamily="66" charset="0"/>
            </a:rPr>
          </a:br>
          <a:endParaRPr lang="en-ID" sz="2000" dirty="0">
            <a:latin typeface="Comic Sans MS" panose="030F0702030302020204" pitchFamily="66" charset="0"/>
          </a:endParaRPr>
        </a:p>
      </dgm:t>
    </dgm:pt>
    <dgm:pt modelId="{7D6D71E5-B34F-4022-92DE-E0DDD005ACD1}" type="parTrans" cxnId="{4D886083-B80D-400E-B867-A4BB5FCE6A68}">
      <dgm:prSet/>
      <dgm:spPr/>
      <dgm:t>
        <a:bodyPr/>
        <a:lstStyle/>
        <a:p>
          <a:endParaRPr lang="en-ID"/>
        </a:p>
      </dgm:t>
    </dgm:pt>
    <dgm:pt modelId="{8087A5F8-B9DC-4A74-A8A7-9D4388E5E3FD}" type="sibTrans" cxnId="{4D886083-B80D-400E-B867-A4BB5FCE6A68}">
      <dgm:prSet/>
      <dgm:spPr/>
      <dgm:t>
        <a:bodyPr/>
        <a:lstStyle/>
        <a:p>
          <a:endParaRPr lang="en-ID"/>
        </a:p>
      </dgm:t>
    </dgm:pt>
    <dgm:pt modelId="{5486A2E8-1848-4499-BE82-42DD41330AA4}">
      <dgm:prSet phldrT="[Text]" custT="1"/>
      <dgm:spPr/>
      <dgm:t>
        <a:bodyPr/>
        <a:lstStyle/>
        <a:p>
          <a:pPr algn="ctr"/>
          <a:r>
            <a:rPr lang="en-ID" sz="2000" dirty="0">
              <a:latin typeface="Comic Sans MS" panose="030F0702030302020204" pitchFamily="66" charset="0"/>
            </a:rPr>
            <a:t>2. Protein </a:t>
          </a:r>
          <a:r>
            <a:rPr lang="en-ID" sz="2000" dirty="0" err="1">
              <a:latin typeface="Comic Sans MS" panose="030F0702030302020204" pitchFamily="66" charset="0"/>
            </a:rPr>
            <a:t>hewani</a:t>
          </a:r>
          <a:r>
            <a:rPr lang="en-ID" sz="2000" dirty="0">
              <a:latin typeface="Comic Sans MS" panose="030F0702030302020204" pitchFamily="66" charset="0"/>
            </a:rPr>
            <a:t> </a:t>
          </a:r>
          <a:r>
            <a:rPr lang="en-ID" sz="2000" dirty="0" err="1">
              <a:latin typeface="Comic Sans MS" panose="030F0702030302020204" pitchFamily="66" charset="0"/>
            </a:rPr>
            <a:t>dihasilkan</a:t>
          </a:r>
          <a:r>
            <a:rPr lang="en-ID" sz="2000" dirty="0">
              <a:latin typeface="Comic Sans MS" panose="030F0702030302020204" pitchFamily="66" charset="0"/>
            </a:rPr>
            <a:t> </a:t>
          </a:r>
          <a:r>
            <a:rPr lang="en-ID" sz="2000" dirty="0" err="1">
              <a:latin typeface="Comic Sans MS" panose="030F0702030302020204" pitchFamily="66" charset="0"/>
            </a:rPr>
            <a:t>dari</a:t>
          </a:r>
          <a:r>
            <a:rPr lang="en-ID" sz="2000" dirty="0">
              <a:latin typeface="Comic Sans MS" panose="030F0702030302020204" pitchFamily="66" charset="0"/>
            </a:rPr>
            <a:t> </a:t>
          </a:r>
          <a:r>
            <a:rPr lang="en-ID" sz="2000" dirty="0" err="1">
              <a:latin typeface="Comic Sans MS" panose="030F0702030302020204" pitchFamily="66" charset="0"/>
            </a:rPr>
            <a:t>ikan</a:t>
          </a:r>
          <a:r>
            <a:rPr lang="en-ID" sz="2000" dirty="0">
              <a:latin typeface="Comic Sans MS" panose="030F0702030302020204" pitchFamily="66" charset="0"/>
            </a:rPr>
            <a:t>, ungags, </a:t>
          </a:r>
          <a:r>
            <a:rPr lang="en-ID" sz="2000" dirty="0" err="1">
              <a:latin typeface="Comic Sans MS" panose="030F0702030302020204" pitchFamily="66" charset="0"/>
            </a:rPr>
            <a:t>daging</a:t>
          </a:r>
          <a:r>
            <a:rPr lang="en-ID" sz="2000" dirty="0">
              <a:latin typeface="Comic Sans MS" panose="030F0702030302020204" pitchFamily="66" charset="0"/>
            </a:rPr>
            <a:t>, </a:t>
          </a:r>
          <a:r>
            <a:rPr lang="en-ID" sz="2000" dirty="0" err="1">
              <a:latin typeface="Comic Sans MS" panose="030F0702030302020204" pitchFamily="66" charset="0"/>
            </a:rPr>
            <a:t>telur</a:t>
          </a:r>
          <a:r>
            <a:rPr lang="en-ID" sz="2000" dirty="0">
              <a:latin typeface="Comic Sans MS" panose="030F0702030302020204" pitchFamily="66" charset="0"/>
            </a:rPr>
            <a:t>, </a:t>
          </a:r>
          <a:r>
            <a:rPr lang="en-ID" sz="2000" dirty="0" err="1">
              <a:latin typeface="Comic Sans MS" panose="030F0702030302020204" pitchFamily="66" charset="0"/>
            </a:rPr>
            <a:t>susu</a:t>
          </a:r>
          <a:r>
            <a:rPr lang="en-ID" sz="2000" dirty="0">
              <a:latin typeface="Comic Sans MS" panose="030F0702030302020204" pitchFamily="66" charset="0"/>
            </a:rPr>
            <a:t> dan </a:t>
          </a:r>
          <a:r>
            <a:rPr lang="en-ID" sz="2000" dirty="0" err="1">
              <a:latin typeface="Comic Sans MS" panose="030F0702030302020204" pitchFamily="66" charset="0"/>
            </a:rPr>
            <a:t>olahannya</a:t>
          </a:r>
          <a:r>
            <a:rPr lang="en-ID" sz="2000" dirty="0">
              <a:latin typeface="Comic Sans MS" panose="030F0702030302020204" pitchFamily="66" charset="0"/>
            </a:rPr>
            <a:t>. </a:t>
          </a:r>
          <a:br>
            <a:rPr lang="en-ID" sz="1600" dirty="0"/>
          </a:br>
          <a:endParaRPr lang="en-ID" sz="1600" dirty="0"/>
        </a:p>
      </dgm:t>
    </dgm:pt>
    <dgm:pt modelId="{39C194BA-55AA-449C-A949-84F817B1C7DB}" type="parTrans" cxnId="{024035FC-0151-4FD0-82B2-BFA65FEBFA2A}">
      <dgm:prSet/>
      <dgm:spPr/>
      <dgm:t>
        <a:bodyPr/>
        <a:lstStyle/>
        <a:p>
          <a:endParaRPr lang="en-ID"/>
        </a:p>
      </dgm:t>
    </dgm:pt>
    <dgm:pt modelId="{161F069B-D764-4C8B-802A-7E8F6E2979F9}" type="sibTrans" cxnId="{024035FC-0151-4FD0-82B2-BFA65FEBFA2A}">
      <dgm:prSet/>
      <dgm:spPr/>
      <dgm:t>
        <a:bodyPr/>
        <a:lstStyle/>
        <a:p>
          <a:endParaRPr lang="en-ID"/>
        </a:p>
      </dgm:t>
    </dgm:pt>
    <dgm:pt modelId="{AF7A95FE-5A61-4809-8A67-102950AAD28C}" type="pres">
      <dgm:prSet presAssocID="{4D03B680-569C-4B2F-858F-4283EDA8E8D0}" presName="Name0" presStyleCnt="0">
        <dgm:presLayoutVars>
          <dgm:dir/>
          <dgm:resizeHandles val="exact"/>
        </dgm:presLayoutVars>
      </dgm:prSet>
      <dgm:spPr/>
    </dgm:pt>
    <dgm:pt modelId="{ECD9BD17-C7EC-4B84-8398-D65C04F79CC9}" type="pres">
      <dgm:prSet presAssocID="{42A42441-9E08-41C2-9E86-C24A366398B1}" presName="compNode" presStyleCnt="0"/>
      <dgm:spPr/>
    </dgm:pt>
    <dgm:pt modelId="{57C80DBE-4E93-49E1-985F-800F622D1943}" type="pres">
      <dgm:prSet presAssocID="{42A42441-9E08-41C2-9E86-C24A366398B1}" presName="pictRect" presStyleLbl="node1" presStyleIdx="0" presStyleCnt="2"/>
      <dgm:spPr>
        <a:blipFill rotWithShape="1">
          <a:blip xmlns:r="http://schemas.openxmlformats.org/officeDocument/2006/relationships" r:embed="rId1"/>
          <a:srcRect/>
          <a:stretch>
            <a:fillRect l="-9000" r="-9000"/>
          </a:stretch>
        </a:blipFill>
      </dgm:spPr>
    </dgm:pt>
    <dgm:pt modelId="{8B09F912-807B-4C40-A3CC-6607B92225C7}" type="pres">
      <dgm:prSet presAssocID="{42A42441-9E08-41C2-9E86-C24A366398B1}" presName="textRect" presStyleLbl="revTx" presStyleIdx="0" presStyleCnt="2" custScaleX="117750">
        <dgm:presLayoutVars>
          <dgm:bulletEnabled val="1"/>
        </dgm:presLayoutVars>
      </dgm:prSet>
      <dgm:spPr/>
    </dgm:pt>
    <dgm:pt modelId="{22C5B626-F247-4354-BDFE-D9BBC85517FA}" type="pres">
      <dgm:prSet presAssocID="{8087A5F8-B9DC-4A74-A8A7-9D4388E5E3FD}" presName="sibTrans" presStyleLbl="sibTrans2D1" presStyleIdx="0" presStyleCnt="0"/>
      <dgm:spPr/>
    </dgm:pt>
    <dgm:pt modelId="{85CC9B94-4F1F-4B02-BA90-7F87D85449A5}" type="pres">
      <dgm:prSet presAssocID="{5486A2E8-1848-4499-BE82-42DD41330AA4}" presName="compNode" presStyleCnt="0"/>
      <dgm:spPr/>
    </dgm:pt>
    <dgm:pt modelId="{B1341830-A53D-4EE6-B9E6-FECF3228D7B8}" type="pres">
      <dgm:prSet presAssocID="{5486A2E8-1848-4499-BE82-42DD41330AA4}" presName="pictRect" presStyleLbl="node1" presStyleIdx="1" presStyleCnt="2"/>
      <dgm:spPr>
        <a:blipFill rotWithShape="1">
          <a:blip xmlns:r="http://schemas.openxmlformats.org/officeDocument/2006/relationships" r:embed="rId2"/>
          <a:srcRect/>
          <a:stretch>
            <a:fillRect l="-2000" r="-2000"/>
          </a:stretch>
        </a:blipFill>
      </dgm:spPr>
    </dgm:pt>
    <dgm:pt modelId="{40DB8637-35B2-4671-B931-F920911FCB64}" type="pres">
      <dgm:prSet presAssocID="{5486A2E8-1848-4499-BE82-42DD41330AA4}" presName="textRect" presStyleLbl="revTx" presStyleIdx="1" presStyleCnt="2" custScaleX="123231">
        <dgm:presLayoutVars>
          <dgm:bulletEnabled val="1"/>
        </dgm:presLayoutVars>
      </dgm:prSet>
      <dgm:spPr/>
    </dgm:pt>
  </dgm:ptLst>
  <dgm:cxnLst>
    <dgm:cxn modelId="{9144C801-5C9E-4F04-A8A4-ACCAE4062F69}" type="presOf" srcId="{4D03B680-569C-4B2F-858F-4283EDA8E8D0}" destId="{AF7A95FE-5A61-4809-8A67-102950AAD28C}" srcOrd="0" destOrd="0" presId="urn:microsoft.com/office/officeart/2005/8/layout/pList1"/>
    <dgm:cxn modelId="{4D886083-B80D-400E-B867-A4BB5FCE6A68}" srcId="{4D03B680-569C-4B2F-858F-4283EDA8E8D0}" destId="{42A42441-9E08-41C2-9E86-C24A366398B1}" srcOrd="0" destOrd="0" parTransId="{7D6D71E5-B34F-4022-92DE-E0DDD005ACD1}" sibTransId="{8087A5F8-B9DC-4A74-A8A7-9D4388E5E3FD}"/>
    <dgm:cxn modelId="{34122EA0-3ACB-4A2E-BD1A-62B3966B31BE}" type="presOf" srcId="{42A42441-9E08-41C2-9E86-C24A366398B1}" destId="{8B09F912-807B-4C40-A3CC-6607B92225C7}" srcOrd="0" destOrd="0" presId="urn:microsoft.com/office/officeart/2005/8/layout/pList1"/>
    <dgm:cxn modelId="{6760A3A4-A8F0-4CF9-95CA-76D73B1E5041}" type="presOf" srcId="{8087A5F8-B9DC-4A74-A8A7-9D4388E5E3FD}" destId="{22C5B626-F247-4354-BDFE-D9BBC85517FA}" srcOrd="0" destOrd="0" presId="urn:microsoft.com/office/officeart/2005/8/layout/pList1"/>
    <dgm:cxn modelId="{1E23CDE5-CB9C-4F0D-9929-EC839D71C572}" type="presOf" srcId="{5486A2E8-1848-4499-BE82-42DD41330AA4}" destId="{40DB8637-35B2-4671-B931-F920911FCB64}" srcOrd="0" destOrd="0" presId="urn:microsoft.com/office/officeart/2005/8/layout/pList1"/>
    <dgm:cxn modelId="{024035FC-0151-4FD0-82B2-BFA65FEBFA2A}" srcId="{4D03B680-569C-4B2F-858F-4283EDA8E8D0}" destId="{5486A2E8-1848-4499-BE82-42DD41330AA4}" srcOrd="1" destOrd="0" parTransId="{39C194BA-55AA-449C-A949-84F817B1C7DB}" sibTransId="{161F069B-D764-4C8B-802A-7E8F6E2979F9}"/>
    <dgm:cxn modelId="{FBF2410F-E45E-46B8-B2B4-998469306737}" type="presParOf" srcId="{AF7A95FE-5A61-4809-8A67-102950AAD28C}" destId="{ECD9BD17-C7EC-4B84-8398-D65C04F79CC9}" srcOrd="0" destOrd="0" presId="urn:microsoft.com/office/officeart/2005/8/layout/pList1"/>
    <dgm:cxn modelId="{C1D32C4E-7BF2-48BD-AA5B-2E1DE35A7F7F}" type="presParOf" srcId="{ECD9BD17-C7EC-4B84-8398-D65C04F79CC9}" destId="{57C80DBE-4E93-49E1-985F-800F622D1943}" srcOrd="0" destOrd="0" presId="urn:microsoft.com/office/officeart/2005/8/layout/pList1"/>
    <dgm:cxn modelId="{1ACFF872-48D8-42E8-A2CB-7F8AFB11E72A}" type="presParOf" srcId="{ECD9BD17-C7EC-4B84-8398-D65C04F79CC9}" destId="{8B09F912-807B-4C40-A3CC-6607B92225C7}" srcOrd="1" destOrd="0" presId="urn:microsoft.com/office/officeart/2005/8/layout/pList1"/>
    <dgm:cxn modelId="{EB637F5E-0A10-4CC0-BF02-F7D4958870BA}" type="presParOf" srcId="{AF7A95FE-5A61-4809-8A67-102950AAD28C}" destId="{22C5B626-F247-4354-BDFE-D9BBC85517FA}" srcOrd="1" destOrd="0" presId="urn:microsoft.com/office/officeart/2005/8/layout/pList1"/>
    <dgm:cxn modelId="{73FC758D-9DED-48D2-8D25-65634BBDD196}" type="presParOf" srcId="{AF7A95FE-5A61-4809-8A67-102950AAD28C}" destId="{85CC9B94-4F1F-4B02-BA90-7F87D85449A5}" srcOrd="2" destOrd="0" presId="urn:microsoft.com/office/officeart/2005/8/layout/pList1"/>
    <dgm:cxn modelId="{CC1C1139-584D-4C2A-8D0D-14FC15A7F64F}" type="presParOf" srcId="{85CC9B94-4F1F-4B02-BA90-7F87D85449A5}" destId="{B1341830-A53D-4EE6-B9E6-FECF3228D7B8}" srcOrd="0" destOrd="0" presId="urn:microsoft.com/office/officeart/2005/8/layout/pList1"/>
    <dgm:cxn modelId="{1FE299E4-8185-4069-A7CC-B47CD55DBE6C}" type="presParOf" srcId="{85CC9B94-4F1F-4B02-BA90-7F87D85449A5}" destId="{40DB8637-35B2-4671-B931-F920911FCB64}"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DE8279-ED97-4FF9-82DF-956FB6E6CF12}"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en-ID"/>
        </a:p>
      </dgm:t>
    </dgm:pt>
    <dgm:pt modelId="{D0EF4756-C50B-49D8-A3B3-65A436A7E67C}">
      <dgm:prSet phldrT="[Text]"/>
      <dgm:spPr/>
      <dgm:t>
        <a:bodyPr/>
        <a:lstStyle/>
        <a:p>
          <a:pPr algn="just"/>
          <a:r>
            <a:rPr lang="en-ID" b="1" i="0" dirty="0" err="1">
              <a:effectLst/>
              <a:latin typeface="Lato Light"/>
              <a:ea typeface="+mn-ea"/>
              <a:cs typeface="+mn-cs"/>
            </a:rPr>
            <a:t>Karbohidrat</a:t>
          </a:r>
          <a:r>
            <a:rPr lang="en-ID" b="1" i="0" dirty="0">
              <a:effectLst/>
              <a:latin typeface="Lato Light"/>
              <a:ea typeface="+mn-ea"/>
              <a:cs typeface="+mn-cs"/>
            </a:rPr>
            <a:t> </a:t>
          </a:r>
          <a:r>
            <a:rPr lang="en-ID" b="1" i="0" dirty="0" err="1">
              <a:effectLst/>
              <a:latin typeface="Lato Light"/>
              <a:ea typeface="+mn-ea"/>
              <a:cs typeface="+mn-cs"/>
            </a:rPr>
            <a:t>adalah</a:t>
          </a:r>
          <a:r>
            <a:rPr lang="en-ID" b="1" i="0" dirty="0">
              <a:effectLst/>
              <a:latin typeface="Lato Light"/>
              <a:ea typeface="+mn-ea"/>
              <a:cs typeface="+mn-cs"/>
            </a:rPr>
            <a:t> </a:t>
          </a:r>
          <a:r>
            <a:rPr lang="en-ID" b="1" i="0" dirty="0" err="1">
              <a:effectLst/>
              <a:latin typeface="Lato Light"/>
              <a:ea typeface="+mn-ea"/>
              <a:cs typeface="+mn-cs"/>
            </a:rPr>
            <a:t>sumber</a:t>
          </a:r>
          <a:r>
            <a:rPr lang="en-ID" b="1" i="0" dirty="0">
              <a:effectLst/>
              <a:latin typeface="Lato Light"/>
              <a:ea typeface="+mn-ea"/>
              <a:cs typeface="+mn-cs"/>
            </a:rPr>
            <a:t> </a:t>
          </a:r>
          <a:r>
            <a:rPr lang="en-ID" b="1" i="0" dirty="0" err="1">
              <a:effectLst/>
              <a:latin typeface="Lato Light"/>
              <a:ea typeface="+mn-ea"/>
              <a:cs typeface="+mn-cs"/>
            </a:rPr>
            <a:t>energi</a:t>
          </a:r>
          <a:r>
            <a:rPr lang="en-ID" b="1" i="0" dirty="0">
              <a:effectLst/>
              <a:latin typeface="Lato Light"/>
              <a:ea typeface="+mn-ea"/>
              <a:cs typeface="+mn-cs"/>
            </a:rPr>
            <a:t> </a:t>
          </a:r>
          <a:r>
            <a:rPr lang="en-ID" b="1" i="0" dirty="0" err="1">
              <a:effectLst/>
              <a:latin typeface="Lato Light"/>
              <a:ea typeface="+mn-ea"/>
              <a:cs typeface="+mn-cs"/>
            </a:rPr>
            <a:t>utama</a:t>
          </a:r>
          <a:r>
            <a:rPr lang="en-ID" b="1" i="0" dirty="0">
              <a:effectLst/>
              <a:latin typeface="Lato Light"/>
              <a:ea typeface="+mn-ea"/>
              <a:cs typeface="+mn-cs"/>
            </a:rPr>
            <a:t> </a:t>
          </a:r>
          <a:r>
            <a:rPr lang="en-ID" b="1" i="0" dirty="0" err="1">
              <a:effectLst/>
              <a:latin typeface="Lato Light"/>
              <a:ea typeface="+mn-ea"/>
              <a:cs typeface="+mn-cs"/>
            </a:rPr>
            <a:t>bagi</a:t>
          </a:r>
          <a:r>
            <a:rPr lang="en-ID" b="1" i="0" dirty="0">
              <a:effectLst/>
              <a:latin typeface="Lato Light"/>
              <a:ea typeface="+mn-ea"/>
              <a:cs typeface="+mn-cs"/>
            </a:rPr>
            <a:t> </a:t>
          </a:r>
          <a:r>
            <a:rPr lang="en-ID" b="1" i="0" dirty="0" err="1">
              <a:effectLst/>
              <a:latin typeface="Lato Light"/>
              <a:ea typeface="+mn-ea"/>
              <a:cs typeface="+mn-cs"/>
            </a:rPr>
            <a:t>tubuh</a:t>
          </a:r>
          <a:r>
            <a:rPr lang="en-ID" b="1" i="0" dirty="0">
              <a:effectLst/>
              <a:latin typeface="Lato Light"/>
              <a:ea typeface="+mn-ea"/>
              <a:cs typeface="+mn-cs"/>
            </a:rPr>
            <a:t>. </a:t>
          </a:r>
          <a:r>
            <a:rPr lang="en-ID" b="0" i="0" dirty="0" err="1">
              <a:effectLst/>
              <a:latin typeface="Lato Light"/>
              <a:ea typeface="+mn-ea"/>
              <a:cs typeface="+mn-cs"/>
            </a:rPr>
            <a:t>Tubuh</a:t>
          </a:r>
          <a:r>
            <a:rPr lang="en-ID" b="0" i="0" dirty="0">
              <a:effectLst/>
              <a:latin typeface="Lato Light"/>
              <a:ea typeface="+mn-ea"/>
              <a:cs typeface="+mn-cs"/>
            </a:rPr>
            <a:t> </a:t>
          </a:r>
          <a:r>
            <a:rPr lang="en-ID" b="0" i="0" dirty="0" err="1">
              <a:effectLst/>
              <a:latin typeface="Lato Light"/>
              <a:ea typeface="+mn-ea"/>
              <a:cs typeface="+mn-cs"/>
            </a:rPr>
            <a:t>mengubah</a:t>
          </a:r>
          <a:r>
            <a:rPr lang="en-ID" b="0" i="0" dirty="0">
              <a:effectLst/>
              <a:latin typeface="Lato Light"/>
              <a:ea typeface="+mn-ea"/>
              <a:cs typeface="+mn-cs"/>
            </a:rPr>
            <a:t> </a:t>
          </a:r>
          <a:r>
            <a:rPr lang="en-ID" b="0" i="0" dirty="0" err="1">
              <a:effectLst/>
              <a:latin typeface="Lato Light"/>
              <a:ea typeface="+mn-ea"/>
              <a:cs typeface="+mn-cs"/>
            </a:rPr>
            <a:t>gula</a:t>
          </a:r>
          <a:r>
            <a:rPr lang="en-ID" b="0" i="0" dirty="0">
              <a:effectLst/>
              <a:latin typeface="Lato Light"/>
              <a:ea typeface="+mn-ea"/>
              <a:cs typeface="+mn-cs"/>
            </a:rPr>
            <a:t> </a:t>
          </a:r>
          <a:r>
            <a:rPr lang="en-ID" b="0" i="0" dirty="0" err="1">
              <a:effectLst/>
              <a:latin typeface="Lato Light"/>
              <a:ea typeface="+mn-ea"/>
              <a:cs typeface="+mn-cs"/>
            </a:rPr>
            <a:t>sederhana</a:t>
          </a:r>
          <a:r>
            <a:rPr lang="en-ID" b="0" i="0" dirty="0">
              <a:effectLst/>
              <a:latin typeface="Lato Light"/>
              <a:ea typeface="+mn-ea"/>
              <a:cs typeface="+mn-cs"/>
            </a:rPr>
            <a:t> dan </a:t>
          </a:r>
          <a:r>
            <a:rPr lang="en-ID" b="0" i="0" dirty="0" err="1">
              <a:effectLst/>
              <a:latin typeface="Lato Light"/>
              <a:ea typeface="+mn-ea"/>
              <a:cs typeface="+mn-cs"/>
            </a:rPr>
            <a:t>pati</a:t>
          </a:r>
          <a:r>
            <a:rPr lang="en-ID" b="0" i="0" dirty="0">
              <a:effectLst/>
              <a:latin typeface="Lato Light"/>
              <a:ea typeface="+mn-ea"/>
              <a:cs typeface="+mn-cs"/>
            </a:rPr>
            <a:t> </a:t>
          </a:r>
          <a:r>
            <a:rPr lang="en-ID" b="0" i="0" dirty="0" err="1">
              <a:effectLst/>
              <a:latin typeface="Lato Light"/>
              <a:ea typeface="+mn-ea"/>
              <a:cs typeface="+mn-cs"/>
            </a:rPr>
            <a:t>kompleks</a:t>
          </a:r>
          <a:r>
            <a:rPr lang="en-ID" b="0" i="0" dirty="0">
              <a:effectLst/>
              <a:latin typeface="Lato Light"/>
              <a:ea typeface="+mn-ea"/>
              <a:cs typeface="+mn-cs"/>
            </a:rPr>
            <a:t> </a:t>
          </a:r>
          <a:r>
            <a:rPr lang="en-ID" b="0" i="0" dirty="0" err="1">
              <a:effectLst/>
              <a:latin typeface="Lato Light"/>
              <a:ea typeface="+mn-ea"/>
              <a:cs typeface="+mn-cs"/>
            </a:rPr>
            <a:t>menjadi</a:t>
          </a:r>
          <a:r>
            <a:rPr lang="en-ID" b="0" i="0" dirty="0">
              <a:effectLst/>
              <a:latin typeface="Lato Light"/>
              <a:ea typeface="+mn-ea"/>
              <a:cs typeface="+mn-cs"/>
            </a:rPr>
            <a:t> </a:t>
          </a:r>
          <a:r>
            <a:rPr lang="en-ID" b="0" i="0" dirty="0" err="1">
              <a:effectLst/>
              <a:latin typeface="Lato Light"/>
              <a:ea typeface="+mn-ea"/>
              <a:cs typeface="+mn-cs"/>
            </a:rPr>
            <a:t>glukosa</a:t>
          </a:r>
          <a:r>
            <a:rPr lang="en-ID" b="0" i="0" dirty="0">
              <a:effectLst/>
              <a:latin typeface="Lato Light"/>
              <a:ea typeface="+mn-ea"/>
              <a:cs typeface="+mn-cs"/>
            </a:rPr>
            <a:t> </a:t>
          </a:r>
          <a:r>
            <a:rPr lang="en-ID" b="0" i="0" dirty="0" err="1">
              <a:effectLst/>
              <a:latin typeface="Lato Light"/>
              <a:ea typeface="+mn-ea"/>
              <a:cs typeface="+mn-cs"/>
            </a:rPr>
            <a:t>untuk</a:t>
          </a:r>
          <a:r>
            <a:rPr lang="en-ID" b="0" i="0" dirty="0">
              <a:effectLst/>
              <a:latin typeface="Lato Light"/>
              <a:ea typeface="+mn-ea"/>
              <a:cs typeface="+mn-cs"/>
            </a:rPr>
            <a:t> </a:t>
          </a:r>
          <a:r>
            <a:rPr lang="en-ID" b="0" i="0" dirty="0" err="1">
              <a:effectLst/>
              <a:latin typeface="Lato Light"/>
              <a:ea typeface="+mn-ea"/>
              <a:cs typeface="+mn-cs"/>
            </a:rPr>
            <a:t>dijadikan</a:t>
          </a:r>
          <a:r>
            <a:rPr lang="en-ID" b="0" i="0" dirty="0">
              <a:effectLst/>
              <a:latin typeface="Lato Light"/>
              <a:ea typeface="+mn-ea"/>
              <a:cs typeface="+mn-cs"/>
            </a:rPr>
            <a:t> </a:t>
          </a:r>
          <a:r>
            <a:rPr lang="en-ID" b="0" i="0" dirty="0" err="1">
              <a:effectLst/>
              <a:latin typeface="Lato Light"/>
              <a:ea typeface="+mn-ea"/>
              <a:cs typeface="+mn-cs"/>
            </a:rPr>
            <a:t>sumber</a:t>
          </a:r>
          <a:r>
            <a:rPr lang="en-ID" b="0" i="0" dirty="0">
              <a:effectLst/>
              <a:latin typeface="Lato Light"/>
              <a:ea typeface="+mn-ea"/>
              <a:cs typeface="+mn-cs"/>
            </a:rPr>
            <a:t> </a:t>
          </a:r>
          <a:r>
            <a:rPr lang="en-ID" b="0" i="0" dirty="0" err="1">
              <a:effectLst/>
              <a:latin typeface="Lato Light"/>
              <a:ea typeface="+mn-ea"/>
              <a:cs typeface="+mn-cs"/>
            </a:rPr>
            <a:t>energi</a:t>
          </a:r>
          <a:r>
            <a:rPr lang="en-ID" b="0" i="0" dirty="0">
              <a:effectLst/>
              <a:latin typeface="Lato Light"/>
              <a:ea typeface="+mn-ea"/>
              <a:cs typeface="+mn-cs"/>
            </a:rPr>
            <a:t> </a:t>
          </a:r>
          <a:r>
            <a:rPr lang="en-ID" b="0" i="0" dirty="0" err="1">
              <a:effectLst/>
              <a:latin typeface="Lato Light"/>
              <a:ea typeface="+mn-ea"/>
              <a:cs typeface="+mn-cs"/>
            </a:rPr>
            <a:t>sel</a:t>
          </a:r>
          <a:r>
            <a:rPr lang="en-ID" b="0" i="0" dirty="0">
              <a:effectLst/>
              <a:latin typeface="Lato Light"/>
              <a:ea typeface="+mn-ea"/>
              <a:cs typeface="+mn-cs"/>
            </a:rPr>
            <a:t> </a:t>
          </a:r>
          <a:r>
            <a:rPr lang="en-ID" b="0" i="0" dirty="0" err="1">
              <a:effectLst/>
              <a:latin typeface="Lato Light"/>
              <a:ea typeface="+mn-ea"/>
              <a:cs typeface="+mn-cs"/>
            </a:rPr>
            <a:t>tubuh</a:t>
          </a:r>
          <a:r>
            <a:rPr lang="en-ID" b="0" i="0" dirty="0">
              <a:effectLst/>
              <a:latin typeface="Lato Light"/>
              <a:ea typeface="+mn-ea"/>
              <a:cs typeface="+mn-cs"/>
            </a:rPr>
            <a:t>. </a:t>
          </a:r>
          <a:r>
            <a:rPr lang="en-ID" b="1" i="0" dirty="0" err="1">
              <a:effectLst/>
              <a:latin typeface="Lato Light"/>
              <a:ea typeface="+mn-ea"/>
              <a:cs typeface="+mn-cs"/>
            </a:rPr>
            <a:t>Kelebihan</a:t>
          </a:r>
          <a:r>
            <a:rPr lang="en-ID" b="1" i="0" dirty="0">
              <a:effectLst/>
              <a:latin typeface="Lato Light"/>
              <a:ea typeface="+mn-ea"/>
              <a:cs typeface="+mn-cs"/>
            </a:rPr>
            <a:t> </a:t>
          </a:r>
          <a:r>
            <a:rPr lang="en-ID" b="1" i="0" dirty="0" err="1">
              <a:effectLst/>
              <a:latin typeface="Lato Light"/>
              <a:ea typeface="+mn-ea"/>
              <a:cs typeface="+mn-cs"/>
            </a:rPr>
            <a:t>karbohidrat</a:t>
          </a:r>
          <a:r>
            <a:rPr lang="en-ID" b="1" i="0" dirty="0">
              <a:effectLst/>
              <a:latin typeface="Lato Light"/>
              <a:ea typeface="+mn-ea"/>
              <a:cs typeface="+mn-cs"/>
            </a:rPr>
            <a:t> </a:t>
          </a:r>
          <a:r>
            <a:rPr lang="en-ID" b="1" i="0" dirty="0" err="1">
              <a:effectLst/>
              <a:latin typeface="Lato Light"/>
              <a:ea typeface="+mn-ea"/>
              <a:cs typeface="+mn-cs"/>
            </a:rPr>
            <a:t>akan</a:t>
          </a:r>
          <a:r>
            <a:rPr lang="en-ID" b="1" i="0" dirty="0">
              <a:effectLst/>
              <a:latin typeface="Lato Light"/>
              <a:ea typeface="+mn-ea"/>
              <a:cs typeface="+mn-cs"/>
            </a:rPr>
            <a:t> </a:t>
          </a:r>
          <a:r>
            <a:rPr lang="en-ID" b="1" i="0" dirty="0" err="1">
              <a:effectLst/>
              <a:latin typeface="Lato Light"/>
              <a:ea typeface="+mn-ea"/>
              <a:cs typeface="+mn-cs"/>
            </a:rPr>
            <a:t>menaikkan</a:t>
          </a:r>
          <a:r>
            <a:rPr lang="en-ID" b="1" i="0" dirty="0">
              <a:effectLst/>
              <a:latin typeface="Lato Light"/>
              <a:ea typeface="+mn-ea"/>
              <a:cs typeface="+mn-cs"/>
            </a:rPr>
            <a:t> </a:t>
          </a:r>
          <a:r>
            <a:rPr lang="en-ID" b="1" i="0" dirty="0" err="1">
              <a:effectLst/>
              <a:latin typeface="Lato Light"/>
              <a:ea typeface="+mn-ea"/>
              <a:cs typeface="+mn-cs"/>
            </a:rPr>
            <a:t>berat</a:t>
          </a:r>
          <a:r>
            <a:rPr lang="en-ID" b="1" i="0" dirty="0">
              <a:effectLst/>
              <a:latin typeface="Lato Light"/>
              <a:ea typeface="+mn-ea"/>
              <a:cs typeface="+mn-cs"/>
            </a:rPr>
            <a:t> badan </a:t>
          </a:r>
          <a:r>
            <a:rPr lang="en-ID" b="0" i="0" dirty="0" err="1">
              <a:effectLst/>
              <a:latin typeface="Lato Light"/>
              <a:ea typeface="+mn-ea"/>
              <a:cs typeface="+mn-cs"/>
            </a:rPr>
            <a:t>karena</a:t>
          </a:r>
          <a:r>
            <a:rPr lang="en-ID" b="0" i="0" dirty="0">
              <a:effectLst/>
              <a:latin typeface="Lato Light"/>
              <a:ea typeface="+mn-ea"/>
              <a:cs typeface="+mn-cs"/>
            </a:rPr>
            <a:t> </a:t>
          </a:r>
          <a:r>
            <a:rPr lang="en-ID" b="0" i="0" dirty="0" err="1">
              <a:effectLst/>
              <a:latin typeface="Lato Light"/>
              <a:ea typeface="+mn-ea"/>
              <a:cs typeface="+mn-cs"/>
            </a:rPr>
            <a:t>disimpan</a:t>
          </a:r>
          <a:r>
            <a:rPr lang="en-ID" b="0" i="0" dirty="0">
              <a:effectLst/>
              <a:latin typeface="Lato Light"/>
              <a:ea typeface="+mn-ea"/>
              <a:cs typeface="+mn-cs"/>
            </a:rPr>
            <a:t> oleh </a:t>
          </a:r>
          <a:r>
            <a:rPr lang="en-ID" b="0" i="0" dirty="0" err="1">
              <a:effectLst/>
              <a:latin typeface="Lato Light"/>
              <a:ea typeface="+mn-ea"/>
              <a:cs typeface="+mn-cs"/>
            </a:rPr>
            <a:t>tubuh</a:t>
          </a:r>
          <a:r>
            <a:rPr lang="en-ID" b="0" i="0" dirty="0">
              <a:effectLst/>
              <a:latin typeface="Lato Light"/>
              <a:ea typeface="+mn-ea"/>
              <a:cs typeface="+mn-cs"/>
            </a:rPr>
            <a:t> </a:t>
          </a:r>
          <a:r>
            <a:rPr lang="en-ID" b="0" i="0" dirty="0" err="1">
              <a:effectLst/>
              <a:latin typeface="Lato Light"/>
              <a:ea typeface="+mn-ea"/>
              <a:cs typeface="+mn-cs"/>
            </a:rPr>
            <a:t>dalam</a:t>
          </a:r>
          <a:r>
            <a:rPr lang="en-ID" b="0" i="0" dirty="0">
              <a:effectLst/>
              <a:latin typeface="Lato Light"/>
              <a:ea typeface="+mn-ea"/>
              <a:cs typeface="+mn-cs"/>
            </a:rPr>
            <a:t> </a:t>
          </a:r>
          <a:r>
            <a:rPr lang="en-ID" b="0" i="0" dirty="0" err="1">
              <a:effectLst/>
              <a:latin typeface="Lato Light"/>
              <a:ea typeface="+mn-ea"/>
              <a:cs typeface="+mn-cs"/>
            </a:rPr>
            <a:t>bentuk</a:t>
          </a:r>
          <a:r>
            <a:rPr lang="en-ID" b="0" i="0" dirty="0">
              <a:effectLst/>
              <a:latin typeface="Lato Light"/>
              <a:ea typeface="+mn-ea"/>
              <a:cs typeface="+mn-cs"/>
            </a:rPr>
            <a:t> lemak. </a:t>
          </a:r>
          <a:endParaRPr lang="en-ID" dirty="0"/>
        </a:p>
      </dgm:t>
    </dgm:pt>
    <dgm:pt modelId="{93589FC4-BB50-43BB-8C73-D03E317923B7}" type="parTrans" cxnId="{89562FEC-49B9-4926-8F46-112BD5CB80CE}">
      <dgm:prSet/>
      <dgm:spPr/>
      <dgm:t>
        <a:bodyPr/>
        <a:lstStyle/>
        <a:p>
          <a:endParaRPr lang="en-ID"/>
        </a:p>
      </dgm:t>
    </dgm:pt>
    <dgm:pt modelId="{5F168BB6-8196-43AF-BF1B-49F4BE665623}" type="sibTrans" cxnId="{89562FEC-49B9-4926-8F46-112BD5CB80CE}">
      <dgm:prSet/>
      <dgm:spPr/>
      <dgm:t>
        <a:bodyPr/>
        <a:lstStyle/>
        <a:p>
          <a:endParaRPr lang="en-ID"/>
        </a:p>
      </dgm:t>
    </dgm:pt>
    <dgm:pt modelId="{A9436CCF-C8A6-4B12-8BC7-8CAE29CC4870}">
      <dgm:prSet phldrT="[Text]"/>
      <dgm:spPr/>
      <dgm:t>
        <a:bodyPr/>
        <a:lstStyle/>
        <a:p>
          <a:pPr algn="just"/>
          <a:r>
            <a:rPr lang="en-ID" b="1" i="0" dirty="0">
              <a:solidFill>
                <a:schemeClr val="tx1"/>
              </a:solidFill>
              <a:effectLst/>
              <a:latin typeface="Lato Light"/>
              <a:ea typeface="+mn-ea"/>
              <a:cs typeface="+mn-cs"/>
            </a:rPr>
            <a:t>Protein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berguna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untuk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pertumbuhan</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perbaikan</a:t>
          </a:r>
          <a:r>
            <a:rPr lang="en-ID" b="0" i="0" dirty="0">
              <a:solidFill>
                <a:schemeClr val="tx1"/>
              </a:solidFill>
              <a:effectLst/>
              <a:latin typeface="Lato Light"/>
              <a:ea typeface="+mn-ea"/>
              <a:cs typeface="+mn-cs"/>
            </a:rPr>
            <a:t> sel. </a:t>
          </a:r>
          <a:r>
            <a:rPr lang="en-ID" b="0" i="0" dirty="0" err="1">
              <a:solidFill>
                <a:schemeClr val="tx1"/>
              </a:solidFill>
              <a:effectLst/>
              <a:latin typeface="Lato Light"/>
              <a:ea typeface="+mn-ea"/>
              <a:cs typeface="+mn-cs"/>
            </a:rPr>
            <a:t>Akibat</a:t>
          </a:r>
          <a:r>
            <a:rPr lang="en-ID" b="0" i="0" dirty="0">
              <a:solidFill>
                <a:schemeClr val="tx1"/>
              </a:solidFill>
              <a:effectLst/>
              <a:latin typeface="Lato Light"/>
              <a:ea typeface="+mn-ea"/>
              <a:cs typeface="+mn-cs"/>
            </a:rPr>
            <a:t> paling </a:t>
          </a:r>
          <a:r>
            <a:rPr lang="en-ID" b="0" i="0" dirty="0" err="1">
              <a:solidFill>
                <a:schemeClr val="tx1"/>
              </a:solidFill>
              <a:effectLst/>
              <a:latin typeface="Lato Light"/>
              <a:ea typeface="+mn-ea"/>
              <a:cs typeface="+mn-cs"/>
            </a:rPr>
            <a:t>sering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bila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kebihan</a:t>
          </a:r>
          <a:r>
            <a:rPr lang="en-ID" b="0" i="0" dirty="0">
              <a:solidFill>
                <a:schemeClr val="tx1"/>
              </a:solidFill>
              <a:effectLst/>
              <a:latin typeface="Lato Light"/>
              <a:ea typeface="+mn-ea"/>
              <a:cs typeface="+mn-cs"/>
            </a:rPr>
            <a:t> protein </a:t>
          </a:r>
          <a:r>
            <a:rPr lang="en-ID" b="0" i="0" dirty="0" err="1">
              <a:solidFill>
                <a:schemeClr val="tx1"/>
              </a:solidFill>
              <a:effectLst/>
              <a:latin typeface="Lato Light"/>
              <a:ea typeface="+mn-ea"/>
              <a:cs typeface="+mn-cs"/>
            </a:rPr>
            <a:t>adalah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adalah</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asam</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urat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kolesterol</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meningkat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berat</a:t>
          </a:r>
          <a:r>
            <a:rPr lang="en-ID" b="1" i="0" dirty="0">
              <a:solidFill>
                <a:schemeClr val="tx1"/>
              </a:solidFill>
              <a:effectLst/>
              <a:latin typeface="Lato Light"/>
              <a:ea typeface="+mn-ea"/>
              <a:cs typeface="+mn-cs"/>
            </a:rPr>
            <a:t> badan naik, </a:t>
          </a:r>
          <a:r>
            <a:rPr lang="en-ID" b="1" i="0" dirty="0" err="1">
              <a:solidFill>
                <a:schemeClr val="tx1"/>
              </a:solidFill>
              <a:effectLst/>
              <a:latin typeface="Lato Light"/>
              <a:ea typeface="+mn-ea"/>
              <a:cs typeface="+mn-cs"/>
            </a:rPr>
            <a:t>gangguan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fungsi</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ginjal</a:t>
          </a:r>
          <a:r>
            <a:rPr lang="en-ID" b="1" i="0" dirty="0">
              <a:solidFill>
                <a:schemeClr val="tx1"/>
              </a:solidFill>
              <a:effectLst/>
              <a:latin typeface="Lato Light"/>
              <a:ea typeface="+mn-ea"/>
              <a:cs typeface="+mn-cs"/>
            </a:rPr>
            <a:t> dan </a:t>
          </a:r>
          <a:r>
            <a:rPr lang="en-ID" b="1" i="0" dirty="0" err="1">
              <a:solidFill>
                <a:schemeClr val="tx1"/>
              </a:solidFill>
              <a:effectLst/>
              <a:latin typeface="Lato Light"/>
              <a:ea typeface="+mn-ea"/>
              <a:cs typeface="+mn-cs"/>
            </a:rPr>
            <a:t>meningkatkan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resiko</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kanker</a:t>
          </a:r>
          <a:r>
            <a:rPr lang="en-ID" b="1" i="0" dirty="0">
              <a:solidFill>
                <a:schemeClr val="tx1"/>
              </a:solidFill>
              <a:effectLst/>
              <a:latin typeface="Lato Light"/>
              <a:ea typeface="+mn-ea"/>
              <a:cs typeface="+mn-cs"/>
            </a:rPr>
            <a:t>.</a:t>
          </a:r>
          <a:endParaRPr lang="en-ID" dirty="0"/>
        </a:p>
      </dgm:t>
    </dgm:pt>
    <dgm:pt modelId="{437A61A6-8131-4082-BA78-97B403EB67D5}" type="parTrans" cxnId="{A402E342-8585-4843-B93D-9E5CD19EAA7B}">
      <dgm:prSet/>
      <dgm:spPr/>
      <dgm:t>
        <a:bodyPr/>
        <a:lstStyle/>
        <a:p>
          <a:endParaRPr lang="en-ID"/>
        </a:p>
      </dgm:t>
    </dgm:pt>
    <dgm:pt modelId="{C740BC07-859D-46B7-A549-97C0F114DBE9}" type="sibTrans" cxnId="{A402E342-8585-4843-B93D-9E5CD19EAA7B}">
      <dgm:prSet/>
      <dgm:spPr/>
      <dgm:t>
        <a:bodyPr/>
        <a:lstStyle/>
        <a:p>
          <a:endParaRPr lang="en-ID"/>
        </a:p>
      </dgm:t>
    </dgm:pt>
    <dgm:pt modelId="{1375C654-B023-4553-A7E8-E88638EB22A9}">
      <dgm:prSet phldrT="[Text]"/>
      <dgm:spPr/>
      <dgm:t>
        <a:bodyPr/>
        <a:lstStyle/>
        <a:p>
          <a:pPr algn="just"/>
          <a:r>
            <a:rPr lang="en-ID" b="1" i="0" dirty="0">
              <a:solidFill>
                <a:schemeClr val="tx1"/>
              </a:solidFill>
              <a:effectLst/>
              <a:latin typeface="Lato Light"/>
              <a:ea typeface="+mn-ea"/>
              <a:cs typeface="+mn-cs"/>
            </a:rPr>
            <a:t>Lemak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adalah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sumber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energi</a:t>
          </a:r>
          <a:r>
            <a:rPr lang="en-ID" b="0" i="0" dirty="0">
              <a:solidFill>
                <a:schemeClr val="tx1"/>
              </a:solidFill>
              <a:effectLst/>
              <a:latin typeface="Lato Light"/>
              <a:ea typeface="+mn-ea"/>
              <a:cs typeface="+mn-cs"/>
            </a:rPr>
            <a:t> kaya yang </a:t>
          </a:r>
          <a:r>
            <a:rPr lang="en-ID" b="0" i="0" dirty="0" err="1">
              <a:solidFill>
                <a:schemeClr val="tx1"/>
              </a:solidFill>
              <a:effectLst/>
              <a:latin typeface="Lato Light"/>
              <a:ea typeface="+mn-ea"/>
              <a:cs typeface="+mn-cs"/>
            </a:rPr>
            <a:t>membantu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penyerapan</a:t>
          </a:r>
          <a:r>
            <a:rPr lang="en-ID" b="0" i="0" dirty="0">
              <a:solidFill>
                <a:schemeClr val="tx1"/>
              </a:solidFill>
              <a:effectLst/>
              <a:latin typeface="Lato Light"/>
              <a:ea typeface="+mn-ea"/>
              <a:cs typeface="+mn-cs"/>
            </a:rPr>
            <a:t> </a:t>
          </a:r>
          <a:r>
            <a:rPr lang="en-ID" b="1" i="0" dirty="0">
              <a:solidFill>
                <a:schemeClr val="tx1"/>
              </a:solidFill>
              <a:effectLst/>
              <a:latin typeface="Lato Light"/>
              <a:ea typeface="+mn-ea"/>
              <a:cs typeface="+mn-cs"/>
            </a:rPr>
            <a:t>Vitamin A, D, E, dan K dan </a:t>
          </a:r>
          <a:r>
            <a:rPr lang="en-ID" b="1" i="0" dirty="0" err="1">
              <a:solidFill>
                <a:schemeClr val="tx1"/>
              </a:solidFill>
              <a:effectLst/>
              <a:latin typeface="Lato Light"/>
              <a:ea typeface="+mn-ea"/>
              <a:cs typeface="+mn-cs"/>
            </a:rPr>
            <a:t>pembetukan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hormon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didalam</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tubuh</a:t>
          </a:r>
          <a:r>
            <a:rPr lang="en-ID" b="0" i="0" dirty="0">
              <a:solidFill>
                <a:schemeClr val="tx1"/>
              </a:solidFill>
              <a:effectLst/>
              <a:latin typeface="Lato Light"/>
              <a:ea typeface="+mn-ea"/>
              <a:cs typeface="+mn-cs"/>
            </a:rPr>
            <a:t>. </a:t>
          </a:r>
          <a:r>
            <a:rPr lang="en-ID" b="1" dirty="0"/>
            <a:t>Yang </a:t>
          </a:r>
          <a:r>
            <a:rPr lang="en-ID" b="1" dirty="0" err="1"/>
            <a:t>akan</a:t>
          </a:r>
          <a:r>
            <a:rPr lang="en-ID" b="1" dirty="0"/>
            <a:t> </a:t>
          </a:r>
          <a:r>
            <a:rPr lang="en-ID" b="1" dirty="0" err="1"/>
            <a:t>terjadi</a:t>
          </a:r>
          <a:r>
            <a:rPr lang="en-ID" b="1" dirty="0"/>
            <a:t> </a:t>
          </a:r>
          <a:r>
            <a:rPr lang="en-ID" b="1" dirty="0" err="1"/>
            <a:t>jika</a:t>
          </a:r>
          <a:r>
            <a:rPr lang="en-ID" b="1" dirty="0"/>
            <a:t> </a:t>
          </a:r>
          <a:r>
            <a:rPr lang="en-ID" b="1" dirty="0" err="1"/>
            <a:t>tubuh</a:t>
          </a:r>
          <a:r>
            <a:rPr lang="en-ID" b="1" dirty="0"/>
            <a:t> </a:t>
          </a:r>
          <a:r>
            <a:rPr lang="en-ID" b="1" dirty="0" err="1"/>
            <a:t>kelebihan</a:t>
          </a:r>
          <a:r>
            <a:rPr lang="en-ID" b="1" dirty="0"/>
            <a:t> lemak </a:t>
          </a:r>
          <a:r>
            <a:rPr lang="en-ID" b="1" dirty="0" err="1"/>
            <a:t>adalah</a:t>
          </a:r>
          <a:r>
            <a:rPr lang="en-ID" b="1" dirty="0"/>
            <a:t> </a:t>
          </a:r>
          <a:r>
            <a:rPr lang="en-ID" b="0" i="0" dirty="0" err="1">
              <a:solidFill>
                <a:schemeClr val="tx1"/>
              </a:solidFill>
              <a:effectLst/>
              <a:latin typeface="Lato Light"/>
              <a:ea typeface="+mn-ea"/>
              <a:cs typeface="+mn-cs"/>
            </a:rPr>
            <a:t>Meningkatkan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resiko</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kanker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Obesitas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Sembelit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Kerusakan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dinding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arteri</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otak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Kolesterol</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tinggi</a:t>
          </a:r>
          <a:endParaRPr lang="en-ID" dirty="0"/>
        </a:p>
      </dgm:t>
    </dgm:pt>
    <dgm:pt modelId="{E19F59C4-EA9E-4163-A153-B11522D285C8}" type="parTrans" cxnId="{1B91526F-978E-4AA2-AF4F-085884ED7273}">
      <dgm:prSet/>
      <dgm:spPr/>
      <dgm:t>
        <a:bodyPr/>
        <a:lstStyle/>
        <a:p>
          <a:endParaRPr lang="en-ID"/>
        </a:p>
      </dgm:t>
    </dgm:pt>
    <dgm:pt modelId="{ED90288B-1711-4682-9E59-9F6A28621DD9}" type="sibTrans" cxnId="{1B91526F-978E-4AA2-AF4F-085884ED7273}">
      <dgm:prSet/>
      <dgm:spPr/>
      <dgm:t>
        <a:bodyPr/>
        <a:lstStyle/>
        <a:p>
          <a:endParaRPr lang="en-ID"/>
        </a:p>
      </dgm:t>
    </dgm:pt>
    <dgm:pt modelId="{1BBE9868-A6CF-43DC-9F95-80C639F6AC69}">
      <dgm:prSet phldrT="[Text]"/>
      <dgm:spPr/>
      <dgm:t>
        <a:bodyPr/>
        <a:lstStyle/>
        <a:p>
          <a:pPr algn="just"/>
          <a:r>
            <a:rPr lang="en-ID" b="1" i="0" dirty="0">
              <a:solidFill>
                <a:schemeClr val="tx1"/>
              </a:solidFill>
              <a:effectLst/>
              <a:latin typeface="Lato Light"/>
              <a:ea typeface="+mn-ea"/>
              <a:cs typeface="+mn-cs"/>
            </a:rPr>
            <a:t>Vitamin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sangat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penting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untuk</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metabolisme</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tubuh</a:t>
          </a:r>
          <a:r>
            <a:rPr lang="en-ID" b="1" i="0" dirty="0">
              <a:solidFill>
                <a:schemeClr val="tx1"/>
              </a:solidFill>
              <a:effectLst/>
              <a:latin typeface="Lato Light"/>
              <a:ea typeface="+mn-ea"/>
              <a:cs typeface="+mn-cs"/>
            </a:rPr>
            <a:t> dan </a:t>
          </a:r>
          <a:r>
            <a:rPr lang="en-ID" b="1" i="0" dirty="0" err="1">
              <a:solidFill>
                <a:schemeClr val="tx1"/>
              </a:solidFill>
              <a:effectLst/>
              <a:latin typeface="Lato Light"/>
              <a:ea typeface="+mn-ea"/>
              <a:cs typeface="+mn-cs"/>
            </a:rPr>
            <a:t>merawat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sel</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tubuh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Kekurangan</a:t>
          </a:r>
          <a:r>
            <a:rPr lang="en-ID" b="1" i="0" dirty="0">
              <a:solidFill>
                <a:schemeClr val="tx1"/>
              </a:solidFill>
              <a:effectLst/>
              <a:latin typeface="Lato Light"/>
              <a:ea typeface="+mn-ea"/>
              <a:cs typeface="+mn-cs"/>
            </a:rPr>
            <a:t> vitamin </a:t>
          </a:r>
          <a:r>
            <a:rPr lang="en-ID" b="0" i="0" dirty="0" err="1">
              <a:solidFill>
                <a:schemeClr val="tx1"/>
              </a:solidFill>
              <a:effectLst/>
              <a:latin typeface="Lato Light"/>
              <a:ea typeface="+mn-ea"/>
              <a:cs typeface="+mn-cs"/>
            </a:rPr>
            <a:t>bisa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menyebabkan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penyakit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mata</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anemia</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hipertensi</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penyakit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ginjal</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penuaan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dini</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eksim</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kanker</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batuk</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pilek</a:t>
          </a:r>
          <a:r>
            <a:rPr lang="en-ID" b="1" i="0" dirty="0">
              <a:solidFill>
                <a:schemeClr val="tx1"/>
              </a:solidFill>
              <a:effectLst/>
              <a:latin typeface="Lato Light"/>
              <a:ea typeface="+mn-ea"/>
              <a:cs typeface="+mn-cs"/>
            </a:rPr>
            <a:t>, osteoporosis, </a:t>
          </a:r>
          <a:r>
            <a:rPr lang="en-ID" b="0" i="0" dirty="0">
              <a:solidFill>
                <a:schemeClr val="tx1"/>
              </a:solidFill>
              <a:effectLst/>
              <a:latin typeface="Lato Light"/>
              <a:ea typeface="+mn-ea"/>
              <a:cs typeface="+mn-cs"/>
            </a:rPr>
            <a:t>dan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sakit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ketika</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haid</a:t>
          </a:r>
          <a:r>
            <a:rPr lang="en-ID" b="1" i="0" dirty="0">
              <a:solidFill>
                <a:schemeClr val="tx1"/>
              </a:solidFill>
              <a:effectLst/>
              <a:latin typeface="Lato Light"/>
              <a:ea typeface="+mn-ea"/>
              <a:cs typeface="+mn-cs"/>
            </a:rPr>
            <a:t>/</a:t>
          </a:r>
          <a:r>
            <a:rPr lang="en-ID" b="1" i="0" dirty="0" err="1">
              <a:solidFill>
                <a:schemeClr val="tx1"/>
              </a:solidFill>
              <a:effectLst/>
              <a:latin typeface="Lato Light"/>
              <a:ea typeface="+mn-ea"/>
              <a:cs typeface="+mn-cs"/>
            </a:rPr>
            <a:t>menstruasi</a:t>
          </a:r>
          <a:r>
            <a:rPr lang="en-ID" b="1" i="0" dirty="0">
              <a:solidFill>
                <a:schemeClr val="tx1"/>
              </a:solidFill>
              <a:effectLst/>
              <a:latin typeface="Lato Light"/>
              <a:ea typeface="+mn-ea"/>
              <a:cs typeface="+mn-cs"/>
            </a:rPr>
            <a:t>. </a:t>
          </a:r>
          <a:endParaRPr lang="en-ID" dirty="0"/>
        </a:p>
      </dgm:t>
    </dgm:pt>
    <dgm:pt modelId="{55A6E31F-73F6-4C24-A8E6-C2327D4BDC28}" type="parTrans" cxnId="{42DEA612-5E6C-40DA-BE96-7CE6C057271B}">
      <dgm:prSet/>
      <dgm:spPr/>
      <dgm:t>
        <a:bodyPr/>
        <a:lstStyle/>
        <a:p>
          <a:endParaRPr lang="en-ID"/>
        </a:p>
      </dgm:t>
    </dgm:pt>
    <dgm:pt modelId="{81FB7B03-296A-40FC-9A85-87E7AD2924C9}" type="sibTrans" cxnId="{42DEA612-5E6C-40DA-BE96-7CE6C057271B}">
      <dgm:prSet/>
      <dgm:spPr/>
      <dgm:t>
        <a:bodyPr/>
        <a:lstStyle/>
        <a:p>
          <a:endParaRPr lang="en-ID"/>
        </a:p>
      </dgm:t>
    </dgm:pt>
    <dgm:pt modelId="{3B784FCB-E230-43E8-B99D-67DE8CF0CC83}">
      <dgm:prSet phldrT="[Text]"/>
      <dgm:spPr/>
      <dgm:t>
        <a:bodyPr/>
        <a:lstStyle/>
        <a:p>
          <a:pPr algn="just"/>
          <a:r>
            <a:rPr lang="en-ID" b="1" i="0" dirty="0">
              <a:solidFill>
                <a:schemeClr val="tx1"/>
              </a:solidFill>
              <a:effectLst/>
              <a:latin typeface="Lato Light"/>
              <a:ea typeface="+mn-ea"/>
              <a:cs typeface="+mn-cs"/>
            </a:rPr>
            <a:t>Mineral </a:t>
          </a:r>
          <a:r>
            <a:rPr lang="en-ID" b="0" i="0" dirty="0">
              <a:solidFill>
                <a:schemeClr val="tx1"/>
              </a:solidFill>
              <a:effectLst/>
              <a:latin typeface="Lato Light"/>
              <a:ea typeface="+mn-ea"/>
              <a:cs typeface="+mn-cs"/>
            </a:rPr>
            <a:t>juga </a:t>
          </a:r>
          <a:r>
            <a:rPr lang="en-ID" b="0" i="0" dirty="0" err="1">
              <a:solidFill>
                <a:schemeClr val="tx1"/>
              </a:solidFill>
              <a:effectLst/>
              <a:latin typeface="Lato Light"/>
              <a:ea typeface="+mn-ea"/>
              <a:cs typeface="+mn-cs"/>
            </a:rPr>
            <a:t>sangat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penting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untuk</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pertumbuhan</a:t>
          </a:r>
          <a:r>
            <a:rPr lang="en-ID" b="1" i="0" dirty="0">
              <a:solidFill>
                <a:schemeClr val="tx1"/>
              </a:solidFill>
              <a:effectLst/>
              <a:latin typeface="Lato Light"/>
              <a:ea typeface="+mn-ea"/>
              <a:cs typeface="+mn-cs"/>
            </a:rPr>
            <a:t> dan proses </a:t>
          </a:r>
          <a:r>
            <a:rPr lang="en-ID" b="1" i="0" dirty="0" err="1">
              <a:solidFill>
                <a:schemeClr val="tx1"/>
              </a:solidFill>
              <a:effectLst/>
              <a:latin typeface="Lato Light"/>
              <a:ea typeface="+mn-ea"/>
              <a:cs typeface="+mn-cs"/>
            </a:rPr>
            <a:t>metabolisme</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dalam</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sel</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tubuh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kita</a:t>
          </a:r>
          <a:r>
            <a:rPr lang="en-ID" b="1"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Kekurangan</a:t>
          </a:r>
          <a:r>
            <a:rPr lang="en-ID" b="0" i="0" dirty="0">
              <a:solidFill>
                <a:schemeClr val="tx1"/>
              </a:solidFill>
              <a:effectLst/>
              <a:latin typeface="Lato Light"/>
              <a:ea typeface="+mn-ea"/>
              <a:cs typeface="+mn-cs"/>
            </a:rPr>
            <a:t> mineral </a:t>
          </a:r>
          <a:r>
            <a:rPr lang="en-ID" b="0" i="0" dirty="0" err="1">
              <a:solidFill>
                <a:schemeClr val="tx1"/>
              </a:solidFill>
              <a:effectLst/>
              <a:latin typeface="Lato Light"/>
              <a:ea typeface="+mn-ea"/>
              <a:cs typeface="+mn-cs"/>
            </a:rPr>
            <a:t>dapat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menyebabkan</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banyak</a:t>
          </a:r>
          <a:r>
            <a:rPr lang="en-ID" b="1" i="0" dirty="0">
              <a:solidFill>
                <a:schemeClr val="tx1"/>
              </a:solidFill>
              <a:effectLst/>
              <a:latin typeface="Lato Light"/>
              <a:ea typeface="+mn-ea"/>
              <a:cs typeface="+mn-cs"/>
            </a:rPr>
            <a:t> proses </a:t>
          </a:r>
          <a:r>
            <a:rPr lang="en-ID" b="1" i="0" dirty="0" err="1">
              <a:solidFill>
                <a:schemeClr val="tx1"/>
              </a:solidFill>
              <a:effectLst/>
              <a:latin typeface="Lato Light"/>
              <a:ea typeface="+mn-ea"/>
              <a:cs typeface="+mn-cs"/>
            </a:rPr>
            <a:t>metabolisme</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tubuh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terganggu</a:t>
          </a:r>
          <a:r>
            <a:rPr lang="en-ID" b="1" i="0" dirty="0">
              <a:solidFill>
                <a:schemeClr val="tx1"/>
              </a:solidFill>
              <a:effectLst/>
              <a:latin typeface="Lato Light"/>
              <a:ea typeface="+mn-ea"/>
              <a:cs typeface="+mn-cs"/>
            </a:rPr>
            <a:t> dan </a:t>
          </a:r>
          <a:r>
            <a:rPr lang="en-ID" b="1" i="0" dirty="0" err="1">
              <a:solidFill>
                <a:schemeClr val="tx1"/>
              </a:solidFill>
              <a:effectLst/>
              <a:latin typeface="Lato Light"/>
              <a:ea typeface="+mn-ea"/>
              <a:cs typeface="+mn-cs"/>
            </a:rPr>
            <a:t>timbul</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masalah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kesehatan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seperti</a:t>
          </a:r>
          <a:r>
            <a:rPr lang="en-ID" b="1" i="0" dirty="0">
              <a:solidFill>
                <a:schemeClr val="tx1"/>
              </a:solidFill>
              <a:effectLst/>
              <a:latin typeface="Lato Light"/>
              <a:ea typeface="+mn-ea"/>
              <a:cs typeface="+mn-cs"/>
            </a:rPr>
            <a:t> osteoporosis, </a:t>
          </a:r>
          <a:r>
            <a:rPr lang="en-ID" b="1" i="0" dirty="0" err="1">
              <a:solidFill>
                <a:schemeClr val="tx1"/>
              </a:solidFill>
              <a:effectLst/>
              <a:latin typeface="Lato Light"/>
              <a:ea typeface="+mn-ea"/>
              <a:cs typeface="+mn-cs"/>
            </a:rPr>
            <a:t>anemia</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mudah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lelah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kulit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kering</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rambut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rontok</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hingga</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masalah</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keseimbangan</a:t>
          </a:r>
          <a:r>
            <a:rPr lang="en-ID" b="1" i="0" dirty="0">
              <a:solidFill>
                <a:schemeClr val="tx1"/>
              </a:solidFill>
              <a:effectLst/>
              <a:latin typeface="Lato Light"/>
              <a:ea typeface="+mn-ea"/>
              <a:cs typeface="+mn-cs"/>
            </a:rPr>
            <a:t> hormonal</a:t>
          </a:r>
          <a:r>
            <a:rPr lang="en-ID" b="0" i="0" dirty="0">
              <a:solidFill>
                <a:schemeClr val="tx1"/>
              </a:solidFill>
              <a:effectLst/>
              <a:latin typeface="Lato Light"/>
              <a:ea typeface="+mn-ea"/>
              <a:cs typeface="+mn-cs"/>
            </a:rPr>
            <a:t>.</a:t>
          </a:r>
          <a:endParaRPr lang="en-ID" dirty="0"/>
        </a:p>
      </dgm:t>
    </dgm:pt>
    <dgm:pt modelId="{F4DDC95D-AB02-49AA-A4B2-66EA059B7774}" type="parTrans" cxnId="{FAA961F9-C3CB-47CD-9B8F-13872B9A530F}">
      <dgm:prSet/>
      <dgm:spPr/>
      <dgm:t>
        <a:bodyPr/>
        <a:lstStyle/>
        <a:p>
          <a:endParaRPr lang="en-ID"/>
        </a:p>
      </dgm:t>
    </dgm:pt>
    <dgm:pt modelId="{155225B9-358A-4FAC-A549-FCFEF19193A0}" type="sibTrans" cxnId="{FAA961F9-C3CB-47CD-9B8F-13872B9A530F}">
      <dgm:prSet/>
      <dgm:spPr/>
      <dgm:t>
        <a:bodyPr/>
        <a:lstStyle/>
        <a:p>
          <a:endParaRPr lang="en-ID"/>
        </a:p>
      </dgm:t>
    </dgm:pt>
    <dgm:pt modelId="{4FD29ED3-3B08-4413-B175-1CD5C72E4873}">
      <dgm:prSet phldrT="[Text]"/>
      <dgm:spPr/>
      <dgm:t>
        <a:bodyPr/>
        <a:lstStyle/>
        <a:p>
          <a:pPr algn="just"/>
          <a:r>
            <a:rPr lang="en-ID" b="0" i="0" dirty="0" err="1">
              <a:solidFill>
                <a:schemeClr val="tx1"/>
              </a:solidFill>
              <a:effectLst/>
              <a:latin typeface="Lato Light"/>
              <a:ea typeface="+mn-ea"/>
              <a:cs typeface="+mn-cs"/>
            </a:rPr>
            <a:t>Kandungan</a:t>
          </a:r>
          <a:r>
            <a:rPr lang="en-ID" b="0" i="0" dirty="0">
              <a:solidFill>
                <a:schemeClr val="tx1"/>
              </a:solidFill>
              <a:effectLst/>
              <a:latin typeface="Lato Light"/>
              <a:ea typeface="+mn-ea"/>
              <a:cs typeface="+mn-cs"/>
            </a:rPr>
            <a:t> </a:t>
          </a:r>
          <a:r>
            <a:rPr lang="en-ID" b="1" i="0" dirty="0">
              <a:solidFill>
                <a:schemeClr val="tx1"/>
              </a:solidFill>
              <a:effectLst/>
              <a:latin typeface="Lato Light"/>
              <a:ea typeface="+mn-ea"/>
              <a:cs typeface="+mn-cs"/>
            </a:rPr>
            <a:t>Air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dalam</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tubuh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berkurang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lewat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pencernaan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pernapasan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keringat</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urin</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Kekurangan</a:t>
          </a:r>
          <a:r>
            <a:rPr lang="en-ID" b="1" i="0" dirty="0">
              <a:solidFill>
                <a:schemeClr val="tx1"/>
              </a:solidFill>
              <a:effectLst/>
              <a:latin typeface="Lato Light"/>
              <a:ea typeface="+mn-ea"/>
              <a:cs typeface="+mn-cs"/>
            </a:rPr>
            <a:t> air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bisa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menyebabkan</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gangguan</a:t>
          </a:r>
          <a:r>
            <a:rPr lang="en-ID" b="1" i="0" dirty="0">
              <a:solidFill>
                <a:schemeClr val="tx1"/>
              </a:solidFill>
              <a:effectLst/>
              <a:latin typeface="Lato Light"/>
              <a:ea typeface="+mn-ea"/>
              <a:cs typeface="+mn-cs"/>
            </a:rPr>
            <a:t> dan </a:t>
          </a:r>
          <a:r>
            <a:rPr lang="en-ID" b="1" i="0" dirty="0" err="1">
              <a:solidFill>
                <a:schemeClr val="tx1"/>
              </a:solidFill>
              <a:effectLst/>
              <a:latin typeface="Lato Light"/>
              <a:ea typeface="+mn-ea"/>
              <a:cs typeface="+mn-cs"/>
            </a:rPr>
            <a:t>kerusakan</a:t>
          </a:r>
          <a:r>
            <a:rPr lang="en-ID" b="1" i="0" dirty="0">
              <a:solidFill>
                <a:schemeClr val="tx1"/>
              </a:solidFill>
              <a:effectLst/>
              <a:latin typeface="Lato Light"/>
              <a:ea typeface="+mn-ea"/>
              <a:cs typeface="+mn-cs"/>
            </a:rPr>
            <a:t> pada </a:t>
          </a:r>
          <a:r>
            <a:rPr lang="en-ID" b="1" i="0" dirty="0" err="1">
              <a:solidFill>
                <a:schemeClr val="tx1"/>
              </a:solidFill>
              <a:effectLst/>
              <a:latin typeface="Lato Light"/>
              <a:ea typeface="+mn-ea"/>
              <a:cs typeface="+mn-cs"/>
            </a:rPr>
            <a:t>banyak</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sel</a:t>
          </a:r>
          <a:r>
            <a:rPr lang="en-ID" b="1" i="0" dirty="0">
              <a:solidFill>
                <a:schemeClr val="tx1"/>
              </a:solidFill>
              <a:effectLst/>
              <a:latin typeface="Lato Light"/>
              <a:ea typeface="+mn-ea"/>
              <a:cs typeface="+mn-cs"/>
            </a:rPr>
            <a:t> dan organ </a:t>
          </a:r>
          <a:r>
            <a:rPr lang="en-ID" b="1" i="0" dirty="0" err="1">
              <a:solidFill>
                <a:schemeClr val="tx1"/>
              </a:solidFill>
              <a:effectLst/>
              <a:latin typeface="Lato Light"/>
              <a:ea typeface="+mn-ea"/>
              <a:cs typeface="+mn-cs"/>
            </a:rPr>
            <a:t>seperti</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otak</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mata</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darah</a:t>
          </a:r>
          <a:r>
            <a:rPr lang="en-ID" b="1" i="0" dirty="0">
              <a:solidFill>
                <a:schemeClr val="tx1"/>
              </a:solidFill>
              <a:effectLst/>
              <a:latin typeface="Lato Light"/>
              <a:ea typeface="+mn-ea"/>
              <a:cs typeface="+mn-cs"/>
            </a:rPr>
            <a:t>, dan </a:t>
          </a:r>
          <a:r>
            <a:rPr lang="en-ID" b="1" i="0" dirty="0" err="1">
              <a:solidFill>
                <a:schemeClr val="tx1"/>
              </a:solidFill>
              <a:effectLst/>
              <a:latin typeface="Lato Light"/>
              <a:ea typeface="+mn-ea"/>
              <a:cs typeface="+mn-cs"/>
            </a:rPr>
            <a:t>saluran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pencernaan</a:t>
          </a:r>
          <a:r>
            <a:rPr lang="en-ID" b="0" i="0" dirty="0">
              <a:solidFill>
                <a:schemeClr val="tx1"/>
              </a:solidFill>
              <a:effectLst/>
              <a:latin typeface="Lato Light"/>
              <a:ea typeface="+mn-ea"/>
              <a:cs typeface="+mn-cs"/>
            </a:rPr>
            <a:t>. </a:t>
          </a:r>
          <a:endParaRPr lang="en-ID" dirty="0"/>
        </a:p>
      </dgm:t>
    </dgm:pt>
    <dgm:pt modelId="{43624EB0-BEB8-43DC-A11D-E759C7F7A09D}" type="parTrans" cxnId="{1CDBE488-71FC-4492-AB62-985B70C33317}">
      <dgm:prSet/>
      <dgm:spPr/>
      <dgm:t>
        <a:bodyPr/>
        <a:lstStyle/>
        <a:p>
          <a:endParaRPr lang="en-ID"/>
        </a:p>
      </dgm:t>
    </dgm:pt>
    <dgm:pt modelId="{96497002-C08E-4059-B33B-12CD6EC5BA9D}" type="sibTrans" cxnId="{1CDBE488-71FC-4492-AB62-985B70C33317}">
      <dgm:prSet/>
      <dgm:spPr/>
      <dgm:t>
        <a:bodyPr/>
        <a:lstStyle/>
        <a:p>
          <a:endParaRPr lang="en-ID"/>
        </a:p>
      </dgm:t>
    </dgm:pt>
    <dgm:pt modelId="{D2524338-BB12-4C93-89B1-0E2622FDC282}">
      <dgm:prSet phldrT="[Text]"/>
      <dgm:spPr/>
      <dgm:t>
        <a:bodyPr/>
        <a:lstStyle/>
        <a:p>
          <a:pPr algn="just"/>
          <a:r>
            <a:rPr lang="en-ID" b="1" i="0" dirty="0" err="1">
              <a:solidFill>
                <a:schemeClr val="tx1"/>
              </a:solidFill>
              <a:effectLst/>
              <a:latin typeface="Lato Light"/>
              <a:ea typeface="+mn-ea"/>
              <a:cs typeface="+mn-cs"/>
            </a:rPr>
            <a:t>Serat</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1" i="0" dirty="0">
              <a:solidFill>
                <a:schemeClr val="tx1"/>
              </a:solidFill>
              <a:effectLst/>
              <a:latin typeface="Lato Light"/>
              <a:ea typeface="+mn-ea"/>
              <a:cs typeface="+mn-cs"/>
            </a:rPr>
            <a:t> (</a:t>
          </a:r>
          <a:r>
            <a:rPr lang="en-ID" b="1" i="1" dirty="0">
              <a:solidFill>
                <a:schemeClr val="tx1"/>
              </a:solidFill>
              <a:effectLst/>
              <a:latin typeface="Lato Light"/>
              <a:ea typeface="+mn-ea"/>
              <a:cs typeface="+mn-cs"/>
            </a:rPr>
            <a:t>dietary </a:t>
          </a:r>
          <a:r>
            <a:rPr lang="en-ID" b="1" i="1" dirty="0" err="1">
              <a:solidFill>
                <a:schemeClr val="tx1"/>
              </a:solidFill>
              <a:effectLst/>
              <a:latin typeface="Lato Light"/>
              <a:ea typeface="+mn-ea"/>
              <a:cs typeface="+mn-cs"/>
            </a:rPr>
            <a:t>fiber</a:t>
          </a:r>
          <a:r>
            <a:rPr lang="en-ID" b="1" i="1" dirty="0">
              <a:solidFill>
                <a:schemeClr val="tx1"/>
              </a:solidFill>
              <a:effectLst/>
              <a:latin typeface="Lato Light"/>
              <a:ea typeface="+mn-ea"/>
              <a:cs typeface="+mn-cs"/>
            </a:rPr>
            <a:t>) </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membantu</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penyerapan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nutrisi</a:t>
          </a:r>
          <a:r>
            <a:rPr lang="en-ID" b="1" i="0" dirty="0">
              <a:solidFill>
                <a:schemeClr val="tx1"/>
              </a:solidFill>
              <a:effectLst/>
              <a:latin typeface="Lato Light"/>
              <a:ea typeface="+mn-ea"/>
              <a:cs typeface="+mn-cs"/>
            </a:rPr>
            <a:t> di </a:t>
          </a:r>
          <a:r>
            <a:rPr lang="en-ID" b="1" i="0" dirty="0" err="1">
              <a:solidFill>
                <a:schemeClr val="tx1"/>
              </a:solidFill>
              <a:effectLst/>
              <a:latin typeface="Lato Light"/>
              <a:ea typeface="+mn-ea"/>
              <a:cs typeface="+mn-cs"/>
            </a:rPr>
            <a:t>usus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menjaga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aktifitas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usus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tetap</a:t>
          </a:r>
          <a:r>
            <a:rPr lang="en-ID" b="0" i="0" dirty="0">
              <a:solidFill>
                <a:schemeClr val="tx1"/>
              </a:solidFill>
              <a:effectLst/>
              <a:latin typeface="Lato Light"/>
              <a:ea typeface="+mn-ea"/>
              <a:cs typeface="+mn-cs"/>
            </a:rPr>
            <a:t> optimal, </a:t>
          </a:r>
          <a:r>
            <a:rPr lang="en-ID" b="0" i="0" dirty="0" err="1">
              <a:solidFill>
                <a:schemeClr val="tx1"/>
              </a:solidFill>
              <a:effectLst/>
              <a:latin typeface="Lato Light"/>
              <a:ea typeface="+mn-ea"/>
              <a:cs typeface="+mn-cs"/>
            </a:rPr>
            <a:t>mengendalikan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imunitas</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keseimbangan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bakteri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usus</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melindungi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sel-sel</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tubuh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sehingga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mencegah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konstipasi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ambeien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penyakit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hati</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kanker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usus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besar</a:t>
          </a:r>
          <a:r>
            <a:rPr lang="en-ID" b="0" i="0" dirty="0">
              <a:solidFill>
                <a:schemeClr val="tx1"/>
              </a:solidFill>
              <a:effectLst/>
              <a:latin typeface="Lato Light"/>
              <a:ea typeface="+mn-ea"/>
              <a:cs typeface="+mn-cs"/>
            </a:rPr>
            <a:t>.</a:t>
          </a:r>
          <a:endParaRPr lang="en-ID" dirty="0"/>
        </a:p>
      </dgm:t>
    </dgm:pt>
    <dgm:pt modelId="{64E4B891-2DD6-44F3-8E80-5B45A0744544}" type="parTrans" cxnId="{A0F8069A-C3C3-4075-AA54-E5D1B524A9D4}">
      <dgm:prSet/>
      <dgm:spPr/>
      <dgm:t>
        <a:bodyPr/>
        <a:lstStyle/>
        <a:p>
          <a:endParaRPr lang="en-ID"/>
        </a:p>
      </dgm:t>
    </dgm:pt>
    <dgm:pt modelId="{758611C8-CAE6-43AA-A33E-F5FAA6CD3B12}" type="sibTrans" cxnId="{A0F8069A-C3C3-4075-AA54-E5D1B524A9D4}">
      <dgm:prSet/>
      <dgm:spPr/>
      <dgm:t>
        <a:bodyPr/>
        <a:lstStyle/>
        <a:p>
          <a:endParaRPr lang="en-ID"/>
        </a:p>
      </dgm:t>
    </dgm:pt>
    <dgm:pt modelId="{88DEB4BD-4072-4088-A179-957913533F84}" type="pres">
      <dgm:prSet presAssocID="{6EDE8279-ED97-4FF9-82DF-956FB6E6CF12}" presName="linear" presStyleCnt="0">
        <dgm:presLayoutVars>
          <dgm:dir/>
          <dgm:resizeHandles val="exact"/>
        </dgm:presLayoutVars>
      </dgm:prSet>
      <dgm:spPr/>
    </dgm:pt>
    <dgm:pt modelId="{60EAF927-0599-4D3C-BC28-2922AA7EF445}" type="pres">
      <dgm:prSet presAssocID="{D0EF4756-C50B-49D8-A3B3-65A436A7E67C}" presName="comp" presStyleCnt="0"/>
      <dgm:spPr/>
    </dgm:pt>
    <dgm:pt modelId="{FBCEFF88-25E8-4212-BE9D-E7EBEA2C9B4C}" type="pres">
      <dgm:prSet presAssocID="{D0EF4756-C50B-49D8-A3B3-65A436A7E67C}" presName="box" presStyleLbl="node1" presStyleIdx="0" presStyleCnt="7"/>
      <dgm:spPr/>
    </dgm:pt>
    <dgm:pt modelId="{FC599152-5B1E-4FF0-B97E-67ABF35BB7CA}" type="pres">
      <dgm:prSet presAssocID="{D0EF4756-C50B-49D8-A3B3-65A436A7E67C}" presName="img" presStyleLbl="fgImgPlace1" presStyleIdx="0" presStyleCnt="7"/>
      <dgm:spPr>
        <a:blipFill rotWithShape="1">
          <a:blip xmlns:r="http://schemas.openxmlformats.org/officeDocument/2006/relationships" r:embed="rId1"/>
          <a:srcRect/>
          <a:stretch>
            <a:fillRect t="-104000" b="-104000"/>
          </a:stretch>
        </a:blipFill>
      </dgm:spPr>
    </dgm:pt>
    <dgm:pt modelId="{516E46B4-E69A-42F9-B6C0-7B6BB3800D2D}" type="pres">
      <dgm:prSet presAssocID="{D0EF4756-C50B-49D8-A3B3-65A436A7E67C}" presName="text" presStyleLbl="node1" presStyleIdx="0" presStyleCnt="7">
        <dgm:presLayoutVars>
          <dgm:bulletEnabled val="1"/>
        </dgm:presLayoutVars>
      </dgm:prSet>
      <dgm:spPr/>
    </dgm:pt>
    <dgm:pt modelId="{D69D9515-0577-4445-899B-1A1ED78D32AB}" type="pres">
      <dgm:prSet presAssocID="{5F168BB6-8196-43AF-BF1B-49F4BE665623}" presName="spacer" presStyleCnt="0"/>
      <dgm:spPr/>
    </dgm:pt>
    <dgm:pt modelId="{A5158953-7D4B-41BC-941E-552713620C2C}" type="pres">
      <dgm:prSet presAssocID="{A9436CCF-C8A6-4B12-8BC7-8CAE29CC4870}" presName="comp" presStyleCnt="0"/>
      <dgm:spPr/>
    </dgm:pt>
    <dgm:pt modelId="{A06A8610-5F1B-4E62-9EB6-79B7D70C18E1}" type="pres">
      <dgm:prSet presAssocID="{A9436CCF-C8A6-4B12-8BC7-8CAE29CC4870}" presName="box" presStyleLbl="node1" presStyleIdx="1" presStyleCnt="7"/>
      <dgm:spPr/>
    </dgm:pt>
    <dgm:pt modelId="{0804B40B-8DBE-4A2E-80C8-F602297AB1E4}" type="pres">
      <dgm:prSet presAssocID="{A9436CCF-C8A6-4B12-8BC7-8CAE29CC4870}" presName="img" presStyleLbl="fgImgPlace1" presStyleIdx="1" presStyleCnt="7"/>
      <dgm:spPr>
        <a:blipFill rotWithShape="1">
          <a:blip xmlns:r="http://schemas.openxmlformats.org/officeDocument/2006/relationships" r:embed="rId2"/>
          <a:srcRect/>
          <a:stretch>
            <a:fillRect t="-79000" b="-79000"/>
          </a:stretch>
        </a:blipFill>
      </dgm:spPr>
    </dgm:pt>
    <dgm:pt modelId="{07E34733-7F27-4E2D-B791-DC89F370A7EC}" type="pres">
      <dgm:prSet presAssocID="{A9436CCF-C8A6-4B12-8BC7-8CAE29CC4870}" presName="text" presStyleLbl="node1" presStyleIdx="1" presStyleCnt="7">
        <dgm:presLayoutVars>
          <dgm:bulletEnabled val="1"/>
        </dgm:presLayoutVars>
      </dgm:prSet>
      <dgm:spPr/>
    </dgm:pt>
    <dgm:pt modelId="{258CE9A2-1C42-42D4-8636-8EFD7657BF69}" type="pres">
      <dgm:prSet presAssocID="{C740BC07-859D-46B7-A549-97C0F114DBE9}" presName="spacer" presStyleCnt="0"/>
      <dgm:spPr/>
    </dgm:pt>
    <dgm:pt modelId="{2CE880C3-A3A1-45C7-8CC2-D4A521079E8F}" type="pres">
      <dgm:prSet presAssocID="{1375C654-B023-4553-A7E8-E88638EB22A9}" presName="comp" presStyleCnt="0"/>
      <dgm:spPr/>
    </dgm:pt>
    <dgm:pt modelId="{EE55C813-22F1-4E52-A6F1-4A6E7BC19246}" type="pres">
      <dgm:prSet presAssocID="{1375C654-B023-4553-A7E8-E88638EB22A9}" presName="box" presStyleLbl="node1" presStyleIdx="2" presStyleCnt="7"/>
      <dgm:spPr/>
    </dgm:pt>
    <dgm:pt modelId="{C156A509-2AEB-46C0-8F34-AC263797CAF0}" type="pres">
      <dgm:prSet presAssocID="{1375C654-B023-4553-A7E8-E88638EB22A9}" presName="img" presStyleLbl="fgImgPlace1" presStyleIdx="2" presStyleCnt="7"/>
      <dgm:spPr>
        <a:blipFill rotWithShape="1">
          <a:blip xmlns:r="http://schemas.openxmlformats.org/officeDocument/2006/relationships" r:embed="rId3"/>
          <a:srcRect/>
          <a:stretch>
            <a:fillRect t="-89000" b="-89000"/>
          </a:stretch>
        </a:blipFill>
      </dgm:spPr>
    </dgm:pt>
    <dgm:pt modelId="{060CAD14-1A6D-4223-8DE6-5D4915AE8EF0}" type="pres">
      <dgm:prSet presAssocID="{1375C654-B023-4553-A7E8-E88638EB22A9}" presName="text" presStyleLbl="node1" presStyleIdx="2" presStyleCnt="7">
        <dgm:presLayoutVars>
          <dgm:bulletEnabled val="1"/>
        </dgm:presLayoutVars>
      </dgm:prSet>
      <dgm:spPr/>
    </dgm:pt>
    <dgm:pt modelId="{2AF925C2-C0EC-44B5-AB10-C01760BC2ECF}" type="pres">
      <dgm:prSet presAssocID="{ED90288B-1711-4682-9E59-9F6A28621DD9}" presName="spacer" presStyleCnt="0"/>
      <dgm:spPr/>
    </dgm:pt>
    <dgm:pt modelId="{06B8A0EE-BA32-4E53-8D89-E095AB8D7D46}" type="pres">
      <dgm:prSet presAssocID="{1BBE9868-A6CF-43DC-9F95-80C639F6AC69}" presName="comp" presStyleCnt="0"/>
      <dgm:spPr/>
    </dgm:pt>
    <dgm:pt modelId="{2B1747C3-D886-4A1A-A5A7-E5A363F411D4}" type="pres">
      <dgm:prSet presAssocID="{1BBE9868-A6CF-43DC-9F95-80C639F6AC69}" presName="box" presStyleLbl="node1" presStyleIdx="3" presStyleCnt="7"/>
      <dgm:spPr/>
    </dgm:pt>
    <dgm:pt modelId="{3049683C-FBE1-4CF8-8027-C566621EF51A}" type="pres">
      <dgm:prSet presAssocID="{1BBE9868-A6CF-43DC-9F95-80C639F6AC69}" presName="img" presStyleLbl="fgImgPlace1" presStyleIdx="3" presStyleCnt="7"/>
      <dgm:spPr>
        <a:blipFill rotWithShape="1">
          <a:blip xmlns:r="http://schemas.openxmlformats.org/officeDocument/2006/relationships" r:embed="rId4"/>
          <a:srcRect/>
          <a:stretch>
            <a:fillRect t="-104000" b="-104000"/>
          </a:stretch>
        </a:blipFill>
      </dgm:spPr>
    </dgm:pt>
    <dgm:pt modelId="{DF16454C-7C8D-4FD2-8757-A99315EC3457}" type="pres">
      <dgm:prSet presAssocID="{1BBE9868-A6CF-43DC-9F95-80C639F6AC69}" presName="text" presStyleLbl="node1" presStyleIdx="3" presStyleCnt="7">
        <dgm:presLayoutVars>
          <dgm:bulletEnabled val="1"/>
        </dgm:presLayoutVars>
      </dgm:prSet>
      <dgm:spPr/>
    </dgm:pt>
    <dgm:pt modelId="{F39CFD73-D036-481A-B317-F256792088B4}" type="pres">
      <dgm:prSet presAssocID="{81FB7B03-296A-40FC-9A85-87E7AD2924C9}" presName="spacer" presStyleCnt="0"/>
      <dgm:spPr/>
    </dgm:pt>
    <dgm:pt modelId="{73BA6EA4-E812-40A1-9B74-F5A1CE68E8B5}" type="pres">
      <dgm:prSet presAssocID="{3B784FCB-E230-43E8-B99D-67DE8CF0CC83}" presName="comp" presStyleCnt="0"/>
      <dgm:spPr/>
    </dgm:pt>
    <dgm:pt modelId="{67631E56-1797-48BA-AEE0-3A9ACC585F1E}" type="pres">
      <dgm:prSet presAssocID="{3B784FCB-E230-43E8-B99D-67DE8CF0CC83}" presName="box" presStyleLbl="node1" presStyleIdx="4" presStyleCnt="7"/>
      <dgm:spPr/>
    </dgm:pt>
    <dgm:pt modelId="{D612D8DF-417F-4BF8-9BEA-0C09F09784C2}" type="pres">
      <dgm:prSet presAssocID="{3B784FCB-E230-43E8-B99D-67DE8CF0CC83}" presName="img" presStyleLbl="fgImgPlace1" presStyleIdx="4" presStyleCnt="7"/>
      <dgm:spPr>
        <a:blipFill rotWithShape="1">
          <a:blip xmlns:r="http://schemas.openxmlformats.org/officeDocument/2006/relationships" r:embed="rId5"/>
          <a:srcRect/>
          <a:stretch>
            <a:fillRect t="-92000" b="-92000"/>
          </a:stretch>
        </a:blipFill>
      </dgm:spPr>
    </dgm:pt>
    <dgm:pt modelId="{CAAA16FC-197F-4DE0-867C-D08F8BE27228}" type="pres">
      <dgm:prSet presAssocID="{3B784FCB-E230-43E8-B99D-67DE8CF0CC83}" presName="text" presStyleLbl="node1" presStyleIdx="4" presStyleCnt="7">
        <dgm:presLayoutVars>
          <dgm:bulletEnabled val="1"/>
        </dgm:presLayoutVars>
      </dgm:prSet>
      <dgm:spPr/>
    </dgm:pt>
    <dgm:pt modelId="{43B02850-D250-40C0-8DAC-7FF99A568066}" type="pres">
      <dgm:prSet presAssocID="{155225B9-358A-4FAC-A549-FCFEF19193A0}" presName="spacer" presStyleCnt="0"/>
      <dgm:spPr/>
    </dgm:pt>
    <dgm:pt modelId="{04968230-DCE9-4285-A0F4-A59D6094504E}" type="pres">
      <dgm:prSet presAssocID="{D2524338-BB12-4C93-89B1-0E2622FDC282}" presName="comp" presStyleCnt="0"/>
      <dgm:spPr/>
    </dgm:pt>
    <dgm:pt modelId="{87AF3755-9BF9-48FA-9DE9-0977AE6F121F}" type="pres">
      <dgm:prSet presAssocID="{D2524338-BB12-4C93-89B1-0E2622FDC282}" presName="box" presStyleLbl="node1" presStyleIdx="5" presStyleCnt="7"/>
      <dgm:spPr/>
    </dgm:pt>
    <dgm:pt modelId="{22F01EEC-96C8-4437-86ED-2EA665C15622}" type="pres">
      <dgm:prSet presAssocID="{D2524338-BB12-4C93-89B1-0E2622FDC282}" presName="img" presStyleLbl="fgImgPlace1" presStyleIdx="5" presStyleCnt="7"/>
      <dgm:spPr>
        <a:blipFill rotWithShape="1">
          <a:blip xmlns:r="http://schemas.openxmlformats.org/officeDocument/2006/relationships" r:embed="rId6"/>
          <a:srcRect/>
          <a:stretch>
            <a:fillRect t="-123000" b="-123000"/>
          </a:stretch>
        </a:blipFill>
      </dgm:spPr>
    </dgm:pt>
    <dgm:pt modelId="{6226CF9A-3142-4FD7-8E88-3F80B120B947}" type="pres">
      <dgm:prSet presAssocID="{D2524338-BB12-4C93-89B1-0E2622FDC282}" presName="text" presStyleLbl="node1" presStyleIdx="5" presStyleCnt="7">
        <dgm:presLayoutVars>
          <dgm:bulletEnabled val="1"/>
        </dgm:presLayoutVars>
      </dgm:prSet>
      <dgm:spPr/>
    </dgm:pt>
    <dgm:pt modelId="{3284F1B3-5ED6-4BAE-B42E-E7732B4464F3}" type="pres">
      <dgm:prSet presAssocID="{758611C8-CAE6-43AA-A33E-F5FAA6CD3B12}" presName="spacer" presStyleCnt="0"/>
      <dgm:spPr/>
    </dgm:pt>
    <dgm:pt modelId="{05C6057F-CBBD-4A96-9817-9A2D69F195BB}" type="pres">
      <dgm:prSet presAssocID="{4FD29ED3-3B08-4413-B175-1CD5C72E4873}" presName="comp" presStyleCnt="0"/>
      <dgm:spPr/>
    </dgm:pt>
    <dgm:pt modelId="{8E5B61AD-9164-42DA-836A-1A0C9C1E5623}" type="pres">
      <dgm:prSet presAssocID="{4FD29ED3-3B08-4413-B175-1CD5C72E4873}" presName="box" presStyleLbl="node1" presStyleIdx="6" presStyleCnt="7" custLinFactNeighborX="1858" custLinFactNeighborY="-2173"/>
      <dgm:spPr/>
    </dgm:pt>
    <dgm:pt modelId="{BA22CF86-147F-44AC-9E8F-B7FCC0472B89}" type="pres">
      <dgm:prSet presAssocID="{4FD29ED3-3B08-4413-B175-1CD5C72E4873}" presName="img" presStyleLbl="fgImgPlace1" presStyleIdx="6" presStyleCnt="7"/>
      <dgm:spPr>
        <a:blipFill rotWithShape="1">
          <a:blip xmlns:r="http://schemas.openxmlformats.org/officeDocument/2006/relationships" r:embed="rId7"/>
          <a:srcRect/>
          <a:stretch>
            <a:fillRect t="-104000" b="-104000"/>
          </a:stretch>
        </a:blipFill>
      </dgm:spPr>
    </dgm:pt>
    <dgm:pt modelId="{D7FBBC91-994A-4F4D-A221-6C2473CB69A1}" type="pres">
      <dgm:prSet presAssocID="{4FD29ED3-3B08-4413-B175-1CD5C72E4873}" presName="text" presStyleLbl="node1" presStyleIdx="6" presStyleCnt="7">
        <dgm:presLayoutVars>
          <dgm:bulletEnabled val="1"/>
        </dgm:presLayoutVars>
      </dgm:prSet>
      <dgm:spPr/>
    </dgm:pt>
  </dgm:ptLst>
  <dgm:cxnLst>
    <dgm:cxn modelId="{6125B005-A309-499B-8502-786DE83AE0A8}" type="presOf" srcId="{1375C654-B023-4553-A7E8-E88638EB22A9}" destId="{EE55C813-22F1-4E52-A6F1-4A6E7BC19246}" srcOrd="0" destOrd="0" presId="urn:microsoft.com/office/officeart/2005/8/layout/vList4"/>
    <dgm:cxn modelId="{42DEA612-5E6C-40DA-BE96-7CE6C057271B}" srcId="{6EDE8279-ED97-4FF9-82DF-956FB6E6CF12}" destId="{1BBE9868-A6CF-43DC-9F95-80C639F6AC69}" srcOrd="3" destOrd="0" parTransId="{55A6E31F-73F6-4C24-A8E6-C2327D4BDC28}" sibTransId="{81FB7B03-296A-40FC-9A85-87E7AD2924C9}"/>
    <dgm:cxn modelId="{A574672C-4094-4B25-95B6-FD99D9456F69}" type="presOf" srcId="{3B784FCB-E230-43E8-B99D-67DE8CF0CC83}" destId="{CAAA16FC-197F-4DE0-867C-D08F8BE27228}" srcOrd="1" destOrd="0" presId="urn:microsoft.com/office/officeart/2005/8/layout/vList4"/>
    <dgm:cxn modelId="{18311837-16D6-4FBB-99BC-DDAB5DE4DF91}" type="presOf" srcId="{1BBE9868-A6CF-43DC-9F95-80C639F6AC69}" destId="{2B1747C3-D886-4A1A-A5A7-E5A363F411D4}" srcOrd="0" destOrd="0" presId="urn:microsoft.com/office/officeart/2005/8/layout/vList4"/>
    <dgm:cxn modelId="{A402E342-8585-4843-B93D-9E5CD19EAA7B}" srcId="{6EDE8279-ED97-4FF9-82DF-956FB6E6CF12}" destId="{A9436CCF-C8A6-4B12-8BC7-8CAE29CC4870}" srcOrd="1" destOrd="0" parTransId="{437A61A6-8131-4082-BA78-97B403EB67D5}" sibTransId="{C740BC07-859D-46B7-A549-97C0F114DBE9}"/>
    <dgm:cxn modelId="{F8C65F43-85BF-46FF-BD06-66671C74565C}" type="presOf" srcId="{1375C654-B023-4553-A7E8-E88638EB22A9}" destId="{060CAD14-1A6D-4223-8DE6-5D4915AE8EF0}" srcOrd="1" destOrd="0" presId="urn:microsoft.com/office/officeart/2005/8/layout/vList4"/>
    <dgm:cxn modelId="{AD073E6B-0148-406E-BE8E-EF3DE79D509F}" type="presOf" srcId="{4FD29ED3-3B08-4413-B175-1CD5C72E4873}" destId="{8E5B61AD-9164-42DA-836A-1A0C9C1E5623}" srcOrd="0" destOrd="0" presId="urn:microsoft.com/office/officeart/2005/8/layout/vList4"/>
    <dgm:cxn modelId="{1B91526F-978E-4AA2-AF4F-085884ED7273}" srcId="{6EDE8279-ED97-4FF9-82DF-956FB6E6CF12}" destId="{1375C654-B023-4553-A7E8-E88638EB22A9}" srcOrd="2" destOrd="0" parTransId="{E19F59C4-EA9E-4163-A153-B11522D285C8}" sibTransId="{ED90288B-1711-4682-9E59-9F6A28621DD9}"/>
    <dgm:cxn modelId="{1CDBE488-71FC-4492-AB62-985B70C33317}" srcId="{6EDE8279-ED97-4FF9-82DF-956FB6E6CF12}" destId="{4FD29ED3-3B08-4413-B175-1CD5C72E4873}" srcOrd="6" destOrd="0" parTransId="{43624EB0-BEB8-43DC-A11D-E759C7F7A09D}" sibTransId="{96497002-C08E-4059-B33B-12CD6EC5BA9D}"/>
    <dgm:cxn modelId="{A0F8069A-C3C3-4075-AA54-E5D1B524A9D4}" srcId="{6EDE8279-ED97-4FF9-82DF-956FB6E6CF12}" destId="{D2524338-BB12-4C93-89B1-0E2622FDC282}" srcOrd="5" destOrd="0" parTransId="{64E4B891-2DD6-44F3-8E80-5B45A0744544}" sibTransId="{758611C8-CAE6-43AA-A33E-F5FAA6CD3B12}"/>
    <dgm:cxn modelId="{18D7F09B-CD9D-4945-8F18-8A73B4DD205A}" type="presOf" srcId="{6EDE8279-ED97-4FF9-82DF-956FB6E6CF12}" destId="{88DEB4BD-4072-4088-A179-957913533F84}" srcOrd="0" destOrd="0" presId="urn:microsoft.com/office/officeart/2005/8/layout/vList4"/>
    <dgm:cxn modelId="{2311D89C-F511-4DCB-89E8-001186B51BE7}" type="presOf" srcId="{D0EF4756-C50B-49D8-A3B3-65A436A7E67C}" destId="{FBCEFF88-25E8-4212-BE9D-E7EBEA2C9B4C}" srcOrd="0" destOrd="0" presId="urn:microsoft.com/office/officeart/2005/8/layout/vList4"/>
    <dgm:cxn modelId="{BA23089E-4F47-4D50-A9F2-6D43B31F6F7E}" type="presOf" srcId="{3B784FCB-E230-43E8-B99D-67DE8CF0CC83}" destId="{67631E56-1797-48BA-AEE0-3A9ACC585F1E}" srcOrd="0" destOrd="0" presId="urn:microsoft.com/office/officeart/2005/8/layout/vList4"/>
    <dgm:cxn modelId="{1DB1C2A3-A4C7-402A-832E-68409E800BC3}" type="presOf" srcId="{A9436CCF-C8A6-4B12-8BC7-8CAE29CC4870}" destId="{07E34733-7F27-4E2D-B791-DC89F370A7EC}" srcOrd="1" destOrd="0" presId="urn:microsoft.com/office/officeart/2005/8/layout/vList4"/>
    <dgm:cxn modelId="{CA03CBA4-4B03-4C3E-9F6E-10A096FECD02}" type="presOf" srcId="{1BBE9868-A6CF-43DC-9F95-80C639F6AC69}" destId="{DF16454C-7C8D-4FD2-8757-A99315EC3457}" srcOrd="1" destOrd="0" presId="urn:microsoft.com/office/officeart/2005/8/layout/vList4"/>
    <dgm:cxn modelId="{4DD8B5B0-864B-4C5B-B205-957DB6E68101}" type="presOf" srcId="{4FD29ED3-3B08-4413-B175-1CD5C72E4873}" destId="{D7FBBC91-994A-4F4D-A221-6C2473CB69A1}" srcOrd="1" destOrd="0" presId="urn:microsoft.com/office/officeart/2005/8/layout/vList4"/>
    <dgm:cxn modelId="{72FE2CC3-681C-4875-A4C0-4E193D80C410}" type="presOf" srcId="{A9436CCF-C8A6-4B12-8BC7-8CAE29CC4870}" destId="{A06A8610-5F1B-4E62-9EB6-79B7D70C18E1}" srcOrd="0" destOrd="0" presId="urn:microsoft.com/office/officeart/2005/8/layout/vList4"/>
    <dgm:cxn modelId="{435CC4E1-4C5B-48D2-813A-894B56CD58F6}" type="presOf" srcId="{D0EF4756-C50B-49D8-A3B3-65A436A7E67C}" destId="{516E46B4-E69A-42F9-B6C0-7B6BB3800D2D}" srcOrd="1" destOrd="0" presId="urn:microsoft.com/office/officeart/2005/8/layout/vList4"/>
    <dgm:cxn modelId="{C5BAE1E2-F60A-4890-8D24-D9CFBD582DF2}" type="presOf" srcId="{D2524338-BB12-4C93-89B1-0E2622FDC282}" destId="{87AF3755-9BF9-48FA-9DE9-0977AE6F121F}" srcOrd="0" destOrd="0" presId="urn:microsoft.com/office/officeart/2005/8/layout/vList4"/>
    <dgm:cxn modelId="{89562FEC-49B9-4926-8F46-112BD5CB80CE}" srcId="{6EDE8279-ED97-4FF9-82DF-956FB6E6CF12}" destId="{D0EF4756-C50B-49D8-A3B3-65A436A7E67C}" srcOrd="0" destOrd="0" parTransId="{93589FC4-BB50-43BB-8C73-D03E317923B7}" sibTransId="{5F168BB6-8196-43AF-BF1B-49F4BE665623}"/>
    <dgm:cxn modelId="{FAA961F9-C3CB-47CD-9B8F-13872B9A530F}" srcId="{6EDE8279-ED97-4FF9-82DF-956FB6E6CF12}" destId="{3B784FCB-E230-43E8-B99D-67DE8CF0CC83}" srcOrd="4" destOrd="0" parTransId="{F4DDC95D-AB02-49AA-A4B2-66EA059B7774}" sibTransId="{155225B9-358A-4FAC-A549-FCFEF19193A0}"/>
    <dgm:cxn modelId="{D4A5C1FC-D5E3-4134-9EEB-A7DF215ACEDB}" type="presOf" srcId="{D2524338-BB12-4C93-89B1-0E2622FDC282}" destId="{6226CF9A-3142-4FD7-8E88-3F80B120B947}" srcOrd="1" destOrd="0" presId="urn:microsoft.com/office/officeart/2005/8/layout/vList4"/>
    <dgm:cxn modelId="{0027632C-4425-4408-8F5C-E39F6E6F7188}" type="presParOf" srcId="{88DEB4BD-4072-4088-A179-957913533F84}" destId="{60EAF927-0599-4D3C-BC28-2922AA7EF445}" srcOrd="0" destOrd="0" presId="urn:microsoft.com/office/officeart/2005/8/layout/vList4"/>
    <dgm:cxn modelId="{B5E95034-288F-4208-B665-32D4C693A27B}" type="presParOf" srcId="{60EAF927-0599-4D3C-BC28-2922AA7EF445}" destId="{FBCEFF88-25E8-4212-BE9D-E7EBEA2C9B4C}" srcOrd="0" destOrd="0" presId="urn:microsoft.com/office/officeart/2005/8/layout/vList4"/>
    <dgm:cxn modelId="{32D7BE61-60D3-4B65-821A-5627EA1D9F31}" type="presParOf" srcId="{60EAF927-0599-4D3C-BC28-2922AA7EF445}" destId="{FC599152-5B1E-4FF0-B97E-67ABF35BB7CA}" srcOrd="1" destOrd="0" presId="urn:microsoft.com/office/officeart/2005/8/layout/vList4"/>
    <dgm:cxn modelId="{55DF4103-E762-48E1-9511-2C369D55EC5F}" type="presParOf" srcId="{60EAF927-0599-4D3C-BC28-2922AA7EF445}" destId="{516E46B4-E69A-42F9-B6C0-7B6BB3800D2D}" srcOrd="2" destOrd="0" presId="urn:microsoft.com/office/officeart/2005/8/layout/vList4"/>
    <dgm:cxn modelId="{240BDEBD-E62A-4B72-92D0-05DF4E6E09FE}" type="presParOf" srcId="{88DEB4BD-4072-4088-A179-957913533F84}" destId="{D69D9515-0577-4445-899B-1A1ED78D32AB}" srcOrd="1" destOrd="0" presId="urn:microsoft.com/office/officeart/2005/8/layout/vList4"/>
    <dgm:cxn modelId="{4DDAECFA-B3DD-4C95-80DA-6FEDBD6459EF}" type="presParOf" srcId="{88DEB4BD-4072-4088-A179-957913533F84}" destId="{A5158953-7D4B-41BC-941E-552713620C2C}" srcOrd="2" destOrd="0" presId="urn:microsoft.com/office/officeart/2005/8/layout/vList4"/>
    <dgm:cxn modelId="{BFB5C3E4-2667-4A30-A9C3-0215CF992E57}" type="presParOf" srcId="{A5158953-7D4B-41BC-941E-552713620C2C}" destId="{A06A8610-5F1B-4E62-9EB6-79B7D70C18E1}" srcOrd="0" destOrd="0" presId="urn:microsoft.com/office/officeart/2005/8/layout/vList4"/>
    <dgm:cxn modelId="{122F8B34-08AD-40D4-8251-07BBF3FC080E}" type="presParOf" srcId="{A5158953-7D4B-41BC-941E-552713620C2C}" destId="{0804B40B-8DBE-4A2E-80C8-F602297AB1E4}" srcOrd="1" destOrd="0" presId="urn:microsoft.com/office/officeart/2005/8/layout/vList4"/>
    <dgm:cxn modelId="{0DDE733C-DC69-49E8-8345-48B520FB2235}" type="presParOf" srcId="{A5158953-7D4B-41BC-941E-552713620C2C}" destId="{07E34733-7F27-4E2D-B791-DC89F370A7EC}" srcOrd="2" destOrd="0" presId="urn:microsoft.com/office/officeart/2005/8/layout/vList4"/>
    <dgm:cxn modelId="{C030593D-C86F-48C2-B635-2731AE59D409}" type="presParOf" srcId="{88DEB4BD-4072-4088-A179-957913533F84}" destId="{258CE9A2-1C42-42D4-8636-8EFD7657BF69}" srcOrd="3" destOrd="0" presId="urn:microsoft.com/office/officeart/2005/8/layout/vList4"/>
    <dgm:cxn modelId="{B922EB16-10B4-4FEA-8E86-05A5ABFFFB83}" type="presParOf" srcId="{88DEB4BD-4072-4088-A179-957913533F84}" destId="{2CE880C3-A3A1-45C7-8CC2-D4A521079E8F}" srcOrd="4" destOrd="0" presId="urn:microsoft.com/office/officeart/2005/8/layout/vList4"/>
    <dgm:cxn modelId="{471147AB-0CB5-44D7-8324-DF1705A0B64A}" type="presParOf" srcId="{2CE880C3-A3A1-45C7-8CC2-D4A521079E8F}" destId="{EE55C813-22F1-4E52-A6F1-4A6E7BC19246}" srcOrd="0" destOrd="0" presId="urn:microsoft.com/office/officeart/2005/8/layout/vList4"/>
    <dgm:cxn modelId="{4FEF2EF0-57E0-4CD7-B811-7BD91A37E592}" type="presParOf" srcId="{2CE880C3-A3A1-45C7-8CC2-D4A521079E8F}" destId="{C156A509-2AEB-46C0-8F34-AC263797CAF0}" srcOrd="1" destOrd="0" presId="urn:microsoft.com/office/officeart/2005/8/layout/vList4"/>
    <dgm:cxn modelId="{BBDD4B0A-F9A2-45A9-92E5-59CB49AAE425}" type="presParOf" srcId="{2CE880C3-A3A1-45C7-8CC2-D4A521079E8F}" destId="{060CAD14-1A6D-4223-8DE6-5D4915AE8EF0}" srcOrd="2" destOrd="0" presId="urn:microsoft.com/office/officeart/2005/8/layout/vList4"/>
    <dgm:cxn modelId="{7EA46F6A-60E9-4740-960B-262B6AD8CFDA}" type="presParOf" srcId="{88DEB4BD-4072-4088-A179-957913533F84}" destId="{2AF925C2-C0EC-44B5-AB10-C01760BC2ECF}" srcOrd="5" destOrd="0" presId="urn:microsoft.com/office/officeart/2005/8/layout/vList4"/>
    <dgm:cxn modelId="{9F41D999-DC2A-4B7F-A3D6-276EA67CB763}" type="presParOf" srcId="{88DEB4BD-4072-4088-A179-957913533F84}" destId="{06B8A0EE-BA32-4E53-8D89-E095AB8D7D46}" srcOrd="6" destOrd="0" presId="urn:microsoft.com/office/officeart/2005/8/layout/vList4"/>
    <dgm:cxn modelId="{8434F520-E2C8-45A0-8760-49727F11D225}" type="presParOf" srcId="{06B8A0EE-BA32-4E53-8D89-E095AB8D7D46}" destId="{2B1747C3-D886-4A1A-A5A7-E5A363F411D4}" srcOrd="0" destOrd="0" presId="urn:microsoft.com/office/officeart/2005/8/layout/vList4"/>
    <dgm:cxn modelId="{7CD60BD6-8960-4C06-BB7E-C0D393F6427C}" type="presParOf" srcId="{06B8A0EE-BA32-4E53-8D89-E095AB8D7D46}" destId="{3049683C-FBE1-4CF8-8027-C566621EF51A}" srcOrd="1" destOrd="0" presId="urn:microsoft.com/office/officeart/2005/8/layout/vList4"/>
    <dgm:cxn modelId="{4C2A5C57-754D-4439-86C1-3E7156870162}" type="presParOf" srcId="{06B8A0EE-BA32-4E53-8D89-E095AB8D7D46}" destId="{DF16454C-7C8D-4FD2-8757-A99315EC3457}" srcOrd="2" destOrd="0" presId="urn:microsoft.com/office/officeart/2005/8/layout/vList4"/>
    <dgm:cxn modelId="{657891A1-BDAC-4EE9-A870-3788689E3297}" type="presParOf" srcId="{88DEB4BD-4072-4088-A179-957913533F84}" destId="{F39CFD73-D036-481A-B317-F256792088B4}" srcOrd="7" destOrd="0" presId="urn:microsoft.com/office/officeart/2005/8/layout/vList4"/>
    <dgm:cxn modelId="{B99F8955-3D33-4518-9991-2FEF35A91380}" type="presParOf" srcId="{88DEB4BD-4072-4088-A179-957913533F84}" destId="{73BA6EA4-E812-40A1-9B74-F5A1CE68E8B5}" srcOrd="8" destOrd="0" presId="urn:microsoft.com/office/officeart/2005/8/layout/vList4"/>
    <dgm:cxn modelId="{F8D246BE-52CD-4661-8006-8F3265A00432}" type="presParOf" srcId="{73BA6EA4-E812-40A1-9B74-F5A1CE68E8B5}" destId="{67631E56-1797-48BA-AEE0-3A9ACC585F1E}" srcOrd="0" destOrd="0" presId="urn:microsoft.com/office/officeart/2005/8/layout/vList4"/>
    <dgm:cxn modelId="{619EFDB1-13A3-4355-8AD0-0337929C2EC2}" type="presParOf" srcId="{73BA6EA4-E812-40A1-9B74-F5A1CE68E8B5}" destId="{D612D8DF-417F-4BF8-9BEA-0C09F09784C2}" srcOrd="1" destOrd="0" presId="urn:microsoft.com/office/officeart/2005/8/layout/vList4"/>
    <dgm:cxn modelId="{5A27D0F9-060C-4021-9043-718F5FFFD7C0}" type="presParOf" srcId="{73BA6EA4-E812-40A1-9B74-F5A1CE68E8B5}" destId="{CAAA16FC-197F-4DE0-867C-D08F8BE27228}" srcOrd="2" destOrd="0" presId="urn:microsoft.com/office/officeart/2005/8/layout/vList4"/>
    <dgm:cxn modelId="{705D9459-1116-47B7-BD1F-5457EB001F7F}" type="presParOf" srcId="{88DEB4BD-4072-4088-A179-957913533F84}" destId="{43B02850-D250-40C0-8DAC-7FF99A568066}" srcOrd="9" destOrd="0" presId="urn:microsoft.com/office/officeart/2005/8/layout/vList4"/>
    <dgm:cxn modelId="{B6066ED8-99DB-432E-A265-0A4385AA2CC9}" type="presParOf" srcId="{88DEB4BD-4072-4088-A179-957913533F84}" destId="{04968230-DCE9-4285-A0F4-A59D6094504E}" srcOrd="10" destOrd="0" presId="urn:microsoft.com/office/officeart/2005/8/layout/vList4"/>
    <dgm:cxn modelId="{3CC211F0-560B-477D-9E8D-40AA075993CE}" type="presParOf" srcId="{04968230-DCE9-4285-A0F4-A59D6094504E}" destId="{87AF3755-9BF9-48FA-9DE9-0977AE6F121F}" srcOrd="0" destOrd="0" presId="urn:microsoft.com/office/officeart/2005/8/layout/vList4"/>
    <dgm:cxn modelId="{1F3462D1-B7DA-4DDE-B806-2AD7405AAA52}" type="presParOf" srcId="{04968230-DCE9-4285-A0F4-A59D6094504E}" destId="{22F01EEC-96C8-4437-86ED-2EA665C15622}" srcOrd="1" destOrd="0" presId="urn:microsoft.com/office/officeart/2005/8/layout/vList4"/>
    <dgm:cxn modelId="{F5320099-A63A-4356-B2B0-5BD99903442C}" type="presParOf" srcId="{04968230-DCE9-4285-A0F4-A59D6094504E}" destId="{6226CF9A-3142-4FD7-8E88-3F80B120B947}" srcOrd="2" destOrd="0" presId="urn:microsoft.com/office/officeart/2005/8/layout/vList4"/>
    <dgm:cxn modelId="{309741CA-A8F7-4C5A-AB6C-8B3C1497AA2D}" type="presParOf" srcId="{88DEB4BD-4072-4088-A179-957913533F84}" destId="{3284F1B3-5ED6-4BAE-B42E-E7732B4464F3}" srcOrd="11" destOrd="0" presId="urn:microsoft.com/office/officeart/2005/8/layout/vList4"/>
    <dgm:cxn modelId="{396BBF46-4457-42FE-B2D7-16A9DED5E320}" type="presParOf" srcId="{88DEB4BD-4072-4088-A179-957913533F84}" destId="{05C6057F-CBBD-4A96-9817-9A2D69F195BB}" srcOrd="12" destOrd="0" presId="urn:microsoft.com/office/officeart/2005/8/layout/vList4"/>
    <dgm:cxn modelId="{1C6BFC72-0341-46B3-BDF8-71928098F08D}" type="presParOf" srcId="{05C6057F-CBBD-4A96-9817-9A2D69F195BB}" destId="{8E5B61AD-9164-42DA-836A-1A0C9C1E5623}" srcOrd="0" destOrd="0" presId="urn:microsoft.com/office/officeart/2005/8/layout/vList4"/>
    <dgm:cxn modelId="{643E05D6-B7CA-4E09-953F-372FCE579B2B}" type="presParOf" srcId="{05C6057F-CBBD-4A96-9817-9A2D69F195BB}" destId="{BA22CF86-147F-44AC-9E8F-B7FCC0472B89}" srcOrd="1" destOrd="0" presId="urn:microsoft.com/office/officeart/2005/8/layout/vList4"/>
    <dgm:cxn modelId="{0D89D6D3-3741-453A-887D-D8BC84F80544}" type="presParOf" srcId="{05C6057F-CBBD-4A96-9817-9A2D69F195BB}" destId="{D7FBBC91-994A-4F4D-A221-6C2473CB69A1}"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1D9B8-F68D-472B-A46F-C96242F0A414}"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ID"/>
        </a:p>
      </dgm:t>
    </dgm:pt>
    <dgm:pt modelId="{9015025C-22C1-489B-B715-B2BE09A5D9B9}">
      <dgm:prSet phldrT="[Text]" custT="1"/>
      <dgm:spPr/>
      <dgm:t>
        <a:bodyPr/>
        <a:lstStyle/>
        <a:p>
          <a:r>
            <a:rPr lang="id-ID" sz="1600" dirty="0">
              <a:solidFill>
                <a:schemeClr val="tx1"/>
              </a:solidFill>
              <a:effectLst/>
              <a:latin typeface="Lato Light"/>
              <a:ea typeface="+mn-ea"/>
              <a:cs typeface="+mn-cs"/>
            </a:rPr>
            <a:t>Terdapatnya kontaminan dalam makanan dapat berlangsung melalui 2 cara, yaitu </a:t>
          </a:r>
          <a:r>
            <a:rPr lang="id-ID" sz="1600" b="1" dirty="0">
              <a:solidFill>
                <a:schemeClr val="tx1"/>
              </a:solidFill>
              <a:effectLst/>
              <a:latin typeface="Lato Light"/>
              <a:ea typeface="+mn-ea"/>
              <a:cs typeface="+mn-cs"/>
            </a:rPr>
            <a:t>kontaminasi</a:t>
          </a:r>
          <a:r>
            <a:rPr lang="en-ID" sz="1600" b="1" dirty="0">
              <a:solidFill>
                <a:schemeClr val="tx1"/>
              </a:solidFill>
              <a:effectLst/>
              <a:latin typeface="Lato Light"/>
              <a:ea typeface="+mn-ea"/>
              <a:cs typeface="+mn-cs"/>
            </a:rPr>
            <a:t> </a:t>
          </a:r>
          <a:r>
            <a:rPr lang="en-ID" sz="1600" b="1" dirty="0" err="1">
              <a:solidFill>
                <a:schemeClr val="tx1"/>
              </a:solidFill>
              <a:effectLst/>
              <a:latin typeface="Lato Light"/>
              <a:ea typeface="+mn-ea"/>
              <a:cs typeface="+mn-cs"/>
            </a:rPr>
            <a:t>langsung</a:t>
          </a:r>
          <a:r>
            <a:rPr lang="en-ID" sz="1600" b="1" dirty="0">
              <a:solidFill>
                <a:schemeClr val="tx1"/>
              </a:solidFill>
              <a:effectLst/>
              <a:latin typeface="Lato Light"/>
              <a:ea typeface="+mn-ea"/>
              <a:cs typeface="+mn-cs"/>
            </a:rPr>
            <a:t> dan </a:t>
          </a:r>
          <a:r>
            <a:rPr lang="en-ID" sz="1600" b="1" dirty="0" err="1">
              <a:solidFill>
                <a:schemeClr val="tx1"/>
              </a:solidFill>
              <a:effectLst/>
              <a:latin typeface="Lato Light"/>
              <a:ea typeface="+mn-ea"/>
              <a:cs typeface="+mn-cs"/>
            </a:rPr>
            <a:t>kontaminan</a:t>
          </a:r>
          <a:r>
            <a:rPr lang="id-ID" sz="1600" b="1" dirty="0">
              <a:solidFill>
                <a:schemeClr val="tx1"/>
              </a:solidFill>
              <a:effectLst/>
              <a:latin typeface="Lato Light"/>
              <a:ea typeface="+mn-ea"/>
              <a:cs typeface="+mn-cs"/>
            </a:rPr>
            <a:t> silang</a:t>
          </a:r>
          <a:r>
            <a:rPr lang="en-ID" sz="1600" dirty="0">
              <a:solidFill>
                <a:schemeClr val="tx1"/>
              </a:solidFill>
              <a:effectLst/>
              <a:latin typeface="Lato Light"/>
              <a:ea typeface="+mn-ea"/>
              <a:cs typeface="+mn-cs"/>
            </a:rPr>
            <a:t>.</a:t>
          </a:r>
        </a:p>
        <a:p>
          <a:r>
            <a:rPr lang="en-ID" sz="1800" b="1" dirty="0">
              <a:solidFill>
                <a:schemeClr val="tx1"/>
              </a:solidFill>
              <a:effectLst/>
              <a:latin typeface="Lato Light"/>
              <a:ea typeface="+mn-ea"/>
              <a:cs typeface="+mn-cs"/>
            </a:rPr>
            <a:t>1. </a:t>
          </a:r>
          <a:r>
            <a:rPr lang="id-ID" sz="1800" b="1" dirty="0">
              <a:solidFill>
                <a:schemeClr val="tx1"/>
              </a:solidFill>
              <a:effectLst/>
              <a:latin typeface="Lato Light"/>
              <a:ea typeface="+mn-ea"/>
              <a:cs typeface="+mn-cs"/>
            </a:rPr>
            <a:t>Kontaminasi langsung </a:t>
          </a:r>
          <a:r>
            <a:rPr lang="id-ID" sz="1600" dirty="0">
              <a:solidFill>
                <a:schemeClr val="tx1"/>
              </a:solidFill>
              <a:effectLst/>
              <a:latin typeface="Lato Light"/>
              <a:ea typeface="+mn-ea"/>
              <a:cs typeface="+mn-cs"/>
            </a:rPr>
            <a:t>adalah kontaminasi yang terjadi pada bahan makanan mentah</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baik tanaman ataupun hewan yang diperoleh dari tempat hidup asal bahan makanan tersebut</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Contoh kontaminasi </a:t>
          </a:r>
          <a:r>
            <a:rPr lang="en-ID" sz="1600" dirty="0">
              <a:solidFill>
                <a:schemeClr val="tx1"/>
              </a:solidFill>
              <a:effectLst/>
              <a:latin typeface="Lato Light"/>
              <a:ea typeface="+mn-ea"/>
              <a:cs typeface="+mn-cs"/>
            </a:rPr>
            <a:t> pada </a:t>
          </a:r>
          <a:r>
            <a:rPr lang="en-ID" sz="1600" dirty="0" err="1">
              <a:solidFill>
                <a:schemeClr val="tx1"/>
              </a:solidFill>
              <a:effectLst/>
              <a:latin typeface="Lato Light"/>
              <a:ea typeface="+mn-ea"/>
              <a:cs typeface="+mn-cs"/>
            </a:rPr>
            <a:t>makanan</a:t>
          </a:r>
          <a:r>
            <a:rPr lang="en-ID" sz="1600" dirty="0">
              <a:solidFill>
                <a:schemeClr val="tx1"/>
              </a:solidFill>
              <a:effectLst/>
              <a:latin typeface="Lato Light"/>
              <a:ea typeface="+mn-ea"/>
              <a:cs typeface="+mn-cs"/>
            </a:rPr>
            <a:t> </a:t>
          </a:r>
          <a:r>
            <a:rPr lang="en-ID" sz="1600" dirty="0" err="1">
              <a:solidFill>
                <a:schemeClr val="tx1"/>
              </a:solidFill>
              <a:effectLst/>
              <a:latin typeface="Lato Light"/>
              <a:ea typeface="+mn-ea"/>
              <a:cs typeface="+mn-cs"/>
            </a:rPr>
            <a:t>akibat</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terdapatnya mikrobia pada sayuran yang berasal dari tanah, air atau udara di sekitar tempat tumbuh tanaman</a:t>
          </a:r>
          <a:r>
            <a:rPr lang="en-ID" sz="1600" dirty="0">
              <a:solidFill>
                <a:schemeClr val="tx1"/>
              </a:solidFill>
              <a:effectLst/>
              <a:latin typeface="Lato Light"/>
              <a:ea typeface="+mn-ea"/>
              <a:cs typeface="+mn-cs"/>
            </a:rPr>
            <a:t>.</a:t>
          </a:r>
        </a:p>
        <a:p>
          <a:r>
            <a:rPr lang="en-ID" sz="1800" b="1" dirty="0">
              <a:solidFill>
                <a:schemeClr val="tx1"/>
              </a:solidFill>
              <a:effectLst/>
              <a:latin typeface="Lato Light"/>
              <a:ea typeface="+mn-ea"/>
              <a:cs typeface="+mn-cs"/>
            </a:rPr>
            <a:t>2. K</a:t>
          </a:r>
          <a:r>
            <a:rPr lang="id-ID" sz="1800" b="1" dirty="0">
              <a:solidFill>
                <a:schemeClr val="tx1"/>
              </a:solidFill>
              <a:effectLst/>
              <a:latin typeface="Lato Light"/>
              <a:ea typeface="+mn-ea"/>
              <a:cs typeface="+mn-cs"/>
            </a:rPr>
            <a:t>ontamianasi silang </a:t>
          </a:r>
          <a:r>
            <a:rPr lang="id-ID" sz="1600" dirty="0">
              <a:solidFill>
                <a:schemeClr val="tx1"/>
              </a:solidFill>
              <a:effectLst/>
              <a:latin typeface="Lato Light"/>
              <a:ea typeface="+mn-ea"/>
              <a:cs typeface="+mn-cs"/>
            </a:rPr>
            <a:t>adalah kontaminasi pada bahan makanan mentah maupun makanan masak melalui perantara. </a:t>
          </a:r>
          <a:r>
            <a:rPr lang="en-ID" sz="1600" dirty="0">
              <a:solidFill>
                <a:schemeClr val="tx1"/>
              </a:solidFill>
              <a:effectLst/>
              <a:latin typeface="Lato Light"/>
              <a:ea typeface="+mn-ea"/>
              <a:cs typeface="+mn-cs"/>
            </a:rPr>
            <a:t> </a:t>
          </a:r>
          <a:r>
            <a:rPr lang="en-ID" sz="1600" dirty="0" err="1">
              <a:solidFill>
                <a:schemeClr val="tx1"/>
              </a:solidFill>
              <a:effectLst/>
              <a:latin typeface="Lato Light"/>
              <a:ea typeface="+mn-ea"/>
              <a:cs typeface="+mn-cs"/>
            </a:rPr>
            <a:t>Perantara</a:t>
          </a:r>
          <a:r>
            <a:rPr lang="en-ID" sz="1600" dirty="0">
              <a:solidFill>
                <a:schemeClr val="tx1"/>
              </a:solidFill>
              <a:effectLst/>
              <a:latin typeface="Lato Light"/>
              <a:ea typeface="+mn-ea"/>
              <a:cs typeface="+mn-cs"/>
            </a:rPr>
            <a:t> </a:t>
          </a:r>
          <a:r>
            <a:rPr lang="en-ID" sz="1600" dirty="0" err="1">
              <a:solidFill>
                <a:schemeClr val="tx1"/>
              </a:solidFill>
              <a:effectLst/>
              <a:latin typeface="Lato Light"/>
              <a:ea typeface="+mn-ea"/>
              <a:cs typeface="+mn-cs"/>
            </a:rPr>
            <a:t>nya</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antara lain serangga, tikus peralatan, ataupun manusia yang menangani makanan tersebut. Dengan demikian, kontaminasi silang dapat terjadi selama makanan ada dalam tahap persiapan, pengolahan, pemasakan, maupun penyajian. </a:t>
          </a:r>
          <a:endParaRPr lang="en-ID" sz="1600" b="0" i="0" dirty="0">
            <a:effectLst/>
            <a:latin typeface="Lato Light"/>
            <a:ea typeface="+mn-ea"/>
            <a:cs typeface="+mn-cs"/>
          </a:endParaRPr>
        </a:p>
      </dgm:t>
    </dgm:pt>
    <dgm:pt modelId="{EA743421-3DB3-4534-96A6-4C1B4085B038}" type="sibTrans" cxnId="{D2A2F801-777F-4A6C-8535-0F64E570C029}">
      <dgm:prSet/>
      <dgm:spPr/>
      <dgm:t>
        <a:bodyPr/>
        <a:lstStyle/>
        <a:p>
          <a:endParaRPr lang="en-ID" sz="1600"/>
        </a:p>
      </dgm:t>
    </dgm:pt>
    <dgm:pt modelId="{A3165D2E-0312-47FE-9729-EBA3953DB535}" type="parTrans" cxnId="{D2A2F801-777F-4A6C-8535-0F64E570C029}">
      <dgm:prSet/>
      <dgm:spPr/>
      <dgm:t>
        <a:bodyPr/>
        <a:lstStyle/>
        <a:p>
          <a:endParaRPr lang="en-ID" sz="1600"/>
        </a:p>
      </dgm:t>
    </dgm:pt>
    <dgm:pt modelId="{477F0E1C-7A95-4495-87C5-FFAE2376EFC0}">
      <dgm:prSet phldrT="[Text]"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dgm:spPr>
      <dgm:t>
        <a:bodyPr/>
        <a:lstStyle/>
        <a:p>
          <a:pPr>
            <a:buClrTx/>
            <a:buSzTx/>
            <a:buFontTx/>
            <a:buNone/>
          </a:pPr>
          <a:r>
            <a:rPr lang="en-ID" sz="2000" b="1" dirty="0">
              <a:solidFill>
                <a:schemeClr val="tx1"/>
              </a:solidFill>
              <a:effectLst/>
              <a:latin typeface="Lato Light"/>
              <a:ea typeface="+mn-ea"/>
              <a:cs typeface="+mn-cs"/>
            </a:rPr>
            <a:t>K</a:t>
          </a:r>
          <a:r>
            <a:rPr lang="id-ID" sz="2000" b="1" dirty="0">
              <a:solidFill>
                <a:schemeClr val="tx1"/>
              </a:solidFill>
              <a:effectLst/>
              <a:latin typeface="Lato Light"/>
              <a:ea typeface="+mn-ea"/>
              <a:cs typeface="+mn-cs"/>
            </a:rPr>
            <a:t>ontaminasi makanan </a:t>
          </a:r>
          <a:r>
            <a:rPr lang="id-ID" sz="1600" dirty="0">
              <a:solidFill>
                <a:schemeClr val="tx1"/>
              </a:solidFill>
              <a:effectLst/>
              <a:latin typeface="Lato Light"/>
              <a:ea typeface="+mn-ea"/>
              <a:cs typeface="+mn-cs"/>
            </a:rPr>
            <a:t>adalah terdapatnya bahan atau organisme berbahaya dalam makanan secara tidak sengaja</a:t>
          </a:r>
          <a:r>
            <a:rPr lang="en-ID" sz="1600" dirty="0">
              <a:solidFill>
                <a:schemeClr val="tx1"/>
              </a:solidFill>
              <a:effectLst/>
              <a:latin typeface="Lato Light"/>
              <a:ea typeface="+mn-ea"/>
              <a:cs typeface="+mn-cs"/>
            </a:rPr>
            <a:t>.</a:t>
          </a:r>
          <a:r>
            <a:rPr lang="id-ID" sz="1600" dirty="0">
              <a:solidFill>
                <a:schemeClr val="tx1"/>
              </a:solidFill>
              <a:effectLst/>
              <a:latin typeface="Lato Light"/>
              <a:ea typeface="+mn-ea"/>
              <a:cs typeface="+mn-cs"/>
            </a:rPr>
            <a:t> Bahan atau organisme berbahaya tersebut disebut kontaminan</a:t>
          </a:r>
          <a:r>
            <a:rPr lang="en-ID" sz="1600" dirty="0">
              <a:solidFill>
                <a:schemeClr val="tx1"/>
              </a:solidFill>
              <a:effectLst/>
              <a:latin typeface="Lato Light"/>
              <a:ea typeface="+mn-ea"/>
              <a:cs typeface="+mn-cs"/>
            </a:rPr>
            <a:t>.</a:t>
          </a:r>
          <a:r>
            <a:rPr lang="id-ID" sz="1600" dirty="0">
              <a:solidFill>
                <a:schemeClr val="tx1"/>
              </a:solidFill>
              <a:effectLst/>
              <a:latin typeface="Lato Light"/>
              <a:ea typeface="+mn-ea"/>
              <a:cs typeface="+mn-cs"/>
            </a:rPr>
            <a:t> Keberadaan kontaminan dalam makanan kadang </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kadang hanya mengakibatkan penurunan nilai estetis dari makanan</a:t>
          </a:r>
          <a:r>
            <a:rPr lang="en-ID" sz="1600" dirty="0">
              <a:solidFill>
                <a:schemeClr val="tx1"/>
              </a:solidFill>
              <a:effectLst/>
              <a:latin typeface="Lato Light"/>
              <a:ea typeface="+mn-ea"/>
              <a:cs typeface="+mn-cs"/>
            </a:rPr>
            <a:t>.</a:t>
          </a:r>
          <a:r>
            <a:rPr lang="id-ID" sz="1600" dirty="0">
              <a:solidFill>
                <a:schemeClr val="tx1"/>
              </a:solidFill>
              <a:effectLst/>
              <a:latin typeface="Lato Light"/>
              <a:ea typeface="+mn-ea"/>
              <a:cs typeface="+mn-cs"/>
            </a:rPr>
            <a:t> </a:t>
          </a:r>
          <a:r>
            <a:rPr lang="en-ID" sz="1600" dirty="0" err="1">
              <a:solidFill>
                <a:schemeClr val="tx1"/>
              </a:solidFill>
              <a:effectLst/>
              <a:latin typeface="Lato Light"/>
              <a:ea typeface="+mn-ea"/>
              <a:cs typeface="+mn-cs"/>
            </a:rPr>
            <a:t>namun</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dapat pula menimbulkan efek yang lebih merugikan seperti sakit bahkan kematian</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 bagi orang yang mengkonsumsi makanan yang terkontaminasi. </a:t>
          </a:r>
          <a:endParaRPr lang="en-ID" sz="1600" dirty="0"/>
        </a:p>
      </dgm:t>
    </dgm:pt>
    <dgm:pt modelId="{5EC49BD1-8A7B-4E89-ABBD-BE0123FC5399}" type="sibTrans" cxnId="{D30BFA4C-9716-4243-8002-4C033DF8C4EE}">
      <dgm:prSet/>
      <dgm:spPr/>
      <dgm:t>
        <a:bodyPr/>
        <a:lstStyle/>
        <a:p>
          <a:endParaRPr lang="en-ID" sz="1600"/>
        </a:p>
      </dgm:t>
    </dgm:pt>
    <dgm:pt modelId="{FF4A3FD5-3006-4CD5-9CEB-446217D2E766}" type="parTrans" cxnId="{D30BFA4C-9716-4243-8002-4C033DF8C4EE}">
      <dgm:prSet/>
      <dgm:spPr/>
      <dgm:t>
        <a:bodyPr/>
        <a:lstStyle/>
        <a:p>
          <a:endParaRPr lang="en-ID" sz="1600"/>
        </a:p>
      </dgm:t>
    </dgm:pt>
    <dgm:pt modelId="{3CFCB2F2-65FD-4EBC-8F82-F53FF64BC8A6}" type="pres">
      <dgm:prSet presAssocID="{DAA1D9B8-F68D-472B-A46F-C96242F0A414}" presName="diagram" presStyleCnt="0">
        <dgm:presLayoutVars>
          <dgm:dir/>
          <dgm:resizeHandles val="exact"/>
        </dgm:presLayoutVars>
      </dgm:prSet>
      <dgm:spPr/>
    </dgm:pt>
    <dgm:pt modelId="{4BABE623-F7A2-4D98-B50C-FE6814975137}" type="pres">
      <dgm:prSet presAssocID="{477F0E1C-7A95-4495-87C5-FFAE2376EFC0}" presName="node" presStyleLbl="node1" presStyleIdx="0" presStyleCnt="2" custScaleX="525802" custScaleY="83279" custLinFactNeighborX="-21066" custLinFactNeighborY="-29568">
        <dgm:presLayoutVars>
          <dgm:bulletEnabled val="1"/>
        </dgm:presLayoutVars>
      </dgm:prSet>
      <dgm:spPr/>
    </dgm:pt>
    <dgm:pt modelId="{DB36BCD6-CCCF-425E-A712-792D15945BFE}" type="pres">
      <dgm:prSet presAssocID="{5EC49BD1-8A7B-4E89-ABBD-BE0123FC5399}" presName="sibTrans" presStyleCnt="0"/>
      <dgm:spPr/>
    </dgm:pt>
    <dgm:pt modelId="{C18E068E-2E62-4217-9C6B-1325A8AEC1EC}" type="pres">
      <dgm:prSet presAssocID="{9015025C-22C1-489B-B715-B2BE09A5D9B9}" presName="node" presStyleLbl="node1" presStyleIdx="1" presStyleCnt="2" custScaleX="525802" custScaleY="180364" custLinFactNeighborY="-14861">
        <dgm:presLayoutVars>
          <dgm:bulletEnabled val="1"/>
        </dgm:presLayoutVars>
      </dgm:prSet>
      <dgm:spPr/>
    </dgm:pt>
  </dgm:ptLst>
  <dgm:cxnLst>
    <dgm:cxn modelId="{D2A2F801-777F-4A6C-8535-0F64E570C029}" srcId="{DAA1D9B8-F68D-472B-A46F-C96242F0A414}" destId="{9015025C-22C1-489B-B715-B2BE09A5D9B9}" srcOrd="1" destOrd="0" parTransId="{A3165D2E-0312-47FE-9729-EBA3953DB535}" sibTransId="{EA743421-3DB3-4534-96A6-4C1B4085B038}"/>
    <dgm:cxn modelId="{D30BFA4C-9716-4243-8002-4C033DF8C4EE}" srcId="{DAA1D9B8-F68D-472B-A46F-C96242F0A414}" destId="{477F0E1C-7A95-4495-87C5-FFAE2376EFC0}" srcOrd="0" destOrd="0" parTransId="{FF4A3FD5-3006-4CD5-9CEB-446217D2E766}" sibTransId="{5EC49BD1-8A7B-4E89-ABBD-BE0123FC5399}"/>
    <dgm:cxn modelId="{0DD06C80-49EE-481C-A78F-CD96BC936AD3}" type="presOf" srcId="{477F0E1C-7A95-4495-87C5-FFAE2376EFC0}" destId="{4BABE623-F7A2-4D98-B50C-FE6814975137}" srcOrd="0" destOrd="0" presId="urn:microsoft.com/office/officeart/2005/8/layout/default"/>
    <dgm:cxn modelId="{928C8081-A4B9-45D8-B0A6-16D42DE5505A}" type="presOf" srcId="{DAA1D9B8-F68D-472B-A46F-C96242F0A414}" destId="{3CFCB2F2-65FD-4EBC-8F82-F53FF64BC8A6}" srcOrd="0" destOrd="0" presId="urn:microsoft.com/office/officeart/2005/8/layout/default"/>
    <dgm:cxn modelId="{2406DFD1-A34A-4629-9974-EB1AE12FDDA1}" type="presOf" srcId="{9015025C-22C1-489B-B715-B2BE09A5D9B9}" destId="{C18E068E-2E62-4217-9C6B-1325A8AEC1EC}" srcOrd="0" destOrd="0" presId="urn:microsoft.com/office/officeart/2005/8/layout/default"/>
    <dgm:cxn modelId="{15B21A52-864C-40EE-A398-9EA00D722DFE}" type="presParOf" srcId="{3CFCB2F2-65FD-4EBC-8F82-F53FF64BC8A6}" destId="{4BABE623-F7A2-4D98-B50C-FE6814975137}" srcOrd="0" destOrd="0" presId="urn:microsoft.com/office/officeart/2005/8/layout/default"/>
    <dgm:cxn modelId="{F45E79F2-BE3F-4858-90C8-7A8CEB5E5EF7}" type="presParOf" srcId="{3CFCB2F2-65FD-4EBC-8F82-F53FF64BC8A6}" destId="{DB36BCD6-CCCF-425E-A712-792D15945BFE}" srcOrd="1" destOrd="0" presId="urn:microsoft.com/office/officeart/2005/8/layout/default"/>
    <dgm:cxn modelId="{66619A44-7CC0-48DD-83B4-EB6EB8DEAF87}" type="presParOf" srcId="{3CFCB2F2-65FD-4EBC-8F82-F53FF64BC8A6}" destId="{C18E068E-2E62-4217-9C6B-1325A8AEC1EC}"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03B680-569C-4B2F-858F-4283EDA8E8D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42A42441-9E08-41C2-9E86-C24A366398B1}">
      <dgm:prSet phldrT="[Text]" custT="1"/>
      <dgm:spPr/>
      <dgm:t>
        <a:bodyPr/>
        <a:lstStyle/>
        <a:p>
          <a:pPr algn="ctr"/>
          <a:r>
            <a:rPr lang="id-ID" sz="1600" b="1" dirty="0">
              <a:solidFill>
                <a:schemeClr val="tx1"/>
              </a:solidFill>
              <a:effectLst/>
              <a:latin typeface="Lato Light"/>
              <a:ea typeface="+mn-ea"/>
              <a:cs typeface="+mn-cs"/>
            </a:rPr>
            <a:t>Kontaminan </a:t>
          </a:r>
          <a:r>
            <a:rPr lang="en-ID" sz="1600" b="1" dirty="0">
              <a:solidFill>
                <a:schemeClr val="tx1"/>
              </a:solidFill>
              <a:effectLst/>
              <a:latin typeface="Lato Light"/>
              <a:ea typeface="+mn-ea"/>
              <a:cs typeface="+mn-cs"/>
            </a:rPr>
            <a:t>B</a:t>
          </a:r>
          <a:r>
            <a:rPr lang="id-ID" sz="1600" b="1" dirty="0">
              <a:solidFill>
                <a:schemeClr val="tx1"/>
              </a:solidFill>
              <a:effectLst/>
              <a:latin typeface="Lato Light"/>
              <a:ea typeface="+mn-ea"/>
              <a:cs typeface="+mn-cs"/>
            </a:rPr>
            <a:t>iologis </a:t>
          </a:r>
          <a:r>
            <a:rPr lang="id-ID" sz="1600" dirty="0">
              <a:solidFill>
                <a:schemeClr val="tx1"/>
              </a:solidFill>
              <a:effectLst/>
              <a:latin typeface="Lato Light"/>
              <a:ea typeface="+mn-ea"/>
              <a:cs typeface="+mn-cs"/>
            </a:rPr>
            <a:t>adalah organisme hidup yang menimbulkan kontaminasi dalam makanan</a:t>
          </a:r>
          <a:r>
            <a:rPr lang="en-ID" sz="1600" dirty="0">
              <a:solidFill>
                <a:schemeClr val="tx1"/>
              </a:solidFill>
              <a:effectLst/>
              <a:latin typeface="Lato Light"/>
              <a:ea typeface="+mn-ea"/>
              <a:cs typeface="+mn-cs"/>
            </a:rPr>
            <a:t>//</a:t>
          </a:r>
          <a:r>
            <a:rPr lang="id-ID" sz="1600" dirty="0">
              <a:solidFill>
                <a:schemeClr val="tx1"/>
              </a:solidFill>
              <a:effectLst/>
              <a:latin typeface="Lato Light"/>
              <a:ea typeface="+mn-ea"/>
              <a:cs typeface="+mn-cs"/>
            </a:rPr>
            <a:t> Organisme seperti serangga sampai yang amat kecil seperti </a:t>
          </a:r>
          <a:r>
            <a:rPr lang="id-ID" sz="1800" dirty="0">
              <a:solidFill>
                <a:schemeClr val="tx1"/>
              </a:solidFill>
              <a:effectLst/>
              <a:latin typeface="Lato Light"/>
              <a:ea typeface="+mn-ea"/>
              <a:cs typeface="+mn-cs"/>
            </a:rPr>
            <a:t>mikroorganisme</a:t>
          </a:r>
          <a:r>
            <a:rPr lang="id-ID" sz="1600" dirty="0">
              <a:solidFill>
                <a:schemeClr val="tx1"/>
              </a:solidFill>
              <a:effectLst/>
              <a:latin typeface="Lato Light"/>
              <a:ea typeface="+mn-ea"/>
              <a:cs typeface="+mn-cs"/>
            </a:rPr>
            <a:t>.jenis mikroorganisme yang sering menjadi pencemar bagi makanan adalah bakteri, fungi, parasit, dan virus</a:t>
          </a:r>
          <a:br>
            <a:rPr lang="en-ID" sz="2400" dirty="0">
              <a:latin typeface="Comic Sans MS" panose="030F0702030302020204" pitchFamily="66" charset="0"/>
            </a:rPr>
          </a:br>
          <a:endParaRPr lang="en-ID" sz="2400" dirty="0">
            <a:latin typeface="Comic Sans MS" panose="030F0702030302020204" pitchFamily="66" charset="0"/>
          </a:endParaRPr>
        </a:p>
      </dgm:t>
    </dgm:pt>
    <dgm:pt modelId="{7D6D71E5-B34F-4022-92DE-E0DDD005ACD1}" type="parTrans" cxnId="{4D886083-B80D-400E-B867-A4BB5FCE6A68}">
      <dgm:prSet/>
      <dgm:spPr/>
      <dgm:t>
        <a:bodyPr/>
        <a:lstStyle/>
        <a:p>
          <a:endParaRPr lang="en-ID"/>
        </a:p>
      </dgm:t>
    </dgm:pt>
    <dgm:pt modelId="{8087A5F8-B9DC-4A74-A8A7-9D4388E5E3FD}" type="sibTrans" cxnId="{4D886083-B80D-400E-B867-A4BB5FCE6A68}">
      <dgm:prSet/>
      <dgm:spPr/>
      <dgm:t>
        <a:bodyPr/>
        <a:lstStyle/>
        <a:p>
          <a:endParaRPr lang="en-ID"/>
        </a:p>
      </dgm:t>
    </dgm:pt>
    <dgm:pt modelId="{5486A2E8-1848-4499-BE82-42DD41330AA4}">
      <dgm:prSet phldrT="[Text]" custT="1"/>
      <dgm:spPr/>
      <dgm:t>
        <a:bodyPr/>
        <a:lstStyle/>
        <a:p>
          <a:pPr algn="ctr"/>
          <a:r>
            <a:rPr lang="id-ID" sz="1600" b="1" dirty="0">
              <a:solidFill>
                <a:schemeClr val="tx1"/>
              </a:solidFill>
              <a:effectLst/>
              <a:latin typeface="Lato Light"/>
              <a:ea typeface="+mn-ea"/>
              <a:cs typeface="+mn-cs"/>
            </a:rPr>
            <a:t>Kontaminan kimiawi </a:t>
          </a:r>
          <a:r>
            <a:rPr lang="id-ID" sz="1600" dirty="0">
              <a:solidFill>
                <a:schemeClr val="tx1"/>
              </a:solidFill>
              <a:effectLst/>
              <a:latin typeface="Lato Light"/>
              <a:ea typeface="+mn-ea"/>
              <a:cs typeface="+mn-cs"/>
            </a:rPr>
            <a:t>adalah berbagai macam bahan atau unsur kimia yang menimbulkan pencemaran atau kontaminasi pada bahan makanan. </a:t>
          </a:r>
          <a:endParaRPr lang="en-ID" sz="1200" dirty="0"/>
        </a:p>
      </dgm:t>
    </dgm:pt>
    <dgm:pt modelId="{39C194BA-55AA-449C-A949-84F817B1C7DB}" type="parTrans" cxnId="{024035FC-0151-4FD0-82B2-BFA65FEBFA2A}">
      <dgm:prSet/>
      <dgm:spPr/>
      <dgm:t>
        <a:bodyPr/>
        <a:lstStyle/>
        <a:p>
          <a:endParaRPr lang="en-ID"/>
        </a:p>
      </dgm:t>
    </dgm:pt>
    <dgm:pt modelId="{161F069B-D764-4C8B-802A-7E8F6E2979F9}" type="sibTrans" cxnId="{024035FC-0151-4FD0-82B2-BFA65FEBFA2A}">
      <dgm:prSet/>
      <dgm:spPr/>
      <dgm:t>
        <a:bodyPr/>
        <a:lstStyle/>
        <a:p>
          <a:endParaRPr lang="en-ID"/>
        </a:p>
      </dgm:t>
    </dgm:pt>
    <dgm:pt modelId="{493A91DE-7DC0-484A-A3CD-6F8B5C1AE8FD}">
      <dgm:prSet phldrT="[Text]" custT="1"/>
      <dgm:spPr/>
      <dgm:t>
        <a:bodyPr/>
        <a:lstStyle/>
        <a:p>
          <a:pPr algn="ctr"/>
          <a:r>
            <a:rPr lang="id-ID" sz="1800" b="1" dirty="0">
              <a:solidFill>
                <a:schemeClr val="tx1"/>
              </a:solidFill>
              <a:effectLst/>
              <a:latin typeface="Lato Light"/>
              <a:ea typeface="+mn-ea"/>
              <a:cs typeface="+mn-cs"/>
            </a:rPr>
            <a:t>Kontaminan fisik </a:t>
          </a:r>
          <a:r>
            <a:rPr lang="id-ID" sz="1600" dirty="0">
              <a:solidFill>
                <a:schemeClr val="tx1"/>
              </a:solidFill>
              <a:effectLst/>
              <a:latin typeface="Lato Light"/>
              <a:ea typeface="+mn-ea"/>
              <a:cs typeface="+mn-cs"/>
            </a:rPr>
            <a:t>adalah benda benda asing yang terdapat dalam makanan</a:t>
          </a:r>
          <a:r>
            <a:rPr lang="en-ID" sz="1600" dirty="0">
              <a:solidFill>
                <a:schemeClr val="tx1"/>
              </a:solidFill>
              <a:effectLst/>
              <a:latin typeface="Lato Light"/>
              <a:ea typeface="+mn-ea"/>
              <a:cs typeface="+mn-cs"/>
            </a:rPr>
            <a:t> </a:t>
          </a:r>
          <a:r>
            <a:rPr lang="id-ID" sz="1600" dirty="0">
              <a:solidFill>
                <a:schemeClr val="tx1"/>
              </a:solidFill>
              <a:effectLst/>
              <a:latin typeface="Lato Light"/>
              <a:ea typeface="+mn-ea"/>
              <a:cs typeface="+mn-cs"/>
            </a:rPr>
            <a:t>padahal benda benda tersebut bukan menjadi bagian dari bahan makanan tersebut Contohnya terdapatnya paku, pecahan kaca, serpihan logam, isi stapler, lidi, kerikil, rambut, dan benda benda asing lainnya. </a:t>
          </a:r>
          <a:br>
            <a:rPr lang="en-ID" sz="1600" dirty="0"/>
          </a:br>
          <a:endParaRPr lang="en-ID" sz="1600" dirty="0"/>
        </a:p>
      </dgm:t>
    </dgm:pt>
    <dgm:pt modelId="{DC787239-26C3-4EB5-BEE7-A52715E7A222}" type="parTrans" cxnId="{C6F1F631-F15C-45B7-8C32-EFA982466AE8}">
      <dgm:prSet/>
      <dgm:spPr/>
      <dgm:t>
        <a:bodyPr/>
        <a:lstStyle/>
        <a:p>
          <a:endParaRPr lang="en-ID"/>
        </a:p>
      </dgm:t>
    </dgm:pt>
    <dgm:pt modelId="{0A3A1E16-FEB6-42B6-BE18-CA5BFB2FCC2B}" type="sibTrans" cxnId="{C6F1F631-F15C-45B7-8C32-EFA982466AE8}">
      <dgm:prSet/>
      <dgm:spPr/>
      <dgm:t>
        <a:bodyPr/>
        <a:lstStyle/>
        <a:p>
          <a:endParaRPr lang="en-ID"/>
        </a:p>
      </dgm:t>
    </dgm:pt>
    <dgm:pt modelId="{AF7A95FE-5A61-4809-8A67-102950AAD28C}" type="pres">
      <dgm:prSet presAssocID="{4D03B680-569C-4B2F-858F-4283EDA8E8D0}" presName="Name0" presStyleCnt="0">
        <dgm:presLayoutVars>
          <dgm:dir/>
          <dgm:resizeHandles val="exact"/>
        </dgm:presLayoutVars>
      </dgm:prSet>
      <dgm:spPr/>
    </dgm:pt>
    <dgm:pt modelId="{ECD9BD17-C7EC-4B84-8398-D65C04F79CC9}" type="pres">
      <dgm:prSet presAssocID="{42A42441-9E08-41C2-9E86-C24A366398B1}" presName="compNode" presStyleCnt="0"/>
      <dgm:spPr/>
    </dgm:pt>
    <dgm:pt modelId="{57C80DBE-4E93-49E1-985F-800F622D1943}" type="pres">
      <dgm:prSet presAssocID="{42A42441-9E08-41C2-9E86-C24A366398B1}" presName="pictRect" presStyleLbl="node1" presStyleIdx="0" presStyleCnt="3" custLinFactNeighborX="-43" custLinFactNeighborY="-13993"/>
      <dgm:spPr>
        <a:blipFill rotWithShape="1">
          <a:blip xmlns:r="http://schemas.openxmlformats.org/officeDocument/2006/relationships" r:embed="rId1"/>
          <a:srcRect/>
          <a:stretch>
            <a:fillRect l="-2000" r="-2000"/>
          </a:stretch>
        </a:blipFill>
      </dgm:spPr>
    </dgm:pt>
    <dgm:pt modelId="{8B09F912-807B-4C40-A3CC-6607B92225C7}" type="pres">
      <dgm:prSet presAssocID="{42A42441-9E08-41C2-9E86-C24A366398B1}" presName="textRect" presStyleLbl="revTx" presStyleIdx="0" presStyleCnt="3" custScaleX="117750" custScaleY="183182" custLinFactNeighborY="26017">
        <dgm:presLayoutVars>
          <dgm:bulletEnabled val="1"/>
        </dgm:presLayoutVars>
      </dgm:prSet>
      <dgm:spPr/>
    </dgm:pt>
    <dgm:pt modelId="{22C5B626-F247-4354-BDFE-D9BBC85517FA}" type="pres">
      <dgm:prSet presAssocID="{8087A5F8-B9DC-4A74-A8A7-9D4388E5E3FD}" presName="sibTrans" presStyleLbl="sibTrans2D1" presStyleIdx="0" presStyleCnt="0"/>
      <dgm:spPr/>
    </dgm:pt>
    <dgm:pt modelId="{85CC9B94-4F1F-4B02-BA90-7F87D85449A5}" type="pres">
      <dgm:prSet presAssocID="{5486A2E8-1848-4499-BE82-42DD41330AA4}" presName="compNode" presStyleCnt="0"/>
      <dgm:spPr/>
    </dgm:pt>
    <dgm:pt modelId="{B1341830-A53D-4EE6-B9E6-FECF3228D7B8}" type="pres">
      <dgm:prSet presAssocID="{5486A2E8-1848-4499-BE82-42DD41330AA4}" presName="pictRect" presStyleLbl="node1" presStyleIdx="1" presStyleCnt="3" custLinFactNeighborX="-8928" custLinFactNeighborY="-23812"/>
      <dgm:spPr>
        <a:blipFill rotWithShape="1">
          <a:blip xmlns:r="http://schemas.openxmlformats.org/officeDocument/2006/relationships" r:embed="rId2"/>
          <a:srcRect/>
          <a:stretch>
            <a:fillRect l="-19000" r="-19000"/>
          </a:stretch>
        </a:blipFill>
      </dgm:spPr>
    </dgm:pt>
    <dgm:pt modelId="{40DB8637-35B2-4671-B931-F920911FCB64}" type="pres">
      <dgm:prSet presAssocID="{5486A2E8-1848-4499-BE82-42DD41330AA4}" presName="textRect" presStyleLbl="revTx" presStyleIdx="1" presStyleCnt="3" custScaleX="123231" custLinFactNeighborX="-5570" custLinFactNeighborY="-28109">
        <dgm:presLayoutVars>
          <dgm:bulletEnabled val="1"/>
        </dgm:presLayoutVars>
      </dgm:prSet>
      <dgm:spPr/>
    </dgm:pt>
    <dgm:pt modelId="{F8277B35-E80B-4D66-9416-1FA062E14004}" type="pres">
      <dgm:prSet presAssocID="{161F069B-D764-4C8B-802A-7E8F6E2979F9}" presName="sibTrans" presStyleLbl="sibTrans2D1" presStyleIdx="0" presStyleCnt="0"/>
      <dgm:spPr/>
    </dgm:pt>
    <dgm:pt modelId="{A3F1A426-1466-42A4-8F8C-3AE89B2EDFC4}" type="pres">
      <dgm:prSet presAssocID="{493A91DE-7DC0-484A-A3CD-6F8B5C1AE8FD}" presName="compNode" presStyleCnt="0"/>
      <dgm:spPr/>
    </dgm:pt>
    <dgm:pt modelId="{537AC66C-8869-4045-A180-925D53B2DAF4}" type="pres">
      <dgm:prSet presAssocID="{493A91DE-7DC0-484A-A3CD-6F8B5C1AE8FD}" presName="pictRect" presStyleLbl="node1" presStyleIdx="2" presStyleCnt="3" custLinFactNeighborX="181" custLinFactNeighborY="-25190"/>
      <dgm:spPr>
        <a:blipFill rotWithShape="1">
          <a:blip xmlns:r="http://schemas.openxmlformats.org/officeDocument/2006/relationships" r:embed="rId3"/>
          <a:srcRect/>
          <a:stretch>
            <a:fillRect t="-4000" b="-4000"/>
          </a:stretch>
        </a:blipFill>
      </dgm:spPr>
    </dgm:pt>
    <dgm:pt modelId="{B00D421D-DC82-4E95-8AB4-B2265EA9C404}" type="pres">
      <dgm:prSet presAssocID="{493A91DE-7DC0-484A-A3CD-6F8B5C1AE8FD}" presName="textRect" presStyleLbl="revTx" presStyleIdx="2" presStyleCnt="3" custLinFactNeighborX="2441" custLinFactNeighborY="-37811">
        <dgm:presLayoutVars>
          <dgm:bulletEnabled val="1"/>
        </dgm:presLayoutVars>
      </dgm:prSet>
      <dgm:spPr/>
    </dgm:pt>
  </dgm:ptLst>
  <dgm:cxnLst>
    <dgm:cxn modelId="{9144C801-5C9E-4F04-A8A4-ACCAE4062F69}" type="presOf" srcId="{4D03B680-569C-4B2F-858F-4283EDA8E8D0}" destId="{AF7A95FE-5A61-4809-8A67-102950AAD28C}" srcOrd="0" destOrd="0" presId="urn:microsoft.com/office/officeart/2005/8/layout/pList1"/>
    <dgm:cxn modelId="{2C673511-5924-4D5D-8A67-4A79A08D8F60}" type="presOf" srcId="{493A91DE-7DC0-484A-A3CD-6F8B5C1AE8FD}" destId="{B00D421D-DC82-4E95-8AB4-B2265EA9C404}" srcOrd="0" destOrd="0" presId="urn:microsoft.com/office/officeart/2005/8/layout/pList1"/>
    <dgm:cxn modelId="{C6F1F631-F15C-45B7-8C32-EFA982466AE8}" srcId="{4D03B680-569C-4B2F-858F-4283EDA8E8D0}" destId="{493A91DE-7DC0-484A-A3CD-6F8B5C1AE8FD}" srcOrd="2" destOrd="0" parTransId="{DC787239-26C3-4EB5-BEE7-A52715E7A222}" sibTransId="{0A3A1E16-FEB6-42B6-BE18-CA5BFB2FCC2B}"/>
    <dgm:cxn modelId="{4D886083-B80D-400E-B867-A4BB5FCE6A68}" srcId="{4D03B680-569C-4B2F-858F-4283EDA8E8D0}" destId="{42A42441-9E08-41C2-9E86-C24A366398B1}" srcOrd="0" destOrd="0" parTransId="{7D6D71E5-B34F-4022-92DE-E0DDD005ACD1}" sibTransId="{8087A5F8-B9DC-4A74-A8A7-9D4388E5E3FD}"/>
    <dgm:cxn modelId="{34122EA0-3ACB-4A2E-BD1A-62B3966B31BE}" type="presOf" srcId="{42A42441-9E08-41C2-9E86-C24A366398B1}" destId="{8B09F912-807B-4C40-A3CC-6607B92225C7}" srcOrd="0" destOrd="0" presId="urn:microsoft.com/office/officeart/2005/8/layout/pList1"/>
    <dgm:cxn modelId="{6760A3A4-A8F0-4CF9-95CA-76D73B1E5041}" type="presOf" srcId="{8087A5F8-B9DC-4A74-A8A7-9D4388E5E3FD}" destId="{22C5B626-F247-4354-BDFE-D9BBC85517FA}" srcOrd="0" destOrd="0" presId="urn:microsoft.com/office/officeart/2005/8/layout/pList1"/>
    <dgm:cxn modelId="{E8F831D9-0000-4F80-8006-92F85848D0B1}" type="presOf" srcId="{161F069B-D764-4C8B-802A-7E8F6E2979F9}" destId="{F8277B35-E80B-4D66-9416-1FA062E14004}" srcOrd="0" destOrd="0" presId="urn:microsoft.com/office/officeart/2005/8/layout/pList1"/>
    <dgm:cxn modelId="{1E23CDE5-CB9C-4F0D-9929-EC839D71C572}" type="presOf" srcId="{5486A2E8-1848-4499-BE82-42DD41330AA4}" destId="{40DB8637-35B2-4671-B931-F920911FCB64}" srcOrd="0" destOrd="0" presId="urn:microsoft.com/office/officeart/2005/8/layout/pList1"/>
    <dgm:cxn modelId="{024035FC-0151-4FD0-82B2-BFA65FEBFA2A}" srcId="{4D03B680-569C-4B2F-858F-4283EDA8E8D0}" destId="{5486A2E8-1848-4499-BE82-42DD41330AA4}" srcOrd="1" destOrd="0" parTransId="{39C194BA-55AA-449C-A949-84F817B1C7DB}" sibTransId="{161F069B-D764-4C8B-802A-7E8F6E2979F9}"/>
    <dgm:cxn modelId="{FBF2410F-E45E-46B8-B2B4-998469306737}" type="presParOf" srcId="{AF7A95FE-5A61-4809-8A67-102950AAD28C}" destId="{ECD9BD17-C7EC-4B84-8398-D65C04F79CC9}" srcOrd="0" destOrd="0" presId="urn:microsoft.com/office/officeart/2005/8/layout/pList1"/>
    <dgm:cxn modelId="{C1D32C4E-7BF2-48BD-AA5B-2E1DE35A7F7F}" type="presParOf" srcId="{ECD9BD17-C7EC-4B84-8398-D65C04F79CC9}" destId="{57C80DBE-4E93-49E1-985F-800F622D1943}" srcOrd="0" destOrd="0" presId="urn:microsoft.com/office/officeart/2005/8/layout/pList1"/>
    <dgm:cxn modelId="{1ACFF872-48D8-42E8-A2CB-7F8AFB11E72A}" type="presParOf" srcId="{ECD9BD17-C7EC-4B84-8398-D65C04F79CC9}" destId="{8B09F912-807B-4C40-A3CC-6607B92225C7}" srcOrd="1" destOrd="0" presId="urn:microsoft.com/office/officeart/2005/8/layout/pList1"/>
    <dgm:cxn modelId="{EB637F5E-0A10-4CC0-BF02-F7D4958870BA}" type="presParOf" srcId="{AF7A95FE-5A61-4809-8A67-102950AAD28C}" destId="{22C5B626-F247-4354-BDFE-D9BBC85517FA}" srcOrd="1" destOrd="0" presId="urn:microsoft.com/office/officeart/2005/8/layout/pList1"/>
    <dgm:cxn modelId="{73FC758D-9DED-48D2-8D25-65634BBDD196}" type="presParOf" srcId="{AF7A95FE-5A61-4809-8A67-102950AAD28C}" destId="{85CC9B94-4F1F-4B02-BA90-7F87D85449A5}" srcOrd="2" destOrd="0" presId="urn:microsoft.com/office/officeart/2005/8/layout/pList1"/>
    <dgm:cxn modelId="{CC1C1139-584D-4C2A-8D0D-14FC15A7F64F}" type="presParOf" srcId="{85CC9B94-4F1F-4B02-BA90-7F87D85449A5}" destId="{B1341830-A53D-4EE6-B9E6-FECF3228D7B8}" srcOrd="0" destOrd="0" presId="urn:microsoft.com/office/officeart/2005/8/layout/pList1"/>
    <dgm:cxn modelId="{1FE299E4-8185-4069-A7CC-B47CD55DBE6C}" type="presParOf" srcId="{85CC9B94-4F1F-4B02-BA90-7F87D85449A5}" destId="{40DB8637-35B2-4671-B931-F920911FCB64}" srcOrd="1" destOrd="0" presId="urn:microsoft.com/office/officeart/2005/8/layout/pList1"/>
    <dgm:cxn modelId="{8526D212-AF45-4F0E-8B44-71623CFF8655}" type="presParOf" srcId="{AF7A95FE-5A61-4809-8A67-102950AAD28C}" destId="{F8277B35-E80B-4D66-9416-1FA062E14004}" srcOrd="3" destOrd="0" presId="urn:microsoft.com/office/officeart/2005/8/layout/pList1"/>
    <dgm:cxn modelId="{C5ADDDC4-FE5A-4624-8CD8-F8DCEF1C539E}" type="presParOf" srcId="{AF7A95FE-5A61-4809-8A67-102950AAD28C}" destId="{A3F1A426-1466-42A4-8F8C-3AE89B2EDFC4}" srcOrd="4" destOrd="0" presId="urn:microsoft.com/office/officeart/2005/8/layout/pList1"/>
    <dgm:cxn modelId="{6F2B5395-AFD8-4C65-A6A1-A77284ED9676}" type="presParOf" srcId="{A3F1A426-1466-42A4-8F8C-3AE89B2EDFC4}" destId="{537AC66C-8869-4045-A180-925D53B2DAF4}" srcOrd="0" destOrd="0" presId="urn:microsoft.com/office/officeart/2005/8/layout/pList1"/>
    <dgm:cxn modelId="{3F34DA94-7D62-4166-A5A0-70AD5C35AE23}" type="presParOf" srcId="{A3F1A426-1466-42A4-8F8C-3AE89B2EDFC4}" destId="{B00D421D-DC82-4E95-8AB4-B2265EA9C404}"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03B680-569C-4B2F-858F-4283EDA8E8D0}"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ID"/>
        </a:p>
      </dgm:t>
    </dgm:pt>
    <dgm:pt modelId="{D2891922-34C3-4DD6-B2BA-2836380FA97D}">
      <dgm:prSet phldrT="[Text]" custT="1"/>
      <dgm:spPr/>
      <dgm:t>
        <a:bodyPr/>
        <a:lstStyle/>
        <a:p>
          <a:pPr algn="ctr"/>
          <a:r>
            <a:rPr lang="en-ID" sz="1600" b="1" dirty="0"/>
            <a:t>Anti </a:t>
          </a:r>
          <a:r>
            <a:rPr lang="en-ID" sz="1600" b="1" dirty="0" err="1"/>
            <a:t>Buih</a:t>
          </a:r>
          <a:endParaRPr lang="en-ID" sz="1600" b="1" dirty="0"/>
        </a:p>
      </dgm:t>
    </dgm:pt>
    <dgm:pt modelId="{6E8821C7-26BF-4462-9197-95D77A603253}" type="parTrans" cxnId="{3F7D6A25-F767-49E4-A330-CFE3BEBA7727}">
      <dgm:prSet/>
      <dgm:spPr/>
      <dgm:t>
        <a:bodyPr/>
        <a:lstStyle/>
        <a:p>
          <a:endParaRPr lang="en-ID" b="1"/>
        </a:p>
      </dgm:t>
    </dgm:pt>
    <dgm:pt modelId="{CFDBFD37-5270-4626-A089-F29FC0D5657A}" type="sibTrans" cxnId="{3F7D6A25-F767-49E4-A330-CFE3BEBA7727}">
      <dgm:prSet/>
      <dgm:spPr/>
      <dgm:t>
        <a:bodyPr/>
        <a:lstStyle/>
        <a:p>
          <a:endParaRPr lang="en-ID" b="1"/>
        </a:p>
      </dgm:t>
    </dgm:pt>
    <dgm:pt modelId="{B3F1811E-2AD6-4BFD-A1CA-B0858031EF4F}">
      <dgm:prSet phldrT="[Text]" custT="1"/>
      <dgm:spPr/>
      <dgm:t>
        <a:bodyPr/>
        <a:lstStyle/>
        <a:p>
          <a:pPr algn="ctr"/>
          <a:r>
            <a:rPr lang="en-ID" sz="1600" b="1" dirty="0"/>
            <a:t>Anti </a:t>
          </a:r>
          <a:r>
            <a:rPr lang="en-ID" sz="1600" b="1" dirty="0" err="1"/>
            <a:t>Kempal</a:t>
          </a:r>
          <a:r>
            <a:rPr lang="en-ID" sz="1600" b="1" dirty="0"/>
            <a:t> </a:t>
          </a:r>
        </a:p>
      </dgm:t>
    </dgm:pt>
    <dgm:pt modelId="{8F0DE8EB-7142-452C-BA69-0E4130EB1C31}" type="parTrans" cxnId="{7987CB07-CE69-43D5-A740-9088C21EDF60}">
      <dgm:prSet/>
      <dgm:spPr/>
      <dgm:t>
        <a:bodyPr/>
        <a:lstStyle/>
        <a:p>
          <a:endParaRPr lang="en-ID" b="1"/>
        </a:p>
      </dgm:t>
    </dgm:pt>
    <dgm:pt modelId="{6B7EFC4E-BFC1-4584-AB35-ED639F2BCDD9}" type="sibTrans" cxnId="{7987CB07-CE69-43D5-A740-9088C21EDF60}">
      <dgm:prSet/>
      <dgm:spPr/>
      <dgm:t>
        <a:bodyPr/>
        <a:lstStyle/>
        <a:p>
          <a:endParaRPr lang="en-ID" b="1"/>
        </a:p>
      </dgm:t>
    </dgm:pt>
    <dgm:pt modelId="{F28168F6-9125-4E40-8826-FDC8BED709B5}">
      <dgm:prSet phldrT="[Text]" custT="1"/>
      <dgm:spPr/>
      <dgm:t>
        <a:bodyPr/>
        <a:lstStyle/>
        <a:p>
          <a:pPr algn="ctr"/>
          <a:r>
            <a:rPr lang="en-ID" sz="1600" b="1" dirty="0"/>
            <a:t>Anti </a:t>
          </a:r>
          <a:r>
            <a:rPr lang="en-ID" sz="1600" b="1" dirty="0" err="1"/>
            <a:t>Oksidan</a:t>
          </a:r>
          <a:endParaRPr lang="en-ID" sz="1600" b="1" dirty="0"/>
        </a:p>
      </dgm:t>
    </dgm:pt>
    <dgm:pt modelId="{E35A9835-366B-47CF-BB88-2424733D8110}" type="parTrans" cxnId="{877C4EC3-9EF9-4BF1-977F-529DEB17D83D}">
      <dgm:prSet/>
      <dgm:spPr/>
      <dgm:t>
        <a:bodyPr/>
        <a:lstStyle/>
        <a:p>
          <a:endParaRPr lang="en-ID" b="1"/>
        </a:p>
      </dgm:t>
    </dgm:pt>
    <dgm:pt modelId="{D5C93FCA-444E-4F1E-81C3-2BEDCE0F699E}" type="sibTrans" cxnId="{877C4EC3-9EF9-4BF1-977F-529DEB17D83D}">
      <dgm:prSet/>
      <dgm:spPr/>
      <dgm:t>
        <a:bodyPr/>
        <a:lstStyle/>
        <a:p>
          <a:endParaRPr lang="en-ID" b="1"/>
        </a:p>
      </dgm:t>
    </dgm:pt>
    <dgm:pt modelId="{388B90C1-1CA7-4414-A847-5F5F7994EE0F}">
      <dgm:prSet phldrT="[Text]" custT="1"/>
      <dgm:spPr/>
      <dgm:t>
        <a:bodyPr/>
        <a:lstStyle/>
        <a:p>
          <a:pPr algn="ctr"/>
          <a:r>
            <a:rPr lang="en-ID" sz="1600" b="1" dirty="0" err="1"/>
            <a:t>Bahan</a:t>
          </a:r>
          <a:r>
            <a:rPr lang="en-ID" sz="1600" b="1" dirty="0"/>
            <a:t> </a:t>
          </a:r>
          <a:r>
            <a:rPr lang="en-ID" sz="1600" b="1" dirty="0" err="1"/>
            <a:t>Pengkarbonasi</a:t>
          </a:r>
          <a:endParaRPr lang="en-ID" sz="1600" b="1" dirty="0"/>
        </a:p>
      </dgm:t>
    </dgm:pt>
    <dgm:pt modelId="{9AC28266-47C3-45EF-8A26-311B62EE9EE0}" type="parTrans" cxnId="{76A2DA09-7339-4F1C-8AE9-FDF4AE5737FB}">
      <dgm:prSet/>
      <dgm:spPr/>
      <dgm:t>
        <a:bodyPr/>
        <a:lstStyle/>
        <a:p>
          <a:endParaRPr lang="en-ID" b="1"/>
        </a:p>
      </dgm:t>
    </dgm:pt>
    <dgm:pt modelId="{6E9F340C-2496-4B28-9C2D-F9CB3523F26C}" type="sibTrans" cxnId="{76A2DA09-7339-4F1C-8AE9-FDF4AE5737FB}">
      <dgm:prSet/>
      <dgm:spPr/>
      <dgm:t>
        <a:bodyPr/>
        <a:lstStyle/>
        <a:p>
          <a:endParaRPr lang="en-ID" b="1"/>
        </a:p>
      </dgm:t>
    </dgm:pt>
    <dgm:pt modelId="{55ECDD1A-74A4-4D62-A76A-9AEFC939CA14}">
      <dgm:prSet phldrT="[Text]" custT="1"/>
      <dgm:spPr/>
      <dgm:t>
        <a:bodyPr/>
        <a:lstStyle/>
        <a:p>
          <a:pPr algn="ctr"/>
          <a:r>
            <a:rPr lang="en-ID" sz="1600" b="1" dirty="0"/>
            <a:t>Garam </a:t>
          </a:r>
          <a:r>
            <a:rPr lang="en-ID" sz="1600" b="1" dirty="0" err="1"/>
            <a:t>Pengemulsi</a:t>
          </a:r>
          <a:r>
            <a:rPr lang="en-ID" sz="1600" b="1" dirty="0"/>
            <a:t> </a:t>
          </a:r>
        </a:p>
      </dgm:t>
    </dgm:pt>
    <dgm:pt modelId="{CE7CE0CB-7033-4FC8-B171-A0E13165BCEE}" type="parTrans" cxnId="{DB014913-5259-4E48-A334-6810EA381DD8}">
      <dgm:prSet/>
      <dgm:spPr/>
      <dgm:t>
        <a:bodyPr/>
        <a:lstStyle/>
        <a:p>
          <a:endParaRPr lang="en-ID" b="1"/>
        </a:p>
      </dgm:t>
    </dgm:pt>
    <dgm:pt modelId="{BF5ECA33-FA4E-4E38-9248-ACEEB148F608}" type="sibTrans" cxnId="{DB014913-5259-4E48-A334-6810EA381DD8}">
      <dgm:prSet/>
      <dgm:spPr/>
      <dgm:t>
        <a:bodyPr/>
        <a:lstStyle/>
        <a:p>
          <a:endParaRPr lang="en-ID" b="1"/>
        </a:p>
      </dgm:t>
    </dgm:pt>
    <dgm:pt modelId="{92A6905A-CD28-4D92-B81C-928EC2585305}">
      <dgm:prSet phldrT="[Text]" custT="1"/>
      <dgm:spPr/>
      <dgm:t>
        <a:bodyPr/>
        <a:lstStyle/>
        <a:p>
          <a:pPr algn="ctr"/>
          <a:r>
            <a:rPr lang="en-ID" sz="1600" b="1" dirty="0" err="1"/>
            <a:t>Humektan</a:t>
          </a:r>
          <a:r>
            <a:rPr lang="en-ID" sz="1600" b="1" dirty="0"/>
            <a:t> </a:t>
          </a:r>
        </a:p>
      </dgm:t>
    </dgm:pt>
    <dgm:pt modelId="{558D426E-BBC9-4163-B72D-36D41D804662}" type="parTrans" cxnId="{A068A7A2-B699-4733-BE8D-D1316D5419D0}">
      <dgm:prSet/>
      <dgm:spPr/>
      <dgm:t>
        <a:bodyPr/>
        <a:lstStyle/>
        <a:p>
          <a:endParaRPr lang="en-ID" b="1"/>
        </a:p>
      </dgm:t>
    </dgm:pt>
    <dgm:pt modelId="{F3117C16-CED8-48DC-845E-62951467D0F7}" type="sibTrans" cxnId="{A068A7A2-B699-4733-BE8D-D1316D5419D0}">
      <dgm:prSet/>
      <dgm:spPr/>
      <dgm:t>
        <a:bodyPr/>
        <a:lstStyle/>
        <a:p>
          <a:endParaRPr lang="en-ID" b="1"/>
        </a:p>
      </dgm:t>
    </dgm:pt>
    <dgm:pt modelId="{7B36DC3D-FA1B-4897-8A9B-3F0D4130C901}">
      <dgm:prSet phldrT="[Text]" custT="1"/>
      <dgm:spPr/>
      <dgm:t>
        <a:bodyPr/>
        <a:lstStyle/>
        <a:p>
          <a:pPr algn="ctr"/>
          <a:r>
            <a:rPr lang="en-ID" sz="1600" b="1" dirty="0" err="1"/>
            <a:t>Pelapis</a:t>
          </a:r>
          <a:r>
            <a:rPr lang="en-ID" sz="1600" b="1" dirty="0"/>
            <a:t> </a:t>
          </a:r>
        </a:p>
      </dgm:t>
    </dgm:pt>
    <dgm:pt modelId="{7C74F4D5-EF34-4D4D-B15B-F2261B225925}" type="parTrans" cxnId="{F71BA813-C2E8-437E-AA40-87BB7287570B}">
      <dgm:prSet/>
      <dgm:spPr/>
      <dgm:t>
        <a:bodyPr/>
        <a:lstStyle/>
        <a:p>
          <a:endParaRPr lang="en-ID" b="1"/>
        </a:p>
      </dgm:t>
    </dgm:pt>
    <dgm:pt modelId="{DF34B2E6-9200-4988-91E5-3DAFD92F30C9}" type="sibTrans" cxnId="{F71BA813-C2E8-437E-AA40-87BB7287570B}">
      <dgm:prSet/>
      <dgm:spPr/>
      <dgm:t>
        <a:bodyPr/>
        <a:lstStyle/>
        <a:p>
          <a:endParaRPr lang="en-ID" b="1"/>
        </a:p>
      </dgm:t>
    </dgm:pt>
    <dgm:pt modelId="{7615D41E-A84F-4357-9F20-8D7C4E5B3EC9}">
      <dgm:prSet phldrT="[Text]" custT="1"/>
      <dgm:spPr/>
      <dgm:t>
        <a:bodyPr/>
        <a:lstStyle/>
        <a:p>
          <a:pPr algn="ctr"/>
          <a:r>
            <a:rPr lang="en-ID" sz="1600" b="1" dirty="0" err="1"/>
            <a:t>Pemanis</a:t>
          </a:r>
          <a:endParaRPr lang="en-ID" sz="1600" b="1" dirty="0"/>
        </a:p>
      </dgm:t>
    </dgm:pt>
    <dgm:pt modelId="{7ED519B2-C39E-4D16-9C9D-A18E0D447BDB}" type="parTrans" cxnId="{AA579CA1-A7D7-4D37-88EC-830F0D58A581}">
      <dgm:prSet/>
      <dgm:spPr/>
      <dgm:t>
        <a:bodyPr/>
        <a:lstStyle/>
        <a:p>
          <a:endParaRPr lang="en-ID" b="1"/>
        </a:p>
      </dgm:t>
    </dgm:pt>
    <dgm:pt modelId="{75248F4F-8FE6-47F3-BE10-B0D432602D27}" type="sibTrans" cxnId="{AA579CA1-A7D7-4D37-88EC-830F0D58A581}">
      <dgm:prSet/>
      <dgm:spPr/>
      <dgm:t>
        <a:bodyPr/>
        <a:lstStyle/>
        <a:p>
          <a:endParaRPr lang="en-ID" b="1"/>
        </a:p>
      </dgm:t>
    </dgm:pt>
    <dgm:pt modelId="{6606E6B6-8C05-43AE-B803-9F24F86FA562}">
      <dgm:prSet phldrT="[Text]" custT="1"/>
      <dgm:spPr/>
      <dgm:t>
        <a:bodyPr/>
        <a:lstStyle/>
        <a:p>
          <a:pPr algn="ctr"/>
          <a:r>
            <a:rPr lang="en-ID" sz="1600" b="1" dirty="0" err="1"/>
            <a:t>Pembawa</a:t>
          </a:r>
          <a:endParaRPr lang="en-ID" sz="1600" b="1" dirty="0"/>
        </a:p>
      </dgm:t>
    </dgm:pt>
    <dgm:pt modelId="{5B21310D-3158-40FD-B161-5FC30BA8B2A0}" type="parTrans" cxnId="{4A132863-E6ED-4550-BB97-04EB5176C424}">
      <dgm:prSet/>
      <dgm:spPr/>
      <dgm:t>
        <a:bodyPr/>
        <a:lstStyle/>
        <a:p>
          <a:endParaRPr lang="en-ID" b="1"/>
        </a:p>
      </dgm:t>
    </dgm:pt>
    <dgm:pt modelId="{55A5E077-CAD2-4B03-A2F1-4939E0A5CB14}" type="sibTrans" cxnId="{4A132863-E6ED-4550-BB97-04EB5176C424}">
      <dgm:prSet/>
      <dgm:spPr/>
      <dgm:t>
        <a:bodyPr/>
        <a:lstStyle/>
        <a:p>
          <a:endParaRPr lang="en-ID" b="1"/>
        </a:p>
      </dgm:t>
    </dgm:pt>
    <dgm:pt modelId="{37D34D6A-A94C-4674-9FE2-DFF32024F5F4}">
      <dgm:prSet phldrT="[Text]" custT="1"/>
      <dgm:spPr/>
      <dgm:t>
        <a:bodyPr/>
        <a:lstStyle/>
        <a:p>
          <a:pPr algn="ctr"/>
          <a:r>
            <a:rPr lang="en-ID" sz="1600" b="1" dirty="0" err="1"/>
            <a:t>Pembentuk</a:t>
          </a:r>
          <a:r>
            <a:rPr lang="en-ID" sz="1600" b="1" dirty="0"/>
            <a:t> Gel</a:t>
          </a:r>
        </a:p>
      </dgm:t>
    </dgm:pt>
    <dgm:pt modelId="{FA28EF0F-4B26-4E28-ABC1-A0A3EF3C4AB6}" type="parTrans" cxnId="{086197A9-A257-497A-B357-6A844934C125}">
      <dgm:prSet/>
      <dgm:spPr/>
      <dgm:t>
        <a:bodyPr/>
        <a:lstStyle/>
        <a:p>
          <a:endParaRPr lang="en-ID" b="1"/>
        </a:p>
      </dgm:t>
    </dgm:pt>
    <dgm:pt modelId="{4C5EFB00-45A2-4C15-B4EC-9D5BA5B881A1}" type="sibTrans" cxnId="{086197A9-A257-497A-B357-6A844934C125}">
      <dgm:prSet/>
      <dgm:spPr/>
      <dgm:t>
        <a:bodyPr/>
        <a:lstStyle/>
        <a:p>
          <a:endParaRPr lang="en-ID" b="1"/>
        </a:p>
      </dgm:t>
    </dgm:pt>
    <dgm:pt modelId="{B47B3CB2-CD4A-4EF5-A514-5C66E3A0F0DB}">
      <dgm:prSet phldrT="[Text]" custT="1"/>
      <dgm:spPr/>
      <dgm:t>
        <a:bodyPr/>
        <a:lstStyle/>
        <a:p>
          <a:pPr algn="ctr"/>
          <a:r>
            <a:rPr lang="en-ID" sz="1600" b="1" dirty="0" err="1"/>
            <a:t>Pembuih</a:t>
          </a:r>
          <a:r>
            <a:rPr lang="en-ID" sz="1600" b="1" dirty="0"/>
            <a:t> </a:t>
          </a:r>
        </a:p>
      </dgm:t>
    </dgm:pt>
    <dgm:pt modelId="{086600A2-9D45-4A53-AEF2-1CB03A8E9127}" type="parTrans" cxnId="{981271A7-E3EB-44A3-8B12-FC4BC93A51C0}">
      <dgm:prSet/>
      <dgm:spPr/>
      <dgm:t>
        <a:bodyPr/>
        <a:lstStyle/>
        <a:p>
          <a:endParaRPr lang="en-ID" b="1"/>
        </a:p>
      </dgm:t>
    </dgm:pt>
    <dgm:pt modelId="{2EB8F0E5-2A43-4F83-A946-3169D7C9B7E9}" type="sibTrans" cxnId="{981271A7-E3EB-44A3-8B12-FC4BC93A51C0}">
      <dgm:prSet/>
      <dgm:spPr/>
      <dgm:t>
        <a:bodyPr/>
        <a:lstStyle/>
        <a:p>
          <a:endParaRPr lang="en-ID" b="1"/>
        </a:p>
      </dgm:t>
    </dgm:pt>
    <dgm:pt modelId="{90157C7C-BCB3-48F5-AD88-863F0475FE71}">
      <dgm:prSet phldrT="[Text]" custT="1"/>
      <dgm:spPr/>
      <dgm:t>
        <a:bodyPr/>
        <a:lstStyle/>
        <a:p>
          <a:pPr algn="ctr"/>
          <a:r>
            <a:rPr lang="en-ID" sz="1600" b="1" dirty="0" err="1"/>
            <a:t>Pengatur</a:t>
          </a:r>
          <a:r>
            <a:rPr lang="en-ID" sz="1600" b="1" dirty="0"/>
            <a:t> </a:t>
          </a:r>
          <a:r>
            <a:rPr lang="en-ID" sz="1600" b="1" dirty="0" err="1"/>
            <a:t>Keasaman</a:t>
          </a:r>
          <a:endParaRPr lang="en-ID" sz="1600" b="1" dirty="0"/>
        </a:p>
      </dgm:t>
    </dgm:pt>
    <dgm:pt modelId="{45F1A540-8F42-4899-9BE3-669311EF3D8E}" type="parTrans" cxnId="{0FE08477-CB2C-40B0-B1A3-8CA170AF9853}">
      <dgm:prSet/>
      <dgm:spPr/>
      <dgm:t>
        <a:bodyPr/>
        <a:lstStyle/>
        <a:p>
          <a:endParaRPr lang="en-ID" b="1"/>
        </a:p>
      </dgm:t>
    </dgm:pt>
    <dgm:pt modelId="{B034AE0B-67F8-4117-9FD0-A790970A5661}" type="sibTrans" cxnId="{0FE08477-CB2C-40B0-B1A3-8CA170AF9853}">
      <dgm:prSet/>
      <dgm:spPr/>
      <dgm:t>
        <a:bodyPr/>
        <a:lstStyle/>
        <a:p>
          <a:endParaRPr lang="en-ID" b="1"/>
        </a:p>
      </dgm:t>
    </dgm:pt>
    <dgm:pt modelId="{64F981D9-A8FC-4508-BC93-B0564C7A6916}">
      <dgm:prSet phldrT="[Text]" custT="1"/>
      <dgm:spPr/>
      <dgm:t>
        <a:bodyPr/>
        <a:lstStyle/>
        <a:p>
          <a:pPr algn="ctr"/>
          <a:r>
            <a:rPr lang="en-ID" sz="1600" b="1" dirty="0" err="1"/>
            <a:t>Pengawet</a:t>
          </a:r>
          <a:endParaRPr lang="en-ID" sz="1600" b="1" dirty="0"/>
        </a:p>
      </dgm:t>
    </dgm:pt>
    <dgm:pt modelId="{E60F836A-4044-4EB9-8DB0-F57398D4BC7F}" type="parTrans" cxnId="{2695AA45-3886-4497-9A7B-095FA4777D10}">
      <dgm:prSet/>
      <dgm:spPr/>
      <dgm:t>
        <a:bodyPr/>
        <a:lstStyle/>
        <a:p>
          <a:endParaRPr lang="en-ID" b="1"/>
        </a:p>
      </dgm:t>
    </dgm:pt>
    <dgm:pt modelId="{64C91C2F-4EFC-43E8-9BD3-FD115804EA60}" type="sibTrans" cxnId="{2695AA45-3886-4497-9A7B-095FA4777D10}">
      <dgm:prSet/>
      <dgm:spPr/>
      <dgm:t>
        <a:bodyPr/>
        <a:lstStyle/>
        <a:p>
          <a:endParaRPr lang="en-ID" b="1"/>
        </a:p>
      </dgm:t>
    </dgm:pt>
    <dgm:pt modelId="{3D3E4BA8-D407-4443-8D27-398903B654DA}">
      <dgm:prSet phldrT="[Text]" custT="1"/>
      <dgm:spPr/>
      <dgm:t>
        <a:bodyPr/>
        <a:lstStyle/>
        <a:p>
          <a:pPr algn="ctr"/>
          <a:r>
            <a:rPr lang="en-ID" sz="1600" b="1" dirty="0" err="1"/>
            <a:t>Sekuestran</a:t>
          </a:r>
          <a:endParaRPr lang="en-ID" sz="1600" b="1" dirty="0"/>
        </a:p>
      </dgm:t>
    </dgm:pt>
    <dgm:pt modelId="{FA2E231D-FC1F-4A91-87EB-E654F69C901B}" type="parTrans" cxnId="{3DB4C299-9321-4258-BE13-36A2C802FA14}">
      <dgm:prSet/>
      <dgm:spPr/>
      <dgm:t>
        <a:bodyPr/>
        <a:lstStyle/>
        <a:p>
          <a:endParaRPr lang="en-ID" b="1"/>
        </a:p>
      </dgm:t>
    </dgm:pt>
    <dgm:pt modelId="{1E862B90-EC9C-4535-BA8A-01FABF6EDC7B}" type="sibTrans" cxnId="{3DB4C299-9321-4258-BE13-36A2C802FA14}">
      <dgm:prSet/>
      <dgm:spPr/>
      <dgm:t>
        <a:bodyPr/>
        <a:lstStyle/>
        <a:p>
          <a:endParaRPr lang="en-ID" b="1"/>
        </a:p>
      </dgm:t>
    </dgm:pt>
    <dgm:pt modelId="{6BF5B1D1-F883-46D7-A4EC-FB40B71B99C7}">
      <dgm:prSet phldrT="[Text]" custT="1"/>
      <dgm:spPr/>
      <dgm:t>
        <a:bodyPr/>
        <a:lstStyle/>
        <a:p>
          <a:pPr algn="ctr"/>
          <a:r>
            <a:rPr lang="en-ID" sz="1400" b="1" dirty="0" err="1"/>
            <a:t>Pengembang</a:t>
          </a:r>
          <a:endParaRPr lang="en-ID" sz="1400" b="1" dirty="0"/>
        </a:p>
      </dgm:t>
    </dgm:pt>
    <dgm:pt modelId="{7B59FE9E-3780-44B2-ABD9-C06231B528C5}" type="parTrans" cxnId="{E59AB091-EDAD-4E6E-B94B-8B45F0C85C76}">
      <dgm:prSet/>
      <dgm:spPr/>
      <dgm:t>
        <a:bodyPr/>
        <a:lstStyle/>
        <a:p>
          <a:endParaRPr lang="en-ID" b="1"/>
        </a:p>
      </dgm:t>
    </dgm:pt>
    <dgm:pt modelId="{8F712806-3100-466F-AD3B-5DC6808B3CDC}" type="sibTrans" cxnId="{E59AB091-EDAD-4E6E-B94B-8B45F0C85C76}">
      <dgm:prSet/>
      <dgm:spPr/>
      <dgm:t>
        <a:bodyPr/>
        <a:lstStyle/>
        <a:p>
          <a:endParaRPr lang="en-ID" b="1"/>
        </a:p>
      </dgm:t>
    </dgm:pt>
    <dgm:pt modelId="{06F7F912-1373-4001-89D1-099CAF3CB6AD}">
      <dgm:prSet phldrT="[Text]" custT="1"/>
      <dgm:spPr/>
      <dgm:t>
        <a:bodyPr/>
        <a:lstStyle/>
        <a:p>
          <a:pPr algn="ctr"/>
          <a:r>
            <a:rPr lang="en-ID" sz="1600" b="1" dirty="0" err="1"/>
            <a:t>Pengemulsi</a:t>
          </a:r>
          <a:endParaRPr lang="en-ID" sz="1600" b="1" dirty="0"/>
        </a:p>
      </dgm:t>
    </dgm:pt>
    <dgm:pt modelId="{9C0D9C24-C991-441E-B58E-85EFF4FE6AC2}" type="parTrans" cxnId="{BB12848D-FE87-4910-9EC2-6DDC25811B41}">
      <dgm:prSet/>
      <dgm:spPr/>
      <dgm:t>
        <a:bodyPr/>
        <a:lstStyle/>
        <a:p>
          <a:endParaRPr lang="en-ID" b="1"/>
        </a:p>
      </dgm:t>
    </dgm:pt>
    <dgm:pt modelId="{549F2AB3-781F-4602-A54E-7CFBFB6588DB}" type="sibTrans" cxnId="{BB12848D-FE87-4910-9EC2-6DDC25811B41}">
      <dgm:prSet/>
      <dgm:spPr/>
      <dgm:t>
        <a:bodyPr/>
        <a:lstStyle/>
        <a:p>
          <a:endParaRPr lang="en-ID" b="1"/>
        </a:p>
      </dgm:t>
    </dgm:pt>
    <dgm:pt modelId="{16C75552-2A83-4731-B0A3-2C7D52018926}">
      <dgm:prSet phldrT="[Text]" custT="1"/>
      <dgm:spPr/>
      <dgm:t>
        <a:bodyPr/>
        <a:lstStyle/>
        <a:p>
          <a:pPr algn="ctr"/>
          <a:r>
            <a:rPr lang="en-ID" sz="1600" b="1" dirty="0" err="1"/>
            <a:t>Pengental</a:t>
          </a:r>
          <a:endParaRPr lang="en-ID" sz="1600" b="1" dirty="0"/>
        </a:p>
      </dgm:t>
    </dgm:pt>
    <dgm:pt modelId="{0A0A7A7F-34C4-414E-9F51-EAE99BCD9349}" type="parTrans" cxnId="{01C70B70-9EB0-457B-9177-53CF3767A119}">
      <dgm:prSet/>
      <dgm:spPr/>
      <dgm:t>
        <a:bodyPr/>
        <a:lstStyle/>
        <a:p>
          <a:endParaRPr lang="en-ID" b="1"/>
        </a:p>
      </dgm:t>
    </dgm:pt>
    <dgm:pt modelId="{7CE5F9CF-A5C6-4202-BFF3-A3006B8A27C0}" type="sibTrans" cxnId="{01C70B70-9EB0-457B-9177-53CF3767A119}">
      <dgm:prSet/>
      <dgm:spPr/>
      <dgm:t>
        <a:bodyPr/>
        <a:lstStyle/>
        <a:p>
          <a:endParaRPr lang="en-ID" b="1"/>
        </a:p>
      </dgm:t>
    </dgm:pt>
    <dgm:pt modelId="{77775333-FA98-4D96-ACBA-2421B4B5F2AE}">
      <dgm:prSet phldrT="[Text]" custT="1"/>
      <dgm:spPr/>
      <dgm:t>
        <a:bodyPr/>
        <a:lstStyle/>
        <a:p>
          <a:pPr algn="ctr"/>
          <a:r>
            <a:rPr lang="en-ID" sz="1600" b="1" dirty="0" err="1"/>
            <a:t>Pengeras</a:t>
          </a:r>
          <a:endParaRPr lang="en-ID" sz="1600" b="1" dirty="0"/>
        </a:p>
      </dgm:t>
    </dgm:pt>
    <dgm:pt modelId="{CBE02D9F-B95D-43DF-8C43-98AC487DB004}" type="parTrans" cxnId="{62C2E981-80F2-419A-B808-0954FA3ABDA6}">
      <dgm:prSet/>
      <dgm:spPr/>
      <dgm:t>
        <a:bodyPr/>
        <a:lstStyle/>
        <a:p>
          <a:endParaRPr lang="en-ID" b="1"/>
        </a:p>
      </dgm:t>
    </dgm:pt>
    <dgm:pt modelId="{2B4FBEA5-1AD6-4B38-B2B5-44902265D8EC}" type="sibTrans" cxnId="{62C2E981-80F2-419A-B808-0954FA3ABDA6}">
      <dgm:prSet/>
      <dgm:spPr/>
      <dgm:t>
        <a:bodyPr/>
        <a:lstStyle/>
        <a:p>
          <a:endParaRPr lang="en-ID" b="1"/>
        </a:p>
      </dgm:t>
    </dgm:pt>
    <dgm:pt modelId="{A7B6CAEE-094E-436B-99F6-6BF07325ED8D}">
      <dgm:prSet phldrT="[Text]" custT="1"/>
      <dgm:spPr/>
      <dgm:t>
        <a:bodyPr/>
        <a:lstStyle/>
        <a:p>
          <a:pPr algn="ctr"/>
          <a:r>
            <a:rPr lang="en-ID" sz="1600" b="1" dirty="0" err="1"/>
            <a:t>Penguat</a:t>
          </a:r>
          <a:r>
            <a:rPr lang="en-ID" sz="1600" b="1" dirty="0"/>
            <a:t> Rasa</a:t>
          </a:r>
        </a:p>
      </dgm:t>
    </dgm:pt>
    <dgm:pt modelId="{2FC74E9C-D82E-4168-9915-CB49378DEBA0}" type="parTrans" cxnId="{378FCE46-EF73-446E-9647-206DDFAFE1E9}">
      <dgm:prSet/>
      <dgm:spPr/>
      <dgm:t>
        <a:bodyPr/>
        <a:lstStyle/>
        <a:p>
          <a:endParaRPr lang="en-ID" b="1"/>
        </a:p>
      </dgm:t>
    </dgm:pt>
    <dgm:pt modelId="{F767389F-58A0-407C-AF4C-4F9102FC820E}" type="sibTrans" cxnId="{378FCE46-EF73-446E-9647-206DDFAFE1E9}">
      <dgm:prSet/>
      <dgm:spPr/>
      <dgm:t>
        <a:bodyPr/>
        <a:lstStyle/>
        <a:p>
          <a:endParaRPr lang="en-ID" b="1"/>
        </a:p>
      </dgm:t>
    </dgm:pt>
    <dgm:pt modelId="{8A90A845-137C-46DF-B04E-304327D7EF3A}">
      <dgm:prSet phldrT="[Text]" custT="1"/>
      <dgm:spPr/>
      <dgm:t>
        <a:bodyPr/>
        <a:lstStyle/>
        <a:p>
          <a:pPr algn="ctr"/>
          <a:r>
            <a:rPr lang="en-ID" sz="1600" b="1" dirty="0" err="1"/>
            <a:t>Peningkat</a:t>
          </a:r>
          <a:r>
            <a:rPr lang="en-ID" sz="1600" b="1" dirty="0"/>
            <a:t> Volume</a:t>
          </a:r>
        </a:p>
      </dgm:t>
    </dgm:pt>
    <dgm:pt modelId="{D6361621-51F7-4C57-B019-DD3DC0A30D7B}" type="parTrans" cxnId="{6FFFBDF4-E411-4425-8ABA-9B93329D427E}">
      <dgm:prSet/>
      <dgm:spPr/>
      <dgm:t>
        <a:bodyPr/>
        <a:lstStyle/>
        <a:p>
          <a:endParaRPr lang="en-ID" b="1"/>
        </a:p>
      </dgm:t>
    </dgm:pt>
    <dgm:pt modelId="{EB00FFCD-0C9C-4A25-841E-E8E3F210608F}" type="sibTrans" cxnId="{6FFFBDF4-E411-4425-8ABA-9B93329D427E}">
      <dgm:prSet/>
      <dgm:spPr/>
      <dgm:t>
        <a:bodyPr/>
        <a:lstStyle/>
        <a:p>
          <a:endParaRPr lang="en-ID" b="1"/>
        </a:p>
      </dgm:t>
    </dgm:pt>
    <dgm:pt modelId="{2C3B4C88-8570-4393-AAD4-AEDABF06E504}">
      <dgm:prSet phldrT="[Text]" custT="1"/>
      <dgm:spPr/>
      <dgm:t>
        <a:bodyPr/>
        <a:lstStyle/>
        <a:p>
          <a:pPr algn="ctr"/>
          <a:r>
            <a:rPr lang="en-ID" sz="1600" b="1" dirty="0" err="1"/>
            <a:t>Penstabil</a:t>
          </a:r>
          <a:endParaRPr lang="en-ID" sz="1600" b="1" dirty="0"/>
        </a:p>
      </dgm:t>
    </dgm:pt>
    <dgm:pt modelId="{74BA4499-9446-4055-8E9D-203B1CB097D1}" type="parTrans" cxnId="{1AD4457B-0EFB-4994-A2CE-D7E5DDAA3B4F}">
      <dgm:prSet/>
      <dgm:spPr/>
      <dgm:t>
        <a:bodyPr/>
        <a:lstStyle/>
        <a:p>
          <a:endParaRPr lang="en-ID" b="1"/>
        </a:p>
      </dgm:t>
    </dgm:pt>
    <dgm:pt modelId="{04BA531C-F332-4367-9EB8-79001484BA15}" type="sibTrans" cxnId="{1AD4457B-0EFB-4994-A2CE-D7E5DDAA3B4F}">
      <dgm:prSet/>
      <dgm:spPr/>
      <dgm:t>
        <a:bodyPr/>
        <a:lstStyle/>
        <a:p>
          <a:endParaRPr lang="en-ID" b="1"/>
        </a:p>
      </dgm:t>
    </dgm:pt>
    <dgm:pt modelId="{62821C4A-7659-4B87-82F6-CF22B8E18384}">
      <dgm:prSet phldrT="[Text]" custT="1"/>
      <dgm:spPr/>
      <dgm:t>
        <a:bodyPr/>
        <a:lstStyle/>
        <a:p>
          <a:pPr algn="ctr"/>
          <a:r>
            <a:rPr lang="en-ID" sz="1600" b="1" dirty="0" err="1"/>
            <a:t>Peretensi</a:t>
          </a:r>
          <a:r>
            <a:rPr lang="en-ID" sz="1600" b="1" dirty="0"/>
            <a:t> </a:t>
          </a:r>
          <a:r>
            <a:rPr lang="en-ID" sz="1600" b="1" dirty="0" err="1"/>
            <a:t>Warna</a:t>
          </a:r>
          <a:endParaRPr lang="en-ID" sz="1600" b="1" dirty="0"/>
        </a:p>
      </dgm:t>
    </dgm:pt>
    <dgm:pt modelId="{C8895F72-149D-4931-A683-91E3F5C0F054}" type="parTrans" cxnId="{9C4AB491-7751-40AA-9C52-6F317A24A271}">
      <dgm:prSet/>
      <dgm:spPr/>
      <dgm:t>
        <a:bodyPr/>
        <a:lstStyle/>
        <a:p>
          <a:endParaRPr lang="en-ID" b="1"/>
        </a:p>
      </dgm:t>
    </dgm:pt>
    <dgm:pt modelId="{72FD79DF-7EAC-4FD9-8145-B2EF35A96C42}" type="sibTrans" cxnId="{9C4AB491-7751-40AA-9C52-6F317A24A271}">
      <dgm:prSet/>
      <dgm:spPr/>
      <dgm:t>
        <a:bodyPr/>
        <a:lstStyle/>
        <a:p>
          <a:endParaRPr lang="en-ID" b="1"/>
        </a:p>
      </dgm:t>
    </dgm:pt>
    <dgm:pt modelId="{0F69388F-C278-4654-89E4-46F41386A2A1}">
      <dgm:prSet phldrT="[Text]" custT="1"/>
      <dgm:spPr/>
      <dgm:t>
        <a:bodyPr/>
        <a:lstStyle/>
        <a:p>
          <a:pPr algn="ctr"/>
          <a:r>
            <a:rPr lang="en-ID" sz="1600" b="1" dirty="0" err="1"/>
            <a:t>Perisa</a:t>
          </a:r>
          <a:endParaRPr lang="en-ID" sz="1600" b="1" dirty="0"/>
        </a:p>
      </dgm:t>
    </dgm:pt>
    <dgm:pt modelId="{A6729728-2360-479D-AED1-A71F54587945}" type="parTrans" cxnId="{B503064F-0A46-47B5-ABBB-DFF5C90A1C7E}">
      <dgm:prSet/>
      <dgm:spPr/>
      <dgm:t>
        <a:bodyPr/>
        <a:lstStyle/>
        <a:p>
          <a:endParaRPr lang="en-ID" b="1"/>
        </a:p>
      </dgm:t>
    </dgm:pt>
    <dgm:pt modelId="{BAF3F1DF-8EFF-4AD6-A53F-767E8DCA8C2A}" type="sibTrans" cxnId="{B503064F-0A46-47B5-ABBB-DFF5C90A1C7E}">
      <dgm:prSet/>
      <dgm:spPr/>
      <dgm:t>
        <a:bodyPr/>
        <a:lstStyle/>
        <a:p>
          <a:endParaRPr lang="en-ID" b="1"/>
        </a:p>
      </dgm:t>
    </dgm:pt>
    <dgm:pt modelId="{E62A29DD-580A-42C8-B271-BEF9C0A51BF5}">
      <dgm:prSet phldrT="[Text]" custT="1"/>
      <dgm:spPr/>
      <dgm:t>
        <a:bodyPr/>
        <a:lstStyle/>
        <a:p>
          <a:pPr algn="ctr"/>
          <a:r>
            <a:rPr lang="en-ID" sz="1600" b="1" dirty="0" err="1"/>
            <a:t>Perlakuan</a:t>
          </a:r>
          <a:r>
            <a:rPr lang="en-ID" sz="1600" b="1" dirty="0"/>
            <a:t> </a:t>
          </a:r>
          <a:r>
            <a:rPr lang="en-ID" sz="1600" b="1" dirty="0" err="1"/>
            <a:t>Tepung</a:t>
          </a:r>
          <a:endParaRPr lang="en-ID" sz="1600" b="1" dirty="0"/>
        </a:p>
      </dgm:t>
    </dgm:pt>
    <dgm:pt modelId="{EF96BD14-5619-4699-841C-3AB884A6D136}" type="parTrans" cxnId="{F685A147-F04E-418E-A777-29AC4B54E1AC}">
      <dgm:prSet/>
      <dgm:spPr/>
      <dgm:t>
        <a:bodyPr/>
        <a:lstStyle/>
        <a:p>
          <a:endParaRPr lang="en-ID" b="1"/>
        </a:p>
      </dgm:t>
    </dgm:pt>
    <dgm:pt modelId="{4379B52B-E7F9-4D25-BD37-8C5982ABE036}" type="sibTrans" cxnId="{F685A147-F04E-418E-A777-29AC4B54E1AC}">
      <dgm:prSet/>
      <dgm:spPr/>
      <dgm:t>
        <a:bodyPr/>
        <a:lstStyle/>
        <a:p>
          <a:endParaRPr lang="en-ID" b="1"/>
        </a:p>
      </dgm:t>
    </dgm:pt>
    <dgm:pt modelId="{BC1ED2FB-ED72-4856-9732-F17B65679751}">
      <dgm:prSet phldrT="[Text]" custT="1"/>
      <dgm:spPr/>
      <dgm:t>
        <a:bodyPr/>
        <a:lstStyle/>
        <a:p>
          <a:pPr algn="ctr"/>
          <a:r>
            <a:rPr lang="en-ID" sz="1600" b="1" dirty="0" err="1"/>
            <a:t>Pewarna</a:t>
          </a:r>
          <a:endParaRPr lang="en-ID" sz="1600" b="1" dirty="0"/>
        </a:p>
      </dgm:t>
    </dgm:pt>
    <dgm:pt modelId="{CF358C7C-12E2-4715-B542-C8DAB8B8B3F5}" type="parTrans" cxnId="{B665A475-60D0-4CF7-A788-6B5FA9CFB232}">
      <dgm:prSet/>
      <dgm:spPr/>
      <dgm:t>
        <a:bodyPr/>
        <a:lstStyle/>
        <a:p>
          <a:endParaRPr lang="en-ID" b="1"/>
        </a:p>
      </dgm:t>
    </dgm:pt>
    <dgm:pt modelId="{F9C6E77F-CFF4-44DB-A9DA-13F17BCAC28C}" type="sibTrans" cxnId="{B665A475-60D0-4CF7-A788-6B5FA9CFB232}">
      <dgm:prSet/>
      <dgm:spPr/>
      <dgm:t>
        <a:bodyPr/>
        <a:lstStyle/>
        <a:p>
          <a:endParaRPr lang="en-ID" b="1"/>
        </a:p>
      </dgm:t>
    </dgm:pt>
    <dgm:pt modelId="{19BD59E4-EC9D-4631-889E-906C2B4DB41C}">
      <dgm:prSet phldrT="[Text]" custT="1"/>
      <dgm:spPr/>
      <dgm:t>
        <a:bodyPr/>
        <a:lstStyle/>
        <a:p>
          <a:pPr algn="ctr"/>
          <a:r>
            <a:rPr lang="en-ID" sz="1600" b="1" dirty="0" err="1"/>
            <a:t>Propelan</a:t>
          </a:r>
          <a:endParaRPr lang="en-ID" sz="1600" b="1" dirty="0"/>
        </a:p>
      </dgm:t>
    </dgm:pt>
    <dgm:pt modelId="{3385B151-BB45-4D4A-AD12-DB62D33C153C}" type="parTrans" cxnId="{C7D43575-ACCE-4FA2-B58F-1585119CA427}">
      <dgm:prSet/>
      <dgm:spPr/>
      <dgm:t>
        <a:bodyPr/>
        <a:lstStyle/>
        <a:p>
          <a:endParaRPr lang="en-ID" b="1"/>
        </a:p>
      </dgm:t>
    </dgm:pt>
    <dgm:pt modelId="{66566324-0A4C-48CC-A1A7-22C72E9BFCE0}" type="sibTrans" cxnId="{C7D43575-ACCE-4FA2-B58F-1585119CA427}">
      <dgm:prSet/>
      <dgm:spPr/>
      <dgm:t>
        <a:bodyPr/>
        <a:lstStyle/>
        <a:p>
          <a:endParaRPr lang="en-ID" b="1"/>
        </a:p>
      </dgm:t>
    </dgm:pt>
    <dgm:pt modelId="{548ACF82-0B68-4770-97D9-3B54C7CEC45E}" type="pres">
      <dgm:prSet presAssocID="{4D03B680-569C-4B2F-858F-4283EDA8E8D0}" presName="diagram" presStyleCnt="0">
        <dgm:presLayoutVars>
          <dgm:dir/>
          <dgm:resizeHandles val="exact"/>
        </dgm:presLayoutVars>
      </dgm:prSet>
      <dgm:spPr/>
    </dgm:pt>
    <dgm:pt modelId="{C2E22137-1F6F-41D2-A131-BBF40C3E84E2}" type="pres">
      <dgm:prSet presAssocID="{D2891922-34C3-4DD6-B2BA-2836380FA97D}" presName="node" presStyleLbl="node1" presStyleIdx="0" presStyleCnt="26">
        <dgm:presLayoutVars>
          <dgm:bulletEnabled val="1"/>
        </dgm:presLayoutVars>
      </dgm:prSet>
      <dgm:spPr/>
    </dgm:pt>
    <dgm:pt modelId="{F7CB5CCE-2A89-48A1-9A9E-3F145BCC7862}" type="pres">
      <dgm:prSet presAssocID="{CFDBFD37-5270-4626-A089-F29FC0D5657A}" presName="sibTrans" presStyleCnt="0"/>
      <dgm:spPr/>
    </dgm:pt>
    <dgm:pt modelId="{B6819B19-2224-47DB-BBB9-7E7A2DC8EA8D}" type="pres">
      <dgm:prSet presAssocID="{B3F1811E-2AD6-4BFD-A1CA-B0858031EF4F}" presName="node" presStyleLbl="node1" presStyleIdx="1" presStyleCnt="26">
        <dgm:presLayoutVars>
          <dgm:bulletEnabled val="1"/>
        </dgm:presLayoutVars>
      </dgm:prSet>
      <dgm:spPr/>
    </dgm:pt>
    <dgm:pt modelId="{A7B38596-5D04-4B6C-9CC1-F13E967987F6}" type="pres">
      <dgm:prSet presAssocID="{6B7EFC4E-BFC1-4584-AB35-ED639F2BCDD9}" presName="sibTrans" presStyleCnt="0"/>
      <dgm:spPr/>
    </dgm:pt>
    <dgm:pt modelId="{25356D07-5DBC-4EB5-BC47-94CCC5965CAD}" type="pres">
      <dgm:prSet presAssocID="{F28168F6-9125-4E40-8826-FDC8BED709B5}" presName="node" presStyleLbl="node1" presStyleIdx="2" presStyleCnt="26">
        <dgm:presLayoutVars>
          <dgm:bulletEnabled val="1"/>
        </dgm:presLayoutVars>
      </dgm:prSet>
      <dgm:spPr/>
    </dgm:pt>
    <dgm:pt modelId="{8776A7AD-E142-4409-82A8-475B5E43B6BF}" type="pres">
      <dgm:prSet presAssocID="{D5C93FCA-444E-4F1E-81C3-2BEDCE0F699E}" presName="sibTrans" presStyleCnt="0"/>
      <dgm:spPr/>
    </dgm:pt>
    <dgm:pt modelId="{943AED29-E241-4D02-98B5-3C9488EF106A}" type="pres">
      <dgm:prSet presAssocID="{388B90C1-1CA7-4414-A847-5F5F7994EE0F}" presName="node" presStyleLbl="node1" presStyleIdx="3" presStyleCnt="26">
        <dgm:presLayoutVars>
          <dgm:bulletEnabled val="1"/>
        </dgm:presLayoutVars>
      </dgm:prSet>
      <dgm:spPr/>
    </dgm:pt>
    <dgm:pt modelId="{49BA4735-AF02-4463-95E1-27872571D519}" type="pres">
      <dgm:prSet presAssocID="{6E9F340C-2496-4B28-9C2D-F9CB3523F26C}" presName="sibTrans" presStyleCnt="0"/>
      <dgm:spPr/>
    </dgm:pt>
    <dgm:pt modelId="{250AB657-C935-4957-8D76-CE2A52514126}" type="pres">
      <dgm:prSet presAssocID="{55ECDD1A-74A4-4D62-A76A-9AEFC939CA14}" presName="node" presStyleLbl="node1" presStyleIdx="4" presStyleCnt="26">
        <dgm:presLayoutVars>
          <dgm:bulletEnabled val="1"/>
        </dgm:presLayoutVars>
      </dgm:prSet>
      <dgm:spPr/>
    </dgm:pt>
    <dgm:pt modelId="{C6658B85-9760-4DE4-B17E-8A7C95F0D7D3}" type="pres">
      <dgm:prSet presAssocID="{BF5ECA33-FA4E-4E38-9248-ACEEB148F608}" presName="sibTrans" presStyleCnt="0"/>
      <dgm:spPr/>
    </dgm:pt>
    <dgm:pt modelId="{9283709E-7CEE-4F97-BED3-1AE17BAE03A7}" type="pres">
      <dgm:prSet presAssocID="{92A6905A-CD28-4D92-B81C-928EC2585305}" presName="node" presStyleLbl="node1" presStyleIdx="5" presStyleCnt="26">
        <dgm:presLayoutVars>
          <dgm:bulletEnabled val="1"/>
        </dgm:presLayoutVars>
      </dgm:prSet>
      <dgm:spPr/>
    </dgm:pt>
    <dgm:pt modelId="{49D79C43-157F-4CD0-A2E5-8A1B62D13969}" type="pres">
      <dgm:prSet presAssocID="{F3117C16-CED8-48DC-845E-62951467D0F7}" presName="sibTrans" presStyleCnt="0"/>
      <dgm:spPr/>
    </dgm:pt>
    <dgm:pt modelId="{B58FC831-F04D-4498-B363-668E955F39A8}" type="pres">
      <dgm:prSet presAssocID="{7B36DC3D-FA1B-4897-8A9B-3F0D4130C901}" presName="node" presStyleLbl="node1" presStyleIdx="6" presStyleCnt="26">
        <dgm:presLayoutVars>
          <dgm:bulletEnabled val="1"/>
        </dgm:presLayoutVars>
      </dgm:prSet>
      <dgm:spPr/>
    </dgm:pt>
    <dgm:pt modelId="{187A7E1B-8077-41A4-B38E-F8DA6FFB95E6}" type="pres">
      <dgm:prSet presAssocID="{DF34B2E6-9200-4988-91E5-3DAFD92F30C9}" presName="sibTrans" presStyleCnt="0"/>
      <dgm:spPr/>
    </dgm:pt>
    <dgm:pt modelId="{7A7303B7-DCF4-4EDE-BD8A-865D353249CE}" type="pres">
      <dgm:prSet presAssocID="{7615D41E-A84F-4357-9F20-8D7C4E5B3EC9}" presName="node" presStyleLbl="node1" presStyleIdx="7" presStyleCnt="26">
        <dgm:presLayoutVars>
          <dgm:bulletEnabled val="1"/>
        </dgm:presLayoutVars>
      </dgm:prSet>
      <dgm:spPr/>
    </dgm:pt>
    <dgm:pt modelId="{0528D1FF-734B-46CB-B418-B0868E525BC1}" type="pres">
      <dgm:prSet presAssocID="{75248F4F-8FE6-47F3-BE10-B0D432602D27}" presName="sibTrans" presStyleCnt="0"/>
      <dgm:spPr/>
    </dgm:pt>
    <dgm:pt modelId="{DF34D81B-643A-4347-B5B9-8FB0AB732549}" type="pres">
      <dgm:prSet presAssocID="{6606E6B6-8C05-43AE-B803-9F24F86FA562}" presName="node" presStyleLbl="node1" presStyleIdx="8" presStyleCnt="26">
        <dgm:presLayoutVars>
          <dgm:bulletEnabled val="1"/>
        </dgm:presLayoutVars>
      </dgm:prSet>
      <dgm:spPr/>
    </dgm:pt>
    <dgm:pt modelId="{2F7AD53E-01F8-4EC5-9002-C63E14A7D975}" type="pres">
      <dgm:prSet presAssocID="{55A5E077-CAD2-4B03-A2F1-4939E0A5CB14}" presName="sibTrans" presStyleCnt="0"/>
      <dgm:spPr/>
    </dgm:pt>
    <dgm:pt modelId="{73691FA3-5A6B-41E9-9476-DFD826A74A97}" type="pres">
      <dgm:prSet presAssocID="{37D34D6A-A94C-4674-9FE2-DFF32024F5F4}" presName="node" presStyleLbl="node1" presStyleIdx="9" presStyleCnt="26">
        <dgm:presLayoutVars>
          <dgm:bulletEnabled val="1"/>
        </dgm:presLayoutVars>
      </dgm:prSet>
      <dgm:spPr/>
    </dgm:pt>
    <dgm:pt modelId="{644D8E33-A654-4D83-A09A-1847EEB27CB8}" type="pres">
      <dgm:prSet presAssocID="{4C5EFB00-45A2-4C15-B4EC-9D5BA5B881A1}" presName="sibTrans" presStyleCnt="0"/>
      <dgm:spPr/>
    </dgm:pt>
    <dgm:pt modelId="{AA8CD5B0-104A-4E90-9597-4E9454B5AC23}" type="pres">
      <dgm:prSet presAssocID="{B47B3CB2-CD4A-4EF5-A514-5C66E3A0F0DB}" presName="node" presStyleLbl="node1" presStyleIdx="10" presStyleCnt="26">
        <dgm:presLayoutVars>
          <dgm:bulletEnabled val="1"/>
        </dgm:presLayoutVars>
      </dgm:prSet>
      <dgm:spPr/>
    </dgm:pt>
    <dgm:pt modelId="{89FBB986-BEE2-4BBD-B555-7CBB28AC38C1}" type="pres">
      <dgm:prSet presAssocID="{2EB8F0E5-2A43-4F83-A946-3169D7C9B7E9}" presName="sibTrans" presStyleCnt="0"/>
      <dgm:spPr/>
    </dgm:pt>
    <dgm:pt modelId="{A1982910-FDC4-42B8-AEE8-C25DD4CDDC69}" type="pres">
      <dgm:prSet presAssocID="{90157C7C-BCB3-48F5-AD88-863F0475FE71}" presName="node" presStyleLbl="node1" presStyleIdx="11" presStyleCnt="26">
        <dgm:presLayoutVars>
          <dgm:bulletEnabled val="1"/>
        </dgm:presLayoutVars>
      </dgm:prSet>
      <dgm:spPr/>
    </dgm:pt>
    <dgm:pt modelId="{23009070-1AEF-4374-BFF0-2121459F3FCE}" type="pres">
      <dgm:prSet presAssocID="{B034AE0B-67F8-4117-9FD0-A790970A5661}" presName="sibTrans" presStyleCnt="0"/>
      <dgm:spPr/>
    </dgm:pt>
    <dgm:pt modelId="{1746E7D1-5857-4BCF-BF96-8C210C045A9C}" type="pres">
      <dgm:prSet presAssocID="{64F981D9-A8FC-4508-BC93-B0564C7A6916}" presName="node" presStyleLbl="node1" presStyleIdx="12" presStyleCnt="26">
        <dgm:presLayoutVars>
          <dgm:bulletEnabled val="1"/>
        </dgm:presLayoutVars>
      </dgm:prSet>
      <dgm:spPr/>
    </dgm:pt>
    <dgm:pt modelId="{8119F84A-0A48-44E5-90F6-53C9488BD6F0}" type="pres">
      <dgm:prSet presAssocID="{64C91C2F-4EFC-43E8-9BD3-FD115804EA60}" presName="sibTrans" presStyleCnt="0"/>
      <dgm:spPr/>
    </dgm:pt>
    <dgm:pt modelId="{900F23AC-E458-463E-9849-CBC67F9558D5}" type="pres">
      <dgm:prSet presAssocID="{6BF5B1D1-F883-46D7-A4EC-FB40B71B99C7}" presName="node" presStyleLbl="node1" presStyleIdx="13" presStyleCnt="26">
        <dgm:presLayoutVars>
          <dgm:bulletEnabled val="1"/>
        </dgm:presLayoutVars>
      </dgm:prSet>
      <dgm:spPr/>
    </dgm:pt>
    <dgm:pt modelId="{338BDDD9-64C2-4CAF-9826-A8C409BE60AF}" type="pres">
      <dgm:prSet presAssocID="{8F712806-3100-466F-AD3B-5DC6808B3CDC}" presName="sibTrans" presStyleCnt="0"/>
      <dgm:spPr/>
    </dgm:pt>
    <dgm:pt modelId="{C36A14B0-0FF1-4E8E-8810-19611A47BFE7}" type="pres">
      <dgm:prSet presAssocID="{06F7F912-1373-4001-89D1-099CAF3CB6AD}" presName="node" presStyleLbl="node1" presStyleIdx="14" presStyleCnt="26">
        <dgm:presLayoutVars>
          <dgm:bulletEnabled val="1"/>
        </dgm:presLayoutVars>
      </dgm:prSet>
      <dgm:spPr/>
    </dgm:pt>
    <dgm:pt modelId="{B0333F1E-A5B9-479E-99A9-D84F536E6DA2}" type="pres">
      <dgm:prSet presAssocID="{549F2AB3-781F-4602-A54E-7CFBFB6588DB}" presName="sibTrans" presStyleCnt="0"/>
      <dgm:spPr/>
    </dgm:pt>
    <dgm:pt modelId="{682C840A-6935-48D0-B5E9-8F2F9DDD522B}" type="pres">
      <dgm:prSet presAssocID="{16C75552-2A83-4731-B0A3-2C7D52018926}" presName="node" presStyleLbl="node1" presStyleIdx="15" presStyleCnt="26">
        <dgm:presLayoutVars>
          <dgm:bulletEnabled val="1"/>
        </dgm:presLayoutVars>
      </dgm:prSet>
      <dgm:spPr/>
    </dgm:pt>
    <dgm:pt modelId="{EBA2A723-3067-4F76-8483-BAAB713F0F71}" type="pres">
      <dgm:prSet presAssocID="{7CE5F9CF-A5C6-4202-BFF3-A3006B8A27C0}" presName="sibTrans" presStyleCnt="0"/>
      <dgm:spPr/>
    </dgm:pt>
    <dgm:pt modelId="{14FFCABC-D205-4468-BCEB-0AEE4D874B93}" type="pres">
      <dgm:prSet presAssocID="{77775333-FA98-4D96-ACBA-2421B4B5F2AE}" presName="node" presStyleLbl="node1" presStyleIdx="16" presStyleCnt="26">
        <dgm:presLayoutVars>
          <dgm:bulletEnabled val="1"/>
        </dgm:presLayoutVars>
      </dgm:prSet>
      <dgm:spPr/>
    </dgm:pt>
    <dgm:pt modelId="{12F74437-9F10-4FCA-AAD3-FBC6A1594D57}" type="pres">
      <dgm:prSet presAssocID="{2B4FBEA5-1AD6-4B38-B2B5-44902265D8EC}" presName="sibTrans" presStyleCnt="0"/>
      <dgm:spPr/>
    </dgm:pt>
    <dgm:pt modelId="{E775E6E1-2552-4207-A8AA-F33E89F6C5C2}" type="pres">
      <dgm:prSet presAssocID="{A7B6CAEE-094E-436B-99F6-6BF07325ED8D}" presName="node" presStyleLbl="node1" presStyleIdx="17" presStyleCnt="26">
        <dgm:presLayoutVars>
          <dgm:bulletEnabled val="1"/>
        </dgm:presLayoutVars>
      </dgm:prSet>
      <dgm:spPr/>
    </dgm:pt>
    <dgm:pt modelId="{D27D3AA8-1032-4C8A-858D-37E373C9849C}" type="pres">
      <dgm:prSet presAssocID="{F767389F-58A0-407C-AF4C-4F9102FC820E}" presName="sibTrans" presStyleCnt="0"/>
      <dgm:spPr/>
    </dgm:pt>
    <dgm:pt modelId="{ECBAF96D-4A69-4B0B-B812-6B09DCBE8B05}" type="pres">
      <dgm:prSet presAssocID="{8A90A845-137C-46DF-B04E-304327D7EF3A}" presName="node" presStyleLbl="node1" presStyleIdx="18" presStyleCnt="26">
        <dgm:presLayoutVars>
          <dgm:bulletEnabled val="1"/>
        </dgm:presLayoutVars>
      </dgm:prSet>
      <dgm:spPr/>
    </dgm:pt>
    <dgm:pt modelId="{349290E9-3C19-40F0-9F4B-340D78CFBFA8}" type="pres">
      <dgm:prSet presAssocID="{EB00FFCD-0C9C-4A25-841E-E8E3F210608F}" presName="sibTrans" presStyleCnt="0"/>
      <dgm:spPr/>
    </dgm:pt>
    <dgm:pt modelId="{FCD50A56-BBA2-4D85-AFED-42C89EF30023}" type="pres">
      <dgm:prSet presAssocID="{2C3B4C88-8570-4393-AAD4-AEDABF06E504}" presName="node" presStyleLbl="node1" presStyleIdx="19" presStyleCnt="26">
        <dgm:presLayoutVars>
          <dgm:bulletEnabled val="1"/>
        </dgm:presLayoutVars>
      </dgm:prSet>
      <dgm:spPr/>
    </dgm:pt>
    <dgm:pt modelId="{1887ADA5-13BC-4B50-9D0A-F8CCEFBF1393}" type="pres">
      <dgm:prSet presAssocID="{04BA531C-F332-4367-9EB8-79001484BA15}" presName="sibTrans" presStyleCnt="0"/>
      <dgm:spPr/>
    </dgm:pt>
    <dgm:pt modelId="{B87EEB7A-8E22-46FC-BE20-E498EC4C1761}" type="pres">
      <dgm:prSet presAssocID="{62821C4A-7659-4B87-82F6-CF22B8E18384}" presName="node" presStyleLbl="node1" presStyleIdx="20" presStyleCnt="26">
        <dgm:presLayoutVars>
          <dgm:bulletEnabled val="1"/>
        </dgm:presLayoutVars>
      </dgm:prSet>
      <dgm:spPr/>
    </dgm:pt>
    <dgm:pt modelId="{2B73BD49-7E98-42C7-8230-EA12751D7476}" type="pres">
      <dgm:prSet presAssocID="{72FD79DF-7EAC-4FD9-8145-B2EF35A96C42}" presName="sibTrans" presStyleCnt="0"/>
      <dgm:spPr/>
    </dgm:pt>
    <dgm:pt modelId="{3B63E8AD-DDA2-4EB3-B9D5-24D62234B822}" type="pres">
      <dgm:prSet presAssocID="{0F69388F-C278-4654-89E4-46F41386A2A1}" presName="node" presStyleLbl="node1" presStyleIdx="21" presStyleCnt="26">
        <dgm:presLayoutVars>
          <dgm:bulletEnabled val="1"/>
        </dgm:presLayoutVars>
      </dgm:prSet>
      <dgm:spPr/>
    </dgm:pt>
    <dgm:pt modelId="{9B86CB81-2E26-4EB6-9E12-780FA7B52E25}" type="pres">
      <dgm:prSet presAssocID="{BAF3F1DF-8EFF-4AD6-A53F-767E8DCA8C2A}" presName="sibTrans" presStyleCnt="0"/>
      <dgm:spPr/>
    </dgm:pt>
    <dgm:pt modelId="{ACD5EEC0-CD5F-497D-BD3D-0F6AD8AF66C0}" type="pres">
      <dgm:prSet presAssocID="{E62A29DD-580A-42C8-B271-BEF9C0A51BF5}" presName="node" presStyleLbl="node1" presStyleIdx="22" presStyleCnt="26">
        <dgm:presLayoutVars>
          <dgm:bulletEnabled val="1"/>
        </dgm:presLayoutVars>
      </dgm:prSet>
      <dgm:spPr/>
    </dgm:pt>
    <dgm:pt modelId="{CF81C59D-0FCD-4893-B3FD-82B3E5FC9A91}" type="pres">
      <dgm:prSet presAssocID="{4379B52B-E7F9-4D25-BD37-8C5982ABE036}" presName="sibTrans" presStyleCnt="0"/>
      <dgm:spPr/>
    </dgm:pt>
    <dgm:pt modelId="{627F1300-02E4-4AE0-B5A4-01891EEF8FDE}" type="pres">
      <dgm:prSet presAssocID="{BC1ED2FB-ED72-4856-9732-F17B65679751}" presName="node" presStyleLbl="node1" presStyleIdx="23" presStyleCnt="26">
        <dgm:presLayoutVars>
          <dgm:bulletEnabled val="1"/>
        </dgm:presLayoutVars>
      </dgm:prSet>
      <dgm:spPr/>
    </dgm:pt>
    <dgm:pt modelId="{05986A3E-E694-4FF2-BB12-2A19D672D6FF}" type="pres">
      <dgm:prSet presAssocID="{F9C6E77F-CFF4-44DB-A9DA-13F17BCAC28C}" presName="sibTrans" presStyleCnt="0"/>
      <dgm:spPr/>
    </dgm:pt>
    <dgm:pt modelId="{EB083303-9048-413D-8FB0-288B7A6ED698}" type="pres">
      <dgm:prSet presAssocID="{19BD59E4-EC9D-4631-889E-906C2B4DB41C}" presName="node" presStyleLbl="node1" presStyleIdx="24" presStyleCnt="26">
        <dgm:presLayoutVars>
          <dgm:bulletEnabled val="1"/>
        </dgm:presLayoutVars>
      </dgm:prSet>
      <dgm:spPr/>
    </dgm:pt>
    <dgm:pt modelId="{27DF2AED-4130-495F-BA1B-A80BF89E49CC}" type="pres">
      <dgm:prSet presAssocID="{66566324-0A4C-48CC-A1A7-22C72E9BFCE0}" presName="sibTrans" presStyleCnt="0"/>
      <dgm:spPr/>
    </dgm:pt>
    <dgm:pt modelId="{487C1E41-D93F-493D-ACF8-810583F1A46A}" type="pres">
      <dgm:prSet presAssocID="{3D3E4BA8-D407-4443-8D27-398903B654DA}" presName="node" presStyleLbl="node1" presStyleIdx="25" presStyleCnt="26">
        <dgm:presLayoutVars>
          <dgm:bulletEnabled val="1"/>
        </dgm:presLayoutVars>
      </dgm:prSet>
      <dgm:spPr/>
    </dgm:pt>
  </dgm:ptLst>
  <dgm:cxnLst>
    <dgm:cxn modelId="{5A79E200-F0FB-42DA-B169-79D14A001B15}" type="presOf" srcId="{6BF5B1D1-F883-46D7-A4EC-FB40B71B99C7}" destId="{900F23AC-E458-463E-9849-CBC67F9558D5}" srcOrd="0" destOrd="0" presId="urn:microsoft.com/office/officeart/2005/8/layout/default"/>
    <dgm:cxn modelId="{0FF7E104-0FFE-4A6F-8993-EE915A48D423}" type="presOf" srcId="{19BD59E4-EC9D-4631-889E-906C2B4DB41C}" destId="{EB083303-9048-413D-8FB0-288B7A6ED698}" srcOrd="0" destOrd="0" presId="urn:microsoft.com/office/officeart/2005/8/layout/default"/>
    <dgm:cxn modelId="{7987CB07-CE69-43D5-A740-9088C21EDF60}" srcId="{4D03B680-569C-4B2F-858F-4283EDA8E8D0}" destId="{B3F1811E-2AD6-4BFD-A1CA-B0858031EF4F}" srcOrd="1" destOrd="0" parTransId="{8F0DE8EB-7142-452C-BA69-0E4130EB1C31}" sibTransId="{6B7EFC4E-BFC1-4584-AB35-ED639F2BCDD9}"/>
    <dgm:cxn modelId="{C9216108-DED4-4B4B-9CAC-C79BD7E52CFA}" type="presOf" srcId="{64F981D9-A8FC-4508-BC93-B0564C7A6916}" destId="{1746E7D1-5857-4BCF-BF96-8C210C045A9C}" srcOrd="0" destOrd="0" presId="urn:microsoft.com/office/officeart/2005/8/layout/default"/>
    <dgm:cxn modelId="{76A2DA09-7339-4F1C-8AE9-FDF4AE5737FB}" srcId="{4D03B680-569C-4B2F-858F-4283EDA8E8D0}" destId="{388B90C1-1CA7-4414-A847-5F5F7994EE0F}" srcOrd="3" destOrd="0" parTransId="{9AC28266-47C3-45EF-8A26-311B62EE9EE0}" sibTransId="{6E9F340C-2496-4B28-9C2D-F9CB3523F26C}"/>
    <dgm:cxn modelId="{F7C6430C-A500-4070-976F-1249B84ECD1D}" type="presOf" srcId="{388B90C1-1CA7-4414-A847-5F5F7994EE0F}" destId="{943AED29-E241-4D02-98B5-3C9488EF106A}" srcOrd="0" destOrd="0" presId="urn:microsoft.com/office/officeart/2005/8/layout/default"/>
    <dgm:cxn modelId="{9AA9F80F-86F6-4DB1-9177-E3FF8EF11C32}" type="presOf" srcId="{B3F1811E-2AD6-4BFD-A1CA-B0858031EF4F}" destId="{B6819B19-2224-47DB-BBB9-7E7A2DC8EA8D}" srcOrd="0" destOrd="0" presId="urn:microsoft.com/office/officeart/2005/8/layout/default"/>
    <dgm:cxn modelId="{DB014913-5259-4E48-A334-6810EA381DD8}" srcId="{4D03B680-569C-4B2F-858F-4283EDA8E8D0}" destId="{55ECDD1A-74A4-4D62-A76A-9AEFC939CA14}" srcOrd="4" destOrd="0" parTransId="{CE7CE0CB-7033-4FC8-B171-A0E13165BCEE}" sibTransId="{BF5ECA33-FA4E-4E38-9248-ACEEB148F608}"/>
    <dgm:cxn modelId="{F71BA813-C2E8-437E-AA40-87BB7287570B}" srcId="{4D03B680-569C-4B2F-858F-4283EDA8E8D0}" destId="{7B36DC3D-FA1B-4897-8A9B-3F0D4130C901}" srcOrd="6" destOrd="0" parTransId="{7C74F4D5-EF34-4D4D-B15B-F2261B225925}" sibTransId="{DF34B2E6-9200-4988-91E5-3DAFD92F30C9}"/>
    <dgm:cxn modelId="{08670414-BD87-48D8-8963-0D7F3EC7C522}" type="presOf" srcId="{F28168F6-9125-4E40-8826-FDC8BED709B5}" destId="{25356D07-5DBC-4EB5-BC47-94CCC5965CAD}" srcOrd="0" destOrd="0" presId="urn:microsoft.com/office/officeart/2005/8/layout/default"/>
    <dgm:cxn modelId="{403C741F-679C-4EDE-A24E-95DA2A2EFB91}" type="presOf" srcId="{2C3B4C88-8570-4393-AAD4-AEDABF06E504}" destId="{FCD50A56-BBA2-4D85-AFED-42C89EF30023}" srcOrd="0" destOrd="0" presId="urn:microsoft.com/office/officeart/2005/8/layout/default"/>
    <dgm:cxn modelId="{D016F21F-A8EF-4810-ABB8-390A2206C21A}" type="presOf" srcId="{7615D41E-A84F-4357-9F20-8D7C4E5B3EC9}" destId="{7A7303B7-DCF4-4EDE-BD8A-865D353249CE}" srcOrd="0" destOrd="0" presId="urn:microsoft.com/office/officeart/2005/8/layout/default"/>
    <dgm:cxn modelId="{C72D9120-5DAB-44BA-B4E7-CF06250CCDE4}" type="presOf" srcId="{BC1ED2FB-ED72-4856-9732-F17B65679751}" destId="{627F1300-02E4-4AE0-B5A4-01891EEF8FDE}" srcOrd="0" destOrd="0" presId="urn:microsoft.com/office/officeart/2005/8/layout/default"/>
    <dgm:cxn modelId="{3F7D6A25-F767-49E4-A330-CFE3BEBA7727}" srcId="{4D03B680-569C-4B2F-858F-4283EDA8E8D0}" destId="{D2891922-34C3-4DD6-B2BA-2836380FA97D}" srcOrd="0" destOrd="0" parTransId="{6E8821C7-26BF-4462-9197-95D77A603253}" sibTransId="{CFDBFD37-5270-4626-A089-F29FC0D5657A}"/>
    <dgm:cxn modelId="{EE150C40-0497-417F-9A06-E212FD2BBFD0}" type="presOf" srcId="{92A6905A-CD28-4D92-B81C-928EC2585305}" destId="{9283709E-7CEE-4F97-BED3-1AE17BAE03A7}" srcOrd="0" destOrd="0" presId="urn:microsoft.com/office/officeart/2005/8/layout/default"/>
    <dgm:cxn modelId="{709FD95D-902F-42EB-A593-5EB6CD8EDB42}" type="presOf" srcId="{6606E6B6-8C05-43AE-B803-9F24F86FA562}" destId="{DF34D81B-643A-4347-B5B9-8FB0AB732549}" srcOrd="0" destOrd="0" presId="urn:microsoft.com/office/officeart/2005/8/layout/default"/>
    <dgm:cxn modelId="{4A132863-E6ED-4550-BB97-04EB5176C424}" srcId="{4D03B680-569C-4B2F-858F-4283EDA8E8D0}" destId="{6606E6B6-8C05-43AE-B803-9F24F86FA562}" srcOrd="8" destOrd="0" parTransId="{5B21310D-3158-40FD-B161-5FC30BA8B2A0}" sibTransId="{55A5E077-CAD2-4B03-A2F1-4939E0A5CB14}"/>
    <dgm:cxn modelId="{FC54D863-A08B-4F5F-A351-8BEC1D724DD5}" type="presOf" srcId="{06F7F912-1373-4001-89D1-099CAF3CB6AD}" destId="{C36A14B0-0FF1-4E8E-8810-19611A47BFE7}" srcOrd="0" destOrd="0" presId="urn:microsoft.com/office/officeart/2005/8/layout/default"/>
    <dgm:cxn modelId="{4469BB64-0869-40B9-80C6-4EC399CC96C8}" type="presOf" srcId="{D2891922-34C3-4DD6-B2BA-2836380FA97D}" destId="{C2E22137-1F6F-41D2-A131-BBF40C3E84E2}" srcOrd="0" destOrd="0" presId="urn:microsoft.com/office/officeart/2005/8/layout/default"/>
    <dgm:cxn modelId="{2695AA45-3886-4497-9A7B-095FA4777D10}" srcId="{4D03B680-569C-4B2F-858F-4283EDA8E8D0}" destId="{64F981D9-A8FC-4508-BC93-B0564C7A6916}" srcOrd="12" destOrd="0" parTransId="{E60F836A-4044-4EB9-8DB0-F57398D4BC7F}" sibTransId="{64C91C2F-4EFC-43E8-9BD3-FD115804EA60}"/>
    <dgm:cxn modelId="{378FCE46-EF73-446E-9647-206DDFAFE1E9}" srcId="{4D03B680-569C-4B2F-858F-4283EDA8E8D0}" destId="{A7B6CAEE-094E-436B-99F6-6BF07325ED8D}" srcOrd="17" destOrd="0" parTransId="{2FC74E9C-D82E-4168-9915-CB49378DEBA0}" sibTransId="{F767389F-58A0-407C-AF4C-4F9102FC820E}"/>
    <dgm:cxn modelId="{F685A147-F04E-418E-A777-29AC4B54E1AC}" srcId="{4D03B680-569C-4B2F-858F-4283EDA8E8D0}" destId="{E62A29DD-580A-42C8-B271-BEF9C0A51BF5}" srcOrd="22" destOrd="0" parTransId="{EF96BD14-5619-4699-841C-3AB884A6D136}" sibTransId="{4379B52B-E7F9-4D25-BD37-8C5982ABE036}"/>
    <dgm:cxn modelId="{B503064F-0A46-47B5-ABBB-DFF5C90A1C7E}" srcId="{4D03B680-569C-4B2F-858F-4283EDA8E8D0}" destId="{0F69388F-C278-4654-89E4-46F41386A2A1}" srcOrd="21" destOrd="0" parTransId="{A6729728-2360-479D-AED1-A71F54587945}" sibTransId="{BAF3F1DF-8EFF-4AD6-A53F-767E8DCA8C2A}"/>
    <dgm:cxn modelId="{01C70B70-9EB0-457B-9177-53CF3767A119}" srcId="{4D03B680-569C-4B2F-858F-4283EDA8E8D0}" destId="{16C75552-2A83-4731-B0A3-2C7D52018926}" srcOrd="15" destOrd="0" parTransId="{0A0A7A7F-34C4-414E-9F51-EAE99BCD9349}" sibTransId="{7CE5F9CF-A5C6-4202-BFF3-A3006B8A27C0}"/>
    <dgm:cxn modelId="{C7D43575-ACCE-4FA2-B58F-1585119CA427}" srcId="{4D03B680-569C-4B2F-858F-4283EDA8E8D0}" destId="{19BD59E4-EC9D-4631-889E-906C2B4DB41C}" srcOrd="24" destOrd="0" parTransId="{3385B151-BB45-4D4A-AD12-DB62D33C153C}" sibTransId="{66566324-0A4C-48CC-A1A7-22C72E9BFCE0}"/>
    <dgm:cxn modelId="{B665A475-60D0-4CF7-A788-6B5FA9CFB232}" srcId="{4D03B680-569C-4B2F-858F-4283EDA8E8D0}" destId="{BC1ED2FB-ED72-4856-9732-F17B65679751}" srcOrd="23" destOrd="0" parTransId="{CF358C7C-12E2-4715-B542-C8DAB8B8B3F5}" sibTransId="{F9C6E77F-CFF4-44DB-A9DA-13F17BCAC28C}"/>
    <dgm:cxn modelId="{0FE08477-CB2C-40B0-B1A3-8CA170AF9853}" srcId="{4D03B680-569C-4B2F-858F-4283EDA8E8D0}" destId="{90157C7C-BCB3-48F5-AD88-863F0475FE71}" srcOrd="11" destOrd="0" parTransId="{45F1A540-8F42-4899-9BE3-669311EF3D8E}" sibTransId="{B034AE0B-67F8-4117-9FD0-A790970A5661}"/>
    <dgm:cxn modelId="{1AD4457B-0EFB-4994-A2CE-D7E5DDAA3B4F}" srcId="{4D03B680-569C-4B2F-858F-4283EDA8E8D0}" destId="{2C3B4C88-8570-4393-AAD4-AEDABF06E504}" srcOrd="19" destOrd="0" parTransId="{74BA4499-9446-4055-8E9D-203B1CB097D1}" sibTransId="{04BA531C-F332-4367-9EB8-79001484BA15}"/>
    <dgm:cxn modelId="{62C2E981-80F2-419A-B808-0954FA3ABDA6}" srcId="{4D03B680-569C-4B2F-858F-4283EDA8E8D0}" destId="{77775333-FA98-4D96-ACBA-2421B4B5F2AE}" srcOrd="16" destOrd="0" parTransId="{CBE02D9F-B95D-43DF-8C43-98AC487DB004}" sibTransId="{2B4FBEA5-1AD6-4B38-B2B5-44902265D8EC}"/>
    <dgm:cxn modelId="{C9392284-36FA-4BF1-AB97-3CC8F3D68CB9}" type="presOf" srcId="{B47B3CB2-CD4A-4EF5-A514-5C66E3A0F0DB}" destId="{AA8CD5B0-104A-4E90-9597-4E9454B5AC23}" srcOrd="0" destOrd="0" presId="urn:microsoft.com/office/officeart/2005/8/layout/default"/>
    <dgm:cxn modelId="{7C36738A-FBB1-4792-8F72-21E911FFC169}" type="presOf" srcId="{E62A29DD-580A-42C8-B271-BEF9C0A51BF5}" destId="{ACD5EEC0-CD5F-497D-BD3D-0F6AD8AF66C0}" srcOrd="0" destOrd="0" presId="urn:microsoft.com/office/officeart/2005/8/layout/default"/>
    <dgm:cxn modelId="{98859A8B-27F0-415C-A582-F0A047169918}" type="presOf" srcId="{7B36DC3D-FA1B-4897-8A9B-3F0D4130C901}" destId="{B58FC831-F04D-4498-B363-668E955F39A8}" srcOrd="0" destOrd="0" presId="urn:microsoft.com/office/officeart/2005/8/layout/default"/>
    <dgm:cxn modelId="{BB12848D-FE87-4910-9EC2-6DDC25811B41}" srcId="{4D03B680-569C-4B2F-858F-4283EDA8E8D0}" destId="{06F7F912-1373-4001-89D1-099CAF3CB6AD}" srcOrd="14" destOrd="0" parTransId="{9C0D9C24-C991-441E-B58E-85EFF4FE6AC2}" sibTransId="{549F2AB3-781F-4602-A54E-7CFBFB6588DB}"/>
    <dgm:cxn modelId="{E59AB091-EDAD-4E6E-B94B-8B45F0C85C76}" srcId="{4D03B680-569C-4B2F-858F-4283EDA8E8D0}" destId="{6BF5B1D1-F883-46D7-A4EC-FB40B71B99C7}" srcOrd="13" destOrd="0" parTransId="{7B59FE9E-3780-44B2-ABD9-C06231B528C5}" sibTransId="{8F712806-3100-466F-AD3B-5DC6808B3CDC}"/>
    <dgm:cxn modelId="{9C4AB491-7751-40AA-9C52-6F317A24A271}" srcId="{4D03B680-569C-4B2F-858F-4283EDA8E8D0}" destId="{62821C4A-7659-4B87-82F6-CF22B8E18384}" srcOrd="20" destOrd="0" parTransId="{C8895F72-149D-4931-A683-91E3F5C0F054}" sibTransId="{72FD79DF-7EAC-4FD9-8145-B2EF35A96C42}"/>
    <dgm:cxn modelId="{3DB4C299-9321-4258-BE13-36A2C802FA14}" srcId="{4D03B680-569C-4B2F-858F-4283EDA8E8D0}" destId="{3D3E4BA8-D407-4443-8D27-398903B654DA}" srcOrd="25" destOrd="0" parTransId="{FA2E231D-FC1F-4A91-87EB-E654F69C901B}" sibTransId="{1E862B90-EC9C-4535-BA8A-01FABF6EDC7B}"/>
    <dgm:cxn modelId="{33C16E9D-D49C-4920-8852-B33CDD57EB58}" type="presOf" srcId="{55ECDD1A-74A4-4D62-A76A-9AEFC939CA14}" destId="{250AB657-C935-4957-8D76-CE2A52514126}" srcOrd="0" destOrd="0" presId="urn:microsoft.com/office/officeart/2005/8/layout/default"/>
    <dgm:cxn modelId="{AA579CA1-A7D7-4D37-88EC-830F0D58A581}" srcId="{4D03B680-569C-4B2F-858F-4283EDA8E8D0}" destId="{7615D41E-A84F-4357-9F20-8D7C4E5B3EC9}" srcOrd="7" destOrd="0" parTransId="{7ED519B2-C39E-4D16-9C9D-A18E0D447BDB}" sibTransId="{75248F4F-8FE6-47F3-BE10-B0D432602D27}"/>
    <dgm:cxn modelId="{A068A7A2-B699-4733-BE8D-D1316D5419D0}" srcId="{4D03B680-569C-4B2F-858F-4283EDA8E8D0}" destId="{92A6905A-CD28-4D92-B81C-928EC2585305}" srcOrd="5" destOrd="0" parTransId="{558D426E-BBC9-4163-B72D-36D41D804662}" sibTransId="{F3117C16-CED8-48DC-845E-62951467D0F7}"/>
    <dgm:cxn modelId="{981271A7-E3EB-44A3-8B12-FC4BC93A51C0}" srcId="{4D03B680-569C-4B2F-858F-4283EDA8E8D0}" destId="{B47B3CB2-CD4A-4EF5-A514-5C66E3A0F0DB}" srcOrd="10" destOrd="0" parTransId="{086600A2-9D45-4A53-AEF2-1CB03A8E9127}" sibTransId="{2EB8F0E5-2A43-4F83-A946-3169D7C9B7E9}"/>
    <dgm:cxn modelId="{086197A9-A257-497A-B357-6A844934C125}" srcId="{4D03B680-569C-4B2F-858F-4283EDA8E8D0}" destId="{37D34D6A-A94C-4674-9FE2-DFF32024F5F4}" srcOrd="9" destOrd="0" parTransId="{FA28EF0F-4B26-4E28-ABC1-A0A3EF3C4AB6}" sibTransId="{4C5EFB00-45A2-4C15-B4EC-9D5BA5B881A1}"/>
    <dgm:cxn modelId="{3F08DBC2-EA03-41A1-B6B7-8F3789D7EA53}" type="presOf" srcId="{8A90A845-137C-46DF-B04E-304327D7EF3A}" destId="{ECBAF96D-4A69-4B0B-B812-6B09DCBE8B05}" srcOrd="0" destOrd="0" presId="urn:microsoft.com/office/officeart/2005/8/layout/default"/>
    <dgm:cxn modelId="{877C4EC3-9EF9-4BF1-977F-529DEB17D83D}" srcId="{4D03B680-569C-4B2F-858F-4283EDA8E8D0}" destId="{F28168F6-9125-4E40-8826-FDC8BED709B5}" srcOrd="2" destOrd="0" parTransId="{E35A9835-366B-47CF-BB88-2424733D8110}" sibTransId="{D5C93FCA-444E-4F1E-81C3-2BEDCE0F699E}"/>
    <dgm:cxn modelId="{19D8D4C5-6F8D-47EC-874C-A472F72EAD43}" type="presOf" srcId="{77775333-FA98-4D96-ACBA-2421B4B5F2AE}" destId="{14FFCABC-D205-4468-BCEB-0AEE4D874B93}" srcOrd="0" destOrd="0" presId="urn:microsoft.com/office/officeart/2005/8/layout/default"/>
    <dgm:cxn modelId="{4B9440CE-DEDE-4572-A18D-9A9FBAEB06C5}" type="presOf" srcId="{3D3E4BA8-D407-4443-8D27-398903B654DA}" destId="{487C1E41-D93F-493D-ACF8-810583F1A46A}" srcOrd="0" destOrd="0" presId="urn:microsoft.com/office/officeart/2005/8/layout/default"/>
    <dgm:cxn modelId="{405461D0-7676-4473-8E58-D75099708402}" type="presOf" srcId="{0F69388F-C278-4654-89E4-46F41386A2A1}" destId="{3B63E8AD-DDA2-4EB3-B9D5-24D62234B822}" srcOrd="0" destOrd="0" presId="urn:microsoft.com/office/officeart/2005/8/layout/default"/>
    <dgm:cxn modelId="{F1C96BD0-EC05-4B08-A46E-276FC0D8F983}" type="presOf" srcId="{62821C4A-7659-4B87-82F6-CF22B8E18384}" destId="{B87EEB7A-8E22-46FC-BE20-E498EC4C1761}" srcOrd="0" destOrd="0" presId="urn:microsoft.com/office/officeart/2005/8/layout/default"/>
    <dgm:cxn modelId="{D97744D2-8B8F-4036-A1A9-05561662AF48}" type="presOf" srcId="{4D03B680-569C-4B2F-858F-4283EDA8E8D0}" destId="{548ACF82-0B68-4770-97D9-3B54C7CEC45E}" srcOrd="0" destOrd="0" presId="urn:microsoft.com/office/officeart/2005/8/layout/default"/>
    <dgm:cxn modelId="{4CB82EE6-977B-4269-9328-4A0C539CB04A}" type="presOf" srcId="{A7B6CAEE-094E-436B-99F6-6BF07325ED8D}" destId="{E775E6E1-2552-4207-A8AA-F33E89F6C5C2}" srcOrd="0" destOrd="0" presId="urn:microsoft.com/office/officeart/2005/8/layout/default"/>
    <dgm:cxn modelId="{6FFFBDF4-E411-4425-8ABA-9B93329D427E}" srcId="{4D03B680-569C-4B2F-858F-4283EDA8E8D0}" destId="{8A90A845-137C-46DF-B04E-304327D7EF3A}" srcOrd="18" destOrd="0" parTransId="{D6361621-51F7-4C57-B019-DD3DC0A30D7B}" sibTransId="{EB00FFCD-0C9C-4A25-841E-E8E3F210608F}"/>
    <dgm:cxn modelId="{4E0AF0F7-3933-4034-A85C-F59E2547FF03}" type="presOf" srcId="{16C75552-2A83-4731-B0A3-2C7D52018926}" destId="{682C840A-6935-48D0-B5E9-8F2F9DDD522B}" srcOrd="0" destOrd="0" presId="urn:microsoft.com/office/officeart/2005/8/layout/default"/>
    <dgm:cxn modelId="{AA0409F8-5EA0-44EB-B816-CF50A5B4FEAA}" type="presOf" srcId="{90157C7C-BCB3-48F5-AD88-863F0475FE71}" destId="{A1982910-FDC4-42B8-AEE8-C25DD4CDDC69}" srcOrd="0" destOrd="0" presId="urn:microsoft.com/office/officeart/2005/8/layout/default"/>
    <dgm:cxn modelId="{E0CB4EF9-B587-45AA-8050-D2B321255439}" type="presOf" srcId="{37D34D6A-A94C-4674-9FE2-DFF32024F5F4}" destId="{73691FA3-5A6B-41E9-9476-DFD826A74A97}" srcOrd="0" destOrd="0" presId="urn:microsoft.com/office/officeart/2005/8/layout/default"/>
    <dgm:cxn modelId="{7D6E93CA-E3C3-4F4F-A11E-27DEBA0F490A}" type="presParOf" srcId="{548ACF82-0B68-4770-97D9-3B54C7CEC45E}" destId="{C2E22137-1F6F-41D2-A131-BBF40C3E84E2}" srcOrd="0" destOrd="0" presId="urn:microsoft.com/office/officeart/2005/8/layout/default"/>
    <dgm:cxn modelId="{C3521F49-2A36-459A-8A6A-CA2C0541ADFB}" type="presParOf" srcId="{548ACF82-0B68-4770-97D9-3B54C7CEC45E}" destId="{F7CB5CCE-2A89-48A1-9A9E-3F145BCC7862}" srcOrd="1" destOrd="0" presId="urn:microsoft.com/office/officeart/2005/8/layout/default"/>
    <dgm:cxn modelId="{3B9B73A7-80F2-4B7F-9D34-FCB91C4A5E9B}" type="presParOf" srcId="{548ACF82-0B68-4770-97D9-3B54C7CEC45E}" destId="{B6819B19-2224-47DB-BBB9-7E7A2DC8EA8D}" srcOrd="2" destOrd="0" presId="urn:microsoft.com/office/officeart/2005/8/layout/default"/>
    <dgm:cxn modelId="{ED4C53AD-FFDA-4E37-857E-81B6C3966058}" type="presParOf" srcId="{548ACF82-0B68-4770-97D9-3B54C7CEC45E}" destId="{A7B38596-5D04-4B6C-9CC1-F13E967987F6}" srcOrd="3" destOrd="0" presId="urn:microsoft.com/office/officeart/2005/8/layout/default"/>
    <dgm:cxn modelId="{F3BC3A0F-4005-4856-96ED-AD51FBFC559F}" type="presParOf" srcId="{548ACF82-0B68-4770-97D9-3B54C7CEC45E}" destId="{25356D07-5DBC-4EB5-BC47-94CCC5965CAD}" srcOrd="4" destOrd="0" presId="urn:microsoft.com/office/officeart/2005/8/layout/default"/>
    <dgm:cxn modelId="{9F420B2D-0F58-4EDC-84E6-8290FE22D53E}" type="presParOf" srcId="{548ACF82-0B68-4770-97D9-3B54C7CEC45E}" destId="{8776A7AD-E142-4409-82A8-475B5E43B6BF}" srcOrd="5" destOrd="0" presId="urn:microsoft.com/office/officeart/2005/8/layout/default"/>
    <dgm:cxn modelId="{85405A3E-C650-46D0-9F53-591F1ACB90A9}" type="presParOf" srcId="{548ACF82-0B68-4770-97D9-3B54C7CEC45E}" destId="{943AED29-E241-4D02-98B5-3C9488EF106A}" srcOrd="6" destOrd="0" presId="urn:microsoft.com/office/officeart/2005/8/layout/default"/>
    <dgm:cxn modelId="{4FD66846-EE0C-4957-9FAD-B082ED75EF8E}" type="presParOf" srcId="{548ACF82-0B68-4770-97D9-3B54C7CEC45E}" destId="{49BA4735-AF02-4463-95E1-27872571D519}" srcOrd="7" destOrd="0" presId="urn:microsoft.com/office/officeart/2005/8/layout/default"/>
    <dgm:cxn modelId="{04BC345A-7F8F-42C0-B6C1-0AE6C05B00C1}" type="presParOf" srcId="{548ACF82-0B68-4770-97D9-3B54C7CEC45E}" destId="{250AB657-C935-4957-8D76-CE2A52514126}" srcOrd="8" destOrd="0" presId="urn:microsoft.com/office/officeart/2005/8/layout/default"/>
    <dgm:cxn modelId="{49556985-A855-4E62-B90E-7E18BD4866A4}" type="presParOf" srcId="{548ACF82-0B68-4770-97D9-3B54C7CEC45E}" destId="{C6658B85-9760-4DE4-B17E-8A7C95F0D7D3}" srcOrd="9" destOrd="0" presId="urn:microsoft.com/office/officeart/2005/8/layout/default"/>
    <dgm:cxn modelId="{07E2B60E-389E-4857-BC1D-F9BE2FBE47BD}" type="presParOf" srcId="{548ACF82-0B68-4770-97D9-3B54C7CEC45E}" destId="{9283709E-7CEE-4F97-BED3-1AE17BAE03A7}" srcOrd="10" destOrd="0" presId="urn:microsoft.com/office/officeart/2005/8/layout/default"/>
    <dgm:cxn modelId="{8C55B034-9559-4E2B-A5C2-DD4CF7E130BC}" type="presParOf" srcId="{548ACF82-0B68-4770-97D9-3B54C7CEC45E}" destId="{49D79C43-157F-4CD0-A2E5-8A1B62D13969}" srcOrd="11" destOrd="0" presId="urn:microsoft.com/office/officeart/2005/8/layout/default"/>
    <dgm:cxn modelId="{D6D2A2BF-5CDE-4643-B260-44C970D1C4CD}" type="presParOf" srcId="{548ACF82-0B68-4770-97D9-3B54C7CEC45E}" destId="{B58FC831-F04D-4498-B363-668E955F39A8}" srcOrd="12" destOrd="0" presId="urn:microsoft.com/office/officeart/2005/8/layout/default"/>
    <dgm:cxn modelId="{9FB0C25B-DA43-4A8E-9C90-6FAE62B35412}" type="presParOf" srcId="{548ACF82-0B68-4770-97D9-3B54C7CEC45E}" destId="{187A7E1B-8077-41A4-B38E-F8DA6FFB95E6}" srcOrd="13" destOrd="0" presId="urn:microsoft.com/office/officeart/2005/8/layout/default"/>
    <dgm:cxn modelId="{A1422D33-509F-4032-ADFE-ACB4EA1407FD}" type="presParOf" srcId="{548ACF82-0B68-4770-97D9-3B54C7CEC45E}" destId="{7A7303B7-DCF4-4EDE-BD8A-865D353249CE}" srcOrd="14" destOrd="0" presId="urn:microsoft.com/office/officeart/2005/8/layout/default"/>
    <dgm:cxn modelId="{9C48285E-108D-4C6B-9BFF-1BB4E2F47F48}" type="presParOf" srcId="{548ACF82-0B68-4770-97D9-3B54C7CEC45E}" destId="{0528D1FF-734B-46CB-B418-B0868E525BC1}" srcOrd="15" destOrd="0" presId="urn:microsoft.com/office/officeart/2005/8/layout/default"/>
    <dgm:cxn modelId="{2551A8DA-2357-484A-B2B5-9100FC581580}" type="presParOf" srcId="{548ACF82-0B68-4770-97D9-3B54C7CEC45E}" destId="{DF34D81B-643A-4347-B5B9-8FB0AB732549}" srcOrd="16" destOrd="0" presId="urn:microsoft.com/office/officeart/2005/8/layout/default"/>
    <dgm:cxn modelId="{A17613B0-7897-4DF2-B7CB-514718455CDB}" type="presParOf" srcId="{548ACF82-0B68-4770-97D9-3B54C7CEC45E}" destId="{2F7AD53E-01F8-4EC5-9002-C63E14A7D975}" srcOrd="17" destOrd="0" presId="urn:microsoft.com/office/officeart/2005/8/layout/default"/>
    <dgm:cxn modelId="{B6477261-BD8F-4C48-941C-B3E0E4E778D1}" type="presParOf" srcId="{548ACF82-0B68-4770-97D9-3B54C7CEC45E}" destId="{73691FA3-5A6B-41E9-9476-DFD826A74A97}" srcOrd="18" destOrd="0" presId="urn:microsoft.com/office/officeart/2005/8/layout/default"/>
    <dgm:cxn modelId="{D5066785-1D6D-475E-9E19-83D94AC7A491}" type="presParOf" srcId="{548ACF82-0B68-4770-97D9-3B54C7CEC45E}" destId="{644D8E33-A654-4D83-A09A-1847EEB27CB8}" srcOrd="19" destOrd="0" presId="urn:microsoft.com/office/officeart/2005/8/layout/default"/>
    <dgm:cxn modelId="{FB65B56F-C3E2-4D76-919E-4774D7573878}" type="presParOf" srcId="{548ACF82-0B68-4770-97D9-3B54C7CEC45E}" destId="{AA8CD5B0-104A-4E90-9597-4E9454B5AC23}" srcOrd="20" destOrd="0" presId="urn:microsoft.com/office/officeart/2005/8/layout/default"/>
    <dgm:cxn modelId="{96C5D29B-0D2A-4EFA-A0F2-2DFD432F448E}" type="presParOf" srcId="{548ACF82-0B68-4770-97D9-3B54C7CEC45E}" destId="{89FBB986-BEE2-4BBD-B555-7CBB28AC38C1}" srcOrd="21" destOrd="0" presId="urn:microsoft.com/office/officeart/2005/8/layout/default"/>
    <dgm:cxn modelId="{80FFECC9-5566-43E9-98D0-910D1025FAF2}" type="presParOf" srcId="{548ACF82-0B68-4770-97D9-3B54C7CEC45E}" destId="{A1982910-FDC4-42B8-AEE8-C25DD4CDDC69}" srcOrd="22" destOrd="0" presId="urn:microsoft.com/office/officeart/2005/8/layout/default"/>
    <dgm:cxn modelId="{315FB62E-B508-4F2B-BDAF-80B3AD78BC2F}" type="presParOf" srcId="{548ACF82-0B68-4770-97D9-3B54C7CEC45E}" destId="{23009070-1AEF-4374-BFF0-2121459F3FCE}" srcOrd="23" destOrd="0" presId="urn:microsoft.com/office/officeart/2005/8/layout/default"/>
    <dgm:cxn modelId="{E16F059D-907B-46F0-9780-B6791675C17A}" type="presParOf" srcId="{548ACF82-0B68-4770-97D9-3B54C7CEC45E}" destId="{1746E7D1-5857-4BCF-BF96-8C210C045A9C}" srcOrd="24" destOrd="0" presId="urn:microsoft.com/office/officeart/2005/8/layout/default"/>
    <dgm:cxn modelId="{9D435756-C01D-4BDF-8170-B5890743A121}" type="presParOf" srcId="{548ACF82-0B68-4770-97D9-3B54C7CEC45E}" destId="{8119F84A-0A48-44E5-90F6-53C9488BD6F0}" srcOrd="25" destOrd="0" presId="urn:microsoft.com/office/officeart/2005/8/layout/default"/>
    <dgm:cxn modelId="{685AF7E4-32EC-4F46-9B5C-E03BE77506AF}" type="presParOf" srcId="{548ACF82-0B68-4770-97D9-3B54C7CEC45E}" destId="{900F23AC-E458-463E-9849-CBC67F9558D5}" srcOrd="26" destOrd="0" presId="urn:microsoft.com/office/officeart/2005/8/layout/default"/>
    <dgm:cxn modelId="{56F4CD29-BA16-43CD-832D-821FDF42F07B}" type="presParOf" srcId="{548ACF82-0B68-4770-97D9-3B54C7CEC45E}" destId="{338BDDD9-64C2-4CAF-9826-A8C409BE60AF}" srcOrd="27" destOrd="0" presId="urn:microsoft.com/office/officeart/2005/8/layout/default"/>
    <dgm:cxn modelId="{3011EDB5-A16A-48A4-A3AC-A192999A67C7}" type="presParOf" srcId="{548ACF82-0B68-4770-97D9-3B54C7CEC45E}" destId="{C36A14B0-0FF1-4E8E-8810-19611A47BFE7}" srcOrd="28" destOrd="0" presId="urn:microsoft.com/office/officeart/2005/8/layout/default"/>
    <dgm:cxn modelId="{AD86CAD5-443E-4535-BC7E-F1CDCF650657}" type="presParOf" srcId="{548ACF82-0B68-4770-97D9-3B54C7CEC45E}" destId="{B0333F1E-A5B9-479E-99A9-D84F536E6DA2}" srcOrd="29" destOrd="0" presId="urn:microsoft.com/office/officeart/2005/8/layout/default"/>
    <dgm:cxn modelId="{8E357D3A-242B-435A-A0A7-AB180E545B50}" type="presParOf" srcId="{548ACF82-0B68-4770-97D9-3B54C7CEC45E}" destId="{682C840A-6935-48D0-B5E9-8F2F9DDD522B}" srcOrd="30" destOrd="0" presId="urn:microsoft.com/office/officeart/2005/8/layout/default"/>
    <dgm:cxn modelId="{BE6F8755-5B85-4245-BCAB-4BC632BC93C7}" type="presParOf" srcId="{548ACF82-0B68-4770-97D9-3B54C7CEC45E}" destId="{EBA2A723-3067-4F76-8483-BAAB713F0F71}" srcOrd="31" destOrd="0" presId="urn:microsoft.com/office/officeart/2005/8/layout/default"/>
    <dgm:cxn modelId="{2DC0440A-6984-4833-A5BF-8CC1F363F1A1}" type="presParOf" srcId="{548ACF82-0B68-4770-97D9-3B54C7CEC45E}" destId="{14FFCABC-D205-4468-BCEB-0AEE4D874B93}" srcOrd="32" destOrd="0" presId="urn:microsoft.com/office/officeart/2005/8/layout/default"/>
    <dgm:cxn modelId="{D0E0C912-97E2-4A6F-ACE2-06F1FA955806}" type="presParOf" srcId="{548ACF82-0B68-4770-97D9-3B54C7CEC45E}" destId="{12F74437-9F10-4FCA-AAD3-FBC6A1594D57}" srcOrd="33" destOrd="0" presId="urn:microsoft.com/office/officeart/2005/8/layout/default"/>
    <dgm:cxn modelId="{A41B53E3-15BA-446C-BF50-EA9402972683}" type="presParOf" srcId="{548ACF82-0B68-4770-97D9-3B54C7CEC45E}" destId="{E775E6E1-2552-4207-A8AA-F33E89F6C5C2}" srcOrd="34" destOrd="0" presId="urn:microsoft.com/office/officeart/2005/8/layout/default"/>
    <dgm:cxn modelId="{58345D12-F426-46D8-A385-F4D48D4B21E9}" type="presParOf" srcId="{548ACF82-0B68-4770-97D9-3B54C7CEC45E}" destId="{D27D3AA8-1032-4C8A-858D-37E373C9849C}" srcOrd="35" destOrd="0" presId="urn:microsoft.com/office/officeart/2005/8/layout/default"/>
    <dgm:cxn modelId="{B2153426-DA72-487F-969A-6F2BBED0218A}" type="presParOf" srcId="{548ACF82-0B68-4770-97D9-3B54C7CEC45E}" destId="{ECBAF96D-4A69-4B0B-B812-6B09DCBE8B05}" srcOrd="36" destOrd="0" presId="urn:microsoft.com/office/officeart/2005/8/layout/default"/>
    <dgm:cxn modelId="{A8610ADF-3B3E-4192-9F38-108D8B678A7A}" type="presParOf" srcId="{548ACF82-0B68-4770-97D9-3B54C7CEC45E}" destId="{349290E9-3C19-40F0-9F4B-340D78CFBFA8}" srcOrd="37" destOrd="0" presId="urn:microsoft.com/office/officeart/2005/8/layout/default"/>
    <dgm:cxn modelId="{7828AA81-987D-4A22-82B6-FD61E45BF3D7}" type="presParOf" srcId="{548ACF82-0B68-4770-97D9-3B54C7CEC45E}" destId="{FCD50A56-BBA2-4D85-AFED-42C89EF30023}" srcOrd="38" destOrd="0" presId="urn:microsoft.com/office/officeart/2005/8/layout/default"/>
    <dgm:cxn modelId="{D706DD86-52FE-44A0-8FC1-FE79A998469E}" type="presParOf" srcId="{548ACF82-0B68-4770-97D9-3B54C7CEC45E}" destId="{1887ADA5-13BC-4B50-9D0A-F8CCEFBF1393}" srcOrd="39" destOrd="0" presId="urn:microsoft.com/office/officeart/2005/8/layout/default"/>
    <dgm:cxn modelId="{1C375646-7009-4A3A-B4A0-2C2B34FFF378}" type="presParOf" srcId="{548ACF82-0B68-4770-97D9-3B54C7CEC45E}" destId="{B87EEB7A-8E22-46FC-BE20-E498EC4C1761}" srcOrd="40" destOrd="0" presId="urn:microsoft.com/office/officeart/2005/8/layout/default"/>
    <dgm:cxn modelId="{DA6A4C3F-6EDF-43C0-BA6A-BA1A8C99C3D1}" type="presParOf" srcId="{548ACF82-0B68-4770-97D9-3B54C7CEC45E}" destId="{2B73BD49-7E98-42C7-8230-EA12751D7476}" srcOrd="41" destOrd="0" presId="urn:microsoft.com/office/officeart/2005/8/layout/default"/>
    <dgm:cxn modelId="{659B2603-D3E0-4CDC-A259-2EAE3A250DB9}" type="presParOf" srcId="{548ACF82-0B68-4770-97D9-3B54C7CEC45E}" destId="{3B63E8AD-DDA2-4EB3-B9D5-24D62234B822}" srcOrd="42" destOrd="0" presId="urn:microsoft.com/office/officeart/2005/8/layout/default"/>
    <dgm:cxn modelId="{2CEEB15D-D00D-4DAB-A2B3-60FEAAC20B46}" type="presParOf" srcId="{548ACF82-0B68-4770-97D9-3B54C7CEC45E}" destId="{9B86CB81-2E26-4EB6-9E12-780FA7B52E25}" srcOrd="43" destOrd="0" presId="urn:microsoft.com/office/officeart/2005/8/layout/default"/>
    <dgm:cxn modelId="{46183D4A-24B0-48B3-8B0A-C5D2F2DD0910}" type="presParOf" srcId="{548ACF82-0B68-4770-97D9-3B54C7CEC45E}" destId="{ACD5EEC0-CD5F-497D-BD3D-0F6AD8AF66C0}" srcOrd="44" destOrd="0" presId="urn:microsoft.com/office/officeart/2005/8/layout/default"/>
    <dgm:cxn modelId="{F0862C8D-3BF0-40FB-BA9F-6E806B9A4B0B}" type="presParOf" srcId="{548ACF82-0B68-4770-97D9-3B54C7CEC45E}" destId="{CF81C59D-0FCD-4893-B3FD-82B3E5FC9A91}" srcOrd="45" destOrd="0" presId="urn:microsoft.com/office/officeart/2005/8/layout/default"/>
    <dgm:cxn modelId="{5A39440C-024D-4F5D-99D7-AD95765D8F4B}" type="presParOf" srcId="{548ACF82-0B68-4770-97D9-3B54C7CEC45E}" destId="{627F1300-02E4-4AE0-B5A4-01891EEF8FDE}" srcOrd="46" destOrd="0" presId="urn:microsoft.com/office/officeart/2005/8/layout/default"/>
    <dgm:cxn modelId="{200ECBE1-A1B5-4F05-9D03-7D26CD1FF901}" type="presParOf" srcId="{548ACF82-0B68-4770-97D9-3B54C7CEC45E}" destId="{05986A3E-E694-4FF2-BB12-2A19D672D6FF}" srcOrd="47" destOrd="0" presId="urn:microsoft.com/office/officeart/2005/8/layout/default"/>
    <dgm:cxn modelId="{A21FF01D-3472-406B-A1C7-07FA09FBDB00}" type="presParOf" srcId="{548ACF82-0B68-4770-97D9-3B54C7CEC45E}" destId="{EB083303-9048-413D-8FB0-288B7A6ED698}" srcOrd="48" destOrd="0" presId="urn:microsoft.com/office/officeart/2005/8/layout/default"/>
    <dgm:cxn modelId="{4BACC5E3-DAE5-479C-949A-90A1AB9F2536}" type="presParOf" srcId="{548ACF82-0B68-4770-97D9-3B54C7CEC45E}" destId="{27DF2AED-4130-495F-BA1B-A80BF89E49CC}" srcOrd="49" destOrd="0" presId="urn:microsoft.com/office/officeart/2005/8/layout/default"/>
    <dgm:cxn modelId="{1877380E-D2A6-4383-AD42-B46B09A280A8}" type="presParOf" srcId="{548ACF82-0B68-4770-97D9-3B54C7CEC45E}" destId="{487C1E41-D93F-493D-ACF8-810583F1A46A}" srcOrd="5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E623-F7A2-4D98-B50C-FE6814975137}">
      <dsp:nvSpPr>
        <dsp:cNvPr id="0" name=""/>
        <dsp:cNvSpPr/>
      </dsp:nvSpPr>
      <dsp:spPr>
        <a:xfrm>
          <a:off x="0" y="5155"/>
          <a:ext cx="4715016" cy="42096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i="0" kern="1200" dirty="0" err="1">
              <a:effectLst/>
              <a:latin typeface="Lato Light"/>
              <a:ea typeface="+mn-ea"/>
              <a:cs typeface="+mn-cs"/>
            </a:rPr>
            <a:t>Makronutrisi</a:t>
          </a:r>
          <a:r>
            <a:rPr lang="en-ID" sz="1600" b="1" i="0" kern="1200" dirty="0">
              <a:effectLst/>
              <a:latin typeface="Lato Light"/>
              <a:ea typeface="+mn-ea"/>
              <a:cs typeface="+mn-cs"/>
            </a:rPr>
            <a:t> </a:t>
          </a:r>
          <a:r>
            <a:rPr lang="en-ID" sz="1600" b="1"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nutrisi</a:t>
          </a:r>
          <a:r>
            <a:rPr lang="en-ID" sz="1600" b="0" i="0" kern="1200" dirty="0">
              <a:effectLst/>
              <a:latin typeface="Lato Light"/>
              <a:ea typeface="+mn-ea"/>
              <a:cs typeface="+mn-cs"/>
            </a:rPr>
            <a:t> yang di </a:t>
          </a:r>
          <a:r>
            <a:rPr lang="en-ID" sz="1600" b="0" i="0" kern="1200" dirty="0" err="1">
              <a:effectLst/>
              <a:latin typeface="Lato Light"/>
              <a:ea typeface="+mn-ea"/>
              <a:cs typeface="+mn-cs"/>
            </a:rPr>
            <a:t>butuhkan</a:t>
          </a:r>
          <a:r>
            <a:rPr lang="en-ID" sz="1600" b="0" i="0" kern="1200" dirty="0">
              <a:effectLst/>
              <a:latin typeface="Lato Light"/>
              <a:ea typeface="+mn-ea"/>
              <a:cs typeface="+mn-cs"/>
            </a:rPr>
            <a:t> </a:t>
          </a:r>
          <a:r>
            <a:rPr lang="en-ID" sz="1600" b="0" i="0" kern="1200" dirty="0" err="1">
              <a:effectLst/>
              <a:latin typeface="Lato Light"/>
              <a:ea typeface="+mn-ea"/>
              <a:cs typeface="+mn-cs"/>
            </a:rPr>
            <a:t>tubuh</a:t>
          </a:r>
          <a:r>
            <a:rPr lang="en-ID" sz="1600" b="0" i="0" kern="1200" dirty="0">
              <a:effectLst/>
              <a:latin typeface="Lato Light"/>
              <a:ea typeface="+mn-ea"/>
              <a:cs typeface="+mn-cs"/>
            </a:rPr>
            <a:t> </a:t>
          </a:r>
          <a:r>
            <a:rPr lang="en-ID" sz="1600" b="0" i="0" kern="1200" dirty="0" err="1">
              <a:effectLst/>
              <a:latin typeface="Lato Light"/>
              <a:ea typeface="+mn-ea"/>
              <a:cs typeface="+mn-cs"/>
            </a:rPr>
            <a:t>dalam</a:t>
          </a:r>
          <a:r>
            <a:rPr lang="en-ID" sz="1600" b="0" i="0" kern="1200" dirty="0">
              <a:effectLst/>
              <a:latin typeface="Lato Light"/>
              <a:ea typeface="+mn-ea"/>
              <a:cs typeface="+mn-cs"/>
            </a:rPr>
            <a:t> </a:t>
          </a:r>
          <a:r>
            <a:rPr lang="en-ID" sz="1600" b="0" i="0" kern="1200" dirty="0" err="1">
              <a:effectLst/>
              <a:latin typeface="Lato Light"/>
              <a:ea typeface="+mn-ea"/>
              <a:cs typeface="+mn-cs"/>
            </a:rPr>
            <a:t>jumlah</a:t>
          </a:r>
          <a:r>
            <a:rPr lang="en-ID" sz="1600" b="0" i="0" kern="1200" dirty="0">
              <a:effectLst/>
              <a:latin typeface="Lato Light"/>
              <a:ea typeface="+mn-ea"/>
              <a:cs typeface="+mn-cs"/>
            </a:rPr>
            <a:t> yang </a:t>
          </a:r>
          <a:r>
            <a:rPr lang="en-ID" sz="1600" b="0" i="0" kern="1200" dirty="0" err="1">
              <a:effectLst/>
              <a:latin typeface="Lato Light"/>
              <a:ea typeface="+mn-ea"/>
              <a:cs typeface="+mn-cs"/>
            </a:rPr>
            <a:t>besar</a:t>
          </a:r>
          <a:r>
            <a:rPr lang="en-ID" sz="1600" b="0" i="0" kern="1200" dirty="0">
              <a:effectLst/>
              <a:latin typeface="Lato Light"/>
              <a:ea typeface="+mn-ea"/>
              <a:cs typeface="+mn-cs"/>
            </a:rPr>
            <a:t> dan </a:t>
          </a:r>
          <a:r>
            <a:rPr lang="en-ID" sz="1600" b="0" i="0" kern="1200" dirty="0" err="1">
              <a:effectLst/>
              <a:latin typeface="Lato Light"/>
              <a:ea typeface="+mn-ea"/>
              <a:cs typeface="+mn-cs"/>
            </a:rPr>
            <a:t>biasanya</a:t>
          </a:r>
          <a:r>
            <a:rPr lang="en-ID" sz="1600" b="0" i="0" kern="1200" dirty="0">
              <a:effectLst/>
              <a:latin typeface="Lato Light"/>
              <a:ea typeface="+mn-ea"/>
              <a:cs typeface="+mn-cs"/>
            </a:rPr>
            <a:t> </a:t>
          </a:r>
          <a:r>
            <a:rPr lang="en-ID" sz="1600" b="0" i="0" kern="1200" dirty="0" err="1">
              <a:effectLst/>
              <a:latin typeface="Lato Light"/>
              <a:ea typeface="+mn-ea"/>
              <a:cs typeface="+mn-cs"/>
            </a:rPr>
            <a:t>berfungsi</a:t>
          </a:r>
          <a:r>
            <a:rPr lang="en-ID" sz="1600" b="0" i="0" kern="1200" dirty="0">
              <a:effectLst/>
              <a:latin typeface="Lato Light"/>
              <a:ea typeface="+mn-ea"/>
              <a:cs typeface="+mn-cs"/>
            </a:rPr>
            <a:t> </a:t>
          </a:r>
          <a:r>
            <a:rPr lang="en-ID" sz="1600" b="0" i="0" kern="1200" dirty="0" err="1">
              <a:effectLst/>
              <a:latin typeface="Lato Light"/>
              <a:ea typeface="+mn-ea"/>
              <a:cs typeface="+mn-cs"/>
            </a:rPr>
            <a:t>sebagai</a:t>
          </a:r>
          <a:r>
            <a:rPr lang="en-ID" sz="1600" b="0" i="0" kern="1200" dirty="0">
              <a:effectLst/>
              <a:latin typeface="Lato Light"/>
              <a:ea typeface="+mn-ea"/>
              <a:cs typeface="+mn-cs"/>
            </a:rPr>
            <a:t> </a:t>
          </a:r>
          <a:r>
            <a:rPr lang="en-ID" sz="1600" b="0" i="0" kern="1200" dirty="0" err="1">
              <a:effectLst/>
              <a:latin typeface="Lato Light"/>
              <a:ea typeface="+mn-ea"/>
              <a:cs typeface="+mn-cs"/>
            </a:rPr>
            <a:t>sumber</a:t>
          </a:r>
          <a:r>
            <a:rPr lang="en-ID" sz="1600" b="0" i="0" kern="1200" dirty="0">
              <a:effectLst/>
              <a:latin typeface="Lato Light"/>
              <a:ea typeface="+mn-ea"/>
              <a:cs typeface="+mn-cs"/>
            </a:rPr>
            <a:t> </a:t>
          </a:r>
          <a:r>
            <a:rPr lang="en-ID" sz="1600" b="0" i="0" kern="1200" dirty="0" err="1">
              <a:effectLst/>
              <a:latin typeface="Lato Light"/>
              <a:ea typeface="+mn-ea"/>
              <a:cs typeface="+mn-cs"/>
            </a:rPr>
            <a:t>energi</a:t>
          </a:r>
          <a:r>
            <a:rPr lang="en-ID" sz="1600" b="0" i="0" kern="1200" dirty="0">
              <a:effectLst/>
              <a:latin typeface="Lato Light"/>
              <a:ea typeface="+mn-ea"/>
              <a:cs typeface="+mn-cs"/>
            </a:rPr>
            <a:t>. Yang </a:t>
          </a:r>
          <a:r>
            <a:rPr lang="en-ID" sz="1600" b="0" i="0" kern="1200" dirty="0" err="1">
              <a:effectLst/>
              <a:latin typeface="Lato Light"/>
              <a:ea typeface="+mn-ea"/>
              <a:cs typeface="+mn-cs"/>
            </a:rPr>
            <a:t>termasuk</a:t>
          </a:r>
          <a:r>
            <a:rPr lang="en-ID" sz="1600" b="0" i="0" kern="1200" dirty="0">
              <a:effectLst/>
              <a:latin typeface="Lato Light"/>
              <a:ea typeface="+mn-ea"/>
              <a:cs typeface="+mn-cs"/>
            </a:rPr>
            <a:t> </a:t>
          </a:r>
          <a:r>
            <a:rPr lang="en-ID" sz="1600" b="0" i="0" kern="1200" dirty="0" err="1">
              <a:effectLst/>
              <a:latin typeface="Lato Light"/>
              <a:ea typeface="+mn-ea"/>
              <a:cs typeface="+mn-cs"/>
            </a:rPr>
            <a:t>makronutrisi</a:t>
          </a:r>
          <a:r>
            <a:rPr lang="en-ID" sz="1600" b="0" i="0" kern="1200" dirty="0">
              <a:effectLst/>
              <a:latin typeface="Lato Light"/>
              <a:ea typeface="+mn-ea"/>
              <a:cs typeface="+mn-cs"/>
            </a:rPr>
            <a:t> </a:t>
          </a:r>
          <a:r>
            <a:rPr lang="en-ID" sz="1600" b="0" i="0" kern="1200" dirty="0" err="1">
              <a:effectLst/>
              <a:latin typeface="Lato Light"/>
              <a:ea typeface="+mn-ea"/>
              <a:cs typeface="+mn-cs"/>
            </a:rPr>
            <a:t>adalah</a:t>
          </a:r>
          <a:r>
            <a:rPr lang="en-ID" sz="1600" b="0" i="0" kern="1200" dirty="0">
              <a:effectLst/>
              <a:latin typeface="Lato Light"/>
              <a:ea typeface="+mn-ea"/>
              <a:cs typeface="+mn-cs"/>
            </a:rPr>
            <a:t>:</a:t>
          </a:r>
        </a:p>
        <a:p>
          <a:pPr marL="0" lvl="0" indent="0" algn="ctr" defTabSz="711200">
            <a:lnSpc>
              <a:spcPct val="90000"/>
            </a:lnSpc>
            <a:spcBef>
              <a:spcPct val="0"/>
            </a:spcBef>
            <a:spcAft>
              <a:spcPct val="35000"/>
            </a:spcAft>
            <a:buNone/>
          </a:pPr>
          <a:r>
            <a:rPr lang="en-ID" sz="1600" b="0" i="0" kern="1200" dirty="0">
              <a:effectLst/>
              <a:latin typeface="Lato Light"/>
              <a:ea typeface="+mn-ea"/>
              <a:cs typeface="+mn-cs"/>
            </a:rPr>
            <a:t>1. </a:t>
          </a:r>
          <a:r>
            <a:rPr lang="en-ID" sz="1600" b="0" i="0" kern="1200" dirty="0" err="1">
              <a:effectLst/>
              <a:latin typeface="Lato Light"/>
              <a:ea typeface="+mn-ea"/>
              <a:cs typeface="+mn-cs"/>
            </a:rPr>
            <a:t>Karbohidrat</a:t>
          </a:r>
          <a:r>
            <a:rPr lang="en-ID" sz="1600" b="0" i="0" kern="1200" dirty="0">
              <a:effectLst/>
              <a:latin typeface="Lato Light"/>
              <a:ea typeface="+mn-ea"/>
              <a:cs typeface="+mn-cs"/>
            </a:rPr>
            <a:t>. </a:t>
          </a:r>
          <a:r>
            <a:rPr lang="en-ID" sz="1600" b="0" i="0" kern="1200" dirty="0" err="1">
              <a:effectLst/>
              <a:latin typeface="Lato Light"/>
              <a:ea typeface="+mn-ea"/>
              <a:cs typeface="+mn-cs"/>
            </a:rPr>
            <a:t>contohnya</a:t>
          </a:r>
          <a:r>
            <a:rPr lang="en-ID" sz="1600" b="0" i="0" kern="1200" dirty="0">
              <a:effectLst/>
              <a:latin typeface="Lato Light"/>
              <a:ea typeface="+mn-ea"/>
              <a:cs typeface="+mn-cs"/>
            </a:rPr>
            <a:t> </a:t>
          </a:r>
          <a:r>
            <a:rPr lang="en-ID" sz="1600" b="0" i="0" kern="1200" dirty="0" err="1">
              <a:effectLst/>
              <a:latin typeface="Lato Light"/>
              <a:ea typeface="+mn-ea"/>
              <a:cs typeface="+mn-cs"/>
            </a:rPr>
            <a:t>makanan</a:t>
          </a:r>
          <a:r>
            <a:rPr lang="en-ID" sz="1600" b="0" i="0" kern="1200" dirty="0">
              <a:effectLst/>
              <a:latin typeface="Lato Light"/>
              <a:ea typeface="+mn-ea"/>
              <a:cs typeface="+mn-cs"/>
            </a:rPr>
            <a:t> </a:t>
          </a:r>
          <a:r>
            <a:rPr lang="en-ID" sz="1600" b="0" i="0" kern="1200" dirty="0" err="1">
              <a:effectLst/>
              <a:latin typeface="Lato Light"/>
              <a:ea typeface="+mn-ea"/>
              <a:cs typeface="+mn-cs"/>
            </a:rPr>
            <a:t>sumber</a:t>
          </a:r>
          <a:r>
            <a:rPr lang="en-ID" sz="1600" b="0" i="0" kern="1200" dirty="0">
              <a:effectLst/>
              <a:latin typeface="Lato Light"/>
              <a:ea typeface="+mn-ea"/>
              <a:cs typeface="+mn-cs"/>
            </a:rPr>
            <a:t> </a:t>
          </a:r>
          <a:r>
            <a:rPr lang="en-ID" sz="1600" b="0" i="0" kern="1200" dirty="0" err="1">
              <a:effectLst/>
              <a:latin typeface="Lato Light"/>
              <a:ea typeface="+mn-ea"/>
              <a:cs typeface="+mn-cs"/>
            </a:rPr>
            <a:t>karbohidrat</a:t>
          </a:r>
          <a:r>
            <a:rPr lang="en-ID" sz="1600" b="0" i="0" kern="1200" dirty="0">
              <a:effectLst/>
              <a:latin typeface="Lato Light"/>
              <a:ea typeface="+mn-ea"/>
              <a:cs typeface="+mn-cs"/>
            </a:rPr>
            <a:t>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beras</a:t>
          </a:r>
          <a:r>
            <a:rPr lang="en-ID" sz="1600" b="0" i="0" kern="1200" dirty="0">
              <a:effectLst/>
              <a:latin typeface="Lato Light"/>
              <a:ea typeface="+mn-ea"/>
              <a:cs typeface="+mn-cs"/>
            </a:rPr>
            <a:t>, </a:t>
          </a:r>
          <a:r>
            <a:rPr lang="en-ID" sz="1600" b="0" i="0" kern="1200" dirty="0" err="1">
              <a:effectLst/>
              <a:latin typeface="Lato Light"/>
              <a:ea typeface="+mn-ea"/>
              <a:cs typeface="+mn-cs"/>
            </a:rPr>
            <a:t>gandum</a:t>
          </a:r>
          <a:r>
            <a:rPr lang="en-ID" sz="1600" b="0" i="0" kern="1200" dirty="0">
              <a:effectLst/>
              <a:latin typeface="Lato Light"/>
              <a:ea typeface="+mn-ea"/>
              <a:cs typeface="+mn-cs"/>
            </a:rPr>
            <a:t>, </a:t>
          </a:r>
          <a:r>
            <a:rPr lang="en-ID" sz="1600" b="0" i="0" kern="1200" dirty="0" err="1">
              <a:effectLst/>
              <a:latin typeface="Lato Light"/>
              <a:ea typeface="+mn-ea"/>
              <a:cs typeface="+mn-cs"/>
            </a:rPr>
            <a:t>singkong</a:t>
          </a:r>
          <a:r>
            <a:rPr lang="en-ID" sz="1600" b="0" i="0" kern="1200" dirty="0">
              <a:effectLst/>
              <a:latin typeface="Lato Light"/>
              <a:ea typeface="+mn-ea"/>
              <a:cs typeface="+mn-cs"/>
            </a:rPr>
            <a:t>, </a:t>
          </a:r>
          <a:r>
            <a:rPr lang="en-ID" sz="1600" b="0" i="0" kern="1200" dirty="0" err="1">
              <a:effectLst/>
              <a:latin typeface="Lato Light"/>
              <a:ea typeface="+mn-ea"/>
              <a:cs typeface="+mn-cs"/>
            </a:rPr>
            <a:t>kentang</a:t>
          </a:r>
          <a:r>
            <a:rPr lang="en-ID" sz="1600" b="0" i="0" kern="1200" dirty="0">
              <a:effectLst/>
              <a:latin typeface="Lato Light"/>
              <a:ea typeface="+mn-ea"/>
              <a:cs typeface="+mn-cs"/>
            </a:rPr>
            <a:t>, </a:t>
          </a:r>
          <a:r>
            <a:rPr lang="en-ID" sz="1600" b="0" i="0" kern="1200" dirty="0" err="1">
              <a:effectLst/>
              <a:latin typeface="Lato Light"/>
              <a:ea typeface="+mn-ea"/>
              <a:cs typeface="+mn-cs"/>
            </a:rPr>
            <a:t>dll</a:t>
          </a:r>
          <a:endParaRPr lang="en-ID" sz="1600" b="0" i="0" kern="1200" dirty="0">
            <a:effectLst/>
            <a:latin typeface="Lato Light"/>
            <a:ea typeface="+mn-ea"/>
            <a:cs typeface="+mn-cs"/>
          </a:endParaRPr>
        </a:p>
        <a:p>
          <a:pPr marL="0" lvl="0" indent="0" algn="ctr" defTabSz="711200">
            <a:lnSpc>
              <a:spcPct val="90000"/>
            </a:lnSpc>
            <a:spcBef>
              <a:spcPct val="0"/>
            </a:spcBef>
            <a:spcAft>
              <a:spcPct val="35000"/>
            </a:spcAft>
            <a:buNone/>
          </a:pPr>
          <a:r>
            <a:rPr lang="en-ID" sz="1600" b="0" i="0" kern="1200" dirty="0">
              <a:effectLst/>
              <a:latin typeface="Lato Light"/>
              <a:ea typeface="+mn-ea"/>
              <a:cs typeface="+mn-cs"/>
            </a:rPr>
            <a:t>2. Protein. </a:t>
          </a:r>
          <a:r>
            <a:rPr lang="en-ID" sz="1600" b="0" i="0" kern="1200" dirty="0" err="1">
              <a:effectLst/>
              <a:latin typeface="Lato Light"/>
              <a:ea typeface="+mn-ea"/>
              <a:cs typeface="+mn-cs"/>
            </a:rPr>
            <a:t>Contoh</a:t>
          </a:r>
          <a:r>
            <a:rPr lang="en-ID" sz="1600" b="0" i="0" kern="1200" dirty="0">
              <a:effectLst/>
              <a:latin typeface="Lato Light"/>
              <a:ea typeface="+mn-ea"/>
              <a:cs typeface="+mn-cs"/>
            </a:rPr>
            <a:t> </a:t>
          </a:r>
          <a:r>
            <a:rPr lang="en-ID" sz="1600" b="0" i="0" kern="1200" dirty="0" err="1">
              <a:effectLst/>
              <a:latin typeface="Lato Light"/>
              <a:ea typeface="+mn-ea"/>
              <a:cs typeface="+mn-cs"/>
            </a:rPr>
            <a:t>makanan</a:t>
          </a:r>
          <a:r>
            <a:rPr lang="en-ID" sz="1600" b="0" i="0" kern="1200" dirty="0">
              <a:effectLst/>
              <a:latin typeface="Lato Light"/>
              <a:ea typeface="+mn-ea"/>
              <a:cs typeface="+mn-cs"/>
            </a:rPr>
            <a:t> </a:t>
          </a:r>
          <a:r>
            <a:rPr lang="en-ID" sz="1600" b="0" i="0" kern="1200" dirty="0" err="1">
              <a:effectLst/>
              <a:latin typeface="Lato Light"/>
              <a:ea typeface="+mn-ea"/>
              <a:cs typeface="+mn-cs"/>
            </a:rPr>
            <a:t>sumber</a:t>
          </a:r>
          <a:r>
            <a:rPr lang="en-ID" sz="1600" b="0" i="0" kern="1200" dirty="0">
              <a:effectLst/>
              <a:latin typeface="Lato Light"/>
              <a:ea typeface="+mn-ea"/>
              <a:cs typeface="+mn-cs"/>
            </a:rPr>
            <a:t> protein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susu</a:t>
          </a:r>
          <a:r>
            <a:rPr lang="en-ID" sz="1600" b="0" i="0" kern="1200" dirty="0">
              <a:effectLst/>
              <a:latin typeface="Lato Light"/>
              <a:ea typeface="+mn-ea"/>
              <a:cs typeface="+mn-cs"/>
            </a:rPr>
            <a:t>, </a:t>
          </a:r>
          <a:r>
            <a:rPr lang="en-ID" sz="1600" b="0" i="0" kern="1200" dirty="0" err="1">
              <a:effectLst/>
              <a:latin typeface="Lato Light"/>
              <a:ea typeface="+mn-ea"/>
              <a:cs typeface="+mn-cs"/>
            </a:rPr>
            <a:t>telur</a:t>
          </a:r>
          <a:r>
            <a:rPr lang="en-ID" sz="1600" b="0" i="0" kern="1200" dirty="0">
              <a:effectLst/>
              <a:latin typeface="Lato Light"/>
              <a:ea typeface="+mn-ea"/>
              <a:cs typeface="+mn-cs"/>
            </a:rPr>
            <a:t>, </a:t>
          </a:r>
          <a:r>
            <a:rPr lang="en-ID" sz="1600" b="0" i="0" kern="1200" dirty="0" err="1">
              <a:effectLst/>
              <a:latin typeface="Lato Light"/>
              <a:ea typeface="+mn-ea"/>
              <a:cs typeface="+mn-cs"/>
            </a:rPr>
            <a:t>daging</a:t>
          </a:r>
          <a:r>
            <a:rPr lang="en-ID" sz="1600" b="0" i="0" kern="1200" dirty="0">
              <a:effectLst/>
              <a:latin typeface="Lato Light"/>
              <a:ea typeface="+mn-ea"/>
              <a:cs typeface="+mn-cs"/>
            </a:rPr>
            <a:t>, </a:t>
          </a:r>
          <a:r>
            <a:rPr lang="en-ID" sz="1600" b="0" i="0" kern="1200" dirty="0" err="1">
              <a:effectLst/>
              <a:latin typeface="Lato Light"/>
              <a:ea typeface="+mn-ea"/>
              <a:cs typeface="+mn-cs"/>
            </a:rPr>
            <a:t>ikan</a:t>
          </a:r>
          <a:r>
            <a:rPr lang="en-ID" sz="1600" b="0" i="0" kern="1200" dirty="0">
              <a:effectLst/>
              <a:latin typeface="Lato Light"/>
              <a:ea typeface="+mn-ea"/>
              <a:cs typeface="+mn-cs"/>
            </a:rPr>
            <a:t>, </a:t>
          </a:r>
          <a:r>
            <a:rPr lang="en-ID" sz="1600" b="0" i="0" kern="1200" dirty="0" err="1">
              <a:effectLst/>
              <a:latin typeface="Lato Light"/>
              <a:ea typeface="+mn-ea"/>
              <a:cs typeface="+mn-cs"/>
            </a:rPr>
            <a:t>kacang-kacangan</a:t>
          </a:r>
          <a:r>
            <a:rPr lang="en-ID" sz="1600" b="0" i="0" kern="1200" dirty="0">
              <a:effectLst/>
              <a:latin typeface="Lato Light"/>
              <a:ea typeface="+mn-ea"/>
              <a:cs typeface="+mn-cs"/>
            </a:rPr>
            <a:t>, </a:t>
          </a:r>
          <a:r>
            <a:rPr lang="en-ID" sz="1600" b="0" i="0" kern="1200" dirty="0" err="1">
              <a:effectLst/>
              <a:latin typeface="Lato Light"/>
              <a:ea typeface="+mn-ea"/>
              <a:cs typeface="+mn-cs"/>
            </a:rPr>
            <a:t>dll</a:t>
          </a:r>
          <a:endParaRPr lang="en-ID" sz="1600" b="0" i="0" kern="1200" dirty="0">
            <a:effectLst/>
            <a:latin typeface="Lato Light"/>
            <a:ea typeface="+mn-ea"/>
            <a:cs typeface="+mn-cs"/>
          </a:endParaRPr>
        </a:p>
        <a:p>
          <a:pPr marL="0" lvl="0" indent="0" algn="ctr" defTabSz="711200">
            <a:lnSpc>
              <a:spcPct val="90000"/>
            </a:lnSpc>
            <a:spcBef>
              <a:spcPct val="0"/>
            </a:spcBef>
            <a:spcAft>
              <a:spcPct val="35000"/>
            </a:spcAft>
            <a:buNone/>
          </a:pPr>
          <a:r>
            <a:rPr lang="en-ID" sz="1600" b="0" i="0" kern="1200" dirty="0">
              <a:effectLst/>
              <a:latin typeface="Lato Light"/>
              <a:ea typeface="+mn-ea"/>
              <a:cs typeface="+mn-cs"/>
            </a:rPr>
            <a:t>3. Lemak. </a:t>
          </a:r>
          <a:r>
            <a:rPr lang="en-ID" sz="1600" b="0" i="0" kern="1200" dirty="0" err="1">
              <a:effectLst/>
              <a:latin typeface="Lato Light"/>
              <a:ea typeface="+mn-ea"/>
              <a:cs typeface="+mn-cs"/>
            </a:rPr>
            <a:t>Contoh</a:t>
          </a:r>
          <a:r>
            <a:rPr lang="en-ID" sz="1600" b="0" i="0" kern="1200" dirty="0">
              <a:effectLst/>
              <a:latin typeface="Lato Light"/>
              <a:ea typeface="+mn-ea"/>
              <a:cs typeface="+mn-cs"/>
            </a:rPr>
            <a:t> </a:t>
          </a:r>
          <a:r>
            <a:rPr lang="en-ID" sz="1600" b="0" i="0" kern="1200" dirty="0" err="1">
              <a:effectLst/>
              <a:latin typeface="Lato Light"/>
              <a:ea typeface="+mn-ea"/>
              <a:cs typeface="+mn-cs"/>
            </a:rPr>
            <a:t>makanan</a:t>
          </a:r>
          <a:r>
            <a:rPr lang="en-ID" sz="1600" b="0" i="0" kern="1200" dirty="0">
              <a:effectLst/>
              <a:latin typeface="Lato Light"/>
              <a:ea typeface="+mn-ea"/>
              <a:cs typeface="+mn-cs"/>
            </a:rPr>
            <a:t> </a:t>
          </a:r>
          <a:r>
            <a:rPr lang="en-ID" sz="1600" b="0" i="0" kern="1200" dirty="0" err="1">
              <a:effectLst/>
              <a:latin typeface="Lato Light"/>
              <a:ea typeface="+mn-ea"/>
              <a:cs typeface="+mn-cs"/>
            </a:rPr>
            <a:t>sumber</a:t>
          </a:r>
          <a:r>
            <a:rPr lang="en-ID" sz="1600" b="0" i="0" kern="1200" dirty="0">
              <a:effectLst/>
              <a:latin typeface="Lato Light"/>
              <a:ea typeface="+mn-ea"/>
              <a:cs typeface="+mn-cs"/>
            </a:rPr>
            <a:t> lemak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olahan</a:t>
          </a:r>
          <a:r>
            <a:rPr lang="en-ID" sz="1600" b="0" i="0" kern="1200" dirty="0">
              <a:effectLst/>
              <a:latin typeface="Lato Light"/>
              <a:ea typeface="+mn-ea"/>
              <a:cs typeface="+mn-cs"/>
            </a:rPr>
            <a:t> </a:t>
          </a:r>
          <a:r>
            <a:rPr lang="en-ID" sz="1600" b="0" i="0" kern="1200" dirty="0" err="1">
              <a:effectLst/>
              <a:latin typeface="Lato Light"/>
              <a:ea typeface="+mn-ea"/>
              <a:cs typeface="+mn-cs"/>
            </a:rPr>
            <a:t>susu</a:t>
          </a:r>
          <a:r>
            <a:rPr lang="en-ID" sz="1600" b="0" i="0" kern="1200" dirty="0">
              <a:effectLst/>
              <a:latin typeface="Lato Light"/>
              <a:ea typeface="+mn-ea"/>
              <a:cs typeface="+mn-cs"/>
            </a:rPr>
            <a:t>, </a:t>
          </a:r>
          <a:r>
            <a:rPr lang="en-ID" sz="1600" b="0" i="0" kern="1200" dirty="0" err="1">
              <a:effectLst/>
              <a:latin typeface="Lato Light"/>
              <a:ea typeface="+mn-ea"/>
              <a:cs typeface="+mn-cs"/>
            </a:rPr>
            <a:t>seperti</a:t>
          </a:r>
          <a:r>
            <a:rPr lang="en-ID" sz="1600" b="0" i="0" kern="1200" dirty="0">
              <a:effectLst/>
              <a:latin typeface="Lato Light"/>
              <a:ea typeface="+mn-ea"/>
              <a:cs typeface="+mn-cs"/>
            </a:rPr>
            <a:t> butter, </a:t>
          </a:r>
          <a:r>
            <a:rPr lang="en-ID" sz="1600" b="0" i="0" kern="1200" dirty="0" err="1">
              <a:effectLst/>
              <a:latin typeface="Lato Light"/>
              <a:ea typeface="+mn-ea"/>
              <a:cs typeface="+mn-cs"/>
            </a:rPr>
            <a:t>keju</a:t>
          </a:r>
          <a:r>
            <a:rPr lang="en-ID" sz="1600" b="0" i="0" kern="1200" dirty="0">
              <a:effectLst/>
              <a:latin typeface="Lato Light"/>
              <a:ea typeface="+mn-ea"/>
              <a:cs typeface="+mn-cs"/>
            </a:rPr>
            <a:t>, </a:t>
          </a:r>
          <a:r>
            <a:rPr lang="en-ID" sz="1600" b="0" i="0" kern="1200" dirty="0" err="1">
              <a:effectLst/>
              <a:latin typeface="Lato Light"/>
              <a:ea typeface="+mn-ea"/>
              <a:cs typeface="+mn-cs"/>
            </a:rPr>
            <a:t>telur</a:t>
          </a:r>
          <a:r>
            <a:rPr lang="en-ID" sz="1600" b="0" i="0" kern="1200" dirty="0">
              <a:effectLst/>
              <a:latin typeface="Lato Light"/>
              <a:ea typeface="+mn-ea"/>
              <a:cs typeface="+mn-cs"/>
            </a:rPr>
            <a:t>, </a:t>
          </a:r>
          <a:r>
            <a:rPr lang="en-ID" sz="1600" b="0" i="0" kern="1200" dirty="0" err="1">
              <a:effectLst/>
              <a:latin typeface="Lato Light"/>
              <a:ea typeface="+mn-ea"/>
              <a:cs typeface="+mn-cs"/>
            </a:rPr>
            <a:t>kacang-kacangan</a:t>
          </a:r>
          <a:r>
            <a:rPr lang="en-ID" sz="1600" b="0" i="0" kern="1200" dirty="0">
              <a:effectLst/>
              <a:latin typeface="Lato Light"/>
              <a:ea typeface="+mn-ea"/>
              <a:cs typeface="+mn-cs"/>
            </a:rPr>
            <a:t>, </a:t>
          </a:r>
          <a:r>
            <a:rPr lang="en-ID" sz="1600" b="0" i="0" kern="1200" dirty="0" err="1">
              <a:effectLst/>
              <a:latin typeface="Lato Light"/>
              <a:ea typeface="+mn-ea"/>
              <a:cs typeface="+mn-cs"/>
            </a:rPr>
            <a:t>kelapa</a:t>
          </a:r>
          <a:r>
            <a:rPr lang="en-ID" sz="1600" b="0" i="0" kern="1200" dirty="0">
              <a:effectLst/>
              <a:latin typeface="Lato Light"/>
              <a:ea typeface="+mn-ea"/>
              <a:cs typeface="+mn-cs"/>
            </a:rPr>
            <a:t>, </a:t>
          </a:r>
          <a:r>
            <a:rPr lang="en-ID" sz="1600" b="0" i="0" kern="1200" dirty="0" err="1">
              <a:effectLst/>
              <a:latin typeface="Lato Light"/>
              <a:ea typeface="+mn-ea"/>
              <a:cs typeface="+mn-cs"/>
            </a:rPr>
            <a:t>dll</a:t>
          </a:r>
          <a:endParaRPr lang="en-ID" sz="1400" kern="1200" dirty="0"/>
        </a:p>
      </dsp:txBody>
      <dsp:txXfrm>
        <a:off x="0" y="5155"/>
        <a:ext cx="4715016" cy="4209656"/>
      </dsp:txXfrm>
    </dsp:sp>
    <dsp:sp modelId="{C18E068E-2E62-4217-9C6B-1325A8AEC1EC}">
      <dsp:nvSpPr>
        <dsp:cNvPr id="0" name=""/>
        <dsp:cNvSpPr/>
      </dsp:nvSpPr>
      <dsp:spPr>
        <a:xfrm>
          <a:off x="7395981" y="460"/>
          <a:ext cx="4796018" cy="4209963"/>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i="0" kern="1200" dirty="0" err="1">
              <a:solidFill>
                <a:schemeClr val="tx1"/>
              </a:solidFill>
              <a:effectLst/>
              <a:latin typeface="Lato Light"/>
              <a:ea typeface="+mn-ea"/>
              <a:cs typeface="+mn-cs"/>
            </a:rPr>
            <a:t>Mikronutrisi</a:t>
          </a:r>
          <a:r>
            <a:rPr lang="en-ID" sz="1600" b="1" i="0" kern="1200" dirty="0">
              <a:solidFill>
                <a:schemeClr val="tx1"/>
              </a:solidFill>
              <a:effectLst/>
              <a:latin typeface="Lato Light"/>
              <a:ea typeface="+mn-ea"/>
              <a:cs typeface="+mn-cs"/>
            </a:rPr>
            <a:t> </a:t>
          </a:r>
          <a:r>
            <a:rPr lang="en-ID" sz="1600" b="1" i="0" kern="1200" dirty="0" err="1">
              <a:solidFill>
                <a:schemeClr val="tx1"/>
              </a:solidFill>
              <a:effectLst/>
              <a:latin typeface="Lato Light"/>
              <a:ea typeface="+mn-ea"/>
              <a:cs typeface="+mn-cs"/>
            </a:rPr>
            <a:t>adalah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nutrisi</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dibutuhkan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tubuh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dalam</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jumlah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sedikit</a:t>
          </a:r>
          <a:r>
            <a:rPr lang="en-ID" sz="1600" b="0" i="0" kern="1200" dirty="0">
              <a:solidFill>
                <a:schemeClr val="tx1"/>
              </a:solidFill>
              <a:effectLst/>
              <a:latin typeface="Lato Light"/>
              <a:ea typeface="+mn-ea"/>
              <a:cs typeface="+mn-cs"/>
            </a:rPr>
            <a:t> dan </a:t>
          </a:r>
          <a:r>
            <a:rPr lang="en-ID" sz="1600" b="0" i="0" kern="1200" dirty="0" err="1">
              <a:solidFill>
                <a:schemeClr val="tx1"/>
              </a:solidFill>
              <a:effectLst/>
              <a:latin typeface="Lato Light"/>
              <a:ea typeface="+mn-ea"/>
              <a:cs typeface="+mn-cs"/>
            </a:rPr>
            <a:t>berfungsi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untuk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mendukung</a:t>
          </a:r>
          <a:r>
            <a:rPr lang="en-ID" sz="1600" b="0" i="0" kern="1200" dirty="0">
              <a:solidFill>
                <a:schemeClr val="tx1"/>
              </a:solidFill>
              <a:effectLst/>
              <a:latin typeface="Lato Light"/>
              <a:ea typeface="+mn-ea"/>
              <a:cs typeface="+mn-cs"/>
            </a:rPr>
            <a:t> proses </a:t>
          </a:r>
          <a:r>
            <a:rPr lang="en-ID" sz="1600" b="0" i="0" kern="1200" dirty="0" err="1">
              <a:solidFill>
                <a:schemeClr val="tx1"/>
              </a:solidFill>
              <a:effectLst/>
              <a:latin typeface="Lato Light"/>
              <a:ea typeface="+mn-ea"/>
              <a:cs typeface="+mn-cs"/>
            </a:rPr>
            <a:t>metabolisme</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tubuh</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termasuk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kedalam</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mikronutrisi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adalah</a:t>
          </a:r>
          <a:r>
            <a:rPr lang="en-ID" sz="1600" b="0" i="0" kern="1200" dirty="0">
              <a:solidFill>
                <a:schemeClr val="tx1"/>
              </a:solidFill>
              <a:effectLst/>
              <a:latin typeface="Lato Light"/>
              <a:ea typeface="+mn-ea"/>
              <a:cs typeface="+mn-cs"/>
            </a:rPr>
            <a:t>:</a:t>
          </a:r>
        </a:p>
        <a:p>
          <a:pPr marL="0" lvl="0" indent="0" algn="ctr" defTabSz="711200">
            <a:lnSpc>
              <a:spcPct val="90000"/>
            </a:lnSpc>
            <a:spcBef>
              <a:spcPct val="0"/>
            </a:spcBef>
            <a:spcAft>
              <a:spcPct val="35000"/>
            </a:spcAft>
            <a:buNone/>
          </a:pPr>
          <a:r>
            <a:rPr lang="en-ID" sz="1600" b="0" i="0" kern="1200" dirty="0">
              <a:solidFill>
                <a:schemeClr val="tx1"/>
              </a:solidFill>
              <a:effectLst/>
              <a:latin typeface="Lato Light"/>
              <a:ea typeface="+mn-ea"/>
              <a:cs typeface="+mn-cs"/>
            </a:rPr>
            <a:t>1. Vitamin dan Mineral. </a:t>
          </a:r>
          <a:r>
            <a:rPr lang="en-ID" sz="1600" b="0" i="0" kern="1200" dirty="0" err="1">
              <a:solidFill>
                <a:schemeClr val="tx1"/>
              </a:solidFill>
              <a:effectLst/>
              <a:latin typeface="Lato Light"/>
              <a:ea typeface="+mn-ea"/>
              <a:cs typeface="+mn-cs"/>
            </a:rPr>
            <a:t>Contoh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sumber</a:t>
          </a:r>
          <a:r>
            <a:rPr lang="en-ID" sz="1600" b="0" i="0" kern="1200" dirty="0">
              <a:solidFill>
                <a:schemeClr val="tx1"/>
              </a:solidFill>
              <a:effectLst/>
              <a:latin typeface="Lato Light"/>
              <a:ea typeface="+mn-ea"/>
              <a:cs typeface="+mn-cs"/>
            </a:rPr>
            <a:t> vitamin dan mineral </a:t>
          </a:r>
          <a:r>
            <a:rPr lang="en-ID" sz="1600" b="0" i="0" kern="1200" dirty="0" err="1">
              <a:solidFill>
                <a:schemeClr val="tx1"/>
              </a:solidFill>
              <a:effectLst/>
              <a:latin typeface="Lato Light"/>
              <a:ea typeface="+mn-ea"/>
              <a:cs typeface="+mn-cs"/>
            </a:rPr>
            <a:t>adalah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Buah-buahan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sayur-sayuran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kacang</a:t>
          </a:r>
          <a:r>
            <a:rPr lang="en-ID" sz="1600" b="0" i="0" kern="1200" dirty="0">
              <a:solidFill>
                <a:schemeClr val="tx1"/>
              </a:solidFill>
              <a:effectLst/>
              <a:latin typeface="Lato Light"/>
              <a:ea typeface="+mn-ea"/>
              <a:cs typeface="+mn-cs"/>
            </a:rPr>
            <a:t> – </a:t>
          </a:r>
          <a:r>
            <a:rPr lang="en-ID" sz="1600" b="0" i="0" kern="1200" dirty="0" err="1">
              <a:solidFill>
                <a:schemeClr val="tx1"/>
              </a:solidFill>
              <a:effectLst/>
              <a:latin typeface="Lato Light"/>
              <a:ea typeface="+mn-ea"/>
              <a:cs typeface="+mn-cs"/>
            </a:rPr>
            <a:t>kacangan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dll</a:t>
          </a:r>
          <a:endParaRPr lang="en-ID" sz="1600" b="0" i="0" kern="1200" dirty="0">
            <a:solidFill>
              <a:schemeClr val="tx1"/>
            </a:solidFill>
            <a:effectLst/>
            <a:latin typeface="Lato Light"/>
            <a:ea typeface="+mn-ea"/>
            <a:cs typeface="+mn-cs"/>
          </a:endParaRPr>
        </a:p>
        <a:p>
          <a:pPr marL="0" lvl="0" indent="0" algn="ctr" defTabSz="711200">
            <a:lnSpc>
              <a:spcPct val="90000"/>
            </a:lnSpc>
            <a:spcBef>
              <a:spcPct val="0"/>
            </a:spcBef>
            <a:spcAft>
              <a:spcPct val="35000"/>
            </a:spcAft>
            <a:buNone/>
          </a:pPr>
          <a:r>
            <a:rPr lang="en-ID" sz="1600" b="0" i="0" kern="1200" dirty="0">
              <a:solidFill>
                <a:schemeClr val="tx1"/>
              </a:solidFill>
              <a:effectLst/>
              <a:latin typeface="Lato Light"/>
              <a:ea typeface="+mn-ea"/>
              <a:cs typeface="+mn-cs"/>
            </a:rPr>
            <a:t>2. </a:t>
          </a:r>
          <a:r>
            <a:rPr lang="en-ID" sz="1600" b="0" i="0" kern="1200" dirty="0" err="1">
              <a:solidFill>
                <a:schemeClr val="tx1"/>
              </a:solidFill>
              <a:effectLst/>
              <a:latin typeface="Lato Light"/>
              <a:ea typeface="+mn-ea"/>
              <a:cs typeface="+mn-cs"/>
            </a:rPr>
            <a:t>Serat</a:t>
          </a:r>
          <a:r>
            <a:rPr lang="en-ID" sz="1600" b="0" i="0" kern="1200" dirty="0">
              <a:solidFill>
                <a:schemeClr val="tx1"/>
              </a:solidFill>
              <a:effectLst/>
              <a:latin typeface="Lato Light"/>
              <a:ea typeface="+mn-ea"/>
              <a:cs typeface="+mn-cs"/>
            </a:rPr>
            <a:t> . </a:t>
          </a:r>
          <a:r>
            <a:rPr lang="en-ID" sz="1600" b="0" i="0" kern="1200" dirty="0" err="1">
              <a:solidFill>
                <a:schemeClr val="tx1"/>
              </a:solidFill>
              <a:effectLst/>
              <a:latin typeface="Lato Light"/>
              <a:ea typeface="+mn-ea"/>
              <a:cs typeface="+mn-cs"/>
            </a:rPr>
            <a:t>Contoh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sumber</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serat</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adalah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buah-buahan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sayur-sayuran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hijau</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dll</a:t>
          </a:r>
          <a:endParaRPr lang="en-ID" sz="1600" b="0" i="0" kern="1200" dirty="0">
            <a:solidFill>
              <a:schemeClr val="tx1"/>
            </a:solidFill>
            <a:effectLst/>
            <a:latin typeface="Lato Light"/>
            <a:ea typeface="+mn-ea"/>
            <a:cs typeface="+mn-cs"/>
          </a:endParaRPr>
        </a:p>
        <a:p>
          <a:pPr marL="0" lvl="0" indent="0" algn="ctr" defTabSz="711200">
            <a:lnSpc>
              <a:spcPct val="90000"/>
            </a:lnSpc>
            <a:spcBef>
              <a:spcPct val="0"/>
            </a:spcBef>
            <a:spcAft>
              <a:spcPct val="35000"/>
            </a:spcAft>
            <a:buNone/>
          </a:pPr>
          <a:r>
            <a:rPr lang="en-ID" sz="1600" b="0" i="0" kern="1200" dirty="0">
              <a:solidFill>
                <a:schemeClr val="tx1"/>
              </a:solidFill>
              <a:effectLst/>
              <a:latin typeface="Lato Light"/>
              <a:ea typeface="+mn-ea"/>
              <a:cs typeface="+mn-cs"/>
            </a:rPr>
            <a:t>3.  Air. Air di </a:t>
          </a:r>
          <a:r>
            <a:rPr lang="en-ID" sz="1600" b="0" i="0" kern="1200" dirty="0" err="1">
              <a:solidFill>
                <a:schemeClr val="tx1"/>
              </a:solidFill>
              <a:effectLst/>
              <a:latin typeface="Lato Light"/>
              <a:ea typeface="+mn-ea"/>
              <a:cs typeface="+mn-cs"/>
            </a:rPr>
            <a:t>temukan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dalam</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bentuk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sejatinya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atau</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dalam</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semua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jenis</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bahan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pangan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meski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dalam</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kosentrasi</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sedikit</a:t>
          </a:r>
          <a:r>
            <a:rPr lang="en-ID" sz="1600" b="0" i="0" kern="1200" dirty="0">
              <a:solidFill>
                <a:schemeClr val="tx1"/>
              </a:solidFill>
              <a:effectLst/>
              <a:latin typeface="Lato Light"/>
              <a:ea typeface="+mn-ea"/>
              <a:cs typeface="+mn-cs"/>
            </a:rPr>
            <a:t>.</a:t>
          </a:r>
          <a:endParaRPr lang="en-ID" sz="1600" b="0" i="0" kern="1200" dirty="0">
            <a:effectLst/>
            <a:latin typeface="Lato Light"/>
            <a:ea typeface="+mn-ea"/>
            <a:cs typeface="+mn-cs"/>
          </a:endParaRPr>
        </a:p>
      </dsp:txBody>
      <dsp:txXfrm>
        <a:off x="7395981" y="460"/>
        <a:ext cx="4796018" cy="4209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80DBE-4E93-49E1-985F-800F622D1943}">
      <dsp:nvSpPr>
        <dsp:cNvPr id="0" name=""/>
        <dsp:cNvSpPr/>
      </dsp:nvSpPr>
      <dsp:spPr>
        <a:xfrm>
          <a:off x="1673690" y="2923"/>
          <a:ext cx="4173652" cy="2875646"/>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9F912-807B-4C40-A3CC-6607B92225C7}">
      <dsp:nvSpPr>
        <dsp:cNvPr id="0" name=""/>
        <dsp:cNvSpPr/>
      </dsp:nvSpPr>
      <dsp:spPr>
        <a:xfrm>
          <a:off x="1673690" y="2878570"/>
          <a:ext cx="4173652" cy="15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ID" sz="1600" b="1" kern="1200" dirty="0">
              <a:latin typeface="Lato Light"/>
            </a:rPr>
            <a:t>1. </a:t>
          </a:r>
          <a:r>
            <a:rPr lang="en-ID" sz="1600" b="1" kern="1200" dirty="0" err="1">
              <a:latin typeface="Lato Light"/>
            </a:rPr>
            <a:t>Karbohidrat</a:t>
          </a:r>
          <a:r>
            <a:rPr lang="en-ID" sz="1600" b="1" kern="1200" dirty="0">
              <a:latin typeface="Lato Light"/>
            </a:rPr>
            <a:t> Simple </a:t>
          </a:r>
          <a:r>
            <a:rPr lang="en-ID" sz="1600" kern="1200" dirty="0" err="1">
              <a:latin typeface="Lato Light"/>
            </a:rPr>
            <a:t>Adalah</a:t>
          </a:r>
          <a:r>
            <a:rPr lang="en-ID" sz="1600" kern="1200" dirty="0">
              <a:latin typeface="Lato Light"/>
            </a:rPr>
            <a:t> </a:t>
          </a:r>
          <a:r>
            <a:rPr lang="en-ID" sz="1600" kern="1200" dirty="0" err="1">
              <a:latin typeface="Lato Light"/>
            </a:rPr>
            <a:t>Karbohidrat</a:t>
          </a:r>
          <a:r>
            <a:rPr lang="en-ID" sz="1600" kern="1200" dirty="0">
              <a:latin typeface="Lato Light"/>
            </a:rPr>
            <a:t> yang </a:t>
          </a:r>
          <a:r>
            <a:rPr lang="en-ID" sz="1600" kern="1200" dirty="0" err="1">
              <a:latin typeface="Lato Light"/>
            </a:rPr>
            <a:t>mudah</a:t>
          </a:r>
          <a:r>
            <a:rPr lang="en-ID" sz="1600" kern="1200" dirty="0">
              <a:latin typeface="Lato Light"/>
            </a:rPr>
            <a:t> </a:t>
          </a:r>
          <a:r>
            <a:rPr lang="en-ID" sz="1600" kern="1200" dirty="0" err="1">
              <a:latin typeface="Lato Light"/>
            </a:rPr>
            <a:t>dicerna</a:t>
          </a:r>
          <a:r>
            <a:rPr lang="en-ID" sz="1600" kern="1200" dirty="0">
              <a:latin typeface="Lato Light"/>
            </a:rPr>
            <a:t> oleh </a:t>
          </a:r>
          <a:r>
            <a:rPr lang="en-ID" sz="1600" kern="1200" dirty="0" err="1">
              <a:latin typeface="Lato Light"/>
            </a:rPr>
            <a:t>tubuh</a:t>
          </a:r>
          <a:r>
            <a:rPr lang="en-ID" sz="1600" kern="1200" dirty="0">
              <a:latin typeface="Lato Light"/>
            </a:rPr>
            <a:t> dan </a:t>
          </a:r>
          <a:r>
            <a:rPr lang="en-ID" sz="1600" kern="1200" dirty="0" err="1">
              <a:latin typeface="Lato Light"/>
            </a:rPr>
            <a:t>dapat</a:t>
          </a:r>
          <a:r>
            <a:rPr lang="en-ID" sz="1600" kern="1200" dirty="0">
              <a:latin typeface="Lato Light"/>
            </a:rPr>
            <a:t> </a:t>
          </a:r>
          <a:r>
            <a:rPr lang="en-ID" sz="1600" kern="1200" dirty="0" err="1">
              <a:latin typeface="Lato Light"/>
            </a:rPr>
            <a:t>langsung</a:t>
          </a:r>
          <a:r>
            <a:rPr lang="en-ID" sz="1600" kern="1200" dirty="0">
              <a:latin typeface="Lato Light"/>
            </a:rPr>
            <a:t> </a:t>
          </a:r>
          <a:r>
            <a:rPr lang="en-ID" sz="1600" kern="1200" dirty="0" err="1">
              <a:latin typeface="Lato Light"/>
            </a:rPr>
            <a:t>menjadi</a:t>
          </a:r>
          <a:r>
            <a:rPr lang="en-ID" sz="1600" kern="1200" dirty="0">
              <a:latin typeface="Lato Light"/>
            </a:rPr>
            <a:t> </a:t>
          </a:r>
          <a:r>
            <a:rPr lang="en-ID" sz="1600" kern="1200" dirty="0" err="1">
              <a:latin typeface="Lato Light"/>
            </a:rPr>
            <a:t>tenaga</a:t>
          </a:r>
          <a:r>
            <a:rPr lang="en-ID" sz="1600" kern="1200" dirty="0">
              <a:latin typeface="Lato Light"/>
            </a:rPr>
            <a:t> </a:t>
          </a:r>
          <a:r>
            <a:rPr lang="en-ID" sz="1600" kern="1200" dirty="0" err="1">
              <a:latin typeface="Lato Light"/>
            </a:rPr>
            <a:t>atau</a:t>
          </a:r>
          <a:r>
            <a:rPr lang="en-ID" sz="1600" kern="1200" dirty="0">
              <a:latin typeface="Lato Light"/>
            </a:rPr>
            <a:t> energy  </a:t>
          </a:r>
          <a:r>
            <a:rPr lang="en-ID" sz="1600" kern="1200" dirty="0" err="1">
              <a:latin typeface="Lato Light"/>
            </a:rPr>
            <a:t>Karbohidrat</a:t>
          </a:r>
          <a:r>
            <a:rPr lang="en-ID" sz="1600" kern="1200" dirty="0">
              <a:latin typeface="Lato Light"/>
            </a:rPr>
            <a:t> simple </a:t>
          </a:r>
          <a:r>
            <a:rPr lang="en-ID" sz="1600" kern="1200" dirty="0" err="1">
              <a:latin typeface="Lato Light"/>
            </a:rPr>
            <a:t>dapat</a:t>
          </a:r>
          <a:r>
            <a:rPr lang="en-ID" sz="1600" kern="1200" dirty="0">
              <a:latin typeface="Lato Light"/>
            </a:rPr>
            <a:t> </a:t>
          </a:r>
          <a:r>
            <a:rPr lang="en-ID" sz="1600" kern="1200" dirty="0" err="1">
              <a:latin typeface="Lato Light"/>
            </a:rPr>
            <a:t>ditemukan</a:t>
          </a:r>
          <a:r>
            <a:rPr lang="en-ID" sz="1600" kern="1200" dirty="0">
              <a:latin typeface="Lato Light"/>
            </a:rPr>
            <a:t> pada </a:t>
          </a:r>
          <a:r>
            <a:rPr lang="en-ID" sz="1600" kern="1200" dirty="0" err="1">
              <a:latin typeface="Lato Light"/>
            </a:rPr>
            <a:t>susu</a:t>
          </a:r>
          <a:r>
            <a:rPr lang="en-ID" sz="1600" kern="1200" dirty="0">
              <a:latin typeface="Lato Light"/>
            </a:rPr>
            <a:t> dan </a:t>
          </a:r>
          <a:r>
            <a:rPr lang="en-ID" sz="1600" kern="1200" dirty="0" err="1">
              <a:latin typeface="Lato Light"/>
            </a:rPr>
            <a:t>produk</a:t>
          </a:r>
          <a:r>
            <a:rPr lang="en-ID" sz="1600" kern="1200" dirty="0">
              <a:latin typeface="Lato Light"/>
            </a:rPr>
            <a:t> </a:t>
          </a:r>
          <a:r>
            <a:rPr lang="en-ID" sz="1600" kern="1200" dirty="0" err="1">
              <a:latin typeface="Lato Light"/>
            </a:rPr>
            <a:t>susu</a:t>
          </a:r>
          <a:r>
            <a:rPr lang="en-ID" sz="1600" kern="1200" dirty="0">
              <a:latin typeface="Lato Light"/>
            </a:rPr>
            <a:t>, </a:t>
          </a:r>
          <a:r>
            <a:rPr lang="en-ID" sz="1600" kern="1200" dirty="0" err="1">
              <a:latin typeface="Lato Light"/>
            </a:rPr>
            <a:t>buah</a:t>
          </a:r>
          <a:r>
            <a:rPr lang="en-ID" sz="1600" kern="1200" dirty="0">
              <a:latin typeface="Lato Light"/>
            </a:rPr>
            <a:t> – </a:t>
          </a:r>
          <a:r>
            <a:rPr lang="en-ID" sz="1600" kern="1200" dirty="0" err="1">
              <a:latin typeface="Lato Light"/>
            </a:rPr>
            <a:t>buahan</a:t>
          </a:r>
          <a:r>
            <a:rPr lang="en-ID" sz="1600" kern="1200" dirty="0">
              <a:latin typeface="Lato Light"/>
            </a:rPr>
            <a:t>, </a:t>
          </a:r>
          <a:r>
            <a:rPr lang="en-ID" sz="1600" kern="1200" dirty="0" err="1">
              <a:latin typeface="Lato Light"/>
            </a:rPr>
            <a:t>madu</a:t>
          </a:r>
          <a:r>
            <a:rPr lang="en-ID" sz="1600" kern="1200" dirty="0">
              <a:latin typeface="Lato Light"/>
            </a:rPr>
            <a:t>, </a:t>
          </a:r>
          <a:r>
            <a:rPr lang="en-ID" sz="1600" kern="1200" dirty="0" err="1">
              <a:latin typeface="Lato Light"/>
            </a:rPr>
            <a:t>sirup</a:t>
          </a:r>
          <a:r>
            <a:rPr lang="en-ID" sz="1600" kern="1200" dirty="0">
              <a:latin typeface="Lato Light"/>
            </a:rPr>
            <a:t>, </a:t>
          </a:r>
          <a:r>
            <a:rPr lang="en-ID" sz="1600" kern="1200" dirty="0" err="1">
              <a:latin typeface="Lato Light"/>
            </a:rPr>
            <a:t>selai</a:t>
          </a:r>
          <a:r>
            <a:rPr lang="en-ID" sz="1600" kern="1200" dirty="0">
              <a:latin typeface="Lato Light"/>
            </a:rPr>
            <a:t>, dan jelly.</a:t>
          </a:r>
          <a:br>
            <a:rPr lang="en-ID" sz="1600" kern="1200" dirty="0">
              <a:latin typeface="Lato Light"/>
            </a:rPr>
          </a:br>
          <a:endParaRPr lang="en-ID" sz="1600" kern="1200" dirty="0"/>
        </a:p>
      </dsp:txBody>
      <dsp:txXfrm>
        <a:off x="1673690" y="2878570"/>
        <a:ext cx="4173652" cy="1548424"/>
      </dsp:txXfrm>
    </dsp:sp>
    <dsp:sp modelId="{B1341830-A53D-4EE6-B9E6-FECF3228D7B8}">
      <dsp:nvSpPr>
        <dsp:cNvPr id="0" name=""/>
        <dsp:cNvSpPr/>
      </dsp:nvSpPr>
      <dsp:spPr>
        <a:xfrm>
          <a:off x="6264882" y="2923"/>
          <a:ext cx="4173652" cy="2875646"/>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B8637-35B2-4671-B931-F920911FCB64}">
      <dsp:nvSpPr>
        <dsp:cNvPr id="0" name=""/>
        <dsp:cNvSpPr/>
      </dsp:nvSpPr>
      <dsp:spPr>
        <a:xfrm>
          <a:off x="6264882" y="2878570"/>
          <a:ext cx="4173652" cy="15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ID" sz="1500" b="1" kern="1200" dirty="0">
              <a:latin typeface="Lato Light"/>
            </a:rPr>
            <a:t>2. </a:t>
          </a:r>
          <a:r>
            <a:rPr lang="en-ID" sz="1500" b="1" kern="1200" dirty="0" err="1">
              <a:latin typeface="Lato Light"/>
            </a:rPr>
            <a:t>Karbohidrat</a:t>
          </a:r>
          <a:r>
            <a:rPr lang="en-ID" sz="1500" b="1" kern="1200" dirty="0">
              <a:latin typeface="Lato Light"/>
            </a:rPr>
            <a:t> </a:t>
          </a:r>
          <a:r>
            <a:rPr lang="en-ID" sz="1500" b="1" kern="1200" dirty="0" err="1">
              <a:latin typeface="Lato Light"/>
            </a:rPr>
            <a:t>Kompleks</a:t>
          </a:r>
          <a:r>
            <a:rPr lang="en-ID" sz="1500" b="1" kern="1200" dirty="0">
              <a:latin typeface="Lato Light"/>
            </a:rPr>
            <a:t> </a:t>
          </a:r>
          <a:r>
            <a:rPr lang="en-ID" sz="1500" kern="1200" dirty="0" err="1">
              <a:latin typeface="Lato Light"/>
            </a:rPr>
            <a:t>Adalah</a:t>
          </a:r>
          <a:r>
            <a:rPr lang="en-ID" sz="1500" kern="1200" dirty="0">
              <a:latin typeface="Lato Light"/>
            </a:rPr>
            <a:t> </a:t>
          </a:r>
          <a:r>
            <a:rPr lang="en-ID" sz="1500" kern="1200" dirty="0" err="1">
              <a:latin typeface="Lato Light"/>
            </a:rPr>
            <a:t>Karbohidrat</a:t>
          </a:r>
          <a:r>
            <a:rPr lang="en-ID" sz="1500" kern="1200" dirty="0">
              <a:latin typeface="Lato Light"/>
            </a:rPr>
            <a:t> </a:t>
          </a:r>
          <a:r>
            <a:rPr lang="en-ID" sz="1500" kern="1200" dirty="0" err="1">
              <a:latin typeface="Lato Light"/>
            </a:rPr>
            <a:t>harus</a:t>
          </a:r>
          <a:r>
            <a:rPr lang="en-ID" sz="1500" kern="1200" dirty="0">
              <a:latin typeface="Lato Light"/>
            </a:rPr>
            <a:t> </a:t>
          </a:r>
          <a:r>
            <a:rPr lang="en-ID" sz="1500" kern="1200" dirty="0" err="1">
              <a:latin typeface="Lato Light"/>
            </a:rPr>
            <a:t>diolah</a:t>
          </a:r>
          <a:r>
            <a:rPr lang="en-ID" sz="1500" kern="1200" dirty="0">
              <a:latin typeface="Lato Light"/>
            </a:rPr>
            <a:t> </a:t>
          </a:r>
          <a:r>
            <a:rPr lang="en-ID" sz="1500" kern="1200" dirty="0" err="1">
              <a:latin typeface="Lato Light"/>
            </a:rPr>
            <a:t>menjadi</a:t>
          </a:r>
          <a:r>
            <a:rPr lang="en-ID" sz="1500" kern="1200" dirty="0">
              <a:latin typeface="Lato Light"/>
            </a:rPr>
            <a:t> </a:t>
          </a:r>
          <a:r>
            <a:rPr lang="en-ID" sz="1500" kern="1200" dirty="0" err="1">
              <a:latin typeface="Lato Light"/>
            </a:rPr>
            <a:t>karohidrat</a:t>
          </a:r>
          <a:r>
            <a:rPr lang="en-ID" sz="1500" kern="1200" dirty="0">
              <a:latin typeface="Lato Light"/>
            </a:rPr>
            <a:t> simple </a:t>
          </a:r>
          <a:r>
            <a:rPr lang="en-ID" sz="1500" kern="1200" dirty="0" err="1">
              <a:latin typeface="Lato Light"/>
            </a:rPr>
            <a:t>terlebih</a:t>
          </a:r>
          <a:r>
            <a:rPr lang="en-ID" sz="1500" kern="1200" dirty="0">
              <a:latin typeface="Lato Light"/>
            </a:rPr>
            <a:t> </a:t>
          </a:r>
          <a:r>
            <a:rPr lang="en-ID" sz="1500" kern="1200" dirty="0" err="1">
              <a:latin typeface="Lato Light"/>
            </a:rPr>
            <a:t>dahulu</a:t>
          </a:r>
          <a:r>
            <a:rPr lang="en-ID" sz="1500" kern="1200" dirty="0">
              <a:latin typeface="Lato Light"/>
            </a:rPr>
            <a:t> agar </a:t>
          </a:r>
          <a:r>
            <a:rPr lang="en-ID" sz="1500" kern="1200" dirty="0" err="1">
              <a:latin typeface="Lato Light"/>
            </a:rPr>
            <a:t>dapat</a:t>
          </a:r>
          <a:r>
            <a:rPr lang="en-ID" sz="1500" kern="1200" dirty="0">
              <a:latin typeface="Lato Light"/>
            </a:rPr>
            <a:t> </a:t>
          </a:r>
          <a:r>
            <a:rPr lang="en-ID" sz="1500" kern="1200" dirty="0" err="1">
              <a:latin typeface="Lato Light"/>
            </a:rPr>
            <a:t>diproses</a:t>
          </a:r>
          <a:r>
            <a:rPr lang="en-ID" sz="1500" kern="1200" dirty="0">
              <a:latin typeface="Lato Light"/>
            </a:rPr>
            <a:t> </a:t>
          </a:r>
          <a:r>
            <a:rPr lang="en-ID" sz="1500" kern="1200" dirty="0" err="1">
              <a:latin typeface="Lato Light"/>
            </a:rPr>
            <a:t>menjadi</a:t>
          </a:r>
          <a:r>
            <a:rPr lang="en-ID" sz="1500" kern="1200" dirty="0">
              <a:latin typeface="Lato Light"/>
            </a:rPr>
            <a:t> </a:t>
          </a:r>
          <a:r>
            <a:rPr lang="en-ID" sz="1500" kern="1200" dirty="0" err="1">
              <a:latin typeface="Lato Light"/>
            </a:rPr>
            <a:t>energi</a:t>
          </a:r>
          <a:r>
            <a:rPr lang="en-ID" sz="1500" kern="1200" dirty="0">
              <a:latin typeface="Lato Light"/>
            </a:rPr>
            <a:t> </a:t>
          </a:r>
          <a:r>
            <a:rPr lang="en-ID" sz="1500" kern="1200" dirty="0" err="1">
              <a:latin typeface="Lato Light"/>
            </a:rPr>
            <a:t>Karbohidrat</a:t>
          </a:r>
          <a:r>
            <a:rPr lang="en-ID" sz="1500" kern="1200" dirty="0">
              <a:latin typeface="Lato Light"/>
            </a:rPr>
            <a:t> </a:t>
          </a:r>
          <a:r>
            <a:rPr lang="en-ID" sz="1600" kern="1200" dirty="0" err="1">
              <a:latin typeface="Lato Light"/>
            </a:rPr>
            <a:t>kompleks</a:t>
          </a:r>
          <a:r>
            <a:rPr lang="en-ID" sz="1500" kern="1200" dirty="0">
              <a:latin typeface="Lato Light"/>
            </a:rPr>
            <a:t> </a:t>
          </a:r>
          <a:r>
            <a:rPr lang="en-ID" sz="1500" kern="1200" dirty="0" err="1">
              <a:latin typeface="Lato Light"/>
            </a:rPr>
            <a:t>dapat</a:t>
          </a:r>
          <a:r>
            <a:rPr lang="en-ID" sz="1500" kern="1200" dirty="0">
              <a:latin typeface="Lato Light"/>
            </a:rPr>
            <a:t> </a:t>
          </a:r>
          <a:r>
            <a:rPr lang="en-ID" sz="1500" kern="1200" dirty="0" err="1">
              <a:latin typeface="Lato Light"/>
            </a:rPr>
            <a:t>ditemukan</a:t>
          </a:r>
          <a:r>
            <a:rPr lang="en-ID" sz="1500" kern="1200" dirty="0">
              <a:latin typeface="Lato Light"/>
            </a:rPr>
            <a:t> di </a:t>
          </a:r>
          <a:r>
            <a:rPr lang="en-ID" sz="1500" kern="1200" dirty="0" err="1">
              <a:latin typeface="Lato Light"/>
            </a:rPr>
            <a:t>dalam</a:t>
          </a:r>
          <a:r>
            <a:rPr lang="en-ID" sz="1500" kern="1200" dirty="0">
              <a:latin typeface="Lato Light"/>
            </a:rPr>
            <a:t> roti, </a:t>
          </a:r>
          <a:r>
            <a:rPr lang="en-ID" sz="1500" kern="1200" dirty="0" err="1">
              <a:latin typeface="Lato Light"/>
            </a:rPr>
            <a:t>sereal</a:t>
          </a:r>
          <a:r>
            <a:rPr lang="en-ID" sz="1500" kern="1200" dirty="0">
              <a:latin typeface="Lato Light"/>
            </a:rPr>
            <a:t>, </a:t>
          </a:r>
          <a:r>
            <a:rPr lang="en-ID" sz="1500" kern="1200" dirty="0" err="1">
              <a:latin typeface="Lato Light"/>
            </a:rPr>
            <a:t>kentang</a:t>
          </a:r>
          <a:r>
            <a:rPr lang="en-ID" sz="1500" kern="1200" dirty="0">
              <a:latin typeface="Lato Light"/>
            </a:rPr>
            <a:t>, pasta, </a:t>
          </a:r>
          <a:r>
            <a:rPr lang="en-ID" sz="1500" kern="1200" dirty="0" err="1">
              <a:latin typeface="Lato Light"/>
            </a:rPr>
            <a:t>beras</a:t>
          </a:r>
          <a:r>
            <a:rPr lang="en-ID" sz="1500" kern="1200" dirty="0">
              <a:latin typeface="Lato Light"/>
            </a:rPr>
            <a:t>, dan </a:t>
          </a:r>
          <a:r>
            <a:rPr lang="en-ID" sz="1500" kern="1200" dirty="0" err="1">
              <a:latin typeface="Lato Light"/>
            </a:rPr>
            <a:t>biji</a:t>
          </a:r>
          <a:r>
            <a:rPr lang="en-ID" sz="1500" kern="1200" dirty="0">
              <a:latin typeface="Lato Light"/>
            </a:rPr>
            <a:t> – </a:t>
          </a:r>
          <a:r>
            <a:rPr lang="en-ID" sz="1500" kern="1200" dirty="0" err="1">
              <a:latin typeface="Lato Light"/>
            </a:rPr>
            <a:t>bijian</a:t>
          </a:r>
          <a:r>
            <a:rPr lang="en-ID" sz="1500" kern="1200" dirty="0">
              <a:latin typeface="Lato Light"/>
            </a:rPr>
            <a:t> </a:t>
          </a:r>
          <a:r>
            <a:rPr lang="en-ID" sz="1500" kern="1200" dirty="0" err="1">
              <a:latin typeface="Lato Light"/>
            </a:rPr>
            <a:t>lainnya</a:t>
          </a:r>
          <a:r>
            <a:rPr lang="en-ID" sz="1500" kern="1200" dirty="0">
              <a:latin typeface="Lato Light"/>
            </a:rPr>
            <a:t>.</a:t>
          </a:r>
          <a:endParaRPr lang="en-ID" sz="1500" kern="1200" dirty="0"/>
        </a:p>
      </dsp:txBody>
      <dsp:txXfrm>
        <a:off x="6264882" y="2878570"/>
        <a:ext cx="4173652" cy="1548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80DBE-4E93-49E1-985F-800F622D1943}">
      <dsp:nvSpPr>
        <dsp:cNvPr id="0" name=""/>
        <dsp:cNvSpPr/>
      </dsp:nvSpPr>
      <dsp:spPr>
        <a:xfrm>
          <a:off x="2154069" y="2633"/>
          <a:ext cx="3346015" cy="2305404"/>
        </a:xfrm>
        <a:prstGeom prst="roundRect">
          <a:avLst/>
        </a:prstGeom>
        <a:blipFill rotWithShape="1">
          <a:blip xmlns:r="http://schemas.openxmlformats.org/officeDocument/2006/relationships" r:embed="rId1"/>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9F912-807B-4C40-A3CC-6607B92225C7}">
      <dsp:nvSpPr>
        <dsp:cNvPr id="0" name=""/>
        <dsp:cNvSpPr/>
      </dsp:nvSpPr>
      <dsp:spPr>
        <a:xfrm>
          <a:off x="1857110" y="2308037"/>
          <a:ext cx="3939933" cy="124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kern="1200" dirty="0">
              <a:latin typeface="Comic Sans MS" panose="030F0702030302020204" pitchFamily="66" charset="0"/>
            </a:rPr>
            <a:t>1. Protein </a:t>
          </a:r>
          <a:r>
            <a:rPr lang="en-ID" sz="2000" kern="1200" dirty="0" err="1">
              <a:latin typeface="Comic Sans MS" panose="030F0702030302020204" pitchFamily="66" charset="0"/>
            </a:rPr>
            <a:t>nabati</a:t>
          </a:r>
          <a:r>
            <a:rPr lang="en-ID" sz="2000" kern="1200" dirty="0">
              <a:latin typeface="Comic Sans MS" panose="030F0702030302020204" pitchFamily="66" charset="0"/>
            </a:rPr>
            <a:t> </a:t>
          </a:r>
          <a:r>
            <a:rPr lang="en-ID" sz="2000" kern="1200" dirty="0" err="1">
              <a:latin typeface="Comic Sans MS" panose="030F0702030302020204" pitchFamily="66" charset="0"/>
            </a:rPr>
            <a:t>dihasilkan</a:t>
          </a:r>
          <a:r>
            <a:rPr lang="en-ID" sz="2000" kern="1200" dirty="0">
              <a:latin typeface="Comic Sans MS" panose="030F0702030302020204" pitchFamily="66" charset="0"/>
            </a:rPr>
            <a:t> </a:t>
          </a:r>
          <a:r>
            <a:rPr lang="en-ID" sz="2000" kern="1200" dirty="0" err="1">
              <a:latin typeface="Comic Sans MS" panose="030F0702030302020204" pitchFamily="66" charset="0"/>
            </a:rPr>
            <a:t>dari</a:t>
          </a:r>
          <a:r>
            <a:rPr lang="en-ID" sz="2000" kern="1200" dirty="0">
              <a:latin typeface="Comic Sans MS" panose="030F0702030302020204" pitchFamily="66" charset="0"/>
            </a:rPr>
            <a:t> </a:t>
          </a:r>
          <a:r>
            <a:rPr lang="en-ID" sz="2000" kern="1200" dirty="0" err="1">
              <a:latin typeface="Comic Sans MS" panose="030F0702030302020204" pitchFamily="66" charset="0"/>
            </a:rPr>
            <a:t>kacangan-kacangan</a:t>
          </a:r>
          <a:br>
            <a:rPr lang="en-ID" sz="2000" kern="1200" dirty="0">
              <a:latin typeface="Comic Sans MS" panose="030F0702030302020204" pitchFamily="66" charset="0"/>
            </a:rPr>
          </a:br>
          <a:endParaRPr lang="en-ID" sz="2000" kern="1200" dirty="0">
            <a:latin typeface="Comic Sans MS" panose="030F0702030302020204" pitchFamily="66" charset="0"/>
          </a:endParaRPr>
        </a:p>
      </dsp:txBody>
      <dsp:txXfrm>
        <a:off x="1857110" y="2308037"/>
        <a:ext cx="3939933" cy="1241371"/>
      </dsp:txXfrm>
    </dsp:sp>
    <dsp:sp modelId="{B1341830-A53D-4EE6-B9E6-FECF3228D7B8}">
      <dsp:nvSpPr>
        <dsp:cNvPr id="0" name=""/>
        <dsp:cNvSpPr/>
      </dsp:nvSpPr>
      <dsp:spPr>
        <a:xfrm>
          <a:off x="6520442" y="2633"/>
          <a:ext cx="3346015" cy="2305404"/>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B8637-35B2-4671-B931-F920911FCB64}">
      <dsp:nvSpPr>
        <dsp:cNvPr id="0" name=""/>
        <dsp:cNvSpPr/>
      </dsp:nvSpPr>
      <dsp:spPr>
        <a:xfrm>
          <a:off x="6131786" y="2308037"/>
          <a:ext cx="4123328" cy="124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kern="1200" dirty="0">
              <a:latin typeface="Comic Sans MS" panose="030F0702030302020204" pitchFamily="66" charset="0"/>
            </a:rPr>
            <a:t>2. Protein </a:t>
          </a:r>
          <a:r>
            <a:rPr lang="en-ID" sz="2000" kern="1200" dirty="0" err="1">
              <a:latin typeface="Comic Sans MS" panose="030F0702030302020204" pitchFamily="66" charset="0"/>
            </a:rPr>
            <a:t>hewani</a:t>
          </a:r>
          <a:r>
            <a:rPr lang="en-ID" sz="2000" kern="1200" dirty="0">
              <a:latin typeface="Comic Sans MS" panose="030F0702030302020204" pitchFamily="66" charset="0"/>
            </a:rPr>
            <a:t> </a:t>
          </a:r>
          <a:r>
            <a:rPr lang="en-ID" sz="2000" kern="1200" dirty="0" err="1">
              <a:latin typeface="Comic Sans MS" panose="030F0702030302020204" pitchFamily="66" charset="0"/>
            </a:rPr>
            <a:t>dihasilkan</a:t>
          </a:r>
          <a:r>
            <a:rPr lang="en-ID" sz="2000" kern="1200" dirty="0">
              <a:latin typeface="Comic Sans MS" panose="030F0702030302020204" pitchFamily="66" charset="0"/>
            </a:rPr>
            <a:t> </a:t>
          </a:r>
          <a:r>
            <a:rPr lang="en-ID" sz="2000" kern="1200" dirty="0" err="1">
              <a:latin typeface="Comic Sans MS" panose="030F0702030302020204" pitchFamily="66" charset="0"/>
            </a:rPr>
            <a:t>dari</a:t>
          </a:r>
          <a:r>
            <a:rPr lang="en-ID" sz="2000" kern="1200" dirty="0">
              <a:latin typeface="Comic Sans MS" panose="030F0702030302020204" pitchFamily="66" charset="0"/>
            </a:rPr>
            <a:t> </a:t>
          </a:r>
          <a:r>
            <a:rPr lang="en-ID" sz="2000" kern="1200" dirty="0" err="1">
              <a:latin typeface="Comic Sans MS" panose="030F0702030302020204" pitchFamily="66" charset="0"/>
            </a:rPr>
            <a:t>ikan</a:t>
          </a:r>
          <a:r>
            <a:rPr lang="en-ID" sz="2000" kern="1200" dirty="0">
              <a:latin typeface="Comic Sans MS" panose="030F0702030302020204" pitchFamily="66" charset="0"/>
            </a:rPr>
            <a:t>, ungags, </a:t>
          </a:r>
          <a:r>
            <a:rPr lang="en-ID" sz="2000" kern="1200" dirty="0" err="1">
              <a:latin typeface="Comic Sans MS" panose="030F0702030302020204" pitchFamily="66" charset="0"/>
            </a:rPr>
            <a:t>daging</a:t>
          </a:r>
          <a:r>
            <a:rPr lang="en-ID" sz="2000" kern="1200" dirty="0">
              <a:latin typeface="Comic Sans MS" panose="030F0702030302020204" pitchFamily="66" charset="0"/>
            </a:rPr>
            <a:t>, </a:t>
          </a:r>
          <a:r>
            <a:rPr lang="en-ID" sz="2000" kern="1200" dirty="0" err="1">
              <a:latin typeface="Comic Sans MS" panose="030F0702030302020204" pitchFamily="66" charset="0"/>
            </a:rPr>
            <a:t>telur</a:t>
          </a:r>
          <a:r>
            <a:rPr lang="en-ID" sz="2000" kern="1200" dirty="0">
              <a:latin typeface="Comic Sans MS" panose="030F0702030302020204" pitchFamily="66" charset="0"/>
            </a:rPr>
            <a:t>, </a:t>
          </a:r>
          <a:r>
            <a:rPr lang="en-ID" sz="2000" kern="1200" dirty="0" err="1">
              <a:latin typeface="Comic Sans MS" panose="030F0702030302020204" pitchFamily="66" charset="0"/>
            </a:rPr>
            <a:t>susu</a:t>
          </a:r>
          <a:r>
            <a:rPr lang="en-ID" sz="2000" kern="1200" dirty="0">
              <a:latin typeface="Comic Sans MS" panose="030F0702030302020204" pitchFamily="66" charset="0"/>
            </a:rPr>
            <a:t> dan </a:t>
          </a:r>
          <a:r>
            <a:rPr lang="en-ID" sz="2000" kern="1200" dirty="0" err="1">
              <a:latin typeface="Comic Sans MS" panose="030F0702030302020204" pitchFamily="66" charset="0"/>
            </a:rPr>
            <a:t>olahannya</a:t>
          </a:r>
          <a:r>
            <a:rPr lang="en-ID" sz="2000" kern="1200" dirty="0">
              <a:latin typeface="Comic Sans MS" panose="030F0702030302020204" pitchFamily="66" charset="0"/>
            </a:rPr>
            <a:t>. </a:t>
          </a:r>
          <a:br>
            <a:rPr lang="en-ID" sz="1600" kern="1200" dirty="0"/>
          </a:br>
          <a:endParaRPr lang="en-ID" sz="1600" kern="1200" dirty="0"/>
        </a:p>
      </dsp:txBody>
      <dsp:txXfrm>
        <a:off x="6131786" y="2308037"/>
        <a:ext cx="4123328" cy="1241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EFF88-25E8-4212-BE9D-E7EBEA2C9B4C}">
      <dsp:nvSpPr>
        <dsp:cNvPr id="0" name=""/>
        <dsp:cNvSpPr/>
      </dsp:nvSpPr>
      <dsp:spPr>
        <a:xfrm>
          <a:off x="0" y="0"/>
          <a:ext cx="12112625" cy="65487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1" i="0" kern="1200" dirty="0" err="1">
              <a:effectLst/>
              <a:latin typeface="Lato Light"/>
              <a:ea typeface="+mn-ea"/>
              <a:cs typeface="+mn-cs"/>
            </a:rPr>
            <a:t>Karbohidrat</a:t>
          </a:r>
          <a:r>
            <a:rPr lang="en-ID" sz="1200" b="1" i="0" kern="1200" dirty="0">
              <a:effectLst/>
              <a:latin typeface="Lato Light"/>
              <a:ea typeface="+mn-ea"/>
              <a:cs typeface="+mn-cs"/>
            </a:rPr>
            <a:t> </a:t>
          </a:r>
          <a:r>
            <a:rPr lang="en-ID" sz="1200" b="1" i="0" kern="1200" dirty="0" err="1">
              <a:effectLst/>
              <a:latin typeface="Lato Light"/>
              <a:ea typeface="+mn-ea"/>
              <a:cs typeface="+mn-cs"/>
            </a:rPr>
            <a:t>adalah</a:t>
          </a:r>
          <a:r>
            <a:rPr lang="en-ID" sz="1200" b="1" i="0" kern="1200" dirty="0">
              <a:effectLst/>
              <a:latin typeface="Lato Light"/>
              <a:ea typeface="+mn-ea"/>
              <a:cs typeface="+mn-cs"/>
            </a:rPr>
            <a:t> </a:t>
          </a:r>
          <a:r>
            <a:rPr lang="en-ID" sz="1200" b="1" i="0" kern="1200" dirty="0" err="1">
              <a:effectLst/>
              <a:latin typeface="Lato Light"/>
              <a:ea typeface="+mn-ea"/>
              <a:cs typeface="+mn-cs"/>
            </a:rPr>
            <a:t>sumber</a:t>
          </a:r>
          <a:r>
            <a:rPr lang="en-ID" sz="1200" b="1" i="0" kern="1200" dirty="0">
              <a:effectLst/>
              <a:latin typeface="Lato Light"/>
              <a:ea typeface="+mn-ea"/>
              <a:cs typeface="+mn-cs"/>
            </a:rPr>
            <a:t> </a:t>
          </a:r>
          <a:r>
            <a:rPr lang="en-ID" sz="1200" b="1" i="0" kern="1200" dirty="0" err="1">
              <a:effectLst/>
              <a:latin typeface="Lato Light"/>
              <a:ea typeface="+mn-ea"/>
              <a:cs typeface="+mn-cs"/>
            </a:rPr>
            <a:t>energi</a:t>
          </a:r>
          <a:r>
            <a:rPr lang="en-ID" sz="1200" b="1" i="0" kern="1200" dirty="0">
              <a:effectLst/>
              <a:latin typeface="Lato Light"/>
              <a:ea typeface="+mn-ea"/>
              <a:cs typeface="+mn-cs"/>
            </a:rPr>
            <a:t> </a:t>
          </a:r>
          <a:r>
            <a:rPr lang="en-ID" sz="1200" b="1" i="0" kern="1200" dirty="0" err="1">
              <a:effectLst/>
              <a:latin typeface="Lato Light"/>
              <a:ea typeface="+mn-ea"/>
              <a:cs typeface="+mn-cs"/>
            </a:rPr>
            <a:t>utama</a:t>
          </a:r>
          <a:r>
            <a:rPr lang="en-ID" sz="1200" b="1" i="0" kern="1200" dirty="0">
              <a:effectLst/>
              <a:latin typeface="Lato Light"/>
              <a:ea typeface="+mn-ea"/>
              <a:cs typeface="+mn-cs"/>
            </a:rPr>
            <a:t> </a:t>
          </a:r>
          <a:r>
            <a:rPr lang="en-ID" sz="1200" b="1" i="0" kern="1200" dirty="0" err="1">
              <a:effectLst/>
              <a:latin typeface="Lato Light"/>
              <a:ea typeface="+mn-ea"/>
              <a:cs typeface="+mn-cs"/>
            </a:rPr>
            <a:t>bagi</a:t>
          </a:r>
          <a:r>
            <a:rPr lang="en-ID" sz="1200" b="1" i="0" kern="1200" dirty="0">
              <a:effectLst/>
              <a:latin typeface="Lato Light"/>
              <a:ea typeface="+mn-ea"/>
              <a:cs typeface="+mn-cs"/>
            </a:rPr>
            <a:t> </a:t>
          </a:r>
          <a:r>
            <a:rPr lang="en-ID" sz="1200" b="1" i="0" kern="1200" dirty="0" err="1">
              <a:effectLst/>
              <a:latin typeface="Lato Light"/>
              <a:ea typeface="+mn-ea"/>
              <a:cs typeface="+mn-cs"/>
            </a:rPr>
            <a:t>tubuh</a:t>
          </a:r>
          <a:r>
            <a:rPr lang="en-ID" sz="1200" b="1" i="0" kern="1200" dirty="0">
              <a:effectLst/>
              <a:latin typeface="Lato Light"/>
              <a:ea typeface="+mn-ea"/>
              <a:cs typeface="+mn-cs"/>
            </a:rPr>
            <a:t>. </a:t>
          </a:r>
          <a:r>
            <a:rPr lang="en-ID" sz="1200" b="0" i="0" kern="1200" dirty="0" err="1">
              <a:effectLst/>
              <a:latin typeface="Lato Light"/>
              <a:ea typeface="+mn-ea"/>
              <a:cs typeface="+mn-cs"/>
            </a:rPr>
            <a:t>Tubuh</a:t>
          </a:r>
          <a:r>
            <a:rPr lang="en-ID" sz="1200" b="0" i="0" kern="1200" dirty="0">
              <a:effectLst/>
              <a:latin typeface="Lato Light"/>
              <a:ea typeface="+mn-ea"/>
              <a:cs typeface="+mn-cs"/>
            </a:rPr>
            <a:t> </a:t>
          </a:r>
          <a:r>
            <a:rPr lang="en-ID" sz="1200" b="0" i="0" kern="1200" dirty="0" err="1">
              <a:effectLst/>
              <a:latin typeface="Lato Light"/>
              <a:ea typeface="+mn-ea"/>
              <a:cs typeface="+mn-cs"/>
            </a:rPr>
            <a:t>mengubah</a:t>
          </a:r>
          <a:r>
            <a:rPr lang="en-ID" sz="1200" b="0" i="0" kern="1200" dirty="0">
              <a:effectLst/>
              <a:latin typeface="Lato Light"/>
              <a:ea typeface="+mn-ea"/>
              <a:cs typeface="+mn-cs"/>
            </a:rPr>
            <a:t> </a:t>
          </a:r>
          <a:r>
            <a:rPr lang="en-ID" sz="1200" b="0" i="0" kern="1200" dirty="0" err="1">
              <a:effectLst/>
              <a:latin typeface="Lato Light"/>
              <a:ea typeface="+mn-ea"/>
              <a:cs typeface="+mn-cs"/>
            </a:rPr>
            <a:t>gula</a:t>
          </a:r>
          <a:r>
            <a:rPr lang="en-ID" sz="1200" b="0" i="0" kern="1200" dirty="0">
              <a:effectLst/>
              <a:latin typeface="Lato Light"/>
              <a:ea typeface="+mn-ea"/>
              <a:cs typeface="+mn-cs"/>
            </a:rPr>
            <a:t> </a:t>
          </a:r>
          <a:r>
            <a:rPr lang="en-ID" sz="1200" b="0" i="0" kern="1200" dirty="0" err="1">
              <a:effectLst/>
              <a:latin typeface="Lato Light"/>
              <a:ea typeface="+mn-ea"/>
              <a:cs typeface="+mn-cs"/>
            </a:rPr>
            <a:t>sederhana</a:t>
          </a:r>
          <a:r>
            <a:rPr lang="en-ID" sz="1200" b="0" i="0" kern="1200" dirty="0">
              <a:effectLst/>
              <a:latin typeface="Lato Light"/>
              <a:ea typeface="+mn-ea"/>
              <a:cs typeface="+mn-cs"/>
            </a:rPr>
            <a:t> dan </a:t>
          </a:r>
          <a:r>
            <a:rPr lang="en-ID" sz="1200" b="0" i="0" kern="1200" dirty="0" err="1">
              <a:effectLst/>
              <a:latin typeface="Lato Light"/>
              <a:ea typeface="+mn-ea"/>
              <a:cs typeface="+mn-cs"/>
            </a:rPr>
            <a:t>pati</a:t>
          </a:r>
          <a:r>
            <a:rPr lang="en-ID" sz="1200" b="0" i="0" kern="1200" dirty="0">
              <a:effectLst/>
              <a:latin typeface="Lato Light"/>
              <a:ea typeface="+mn-ea"/>
              <a:cs typeface="+mn-cs"/>
            </a:rPr>
            <a:t> </a:t>
          </a:r>
          <a:r>
            <a:rPr lang="en-ID" sz="1200" b="0" i="0" kern="1200" dirty="0" err="1">
              <a:effectLst/>
              <a:latin typeface="Lato Light"/>
              <a:ea typeface="+mn-ea"/>
              <a:cs typeface="+mn-cs"/>
            </a:rPr>
            <a:t>kompleks</a:t>
          </a:r>
          <a:r>
            <a:rPr lang="en-ID" sz="1200" b="0" i="0" kern="1200" dirty="0">
              <a:effectLst/>
              <a:latin typeface="Lato Light"/>
              <a:ea typeface="+mn-ea"/>
              <a:cs typeface="+mn-cs"/>
            </a:rPr>
            <a:t> </a:t>
          </a:r>
          <a:r>
            <a:rPr lang="en-ID" sz="1200" b="0" i="0" kern="1200" dirty="0" err="1">
              <a:effectLst/>
              <a:latin typeface="Lato Light"/>
              <a:ea typeface="+mn-ea"/>
              <a:cs typeface="+mn-cs"/>
            </a:rPr>
            <a:t>menjadi</a:t>
          </a:r>
          <a:r>
            <a:rPr lang="en-ID" sz="1200" b="0" i="0" kern="1200" dirty="0">
              <a:effectLst/>
              <a:latin typeface="Lato Light"/>
              <a:ea typeface="+mn-ea"/>
              <a:cs typeface="+mn-cs"/>
            </a:rPr>
            <a:t> </a:t>
          </a:r>
          <a:r>
            <a:rPr lang="en-ID" sz="1200" b="0" i="0" kern="1200" dirty="0" err="1">
              <a:effectLst/>
              <a:latin typeface="Lato Light"/>
              <a:ea typeface="+mn-ea"/>
              <a:cs typeface="+mn-cs"/>
            </a:rPr>
            <a:t>glukosa</a:t>
          </a:r>
          <a:r>
            <a:rPr lang="en-ID" sz="1200" b="0" i="0" kern="1200" dirty="0">
              <a:effectLst/>
              <a:latin typeface="Lato Light"/>
              <a:ea typeface="+mn-ea"/>
              <a:cs typeface="+mn-cs"/>
            </a:rPr>
            <a:t> </a:t>
          </a:r>
          <a:r>
            <a:rPr lang="en-ID" sz="1200" b="0" i="0" kern="1200" dirty="0" err="1">
              <a:effectLst/>
              <a:latin typeface="Lato Light"/>
              <a:ea typeface="+mn-ea"/>
              <a:cs typeface="+mn-cs"/>
            </a:rPr>
            <a:t>untuk</a:t>
          </a:r>
          <a:r>
            <a:rPr lang="en-ID" sz="1200" b="0" i="0" kern="1200" dirty="0">
              <a:effectLst/>
              <a:latin typeface="Lato Light"/>
              <a:ea typeface="+mn-ea"/>
              <a:cs typeface="+mn-cs"/>
            </a:rPr>
            <a:t> </a:t>
          </a:r>
          <a:r>
            <a:rPr lang="en-ID" sz="1200" b="0" i="0" kern="1200" dirty="0" err="1">
              <a:effectLst/>
              <a:latin typeface="Lato Light"/>
              <a:ea typeface="+mn-ea"/>
              <a:cs typeface="+mn-cs"/>
            </a:rPr>
            <a:t>dijadikan</a:t>
          </a:r>
          <a:r>
            <a:rPr lang="en-ID" sz="1200" b="0" i="0" kern="1200" dirty="0">
              <a:effectLst/>
              <a:latin typeface="Lato Light"/>
              <a:ea typeface="+mn-ea"/>
              <a:cs typeface="+mn-cs"/>
            </a:rPr>
            <a:t> </a:t>
          </a:r>
          <a:r>
            <a:rPr lang="en-ID" sz="1200" b="0" i="0" kern="1200" dirty="0" err="1">
              <a:effectLst/>
              <a:latin typeface="Lato Light"/>
              <a:ea typeface="+mn-ea"/>
              <a:cs typeface="+mn-cs"/>
            </a:rPr>
            <a:t>sumber</a:t>
          </a:r>
          <a:r>
            <a:rPr lang="en-ID" sz="1200" b="0" i="0" kern="1200" dirty="0">
              <a:effectLst/>
              <a:latin typeface="Lato Light"/>
              <a:ea typeface="+mn-ea"/>
              <a:cs typeface="+mn-cs"/>
            </a:rPr>
            <a:t> </a:t>
          </a:r>
          <a:r>
            <a:rPr lang="en-ID" sz="1200" b="0" i="0" kern="1200" dirty="0" err="1">
              <a:effectLst/>
              <a:latin typeface="Lato Light"/>
              <a:ea typeface="+mn-ea"/>
              <a:cs typeface="+mn-cs"/>
            </a:rPr>
            <a:t>energi</a:t>
          </a:r>
          <a:r>
            <a:rPr lang="en-ID" sz="1200" b="0" i="0" kern="1200" dirty="0">
              <a:effectLst/>
              <a:latin typeface="Lato Light"/>
              <a:ea typeface="+mn-ea"/>
              <a:cs typeface="+mn-cs"/>
            </a:rPr>
            <a:t> </a:t>
          </a:r>
          <a:r>
            <a:rPr lang="en-ID" sz="1200" b="0" i="0" kern="1200" dirty="0" err="1">
              <a:effectLst/>
              <a:latin typeface="Lato Light"/>
              <a:ea typeface="+mn-ea"/>
              <a:cs typeface="+mn-cs"/>
            </a:rPr>
            <a:t>sel</a:t>
          </a:r>
          <a:r>
            <a:rPr lang="en-ID" sz="1200" b="0" i="0" kern="1200" dirty="0">
              <a:effectLst/>
              <a:latin typeface="Lato Light"/>
              <a:ea typeface="+mn-ea"/>
              <a:cs typeface="+mn-cs"/>
            </a:rPr>
            <a:t> </a:t>
          </a:r>
          <a:r>
            <a:rPr lang="en-ID" sz="1200" b="0" i="0" kern="1200" dirty="0" err="1">
              <a:effectLst/>
              <a:latin typeface="Lato Light"/>
              <a:ea typeface="+mn-ea"/>
              <a:cs typeface="+mn-cs"/>
            </a:rPr>
            <a:t>tubuh</a:t>
          </a:r>
          <a:r>
            <a:rPr lang="en-ID" sz="1200" b="0" i="0" kern="1200" dirty="0">
              <a:effectLst/>
              <a:latin typeface="Lato Light"/>
              <a:ea typeface="+mn-ea"/>
              <a:cs typeface="+mn-cs"/>
            </a:rPr>
            <a:t>. </a:t>
          </a:r>
          <a:r>
            <a:rPr lang="en-ID" sz="1200" b="1" i="0" kern="1200" dirty="0" err="1">
              <a:effectLst/>
              <a:latin typeface="Lato Light"/>
              <a:ea typeface="+mn-ea"/>
              <a:cs typeface="+mn-cs"/>
            </a:rPr>
            <a:t>Kelebihan</a:t>
          </a:r>
          <a:r>
            <a:rPr lang="en-ID" sz="1200" b="1" i="0" kern="1200" dirty="0">
              <a:effectLst/>
              <a:latin typeface="Lato Light"/>
              <a:ea typeface="+mn-ea"/>
              <a:cs typeface="+mn-cs"/>
            </a:rPr>
            <a:t> </a:t>
          </a:r>
          <a:r>
            <a:rPr lang="en-ID" sz="1200" b="1" i="0" kern="1200" dirty="0" err="1">
              <a:effectLst/>
              <a:latin typeface="Lato Light"/>
              <a:ea typeface="+mn-ea"/>
              <a:cs typeface="+mn-cs"/>
            </a:rPr>
            <a:t>karbohidrat</a:t>
          </a:r>
          <a:r>
            <a:rPr lang="en-ID" sz="1200" b="1" i="0" kern="1200" dirty="0">
              <a:effectLst/>
              <a:latin typeface="Lato Light"/>
              <a:ea typeface="+mn-ea"/>
              <a:cs typeface="+mn-cs"/>
            </a:rPr>
            <a:t> </a:t>
          </a:r>
          <a:r>
            <a:rPr lang="en-ID" sz="1200" b="1" i="0" kern="1200" dirty="0" err="1">
              <a:effectLst/>
              <a:latin typeface="Lato Light"/>
              <a:ea typeface="+mn-ea"/>
              <a:cs typeface="+mn-cs"/>
            </a:rPr>
            <a:t>akan</a:t>
          </a:r>
          <a:r>
            <a:rPr lang="en-ID" sz="1200" b="1" i="0" kern="1200" dirty="0">
              <a:effectLst/>
              <a:latin typeface="Lato Light"/>
              <a:ea typeface="+mn-ea"/>
              <a:cs typeface="+mn-cs"/>
            </a:rPr>
            <a:t> </a:t>
          </a:r>
          <a:r>
            <a:rPr lang="en-ID" sz="1200" b="1" i="0" kern="1200" dirty="0" err="1">
              <a:effectLst/>
              <a:latin typeface="Lato Light"/>
              <a:ea typeface="+mn-ea"/>
              <a:cs typeface="+mn-cs"/>
            </a:rPr>
            <a:t>menaikkan</a:t>
          </a:r>
          <a:r>
            <a:rPr lang="en-ID" sz="1200" b="1" i="0" kern="1200" dirty="0">
              <a:effectLst/>
              <a:latin typeface="Lato Light"/>
              <a:ea typeface="+mn-ea"/>
              <a:cs typeface="+mn-cs"/>
            </a:rPr>
            <a:t> </a:t>
          </a:r>
          <a:r>
            <a:rPr lang="en-ID" sz="1200" b="1" i="0" kern="1200" dirty="0" err="1">
              <a:effectLst/>
              <a:latin typeface="Lato Light"/>
              <a:ea typeface="+mn-ea"/>
              <a:cs typeface="+mn-cs"/>
            </a:rPr>
            <a:t>berat</a:t>
          </a:r>
          <a:r>
            <a:rPr lang="en-ID" sz="1200" b="1" i="0" kern="1200" dirty="0">
              <a:effectLst/>
              <a:latin typeface="Lato Light"/>
              <a:ea typeface="+mn-ea"/>
              <a:cs typeface="+mn-cs"/>
            </a:rPr>
            <a:t> badan </a:t>
          </a:r>
          <a:r>
            <a:rPr lang="en-ID" sz="1200" b="0" i="0" kern="1200" dirty="0" err="1">
              <a:effectLst/>
              <a:latin typeface="Lato Light"/>
              <a:ea typeface="+mn-ea"/>
              <a:cs typeface="+mn-cs"/>
            </a:rPr>
            <a:t>karena</a:t>
          </a:r>
          <a:r>
            <a:rPr lang="en-ID" sz="1200" b="0" i="0" kern="1200" dirty="0">
              <a:effectLst/>
              <a:latin typeface="Lato Light"/>
              <a:ea typeface="+mn-ea"/>
              <a:cs typeface="+mn-cs"/>
            </a:rPr>
            <a:t> </a:t>
          </a:r>
          <a:r>
            <a:rPr lang="en-ID" sz="1200" b="0" i="0" kern="1200" dirty="0" err="1">
              <a:effectLst/>
              <a:latin typeface="Lato Light"/>
              <a:ea typeface="+mn-ea"/>
              <a:cs typeface="+mn-cs"/>
            </a:rPr>
            <a:t>disimpan</a:t>
          </a:r>
          <a:r>
            <a:rPr lang="en-ID" sz="1200" b="0" i="0" kern="1200" dirty="0">
              <a:effectLst/>
              <a:latin typeface="Lato Light"/>
              <a:ea typeface="+mn-ea"/>
              <a:cs typeface="+mn-cs"/>
            </a:rPr>
            <a:t> oleh </a:t>
          </a:r>
          <a:r>
            <a:rPr lang="en-ID" sz="1200" b="0" i="0" kern="1200" dirty="0" err="1">
              <a:effectLst/>
              <a:latin typeface="Lato Light"/>
              <a:ea typeface="+mn-ea"/>
              <a:cs typeface="+mn-cs"/>
            </a:rPr>
            <a:t>tubuh</a:t>
          </a:r>
          <a:r>
            <a:rPr lang="en-ID" sz="1200" b="0" i="0" kern="1200" dirty="0">
              <a:effectLst/>
              <a:latin typeface="Lato Light"/>
              <a:ea typeface="+mn-ea"/>
              <a:cs typeface="+mn-cs"/>
            </a:rPr>
            <a:t> </a:t>
          </a:r>
          <a:r>
            <a:rPr lang="en-ID" sz="1200" b="0" i="0" kern="1200" dirty="0" err="1">
              <a:effectLst/>
              <a:latin typeface="Lato Light"/>
              <a:ea typeface="+mn-ea"/>
              <a:cs typeface="+mn-cs"/>
            </a:rPr>
            <a:t>dalam</a:t>
          </a:r>
          <a:r>
            <a:rPr lang="en-ID" sz="1200" b="0" i="0" kern="1200" dirty="0">
              <a:effectLst/>
              <a:latin typeface="Lato Light"/>
              <a:ea typeface="+mn-ea"/>
              <a:cs typeface="+mn-cs"/>
            </a:rPr>
            <a:t> </a:t>
          </a:r>
          <a:r>
            <a:rPr lang="en-ID" sz="1200" b="0" i="0" kern="1200" dirty="0" err="1">
              <a:effectLst/>
              <a:latin typeface="Lato Light"/>
              <a:ea typeface="+mn-ea"/>
              <a:cs typeface="+mn-cs"/>
            </a:rPr>
            <a:t>bentuk</a:t>
          </a:r>
          <a:r>
            <a:rPr lang="en-ID" sz="1200" b="0" i="0" kern="1200" dirty="0">
              <a:effectLst/>
              <a:latin typeface="Lato Light"/>
              <a:ea typeface="+mn-ea"/>
              <a:cs typeface="+mn-cs"/>
            </a:rPr>
            <a:t> lemak. </a:t>
          </a:r>
          <a:endParaRPr lang="en-ID" sz="1200" kern="1200" dirty="0"/>
        </a:p>
      </dsp:txBody>
      <dsp:txXfrm>
        <a:off x="2488012" y="0"/>
        <a:ext cx="9624612" cy="654870"/>
      </dsp:txXfrm>
    </dsp:sp>
    <dsp:sp modelId="{FC599152-5B1E-4FF0-B97E-67ABF35BB7CA}">
      <dsp:nvSpPr>
        <dsp:cNvPr id="0" name=""/>
        <dsp:cNvSpPr/>
      </dsp:nvSpPr>
      <dsp:spPr>
        <a:xfrm>
          <a:off x="65487" y="65487"/>
          <a:ext cx="2422524" cy="523896"/>
        </a:xfrm>
        <a:prstGeom prst="roundRect">
          <a:avLst>
            <a:gd name="adj" fmla="val 10000"/>
          </a:avLst>
        </a:prstGeom>
        <a:blipFill rotWithShape="1">
          <a:blip xmlns:r="http://schemas.openxmlformats.org/officeDocument/2006/relationships" r:embed="rId1"/>
          <a:srcRect/>
          <a:stretch>
            <a:fillRect t="-104000" b="-10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06A8610-5F1B-4E62-9EB6-79B7D70C18E1}">
      <dsp:nvSpPr>
        <dsp:cNvPr id="0" name=""/>
        <dsp:cNvSpPr/>
      </dsp:nvSpPr>
      <dsp:spPr>
        <a:xfrm>
          <a:off x="0" y="720357"/>
          <a:ext cx="12112625" cy="65487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1" i="0" kern="1200" dirty="0">
              <a:solidFill>
                <a:schemeClr val="tx1"/>
              </a:solidFill>
              <a:effectLst/>
              <a:latin typeface="Lato Light"/>
              <a:ea typeface="+mn-ea"/>
              <a:cs typeface="+mn-cs"/>
            </a:rPr>
            <a:t>Protein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berguna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untuk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pertumbuhan</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perbaikan</a:t>
          </a:r>
          <a:r>
            <a:rPr lang="en-ID" sz="1200" b="0" i="0" kern="1200" dirty="0">
              <a:solidFill>
                <a:schemeClr val="tx1"/>
              </a:solidFill>
              <a:effectLst/>
              <a:latin typeface="Lato Light"/>
              <a:ea typeface="+mn-ea"/>
              <a:cs typeface="+mn-cs"/>
            </a:rPr>
            <a:t> sel. </a:t>
          </a:r>
          <a:r>
            <a:rPr lang="en-ID" sz="1200" b="0" i="0" kern="1200" dirty="0" err="1">
              <a:solidFill>
                <a:schemeClr val="tx1"/>
              </a:solidFill>
              <a:effectLst/>
              <a:latin typeface="Lato Light"/>
              <a:ea typeface="+mn-ea"/>
              <a:cs typeface="+mn-cs"/>
            </a:rPr>
            <a:t>Akibat</a:t>
          </a:r>
          <a:r>
            <a:rPr lang="en-ID" sz="1200" b="0" i="0" kern="1200" dirty="0">
              <a:solidFill>
                <a:schemeClr val="tx1"/>
              </a:solidFill>
              <a:effectLst/>
              <a:latin typeface="Lato Light"/>
              <a:ea typeface="+mn-ea"/>
              <a:cs typeface="+mn-cs"/>
            </a:rPr>
            <a:t> paling </a:t>
          </a:r>
          <a:r>
            <a:rPr lang="en-ID" sz="1200" b="0" i="0" kern="1200" dirty="0" err="1">
              <a:solidFill>
                <a:schemeClr val="tx1"/>
              </a:solidFill>
              <a:effectLst/>
              <a:latin typeface="Lato Light"/>
              <a:ea typeface="+mn-ea"/>
              <a:cs typeface="+mn-cs"/>
            </a:rPr>
            <a:t>sering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bila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kebihan</a:t>
          </a:r>
          <a:r>
            <a:rPr lang="en-ID" sz="1200" b="0" i="0" kern="1200" dirty="0">
              <a:solidFill>
                <a:schemeClr val="tx1"/>
              </a:solidFill>
              <a:effectLst/>
              <a:latin typeface="Lato Light"/>
              <a:ea typeface="+mn-ea"/>
              <a:cs typeface="+mn-cs"/>
            </a:rPr>
            <a:t> protein </a:t>
          </a:r>
          <a:r>
            <a:rPr lang="en-ID" sz="1200" b="0" i="0" kern="1200" dirty="0" err="1">
              <a:solidFill>
                <a:schemeClr val="tx1"/>
              </a:solidFill>
              <a:effectLst/>
              <a:latin typeface="Lato Light"/>
              <a:ea typeface="+mn-ea"/>
              <a:cs typeface="+mn-cs"/>
            </a:rPr>
            <a:t>adalah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adalah</a:t>
          </a:r>
          <a:r>
            <a:rPr lang="en-ID" sz="1200" b="0"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asam</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urat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kolesterol</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meningkat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berat</a:t>
          </a:r>
          <a:r>
            <a:rPr lang="en-ID" sz="1200" b="1" i="0" kern="1200" dirty="0">
              <a:solidFill>
                <a:schemeClr val="tx1"/>
              </a:solidFill>
              <a:effectLst/>
              <a:latin typeface="Lato Light"/>
              <a:ea typeface="+mn-ea"/>
              <a:cs typeface="+mn-cs"/>
            </a:rPr>
            <a:t> badan naik, </a:t>
          </a:r>
          <a:r>
            <a:rPr lang="en-ID" sz="1200" b="1" i="0" kern="1200" dirty="0" err="1">
              <a:solidFill>
                <a:schemeClr val="tx1"/>
              </a:solidFill>
              <a:effectLst/>
              <a:latin typeface="Lato Light"/>
              <a:ea typeface="+mn-ea"/>
              <a:cs typeface="+mn-cs"/>
            </a:rPr>
            <a:t>gangguan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fungsi</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ginjal</a:t>
          </a:r>
          <a:r>
            <a:rPr lang="en-ID" sz="1200" b="1" i="0" kern="1200" dirty="0">
              <a:solidFill>
                <a:schemeClr val="tx1"/>
              </a:solidFill>
              <a:effectLst/>
              <a:latin typeface="Lato Light"/>
              <a:ea typeface="+mn-ea"/>
              <a:cs typeface="+mn-cs"/>
            </a:rPr>
            <a:t> dan </a:t>
          </a:r>
          <a:r>
            <a:rPr lang="en-ID" sz="1200" b="1" i="0" kern="1200" dirty="0" err="1">
              <a:solidFill>
                <a:schemeClr val="tx1"/>
              </a:solidFill>
              <a:effectLst/>
              <a:latin typeface="Lato Light"/>
              <a:ea typeface="+mn-ea"/>
              <a:cs typeface="+mn-cs"/>
            </a:rPr>
            <a:t>meningkatkan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resiko</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kanker</a:t>
          </a:r>
          <a:r>
            <a:rPr lang="en-ID" sz="1200" b="1" i="0" kern="1200" dirty="0">
              <a:solidFill>
                <a:schemeClr val="tx1"/>
              </a:solidFill>
              <a:effectLst/>
              <a:latin typeface="Lato Light"/>
              <a:ea typeface="+mn-ea"/>
              <a:cs typeface="+mn-cs"/>
            </a:rPr>
            <a:t>.</a:t>
          </a:r>
          <a:endParaRPr lang="en-ID" sz="1200" kern="1200" dirty="0"/>
        </a:p>
      </dsp:txBody>
      <dsp:txXfrm>
        <a:off x="2488012" y="720357"/>
        <a:ext cx="9624612" cy="654870"/>
      </dsp:txXfrm>
    </dsp:sp>
    <dsp:sp modelId="{0804B40B-8DBE-4A2E-80C8-F602297AB1E4}">
      <dsp:nvSpPr>
        <dsp:cNvPr id="0" name=""/>
        <dsp:cNvSpPr/>
      </dsp:nvSpPr>
      <dsp:spPr>
        <a:xfrm>
          <a:off x="65487" y="785844"/>
          <a:ext cx="2422524" cy="523896"/>
        </a:xfrm>
        <a:prstGeom prst="roundRect">
          <a:avLst>
            <a:gd name="adj" fmla="val 10000"/>
          </a:avLst>
        </a:prstGeom>
        <a:blipFill rotWithShape="1">
          <a:blip xmlns:r="http://schemas.openxmlformats.org/officeDocument/2006/relationships" r:embed="rId2"/>
          <a:srcRect/>
          <a:stretch>
            <a:fillRect t="-79000" b="-7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E55C813-22F1-4E52-A6F1-4A6E7BC19246}">
      <dsp:nvSpPr>
        <dsp:cNvPr id="0" name=""/>
        <dsp:cNvSpPr/>
      </dsp:nvSpPr>
      <dsp:spPr>
        <a:xfrm>
          <a:off x="0" y="1440714"/>
          <a:ext cx="12112625" cy="65487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1" i="0" kern="1200" dirty="0">
              <a:solidFill>
                <a:schemeClr val="tx1"/>
              </a:solidFill>
              <a:effectLst/>
              <a:latin typeface="Lato Light"/>
              <a:ea typeface="+mn-ea"/>
              <a:cs typeface="+mn-cs"/>
            </a:rPr>
            <a:t>Lemak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adalah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sumber</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energi</a:t>
          </a:r>
          <a:r>
            <a:rPr lang="en-ID" sz="1200" b="0" i="0" kern="1200" dirty="0">
              <a:solidFill>
                <a:schemeClr val="tx1"/>
              </a:solidFill>
              <a:effectLst/>
              <a:latin typeface="Lato Light"/>
              <a:ea typeface="+mn-ea"/>
              <a:cs typeface="+mn-cs"/>
            </a:rPr>
            <a:t> kaya yang </a:t>
          </a:r>
          <a:r>
            <a:rPr lang="en-ID" sz="1200" b="0" i="0" kern="1200" dirty="0" err="1">
              <a:solidFill>
                <a:schemeClr val="tx1"/>
              </a:solidFill>
              <a:effectLst/>
              <a:latin typeface="Lato Light"/>
              <a:ea typeface="+mn-ea"/>
              <a:cs typeface="+mn-cs"/>
            </a:rPr>
            <a:t>membantu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penyerapan</a:t>
          </a:r>
          <a:r>
            <a:rPr lang="en-ID" sz="1200" b="0" i="0" kern="1200" dirty="0">
              <a:solidFill>
                <a:schemeClr val="tx1"/>
              </a:solidFill>
              <a:effectLst/>
              <a:latin typeface="Lato Light"/>
              <a:ea typeface="+mn-ea"/>
              <a:cs typeface="+mn-cs"/>
            </a:rPr>
            <a:t> </a:t>
          </a:r>
          <a:r>
            <a:rPr lang="en-ID" sz="1200" b="1" i="0" kern="1200" dirty="0">
              <a:solidFill>
                <a:schemeClr val="tx1"/>
              </a:solidFill>
              <a:effectLst/>
              <a:latin typeface="Lato Light"/>
              <a:ea typeface="+mn-ea"/>
              <a:cs typeface="+mn-cs"/>
            </a:rPr>
            <a:t>Vitamin A, D, E, dan K dan </a:t>
          </a:r>
          <a:r>
            <a:rPr lang="en-ID" sz="1200" b="1" i="0" kern="1200" dirty="0" err="1">
              <a:solidFill>
                <a:schemeClr val="tx1"/>
              </a:solidFill>
              <a:effectLst/>
              <a:latin typeface="Lato Light"/>
              <a:ea typeface="+mn-ea"/>
              <a:cs typeface="+mn-cs"/>
            </a:rPr>
            <a:t>pembetukan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hormon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didalam</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tubuh</a:t>
          </a:r>
          <a:r>
            <a:rPr lang="en-ID" sz="1200" b="0" i="0" kern="1200" dirty="0">
              <a:solidFill>
                <a:schemeClr val="tx1"/>
              </a:solidFill>
              <a:effectLst/>
              <a:latin typeface="Lato Light"/>
              <a:ea typeface="+mn-ea"/>
              <a:cs typeface="+mn-cs"/>
            </a:rPr>
            <a:t>. </a:t>
          </a:r>
          <a:r>
            <a:rPr lang="en-ID" sz="1200" b="1" kern="1200" dirty="0"/>
            <a:t>Yang </a:t>
          </a:r>
          <a:r>
            <a:rPr lang="en-ID" sz="1200" b="1" kern="1200" dirty="0" err="1"/>
            <a:t>akan</a:t>
          </a:r>
          <a:r>
            <a:rPr lang="en-ID" sz="1200" b="1" kern="1200" dirty="0"/>
            <a:t> </a:t>
          </a:r>
          <a:r>
            <a:rPr lang="en-ID" sz="1200" b="1" kern="1200" dirty="0" err="1"/>
            <a:t>terjadi</a:t>
          </a:r>
          <a:r>
            <a:rPr lang="en-ID" sz="1200" b="1" kern="1200" dirty="0"/>
            <a:t> </a:t>
          </a:r>
          <a:r>
            <a:rPr lang="en-ID" sz="1200" b="1" kern="1200" dirty="0" err="1"/>
            <a:t>jika</a:t>
          </a:r>
          <a:r>
            <a:rPr lang="en-ID" sz="1200" b="1" kern="1200" dirty="0"/>
            <a:t> </a:t>
          </a:r>
          <a:r>
            <a:rPr lang="en-ID" sz="1200" b="1" kern="1200" dirty="0" err="1"/>
            <a:t>tubuh</a:t>
          </a:r>
          <a:r>
            <a:rPr lang="en-ID" sz="1200" b="1" kern="1200" dirty="0"/>
            <a:t> </a:t>
          </a:r>
          <a:r>
            <a:rPr lang="en-ID" sz="1200" b="1" kern="1200" dirty="0" err="1"/>
            <a:t>kelebihan</a:t>
          </a:r>
          <a:r>
            <a:rPr lang="en-ID" sz="1200" b="1" kern="1200" dirty="0"/>
            <a:t> lemak </a:t>
          </a:r>
          <a:r>
            <a:rPr lang="en-ID" sz="1200" b="1" kern="1200" dirty="0" err="1"/>
            <a:t>adalah</a:t>
          </a:r>
          <a:r>
            <a:rPr lang="en-ID" sz="1200" b="1" kern="1200" dirty="0"/>
            <a:t> </a:t>
          </a:r>
          <a:r>
            <a:rPr lang="en-ID" sz="1200" b="0" i="0" kern="1200" dirty="0" err="1">
              <a:solidFill>
                <a:schemeClr val="tx1"/>
              </a:solidFill>
              <a:effectLst/>
              <a:latin typeface="Lato Light"/>
              <a:ea typeface="+mn-ea"/>
              <a:cs typeface="+mn-cs"/>
            </a:rPr>
            <a:t>Meningkatkan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resiko</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kanker</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Obesitas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Sembelit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Kerusakan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dinding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arteri</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otak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Kolesterol</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tinggi</a:t>
          </a:r>
          <a:endParaRPr lang="en-ID" sz="1200" kern="1200" dirty="0"/>
        </a:p>
      </dsp:txBody>
      <dsp:txXfrm>
        <a:off x="2488012" y="1440714"/>
        <a:ext cx="9624612" cy="654870"/>
      </dsp:txXfrm>
    </dsp:sp>
    <dsp:sp modelId="{C156A509-2AEB-46C0-8F34-AC263797CAF0}">
      <dsp:nvSpPr>
        <dsp:cNvPr id="0" name=""/>
        <dsp:cNvSpPr/>
      </dsp:nvSpPr>
      <dsp:spPr>
        <a:xfrm>
          <a:off x="65487" y="1506201"/>
          <a:ext cx="2422524" cy="523896"/>
        </a:xfrm>
        <a:prstGeom prst="roundRect">
          <a:avLst>
            <a:gd name="adj" fmla="val 10000"/>
          </a:avLst>
        </a:prstGeom>
        <a:blipFill rotWithShape="1">
          <a:blip xmlns:r="http://schemas.openxmlformats.org/officeDocument/2006/relationships" r:embed="rId3"/>
          <a:srcRect/>
          <a:stretch>
            <a:fillRect t="-89000" b="-8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B1747C3-D886-4A1A-A5A7-E5A363F411D4}">
      <dsp:nvSpPr>
        <dsp:cNvPr id="0" name=""/>
        <dsp:cNvSpPr/>
      </dsp:nvSpPr>
      <dsp:spPr>
        <a:xfrm>
          <a:off x="0" y="2161072"/>
          <a:ext cx="12112625" cy="65487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1" i="0" kern="1200" dirty="0">
              <a:solidFill>
                <a:schemeClr val="tx1"/>
              </a:solidFill>
              <a:effectLst/>
              <a:latin typeface="Lato Light"/>
              <a:ea typeface="+mn-ea"/>
              <a:cs typeface="+mn-cs"/>
            </a:rPr>
            <a:t>Vitamin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sangat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penting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untuk</a:t>
          </a:r>
          <a:r>
            <a:rPr lang="en-ID" sz="1200" b="0"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metabolisme</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tubuh</a:t>
          </a:r>
          <a:r>
            <a:rPr lang="en-ID" sz="1200" b="1" i="0" kern="1200" dirty="0">
              <a:solidFill>
                <a:schemeClr val="tx1"/>
              </a:solidFill>
              <a:effectLst/>
              <a:latin typeface="Lato Light"/>
              <a:ea typeface="+mn-ea"/>
              <a:cs typeface="+mn-cs"/>
            </a:rPr>
            <a:t> dan </a:t>
          </a:r>
          <a:r>
            <a:rPr lang="en-ID" sz="1200" b="1" i="0" kern="1200" dirty="0" err="1">
              <a:solidFill>
                <a:schemeClr val="tx1"/>
              </a:solidFill>
              <a:effectLst/>
              <a:latin typeface="Lato Light"/>
              <a:ea typeface="+mn-ea"/>
              <a:cs typeface="+mn-cs"/>
            </a:rPr>
            <a:t>merawat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sel</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tubuh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Kekurangan</a:t>
          </a:r>
          <a:r>
            <a:rPr lang="en-ID" sz="1200" b="1" i="0" kern="1200" dirty="0">
              <a:solidFill>
                <a:schemeClr val="tx1"/>
              </a:solidFill>
              <a:effectLst/>
              <a:latin typeface="Lato Light"/>
              <a:ea typeface="+mn-ea"/>
              <a:cs typeface="+mn-cs"/>
            </a:rPr>
            <a:t> vitamin </a:t>
          </a:r>
          <a:r>
            <a:rPr lang="en-ID" sz="1200" b="0" i="0" kern="1200" dirty="0" err="1">
              <a:solidFill>
                <a:schemeClr val="tx1"/>
              </a:solidFill>
              <a:effectLst/>
              <a:latin typeface="Lato Light"/>
              <a:ea typeface="+mn-ea"/>
              <a:cs typeface="+mn-cs"/>
            </a:rPr>
            <a:t>bisa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menyebabkan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penyakit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mata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anemia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hipertensi</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penyakit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ginjal</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penuaan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dini</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eksim</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kanker</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batuk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pilek</a:t>
          </a:r>
          <a:r>
            <a:rPr lang="en-ID" sz="1200" b="1" i="0" kern="1200" dirty="0">
              <a:solidFill>
                <a:schemeClr val="tx1"/>
              </a:solidFill>
              <a:effectLst/>
              <a:latin typeface="Lato Light"/>
              <a:ea typeface="+mn-ea"/>
              <a:cs typeface="+mn-cs"/>
            </a:rPr>
            <a:t>, osteoporosis, </a:t>
          </a:r>
          <a:r>
            <a:rPr lang="en-ID" sz="1200" b="0" i="0" kern="1200" dirty="0">
              <a:solidFill>
                <a:schemeClr val="tx1"/>
              </a:solidFill>
              <a:effectLst/>
              <a:latin typeface="Lato Light"/>
              <a:ea typeface="+mn-ea"/>
              <a:cs typeface="+mn-cs"/>
            </a:rPr>
            <a:t>dan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sakit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ketika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haid</a:t>
          </a:r>
          <a:r>
            <a:rPr lang="en-ID" sz="1200" b="1" i="0" kern="1200" dirty="0">
              <a:solidFill>
                <a:schemeClr val="tx1"/>
              </a:solidFill>
              <a:effectLst/>
              <a:latin typeface="Lato Light"/>
              <a:ea typeface="+mn-ea"/>
              <a:cs typeface="+mn-cs"/>
            </a:rPr>
            <a:t>/</a:t>
          </a:r>
          <a:r>
            <a:rPr lang="en-ID" sz="1200" b="1" i="0" kern="1200" dirty="0" err="1">
              <a:solidFill>
                <a:schemeClr val="tx1"/>
              </a:solidFill>
              <a:effectLst/>
              <a:latin typeface="Lato Light"/>
              <a:ea typeface="+mn-ea"/>
              <a:cs typeface="+mn-cs"/>
            </a:rPr>
            <a:t>menstruasi</a:t>
          </a:r>
          <a:r>
            <a:rPr lang="en-ID" sz="1200" b="1" i="0" kern="1200" dirty="0">
              <a:solidFill>
                <a:schemeClr val="tx1"/>
              </a:solidFill>
              <a:effectLst/>
              <a:latin typeface="Lato Light"/>
              <a:ea typeface="+mn-ea"/>
              <a:cs typeface="+mn-cs"/>
            </a:rPr>
            <a:t>. </a:t>
          </a:r>
          <a:endParaRPr lang="en-ID" sz="1200" kern="1200" dirty="0"/>
        </a:p>
      </dsp:txBody>
      <dsp:txXfrm>
        <a:off x="2488012" y="2161072"/>
        <a:ext cx="9624612" cy="654870"/>
      </dsp:txXfrm>
    </dsp:sp>
    <dsp:sp modelId="{3049683C-FBE1-4CF8-8027-C566621EF51A}">
      <dsp:nvSpPr>
        <dsp:cNvPr id="0" name=""/>
        <dsp:cNvSpPr/>
      </dsp:nvSpPr>
      <dsp:spPr>
        <a:xfrm>
          <a:off x="65487" y="2226559"/>
          <a:ext cx="2422524" cy="523896"/>
        </a:xfrm>
        <a:prstGeom prst="roundRect">
          <a:avLst>
            <a:gd name="adj" fmla="val 10000"/>
          </a:avLst>
        </a:prstGeom>
        <a:blipFill rotWithShape="1">
          <a:blip xmlns:r="http://schemas.openxmlformats.org/officeDocument/2006/relationships" r:embed="rId4"/>
          <a:srcRect/>
          <a:stretch>
            <a:fillRect t="-104000" b="-10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7631E56-1797-48BA-AEE0-3A9ACC585F1E}">
      <dsp:nvSpPr>
        <dsp:cNvPr id="0" name=""/>
        <dsp:cNvSpPr/>
      </dsp:nvSpPr>
      <dsp:spPr>
        <a:xfrm>
          <a:off x="0" y="2881429"/>
          <a:ext cx="12112625" cy="65487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1" i="0" kern="1200" dirty="0">
              <a:solidFill>
                <a:schemeClr val="tx1"/>
              </a:solidFill>
              <a:effectLst/>
              <a:latin typeface="Lato Light"/>
              <a:ea typeface="+mn-ea"/>
              <a:cs typeface="+mn-cs"/>
            </a:rPr>
            <a:t>Mineral </a:t>
          </a:r>
          <a:r>
            <a:rPr lang="en-ID" sz="1200" b="0" i="0" kern="1200" dirty="0">
              <a:solidFill>
                <a:schemeClr val="tx1"/>
              </a:solidFill>
              <a:effectLst/>
              <a:latin typeface="Lato Light"/>
              <a:ea typeface="+mn-ea"/>
              <a:cs typeface="+mn-cs"/>
            </a:rPr>
            <a:t>juga </a:t>
          </a:r>
          <a:r>
            <a:rPr lang="en-ID" sz="1200" b="0" i="0" kern="1200" dirty="0" err="1">
              <a:solidFill>
                <a:schemeClr val="tx1"/>
              </a:solidFill>
              <a:effectLst/>
              <a:latin typeface="Lato Light"/>
              <a:ea typeface="+mn-ea"/>
              <a:cs typeface="+mn-cs"/>
            </a:rPr>
            <a:t>sangat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penting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untuk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pertumbuhan</a:t>
          </a:r>
          <a:r>
            <a:rPr lang="en-ID" sz="1200" b="1" i="0" kern="1200" dirty="0">
              <a:solidFill>
                <a:schemeClr val="tx1"/>
              </a:solidFill>
              <a:effectLst/>
              <a:latin typeface="Lato Light"/>
              <a:ea typeface="+mn-ea"/>
              <a:cs typeface="+mn-cs"/>
            </a:rPr>
            <a:t> dan proses </a:t>
          </a:r>
          <a:r>
            <a:rPr lang="en-ID" sz="1200" b="1" i="0" kern="1200" dirty="0" err="1">
              <a:solidFill>
                <a:schemeClr val="tx1"/>
              </a:solidFill>
              <a:effectLst/>
              <a:latin typeface="Lato Light"/>
              <a:ea typeface="+mn-ea"/>
              <a:cs typeface="+mn-cs"/>
            </a:rPr>
            <a:t>metabolisme</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dalam</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sel</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tubuh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kita</a:t>
          </a:r>
          <a:r>
            <a:rPr lang="en-ID" sz="1200" b="1"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Kekurangan</a:t>
          </a:r>
          <a:r>
            <a:rPr lang="en-ID" sz="1200" b="0" i="0" kern="1200" dirty="0">
              <a:solidFill>
                <a:schemeClr val="tx1"/>
              </a:solidFill>
              <a:effectLst/>
              <a:latin typeface="Lato Light"/>
              <a:ea typeface="+mn-ea"/>
              <a:cs typeface="+mn-cs"/>
            </a:rPr>
            <a:t> mineral </a:t>
          </a:r>
          <a:r>
            <a:rPr lang="en-ID" sz="1200" b="0" i="0" kern="1200" dirty="0" err="1">
              <a:solidFill>
                <a:schemeClr val="tx1"/>
              </a:solidFill>
              <a:effectLst/>
              <a:latin typeface="Lato Light"/>
              <a:ea typeface="+mn-ea"/>
              <a:cs typeface="+mn-cs"/>
            </a:rPr>
            <a:t>dapat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menyebabkan</a:t>
          </a:r>
          <a:r>
            <a:rPr lang="en-ID" sz="1200" b="0"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banyak</a:t>
          </a:r>
          <a:r>
            <a:rPr lang="en-ID" sz="1200" b="1" i="0" kern="1200" dirty="0">
              <a:solidFill>
                <a:schemeClr val="tx1"/>
              </a:solidFill>
              <a:effectLst/>
              <a:latin typeface="Lato Light"/>
              <a:ea typeface="+mn-ea"/>
              <a:cs typeface="+mn-cs"/>
            </a:rPr>
            <a:t> proses </a:t>
          </a:r>
          <a:r>
            <a:rPr lang="en-ID" sz="1200" b="1" i="0" kern="1200" dirty="0" err="1">
              <a:solidFill>
                <a:schemeClr val="tx1"/>
              </a:solidFill>
              <a:effectLst/>
              <a:latin typeface="Lato Light"/>
              <a:ea typeface="+mn-ea"/>
              <a:cs typeface="+mn-cs"/>
            </a:rPr>
            <a:t>metabolisme</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tubuh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terganggu</a:t>
          </a:r>
          <a:r>
            <a:rPr lang="en-ID" sz="1200" b="1" i="0" kern="1200" dirty="0">
              <a:solidFill>
                <a:schemeClr val="tx1"/>
              </a:solidFill>
              <a:effectLst/>
              <a:latin typeface="Lato Light"/>
              <a:ea typeface="+mn-ea"/>
              <a:cs typeface="+mn-cs"/>
            </a:rPr>
            <a:t> dan </a:t>
          </a:r>
          <a:r>
            <a:rPr lang="en-ID" sz="1200" b="1" i="0" kern="1200" dirty="0" err="1">
              <a:solidFill>
                <a:schemeClr val="tx1"/>
              </a:solidFill>
              <a:effectLst/>
              <a:latin typeface="Lato Light"/>
              <a:ea typeface="+mn-ea"/>
              <a:cs typeface="+mn-cs"/>
            </a:rPr>
            <a:t>timbul</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masalah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kesehatan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seperti</a:t>
          </a:r>
          <a:r>
            <a:rPr lang="en-ID" sz="1200" b="1" i="0" kern="1200" dirty="0">
              <a:solidFill>
                <a:schemeClr val="tx1"/>
              </a:solidFill>
              <a:effectLst/>
              <a:latin typeface="Lato Light"/>
              <a:ea typeface="+mn-ea"/>
              <a:cs typeface="+mn-cs"/>
            </a:rPr>
            <a:t> osteoporosis, </a:t>
          </a:r>
          <a:r>
            <a:rPr lang="en-ID" sz="1200" b="1" i="0" kern="1200" dirty="0" err="1">
              <a:solidFill>
                <a:schemeClr val="tx1"/>
              </a:solidFill>
              <a:effectLst/>
              <a:latin typeface="Lato Light"/>
              <a:ea typeface="+mn-ea"/>
              <a:cs typeface="+mn-cs"/>
            </a:rPr>
            <a:t>anemia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mudah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lelah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kulit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kering</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rambut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rontok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hingga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masalah</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keseimbangan</a:t>
          </a:r>
          <a:r>
            <a:rPr lang="en-ID" sz="1200" b="1" i="0" kern="1200" dirty="0">
              <a:solidFill>
                <a:schemeClr val="tx1"/>
              </a:solidFill>
              <a:effectLst/>
              <a:latin typeface="Lato Light"/>
              <a:ea typeface="+mn-ea"/>
              <a:cs typeface="+mn-cs"/>
            </a:rPr>
            <a:t> hormonal</a:t>
          </a:r>
          <a:r>
            <a:rPr lang="en-ID" sz="1200" b="0" i="0" kern="1200" dirty="0">
              <a:solidFill>
                <a:schemeClr val="tx1"/>
              </a:solidFill>
              <a:effectLst/>
              <a:latin typeface="Lato Light"/>
              <a:ea typeface="+mn-ea"/>
              <a:cs typeface="+mn-cs"/>
            </a:rPr>
            <a:t>.</a:t>
          </a:r>
          <a:endParaRPr lang="en-ID" sz="1200" kern="1200" dirty="0"/>
        </a:p>
      </dsp:txBody>
      <dsp:txXfrm>
        <a:off x="2488012" y="2881429"/>
        <a:ext cx="9624612" cy="654870"/>
      </dsp:txXfrm>
    </dsp:sp>
    <dsp:sp modelId="{D612D8DF-417F-4BF8-9BEA-0C09F09784C2}">
      <dsp:nvSpPr>
        <dsp:cNvPr id="0" name=""/>
        <dsp:cNvSpPr/>
      </dsp:nvSpPr>
      <dsp:spPr>
        <a:xfrm>
          <a:off x="65487" y="2946916"/>
          <a:ext cx="2422524" cy="523896"/>
        </a:xfrm>
        <a:prstGeom prst="roundRect">
          <a:avLst>
            <a:gd name="adj" fmla="val 10000"/>
          </a:avLst>
        </a:prstGeom>
        <a:blipFill rotWithShape="1">
          <a:blip xmlns:r="http://schemas.openxmlformats.org/officeDocument/2006/relationships" r:embed="rId5"/>
          <a:srcRect/>
          <a:stretch>
            <a:fillRect t="-92000" b="-9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7AF3755-9BF9-48FA-9DE9-0977AE6F121F}">
      <dsp:nvSpPr>
        <dsp:cNvPr id="0" name=""/>
        <dsp:cNvSpPr/>
      </dsp:nvSpPr>
      <dsp:spPr>
        <a:xfrm>
          <a:off x="0" y="3601787"/>
          <a:ext cx="12112625" cy="65487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1" i="0" kern="1200" dirty="0" err="1">
              <a:solidFill>
                <a:schemeClr val="tx1"/>
              </a:solidFill>
              <a:effectLst/>
              <a:latin typeface="Lato Light"/>
              <a:ea typeface="+mn-ea"/>
              <a:cs typeface="+mn-cs"/>
            </a:rPr>
            <a:t>Serat</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Makanan</a:t>
          </a:r>
          <a:r>
            <a:rPr lang="en-ID" sz="1200" b="1" i="0" kern="1200" dirty="0">
              <a:solidFill>
                <a:schemeClr val="tx1"/>
              </a:solidFill>
              <a:effectLst/>
              <a:latin typeface="Lato Light"/>
              <a:ea typeface="+mn-ea"/>
              <a:cs typeface="+mn-cs"/>
            </a:rPr>
            <a:t> (</a:t>
          </a:r>
          <a:r>
            <a:rPr lang="en-ID" sz="1200" b="1" i="1" kern="1200" dirty="0">
              <a:solidFill>
                <a:schemeClr val="tx1"/>
              </a:solidFill>
              <a:effectLst/>
              <a:latin typeface="Lato Light"/>
              <a:ea typeface="+mn-ea"/>
              <a:cs typeface="+mn-cs"/>
            </a:rPr>
            <a:t>dietary </a:t>
          </a:r>
          <a:r>
            <a:rPr lang="en-ID" sz="1200" b="1" i="1" kern="1200" dirty="0" err="1">
              <a:solidFill>
                <a:schemeClr val="tx1"/>
              </a:solidFill>
              <a:effectLst/>
              <a:latin typeface="Lato Light"/>
              <a:ea typeface="+mn-ea"/>
              <a:cs typeface="+mn-cs"/>
            </a:rPr>
            <a:t>fiber</a:t>
          </a:r>
          <a:r>
            <a:rPr lang="en-ID" sz="1200" b="1" i="1" kern="1200" dirty="0">
              <a:solidFill>
                <a:schemeClr val="tx1"/>
              </a:solidFill>
              <a:effectLst/>
              <a:latin typeface="Lato Light"/>
              <a:ea typeface="+mn-ea"/>
              <a:cs typeface="+mn-cs"/>
            </a:rPr>
            <a:t>) </a:t>
          </a:r>
          <a:r>
            <a:rPr lang="en-ID" sz="1200" b="0"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membantu</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penyerapan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nutrisi</a:t>
          </a:r>
          <a:r>
            <a:rPr lang="en-ID" sz="1200" b="1" i="0" kern="1200" dirty="0">
              <a:solidFill>
                <a:schemeClr val="tx1"/>
              </a:solidFill>
              <a:effectLst/>
              <a:latin typeface="Lato Light"/>
              <a:ea typeface="+mn-ea"/>
              <a:cs typeface="+mn-cs"/>
            </a:rPr>
            <a:t> di </a:t>
          </a:r>
          <a:r>
            <a:rPr lang="en-ID" sz="1200" b="1" i="0" kern="1200" dirty="0" err="1">
              <a:solidFill>
                <a:schemeClr val="tx1"/>
              </a:solidFill>
              <a:effectLst/>
              <a:latin typeface="Lato Light"/>
              <a:ea typeface="+mn-ea"/>
              <a:cs typeface="+mn-cs"/>
            </a:rPr>
            <a:t>usus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menjaga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aktifitas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usus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tetap</a:t>
          </a:r>
          <a:r>
            <a:rPr lang="en-ID" sz="1200" b="0" i="0" kern="1200" dirty="0">
              <a:solidFill>
                <a:schemeClr val="tx1"/>
              </a:solidFill>
              <a:effectLst/>
              <a:latin typeface="Lato Light"/>
              <a:ea typeface="+mn-ea"/>
              <a:cs typeface="+mn-cs"/>
            </a:rPr>
            <a:t> optimal, </a:t>
          </a:r>
          <a:r>
            <a:rPr lang="en-ID" sz="1200" b="0" i="0" kern="1200" dirty="0" err="1">
              <a:solidFill>
                <a:schemeClr val="tx1"/>
              </a:solidFill>
              <a:effectLst/>
              <a:latin typeface="Lato Light"/>
              <a:ea typeface="+mn-ea"/>
              <a:cs typeface="+mn-cs"/>
            </a:rPr>
            <a:t>mengendalikan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imunitas</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keseimbangan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bakteri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usus</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melindungi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sel-sel</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tubuh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sehingga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mencegah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konstipasi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ambeien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penyakit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hati</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kanker</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usus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besar</a:t>
          </a:r>
          <a:r>
            <a:rPr lang="en-ID" sz="1200" b="0" i="0" kern="1200" dirty="0">
              <a:solidFill>
                <a:schemeClr val="tx1"/>
              </a:solidFill>
              <a:effectLst/>
              <a:latin typeface="Lato Light"/>
              <a:ea typeface="+mn-ea"/>
              <a:cs typeface="+mn-cs"/>
            </a:rPr>
            <a:t>.</a:t>
          </a:r>
          <a:endParaRPr lang="en-ID" sz="1200" kern="1200" dirty="0"/>
        </a:p>
      </dsp:txBody>
      <dsp:txXfrm>
        <a:off x="2488012" y="3601787"/>
        <a:ext cx="9624612" cy="654870"/>
      </dsp:txXfrm>
    </dsp:sp>
    <dsp:sp modelId="{22F01EEC-96C8-4437-86ED-2EA665C15622}">
      <dsp:nvSpPr>
        <dsp:cNvPr id="0" name=""/>
        <dsp:cNvSpPr/>
      </dsp:nvSpPr>
      <dsp:spPr>
        <a:xfrm>
          <a:off x="65487" y="3667274"/>
          <a:ext cx="2422524" cy="523896"/>
        </a:xfrm>
        <a:prstGeom prst="roundRect">
          <a:avLst>
            <a:gd name="adj" fmla="val 10000"/>
          </a:avLst>
        </a:prstGeom>
        <a:blipFill rotWithShape="1">
          <a:blip xmlns:r="http://schemas.openxmlformats.org/officeDocument/2006/relationships" r:embed="rId6"/>
          <a:srcRect/>
          <a:stretch>
            <a:fillRect t="-123000" b="-12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E5B61AD-9164-42DA-836A-1A0C9C1E5623}">
      <dsp:nvSpPr>
        <dsp:cNvPr id="0" name=""/>
        <dsp:cNvSpPr/>
      </dsp:nvSpPr>
      <dsp:spPr>
        <a:xfrm>
          <a:off x="0" y="4307914"/>
          <a:ext cx="12112625" cy="65487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ID" sz="1200" b="0" i="0" kern="1200" dirty="0" err="1">
              <a:solidFill>
                <a:schemeClr val="tx1"/>
              </a:solidFill>
              <a:effectLst/>
              <a:latin typeface="Lato Light"/>
              <a:ea typeface="+mn-ea"/>
              <a:cs typeface="+mn-cs"/>
            </a:rPr>
            <a:t>Kandungan</a:t>
          </a:r>
          <a:r>
            <a:rPr lang="en-ID" sz="1200" b="0" i="0" kern="1200" dirty="0">
              <a:solidFill>
                <a:schemeClr val="tx1"/>
              </a:solidFill>
              <a:effectLst/>
              <a:latin typeface="Lato Light"/>
              <a:ea typeface="+mn-ea"/>
              <a:cs typeface="+mn-cs"/>
            </a:rPr>
            <a:t> </a:t>
          </a:r>
          <a:r>
            <a:rPr lang="en-ID" sz="1200" b="1" i="0" kern="1200" dirty="0">
              <a:solidFill>
                <a:schemeClr val="tx1"/>
              </a:solidFill>
              <a:effectLst/>
              <a:latin typeface="Lato Light"/>
              <a:ea typeface="+mn-ea"/>
              <a:cs typeface="+mn-cs"/>
            </a:rPr>
            <a:t>Air</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dalam</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tubuh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berkurang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lewat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pencernaan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pernapasan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keringat</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urin</a:t>
          </a:r>
          <a:r>
            <a:rPr lang="en-ID" sz="1200" b="0"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Kekurangan</a:t>
          </a:r>
          <a:r>
            <a:rPr lang="en-ID" sz="1200" b="1" i="0" kern="1200" dirty="0">
              <a:solidFill>
                <a:schemeClr val="tx1"/>
              </a:solidFill>
              <a:effectLst/>
              <a:latin typeface="Lato Light"/>
              <a:ea typeface="+mn-ea"/>
              <a:cs typeface="+mn-cs"/>
            </a:rPr>
            <a:t> air</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bisa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menyebabkan</a:t>
          </a:r>
          <a:r>
            <a:rPr lang="en-ID" sz="1200" b="0"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gangguan</a:t>
          </a:r>
          <a:r>
            <a:rPr lang="en-ID" sz="1200" b="1" i="0" kern="1200" dirty="0">
              <a:solidFill>
                <a:schemeClr val="tx1"/>
              </a:solidFill>
              <a:effectLst/>
              <a:latin typeface="Lato Light"/>
              <a:ea typeface="+mn-ea"/>
              <a:cs typeface="+mn-cs"/>
            </a:rPr>
            <a:t> dan </a:t>
          </a:r>
          <a:r>
            <a:rPr lang="en-ID" sz="1200" b="1" i="0" kern="1200" dirty="0" err="1">
              <a:solidFill>
                <a:schemeClr val="tx1"/>
              </a:solidFill>
              <a:effectLst/>
              <a:latin typeface="Lato Light"/>
              <a:ea typeface="+mn-ea"/>
              <a:cs typeface="+mn-cs"/>
            </a:rPr>
            <a:t>kerusakan</a:t>
          </a:r>
          <a:r>
            <a:rPr lang="en-ID" sz="1200" b="1" i="0" kern="1200" dirty="0">
              <a:solidFill>
                <a:schemeClr val="tx1"/>
              </a:solidFill>
              <a:effectLst/>
              <a:latin typeface="Lato Light"/>
              <a:ea typeface="+mn-ea"/>
              <a:cs typeface="+mn-cs"/>
            </a:rPr>
            <a:t> pada </a:t>
          </a:r>
          <a:r>
            <a:rPr lang="en-ID" sz="1200" b="1" i="0" kern="1200" dirty="0" err="1">
              <a:solidFill>
                <a:schemeClr val="tx1"/>
              </a:solidFill>
              <a:effectLst/>
              <a:latin typeface="Lato Light"/>
              <a:ea typeface="+mn-ea"/>
              <a:cs typeface="+mn-cs"/>
            </a:rPr>
            <a:t>banyak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sel</a:t>
          </a:r>
          <a:r>
            <a:rPr lang="en-ID" sz="1200" b="1" i="0" kern="1200" dirty="0">
              <a:solidFill>
                <a:schemeClr val="tx1"/>
              </a:solidFill>
              <a:effectLst/>
              <a:latin typeface="Lato Light"/>
              <a:ea typeface="+mn-ea"/>
              <a:cs typeface="+mn-cs"/>
            </a:rPr>
            <a:t> dan organ </a:t>
          </a:r>
          <a:r>
            <a:rPr lang="en-ID" sz="1200" b="1" i="0" kern="1200" dirty="0" err="1">
              <a:solidFill>
                <a:schemeClr val="tx1"/>
              </a:solidFill>
              <a:effectLst/>
              <a:latin typeface="Lato Light"/>
              <a:ea typeface="+mn-ea"/>
              <a:cs typeface="+mn-cs"/>
            </a:rPr>
            <a:t>seperti</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otak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mata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darah</a:t>
          </a:r>
          <a:r>
            <a:rPr lang="en-ID" sz="1200" b="1" i="0" kern="1200" dirty="0">
              <a:solidFill>
                <a:schemeClr val="tx1"/>
              </a:solidFill>
              <a:effectLst/>
              <a:latin typeface="Lato Light"/>
              <a:ea typeface="+mn-ea"/>
              <a:cs typeface="+mn-cs"/>
            </a:rPr>
            <a:t>, dan </a:t>
          </a:r>
          <a:r>
            <a:rPr lang="en-ID" sz="1200" b="1" i="0" kern="1200" dirty="0" err="1">
              <a:solidFill>
                <a:schemeClr val="tx1"/>
              </a:solidFill>
              <a:effectLst/>
              <a:latin typeface="Lato Light"/>
              <a:ea typeface="+mn-ea"/>
              <a:cs typeface="+mn-cs"/>
            </a:rPr>
            <a:t>saluran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pencernaan</a:t>
          </a:r>
          <a:r>
            <a:rPr lang="en-ID" sz="1200" b="0" i="0" kern="1200" dirty="0">
              <a:solidFill>
                <a:schemeClr val="tx1"/>
              </a:solidFill>
              <a:effectLst/>
              <a:latin typeface="Lato Light"/>
              <a:ea typeface="+mn-ea"/>
              <a:cs typeface="+mn-cs"/>
            </a:rPr>
            <a:t>. </a:t>
          </a:r>
          <a:endParaRPr lang="en-ID" sz="1200" kern="1200" dirty="0"/>
        </a:p>
      </dsp:txBody>
      <dsp:txXfrm>
        <a:off x="2488012" y="4307914"/>
        <a:ext cx="9624612" cy="654870"/>
      </dsp:txXfrm>
    </dsp:sp>
    <dsp:sp modelId="{BA22CF86-147F-44AC-9E8F-B7FCC0472B89}">
      <dsp:nvSpPr>
        <dsp:cNvPr id="0" name=""/>
        <dsp:cNvSpPr/>
      </dsp:nvSpPr>
      <dsp:spPr>
        <a:xfrm>
          <a:off x="65487" y="4387631"/>
          <a:ext cx="2422524" cy="523896"/>
        </a:xfrm>
        <a:prstGeom prst="roundRect">
          <a:avLst>
            <a:gd name="adj" fmla="val 10000"/>
          </a:avLst>
        </a:prstGeom>
        <a:blipFill rotWithShape="1">
          <a:blip xmlns:r="http://schemas.openxmlformats.org/officeDocument/2006/relationships" r:embed="rId7"/>
          <a:srcRect/>
          <a:stretch>
            <a:fillRect t="-104000" b="-10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E623-F7A2-4D98-B50C-FE6814975137}">
      <dsp:nvSpPr>
        <dsp:cNvPr id="0" name=""/>
        <dsp:cNvSpPr/>
      </dsp:nvSpPr>
      <dsp:spPr>
        <a:xfrm>
          <a:off x="0" y="0"/>
          <a:ext cx="12191992" cy="1158615"/>
        </a:xfrm>
        <a:prstGeom prst="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Tx/>
            <a:buSzTx/>
            <a:buFontTx/>
            <a:buNone/>
          </a:pPr>
          <a:r>
            <a:rPr lang="en-ID" sz="2000" b="1" kern="1200" dirty="0">
              <a:solidFill>
                <a:schemeClr val="tx1"/>
              </a:solidFill>
              <a:effectLst/>
              <a:latin typeface="Lato Light"/>
              <a:ea typeface="+mn-ea"/>
              <a:cs typeface="+mn-cs"/>
            </a:rPr>
            <a:t>K</a:t>
          </a:r>
          <a:r>
            <a:rPr lang="id-ID" sz="2000" b="1" kern="1200" dirty="0">
              <a:solidFill>
                <a:schemeClr val="tx1"/>
              </a:solidFill>
              <a:effectLst/>
              <a:latin typeface="Lato Light"/>
              <a:ea typeface="+mn-ea"/>
              <a:cs typeface="+mn-cs"/>
            </a:rPr>
            <a:t>ontaminasi makanan </a:t>
          </a:r>
          <a:r>
            <a:rPr lang="id-ID" sz="1600" kern="1200" dirty="0">
              <a:solidFill>
                <a:schemeClr val="tx1"/>
              </a:solidFill>
              <a:effectLst/>
              <a:latin typeface="Lato Light"/>
              <a:ea typeface="+mn-ea"/>
              <a:cs typeface="+mn-cs"/>
            </a:rPr>
            <a:t>adalah terdapatnya bahan atau organisme berbahaya dalam makanan secara tidak sengaja</a:t>
          </a:r>
          <a:r>
            <a:rPr lang="en-ID" sz="1600" kern="1200" dirty="0">
              <a:solidFill>
                <a:schemeClr val="tx1"/>
              </a:solidFill>
              <a:effectLst/>
              <a:latin typeface="Lato Light"/>
              <a:ea typeface="+mn-ea"/>
              <a:cs typeface="+mn-cs"/>
            </a:rPr>
            <a:t>.</a:t>
          </a:r>
          <a:r>
            <a:rPr lang="id-ID" sz="1600" kern="1200" dirty="0">
              <a:solidFill>
                <a:schemeClr val="tx1"/>
              </a:solidFill>
              <a:effectLst/>
              <a:latin typeface="Lato Light"/>
              <a:ea typeface="+mn-ea"/>
              <a:cs typeface="+mn-cs"/>
            </a:rPr>
            <a:t> Bahan atau organisme berbahaya tersebut disebut kontaminan</a:t>
          </a:r>
          <a:r>
            <a:rPr lang="en-ID" sz="1600" kern="1200" dirty="0">
              <a:solidFill>
                <a:schemeClr val="tx1"/>
              </a:solidFill>
              <a:effectLst/>
              <a:latin typeface="Lato Light"/>
              <a:ea typeface="+mn-ea"/>
              <a:cs typeface="+mn-cs"/>
            </a:rPr>
            <a:t>.</a:t>
          </a:r>
          <a:r>
            <a:rPr lang="id-ID" sz="1600" kern="1200" dirty="0">
              <a:solidFill>
                <a:schemeClr val="tx1"/>
              </a:solidFill>
              <a:effectLst/>
              <a:latin typeface="Lato Light"/>
              <a:ea typeface="+mn-ea"/>
              <a:cs typeface="+mn-cs"/>
            </a:rPr>
            <a:t> Keberadaan kontaminan dalam makanan kadang </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kadang hanya mengakibatkan penurunan nilai estetis dari makanan</a:t>
          </a:r>
          <a:r>
            <a:rPr lang="en-ID" sz="1600" kern="1200" dirty="0">
              <a:solidFill>
                <a:schemeClr val="tx1"/>
              </a:solidFill>
              <a:effectLst/>
              <a:latin typeface="Lato Light"/>
              <a:ea typeface="+mn-ea"/>
              <a:cs typeface="+mn-cs"/>
            </a:rPr>
            <a:t>.</a:t>
          </a:r>
          <a:r>
            <a:rPr lang="id-ID" sz="1600" kern="1200" dirty="0">
              <a:solidFill>
                <a:schemeClr val="tx1"/>
              </a:solidFill>
              <a:effectLst/>
              <a:latin typeface="Lato Light"/>
              <a:ea typeface="+mn-ea"/>
              <a:cs typeface="+mn-cs"/>
            </a:rPr>
            <a:t> </a:t>
          </a:r>
          <a:r>
            <a:rPr lang="en-ID" sz="1600" kern="1200" dirty="0" err="1">
              <a:solidFill>
                <a:schemeClr val="tx1"/>
              </a:solidFill>
              <a:effectLst/>
              <a:latin typeface="Lato Light"/>
              <a:ea typeface="+mn-ea"/>
              <a:cs typeface="+mn-cs"/>
            </a:rPr>
            <a:t>namun</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dapat pula menimbulkan efek yang lebih merugikan seperti sakit bahkan kematian</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 bagi orang yang mengkonsumsi makanan yang terkontaminasi. </a:t>
          </a:r>
          <a:endParaRPr lang="en-ID" sz="1600" kern="1200" dirty="0"/>
        </a:p>
      </dsp:txBody>
      <dsp:txXfrm>
        <a:off x="0" y="0"/>
        <a:ext cx="12191992" cy="1158615"/>
      </dsp:txXfrm>
    </dsp:sp>
    <dsp:sp modelId="{C18E068E-2E62-4217-9C6B-1325A8AEC1EC}">
      <dsp:nvSpPr>
        <dsp:cNvPr id="0" name=""/>
        <dsp:cNvSpPr/>
      </dsp:nvSpPr>
      <dsp:spPr>
        <a:xfrm>
          <a:off x="3" y="1185852"/>
          <a:ext cx="12191992" cy="2509305"/>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kern="1200" dirty="0">
              <a:solidFill>
                <a:schemeClr val="tx1"/>
              </a:solidFill>
              <a:effectLst/>
              <a:latin typeface="Lato Light"/>
              <a:ea typeface="+mn-ea"/>
              <a:cs typeface="+mn-cs"/>
            </a:rPr>
            <a:t>Terdapatnya kontaminan dalam makanan dapat berlangsung melalui 2 cara, yaitu </a:t>
          </a:r>
          <a:r>
            <a:rPr lang="id-ID" sz="1600" b="1" kern="1200" dirty="0">
              <a:solidFill>
                <a:schemeClr val="tx1"/>
              </a:solidFill>
              <a:effectLst/>
              <a:latin typeface="Lato Light"/>
              <a:ea typeface="+mn-ea"/>
              <a:cs typeface="+mn-cs"/>
            </a:rPr>
            <a:t>kontaminasi</a:t>
          </a:r>
          <a:r>
            <a:rPr lang="en-ID" sz="1600" b="1" kern="1200" dirty="0">
              <a:solidFill>
                <a:schemeClr val="tx1"/>
              </a:solidFill>
              <a:effectLst/>
              <a:latin typeface="Lato Light"/>
              <a:ea typeface="+mn-ea"/>
              <a:cs typeface="+mn-cs"/>
            </a:rPr>
            <a:t> </a:t>
          </a:r>
          <a:r>
            <a:rPr lang="en-ID" sz="1600" b="1" kern="1200" dirty="0" err="1">
              <a:solidFill>
                <a:schemeClr val="tx1"/>
              </a:solidFill>
              <a:effectLst/>
              <a:latin typeface="Lato Light"/>
              <a:ea typeface="+mn-ea"/>
              <a:cs typeface="+mn-cs"/>
            </a:rPr>
            <a:t>langsung</a:t>
          </a:r>
          <a:r>
            <a:rPr lang="en-ID" sz="1600" b="1" kern="1200" dirty="0">
              <a:solidFill>
                <a:schemeClr val="tx1"/>
              </a:solidFill>
              <a:effectLst/>
              <a:latin typeface="Lato Light"/>
              <a:ea typeface="+mn-ea"/>
              <a:cs typeface="+mn-cs"/>
            </a:rPr>
            <a:t> dan </a:t>
          </a:r>
          <a:r>
            <a:rPr lang="en-ID" sz="1600" b="1" kern="1200" dirty="0" err="1">
              <a:solidFill>
                <a:schemeClr val="tx1"/>
              </a:solidFill>
              <a:effectLst/>
              <a:latin typeface="Lato Light"/>
              <a:ea typeface="+mn-ea"/>
              <a:cs typeface="+mn-cs"/>
            </a:rPr>
            <a:t>kontaminan</a:t>
          </a:r>
          <a:r>
            <a:rPr lang="id-ID" sz="1600" b="1" kern="1200" dirty="0">
              <a:solidFill>
                <a:schemeClr val="tx1"/>
              </a:solidFill>
              <a:effectLst/>
              <a:latin typeface="Lato Light"/>
              <a:ea typeface="+mn-ea"/>
              <a:cs typeface="+mn-cs"/>
            </a:rPr>
            <a:t> silang</a:t>
          </a:r>
          <a:r>
            <a:rPr lang="en-ID" sz="1600" kern="1200" dirty="0">
              <a:solidFill>
                <a:schemeClr val="tx1"/>
              </a:solidFill>
              <a:effectLst/>
              <a:latin typeface="Lato Light"/>
              <a:ea typeface="+mn-ea"/>
              <a:cs typeface="+mn-cs"/>
            </a:rPr>
            <a:t>.</a:t>
          </a:r>
        </a:p>
        <a:p>
          <a:pPr marL="0" lvl="0" indent="0" algn="ctr" defTabSz="711200">
            <a:lnSpc>
              <a:spcPct val="90000"/>
            </a:lnSpc>
            <a:spcBef>
              <a:spcPct val="0"/>
            </a:spcBef>
            <a:spcAft>
              <a:spcPct val="35000"/>
            </a:spcAft>
            <a:buNone/>
          </a:pPr>
          <a:r>
            <a:rPr lang="en-ID" sz="1800" b="1" kern="1200" dirty="0">
              <a:solidFill>
                <a:schemeClr val="tx1"/>
              </a:solidFill>
              <a:effectLst/>
              <a:latin typeface="Lato Light"/>
              <a:ea typeface="+mn-ea"/>
              <a:cs typeface="+mn-cs"/>
            </a:rPr>
            <a:t>1. </a:t>
          </a:r>
          <a:r>
            <a:rPr lang="id-ID" sz="1800" b="1" kern="1200" dirty="0">
              <a:solidFill>
                <a:schemeClr val="tx1"/>
              </a:solidFill>
              <a:effectLst/>
              <a:latin typeface="Lato Light"/>
              <a:ea typeface="+mn-ea"/>
              <a:cs typeface="+mn-cs"/>
            </a:rPr>
            <a:t>Kontaminasi langsung </a:t>
          </a:r>
          <a:r>
            <a:rPr lang="id-ID" sz="1600" kern="1200" dirty="0">
              <a:solidFill>
                <a:schemeClr val="tx1"/>
              </a:solidFill>
              <a:effectLst/>
              <a:latin typeface="Lato Light"/>
              <a:ea typeface="+mn-ea"/>
              <a:cs typeface="+mn-cs"/>
            </a:rPr>
            <a:t>adalah kontaminasi yang terjadi pada bahan makanan mentah</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baik tanaman ataupun hewan yang diperoleh dari tempat hidup asal bahan makanan tersebut</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Contoh kontaminasi </a:t>
          </a:r>
          <a:r>
            <a:rPr lang="en-ID" sz="1600" kern="1200" dirty="0">
              <a:solidFill>
                <a:schemeClr val="tx1"/>
              </a:solidFill>
              <a:effectLst/>
              <a:latin typeface="Lato Light"/>
              <a:ea typeface="+mn-ea"/>
              <a:cs typeface="+mn-cs"/>
            </a:rPr>
            <a:t> pada </a:t>
          </a:r>
          <a:r>
            <a:rPr lang="en-ID" sz="1600" kern="1200" dirty="0" err="1">
              <a:solidFill>
                <a:schemeClr val="tx1"/>
              </a:solidFill>
              <a:effectLst/>
              <a:latin typeface="Lato Light"/>
              <a:ea typeface="+mn-ea"/>
              <a:cs typeface="+mn-cs"/>
            </a:rPr>
            <a:t>makanan</a:t>
          </a:r>
          <a:r>
            <a:rPr lang="en-ID" sz="1600" kern="1200" dirty="0">
              <a:solidFill>
                <a:schemeClr val="tx1"/>
              </a:solidFill>
              <a:effectLst/>
              <a:latin typeface="Lato Light"/>
              <a:ea typeface="+mn-ea"/>
              <a:cs typeface="+mn-cs"/>
            </a:rPr>
            <a:t> </a:t>
          </a:r>
          <a:r>
            <a:rPr lang="en-ID" sz="1600" kern="1200" dirty="0" err="1">
              <a:solidFill>
                <a:schemeClr val="tx1"/>
              </a:solidFill>
              <a:effectLst/>
              <a:latin typeface="Lato Light"/>
              <a:ea typeface="+mn-ea"/>
              <a:cs typeface="+mn-cs"/>
            </a:rPr>
            <a:t>akibat</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terdapatnya mikrobia pada sayuran yang berasal dari tanah, air atau udara di sekitar tempat tumbuh tanaman</a:t>
          </a:r>
          <a:r>
            <a:rPr lang="en-ID" sz="1600" kern="1200" dirty="0">
              <a:solidFill>
                <a:schemeClr val="tx1"/>
              </a:solidFill>
              <a:effectLst/>
              <a:latin typeface="Lato Light"/>
              <a:ea typeface="+mn-ea"/>
              <a:cs typeface="+mn-cs"/>
            </a:rPr>
            <a:t>.</a:t>
          </a:r>
        </a:p>
        <a:p>
          <a:pPr marL="0" lvl="0" indent="0" algn="ctr" defTabSz="711200">
            <a:lnSpc>
              <a:spcPct val="90000"/>
            </a:lnSpc>
            <a:spcBef>
              <a:spcPct val="0"/>
            </a:spcBef>
            <a:spcAft>
              <a:spcPct val="35000"/>
            </a:spcAft>
            <a:buNone/>
          </a:pPr>
          <a:r>
            <a:rPr lang="en-ID" sz="1800" b="1" kern="1200" dirty="0">
              <a:solidFill>
                <a:schemeClr val="tx1"/>
              </a:solidFill>
              <a:effectLst/>
              <a:latin typeface="Lato Light"/>
              <a:ea typeface="+mn-ea"/>
              <a:cs typeface="+mn-cs"/>
            </a:rPr>
            <a:t>2. K</a:t>
          </a:r>
          <a:r>
            <a:rPr lang="id-ID" sz="1800" b="1" kern="1200" dirty="0">
              <a:solidFill>
                <a:schemeClr val="tx1"/>
              </a:solidFill>
              <a:effectLst/>
              <a:latin typeface="Lato Light"/>
              <a:ea typeface="+mn-ea"/>
              <a:cs typeface="+mn-cs"/>
            </a:rPr>
            <a:t>ontamianasi silang </a:t>
          </a:r>
          <a:r>
            <a:rPr lang="id-ID" sz="1600" kern="1200" dirty="0">
              <a:solidFill>
                <a:schemeClr val="tx1"/>
              </a:solidFill>
              <a:effectLst/>
              <a:latin typeface="Lato Light"/>
              <a:ea typeface="+mn-ea"/>
              <a:cs typeface="+mn-cs"/>
            </a:rPr>
            <a:t>adalah kontaminasi pada bahan makanan mentah maupun makanan masak melalui perantara. </a:t>
          </a:r>
          <a:r>
            <a:rPr lang="en-ID" sz="1600" kern="1200" dirty="0">
              <a:solidFill>
                <a:schemeClr val="tx1"/>
              </a:solidFill>
              <a:effectLst/>
              <a:latin typeface="Lato Light"/>
              <a:ea typeface="+mn-ea"/>
              <a:cs typeface="+mn-cs"/>
            </a:rPr>
            <a:t> </a:t>
          </a:r>
          <a:r>
            <a:rPr lang="en-ID" sz="1600" kern="1200" dirty="0" err="1">
              <a:solidFill>
                <a:schemeClr val="tx1"/>
              </a:solidFill>
              <a:effectLst/>
              <a:latin typeface="Lato Light"/>
              <a:ea typeface="+mn-ea"/>
              <a:cs typeface="+mn-cs"/>
            </a:rPr>
            <a:t>Perantara</a:t>
          </a:r>
          <a:r>
            <a:rPr lang="en-ID" sz="1600" kern="1200" dirty="0">
              <a:solidFill>
                <a:schemeClr val="tx1"/>
              </a:solidFill>
              <a:effectLst/>
              <a:latin typeface="Lato Light"/>
              <a:ea typeface="+mn-ea"/>
              <a:cs typeface="+mn-cs"/>
            </a:rPr>
            <a:t> </a:t>
          </a:r>
          <a:r>
            <a:rPr lang="en-ID" sz="1600" kern="1200" dirty="0" err="1">
              <a:solidFill>
                <a:schemeClr val="tx1"/>
              </a:solidFill>
              <a:effectLst/>
              <a:latin typeface="Lato Light"/>
              <a:ea typeface="+mn-ea"/>
              <a:cs typeface="+mn-cs"/>
            </a:rPr>
            <a:t>nya</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antara lain serangga, tikus peralatan, ataupun manusia yang menangani makanan tersebut. Dengan demikian, kontaminasi silang dapat terjadi selama makanan ada dalam tahap persiapan, pengolahan, pemasakan, maupun penyajian. </a:t>
          </a:r>
          <a:endParaRPr lang="en-ID" sz="1600" b="0" i="0" kern="1200" dirty="0">
            <a:effectLst/>
            <a:latin typeface="Lato Light"/>
            <a:ea typeface="+mn-ea"/>
            <a:cs typeface="+mn-cs"/>
          </a:endParaRPr>
        </a:p>
      </dsp:txBody>
      <dsp:txXfrm>
        <a:off x="3" y="1185852"/>
        <a:ext cx="12191992" cy="2509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80DBE-4E93-49E1-985F-800F622D1943}">
      <dsp:nvSpPr>
        <dsp:cNvPr id="0" name=""/>
        <dsp:cNvSpPr/>
      </dsp:nvSpPr>
      <dsp:spPr>
        <a:xfrm>
          <a:off x="305038" y="45685"/>
          <a:ext cx="3384492" cy="2331915"/>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9F912-807B-4C40-A3CC-6607B92225C7}">
      <dsp:nvSpPr>
        <dsp:cNvPr id="0" name=""/>
        <dsp:cNvSpPr/>
      </dsp:nvSpPr>
      <dsp:spPr>
        <a:xfrm>
          <a:off x="6120" y="2508351"/>
          <a:ext cx="3985240" cy="2300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effectLst/>
              <a:latin typeface="Lato Light"/>
              <a:ea typeface="+mn-ea"/>
              <a:cs typeface="+mn-cs"/>
            </a:rPr>
            <a:t>Kontaminan </a:t>
          </a:r>
          <a:r>
            <a:rPr lang="en-ID" sz="1600" b="1" kern="1200" dirty="0">
              <a:solidFill>
                <a:schemeClr val="tx1"/>
              </a:solidFill>
              <a:effectLst/>
              <a:latin typeface="Lato Light"/>
              <a:ea typeface="+mn-ea"/>
              <a:cs typeface="+mn-cs"/>
            </a:rPr>
            <a:t>B</a:t>
          </a:r>
          <a:r>
            <a:rPr lang="id-ID" sz="1600" b="1" kern="1200" dirty="0">
              <a:solidFill>
                <a:schemeClr val="tx1"/>
              </a:solidFill>
              <a:effectLst/>
              <a:latin typeface="Lato Light"/>
              <a:ea typeface="+mn-ea"/>
              <a:cs typeface="+mn-cs"/>
            </a:rPr>
            <a:t>iologis </a:t>
          </a:r>
          <a:r>
            <a:rPr lang="id-ID" sz="1600" kern="1200" dirty="0">
              <a:solidFill>
                <a:schemeClr val="tx1"/>
              </a:solidFill>
              <a:effectLst/>
              <a:latin typeface="Lato Light"/>
              <a:ea typeface="+mn-ea"/>
              <a:cs typeface="+mn-cs"/>
            </a:rPr>
            <a:t>adalah organisme hidup yang menimbulkan kontaminasi dalam makanan</a:t>
          </a:r>
          <a:r>
            <a:rPr lang="en-ID" sz="1600" kern="1200" dirty="0">
              <a:solidFill>
                <a:schemeClr val="tx1"/>
              </a:solidFill>
              <a:effectLst/>
              <a:latin typeface="Lato Light"/>
              <a:ea typeface="+mn-ea"/>
              <a:cs typeface="+mn-cs"/>
            </a:rPr>
            <a:t>//</a:t>
          </a:r>
          <a:r>
            <a:rPr lang="id-ID" sz="1600" kern="1200" dirty="0">
              <a:solidFill>
                <a:schemeClr val="tx1"/>
              </a:solidFill>
              <a:effectLst/>
              <a:latin typeface="Lato Light"/>
              <a:ea typeface="+mn-ea"/>
              <a:cs typeface="+mn-cs"/>
            </a:rPr>
            <a:t> Organisme seperti serangga sampai yang amat kecil seperti </a:t>
          </a:r>
          <a:r>
            <a:rPr lang="id-ID" sz="1800" kern="1200" dirty="0">
              <a:solidFill>
                <a:schemeClr val="tx1"/>
              </a:solidFill>
              <a:effectLst/>
              <a:latin typeface="Lato Light"/>
              <a:ea typeface="+mn-ea"/>
              <a:cs typeface="+mn-cs"/>
            </a:rPr>
            <a:t>mikroorganisme</a:t>
          </a:r>
          <a:r>
            <a:rPr lang="id-ID" sz="1600" kern="1200" dirty="0">
              <a:solidFill>
                <a:schemeClr val="tx1"/>
              </a:solidFill>
              <a:effectLst/>
              <a:latin typeface="Lato Light"/>
              <a:ea typeface="+mn-ea"/>
              <a:cs typeface="+mn-cs"/>
            </a:rPr>
            <a:t>.jenis mikroorganisme yang sering menjadi pencemar bagi makanan adalah bakteri, fungi, parasit, dan virus</a:t>
          </a:r>
          <a:br>
            <a:rPr lang="en-ID" sz="2400" kern="1200" dirty="0">
              <a:latin typeface="Comic Sans MS" panose="030F0702030302020204" pitchFamily="66" charset="0"/>
            </a:rPr>
          </a:br>
          <a:endParaRPr lang="en-ID" sz="2400" kern="1200" dirty="0">
            <a:latin typeface="Comic Sans MS" panose="030F0702030302020204" pitchFamily="66" charset="0"/>
          </a:endParaRPr>
        </a:p>
      </dsp:txBody>
      <dsp:txXfrm>
        <a:off x="6120" y="2508351"/>
        <a:ext cx="3985240" cy="2300118"/>
      </dsp:txXfrm>
    </dsp:sp>
    <dsp:sp modelId="{B1341830-A53D-4EE6-B9E6-FECF3228D7B8}">
      <dsp:nvSpPr>
        <dsp:cNvPr id="0" name=""/>
        <dsp:cNvSpPr/>
      </dsp:nvSpPr>
      <dsp:spPr>
        <a:xfrm>
          <a:off x="4420909" y="77832"/>
          <a:ext cx="3384492" cy="2331915"/>
        </a:xfrm>
        <a:prstGeom prst="roundRect">
          <a:avLst/>
        </a:prstGeom>
        <a:blipFill rotWithShape="1">
          <a:blip xmlns:r="http://schemas.openxmlformats.org/officeDocument/2006/relationships" r:embed="rId2"/>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B8637-35B2-4671-B931-F920911FCB64}">
      <dsp:nvSpPr>
        <dsp:cNvPr id="0" name=""/>
        <dsp:cNvSpPr/>
      </dsp:nvSpPr>
      <dsp:spPr>
        <a:xfrm>
          <a:off x="4141435" y="2612074"/>
          <a:ext cx="4170744" cy="125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effectLst/>
              <a:latin typeface="Lato Light"/>
              <a:ea typeface="+mn-ea"/>
              <a:cs typeface="+mn-cs"/>
            </a:rPr>
            <a:t>Kontaminan kimiawi </a:t>
          </a:r>
          <a:r>
            <a:rPr lang="id-ID" sz="1600" kern="1200" dirty="0">
              <a:solidFill>
                <a:schemeClr val="tx1"/>
              </a:solidFill>
              <a:effectLst/>
              <a:latin typeface="Lato Light"/>
              <a:ea typeface="+mn-ea"/>
              <a:cs typeface="+mn-cs"/>
            </a:rPr>
            <a:t>adalah berbagai macam bahan atau unsur kimia yang menimbulkan pencemaran atau kontaminasi pada bahan makanan. </a:t>
          </a:r>
          <a:endParaRPr lang="en-ID" sz="1200" kern="1200" dirty="0"/>
        </a:p>
      </dsp:txBody>
      <dsp:txXfrm>
        <a:off x="4141435" y="2612074"/>
        <a:ext cx="4170744" cy="1255646"/>
      </dsp:txXfrm>
    </dsp:sp>
    <dsp:sp modelId="{537AC66C-8869-4045-A180-925D53B2DAF4}">
      <dsp:nvSpPr>
        <dsp:cNvPr id="0" name=""/>
        <dsp:cNvSpPr/>
      </dsp:nvSpPr>
      <dsp:spPr>
        <a:xfrm>
          <a:off x="8845407" y="45698"/>
          <a:ext cx="3384492" cy="2331915"/>
        </a:xfrm>
        <a:prstGeom prst="roundRect">
          <a:avLst/>
        </a:prstGeom>
        <a:blipFill rotWithShape="1">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D421D-DC82-4E95-8AB4-B2265EA9C404}">
      <dsp:nvSpPr>
        <dsp:cNvPr id="0" name=""/>
        <dsp:cNvSpPr/>
      </dsp:nvSpPr>
      <dsp:spPr>
        <a:xfrm>
          <a:off x="8845407" y="2490251"/>
          <a:ext cx="3384492" cy="125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id-ID" sz="1800" b="1" kern="1200" dirty="0">
              <a:solidFill>
                <a:schemeClr val="tx1"/>
              </a:solidFill>
              <a:effectLst/>
              <a:latin typeface="Lato Light"/>
              <a:ea typeface="+mn-ea"/>
              <a:cs typeface="+mn-cs"/>
            </a:rPr>
            <a:t>Kontaminan fisik </a:t>
          </a:r>
          <a:r>
            <a:rPr lang="id-ID" sz="1600" kern="1200" dirty="0">
              <a:solidFill>
                <a:schemeClr val="tx1"/>
              </a:solidFill>
              <a:effectLst/>
              <a:latin typeface="Lato Light"/>
              <a:ea typeface="+mn-ea"/>
              <a:cs typeface="+mn-cs"/>
            </a:rPr>
            <a:t>adalah benda benda asing yang terdapat dalam makanan</a:t>
          </a:r>
          <a:r>
            <a:rPr lang="en-ID" sz="1600" kern="1200" dirty="0">
              <a:solidFill>
                <a:schemeClr val="tx1"/>
              </a:solidFill>
              <a:effectLst/>
              <a:latin typeface="Lato Light"/>
              <a:ea typeface="+mn-ea"/>
              <a:cs typeface="+mn-cs"/>
            </a:rPr>
            <a:t> </a:t>
          </a:r>
          <a:r>
            <a:rPr lang="id-ID" sz="1600" kern="1200" dirty="0">
              <a:solidFill>
                <a:schemeClr val="tx1"/>
              </a:solidFill>
              <a:effectLst/>
              <a:latin typeface="Lato Light"/>
              <a:ea typeface="+mn-ea"/>
              <a:cs typeface="+mn-cs"/>
            </a:rPr>
            <a:t>padahal benda benda tersebut bukan menjadi bagian dari bahan makanan tersebut Contohnya terdapatnya paku, pecahan kaca, serpihan logam, isi stapler, lidi, kerikil, rambut, dan benda benda asing lainnya. </a:t>
          </a:r>
          <a:br>
            <a:rPr lang="en-ID" sz="1600" kern="1200" dirty="0"/>
          </a:br>
          <a:endParaRPr lang="en-ID" sz="1600" kern="1200" dirty="0"/>
        </a:p>
      </dsp:txBody>
      <dsp:txXfrm>
        <a:off x="8845407" y="2490251"/>
        <a:ext cx="3384492" cy="1255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22137-1F6F-41D2-A131-BBF40C3E84E2}">
      <dsp:nvSpPr>
        <dsp:cNvPr id="0" name=""/>
        <dsp:cNvSpPr/>
      </dsp:nvSpPr>
      <dsp:spPr>
        <a:xfrm>
          <a:off x="10748" y="132098"/>
          <a:ext cx="1606368" cy="9638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a:t>Anti </a:t>
          </a:r>
          <a:r>
            <a:rPr lang="en-ID" sz="1600" b="1" kern="1200" dirty="0" err="1"/>
            <a:t>Buih</a:t>
          </a:r>
          <a:endParaRPr lang="en-ID" sz="1600" b="1" kern="1200" dirty="0"/>
        </a:p>
      </dsp:txBody>
      <dsp:txXfrm>
        <a:off x="10748" y="132098"/>
        <a:ext cx="1606368" cy="963821"/>
      </dsp:txXfrm>
    </dsp:sp>
    <dsp:sp modelId="{B6819B19-2224-47DB-BBB9-7E7A2DC8EA8D}">
      <dsp:nvSpPr>
        <dsp:cNvPr id="0" name=""/>
        <dsp:cNvSpPr/>
      </dsp:nvSpPr>
      <dsp:spPr>
        <a:xfrm>
          <a:off x="1777754" y="132098"/>
          <a:ext cx="1606368" cy="963821"/>
        </a:xfrm>
        <a:prstGeom prst="rect">
          <a:avLst/>
        </a:prstGeom>
        <a:gradFill rotWithShape="0">
          <a:gsLst>
            <a:gs pos="0">
              <a:schemeClr val="accent5">
                <a:hueOff val="-270342"/>
                <a:satOff val="-697"/>
                <a:lumOff val="-471"/>
                <a:alphaOff val="0"/>
                <a:lumMod val="110000"/>
                <a:satMod val="105000"/>
                <a:tint val="67000"/>
              </a:schemeClr>
            </a:gs>
            <a:gs pos="50000">
              <a:schemeClr val="accent5">
                <a:hueOff val="-270342"/>
                <a:satOff val="-697"/>
                <a:lumOff val="-471"/>
                <a:alphaOff val="0"/>
                <a:lumMod val="105000"/>
                <a:satMod val="103000"/>
                <a:tint val="73000"/>
              </a:schemeClr>
            </a:gs>
            <a:gs pos="100000">
              <a:schemeClr val="accent5">
                <a:hueOff val="-270342"/>
                <a:satOff val="-697"/>
                <a:lumOff val="-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a:t>Anti </a:t>
          </a:r>
          <a:r>
            <a:rPr lang="en-ID" sz="1600" b="1" kern="1200" dirty="0" err="1"/>
            <a:t>Kempal</a:t>
          </a:r>
          <a:r>
            <a:rPr lang="en-ID" sz="1600" b="1" kern="1200" dirty="0"/>
            <a:t> </a:t>
          </a:r>
        </a:p>
      </dsp:txBody>
      <dsp:txXfrm>
        <a:off x="1777754" y="132098"/>
        <a:ext cx="1606368" cy="963821"/>
      </dsp:txXfrm>
    </dsp:sp>
    <dsp:sp modelId="{25356D07-5DBC-4EB5-BC47-94CCC5965CAD}">
      <dsp:nvSpPr>
        <dsp:cNvPr id="0" name=""/>
        <dsp:cNvSpPr/>
      </dsp:nvSpPr>
      <dsp:spPr>
        <a:xfrm>
          <a:off x="3544760" y="132098"/>
          <a:ext cx="1606368" cy="963821"/>
        </a:xfrm>
        <a:prstGeom prst="rect">
          <a:avLst/>
        </a:prstGeom>
        <a:gradFill rotWithShape="0">
          <a:gsLst>
            <a:gs pos="0">
              <a:schemeClr val="accent5">
                <a:hueOff val="-540683"/>
                <a:satOff val="-1394"/>
                <a:lumOff val="-941"/>
                <a:alphaOff val="0"/>
                <a:lumMod val="110000"/>
                <a:satMod val="105000"/>
                <a:tint val="67000"/>
              </a:schemeClr>
            </a:gs>
            <a:gs pos="50000">
              <a:schemeClr val="accent5">
                <a:hueOff val="-540683"/>
                <a:satOff val="-1394"/>
                <a:lumOff val="-941"/>
                <a:alphaOff val="0"/>
                <a:lumMod val="105000"/>
                <a:satMod val="103000"/>
                <a:tint val="73000"/>
              </a:schemeClr>
            </a:gs>
            <a:gs pos="100000">
              <a:schemeClr val="accent5">
                <a:hueOff val="-540683"/>
                <a:satOff val="-1394"/>
                <a:lumOff val="-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a:t>Anti </a:t>
          </a:r>
          <a:r>
            <a:rPr lang="en-ID" sz="1600" b="1" kern="1200" dirty="0" err="1"/>
            <a:t>Oksidan</a:t>
          </a:r>
          <a:endParaRPr lang="en-ID" sz="1600" b="1" kern="1200" dirty="0"/>
        </a:p>
      </dsp:txBody>
      <dsp:txXfrm>
        <a:off x="3544760" y="132098"/>
        <a:ext cx="1606368" cy="963821"/>
      </dsp:txXfrm>
    </dsp:sp>
    <dsp:sp modelId="{943AED29-E241-4D02-98B5-3C9488EF106A}">
      <dsp:nvSpPr>
        <dsp:cNvPr id="0" name=""/>
        <dsp:cNvSpPr/>
      </dsp:nvSpPr>
      <dsp:spPr>
        <a:xfrm>
          <a:off x="5311765" y="132098"/>
          <a:ext cx="1606368" cy="963821"/>
        </a:xfrm>
        <a:prstGeom prst="rect">
          <a:avLst/>
        </a:prstGeom>
        <a:gradFill rotWithShape="0">
          <a:gsLst>
            <a:gs pos="0">
              <a:schemeClr val="accent5">
                <a:hueOff val="-811025"/>
                <a:satOff val="-2090"/>
                <a:lumOff val="-1412"/>
                <a:alphaOff val="0"/>
                <a:lumMod val="110000"/>
                <a:satMod val="105000"/>
                <a:tint val="67000"/>
              </a:schemeClr>
            </a:gs>
            <a:gs pos="50000">
              <a:schemeClr val="accent5">
                <a:hueOff val="-811025"/>
                <a:satOff val="-2090"/>
                <a:lumOff val="-1412"/>
                <a:alphaOff val="0"/>
                <a:lumMod val="105000"/>
                <a:satMod val="103000"/>
                <a:tint val="73000"/>
              </a:schemeClr>
            </a:gs>
            <a:gs pos="100000">
              <a:schemeClr val="accent5">
                <a:hueOff val="-811025"/>
                <a:satOff val="-2090"/>
                <a:lumOff val="-1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Bahan</a:t>
          </a:r>
          <a:r>
            <a:rPr lang="en-ID" sz="1600" b="1" kern="1200" dirty="0"/>
            <a:t> </a:t>
          </a:r>
          <a:r>
            <a:rPr lang="en-ID" sz="1600" b="1" kern="1200" dirty="0" err="1"/>
            <a:t>Pengkarbonasi</a:t>
          </a:r>
          <a:endParaRPr lang="en-ID" sz="1600" b="1" kern="1200" dirty="0"/>
        </a:p>
      </dsp:txBody>
      <dsp:txXfrm>
        <a:off x="5311765" y="132098"/>
        <a:ext cx="1606368" cy="963821"/>
      </dsp:txXfrm>
    </dsp:sp>
    <dsp:sp modelId="{250AB657-C935-4957-8D76-CE2A52514126}">
      <dsp:nvSpPr>
        <dsp:cNvPr id="0" name=""/>
        <dsp:cNvSpPr/>
      </dsp:nvSpPr>
      <dsp:spPr>
        <a:xfrm>
          <a:off x="7078771" y="132098"/>
          <a:ext cx="1606368" cy="963821"/>
        </a:xfrm>
        <a:prstGeom prst="rect">
          <a:avLst/>
        </a:prstGeom>
        <a:gradFill rotWithShape="0">
          <a:gsLst>
            <a:gs pos="0">
              <a:schemeClr val="accent5">
                <a:hueOff val="-1081367"/>
                <a:satOff val="-2787"/>
                <a:lumOff val="-1882"/>
                <a:alphaOff val="0"/>
                <a:lumMod val="110000"/>
                <a:satMod val="105000"/>
                <a:tint val="67000"/>
              </a:schemeClr>
            </a:gs>
            <a:gs pos="50000">
              <a:schemeClr val="accent5">
                <a:hueOff val="-1081367"/>
                <a:satOff val="-2787"/>
                <a:lumOff val="-1882"/>
                <a:alphaOff val="0"/>
                <a:lumMod val="105000"/>
                <a:satMod val="103000"/>
                <a:tint val="73000"/>
              </a:schemeClr>
            </a:gs>
            <a:gs pos="100000">
              <a:schemeClr val="accent5">
                <a:hueOff val="-1081367"/>
                <a:satOff val="-2787"/>
                <a:lumOff val="-1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a:t>Garam </a:t>
          </a:r>
          <a:r>
            <a:rPr lang="en-ID" sz="1600" b="1" kern="1200" dirty="0" err="1"/>
            <a:t>Pengemulsi</a:t>
          </a:r>
          <a:r>
            <a:rPr lang="en-ID" sz="1600" b="1" kern="1200" dirty="0"/>
            <a:t> </a:t>
          </a:r>
        </a:p>
      </dsp:txBody>
      <dsp:txXfrm>
        <a:off x="7078771" y="132098"/>
        <a:ext cx="1606368" cy="963821"/>
      </dsp:txXfrm>
    </dsp:sp>
    <dsp:sp modelId="{9283709E-7CEE-4F97-BED3-1AE17BAE03A7}">
      <dsp:nvSpPr>
        <dsp:cNvPr id="0" name=""/>
        <dsp:cNvSpPr/>
      </dsp:nvSpPr>
      <dsp:spPr>
        <a:xfrm>
          <a:off x="8845776" y="132098"/>
          <a:ext cx="1606368" cy="963821"/>
        </a:xfrm>
        <a:prstGeom prst="rect">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Humektan</a:t>
          </a:r>
          <a:r>
            <a:rPr lang="en-ID" sz="1600" b="1" kern="1200" dirty="0"/>
            <a:t> </a:t>
          </a:r>
        </a:p>
      </dsp:txBody>
      <dsp:txXfrm>
        <a:off x="8845776" y="132098"/>
        <a:ext cx="1606368" cy="963821"/>
      </dsp:txXfrm>
    </dsp:sp>
    <dsp:sp modelId="{B58FC831-F04D-4498-B363-668E955F39A8}">
      <dsp:nvSpPr>
        <dsp:cNvPr id="0" name=""/>
        <dsp:cNvSpPr/>
      </dsp:nvSpPr>
      <dsp:spPr>
        <a:xfrm>
          <a:off x="10612782" y="132098"/>
          <a:ext cx="1606368" cy="963821"/>
        </a:xfrm>
        <a:prstGeom prst="rect">
          <a:avLst/>
        </a:prstGeom>
        <a:gradFill rotWithShape="0">
          <a:gsLst>
            <a:gs pos="0">
              <a:schemeClr val="accent5">
                <a:hueOff val="-1622050"/>
                <a:satOff val="-4181"/>
                <a:lumOff val="-2824"/>
                <a:alphaOff val="0"/>
                <a:lumMod val="110000"/>
                <a:satMod val="105000"/>
                <a:tint val="67000"/>
              </a:schemeClr>
            </a:gs>
            <a:gs pos="50000">
              <a:schemeClr val="accent5">
                <a:hueOff val="-1622050"/>
                <a:satOff val="-4181"/>
                <a:lumOff val="-2824"/>
                <a:alphaOff val="0"/>
                <a:lumMod val="105000"/>
                <a:satMod val="103000"/>
                <a:tint val="73000"/>
              </a:schemeClr>
            </a:gs>
            <a:gs pos="100000">
              <a:schemeClr val="accent5">
                <a:hueOff val="-1622050"/>
                <a:satOff val="-4181"/>
                <a:lumOff val="-2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Pelapis</a:t>
          </a:r>
          <a:r>
            <a:rPr lang="en-ID" sz="1600" b="1" kern="1200" dirty="0"/>
            <a:t> </a:t>
          </a:r>
        </a:p>
      </dsp:txBody>
      <dsp:txXfrm>
        <a:off x="10612782" y="132098"/>
        <a:ext cx="1606368" cy="963821"/>
      </dsp:txXfrm>
    </dsp:sp>
    <dsp:sp modelId="{7A7303B7-DCF4-4EDE-BD8A-865D353249CE}">
      <dsp:nvSpPr>
        <dsp:cNvPr id="0" name=""/>
        <dsp:cNvSpPr/>
      </dsp:nvSpPr>
      <dsp:spPr>
        <a:xfrm>
          <a:off x="10748" y="1256556"/>
          <a:ext cx="1606368" cy="963821"/>
        </a:xfrm>
        <a:prstGeom prst="rect">
          <a:avLst/>
        </a:prstGeom>
        <a:gradFill rotWithShape="0">
          <a:gsLst>
            <a:gs pos="0">
              <a:schemeClr val="accent5">
                <a:hueOff val="-1892392"/>
                <a:satOff val="-4877"/>
                <a:lumOff val="-3294"/>
                <a:alphaOff val="0"/>
                <a:lumMod val="110000"/>
                <a:satMod val="105000"/>
                <a:tint val="67000"/>
              </a:schemeClr>
            </a:gs>
            <a:gs pos="50000">
              <a:schemeClr val="accent5">
                <a:hueOff val="-1892392"/>
                <a:satOff val="-4877"/>
                <a:lumOff val="-3294"/>
                <a:alphaOff val="0"/>
                <a:lumMod val="105000"/>
                <a:satMod val="103000"/>
                <a:tint val="73000"/>
              </a:schemeClr>
            </a:gs>
            <a:gs pos="100000">
              <a:schemeClr val="accent5">
                <a:hueOff val="-1892392"/>
                <a:satOff val="-4877"/>
                <a:lumOff val="-3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Pemanis</a:t>
          </a:r>
          <a:endParaRPr lang="en-ID" sz="1600" b="1" kern="1200" dirty="0"/>
        </a:p>
      </dsp:txBody>
      <dsp:txXfrm>
        <a:off x="10748" y="1256556"/>
        <a:ext cx="1606368" cy="963821"/>
      </dsp:txXfrm>
    </dsp:sp>
    <dsp:sp modelId="{DF34D81B-643A-4347-B5B9-8FB0AB732549}">
      <dsp:nvSpPr>
        <dsp:cNvPr id="0" name=""/>
        <dsp:cNvSpPr/>
      </dsp:nvSpPr>
      <dsp:spPr>
        <a:xfrm>
          <a:off x="1777754" y="1256556"/>
          <a:ext cx="1606368" cy="963821"/>
        </a:xfrm>
        <a:prstGeom prst="rect">
          <a:avLst/>
        </a:prstGeom>
        <a:gradFill rotWithShape="0">
          <a:gsLst>
            <a:gs pos="0">
              <a:schemeClr val="accent5">
                <a:hueOff val="-2162734"/>
                <a:satOff val="-5574"/>
                <a:lumOff val="-3765"/>
                <a:alphaOff val="0"/>
                <a:lumMod val="110000"/>
                <a:satMod val="105000"/>
                <a:tint val="67000"/>
              </a:schemeClr>
            </a:gs>
            <a:gs pos="50000">
              <a:schemeClr val="accent5">
                <a:hueOff val="-2162734"/>
                <a:satOff val="-5574"/>
                <a:lumOff val="-3765"/>
                <a:alphaOff val="0"/>
                <a:lumMod val="105000"/>
                <a:satMod val="103000"/>
                <a:tint val="73000"/>
              </a:schemeClr>
            </a:gs>
            <a:gs pos="100000">
              <a:schemeClr val="accent5">
                <a:hueOff val="-2162734"/>
                <a:satOff val="-5574"/>
                <a:lumOff val="-3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Pembawa</a:t>
          </a:r>
          <a:endParaRPr lang="en-ID" sz="1600" b="1" kern="1200" dirty="0"/>
        </a:p>
      </dsp:txBody>
      <dsp:txXfrm>
        <a:off x="1777754" y="1256556"/>
        <a:ext cx="1606368" cy="963821"/>
      </dsp:txXfrm>
    </dsp:sp>
    <dsp:sp modelId="{73691FA3-5A6B-41E9-9476-DFD826A74A97}">
      <dsp:nvSpPr>
        <dsp:cNvPr id="0" name=""/>
        <dsp:cNvSpPr/>
      </dsp:nvSpPr>
      <dsp:spPr>
        <a:xfrm>
          <a:off x="3544760" y="1256556"/>
          <a:ext cx="1606368" cy="963821"/>
        </a:xfrm>
        <a:prstGeom prst="rect">
          <a:avLst/>
        </a:prstGeom>
        <a:gradFill rotWithShape="0">
          <a:gsLst>
            <a:gs pos="0">
              <a:schemeClr val="accent5">
                <a:hueOff val="-2433075"/>
                <a:satOff val="-6271"/>
                <a:lumOff val="-4235"/>
                <a:alphaOff val="0"/>
                <a:lumMod val="110000"/>
                <a:satMod val="105000"/>
                <a:tint val="67000"/>
              </a:schemeClr>
            </a:gs>
            <a:gs pos="50000">
              <a:schemeClr val="accent5">
                <a:hueOff val="-2433075"/>
                <a:satOff val="-6271"/>
                <a:lumOff val="-4235"/>
                <a:alphaOff val="0"/>
                <a:lumMod val="105000"/>
                <a:satMod val="103000"/>
                <a:tint val="73000"/>
              </a:schemeClr>
            </a:gs>
            <a:gs pos="100000">
              <a:schemeClr val="accent5">
                <a:hueOff val="-2433075"/>
                <a:satOff val="-6271"/>
                <a:lumOff val="-4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Pembentuk</a:t>
          </a:r>
          <a:r>
            <a:rPr lang="en-ID" sz="1600" b="1" kern="1200" dirty="0"/>
            <a:t> Gel</a:t>
          </a:r>
        </a:p>
      </dsp:txBody>
      <dsp:txXfrm>
        <a:off x="3544760" y="1256556"/>
        <a:ext cx="1606368" cy="963821"/>
      </dsp:txXfrm>
    </dsp:sp>
    <dsp:sp modelId="{AA8CD5B0-104A-4E90-9597-4E9454B5AC23}">
      <dsp:nvSpPr>
        <dsp:cNvPr id="0" name=""/>
        <dsp:cNvSpPr/>
      </dsp:nvSpPr>
      <dsp:spPr>
        <a:xfrm>
          <a:off x="5311765" y="1256556"/>
          <a:ext cx="1606368" cy="963821"/>
        </a:xfrm>
        <a:prstGeom prst="rect">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Pembuih</a:t>
          </a:r>
          <a:r>
            <a:rPr lang="en-ID" sz="1600" b="1" kern="1200" dirty="0"/>
            <a:t> </a:t>
          </a:r>
        </a:p>
      </dsp:txBody>
      <dsp:txXfrm>
        <a:off x="5311765" y="1256556"/>
        <a:ext cx="1606368" cy="963821"/>
      </dsp:txXfrm>
    </dsp:sp>
    <dsp:sp modelId="{A1982910-FDC4-42B8-AEE8-C25DD4CDDC69}">
      <dsp:nvSpPr>
        <dsp:cNvPr id="0" name=""/>
        <dsp:cNvSpPr/>
      </dsp:nvSpPr>
      <dsp:spPr>
        <a:xfrm>
          <a:off x="7078771" y="1256556"/>
          <a:ext cx="1606368" cy="963821"/>
        </a:xfrm>
        <a:prstGeom prst="rect">
          <a:avLst/>
        </a:prstGeom>
        <a:gradFill rotWithShape="0">
          <a:gsLst>
            <a:gs pos="0">
              <a:schemeClr val="accent5">
                <a:hueOff val="-2973759"/>
                <a:satOff val="-7664"/>
                <a:lumOff val="-5177"/>
                <a:alphaOff val="0"/>
                <a:lumMod val="110000"/>
                <a:satMod val="105000"/>
                <a:tint val="67000"/>
              </a:schemeClr>
            </a:gs>
            <a:gs pos="50000">
              <a:schemeClr val="accent5">
                <a:hueOff val="-2973759"/>
                <a:satOff val="-7664"/>
                <a:lumOff val="-5177"/>
                <a:alphaOff val="0"/>
                <a:lumMod val="105000"/>
                <a:satMod val="103000"/>
                <a:tint val="73000"/>
              </a:schemeClr>
            </a:gs>
            <a:gs pos="100000">
              <a:schemeClr val="accent5">
                <a:hueOff val="-2973759"/>
                <a:satOff val="-7664"/>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Pengatur</a:t>
          </a:r>
          <a:r>
            <a:rPr lang="en-ID" sz="1600" b="1" kern="1200" dirty="0"/>
            <a:t> </a:t>
          </a:r>
          <a:r>
            <a:rPr lang="en-ID" sz="1600" b="1" kern="1200" dirty="0" err="1"/>
            <a:t>Keasaman</a:t>
          </a:r>
          <a:endParaRPr lang="en-ID" sz="1600" b="1" kern="1200" dirty="0"/>
        </a:p>
      </dsp:txBody>
      <dsp:txXfrm>
        <a:off x="7078771" y="1256556"/>
        <a:ext cx="1606368" cy="963821"/>
      </dsp:txXfrm>
    </dsp:sp>
    <dsp:sp modelId="{1746E7D1-5857-4BCF-BF96-8C210C045A9C}">
      <dsp:nvSpPr>
        <dsp:cNvPr id="0" name=""/>
        <dsp:cNvSpPr/>
      </dsp:nvSpPr>
      <dsp:spPr>
        <a:xfrm>
          <a:off x="8845776" y="1256556"/>
          <a:ext cx="1606368" cy="963821"/>
        </a:xfrm>
        <a:prstGeom prst="rect">
          <a:avLst/>
        </a:prstGeom>
        <a:gradFill rotWithShape="0">
          <a:gsLst>
            <a:gs pos="0">
              <a:schemeClr val="accent5">
                <a:hueOff val="-3244100"/>
                <a:satOff val="-8361"/>
                <a:lumOff val="-5647"/>
                <a:alphaOff val="0"/>
                <a:lumMod val="110000"/>
                <a:satMod val="105000"/>
                <a:tint val="67000"/>
              </a:schemeClr>
            </a:gs>
            <a:gs pos="50000">
              <a:schemeClr val="accent5">
                <a:hueOff val="-3244100"/>
                <a:satOff val="-8361"/>
                <a:lumOff val="-5647"/>
                <a:alphaOff val="0"/>
                <a:lumMod val="105000"/>
                <a:satMod val="103000"/>
                <a:tint val="73000"/>
              </a:schemeClr>
            </a:gs>
            <a:gs pos="100000">
              <a:schemeClr val="accent5">
                <a:hueOff val="-3244100"/>
                <a:satOff val="-8361"/>
                <a:lumOff val="-5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Pengawet</a:t>
          </a:r>
          <a:endParaRPr lang="en-ID" sz="1600" b="1" kern="1200" dirty="0"/>
        </a:p>
      </dsp:txBody>
      <dsp:txXfrm>
        <a:off x="8845776" y="1256556"/>
        <a:ext cx="1606368" cy="963821"/>
      </dsp:txXfrm>
    </dsp:sp>
    <dsp:sp modelId="{900F23AC-E458-463E-9849-CBC67F9558D5}">
      <dsp:nvSpPr>
        <dsp:cNvPr id="0" name=""/>
        <dsp:cNvSpPr/>
      </dsp:nvSpPr>
      <dsp:spPr>
        <a:xfrm>
          <a:off x="10612782" y="1256556"/>
          <a:ext cx="1606368" cy="963821"/>
        </a:xfrm>
        <a:prstGeom prst="rect">
          <a:avLst/>
        </a:prstGeom>
        <a:gradFill rotWithShape="0">
          <a:gsLst>
            <a:gs pos="0">
              <a:schemeClr val="accent5">
                <a:hueOff val="-3514442"/>
                <a:satOff val="-9058"/>
                <a:lumOff val="-6118"/>
                <a:alphaOff val="0"/>
                <a:lumMod val="110000"/>
                <a:satMod val="105000"/>
                <a:tint val="67000"/>
              </a:schemeClr>
            </a:gs>
            <a:gs pos="50000">
              <a:schemeClr val="accent5">
                <a:hueOff val="-3514442"/>
                <a:satOff val="-9058"/>
                <a:lumOff val="-6118"/>
                <a:alphaOff val="0"/>
                <a:lumMod val="105000"/>
                <a:satMod val="103000"/>
                <a:tint val="73000"/>
              </a:schemeClr>
            </a:gs>
            <a:gs pos="100000">
              <a:schemeClr val="accent5">
                <a:hueOff val="-3514442"/>
                <a:satOff val="-9058"/>
                <a:lumOff val="-6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D" sz="1400" b="1" kern="1200" dirty="0" err="1"/>
            <a:t>Pengembang</a:t>
          </a:r>
          <a:endParaRPr lang="en-ID" sz="1400" b="1" kern="1200" dirty="0"/>
        </a:p>
      </dsp:txBody>
      <dsp:txXfrm>
        <a:off x="10612782" y="1256556"/>
        <a:ext cx="1606368" cy="963821"/>
      </dsp:txXfrm>
    </dsp:sp>
    <dsp:sp modelId="{C36A14B0-0FF1-4E8E-8810-19611A47BFE7}">
      <dsp:nvSpPr>
        <dsp:cNvPr id="0" name=""/>
        <dsp:cNvSpPr/>
      </dsp:nvSpPr>
      <dsp:spPr>
        <a:xfrm>
          <a:off x="10748" y="2381014"/>
          <a:ext cx="1606368" cy="963821"/>
        </a:xfrm>
        <a:prstGeom prst="rect">
          <a:avLst/>
        </a:prstGeom>
        <a:gradFill rotWithShape="0">
          <a:gsLst>
            <a:gs pos="0">
              <a:schemeClr val="accent5">
                <a:hueOff val="-3784784"/>
                <a:satOff val="-9755"/>
                <a:lumOff val="-6588"/>
                <a:alphaOff val="0"/>
                <a:lumMod val="110000"/>
                <a:satMod val="105000"/>
                <a:tint val="67000"/>
              </a:schemeClr>
            </a:gs>
            <a:gs pos="50000">
              <a:schemeClr val="accent5">
                <a:hueOff val="-3784784"/>
                <a:satOff val="-9755"/>
                <a:lumOff val="-6588"/>
                <a:alphaOff val="0"/>
                <a:lumMod val="105000"/>
                <a:satMod val="103000"/>
                <a:tint val="73000"/>
              </a:schemeClr>
            </a:gs>
            <a:gs pos="100000">
              <a:schemeClr val="accent5">
                <a:hueOff val="-3784784"/>
                <a:satOff val="-9755"/>
                <a:lumOff val="-6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Pengemulsi</a:t>
          </a:r>
          <a:endParaRPr lang="en-ID" sz="1600" b="1" kern="1200" dirty="0"/>
        </a:p>
      </dsp:txBody>
      <dsp:txXfrm>
        <a:off x="10748" y="2381014"/>
        <a:ext cx="1606368" cy="963821"/>
      </dsp:txXfrm>
    </dsp:sp>
    <dsp:sp modelId="{682C840A-6935-48D0-B5E9-8F2F9DDD522B}">
      <dsp:nvSpPr>
        <dsp:cNvPr id="0" name=""/>
        <dsp:cNvSpPr/>
      </dsp:nvSpPr>
      <dsp:spPr>
        <a:xfrm>
          <a:off x="1777754" y="2381014"/>
          <a:ext cx="1606368" cy="963821"/>
        </a:xfrm>
        <a:prstGeom prst="rect">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Pengental</a:t>
          </a:r>
          <a:endParaRPr lang="en-ID" sz="1600" b="1" kern="1200" dirty="0"/>
        </a:p>
      </dsp:txBody>
      <dsp:txXfrm>
        <a:off x="1777754" y="2381014"/>
        <a:ext cx="1606368" cy="963821"/>
      </dsp:txXfrm>
    </dsp:sp>
    <dsp:sp modelId="{14FFCABC-D205-4468-BCEB-0AEE4D874B93}">
      <dsp:nvSpPr>
        <dsp:cNvPr id="0" name=""/>
        <dsp:cNvSpPr/>
      </dsp:nvSpPr>
      <dsp:spPr>
        <a:xfrm>
          <a:off x="3544760" y="2381014"/>
          <a:ext cx="1606368" cy="963821"/>
        </a:xfrm>
        <a:prstGeom prst="rect">
          <a:avLst/>
        </a:prstGeom>
        <a:gradFill rotWithShape="0">
          <a:gsLst>
            <a:gs pos="0">
              <a:schemeClr val="accent5">
                <a:hueOff val="-4325467"/>
                <a:satOff val="-11148"/>
                <a:lumOff val="-7530"/>
                <a:alphaOff val="0"/>
                <a:lumMod val="110000"/>
                <a:satMod val="105000"/>
                <a:tint val="67000"/>
              </a:schemeClr>
            </a:gs>
            <a:gs pos="50000">
              <a:schemeClr val="accent5">
                <a:hueOff val="-4325467"/>
                <a:satOff val="-11148"/>
                <a:lumOff val="-7530"/>
                <a:alphaOff val="0"/>
                <a:lumMod val="105000"/>
                <a:satMod val="103000"/>
                <a:tint val="73000"/>
              </a:schemeClr>
            </a:gs>
            <a:gs pos="100000">
              <a:schemeClr val="accent5">
                <a:hueOff val="-4325467"/>
                <a:satOff val="-11148"/>
                <a:lumOff val="-7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Pengeras</a:t>
          </a:r>
          <a:endParaRPr lang="en-ID" sz="1600" b="1" kern="1200" dirty="0"/>
        </a:p>
      </dsp:txBody>
      <dsp:txXfrm>
        <a:off x="3544760" y="2381014"/>
        <a:ext cx="1606368" cy="963821"/>
      </dsp:txXfrm>
    </dsp:sp>
    <dsp:sp modelId="{E775E6E1-2552-4207-A8AA-F33E89F6C5C2}">
      <dsp:nvSpPr>
        <dsp:cNvPr id="0" name=""/>
        <dsp:cNvSpPr/>
      </dsp:nvSpPr>
      <dsp:spPr>
        <a:xfrm>
          <a:off x="5311765" y="2381014"/>
          <a:ext cx="1606368" cy="963821"/>
        </a:xfrm>
        <a:prstGeom prst="rect">
          <a:avLst/>
        </a:prstGeom>
        <a:gradFill rotWithShape="0">
          <a:gsLst>
            <a:gs pos="0">
              <a:schemeClr val="accent5">
                <a:hueOff val="-4595809"/>
                <a:satOff val="-11845"/>
                <a:lumOff val="-8000"/>
                <a:alphaOff val="0"/>
                <a:lumMod val="110000"/>
                <a:satMod val="105000"/>
                <a:tint val="67000"/>
              </a:schemeClr>
            </a:gs>
            <a:gs pos="50000">
              <a:schemeClr val="accent5">
                <a:hueOff val="-4595809"/>
                <a:satOff val="-11845"/>
                <a:lumOff val="-8000"/>
                <a:alphaOff val="0"/>
                <a:lumMod val="105000"/>
                <a:satMod val="103000"/>
                <a:tint val="73000"/>
              </a:schemeClr>
            </a:gs>
            <a:gs pos="100000">
              <a:schemeClr val="accent5">
                <a:hueOff val="-4595809"/>
                <a:satOff val="-11845"/>
                <a:lumOff val="-8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Penguat</a:t>
          </a:r>
          <a:r>
            <a:rPr lang="en-ID" sz="1600" b="1" kern="1200" dirty="0"/>
            <a:t> Rasa</a:t>
          </a:r>
        </a:p>
      </dsp:txBody>
      <dsp:txXfrm>
        <a:off x="5311765" y="2381014"/>
        <a:ext cx="1606368" cy="963821"/>
      </dsp:txXfrm>
    </dsp:sp>
    <dsp:sp modelId="{ECBAF96D-4A69-4B0B-B812-6B09DCBE8B05}">
      <dsp:nvSpPr>
        <dsp:cNvPr id="0" name=""/>
        <dsp:cNvSpPr/>
      </dsp:nvSpPr>
      <dsp:spPr>
        <a:xfrm>
          <a:off x="7078771" y="2381014"/>
          <a:ext cx="1606368" cy="963821"/>
        </a:xfrm>
        <a:prstGeom prst="rect">
          <a:avLst/>
        </a:prstGeom>
        <a:gradFill rotWithShape="0">
          <a:gsLst>
            <a:gs pos="0">
              <a:schemeClr val="accent5">
                <a:hueOff val="-4866151"/>
                <a:satOff val="-12542"/>
                <a:lumOff val="-8471"/>
                <a:alphaOff val="0"/>
                <a:lumMod val="110000"/>
                <a:satMod val="105000"/>
                <a:tint val="67000"/>
              </a:schemeClr>
            </a:gs>
            <a:gs pos="50000">
              <a:schemeClr val="accent5">
                <a:hueOff val="-4866151"/>
                <a:satOff val="-12542"/>
                <a:lumOff val="-8471"/>
                <a:alphaOff val="0"/>
                <a:lumMod val="105000"/>
                <a:satMod val="103000"/>
                <a:tint val="73000"/>
              </a:schemeClr>
            </a:gs>
            <a:gs pos="100000">
              <a:schemeClr val="accent5">
                <a:hueOff val="-4866151"/>
                <a:satOff val="-12542"/>
                <a:lumOff val="-8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Peningkat</a:t>
          </a:r>
          <a:r>
            <a:rPr lang="en-ID" sz="1600" b="1" kern="1200" dirty="0"/>
            <a:t> Volume</a:t>
          </a:r>
        </a:p>
      </dsp:txBody>
      <dsp:txXfrm>
        <a:off x="7078771" y="2381014"/>
        <a:ext cx="1606368" cy="963821"/>
      </dsp:txXfrm>
    </dsp:sp>
    <dsp:sp modelId="{FCD50A56-BBA2-4D85-AFED-42C89EF30023}">
      <dsp:nvSpPr>
        <dsp:cNvPr id="0" name=""/>
        <dsp:cNvSpPr/>
      </dsp:nvSpPr>
      <dsp:spPr>
        <a:xfrm>
          <a:off x="8845776" y="2381014"/>
          <a:ext cx="1606368" cy="963821"/>
        </a:xfrm>
        <a:prstGeom prst="rect">
          <a:avLst/>
        </a:prstGeom>
        <a:gradFill rotWithShape="0">
          <a:gsLst>
            <a:gs pos="0">
              <a:schemeClr val="accent5">
                <a:hueOff val="-5136492"/>
                <a:satOff val="-13238"/>
                <a:lumOff val="-8941"/>
                <a:alphaOff val="0"/>
                <a:lumMod val="110000"/>
                <a:satMod val="105000"/>
                <a:tint val="67000"/>
              </a:schemeClr>
            </a:gs>
            <a:gs pos="50000">
              <a:schemeClr val="accent5">
                <a:hueOff val="-5136492"/>
                <a:satOff val="-13238"/>
                <a:lumOff val="-8941"/>
                <a:alphaOff val="0"/>
                <a:lumMod val="105000"/>
                <a:satMod val="103000"/>
                <a:tint val="73000"/>
              </a:schemeClr>
            </a:gs>
            <a:gs pos="100000">
              <a:schemeClr val="accent5">
                <a:hueOff val="-5136492"/>
                <a:satOff val="-13238"/>
                <a:lumOff val="-8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Penstabil</a:t>
          </a:r>
          <a:endParaRPr lang="en-ID" sz="1600" b="1" kern="1200" dirty="0"/>
        </a:p>
      </dsp:txBody>
      <dsp:txXfrm>
        <a:off x="8845776" y="2381014"/>
        <a:ext cx="1606368" cy="963821"/>
      </dsp:txXfrm>
    </dsp:sp>
    <dsp:sp modelId="{B87EEB7A-8E22-46FC-BE20-E498EC4C1761}">
      <dsp:nvSpPr>
        <dsp:cNvPr id="0" name=""/>
        <dsp:cNvSpPr/>
      </dsp:nvSpPr>
      <dsp:spPr>
        <a:xfrm>
          <a:off x="10612782" y="2381014"/>
          <a:ext cx="1606368" cy="963821"/>
        </a:xfrm>
        <a:prstGeom prst="rect">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Peretensi</a:t>
          </a:r>
          <a:r>
            <a:rPr lang="en-ID" sz="1600" b="1" kern="1200" dirty="0"/>
            <a:t> </a:t>
          </a:r>
          <a:r>
            <a:rPr lang="en-ID" sz="1600" b="1" kern="1200" dirty="0" err="1"/>
            <a:t>Warna</a:t>
          </a:r>
          <a:endParaRPr lang="en-ID" sz="1600" b="1" kern="1200" dirty="0"/>
        </a:p>
      </dsp:txBody>
      <dsp:txXfrm>
        <a:off x="10612782" y="2381014"/>
        <a:ext cx="1606368" cy="963821"/>
      </dsp:txXfrm>
    </dsp:sp>
    <dsp:sp modelId="{3B63E8AD-DDA2-4EB3-B9D5-24D62234B822}">
      <dsp:nvSpPr>
        <dsp:cNvPr id="0" name=""/>
        <dsp:cNvSpPr/>
      </dsp:nvSpPr>
      <dsp:spPr>
        <a:xfrm>
          <a:off x="1777754" y="3505473"/>
          <a:ext cx="1606368" cy="963821"/>
        </a:xfrm>
        <a:prstGeom prst="rect">
          <a:avLst/>
        </a:prstGeom>
        <a:gradFill rotWithShape="0">
          <a:gsLst>
            <a:gs pos="0">
              <a:schemeClr val="accent5">
                <a:hueOff val="-5677176"/>
                <a:satOff val="-14632"/>
                <a:lumOff val="-9883"/>
                <a:alphaOff val="0"/>
                <a:lumMod val="110000"/>
                <a:satMod val="105000"/>
                <a:tint val="67000"/>
              </a:schemeClr>
            </a:gs>
            <a:gs pos="50000">
              <a:schemeClr val="accent5">
                <a:hueOff val="-5677176"/>
                <a:satOff val="-14632"/>
                <a:lumOff val="-9883"/>
                <a:alphaOff val="0"/>
                <a:lumMod val="105000"/>
                <a:satMod val="103000"/>
                <a:tint val="73000"/>
              </a:schemeClr>
            </a:gs>
            <a:gs pos="100000">
              <a:schemeClr val="accent5">
                <a:hueOff val="-5677176"/>
                <a:satOff val="-14632"/>
                <a:lumOff val="-9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Perisa</a:t>
          </a:r>
          <a:endParaRPr lang="en-ID" sz="1600" b="1" kern="1200" dirty="0"/>
        </a:p>
      </dsp:txBody>
      <dsp:txXfrm>
        <a:off x="1777754" y="3505473"/>
        <a:ext cx="1606368" cy="963821"/>
      </dsp:txXfrm>
    </dsp:sp>
    <dsp:sp modelId="{ACD5EEC0-CD5F-497D-BD3D-0F6AD8AF66C0}">
      <dsp:nvSpPr>
        <dsp:cNvPr id="0" name=""/>
        <dsp:cNvSpPr/>
      </dsp:nvSpPr>
      <dsp:spPr>
        <a:xfrm>
          <a:off x="3544760" y="3505473"/>
          <a:ext cx="1606368" cy="963821"/>
        </a:xfrm>
        <a:prstGeom prst="rect">
          <a:avLst/>
        </a:prstGeom>
        <a:gradFill rotWithShape="0">
          <a:gsLst>
            <a:gs pos="0">
              <a:schemeClr val="accent5">
                <a:hueOff val="-5947517"/>
                <a:satOff val="-15329"/>
                <a:lumOff val="-10353"/>
                <a:alphaOff val="0"/>
                <a:lumMod val="110000"/>
                <a:satMod val="105000"/>
                <a:tint val="67000"/>
              </a:schemeClr>
            </a:gs>
            <a:gs pos="50000">
              <a:schemeClr val="accent5">
                <a:hueOff val="-5947517"/>
                <a:satOff val="-15329"/>
                <a:lumOff val="-10353"/>
                <a:alphaOff val="0"/>
                <a:lumMod val="105000"/>
                <a:satMod val="103000"/>
                <a:tint val="73000"/>
              </a:schemeClr>
            </a:gs>
            <a:gs pos="100000">
              <a:schemeClr val="accent5">
                <a:hueOff val="-5947517"/>
                <a:satOff val="-15329"/>
                <a:lumOff val="-10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Perlakuan</a:t>
          </a:r>
          <a:r>
            <a:rPr lang="en-ID" sz="1600" b="1" kern="1200" dirty="0"/>
            <a:t> </a:t>
          </a:r>
          <a:r>
            <a:rPr lang="en-ID" sz="1600" b="1" kern="1200" dirty="0" err="1"/>
            <a:t>Tepung</a:t>
          </a:r>
          <a:endParaRPr lang="en-ID" sz="1600" b="1" kern="1200" dirty="0"/>
        </a:p>
      </dsp:txBody>
      <dsp:txXfrm>
        <a:off x="3544760" y="3505473"/>
        <a:ext cx="1606368" cy="963821"/>
      </dsp:txXfrm>
    </dsp:sp>
    <dsp:sp modelId="{627F1300-02E4-4AE0-B5A4-01891EEF8FDE}">
      <dsp:nvSpPr>
        <dsp:cNvPr id="0" name=""/>
        <dsp:cNvSpPr/>
      </dsp:nvSpPr>
      <dsp:spPr>
        <a:xfrm>
          <a:off x="5311765" y="3505473"/>
          <a:ext cx="1606368" cy="963821"/>
        </a:xfrm>
        <a:prstGeom prst="rect">
          <a:avLst/>
        </a:prstGeom>
        <a:gradFill rotWithShape="0">
          <a:gsLst>
            <a:gs pos="0">
              <a:schemeClr val="accent5">
                <a:hueOff val="-6217859"/>
                <a:satOff val="-16025"/>
                <a:lumOff val="-10824"/>
                <a:alphaOff val="0"/>
                <a:lumMod val="110000"/>
                <a:satMod val="105000"/>
                <a:tint val="67000"/>
              </a:schemeClr>
            </a:gs>
            <a:gs pos="50000">
              <a:schemeClr val="accent5">
                <a:hueOff val="-6217859"/>
                <a:satOff val="-16025"/>
                <a:lumOff val="-10824"/>
                <a:alphaOff val="0"/>
                <a:lumMod val="105000"/>
                <a:satMod val="103000"/>
                <a:tint val="73000"/>
              </a:schemeClr>
            </a:gs>
            <a:gs pos="100000">
              <a:schemeClr val="accent5">
                <a:hueOff val="-6217859"/>
                <a:satOff val="-16025"/>
                <a:lumOff val="-10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Pewarna</a:t>
          </a:r>
          <a:endParaRPr lang="en-ID" sz="1600" b="1" kern="1200" dirty="0"/>
        </a:p>
      </dsp:txBody>
      <dsp:txXfrm>
        <a:off x="5311765" y="3505473"/>
        <a:ext cx="1606368" cy="963821"/>
      </dsp:txXfrm>
    </dsp:sp>
    <dsp:sp modelId="{EB083303-9048-413D-8FB0-288B7A6ED698}">
      <dsp:nvSpPr>
        <dsp:cNvPr id="0" name=""/>
        <dsp:cNvSpPr/>
      </dsp:nvSpPr>
      <dsp:spPr>
        <a:xfrm>
          <a:off x="7078771" y="3505473"/>
          <a:ext cx="1606368" cy="963821"/>
        </a:xfrm>
        <a:prstGeom prst="rect">
          <a:avLst/>
        </a:prstGeom>
        <a:gradFill rotWithShape="0">
          <a:gsLst>
            <a:gs pos="0">
              <a:schemeClr val="accent5">
                <a:hueOff val="-6488201"/>
                <a:satOff val="-16722"/>
                <a:lumOff val="-11294"/>
                <a:alphaOff val="0"/>
                <a:lumMod val="110000"/>
                <a:satMod val="105000"/>
                <a:tint val="67000"/>
              </a:schemeClr>
            </a:gs>
            <a:gs pos="50000">
              <a:schemeClr val="accent5">
                <a:hueOff val="-6488201"/>
                <a:satOff val="-16722"/>
                <a:lumOff val="-11294"/>
                <a:alphaOff val="0"/>
                <a:lumMod val="105000"/>
                <a:satMod val="103000"/>
                <a:tint val="73000"/>
              </a:schemeClr>
            </a:gs>
            <a:gs pos="100000">
              <a:schemeClr val="accent5">
                <a:hueOff val="-6488201"/>
                <a:satOff val="-16722"/>
                <a:lumOff val="-11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Propelan</a:t>
          </a:r>
          <a:endParaRPr lang="en-ID" sz="1600" b="1" kern="1200" dirty="0"/>
        </a:p>
      </dsp:txBody>
      <dsp:txXfrm>
        <a:off x="7078771" y="3505473"/>
        <a:ext cx="1606368" cy="963821"/>
      </dsp:txXfrm>
    </dsp:sp>
    <dsp:sp modelId="{487C1E41-D93F-493D-ACF8-810583F1A46A}">
      <dsp:nvSpPr>
        <dsp:cNvPr id="0" name=""/>
        <dsp:cNvSpPr/>
      </dsp:nvSpPr>
      <dsp:spPr>
        <a:xfrm>
          <a:off x="8845776" y="3505473"/>
          <a:ext cx="1606368" cy="963821"/>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1" kern="1200" dirty="0" err="1"/>
            <a:t>Sekuestran</a:t>
          </a:r>
          <a:endParaRPr lang="en-ID" sz="1600" b="1" kern="1200" dirty="0"/>
        </a:p>
      </dsp:txBody>
      <dsp:txXfrm>
        <a:off x="8845776" y="3505473"/>
        <a:ext cx="1606368" cy="9638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0E174-590A-4145-8749-503719438240}" type="datetimeFigureOut">
              <a:rPr lang="en-ID" smtClean="0"/>
              <a:t>02/06/2019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F5B17-357F-4F06-A976-F8EF95089C63}" type="slidenum">
              <a:rPr lang="en-ID" smtClean="0"/>
              <a:t>‹#›</a:t>
            </a:fld>
            <a:endParaRPr lang="en-ID"/>
          </a:p>
        </p:txBody>
      </p:sp>
    </p:spTree>
    <p:extLst>
      <p:ext uri="{BB962C8B-B14F-4D97-AF65-F5344CB8AC3E}">
        <p14:creationId xmlns:p14="http://schemas.microsoft.com/office/powerpoint/2010/main" val="20597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kamusq.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id-ID" dirty="0"/>
              <a:t>Kurikulum adalah seperangkat rencana dan pengaturan mengenai capaian pembelajaran lulusan, bahan kajian, proses, dan penilaian yang digunakan sebagai pedoman penyelenggaraan program studi (Permen 44 2015 – SN Dikti)</a:t>
            </a:r>
          </a:p>
          <a:p>
            <a:r>
              <a:rPr lang="id-ID" dirty="0"/>
              <a:t>9</a:t>
            </a:r>
          </a:p>
        </p:txBody>
      </p:sp>
      <p:sp>
        <p:nvSpPr>
          <p:cNvPr id="4" name="Slide Number Placeholder 3"/>
          <p:cNvSpPr>
            <a:spLocks noGrp="1"/>
          </p:cNvSpPr>
          <p:nvPr>
            <p:ph type="sldNum" sz="quarter" idx="10"/>
          </p:nvPr>
        </p:nvSpPr>
        <p:spPr/>
        <p:txBody>
          <a:bodyPr/>
          <a:lstStyle/>
          <a:p>
            <a:fld id="{FCF3A42C-5758-4B9F-BABC-49582DD64C75}" type="slidenum">
              <a:rPr lang="id-ID" smtClean="0">
                <a:solidFill>
                  <a:prstClr val="black"/>
                </a:solidFill>
              </a:rPr>
              <a:pPr/>
              <a:t>1</a:t>
            </a:fld>
            <a:endParaRPr lang="id-ID">
              <a:solidFill>
                <a:prstClr val="black"/>
              </a:solidFill>
            </a:endParaRPr>
          </a:p>
        </p:txBody>
      </p:sp>
    </p:spTree>
    <p:extLst>
      <p:ext uri="{BB962C8B-B14F-4D97-AF65-F5344CB8AC3E}">
        <p14:creationId xmlns:p14="http://schemas.microsoft.com/office/powerpoint/2010/main" val="162008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100" dirty="0">
                <a:latin typeface="Lato Light"/>
              </a:rPr>
              <a:t>Macam kontaminan yang sering terdapat dalam makanan dapat dibedakan menjadi 3 yaitu kontaminan biologis, kimiawi, dan kontaminan fisik </a:t>
            </a:r>
            <a:br>
              <a:rPr lang="en-ID" sz="1400" dirty="0">
                <a:latin typeface="Lato Light"/>
              </a:rPr>
            </a:br>
            <a:r>
              <a:rPr lang="en-ID" sz="1400" dirty="0" err="1">
                <a:latin typeface="Lato Light"/>
              </a:rPr>
              <a:t>Kontaminan</a:t>
            </a:r>
            <a:r>
              <a:rPr lang="en-ID" sz="1400" dirty="0">
                <a:latin typeface="Lato Light"/>
              </a:rPr>
              <a:t> </a:t>
            </a:r>
            <a:r>
              <a:rPr lang="en-ID" sz="1400" dirty="0" err="1">
                <a:latin typeface="Lato Light"/>
              </a:rPr>
              <a:t>Biologis</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organisme</a:t>
            </a:r>
            <a:r>
              <a:rPr lang="en-ID" sz="1400" dirty="0">
                <a:latin typeface="Lato Light"/>
              </a:rPr>
              <a:t> </a:t>
            </a:r>
            <a:r>
              <a:rPr lang="en-ID" sz="1400" dirty="0" err="1">
                <a:latin typeface="Lato Light"/>
              </a:rPr>
              <a:t>hidup</a:t>
            </a:r>
            <a:r>
              <a:rPr lang="en-ID" sz="1400" dirty="0">
                <a:latin typeface="Lato Light"/>
              </a:rPr>
              <a:t> yang </a:t>
            </a:r>
            <a:r>
              <a:rPr lang="en-ID" sz="1400" dirty="0" err="1">
                <a:latin typeface="Lato Light"/>
              </a:rPr>
              <a:t>menimbulkan</a:t>
            </a:r>
            <a:r>
              <a:rPr lang="en-ID" sz="1400" dirty="0">
                <a:latin typeface="Lato Light"/>
              </a:rPr>
              <a:t> </a:t>
            </a:r>
            <a:r>
              <a:rPr lang="en-ID" sz="1400" dirty="0" err="1">
                <a:latin typeface="Lato Light"/>
              </a:rPr>
              <a:t>kontaminasi</a:t>
            </a:r>
            <a:r>
              <a:rPr lang="en-ID" sz="1400" dirty="0">
                <a:latin typeface="Lato Light"/>
              </a:rPr>
              <a:t> </a:t>
            </a:r>
            <a:r>
              <a:rPr lang="en-ID" sz="1400" dirty="0" err="1">
                <a:latin typeface="Lato Light"/>
              </a:rPr>
              <a:t>dalam</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Organisme</a:t>
            </a:r>
            <a:r>
              <a:rPr lang="en-ID" sz="1400" dirty="0">
                <a:latin typeface="Lato Light"/>
              </a:rPr>
              <a:t> </a:t>
            </a:r>
            <a:r>
              <a:rPr lang="en-ID" sz="1400" dirty="0" err="1">
                <a:latin typeface="Lato Light"/>
              </a:rPr>
              <a:t>seperti</a:t>
            </a:r>
            <a:r>
              <a:rPr lang="en-ID" sz="1400" dirty="0">
                <a:latin typeface="Lato Light"/>
              </a:rPr>
              <a:t> </a:t>
            </a:r>
            <a:r>
              <a:rPr lang="en-ID" sz="1400" dirty="0" err="1">
                <a:latin typeface="Lato Light"/>
              </a:rPr>
              <a:t>serangga</a:t>
            </a:r>
            <a:r>
              <a:rPr lang="en-ID" sz="1400" dirty="0">
                <a:latin typeface="Lato Light"/>
              </a:rPr>
              <a:t> </a:t>
            </a:r>
            <a:r>
              <a:rPr lang="en-ID" sz="1400" dirty="0" err="1">
                <a:latin typeface="Lato Light"/>
              </a:rPr>
              <a:t>sampai</a:t>
            </a:r>
            <a:r>
              <a:rPr lang="en-ID" sz="1400" dirty="0">
                <a:latin typeface="Lato Light"/>
              </a:rPr>
              <a:t> yang </a:t>
            </a:r>
            <a:r>
              <a:rPr lang="en-ID" sz="1400" dirty="0" err="1">
                <a:latin typeface="Lato Light"/>
              </a:rPr>
              <a:t>amat</a:t>
            </a:r>
            <a:r>
              <a:rPr lang="en-ID" sz="1400" dirty="0">
                <a:latin typeface="Lato Light"/>
              </a:rPr>
              <a:t> </a:t>
            </a:r>
            <a:r>
              <a:rPr lang="en-ID" sz="1400" dirty="0" err="1">
                <a:latin typeface="Lato Light"/>
              </a:rPr>
              <a:t>kecil</a:t>
            </a:r>
            <a:r>
              <a:rPr lang="en-ID" sz="1400" dirty="0">
                <a:latin typeface="Lato Light"/>
              </a:rPr>
              <a:t> </a:t>
            </a:r>
            <a:r>
              <a:rPr lang="en-ID" sz="1400" dirty="0" err="1">
                <a:latin typeface="Lato Light"/>
              </a:rPr>
              <a:t>seperti</a:t>
            </a:r>
            <a:r>
              <a:rPr lang="en-ID" sz="1400" dirty="0">
                <a:latin typeface="Lato Light"/>
              </a:rPr>
              <a:t> </a:t>
            </a:r>
            <a:r>
              <a:rPr lang="en-ID" sz="1400" dirty="0" err="1">
                <a:latin typeface="Lato Light"/>
              </a:rPr>
              <a:t>mikroorganisme.jenis</a:t>
            </a:r>
            <a:r>
              <a:rPr lang="en-ID" sz="1400" dirty="0">
                <a:latin typeface="Lato Light"/>
              </a:rPr>
              <a:t> </a:t>
            </a:r>
            <a:r>
              <a:rPr lang="en-ID" sz="1400" dirty="0" err="1">
                <a:latin typeface="Lato Light"/>
              </a:rPr>
              <a:t>mikroorganisme</a:t>
            </a:r>
            <a:r>
              <a:rPr lang="en-ID" sz="1400" dirty="0">
                <a:latin typeface="Lato Light"/>
              </a:rPr>
              <a:t> yang </a:t>
            </a:r>
            <a:r>
              <a:rPr lang="en-ID" sz="1400" dirty="0" err="1">
                <a:latin typeface="Lato Light"/>
              </a:rPr>
              <a:t>sering</a:t>
            </a:r>
            <a:r>
              <a:rPr lang="en-ID" sz="1400" dirty="0">
                <a:latin typeface="Lato Light"/>
              </a:rPr>
              <a:t> </a:t>
            </a:r>
            <a:r>
              <a:rPr lang="en-ID" sz="1400" dirty="0" err="1">
                <a:latin typeface="Lato Light"/>
              </a:rPr>
              <a:t>menjadi</a:t>
            </a:r>
            <a:r>
              <a:rPr lang="en-ID" sz="1400" dirty="0">
                <a:latin typeface="Lato Light"/>
              </a:rPr>
              <a:t> </a:t>
            </a:r>
            <a:r>
              <a:rPr lang="en-ID" sz="1400" dirty="0" err="1">
                <a:latin typeface="Lato Light"/>
              </a:rPr>
              <a:t>pencemar</a:t>
            </a:r>
            <a:r>
              <a:rPr lang="en-ID" sz="1400" dirty="0">
                <a:latin typeface="Lato Light"/>
              </a:rPr>
              <a:t> </a:t>
            </a:r>
            <a:r>
              <a:rPr lang="en-ID" sz="1400" dirty="0" err="1">
                <a:latin typeface="Lato Light"/>
              </a:rPr>
              <a:t>bagi</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bakteri</a:t>
            </a:r>
            <a:r>
              <a:rPr lang="en-ID" sz="1400" dirty="0">
                <a:latin typeface="Lato Light"/>
              </a:rPr>
              <a:t>, fungi, </a:t>
            </a:r>
            <a:r>
              <a:rPr lang="en-ID" sz="1400" dirty="0" err="1">
                <a:latin typeface="Lato Light"/>
              </a:rPr>
              <a:t>parasit</a:t>
            </a:r>
            <a:r>
              <a:rPr lang="en-ID" sz="1400" dirty="0">
                <a:latin typeface="Lato Light"/>
              </a:rPr>
              <a:t>, dan virus</a:t>
            </a:r>
          </a:p>
          <a:p>
            <a:r>
              <a:rPr lang="en-ID" sz="1400" dirty="0" err="1">
                <a:latin typeface="Lato Light"/>
              </a:rPr>
              <a:t>Kontaminan</a:t>
            </a:r>
            <a:r>
              <a:rPr lang="en-ID" sz="1400" dirty="0">
                <a:latin typeface="Lato Light"/>
              </a:rPr>
              <a:t> </a:t>
            </a:r>
            <a:r>
              <a:rPr lang="en-ID" sz="1400" dirty="0" err="1">
                <a:latin typeface="Lato Light"/>
              </a:rPr>
              <a:t>kimiawi</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berbagai</a:t>
            </a:r>
            <a:r>
              <a:rPr lang="en-ID" sz="1400" dirty="0">
                <a:latin typeface="Lato Light"/>
              </a:rPr>
              <a:t> </a:t>
            </a:r>
            <a:r>
              <a:rPr lang="en-ID" sz="1400" dirty="0" err="1">
                <a:latin typeface="Lato Light"/>
              </a:rPr>
              <a:t>macam</a:t>
            </a:r>
            <a:r>
              <a:rPr lang="en-ID" sz="1400" dirty="0">
                <a:latin typeface="Lato Light"/>
              </a:rPr>
              <a:t> </a:t>
            </a:r>
            <a:r>
              <a:rPr lang="en-ID" sz="1400" dirty="0" err="1">
                <a:latin typeface="Lato Light"/>
              </a:rPr>
              <a:t>bahan</a:t>
            </a:r>
            <a:r>
              <a:rPr lang="en-ID" sz="1400" dirty="0">
                <a:latin typeface="Lato Light"/>
              </a:rPr>
              <a:t> </a:t>
            </a:r>
            <a:r>
              <a:rPr lang="en-ID" sz="1400" dirty="0" err="1">
                <a:latin typeface="Lato Light"/>
              </a:rPr>
              <a:t>atau</a:t>
            </a:r>
            <a:r>
              <a:rPr lang="en-ID" sz="1400" dirty="0">
                <a:latin typeface="Lato Light"/>
              </a:rPr>
              <a:t> </a:t>
            </a:r>
            <a:r>
              <a:rPr lang="en-ID" sz="1400" dirty="0" err="1">
                <a:latin typeface="Lato Light"/>
              </a:rPr>
              <a:t>unsur</a:t>
            </a:r>
            <a:r>
              <a:rPr lang="en-ID" sz="1400" dirty="0">
                <a:latin typeface="Lato Light"/>
              </a:rPr>
              <a:t> </a:t>
            </a:r>
            <a:r>
              <a:rPr lang="en-ID" sz="1400" dirty="0" err="1">
                <a:latin typeface="Lato Light"/>
              </a:rPr>
              <a:t>kimia</a:t>
            </a:r>
            <a:r>
              <a:rPr lang="en-ID" sz="1400" dirty="0">
                <a:latin typeface="Lato Light"/>
              </a:rPr>
              <a:t> yang </a:t>
            </a:r>
            <a:r>
              <a:rPr lang="en-ID" sz="1400" dirty="0" err="1">
                <a:latin typeface="Lato Light"/>
              </a:rPr>
              <a:t>menimbulkan</a:t>
            </a:r>
            <a:r>
              <a:rPr lang="en-ID" sz="1400" dirty="0">
                <a:latin typeface="Lato Light"/>
              </a:rPr>
              <a:t> </a:t>
            </a:r>
            <a:r>
              <a:rPr lang="en-ID" sz="1400" dirty="0" err="1">
                <a:latin typeface="Lato Light"/>
              </a:rPr>
              <a:t>pencemaran</a:t>
            </a:r>
            <a:r>
              <a:rPr lang="en-ID" sz="1400" dirty="0">
                <a:latin typeface="Lato Light"/>
              </a:rPr>
              <a:t> </a:t>
            </a:r>
            <a:r>
              <a:rPr lang="en-ID" sz="1400" dirty="0" err="1">
                <a:latin typeface="Lato Light"/>
              </a:rPr>
              <a:t>atau</a:t>
            </a:r>
            <a:r>
              <a:rPr lang="en-ID" sz="1400" dirty="0">
                <a:latin typeface="Lato Light"/>
              </a:rPr>
              <a:t> </a:t>
            </a:r>
            <a:r>
              <a:rPr lang="en-ID" sz="1400" dirty="0" err="1">
                <a:latin typeface="Lato Light"/>
              </a:rPr>
              <a:t>kontaminasi</a:t>
            </a:r>
            <a:r>
              <a:rPr lang="en-ID" sz="1400" dirty="0">
                <a:latin typeface="Lato Light"/>
              </a:rPr>
              <a:t> pada </a:t>
            </a:r>
            <a:r>
              <a:rPr lang="en-ID" sz="1400" dirty="0" err="1">
                <a:latin typeface="Lato Light"/>
              </a:rPr>
              <a:t>bahan</a:t>
            </a:r>
            <a:r>
              <a:rPr lang="en-ID" sz="1400" dirty="0">
                <a:latin typeface="Lato Light"/>
              </a:rPr>
              <a:t> </a:t>
            </a:r>
            <a:r>
              <a:rPr lang="en-ID" sz="1400" dirty="0" err="1">
                <a:latin typeface="Lato Light"/>
              </a:rPr>
              <a:t>makanan</a:t>
            </a:r>
            <a:r>
              <a:rPr lang="en-ID" sz="1400" dirty="0">
                <a:latin typeface="Lato Light"/>
              </a:rPr>
              <a:t>. </a:t>
            </a:r>
          </a:p>
          <a:p>
            <a:r>
              <a:rPr lang="en-ID" sz="1400" dirty="0" err="1">
                <a:latin typeface="Lato Light"/>
              </a:rPr>
              <a:t>Kontaminan</a:t>
            </a:r>
            <a:r>
              <a:rPr lang="en-ID" sz="1400" dirty="0">
                <a:latin typeface="Lato Light"/>
              </a:rPr>
              <a:t> </a:t>
            </a:r>
            <a:r>
              <a:rPr lang="en-ID" sz="1400" dirty="0" err="1">
                <a:latin typeface="Lato Light"/>
              </a:rPr>
              <a:t>fisik</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asing</a:t>
            </a:r>
            <a:r>
              <a:rPr lang="en-ID" sz="1400" dirty="0">
                <a:latin typeface="Lato Light"/>
              </a:rPr>
              <a:t> yang </a:t>
            </a:r>
            <a:r>
              <a:rPr lang="en-ID" sz="1400" dirty="0" err="1">
                <a:latin typeface="Lato Light"/>
              </a:rPr>
              <a:t>terdapat</a:t>
            </a:r>
            <a:r>
              <a:rPr lang="en-ID" sz="1400" dirty="0">
                <a:latin typeface="Lato Light"/>
              </a:rPr>
              <a:t> </a:t>
            </a:r>
            <a:r>
              <a:rPr lang="en-ID" sz="1400" dirty="0" err="1">
                <a:latin typeface="Lato Light"/>
              </a:rPr>
              <a:t>dalam</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padahal</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tersebut</a:t>
            </a:r>
            <a:r>
              <a:rPr lang="en-ID" sz="1400" dirty="0">
                <a:latin typeface="Lato Light"/>
              </a:rPr>
              <a:t> </a:t>
            </a:r>
            <a:r>
              <a:rPr lang="en-ID" sz="1400" dirty="0" err="1">
                <a:latin typeface="Lato Light"/>
              </a:rPr>
              <a:t>bukan</a:t>
            </a:r>
            <a:r>
              <a:rPr lang="en-ID" sz="1400" dirty="0">
                <a:latin typeface="Lato Light"/>
              </a:rPr>
              <a:t> </a:t>
            </a:r>
            <a:r>
              <a:rPr lang="en-ID" sz="1400" dirty="0" err="1">
                <a:latin typeface="Lato Light"/>
              </a:rPr>
              <a:t>menjadi</a:t>
            </a:r>
            <a:r>
              <a:rPr lang="en-ID" sz="1400" dirty="0">
                <a:latin typeface="Lato Light"/>
              </a:rPr>
              <a:t> </a:t>
            </a:r>
            <a:r>
              <a:rPr lang="en-ID" sz="1400" dirty="0" err="1">
                <a:latin typeface="Lato Light"/>
              </a:rPr>
              <a:t>bagian</a:t>
            </a:r>
            <a:r>
              <a:rPr lang="en-ID" sz="1400" dirty="0">
                <a:latin typeface="Lato Light"/>
              </a:rPr>
              <a:t> </a:t>
            </a:r>
            <a:r>
              <a:rPr lang="en-ID" sz="1400" dirty="0" err="1">
                <a:latin typeface="Lato Light"/>
              </a:rPr>
              <a:t>dari</a:t>
            </a:r>
            <a:r>
              <a:rPr lang="en-ID" sz="1400" dirty="0">
                <a:latin typeface="Lato Light"/>
              </a:rPr>
              <a:t> </a:t>
            </a:r>
            <a:r>
              <a:rPr lang="en-ID" sz="1400" dirty="0" err="1">
                <a:latin typeface="Lato Light"/>
              </a:rPr>
              <a:t>bahan</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tersebut</a:t>
            </a:r>
            <a:r>
              <a:rPr lang="en-ID" sz="1400" dirty="0">
                <a:latin typeface="Lato Light"/>
              </a:rPr>
              <a:t> </a:t>
            </a:r>
            <a:r>
              <a:rPr lang="en-ID" sz="1400" dirty="0" err="1">
                <a:latin typeface="Lato Light"/>
              </a:rPr>
              <a:t>Contohnya</a:t>
            </a:r>
            <a:r>
              <a:rPr lang="en-ID" sz="1400" dirty="0">
                <a:latin typeface="Lato Light"/>
              </a:rPr>
              <a:t> </a:t>
            </a:r>
            <a:r>
              <a:rPr lang="en-ID" sz="1400" dirty="0" err="1">
                <a:latin typeface="Lato Light"/>
              </a:rPr>
              <a:t>terdapatnya</a:t>
            </a:r>
            <a:r>
              <a:rPr lang="en-ID" sz="1400" dirty="0">
                <a:latin typeface="Lato Light"/>
              </a:rPr>
              <a:t> </a:t>
            </a:r>
            <a:r>
              <a:rPr lang="en-ID" sz="1400" dirty="0" err="1">
                <a:latin typeface="Lato Light"/>
              </a:rPr>
              <a:t>paku</a:t>
            </a:r>
            <a:r>
              <a:rPr lang="en-ID" sz="1400" dirty="0">
                <a:latin typeface="Lato Light"/>
              </a:rPr>
              <a:t>, </a:t>
            </a:r>
            <a:r>
              <a:rPr lang="en-ID" sz="1400" dirty="0" err="1">
                <a:latin typeface="Lato Light"/>
              </a:rPr>
              <a:t>pecahan</a:t>
            </a:r>
            <a:r>
              <a:rPr lang="en-ID" sz="1400" dirty="0">
                <a:latin typeface="Lato Light"/>
              </a:rPr>
              <a:t> </a:t>
            </a:r>
            <a:r>
              <a:rPr lang="en-ID" sz="1400" dirty="0" err="1">
                <a:latin typeface="Lato Light"/>
              </a:rPr>
              <a:t>kaca</a:t>
            </a:r>
            <a:r>
              <a:rPr lang="en-ID" sz="1400" dirty="0">
                <a:latin typeface="Lato Light"/>
              </a:rPr>
              <a:t>, </a:t>
            </a:r>
            <a:r>
              <a:rPr lang="en-ID" sz="1400" dirty="0" err="1">
                <a:latin typeface="Lato Light"/>
              </a:rPr>
              <a:t>serpihan</a:t>
            </a:r>
            <a:r>
              <a:rPr lang="en-ID" sz="1400" dirty="0">
                <a:latin typeface="Lato Light"/>
              </a:rPr>
              <a:t> </a:t>
            </a:r>
            <a:r>
              <a:rPr lang="en-ID" sz="1400" dirty="0" err="1">
                <a:latin typeface="Lato Light"/>
              </a:rPr>
              <a:t>logam</a:t>
            </a:r>
            <a:r>
              <a:rPr lang="en-ID" sz="1400" dirty="0">
                <a:latin typeface="Lato Light"/>
              </a:rPr>
              <a:t>, </a:t>
            </a:r>
            <a:r>
              <a:rPr lang="en-ID" sz="1400" dirty="0" err="1">
                <a:latin typeface="Lato Light"/>
              </a:rPr>
              <a:t>isi</a:t>
            </a:r>
            <a:r>
              <a:rPr lang="en-ID" sz="1400" dirty="0">
                <a:latin typeface="Lato Light"/>
              </a:rPr>
              <a:t> stapler, </a:t>
            </a:r>
            <a:r>
              <a:rPr lang="en-ID" sz="1400" dirty="0" err="1">
                <a:latin typeface="Lato Light"/>
              </a:rPr>
              <a:t>lidi</a:t>
            </a:r>
            <a:r>
              <a:rPr lang="en-ID" sz="1400" dirty="0">
                <a:latin typeface="Lato Light"/>
              </a:rPr>
              <a:t>, </a:t>
            </a:r>
            <a:r>
              <a:rPr lang="en-ID" sz="1400" dirty="0" err="1">
                <a:latin typeface="Lato Light"/>
              </a:rPr>
              <a:t>kerikil</a:t>
            </a:r>
            <a:r>
              <a:rPr lang="en-ID" sz="1400" dirty="0">
                <a:latin typeface="Lato Light"/>
              </a:rPr>
              <a:t>, </a:t>
            </a:r>
            <a:r>
              <a:rPr lang="en-ID" sz="1400" dirty="0" err="1">
                <a:latin typeface="Lato Light"/>
              </a:rPr>
              <a:t>rambut</a:t>
            </a:r>
            <a:r>
              <a:rPr lang="en-ID" sz="1400" dirty="0">
                <a:latin typeface="Lato Light"/>
              </a:rPr>
              <a:t>, dan </a:t>
            </a:r>
            <a:r>
              <a:rPr lang="en-ID" sz="1400" dirty="0" err="1">
                <a:latin typeface="Lato Light"/>
              </a:rPr>
              <a:t>benda</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asing</a:t>
            </a:r>
            <a:r>
              <a:rPr lang="en-ID" sz="1400" dirty="0">
                <a:latin typeface="Lato Light"/>
              </a:rPr>
              <a:t> </a:t>
            </a:r>
            <a:r>
              <a:rPr lang="en-ID" sz="1400" dirty="0" err="1">
                <a:latin typeface="Lato Light"/>
              </a:rPr>
              <a:t>lainnya</a:t>
            </a:r>
            <a:r>
              <a:rPr lang="en-ID" sz="1400" dirty="0">
                <a:latin typeface="Lato Light"/>
              </a:rPr>
              <a:t>. </a:t>
            </a:r>
          </a:p>
          <a:p>
            <a:endParaRPr lang="en-ID" sz="1400" dirty="0">
              <a:latin typeface="Lato Light"/>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354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100" dirty="0">
                <a:latin typeface="Lato Light"/>
              </a:rPr>
              <a:t>Macam kontaminan yang sering terdapat dalam makanan dapat dibedakan menjadi 3 yaitu kontaminan biologis, kimiawi, dan kontaminan fisik </a:t>
            </a:r>
            <a:br>
              <a:rPr lang="en-ID" sz="1400" dirty="0">
                <a:latin typeface="Lato Light"/>
              </a:rPr>
            </a:br>
            <a:r>
              <a:rPr lang="en-ID" sz="1400" dirty="0" err="1">
                <a:latin typeface="Lato Light"/>
              </a:rPr>
              <a:t>Kontaminan</a:t>
            </a:r>
            <a:r>
              <a:rPr lang="en-ID" sz="1400" dirty="0">
                <a:latin typeface="Lato Light"/>
              </a:rPr>
              <a:t> </a:t>
            </a:r>
            <a:r>
              <a:rPr lang="en-ID" sz="1400" dirty="0" err="1">
                <a:latin typeface="Lato Light"/>
              </a:rPr>
              <a:t>Biologis</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organisme</a:t>
            </a:r>
            <a:r>
              <a:rPr lang="en-ID" sz="1400" dirty="0">
                <a:latin typeface="Lato Light"/>
              </a:rPr>
              <a:t> </a:t>
            </a:r>
            <a:r>
              <a:rPr lang="en-ID" sz="1400" dirty="0" err="1">
                <a:latin typeface="Lato Light"/>
              </a:rPr>
              <a:t>hidup</a:t>
            </a:r>
            <a:r>
              <a:rPr lang="en-ID" sz="1400" dirty="0">
                <a:latin typeface="Lato Light"/>
              </a:rPr>
              <a:t> yang </a:t>
            </a:r>
            <a:r>
              <a:rPr lang="en-ID" sz="1400" dirty="0" err="1">
                <a:latin typeface="Lato Light"/>
              </a:rPr>
              <a:t>menimbulkan</a:t>
            </a:r>
            <a:r>
              <a:rPr lang="en-ID" sz="1400" dirty="0">
                <a:latin typeface="Lato Light"/>
              </a:rPr>
              <a:t> </a:t>
            </a:r>
            <a:r>
              <a:rPr lang="en-ID" sz="1400" dirty="0" err="1">
                <a:latin typeface="Lato Light"/>
              </a:rPr>
              <a:t>kontaminasi</a:t>
            </a:r>
            <a:r>
              <a:rPr lang="en-ID" sz="1400" dirty="0">
                <a:latin typeface="Lato Light"/>
              </a:rPr>
              <a:t> </a:t>
            </a:r>
            <a:r>
              <a:rPr lang="en-ID" sz="1400" dirty="0" err="1">
                <a:latin typeface="Lato Light"/>
              </a:rPr>
              <a:t>dalam</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Organisme</a:t>
            </a:r>
            <a:r>
              <a:rPr lang="en-ID" sz="1400" dirty="0">
                <a:latin typeface="Lato Light"/>
              </a:rPr>
              <a:t> </a:t>
            </a:r>
            <a:r>
              <a:rPr lang="en-ID" sz="1400" dirty="0" err="1">
                <a:latin typeface="Lato Light"/>
              </a:rPr>
              <a:t>seperti</a:t>
            </a:r>
            <a:r>
              <a:rPr lang="en-ID" sz="1400" dirty="0">
                <a:latin typeface="Lato Light"/>
              </a:rPr>
              <a:t> </a:t>
            </a:r>
            <a:r>
              <a:rPr lang="en-ID" sz="1400" dirty="0" err="1">
                <a:latin typeface="Lato Light"/>
              </a:rPr>
              <a:t>serangga</a:t>
            </a:r>
            <a:r>
              <a:rPr lang="en-ID" sz="1400" dirty="0">
                <a:latin typeface="Lato Light"/>
              </a:rPr>
              <a:t> </a:t>
            </a:r>
            <a:r>
              <a:rPr lang="en-ID" sz="1400" dirty="0" err="1">
                <a:latin typeface="Lato Light"/>
              </a:rPr>
              <a:t>sampai</a:t>
            </a:r>
            <a:r>
              <a:rPr lang="en-ID" sz="1400" dirty="0">
                <a:latin typeface="Lato Light"/>
              </a:rPr>
              <a:t> yang </a:t>
            </a:r>
            <a:r>
              <a:rPr lang="en-ID" sz="1400" dirty="0" err="1">
                <a:latin typeface="Lato Light"/>
              </a:rPr>
              <a:t>amat</a:t>
            </a:r>
            <a:r>
              <a:rPr lang="en-ID" sz="1400" dirty="0">
                <a:latin typeface="Lato Light"/>
              </a:rPr>
              <a:t> </a:t>
            </a:r>
            <a:r>
              <a:rPr lang="en-ID" sz="1400" dirty="0" err="1">
                <a:latin typeface="Lato Light"/>
              </a:rPr>
              <a:t>kecil</a:t>
            </a:r>
            <a:r>
              <a:rPr lang="en-ID" sz="1400" dirty="0">
                <a:latin typeface="Lato Light"/>
              </a:rPr>
              <a:t> </a:t>
            </a:r>
            <a:r>
              <a:rPr lang="en-ID" sz="1400" dirty="0" err="1">
                <a:latin typeface="Lato Light"/>
              </a:rPr>
              <a:t>seperti</a:t>
            </a:r>
            <a:r>
              <a:rPr lang="en-ID" sz="1400" dirty="0">
                <a:latin typeface="Lato Light"/>
              </a:rPr>
              <a:t> </a:t>
            </a:r>
            <a:r>
              <a:rPr lang="en-ID" sz="1400" dirty="0" err="1">
                <a:latin typeface="Lato Light"/>
              </a:rPr>
              <a:t>mikroorganisme.jenis</a:t>
            </a:r>
            <a:r>
              <a:rPr lang="en-ID" sz="1400" dirty="0">
                <a:latin typeface="Lato Light"/>
              </a:rPr>
              <a:t> </a:t>
            </a:r>
            <a:r>
              <a:rPr lang="en-ID" sz="1400" dirty="0" err="1">
                <a:latin typeface="Lato Light"/>
              </a:rPr>
              <a:t>mikroorganisme</a:t>
            </a:r>
            <a:r>
              <a:rPr lang="en-ID" sz="1400" dirty="0">
                <a:latin typeface="Lato Light"/>
              </a:rPr>
              <a:t> yang </a:t>
            </a:r>
            <a:r>
              <a:rPr lang="en-ID" sz="1400" dirty="0" err="1">
                <a:latin typeface="Lato Light"/>
              </a:rPr>
              <a:t>sering</a:t>
            </a:r>
            <a:r>
              <a:rPr lang="en-ID" sz="1400" dirty="0">
                <a:latin typeface="Lato Light"/>
              </a:rPr>
              <a:t> </a:t>
            </a:r>
            <a:r>
              <a:rPr lang="en-ID" sz="1400" dirty="0" err="1">
                <a:latin typeface="Lato Light"/>
              </a:rPr>
              <a:t>menjadi</a:t>
            </a:r>
            <a:r>
              <a:rPr lang="en-ID" sz="1400" dirty="0">
                <a:latin typeface="Lato Light"/>
              </a:rPr>
              <a:t> </a:t>
            </a:r>
            <a:r>
              <a:rPr lang="en-ID" sz="1400" dirty="0" err="1">
                <a:latin typeface="Lato Light"/>
              </a:rPr>
              <a:t>pencemar</a:t>
            </a:r>
            <a:r>
              <a:rPr lang="en-ID" sz="1400" dirty="0">
                <a:latin typeface="Lato Light"/>
              </a:rPr>
              <a:t> </a:t>
            </a:r>
            <a:r>
              <a:rPr lang="en-ID" sz="1400" dirty="0" err="1">
                <a:latin typeface="Lato Light"/>
              </a:rPr>
              <a:t>bagi</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bakteri</a:t>
            </a:r>
            <a:r>
              <a:rPr lang="en-ID" sz="1400" dirty="0">
                <a:latin typeface="Lato Light"/>
              </a:rPr>
              <a:t>, fungi, </a:t>
            </a:r>
            <a:r>
              <a:rPr lang="en-ID" sz="1400" dirty="0" err="1">
                <a:latin typeface="Lato Light"/>
              </a:rPr>
              <a:t>parasit</a:t>
            </a:r>
            <a:r>
              <a:rPr lang="en-ID" sz="1400" dirty="0">
                <a:latin typeface="Lato Light"/>
              </a:rPr>
              <a:t>, dan virus</a:t>
            </a:r>
          </a:p>
          <a:p>
            <a:r>
              <a:rPr lang="en-ID" sz="1400" dirty="0" err="1">
                <a:latin typeface="Lato Light"/>
              </a:rPr>
              <a:t>Kontaminan</a:t>
            </a:r>
            <a:r>
              <a:rPr lang="en-ID" sz="1400" dirty="0">
                <a:latin typeface="Lato Light"/>
              </a:rPr>
              <a:t> </a:t>
            </a:r>
            <a:r>
              <a:rPr lang="en-ID" sz="1400" dirty="0" err="1">
                <a:latin typeface="Lato Light"/>
              </a:rPr>
              <a:t>kimiawi</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berbagai</a:t>
            </a:r>
            <a:r>
              <a:rPr lang="en-ID" sz="1400" dirty="0">
                <a:latin typeface="Lato Light"/>
              </a:rPr>
              <a:t> </a:t>
            </a:r>
            <a:r>
              <a:rPr lang="en-ID" sz="1400" dirty="0" err="1">
                <a:latin typeface="Lato Light"/>
              </a:rPr>
              <a:t>macam</a:t>
            </a:r>
            <a:r>
              <a:rPr lang="en-ID" sz="1400" dirty="0">
                <a:latin typeface="Lato Light"/>
              </a:rPr>
              <a:t> </a:t>
            </a:r>
            <a:r>
              <a:rPr lang="en-ID" sz="1400" dirty="0" err="1">
                <a:latin typeface="Lato Light"/>
              </a:rPr>
              <a:t>bahan</a:t>
            </a:r>
            <a:r>
              <a:rPr lang="en-ID" sz="1400" dirty="0">
                <a:latin typeface="Lato Light"/>
              </a:rPr>
              <a:t> </a:t>
            </a:r>
            <a:r>
              <a:rPr lang="en-ID" sz="1400" dirty="0" err="1">
                <a:latin typeface="Lato Light"/>
              </a:rPr>
              <a:t>atau</a:t>
            </a:r>
            <a:r>
              <a:rPr lang="en-ID" sz="1400" dirty="0">
                <a:latin typeface="Lato Light"/>
              </a:rPr>
              <a:t> </a:t>
            </a:r>
            <a:r>
              <a:rPr lang="en-ID" sz="1400" dirty="0" err="1">
                <a:latin typeface="Lato Light"/>
              </a:rPr>
              <a:t>unsur</a:t>
            </a:r>
            <a:r>
              <a:rPr lang="en-ID" sz="1400" dirty="0">
                <a:latin typeface="Lato Light"/>
              </a:rPr>
              <a:t> </a:t>
            </a:r>
            <a:r>
              <a:rPr lang="en-ID" sz="1400" dirty="0" err="1">
                <a:latin typeface="Lato Light"/>
              </a:rPr>
              <a:t>kimia</a:t>
            </a:r>
            <a:r>
              <a:rPr lang="en-ID" sz="1400" dirty="0">
                <a:latin typeface="Lato Light"/>
              </a:rPr>
              <a:t> yang </a:t>
            </a:r>
            <a:r>
              <a:rPr lang="en-ID" sz="1400" dirty="0" err="1">
                <a:latin typeface="Lato Light"/>
              </a:rPr>
              <a:t>menimbulkan</a:t>
            </a:r>
            <a:r>
              <a:rPr lang="en-ID" sz="1400" dirty="0">
                <a:latin typeface="Lato Light"/>
              </a:rPr>
              <a:t> </a:t>
            </a:r>
            <a:r>
              <a:rPr lang="en-ID" sz="1400" dirty="0" err="1">
                <a:latin typeface="Lato Light"/>
              </a:rPr>
              <a:t>pencemaran</a:t>
            </a:r>
            <a:r>
              <a:rPr lang="en-ID" sz="1400" dirty="0">
                <a:latin typeface="Lato Light"/>
              </a:rPr>
              <a:t> </a:t>
            </a:r>
            <a:r>
              <a:rPr lang="en-ID" sz="1400" dirty="0" err="1">
                <a:latin typeface="Lato Light"/>
              </a:rPr>
              <a:t>atau</a:t>
            </a:r>
            <a:r>
              <a:rPr lang="en-ID" sz="1400" dirty="0">
                <a:latin typeface="Lato Light"/>
              </a:rPr>
              <a:t> </a:t>
            </a:r>
            <a:r>
              <a:rPr lang="en-ID" sz="1400" dirty="0" err="1">
                <a:latin typeface="Lato Light"/>
              </a:rPr>
              <a:t>kontaminasi</a:t>
            </a:r>
            <a:r>
              <a:rPr lang="en-ID" sz="1400" dirty="0">
                <a:latin typeface="Lato Light"/>
              </a:rPr>
              <a:t> pada </a:t>
            </a:r>
            <a:r>
              <a:rPr lang="en-ID" sz="1400" dirty="0" err="1">
                <a:latin typeface="Lato Light"/>
              </a:rPr>
              <a:t>bahan</a:t>
            </a:r>
            <a:r>
              <a:rPr lang="en-ID" sz="1400" dirty="0">
                <a:latin typeface="Lato Light"/>
              </a:rPr>
              <a:t> </a:t>
            </a:r>
            <a:r>
              <a:rPr lang="en-ID" sz="1400" dirty="0" err="1">
                <a:latin typeface="Lato Light"/>
              </a:rPr>
              <a:t>makanan</a:t>
            </a:r>
            <a:r>
              <a:rPr lang="en-ID" sz="1400" dirty="0">
                <a:latin typeface="Lato Light"/>
              </a:rPr>
              <a:t>. </a:t>
            </a:r>
          </a:p>
          <a:p>
            <a:r>
              <a:rPr lang="en-ID" sz="1400" dirty="0" err="1">
                <a:latin typeface="Lato Light"/>
              </a:rPr>
              <a:t>Kontaminan</a:t>
            </a:r>
            <a:r>
              <a:rPr lang="en-ID" sz="1400" dirty="0">
                <a:latin typeface="Lato Light"/>
              </a:rPr>
              <a:t> </a:t>
            </a:r>
            <a:r>
              <a:rPr lang="en-ID" sz="1400" dirty="0" err="1">
                <a:latin typeface="Lato Light"/>
              </a:rPr>
              <a:t>fisik</a:t>
            </a:r>
            <a:r>
              <a:rPr lang="en-ID" sz="1400" dirty="0">
                <a:latin typeface="Lato Light"/>
              </a:rPr>
              <a:t> </a:t>
            </a:r>
            <a:r>
              <a:rPr lang="en-ID" sz="1400" dirty="0" err="1">
                <a:latin typeface="Lato Light"/>
              </a:rPr>
              <a:t>adalah</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asing</a:t>
            </a:r>
            <a:r>
              <a:rPr lang="en-ID" sz="1400" dirty="0">
                <a:latin typeface="Lato Light"/>
              </a:rPr>
              <a:t> yang </a:t>
            </a:r>
            <a:r>
              <a:rPr lang="en-ID" sz="1400" dirty="0" err="1">
                <a:latin typeface="Lato Light"/>
              </a:rPr>
              <a:t>terdapat</a:t>
            </a:r>
            <a:r>
              <a:rPr lang="en-ID" sz="1400" dirty="0">
                <a:latin typeface="Lato Light"/>
              </a:rPr>
              <a:t> </a:t>
            </a:r>
            <a:r>
              <a:rPr lang="en-ID" sz="1400" dirty="0" err="1">
                <a:latin typeface="Lato Light"/>
              </a:rPr>
              <a:t>dalam</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padahal</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tersebut</a:t>
            </a:r>
            <a:r>
              <a:rPr lang="en-ID" sz="1400" dirty="0">
                <a:latin typeface="Lato Light"/>
              </a:rPr>
              <a:t> </a:t>
            </a:r>
            <a:r>
              <a:rPr lang="en-ID" sz="1400" dirty="0" err="1">
                <a:latin typeface="Lato Light"/>
              </a:rPr>
              <a:t>bukan</a:t>
            </a:r>
            <a:r>
              <a:rPr lang="en-ID" sz="1400" dirty="0">
                <a:latin typeface="Lato Light"/>
              </a:rPr>
              <a:t> </a:t>
            </a:r>
            <a:r>
              <a:rPr lang="en-ID" sz="1400" dirty="0" err="1">
                <a:latin typeface="Lato Light"/>
              </a:rPr>
              <a:t>menjadi</a:t>
            </a:r>
            <a:r>
              <a:rPr lang="en-ID" sz="1400" dirty="0">
                <a:latin typeface="Lato Light"/>
              </a:rPr>
              <a:t> </a:t>
            </a:r>
            <a:r>
              <a:rPr lang="en-ID" sz="1400" dirty="0" err="1">
                <a:latin typeface="Lato Light"/>
              </a:rPr>
              <a:t>bagian</a:t>
            </a:r>
            <a:r>
              <a:rPr lang="en-ID" sz="1400" dirty="0">
                <a:latin typeface="Lato Light"/>
              </a:rPr>
              <a:t> </a:t>
            </a:r>
            <a:r>
              <a:rPr lang="en-ID" sz="1400" dirty="0" err="1">
                <a:latin typeface="Lato Light"/>
              </a:rPr>
              <a:t>dari</a:t>
            </a:r>
            <a:r>
              <a:rPr lang="en-ID" sz="1400" dirty="0">
                <a:latin typeface="Lato Light"/>
              </a:rPr>
              <a:t> </a:t>
            </a:r>
            <a:r>
              <a:rPr lang="en-ID" sz="1400" dirty="0" err="1">
                <a:latin typeface="Lato Light"/>
              </a:rPr>
              <a:t>bahan</a:t>
            </a:r>
            <a:r>
              <a:rPr lang="en-ID" sz="1400" dirty="0">
                <a:latin typeface="Lato Light"/>
              </a:rPr>
              <a:t> </a:t>
            </a:r>
            <a:r>
              <a:rPr lang="en-ID" sz="1400" dirty="0" err="1">
                <a:latin typeface="Lato Light"/>
              </a:rPr>
              <a:t>makanan</a:t>
            </a:r>
            <a:r>
              <a:rPr lang="en-ID" sz="1400" dirty="0">
                <a:latin typeface="Lato Light"/>
              </a:rPr>
              <a:t> </a:t>
            </a:r>
            <a:r>
              <a:rPr lang="en-ID" sz="1400" dirty="0" err="1">
                <a:latin typeface="Lato Light"/>
              </a:rPr>
              <a:t>tersebut</a:t>
            </a:r>
            <a:r>
              <a:rPr lang="en-ID" sz="1400" dirty="0">
                <a:latin typeface="Lato Light"/>
              </a:rPr>
              <a:t> </a:t>
            </a:r>
            <a:r>
              <a:rPr lang="en-ID" sz="1400" dirty="0" err="1">
                <a:latin typeface="Lato Light"/>
              </a:rPr>
              <a:t>Contohnya</a:t>
            </a:r>
            <a:r>
              <a:rPr lang="en-ID" sz="1400" dirty="0">
                <a:latin typeface="Lato Light"/>
              </a:rPr>
              <a:t> </a:t>
            </a:r>
            <a:r>
              <a:rPr lang="en-ID" sz="1400" dirty="0" err="1">
                <a:latin typeface="Lato Light"/>
              </a:rPr>
              <a:t>terdapatnya</a:t>
            </a:r>
            <a:r>
              <a:rPr lang="en-ID" sz="1400" dirty="0">
                <a:latin typeface="Lato Light"/>
              </a:rPr>
              <a:t> </a:t>
            </a:r>
            <a:r>
              <a:rPr lang="en-ID" sz="1400" dirty="0" err="1">
                <a:latin typeface="Lato Light"/>
              </a:rPr>
              <a:t>paku</a:t>
            </a:r>
            <a:r>
              <a:rPr lang="en-ID" sz="1400" dirty="0">
                <a:latin typeface="Lato Light"/>
              </a:rPr>
              <a:t>, </a:t>
            </a:r>
            <a:r>
              <a:rPr lang="en-ID" sz="1400" dirty="0" err="1">
                <a:latin typeface="Lato Light"/>
              </a:rPr>
              <a:t>pecahan</a:t>
            </a:r>
            <a:r>
              <a:rPr lang="en-ID" sz="1400" dirty="0">
                <a:latin typeface="Lato Light"/>
              </a:rPr>
              <a:t> </a:t>
            </a:r>
            <a:r>
              <a:rPr lang="en-ID" sz="1400" dirty="0" err="1">
                <a:latin typeface="Lato Light"/>
              </a:rPr>
              <a:t>kaca</a:t>
            </a:r>
            <a:r>
              <a:rPr lang="en-ID" sz="1400" dirty="0">
                <a:latin typeface="Lato Light"/>
              </a:rPr>
              <a:t>, </a:t>
            </a:r>
            <a:r>
              <a:rPr lang="en-ID" sz="1400" dirty="0" err="1">
                <a:latin typeface="Lato Light"/>
              </a:rPr>
              <a:t>serpihan</a:t>
            </a:r>
            <a:r>
              <a:rPr lang="en-ID" sz="1400" dirty="0">
                <a:latin typeface="Lato Light"/>
              </a:rPr>
              <a:t> </a:t>
            </a:r>
            <a:r>
              <a:rPr lang="en-ID" sz="1400" dirty="0" err="1">
                <a:latin typeface="Lato Light"/>
              </a:rPr>
              <a:t>logam</a:t>
            </a:r>
            <a:r>
              <a:rPr lang="en-ID" sz="1400" dirty="0">
                <a:latin typeface="Lato Light"/>
              </a:rPr>
              <a:t>, </a:t>
            </a:r>
            <a:r>
              <a:rPr lang="en-ID" sz="1400" dirty="0" err="1">
                <a:latin typeface="Lato Light"/>
              </a:rPr>
              <a:t>isi</a:t>
            </a:r>
            <a:r>
              <a:rPr lang="en-ID" sz="1400" dirty="0">
                <a:latin typeface="Lato Light"/>
              </a:rPr>
              <a:t> stapler, </a:t>
            </a:r>
            <a:r>
              <a:rPr lang="en-ID" sz="1400" dirty="0" err="1">
                <a:latin typeface="Lato Light"/>
              </a:rPr>
              <a:t>lidi</a:t>
            </a:r>
            <a:r>
              <a:rPr lang="en-ID" sz="1400" dirty="0">
                <a:latin typeface="Lato Light"/>
              </a:rPr>
              <a:t>, </a:t>
            </a:r>
            <a:r>
              <a:rPr lang="en-ID" sz="1400" dirty="0" err="1">
                <a:latin typeface="Lato Light"/>
              </a:rPr>
              <a:t>kerikil</a:t>
            </a:r>
            <a:r>
              <a:rPr lang="en-ID" sz="1400" dirty="0">
                <a:latin typeface="Lato Light"/>
              </a:rPr>
              <a:t>, </a:t>
            </a:r>
            <a:r>
              <a:rPr lang="en-ID" sz="1400" dirty="0" err="1">
                <a:latin typeface="Lato Light"/>
              </a:rPr>
              <a:t>rambut</a:t>
            </a:r>
            <a:r>
              <a:rPr lang="en-ID" sz="1400" dirty="0">
                <a:latin typeface="Lato Light"/>
              </a:rPr>
              <a:t>, dan </a:t>
            </a:r>
            <a:r>
              <a:rPr lang="en-ID" sz="1400" dirty="0" err="1">
                <a:latin typeface="Lato Light"/>
              </a:rPr>
              <a:t>benda</a:t>
            </a:r>
            <a:r>
              <a:rPr lang="en-ID" sz="1400" dirty="0">
                <a:latin typeface="Lato Light"/>
              </a:rPr>
              <a:t> </a:t>
            </a:r>
            <a:r>
              <a:rPr lang="en-ID" sz="1400" dirty="0" err="1">
                <a:latin typeface="Lato Light"/>
              </a:rPr>
              <a:t>benda</a:t>
            </a:r>
            <a:r>
              <a:rPr lang="en-ID" sz="1400" dirty="0">
                <a:latin typeface="Lato Light"/>
              </a:rPr>
              <a:t> </a:t>
            </a:r>
            <a:r>
              <a:rPr lang="en-ID" sz="1400" dirty="0" err="1">
                <a:latin typeface="Lato Light"/>
              </a:rPr>
              <a:t>asing</a:t>
            </a:r>
            <a:r>
              <a:rPr lang="en-ID" sz="1400" dirty="0">
                <a:latin typeface="Lato Light"/>
              </a:rPr>
              <a:t> </a:t>
            </a:r>
            <a:r>
              <a:rPr lang="en-ID" sz="1400" dirty="0" err="1">
                <a:latin typeface="Lato Light"/>
              </a:rPr>
              <a:t>lainnya</a:t>
            </a:r>
            <a:r>
              <a:rPr lang="en-ID" sz="1400" dirty="0">
                <a:latin typeface="Lato Light"/>
              </a:rPr>
              <a:t>. </a:t>
            </a:r>
          </a:p>
          <a:p>
            <a:endParaRPr lang="en-ID" sz="1400" dirty="0">
              <a:latin typeface="Lato Light"/>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892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0" i="0" u="none" strike="noStrike" kern="1200" dirty="0" err="1">
                <a:solidFill>
                  <a:schemeClr val="tx1"/>
                </a:solidFill>
                <a:effectLst/>
                <a:latin typeface="Lato Light"/>
                <a:ea typeface="+mn-ea"/>
                <a:cs typeface="+mn-cs"/>
                <a:hlinkClick r:id="rId3">
                  <a:extLst>
                    <a:ext uri="{A12FA001-AC4F-418D-AE19-62706E023703}">
                      <ahyp:hlinkClr xmlns:ahyp="http://schemas.microsoft.com/office/drawing/2018/hyperlinkcolor" val="tx"/>
                    </a:ext>
                  </a:extLst>
                </a:hlinkClick>
              </a:rPr>
              <a:t>Nutrisi</a:t>
            </a:r>
            <a:r>
              <a:rPr lang="en-ID" sz="1100" b="0" i="0" u="none" strike="noStrike" kern="1200" dirty="0">
                <a:solidFill>
                  <a:schemeClr val="tx1"/>
                </a:solidFill>
                <a:effectLst/>
                <a:latin typeface="Lato Light"/>
                <a:ea typeface="+mn-ea"/>
                <a:cs typeface="+mn-cs"/>
                <a:hlinkClick r:id="rId3">
                  <a:extLst>
                    <a:ext uri="{A12FA001-AC4F-418D-AE19-62706E023703}">
                      <ahyp:hlinkClr xmlns:ahyp="http://schemas.microsoft.com/office/drawing/2018/hyperlinkcolor" val="tx"/>
                    </a:ext>
                  </a:extLst>
                </a:hlinkClick>
              </a:rPr>
              <a:t> </a:t>
            </a:r>
            <a:r>
              <a:rPr lang="en-ID" sz="1100" b="0" i="0" u="none" strike="noStrike" kern="1200" dirty="0" err="1">
                <a:solidFill>
                  <a:schemeClr val="tx1"/>
                </a:solidFill>
                <a:effectLst/>
                <a:latin typeface="Lato Light"/>
                <a:ea typeface="+mn-ea"/>
                <a:cs typeface="+mn-cs"/>
                <a:hlinkClick r:id="rId3">
                  <a:extLst>
                    <a:ext uri="{A12FA001-AC4F-418D-AE19-62706E023703}">
                      <ahyp:hlinkClr xmlns:ahyp="http://schemas.microsoft.com/office/drawing/2018/hyperlinkcolor" val="tx"/>
                    </a:ext>
                  </a:extLst>
                </a:hlinkClick>
              </a:rPr>
              <a:t>adalah</a:t>
            </a:r>
            <a:r>
              <a:rPr lang="en-ID" sz="1100" b="0" i="0" u="none"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terkandung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dibutuhkan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organisme</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berkembang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sesuai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fungsinya</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Nutrisi</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peroleh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hasil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pemecahan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oleh </a:t>
            </a:r>
            <a:r>
              <a:rPr lang="en-ID" sz="1100" b="0" i="0" kern="1200" dirty="0" err="1">
                <a:solidFill>
                  <a:schemeClr val="tx1"/>
                </a:solidFill>
                <a:effectLst/>
                <a:latin typeface="Lato Light"/>
                <a:ea typeface="+mn-ea"/>
                <a:cs typeface="+mn-cs"/>
              </a:rPr>
              <a:t>sistem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pencernaan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seringkali</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sebut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istilah</a:t>
            </a:r>
            <a:r>
              <a:rPr lang="en-ID" sz="1100" b="0" i="0" kern="1200" dirty="0">
                <a:solidFill>
                  <a:schemeClr val="tx1"/>
                </a:solidFill>
                <a:effectLst/>
                <a:latin typeface="Lato Light"/>
                <a:ea typeface="+mn-ea"/>
                <a:cs typeface="+mn-cs"/>
              </a:rPr>
              <a:t> sari-sari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Nutrisi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terbagi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2 </a:t>
            </a:r>
            <a:r>
              <a:rPr lang="en-ID" sz="1100" b="0" i="0" kern="1200" dirty="0" err="1">
                <a:solidFill>
                  <a:schemeClr val="tx1"/>
                </a:solidFill>
                <a:effectLst/>
                <a:latin typeface="Lato Light"/>
                <a:ea typeface="+mn-ea"/>
                <a:cs typeface="+mn-cs"/>
              </a:rPr>
              <a:t>golongan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makronutrisi</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mikronutrisi</a:t>
            </a:r>
            <a:r>
              <a:rPr lang="en-ID" sz="1100" b="0" i="0" kern="1200" dirty="0">
                <a:solidFill>
                  <a:schemeClr val="tx1"/>
                </a:solidFill>
                <a:effectLst/>
                <a:latin typeface="Lato Light"/>
                <a:ea typeface="+mn-ea"/>
                <a:cs typeface="+mn-cs"/>
              </a:rPr>
              <a:t>.</a:t>
            </a:r>
          </a:p>
          <a:p>
            <a:r>
              <a:rPr lang="en-ID" sz="1100" b="1" i="0" kern="1200" dirty="0" err="1">
                <a:solidFill>
                  <a:schemeClr val="tx1"/>
                </a:solidFill>
                <a:effectLst/>
                <a:latin typeface="Lato Light"/>
                <a:ea typeface="+mn-ea"/>
                <a:cs typeface="+mn-cs"/>
              </a:rPr>
              <a:t>Makronutrisi</a:t>
            </a:r>
            <a:r>
              <a:rPr lang="en-ID" sz="1100" b="1" i="0" kern="1200" dirty="0">
                <a:solidFill>
                  <a:schemeClr val="tx1"/>
                </a:solidFill>
                <a:effectLst/>
                <a:latin typeface="Lato Light"/>
                <a:ea typeface="+mn-ea"/>
                <a:cs typeface="+mn-cs"/>
              </a:rPr>
              <a:t> </a:t>
            </a:r>
            <a:r>
              <a:rPr lang="en-ID" sz="1100" b="1"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nutrisi</a:t>
            </a:r>
            <a:r>
              <a:rPr lang="en-ID" sz="1100" b="0" i="0" kern="1200" dirty="0">
                <a:solidFill>
                  <a:schemeClr val="tx1"/>
                </a:solidFill>
                <a:effectLst/>
                <a:latin typeface="Lato Light"/>
                <a:ea typeface="+mn-ea"/>
                <a:cs typeface="+mn-cs"/>
              </a:rPr>
              <a:t> yang di </a:t>
            </a:r>
            <a:r>
              <a:rPr lang="en-ID" sz="1100" b="0" i="0" kern="1200" dirty="0" err="1">
                <a:solidFill>
                  <a:schemeClr val="tx1"/>
                </a:solidFill>
                <a:effectLst/>
                <a:latin typeface="Lato Light"/>
                <a:ea typeface="+mn-ea"/>
                <a:cs typeface="+mn-cs"/>
              </a:rPr>
              <a:t>butuhkan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jumlah</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besar</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biasanya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berfungsi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energi</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termasuk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makronutrisi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a:t>
            </a:r>
          </a:p>
          <a:p>
            <a:pPr fontAlgn="base"/>
            <a:r>
              <a:rPr lang="en-ID" sz="1100" b="0" i="0" kern="1200" dirty="0">
                <a:solidFill>
                  <a:schemeClr val="tx1"/>
                </a:solidFill>
                <a:effectLst/>
                <a:latin typeface="Lato Light"/>
                <a:ea typeface="+mn-ea"/>
                <a:cs typeface="+mn-cs"/>
              </a:rPr>
              <a:t>1.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contohnya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beras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gandum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singkong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kentang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dll</a:t>
            </a:r>
            <a:endParaRPr lang="en-ID" sz="1100" b="0" i="0" kern="1200" dirty="0">
              <a:solidFill>
                <a:schemeClr val="tx1"/>
              </a:solidFill>
              <a:effectLst/>
              <a:latin typeface="Lato Light"/>
              <a:ea typeface="+mn-ea"/>
              <a:cs typeface="+mn-cs"/>
            </a:endParaRPr>
          </a:p>
          <a:p>
            <a:pPr fontAlgn="base"/>
            <a:r>
              <a:rPr lang="en-ID" sz="1100" b="0" i="0" kern="1200" dirty="0">
                <a:solidFill>
                  <a:schemeClr val="tx1"/>
                </a:solidFill>
                <a:effectLst/>
                <a:latin typeface="Lato Light"/>
                <a:ea typeface="+mn-ea"/>
                <a:cs typeface="+mn-cs"/>
              </a:rPr>
              <a:t>2. Protein. </a:t>
            </a:r>
            <a:r>
              <a:rPr lang="en-ID" sz="1100" b="0" i="0" kern="1200" dirty="0" err="1">
                <a:solidFill>
                  <a:schemeClr val="tx1"/>
                </a:solidFill>
                <a:effectLst/>
                <a:latin typeface="Lato Light"/>
                <a:ea typeface="+mn-ea"/>
                <a:cs typeface="+mn-cs"/>
              </a:rPr>
              <a:t>Contoh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protein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susu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telur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daging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kacang-kacangan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dll</a:t>
            </a:r>
            <a:endParaRPr lang="en-ID" sz="1100" b="0" i="0" kern="1200" dirty="0">
              <a:solidFill>
                <a:schemeClr val="tx1"/>
              </a:solidFill>
              <a:effectLst/>
              <a:latin typeface="Lato Light"/>
              <a:ea typeface="+mn-ea"/>
              <a:cs typeface="+mn-cs"/>
            </a:endParaRPr>
          </a:p>
          <a:p>
            <a:pPr fontAlgn="base"/>
            <a:r>
              <a:rPr lang="en-ID" sz="1100" b="0" i="0" kern="1200" dirty="0">
                <a:solidFill>
                  <a:schemeClr val="tx1"/>
                </a:solidFill>
                <a:effectLst/>
                <a:latin typeface="Lato Light"/>
                <a:ea typeface="+mn-ea"/>
                <a:cs typeface="+mn-cs"/>
              </a:rPr>
              <a:t>3. Lemak. </a:t>
            </a:r>
            <a:r>
              <a:rPr lang="en-ID" sz="1100" b="0" i="0" kern="1200" dirty="0" err="1">
                <a:solidFill>
                  <a:schemeClr val="tx1"/>
                </a:solidFill>
                <a:effectLst/>
                <a:latin typeface="Lato Light"/>
                <a:ea typeface="+mn-ea"/>
                <a:cs typeface="+mn-cs"/>
              </a:rPr>
              <a:t>Contoh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lemak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olahan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susu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seperti</a:t>
            </a:r>
            <a:r>
              <a:rPr lang="en-ID" sz="1100" b="0" i="0" kern="1200" dirty="0">
                <a:solidFill>
                  <a:schemeClr val="tx1"/>
                </a:solidFill>
                <a:effectLst/>
                <a:latin typeface="Lato Light"/>
                <a:ea typeface="+mn-ea"/>
                <a:cs typeface="+mn-cs"/>
              </a:rPr>
              <a:t> butter, </a:t>
            </a:r>
            <a:r>
              <a:rPr lang="en-ID" sz="1100" b="0" i="0" kern="1200" dirty="0" err="1">
                <a:solidFill>
                  <a:schemeClr val="tx1"/>
                </a:solidFill>
                <a:effectLst/>
                <a:latin typeface="Lato Light"/>
                <a:ea typeface="+mn-ea"/>
                <a:cs typeface="+mn-cs"/>
              </a:rPr>
              <a:t>keju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telur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kacang-kacangan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kelapa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dll</a:t>
            </a:r>
            <a:endParaRPr lang="en-ID" sz="1100" b="0" i="0" kern="1200" dirty="0">
              <a:solidFill>
                <a:schemeClr val="tx1"/>
              </a:solidFill>
              <a:effectLst/>
              <a:latin typeface="Lato Light"/>
              <a:ea typeface="+mn-ea"/>
              <a:cs typeface="+mn-cs"/>
            </a:endParaRPr>
          </a:p>
          <a:p>
            <a:pPr fontAlgn="base"/>
            <a:endParaRPr lang="en-ID" sz="1100" b="0" i="0" kern="1200" dirty="0">
              <a:solidFill>
                <a:schemeClr val="tx1"/>
              </a:solidFill>
              <a:effectLst/>
              <a:latin typeface="Lato Light"/>
              <a:ea typeface="+mn-ea"/>
              <a:cs typeface="+mn-cs"/>
            </a:endParaRPr>
          </a:p>
          <a:p>
            <a:pPr fontAlgn="base"/>
            <a:r>
              <a:rPr lang="en-ID" sz="1100" b="1" i="0" kern="1200" dirty="0" err="1">
                <a:solidFill>
                  <a:schemeClr val="tx1"/>
                </a:solidFill>
                <a:effectLst/>
                <a:latin typeface="Lato Light"/>
                <a:ea typeface="+mn-ea"/>
                <a:cs typeface="+mn-cs"/>
              </a:rPr>
              <a:t>Mikronutrisi</a:t>
            </a:r>
            <a:r>
              <a:rPr lang="en-ID" sz="1100" b="1" i="0" kern="1200" dirty="0">
                <a:solidFill>
                  <a:schemeClr val="tx1"/>
                </a:solidFill>
                <a:effectLst/>
                <a:latin typeface="Lato Light"/>
                <a:ea typeface="+mn-ea"/>
                <a:cs typeface="+mn-cs"/>
              </a:rPr>
              <a:t> </a:t>
            </a:r>
            <a:r>
              <a:rPr lang="en-ID" sz="1100" b="1"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nutrisi</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dibutuhkan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jumlah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sedikit</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berfungsi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mendukung</a:t>
            </a:r>
            <a:r>
              <a:rPr lang="en-ID" sz="1100" b="0" i="0" kern="1200" dirty="0">
                <a:solidFill>
                  <a:schemeClr val="tx1"/>
                </a:solidFill>
                <a:effectLst/>
                <a:latin typeface="Lato Light"/>
                <a:ea typeface="+mn-ea"/>
                <a:cs typeface="+mn-cs"/>
              </a:rPr>
              <a:t> proses </a:t>
            </a:r>
            <a:r>
              <a:rPr lang="en-ID" sz="1100" b="0" i="0" kern="1200" dirty="0" err="1">
                <a:solidFill>
                  <a:schemeClr val="tx1"/>
                </a:solidFill>
                <a:effectLst/>
                <a:latin typeface="Lato Light"/>
                <a:ea typeface="+mn-ea"/>
                <a:cs typeface="+mn-cs"/>
              </a:rPr>
              <a:t>metabolisme</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termasuk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mikronutrisi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a:t>
            </a:r>
          </a:p>
          <a:p>
            <a:pPr fontAlgn="base"/>
            <a:r>
              <a:rPr lang="en-ID" sz="1100" b="0" i="0" kern="1200" dirty="0">
                <a:solidFill>
                  <a:schemeClr val="tx1"/>
                </a:solidFill>
                <a:effectLst/>
                <a:latin typeface="Lato Light"/>
                <a:ea typeface="+mn-ea"/>
                <a:cs typeface="+mn-cs"/>
              </a:rPr>
              <a:t>1. Vitamin dan Mineral. </a:t>
            </a:r>
            <a:r>
              <a:rPr lang="en-ID" sz="1100" b="0" i="0" kern="1200" dirty="0" err="1">
                <a:solidFill>
                  <a:schemeClr val="tx1"/>
                </a:solidFill>
                <a:effectLst/>
                <a:latin typeface="Lato Light"/>
                <a:ea typeface="+mn-ea"/>
                <a:cs typeface="+mn-cs"/>
              </a:rPr>
              <a:t>Contoh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vitamin dan mineral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Buah-buahan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sayur-sayuran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kacang</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kacangan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dll</a:t>
            </a:r>
            <a:endParaRPr lang="en-ID" sz="1100" b="0" i="0" kern="1200" dirty="0">
              <a:solidFill>
                <a:schemeClr val="tx1"/>
              </a:solidFill>
              <a:effectLst/>
              <a:latin typeface="Lato Light"/>
              <a:ea typeface="+mn-ea"/>
              <a:cs typeface="+mn-cs"/>
            </a:endParaRPr>
          </a:p>
          <a:p>
            <a:pPr fontAlgn="base"/>
            <a:r>
              <a:rPr lang="en-ID" sz="1100" b="0" i="0" kern="1200" dirty="0">
                <a:solidFill>
                  <a:schemeClr val="tx1"/>
                </a:solidFill>
                <a:effectLst/>
                <a:latin typeface="Lato Light"/>
                <a:ea typeface="+mn-ea"/>
                <a:cs typeface="+mn-cs"/>
              </a:rPr>
              <a:t>2. </a:t>
            </a:r>
            <a:r>
              <a:rPr lang="en-ID" sz="1100" b="0" i="0" kern="1200" dirty="0" err="1">
                <a:solidFill>
                  <a:schemeClr val="tx1"/>
                </a:solidFill>
                <a:effectLst/>
                <a:latin typeface="Lato Light"/>
                <a:ea typeface="+mn-ea"/>
                <a:cs typeface="+mn-cs"/>
              </a:rPr>
              <a:t>Serat</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Contoh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buah-buahan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sayur-sayuran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hijau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dll</a:t>
            </a:r>
            <a:endParaRPr lang="en-ID" sz="1100" b="0" i="0" kern="1200" dirty="0">
              <a:solidFill>
                <a:schemeClr val="tx1"/>
              </a:solidFill>
              <a:effectLst/>
              <a:latin typeface="Lato Light"/>
              <a:ea typeface="+mn-ea"/>
              <a:cs typeface="+mn-cs"/>
            </a:endParaRPr>
          </a:p>
          <a:p>
            <a:pPr fontAlgn="base"/>
            <a:r>
              <a:rPr lang="en-ID" sz="1100" b="0" i="0" kern="1200" dirty="0">
                <a:solidFill>
                  <a:schemeClr val="tx1"/>
                </a:solidFill>
                <a:effectLst/>
                <a:latin typeface="Lato Light"/>
                <a:ea typeface="+mn-ea"/>
                <a:cs typeface="+mn-cs"/>
              </a:rPr>
              <a:t>3.  Air. Air di </a:t>
            </a:r>
            <a:r>
              <a:rPr lang="en-ID" sz="1100" b="0" i="0" kern="1200" dirty="0" err="1">
                <a:solidFill>
                  <a:schemeClr val="tx1"/>
                </a:solidFill>
                <a:effectLst/>
                <a:latin typeface="Lato Light"/>
                <a:ea typeface="+mn-ea"/>
                <a:cs typeface="+mn-cs"/>
              </a:rPr>
              <a:t>temukan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sejatinya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semua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jenis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meski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kosentrasi</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sedikit</a:t>
            </a:r>
            <a:r>
              <a:rPr lang="en-ID" sz="1100" b="0" i="0" kern="1200" dirty="0">
                <a:solidFill>
                  <a:schemeClr val="tx1"/>
                </a:solidFill>
                <a:effectLst/>
                <a:latin typeface="Lato Light"/>
                <a:ea typeface="+mn-ea"/>
                <a:cs typeface="+mn-cs"/>
              </a:rPr>
              <a:t>.</a:t>
            </a:r>
          </a:p>
          <a:p>
            <a:pPr fontAlgn="base"/>
            <a:endParaRPr lang="en-ID" sz="1100" b="0" i="0" kern="1200" dirty="0">
              <a:solidFill>
                <a:schemeClr val="tx1"/>
              </a:solidFill>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53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1" i="0" kern="1200" dirty="0" err="1">
                <a:solidFill>
                  <a:schemeClr val="tx1"/>
                </a:solidFill>
                <a:effectLst/>
                <a:latin typeface="Lato Light"/>
                <a:ea typeface="+mn-ea"/>
                <a:cs typeface="+mn-cs"/>
              </a:rPr>
              <a:t>Karbohidrat</a:t>
            </a:r>
            <a:r>
              <a:rPr lang="en-ID" sz="1100" b="1" i="0" kern="1200" dirty="0">
                <a:solidFill>
                  <a:schemeClr val="tx1"/>
                </a:solidFill>
                <a:effectLst/>
                <a:latin typeface="Lato Light"/>
                <a:ea typeface="+mn-ea"/>
                <a:cs typeface="+mn-cs"/>
              </a:rPr>
              <a:t> </a:t>
            </a:r>
            <a:r>
              <a:rPr lang="en-ID" sz="1100" b="1" i="0" kern="1200" dirty="0" err="1">
                <a:solidFill>
                  <a:schemeClr val="tx1"/>
                </a:solidFill>
                <a:effectLst/>
                <a:latin typeface="Lato Light"/>
                <a:ea typeface="+mn-ea"/>
                <a:cs typeface="+mn-cs"/>
              </a:rPr>
              <a:t>terdiri</a:t>
            </a:r>
            <a:r>
              <a:rPr lang="en-ID" sz="1100" b="1" i="0" kern="1200" dirty="0">
                <a:solidFill>
                  <a:schemeClr val="tx1"/>
                </a:solidFill>
                <a:effectLst/>
                <a:latin typeface="Lato Light"/>
                <a:ea typeface="+mn-ea"/>
                <a:cs typeface="+mn-cs"/>
              </a:rPr>
              <a:t> </a:t>
            </a:r>
            <a:r>
              <a:rPr lang="en-ID" sz="1100" b="1" i="0" kern="1200" dirty="0" err="1">
                <a:solidFill>
                  <a:schemeClr val="tx1"/>
                </a:solidFill>
                <a:effectLst/>
                <a:latin typeface="Lato Light"/>
                <a:ea typeface="+mn-ea"/>
                <a:cs typeface="+mn-cs"/>
              </a:rPr>
              <a:t>dari</a:t>
            </a:r>
            <a:r>
              <a:rPr lang="en-ID" sz="1100" b="1" i="0" kern="1200" dirty="0">
                <a:solidFill>
                  <a:schemeClr val="tx1"/>
                </a:solidFill>
                <a:effectLst/>
                <a:latin typeface="Lato Light"/>
                <a:ea typeface="+mn-ea"/>
                <a:cs typeface="+mn-cs"/>
              </a:rPr>
              <a:t> 2 </a:t>
            </a:r>
            <a:r>
              <a:rPr lang="en-ID" sz="1100" b="1" i="0" kern="1200" dirty="0" err="1">
                <a:solidFill>
                  <a:schemeClr val="tx1"/>
                </a:solidFill>
                <a:effectLst/>
                <a:latin typeface="Lato Light"/>
                <a:ea typeface="+mn-ea"/>
                <a:cs typeface="+mn-cs"/>
              </a:rPr>
              <a:t>bentuk</a:t>
            </a:r>
            <a:r>
              <a:rPr lang="en-ID" sz="1100" b="1" i="0" kern="1200" dirty="0">
                <a:solidFill>
                  <a:schemeClr val="tx1"/>
                </a:solidFill>
                <a:effectLst/>
                <a:latin typeface="Lato Light"/>
                <a:ea typeface="+mn-ea"/>
                <a:cs typeface="+mn-cs"/>
              </a:rPr>
              <a:t> : Simple dan </a:t>
            </a:r>
            <a:r>
              <a:rPr lang="en-ID" sz="1100" b="1" i="0" kern="1200" dirty="0" err="1">
                <a:solidFill>
                  <a:schemeClr val="tx1"/>
                </a:solidFill>
                <a:effectLst/>
                <a:latin typeface="Lato Light"/>
                <a:ea typeface="+mn-ea"/>
                <a:cs typeface="+mn-cs"/>
              </a:rPr>
              <a:t>Kompleks</a:t>
            </a:r>
            <a:r>
              <a:rPr lang="en-ID" sz="1100" b="1" i="0" kern="1200" dirty="0">
                <a:solidFill>
                  <a:schemeClr val="tx1"/>
                </a:solidFill>
                <a:effectLst/>
                <a:latin typeface="Lato Light"/>
                <a:ea typeface="+mn-ea"/>
                <a:cs typeface="+mn-cs"/>
              </a:rPr>
              <a:t>. </a:t>
            </a:r>
          </a:p>
          <a:p>
            <a:r>
              <a:rPr lang="en-ID" sz="1100" b="1" i="0" kern="1200" dirty="0">
                <a:solidFill>
                  <a:schemeClr val="tx1"/>
                </a:solidFill>
                <a:effectLst/>
                <a:latin typeface="Lato Light"/>
                <a:ea typeface="+mn-ea"/>
                <a:cs typeface="+mn-cs"/>
              </a:rPr>
              <a:t>1. </a:t>
            </a:r>
            <a:r>
              <a:rPr lang="en-ID" sz="1100" b="1" i="0" kern="1200" dirty="0" err="1">
                <a:solidFill>
                  <a:schemeClr val="tx1"/>
                </a:solidFill>
                <a:effectLst/>
                <a:latin typeface="Lato Light"/>
                <a:ea typeface="+mn-ea"/>
                <a:cs typeface="+mn-cs"/>
              </a:rPr>
              <a:t>Karbohidrat</a:t>
            </a:r>
            <a:r>
              <a:rPr lang="en-ID" sz="1100" b="1" i="0" kern="1200" dirty="0">
                <a:solidFill>
                  <a:schemeClr val="tx1"/>
                </a:solidFill>
                <a:effectLst/>
                <a:latin typeface="Lato Light"/>
                <a:ea typeface="+mn-ea"/>
                <a:cs typeface="+mn-cs"/>
              </a:rPr>
              <a:t> Simple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mudah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dicerna</a:t>
            </a:r>
            <a:r>
              <a:rPr lang="en-ID" sz="1100" b="0" i="0" kern="1200" dirty="0">
                <a:solidFill>
                  <a:schemeClr val="tx1"/>
                </a:solidFill>
                <a:effectLst/>
                <a:latin typeface="Lato Light"/>
                <a:ea typeface="+mn-ea"/>
                <a:cs typeface="+mn-cs"/>
              </a:rPr>
              <a:t> oleh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langsung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tenaga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energy //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simple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ditemukan</a:t>
            </a:r>
            <a:r>
              <a:rPr lang="en-ID" sz="1100" b="0" i="0" kern="1200" dirty="0">
                <a:solidFill>
                  <a:schemeClr val="tx1"/>
                </a:solidFill>
                <a:effectLst/>
                <a:latin typeface="Lato Light"/>
                <a:ea typeface="+mn-ea"/>
                <a:cs typeface="+mn-cs"/>
              </a:rPr>
              <a:t> pada </a:t>
            </a:r>
            <a:r>
              <a:rPr lang="en-ID" sz="1100" b="0" i="0" kern="1200" dirty="0" err="1">
                <a:solidFill>
                  <a:schemeClr val="tx1"/>
                </a:solidFill>
                <a:effectLst/>
                <a:latin typeface="Lato Light"/>
                <a:ea typeface="+mn-ea"/>
                <a:cs typeface="+mn-cs"/>
              </a:rPr>
              <a:t>susu</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produk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susu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buah</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buahan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madu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sirup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selai</a:t>
            </a:r>
            <a:r>
              <a:rPr lang="en-ID" sz="1100" b="0" i="0" kern="1200" dirty="0">
                <a:solidFill>
                  <a:schemeClr val="tx1"/>
                </a:solidFill>
                <a:effectLst/>
                <a:latin typeface="Lato Light"/>
                <a:ea typeface="+mn-ea"/>
                <a:cs typeface="+mn-cs"/>
              </a:rPr>
              <a:t>, dan jelly.</a:t>
            </a:r>
          </a:p>
          <a:p>
            <a:r>
              <a:rPr lang="en-ID" sz="1100" b="1" i="0" kern="1200" dirty="0">
                <a:solidFill>
                  <a:schemeClr val="tx1"/>
                </a:solidFill>
                <a:effectLst/>
                <a:latin typeface="Lato Light"/>
                <a:ea typeface="+mn-ea"/>
                <a:cs typeface="+mn-cs"/>
              </a:rPr>
              <a:t>2. </a:t>
            </a:r>
            <a:r>
              <a:rPr lang="en-ID" sz="1100" b="1" i="0" kern="1200" dirty="0" err="1">
                <a:solidFill>
                  <a:schemeClr val="tx1"/>
                </a:solidFill>
                <a:effectLst/>
                <a:latin typeface="Lato Light"/>
                <a:ea typeface="+mn-ea"/>
                <a:cs typeface="+mn-cs"/>
              </a:rPr>
              <a:t>Karbohidrat</a:t>
            </a:r>
            <a:r>
              <a:rPr lang="en-ID" sz="1100" b="1" i="0" kern="1200" dirty="0">
                <a:solidFill>
                  <a:schemeClr val="tx1"/>
                </a:solidFill>
                <a:effectLst/>
                <a:latin typeface="Lato Light"/>
                <a:ea typeface="+mn-ea"/>
                <a:cs typeface="+mn-cs"/>
              </a:rPr>
              <a:t> </a:t>
            </a:r>
            <a:r>
              <a:rPr lang="en-ID" sz="1100" b="1" i="0" kern="1200" dirty="0" err="1">
                <a:solidFill>
                  <a:schemeClr val="tx1"/>
                </a:solidFill>
                <a:effectLst/>
                <a:latin typeface="Lato Light"/>
                <a:ea typeface="+mn-ea"/>
                <a:cs typeface="+mn-cs"/>
              </a:rPr>
              <a:t>Kompleks</a:t>
            </a:r>
            <a:r>
              <a:rPr lang="en-ID" sz="1100" b="1"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harus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diolah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karohidrat</a:t>
            </a:r>
            <a:r>
              <a:rPr lang="en-ID" sz="1100" b="0" i="0" kern="1200" dirty="0">
                <a:solidFill>
                  <a:schemeClr val="tx1"/>
                </a:solidFill>
                <a:effectLst/>
                <a:latin typeface="Lato Light"/>
                <a:ea typeface="+mn-ea"/>
                <a:cs typeface="+mn-cs"/>
              </a:rPr>
              <a:t> simple </a:t>
            </a:r>
            <a:r>
              <a:rPr lang="en-ID" sz="1100" b="0" i="0" kern="1200" dirty="0" err="1">
                <a:solidFill>
                  <a:schemeClr val="tx1"/>
                </a:solidFill>
                <a:effectLst/>
                <a:latin typeface="Lato Light"/>
                <a:ea typeface="+mn-ea"/>
                <a:cs typeface="+mn-cs"/>
              </a:rPr>
              <a:t>terlebih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dahulu</a:t>
            </a:r>
            <a:r>
              <a:rPr lang="en-ID" sz="1100" b="0" i="0" kern="1200" dirty="0">
                <a:solidFill>
                  <a:schemeClr val="tx1"/>
                </a:solidFill>
                <a:effectLst/>
                <a:latin typeface="Lato Light"/>
                <a:ea typeface="+mn-ea"/>
                <a:cs typeface="+mn-cs"/>
              </a:rPr>
              <a:t> agar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diproses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energi</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kompleks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ditemukan</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roti, </a:t>
            </a:r>
            <a:r>
              <a:rPr lang="en-ID" sz="1100" b="0" i="0" kern="1200" dirty="0" err="1">
                <a:solidFill>
                  <a:schemeClr val="tx1"/>
                </a:solidFill>
                <a:effectLst/>
                <a:latin typeface="Lato Light"/>
                <a:ea typeface="+mn-ea"/>
                <a:cs typeface="+mn-cs"/>
              </a:rPr>
              <a:t>sereal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kentang</a:t>
            </a:r>
            <a:r>
              <a:rPr lang="en-ID" sz="1100" b="0" i="0" kern="1200" dirty="0">
                <a:solidFill>
                  <a:schemeClr val="tx1"/>
                </a:solidFill>
                <a:effectLst/>
                <a:latin typeface="Lato Light"/>
                <a:ea typeface="+mn-ea"/>
                <a:cs typeface="+mn-cs"/>
              </a:rPr>
              <a:t>, pasta, </a:t>
            </a:r>
            <a:r>
              <a:rPr lang="en-ID" sz="1100" b="0" i="0" kern="1200" dirty="0" err="1">
                <a:solidFill>
                  <a:schemeClr val="tx1"/>
                </a:solidFill>
                <a:effectLst/>
                <a:latin typeface="Lato Light"/>
                <a:ea typeface="+mn-ea"/>
                <a:cs typeface="+mn-cs"/>
              </a:rPr>
              <a:t>beras</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biji</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bijian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lainnya</a:t>
            </a:r>
            <a:r>
              <a:rPr lang="en-ID" sz="1100" b="0" i="0" kern="1200" dirty="0">
                <a:solidFill>
                  <a:schemeClr val="tx1"/>
                </a:solidFill>
                <a:effectLst/>
                <a:latin typeface="Lato Light"/>
                <a:ea typeface="+mn-ea"/>
                <a:cs typeface="+mn-cs"/>
              </a:rPr>
              <a:t>.</a:t>
            </a:r>
          </a:p>
          <a:p>
            <a:endParaRPr lang="en-ID" sz="1100" b="0" i="0" kern="1200" dirty="0">
              <a:solidFill>
                <a:schemeClr val="tx1"/>
              </a:solidFill>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901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a:solidFill>
                  <a:schemeClr val="tx1"/>
                </a:solidFill>
                <a:effectLst/>
                <a:latin typeface="Lato Light"/>
                <a:ea typeface="+mn-ea"/>
                <a:cs typeface="+mn-cs"/>
              </a:rPr>
              <a:t>Protein </a:t>
            </a:r>
            <a:r>
              <a:rPr lang="en-ID" sz="1100" b="0" i="0" kern="1200" dirty="0" err="1">
                <a:solidFill>
                  <a:schemeClr val="tx1"/>
                </a:solidFill>
                <a:effectLst/>
                <a:latin typeface="Lato Light"/>
                <a:ea typeface="+mn-ea"/>
                <a:cs typeface="+mn-cs"/>
              </a:rPr>
              <a:t>berguna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pembangun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berprotein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berguna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pertumbuhan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perkembangan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mengganti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sel</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sel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rusak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termasuk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tulang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kulit</a:t>
            </a:r>
            <a:r>
              <a:rPr lang="en-ID" sz="1100" b="0" i="0" kern="1200" dirty="0">
                <a:solidFill>
                  <a:schemeClr val="tx1"/>
                </a:solidFill>
                <a:effectLst/>
                <a:latin typeface="Lato Light"/>
                <a:ea typeface="+mn-ea"/>
                <a:cs typeface="+mn-cs"/>
              </a:rPr>
              <a:t>, dan hormone // Protein </a:t>
            </a:r>
            <a:r>
              <a:rPr lang="en-ID" sz="1100" b="0" i="0" kern="1200" dirty="0" err="1">
                <a:solidFill>
                  <a:schemeClr val="tx1"/>
                </a:solidFill>
                <a:effectLst/>
                <a:latin typeface="Lato Light"/>
                <a:ea typeface="+mn-ea"/>
                <a:cs typeface="+mn-cs"/>
              </a:rPr>
              <a:t>dibagi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dua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jenis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nabati</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hewani</a:t>
            </a:r>
            <a:r>
              <a:rPr lang="en-ID" sz="1100" b="0" i="0" kern="1200" dirty="0">
                <a:solidFill>
                  <a:schemeClr val="tx1"/>
                </a:solidFill>
                <a:effectLst/>
                <a:latin typeface="Lato Light"/>
                <a:ea typeface="+mn-ea"/>
                <a:cs typeface="+mn-cs"/>
              </a:rPr>
              <a:t> // protein </a:t>
            </a:r>
            <a:r>
              <a:rPr lang="en-ID" sz="1100" b="0" i="0" kern="1200" dirty="0" err="1">
                <a:solidFill>
                  <a:schemeClr val="tx1"/>
                </a:solidFill>
                <a:effectLst/>
                <a:latin typeface="Lato Light"/>
                <a:ea typeface="+mn-ea"/>
                <a:cs typeface="+mn-cs"/>
              </a:rPr>
              <a:t>nabati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dihasilkan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kacangan-kacangan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sedangkan</a:t>
            </a:r>
            <a:r>
              <a:rPr lang="en-ID" sz="1100" b="0" i="0" kern="1200" dirty="0">
                <a:solidFill>
                  <a:schemeClr val="tx1"/>
                </a:solidFill>
                <a:effectLst/>
                <a:latin typeface="Lato Light"/>
                <a:ea typeface="+mn-ea"/>
                <a:cs typeface="+mn-cs"/>
              </a:rPr>
              <a:t> protein </a:t>
            </a:r>
            <a:r>
              <a:rPr lang="en-ID" sz="1100" b="0" i="0" kern="1200" dirty="0" err="1">
                <a:solidFill>
                  <a:schemeClr val="tx1"/>
                </a:solidFill>
                <a:effectLst/>
                <a:latin typeface="Lato Light"/>
                <a:ea typeface="+mn-ea"/>
                <a:cs typeface="+mn-cs"/>
              </a:rPr>
              <a:t>hewani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dihasilkan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ikan</a:t>
            </a:r>
            <a:r>
              <a:rPr lang="en-ID" sz="1100" b="0" i="0" kern="1200" dirty="0">
                <a:solidFill>
                  <a:schemeClr val="tx1"/>
                </a:solidFill>
                <a:effectLst/>
                <a:latin typeface="Lato Light"/>
                <a:ea typeface="+mn-ea"/>
                <a:cs typeface="+mn-cs"/>
              </a:rPr>
              <a:t>, ungags, </a:t>
            </a:r>
            <a:r>
              <a:rPr lang="en-ID" sz="1100" b="0" i="0" kern="1200" dirty="0" err="1">
                <a:solidFill>
                  <a:schemeClr val="tx1"/>
                </a:solidFill>
                <a:effectLst/>
                <a:latin typeface="Lato Light"/>
                <a:ea typeface="+mn-ea"/>
                <a:cs typeface="+mn-cs"/>
              </a:rPr>
              <a:t>daging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telur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susu</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olahannya</a:t>
            </a:r>
            <a:r>
              <a:rPr lang="en-ID" sz="1100" b="0" i="0" kern="1200" dirty="0">
                <a:solidFill>
                  <a:schemeClr val="tx1"/>
                </a:solidFill>
                <a:effectLst/>
                <a:latin typeface="Lato Light"/>
                <a:ea typeface="+mn-ea"/>
                <a:cs typeface="+mn-cs"/>
              </a:rPr>
              <a:t>. </a:t>
            </a: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429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a:solidFill>
                  <a:schemeClr val="tx1"/>
                </a:solidFill>
                <a:effectLst/>
                <a:latin typeface="Lato Light"/>
                <a:ea typeface="+mn-ea"/>
                <a:cs typeface="+mn-cs"/>
              </a:rPr>
              <a:t>Lemak </a:t>
            </a:r>
            <a:r>
              <a:rPr lang="en-ID" sz="1100" b="0" i="0" kern="1200" dirty="0" err="1">
                <a:solidFill>
                  <a:schemeClr val="tx1"/>
                </a:solidFill>
                <a:effectLst/>
                <a:latin typeface="Lato Light"/>
                <a:ea typeface="+mn-ea"/>
                <a:cs typeface="+mn-cs"/>
              </a:rPr>
              <a:t>merupakan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sumber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tenaga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selain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Lemak </a:t>
            </a:r>
            <a:r>
              <a:rPr lang="en-ID" sz="1100" b="0" i="0" kern="1200" dirty="0" err="1">
                <a:solidFill>
                  <a:schemeClr val="tx1"/>
                </a:solidFill>
                <a:effectLst/>
                <a:latin typeface="Lato Light"/>
                <a:ea typeface="+mn-ea"/>
                <a:cs typeface="+mn-cs"/>
              </a:rPr>
              <a:t>berfungsi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cadangan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Jika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persediaan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habis</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lemak </a:t>
            </a:r>
            <a:r>
              <a:rPr lang="en-ID" sz="1100" b="0" i="0" kern="1200" dirty="0" err="1">
                <a:solidFill>
                  <a:schemeClr val="tx1"/>
                </a:solidFill>
                <a:effectLst/>
                <a:latin typeface="Lato Light"/>
                <a:ea typeface="+mn-ea"/>
                <a:cs typeface="+mn-cs"/>
              </a:rPr>
              <a:t>digunakan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penggantinya</a:t>
            </a:r>
            <a:r>
              <a:rPr lang="en-ID" sz="1100" b="0" i="0" kern="1200" dirty="0">
                <a:solidFill>
                  <a:schemeClr val="tx1"/>
                </a:solidFill>
                <a:effectLst/>
                <a:latin typeface="Lato Light"/>
                <a:ea typeface="+mn-ea"/>
                <a:cs typeface="+mn-cs"/>
              </a:rPr>
              <a:t> // Lemak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mengandung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minyak</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melekat</a:t>
            </a:r>
            <a:r>
              <a:rPr lang="en-ID" sz="1100" b="0" i="0" kern="1200" dirty="0">
                <a:solidFill>
                  <a:schemeClr val="tx1"/>
                </a:solidFill>
                <a:effectLst/>
                <a:latin typeface="Lato Light"/>
                <a:ea typeface="+mn-ea"/>
                <a:cs typeface="+mn-cs"/>
              </a:rPr>
              <a:t> pada </a:t>
            </a:r>
            <a:r>
              <a:rPr lang="en-ID" sz="1100" b="0" i="0" kern="1200" dirty="0" err="1">
                <a:solidFill>
                  <a:schemeClr val="tx1"/>
                </a:solidFill>
                <a:effectLst/>
                <a:latin typeface="Lato Light"/>
                <a:ea typeface="+mn-ea"/>
                <a:cs typeface="+mn-cs"/>
              </a:rPr>
              <a:t>daging</a:t>
            </a:r>
            <a:r>
              <a:rPr lang="en-ID" sz="1100" b="0" i="0" kern="1200" dirty="0">
                <a:solidFill>
                  <a:schemeClr val="tx1"/>
                </a:solidFill>
                <a:effectLst/>
                <a:latin typeface="Lato Light"/>
                <a:ea typeface="+mn-ea"/>
                <a:cs typeface="+mn-cs"/>
              </a:rPr>
              <a:t>// Lemak </a:t>
            </a:r>
            <a:r>
              <a:rPr lang="en-ID" sz="1100" b="0" i="0" kern="1200" dirty="0" err="1">
                <a:solidFill>
                  <a:schemeClr val="tx1"/>
                </a:solidFill>
                <a:effectLst/>
                <a:latin typeface="Lato Light"/>
                <a:ea typeface="+mn-ea"/>
                <a:cs typeface="+mn-cs"/>
              </a:rPr>
              <a:t>menghasilkan</a:t>
            </a:r>
            <a:r>
              <a:rPr lang="en-ID" sz="1100" b="0" i="0" kern="1200" dirty="0">
                <a:solidFill>
                  <a:schemeClr val="tx1"/>
                </a:solidFill>
                <a:effectLst/>
                <a:latin typeface="Lato Light"/>
                <a:ea typeface="+mn-ea"/>
                <a:cs typeface="+mn-cs"/>
              </a:rPr>
              <a:t> energy </a:t>
            </a:r>
            <a:r>
              <a:rPr lang="en-ID" sz="1100" b="0" i="0" kern="1200" dirty="0" err="1">
                <a:solidFill>
                  <a:schemeClr val="tx1"/>
                </a:solidFill>
                <a:effectLst/>
                <a:latin typeface="Lato Light"/>
                <a:ea typeface="+mn-ea"/>
                <a:cs typeface="+mn-cs"/>
              </a:rPr>
              <a:t>sebanyak</a:t>
            </a:r>
            <a:r>
              <a:rPr lang="en-ID" sz="1100" b="0" i="0" kern="1200" dirty="0">
                <a:solidFill>
                  <a:schemeClr val="tx1"/>
                </a:solidFill>
                <a:effectLst/>
                <a:latin typeface="Lato Light"/>
                <a:ea typeface="+mn-ea"/>
                <a:cs typeface="+mn-cs"/>
              </a:rPr>
              <a:t> 9 </a:t>
            </a:r>
            <a:r>
              <a:rPr lang="en-ID" sz="1100" b="0" i="0" kern="1200" dirty="0" err="1">
                <a:solidFill>
                  <a:schemeClr val="tx1"/>
                </a:solidFill>
                <a:effectLst/>
                <a:latin typeface="Lato Light"/>
                <a:ea typeface="+mn-ea"/>
                <a:cs typeface="+mn-cs"/>
              </a:rPr>
              <a:t>kalori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dua</a:t>
            </a:r>
            <a:r>
              <a:rPr lang="en-ID" sz="1100" b="0" i="0" kern="1200" dirty="0">
                <a:solidFill>
                  <a:schemeClr val="tx1"/>
                </a:solidFill>
                <a:effectLst/>
                <a:latin typeface="Lato Light"/>
                <a:ea typeface="+mn-ea"/>
                <a:cs typeface="+mn-cs"/>
              </a:rPr>
              <a:t> kali </a:t>
            </a:r>
            <a:r>
              <a:rPr lang="en-ID" sz="1100" b="0" i="0" kern="1200" dirty="0" err="1">
                <a:solidFill>
                  <a:schemeClr val="tx1"/>
                </a:solidFill>
                <a:effectLst/>
                <a:latin typeface="Lato Light"/>
                <a:ea typeface="+mn-ea"/>
                <a:cs typeface="+mn-cs"/>
              </a:rPr>
              <a:t>lebih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banyak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daripada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karbohidrat</a:t>
            </a:r>
            <a:r>
              <a:rPr lang="en-ID" sz="1100" b="0" i="0" kern="1200" dirty="0">
                <a:solidFill>
                  <a:schemeClr val="tx1"/>
                </a:solidFill>
                <a:effectLst/>
                <a:latin typeface="Lato Light"/>
                <a:ea typeface="+mn-ea"/>
                <a:cs typeface="+mn-cs"/>
              </a:rPr>
              <a:t> dan protein // </a:t>
            </a:r>
            <a:r>
              <a:rPr lang="en-ID" sz="1100" b="0" i="0" kern="1200" dirty="0" err="1">
                <a:solidFill>
                  <a:schemeClr val="tx1"/>
                </a:solidFill>
                <a:effectLst/>
                <a:latin typeface="Lato Light"/>
                <a:ea typeface="+mn-ea"/>
                <a:cs typeface="+mn-cs"/>
              </a:rPr>
              <a:t>Selain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cadangan</a:t>
            </a:r>
            <a:r>
              <a:rPr lang="en-ID" sz="1100" b="0" i="0" kern="1200" dirty="0">
                <a:solidFill>
                  <a:schemeClr val="tx1"/>
                </a:solidFill>
                <a:effectLst/>
                <a:latin typeface="Lato Light"/>
                <a:ea typeface="+mn-ea"/>
                <a:cs typeface="+mn-cs"/>
              </a:rPr>
              <a:t> energy / lemak juga </a:t>
            </a:r>
            <a:r>
              <a:rPr lang="en-ID" sz="1100" b="0" i="0" kern="1200" dirty="0" err="1">
                <a:solidFill>
                  <a:schemeClr val="tx1"/>
                </a:solidFill>
                <a:effectLst/>
                <a:latin typeface="Lato Light"/>
                <a:ea typeface="+mn-ea"/>
                <a:cs typeface="+mn-cs"/>
              </a:rPr>
              <a:t>menyalurkan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melarutkan</a:t>
            </a:r>
            <a:r>
              <a:rPr lang="en-ID" sz="1100" b="0" i="0" kern="1200" dirty="0">
                <a:solidFill>
                  <a:schemeClr val="tx1"/>
                </a:solidFill>
                <a:effectLst/>
                <a:latin typeface="Lato Light"/>
                <a:ea typeface="+mn-ea"/>
                <a:cs typeface="+mn-cs"/>
              </a:rPr>
              <a:t> vitamin A, D, E, dan K//</a:t>
            </a: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203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a:solidFill>
                  <a:schemeClr val="tx1"/>
                </a:solidFill>
                <a:effectLst/>
                <a:latin typeface="Lato Light"/>
                <a:ea typeface="+mn-ea"/>
                <a:cs typeface="+mn-cs"/>
              </a:rPr>
              <a:t>Vitamin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sangat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penting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bagu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Vitamin </a:t>
            </a:r>
            <a:r>
              <a:rPr lang="en-ID" sz="1100" b="0" i="0" kern="1200" dirty="0" err="1">
                <a:solidFill>
                  <a:schemeClr val="tx1"/>
                </a:solidFill>
                <a:effectLst/>
                <a:latin typeface="Lato Light"/>
                <a:ea typeface="+mn-ea"/>
                <a:cs typeface="+mn-cs"/>
              </a:rPr>
              <a:t>berfungsi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pengatur</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pelindung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penyakit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Bila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kita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kekurangan</a:t>
            </a:r>
            <a:r>
              <a:rPr lang="en-ID" sz="1100" b="0" i="0" kern="1200" dirty="0">
                <a:solidFill>
                  <a:schemeClr val="tx1"/>
                </a:solidFill>
                <a:effectLst/>
                <a:latin typeface="Lato Light"/>
                <a:ea typeface="+mn-ea"/>
                <a:cs typeface="+mn-cs"/>
              </a:rPr>
              <a:t> Vitamin </a:t>
            </a:r>
            <a:r>
              <a:rPr lang="en-ID" sz="1100" b="0" i="0" kern="1200" dirty="0" err="1">
                <a:solidFill>
                  <a:schemeClr val="tx1"/>
                </a:solidFill>
                <a:effectLst/>
                <a:latin typeface="Lato Light"/>
                <a:ea typeface="+mn-ea"/>
                <a:cs typeface="+mn-cs"/>
              </a:rPr>
              <a:t>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menderita</a:t>
            </a:r>
            <a:r>
              <a:rPr lang="en-ID" sz="1100" b="0" i="0" kern="1200" dirty="0">
                <a:solidFill>
                  <a:schemeClr val="tx1"/>
                </a:solidFill>
                <a:effectLst/>
                <a:latin typeface="Lato Light"/>
                <a:ea typeface="+mn-ea"/>
                <a:cs typeface="+mn-cs"/>
              </a:rPr>
              <a:t> </a:t>
            </a:r>
            <a:r>
              <a:rPr lang="en-ID" sz="1100" b="0" i="1" kern="1200" dirty="0">
                <a:solidFill>
                  <a:schemeClr val="tx1"/>
                </a:solidFill>
                <a:effectLst/>
                <a:latin typeface="Lato Light"/>
                <a:ea typeface="+mn-ea"/>
                <a:cs typeface="+mn-cs"/>
              </a:rPr>
              <a:t>Avitaminosis </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menyebabkan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ganguan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metabolisme</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Jika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kelebihan</a:t>
            </a:r>
            <a:r>
              <a:rPr lang="en-ID" sz="1100" b="0" i="0" kern="1200" dirty="0">
                <a:solidFill>
                  <a:schemeClr val="tx1"/>
                </a:solidFill>
                <a:effectLst/>
                <a:latin typeface="Lato Light"/>
                <a:ea typeface="+mn-ea"/>
                <a:cs typeface="+mn-cs"/>
              </a:rPr>
              <a:t> vitamin </a:t>
            </a:r>
            <a:r>
              <a:rPr lang="en-ID" sz="1100" b="0" i="0" kern="1200" dirty="0" err="1">
                <a:solidFill>
                  <a:schemeClr val="tx1"/>
                </a:solidFill>
                <a:effectLst/>
                <a:latin typeface="Lato Light"/>
                <a:ea typeface="+mn-ea"/>
                <a:cs typeface="+mn-cs"/>
              </a:rPr>
              <a:t>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menyebabkan</a:t>
            </a:r>
            <a:r>
              <a:rPr lang="en-ID" sz="1100" b="0" i="0" kern="1200" dirty="0">
                <a:solidFill>
                  <a:schemeClr val="tx1"/>
                </a:solidFill>
                <a:effectLst/>
                <a:latin typeface="Lato Light"/>
                <a:ea typeface="+mn-ea"/>
                <a:cs typeface="+mn-cs"/>
              </a:rPr>
              <a:t> </a:t>
            </a:r>
            <a:r>
              <a:rPr lang="en-ID" sz="1100" b="0" i="1" kern="1200" dirty="0" err="1">
                <a:solidFill>
                  <a:schemeClr val="tx1"/>
                </a:solidFill>
                <a:effectLst/>
                <a:latin typeface="Lato Light"/>
                <a:ea typeface="+mn-ea"/>
                <a:cs typeface="+mn-cs"/>
              </a:rPr>
              <a:t>Hipertaminosis</a:t>
            </a:r>
            <a:r>
              <a:rPr lang="en-ID" sz="1100" b="0" i="1" kern="1200" dirty="0">
                <a:solidFill>
                  <a:schemeClr val="tx1"/>
                </a:solidFill>
                <a:effectLst/>
                <a:latin typeface="Lato Light"/>
                <a:ea typeface="+mn-ea"/>
                <a:cs typeface="+mn-cs"/>
              </a:rPr>
              <a:t>. </a:t>
            </a:r>
            <a:r>
              <a:rPr lang="en-ID" sz="1100" b="0" i="0" kern="1200" dirty="0">
                <a:solidFill>
                  <a:schemeClr val="tx1"/>
                </a:solidFill>
                <a:effectLst/>
                <a:latin typeface="Lato Light"/>
                <a:ea typeface="+mn-ea"/>
                <a:cs typeface="+mn-cs"/>
              </a:rPr>
              <a:t>Ada 6 </a:t>
            </a:r>
            <a:r>
              <a:rPr lang="en-ID" sz="1100" b="0" i="0" kern="1200" dirty="0" err="1">
                <a:solidFill>
                  <a:schemeClr val="tx1"/>
                </a:solidFill>
                <a:effectLst/>
                <a:latin typeface="Lato Light"/>
                <a:ea typeface="+mn-ea"/>
                <a:cs typeface="+mn-cs"/>
              </a:rPr>
              <a:t>jenis</a:t>
            </a:r>
            <a:r>
              <a:rPr lang="en-ID" sz="1100" b="0" i="0" kern="1200" dirty="0">
                <a:solidFill>
                  <a:schemeClr val="tx1"/>
                </a:solidFill>
                <a:effectLst/>
                <a:latin typeface="Lato Light"/>
                <a:ea typeface="+mn-ea"/>
                <a:cs typeface="+mn-cs"/>
              </a:rPr>
              <a:t> Vitamin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Vitamin A, B, C, D, E dan K. Vitamin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kita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peroleh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sayuran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buah-buahan</a:t>
            </a:r>
            <a:r>
              <a:rPr lang="en-ID" sz="1100" b="0" i="0" kern="1200" dirty="0">
                <a:solidFill>
                  <a:schemeClr val="tx1"/>
                </a:solidFill>
                <a:effectLst/>
                <a:latin typeface="Lato Light"/>
                <a:ea typeface="+mn-ea"/>
                <a:cs typeface="+mn-cs"/>
              </a:rPr>
              <a:t>. Vitamin </a:t>
            </a:r>
            <a:r>
              <a:rPr lang="en-ID" sz="1100" b="0" i="0" kern="1200" dirty="0" err="1">
                <a:solidFill>
                  <a:schemeClr val="tx1"/>
                </a:solidFill>
                <a:effectLst/>
                <a:latin typeface="Lato Light"/>
                <a:ea typeface="+mn-ea"/>
                <a:cs typeface="+mn-cs"/>
              </a:rPr>
              <a:t>dibagi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2 </a:t>
            </a:r>
            <a:r>
              <a:rPr lang="en-ID" sz="1100" b="0" i="0" kern="1200" dirty="0" err="1">
                <a:solidFill>
                  <a:schemeClr val="tx1"/>
                </a:solidFill>
                <a:effectLst/>
                <a:latin typeface="Lato Light"/>
                <a:ea typeface="+mn-ea"/>
                <a:cs typeface="+mn-cs"/>
              </a:rPr>
              <a:t>macam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Vitamin yang </a:t>
            </a:r>
            <a:r>
              <a:rPr lang="en-ID" sz="1100" b="0" i="0" kern="1200" dirty="0" err="1">
                <a:solidFill>
                  <a:schemeClr val="tx1"/>
                </a:solidFill>
                <a:effectLst/>
                <a:latin typeface="Lato Light"/>
                <a:ea typeface="+mn-ea"/>
                <a:cs typeface="+mn-cs"/>
              </a:rPr>
              <a:t>larut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air (Vitamin B dan C) dan vitamin yang </a:t>
            </a:r>
            <a:r>
              <a:rPr lang="en-ID" sz="1100" b="0" i="0" kern="1200" dirty="0" err="1">
                <a:solidFill>
                  <a:schemeClr val="tx1"/>
                </a:solidFill>
                <a:effectLst/>
                <a:latin typeface="Lato Light"/>
                <a:ea typeface="+mn-ea"/>
                <a:cs typeface="+mn-cs"/>
              </a:rPr>
              <a:t>larut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lemak (Vitamin A,D,E, dan K). Vitamin yang </a:t>
            </a:r>
            <a:r>
              <a:rPr lang="en-ID" sz="1100" b="0" i="0" kern="1200" dirty="0" err="1">
                <a:solidFill>
                  <a:schemeClr val="tx1"/>
                </a:solidFill>
                <a:effectLst/>
                <a:latin typeface="Lato Light"/>
                <a:ea typeface="+mn-ea"/>
                <a:cs typeface="+mn-cs"/>
              </a:rPr>
              <a:t>larut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lemak( A,D, E dan K )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simpan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bisa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berfungsi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cadangan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100" b="0" i="0" kern="1200" dirty="0">
              <a:solidFill>
                <a:schemeClr val="tx1"/>
              </a:solidFill>
              <a:effectLst/>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err="1">
                <a:solidFill>
                  <a:schemeClr val="tx1"/>
                </a:solidFill>
                <a:effectLst/>
                <a:latin typeface="Lato Light"/>
                <a:ea typeface="+mn-ea"/>
                <a:cs typeface="+mn-cs"/>
              </a:rPr>
              <a:t>Fungsi</a:t>
            </a:r>
            <a:r>
              <a:rPr lang="en-ID" sz="1100" b="0" i="0" kern="1200" dirty="0">
                <a:solidFill>
                  <a:schemeClr val="tx1"/>
                </a:solidFill>
                <a:effectLst/>
                <a:latin typeface="Lato Light"/>
                <a:ea typeface="+mn-ea"/>
                <a:cs typeface="+mn-cs"/>
              </a:rPr>
              <a:t> mineral </a:t>
            </a:r>
            <a:r>
              <a:rPr lang="en-ID" sz="1100" b="0" i="0" kern="1200" dirty="0" err="1">
                <a:solidFill>
                  <a:schemeClr val="tx1"/>
                </a:solidFill>
                <a:effectLst/>
                <a:latin typeface="Lato Light"/>
                <a:ea typeface="+mn-ea"/>
                <a:cs typeface="+mn-cs"/>
              </a:rPr>
              <a:t>bagi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melancarkan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semua</a:t>
            </a:r>
            <a:r>
              <a:rPr lang="en-ID" sz="1100" b="0" i="0" kern="1200" dirty="0">
                <a:solidFill>
                  <a:schemeClr val="tx1"/>
                </a:solidFill>
                <a:effectLst/>
                <a:latin typeface="Lato Light"/>
                <a:ea typeface="+mn-ea"/>
                <a:cs typeface="+mn-cs"/>
              </a:rPr>
              <a:t> proses yang </a:t>
            </a:r>
            <a:r>
              <a:rPr lang="en-ID" sz="1100" b="0" i="0" kern="1200" dirty="0" err="1">
                <a:solidFill>
                  <a:schemeClr val="tx1"/>
                </a:solidFill>
                <a:effectLst/>
                <a:latin typeface="Lato Light"/>
                <a:ea typeface="+mn-ea"/>
                <a:cs typeface="+mn-cs"/>
              </a:rPr>
              <a:t>terjadi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Beberapa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macam</a:t>
            </a:r>
            <a:r>
              <a:rPr lang="en-ID" sz="1100" b="0" i="0" kern="1200" dirty="0">
                <a:solidFill>
                  <a:schemeClr val="tx1"/>
                </a:solidFill>
                <a:effectLst/>
                <a:latin typeface="Lato Light"/>
                <a:ea typeface="+mn-ea"/>
                <a:cs typeface="+mn-cs"/>
              </a:rPr>
              <a:t> mineral yang </a:t>
            </a:r>
            <a:r>
              <a:rPr lang="en-ID" sz="1100" b="0" i="0" kern="1200" dirty="0" err="1">
                <a:solidFill>
                  <a:schemeClr val="tx1"/>
                </a:solidFill>
                <a:effectLst/>
                <a:latin typeface="Lato Light"/>
                <a:ea typeface="+mn-ea"/>
                <a:cs typeface="+mn-cs"/>
              </a:rPr>
              <a:t>dibutuhkan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diantaranya</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kalsium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posfor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yodium</a:t>
            </a:r>
            <a:r>
              <a:rPr lang="en-ID" sz="1100" b="0" i="0" kern="1200" dirty="0">
                <a:solidFill>
                  <a:schemeClr val="tx1"/>
                </a:solidFill>
                <a:effectLst/>
                <a:latin typeface="Lato Light"/>
                <a:ea typeface="+mn-ea"/>
                <a:cs typeface="+mn-cs"/>
              </a:rPr>
              <a:t>, dan Fluor.</a:t>
            </a:r>
            <a:endParaRPr lang="en-ID"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518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err="1">
                <a:solidFill>
                  <a:schemeClr val="tx1"/>
                </a:solidFill>
                <a:effectLst/>
                <a:latin typeface="Lato Light"/>
                <a:ea typeface="+mn-ea"/>
                <a:cs typeface="+mn-cs"/>
              </a:rPr>
              <a:t>Serat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membantu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penyerapan</a:t>
            </a:r>
            <a:r>
              <a:rPr lang="en-ID" sz="1100" b="0" i="0" kern="1200" dirty="0">
                <a:solidFill>
                  <a:schemeClr val="tx1"/>
                </a:solidFill>
                <a:effectLst/>
                <a:latin typeface="Lato Light"/>
                <a:ea typeface="+mn-ea"/>
                <a:cs typeface="+mn-cs"/>
              </a:rPr>
              <a:t> air di </a:t>
            </a:r>
            <a:r>
              <a:rPr lang="en-ID" sz="1100" b="0" i="0" kern="1200" dirty="0" err="1">
                <a:solidFill>
                  <a:schemeClr val="tx1"/>
                </a:solidFill>
                <a:effectLst/>
                <a:latin typeface="Lato Light"/>
                <a:ea typeface="+mn-ea"/>
                <a:cs typeface="+mn-cs"/>
              </a:rPr>
              <a:t>usus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besar</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Jika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kadar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berkurang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sisa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kurang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menyerap</a:t>
            </a:r>
            <a:r>
              <a:rPr lang="en-ID" sz="1100" b="0" i="0" kern="1200" dirty="0">
                <a:solidFill>
                  <a:schemeClr val="tx1"/>
                </a:solidFill>
                <a:effectLst/>
                <a:latin typeface="Lato Light"/>
                <a:ea typeface="+mn-ea"/>
                <a:cs typeface="+mn-cs"/>
              </a:rPr>
              <a:t> air </a:t>
            </a:r>
            <a:r>
              <a:rPr lang="en-ID" sz="1100" b="0" i="0" kern="1200" dirty="0" err="1">
                <a:solidFill>
                  <a:schemeClr val="tx1"/>
                </a:solidFill>
                <a:effectLst/>
                <a:latin typeface="Lato Light"/>
                <a:ea typeface="+mn-ea"/>
                <a:cs typeface="+mn-cs"/>
              </a:rPr>
              <a:t>sehingga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padat</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sulit</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keluarkan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mengakibatkan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sembelit</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Contoh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berserat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sayur</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sayuran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buah</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buahan</a:t>
            </a:r>
            <a:r>
              <a:rPr lang="en-ID" sz="1100" b="0" i="0" kern="1200" dirty="0">
                <a:solidFill>
                  <a:schemeClr val="tx1"/>
                </a:solidFill>
                <a:effectLst/>
                <a:latin typeface="Lato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100" b="0" i="0" kern="1200" dirty="0">
              <a:solidFill>
                <a:schemeClr val="tx1"/>
              </a:solidFill>
              <a:effectLst/>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a:solidFill>
                  <a:schemeClr val="tx1"/>
                </a:solidFill>
                <a:effectLst/>
                <a:latin typeface="Lato Light"/>
                <a:ea typeface="+mn-ea"/>
                <a:cs typeface="+mn-cs"/>
              </a:rPr>
              <a:t>Air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memegang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penting</a:t>
            </a:r>
            <a:r>
              <a:rPr lang="en-ID" sz="1100" b="0" i="0" kern="1200" dirty="0">
                <a:solidFill>
                  <a:schemeClr val="tx1"/>
                </a:solidFill>
                <a:effectLst/>
                <a:latin typeface="Lato Light"/>
                <a:ea typeface="+mn-ea"/>
                <a:cs typeface="+mn-cs"/>
              </a:rPr>
              <a:t>. 75%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terdiri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atas</a:t>
            </a:r>
            <a:r>
              <a:rPr lang="en-ID" sz="1100" b="0" i="0" kern="1200" dirty="0">
                <a:solidFill>
                  <a:schemeClr val="tx1"/>
                </a:solidFill>
                <a:effectLst/>
                <a:latin typeface="Lato Light"/>
                <a:ea typeface="+mn-ea"/>
                <a:cs typeface="+mn-cs"/>
              </a:rPr>
              <a:t> air. Orang </a:t>
            </a:r>
            <a:r>
              <a:rPr lang="en-ID" sz="1100" b="0" i="0" kern="1200" dirty="0" err="1">
                <a:solidFill>
                  <a:schemeClr val="tx1"/>
                </a:solidFill>
                <a:effectLst/>
                <a:latin typeface="Lato Light"/>
                <a:ea typeface="+mn-ea"/>
                <a:cs typeface="+mn-cs"/>
              </a:rPr>
              <a:t>dewasa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membutuhkan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kira</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kira</a:t>
            </a:r>
            <a:r>
              <a:rPr lang="en-ID" sz="1100" b="0" i="0" kern="1200" dirty="0">
                <a:solidFill>
                  <a:schemeClr val="tx1"/>
                </a:solidFill>
                <a:effectLst/>
                <a:latin typeface="Lato Light"/>
                <a:ea typeface="+mn-ea"/>
                <a:cs typeface="+mn-cs"/>
              </a:rPr>
              <a:t> 2,5 </a:t>
            </a:r>
            <a:r>
              <a:rPr lang="en-ID" sz="1100" b="0" i="0" kern="1200" dirty="0" err="1">
                <a:solidFill>
                  <a:schemeClr val="tx1"/>
                </a:solidFill>
                <a:effectLst/>
                <a:latin typeface="Lato Light"/>
                <a:ea typeface="+mn-ea"/>
                <a:cs typeface="+mn-cs"/>
              </a:rPr>
              <a:t>liter</a:t>
            </a:r>
            <a:r>
              <a:rPr lang="en-ID" sz="1100" b="0" i="0" kern="1200" dirty="0">
                <a:solidFill>
                  <a:schemeClr val="tx1"/>
                </a:solidFill>
                <a:effectLst/>
                <a:latin typeface="Lato Light"/>
                <a:ea typeface="+mn-ea"/>
                <a:cs typeface="+mn-cs"/>
              </a:rPr>
              <a:t> air </a:t>
            </a:r>
            <a:r>
              <a:rPr lang="en-ID" sz="1100" b="0" i="0" kern="1200" dirty="0" err="1">
                <a:solidFill>
                  <a:schemeClr val="tx1"/>
                </a:solidFill>
                <a:effectLst/>
                <a:latin typeface="Lato Light"/>
                <a:ea typeface="+mn-ea"/>
                <a:cs typeface="+mn-cs"/>
              </a:rPr>
              <a:t>setiap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hari</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air </a:t>
            </a:r>
            <a:r>
              <a:rPr lang="en-ID" sz="1100" b="0" i="0" kern="1200" dirty="0" err="1">
                <a:solidFill>
                  <a:schemeClr val="tx1"/>
                </a:solidFill>
                <a:effectLst/>
                <a:latin typeface="Lato Light"/>
                <a:ea typeface="+mn-ea"/>
                <a:cs typeface="+mn-cs"/>
              </a:rPr>
              <a:t>berfungsi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Membantu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pencernaan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Melarutkan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zat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seperti</a:t>
            </a:r>
            <a:r>
              <a:rPr lang="en-ID" sz="1100" b="0" i="0" kern="1200" dirty="0">
                <a:solidFill>
                  <a:schemeClr val="tx1"/>
                </a:solidFill>
                <a:effectLst/>
                <a:latin typeface="Lato Light"/>
                <a:ea typeface="+mn-ea"/>
                <a:cs typeface="+mn-cs"/>
              </a:rPr>
              <a:t> vitamin b dan c //</a:t>
            </a:r>
            <a:r>
              <a:rPr lang="en-ID" sz="1100" b="0" i="0" kern="1200" dirty="0" err="1">
                <a:solidFill>
                  <a:schemeClr val="tx1"/>
                </a:solidFill>
                <a:effectLst/>
                <a:latin typeface="Lato Light"/>
                <a:ea typeface="+mn-ea"/>
                <a:cs typeface="+mn-cs"/>
              </a:rPr>
              <a:t>Mengatur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suhu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Apabila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kekurangan</a:t>
            </a:r>
            <a:r>
              <a:rPr lang="en-ID" sz="1100" b="0" i="0" kern="1200" dirty="0">
                <a:solidFill>
                  <a:schemeClr val="tx1"/>
                </a:solidFill>
                <a:effectLst/>
                <a:latin typeface="Lato Light"/>
                <a:ea typeface="+mn-ea"/>
                <a:cs typeface="+mn-cs"/>
              </a:rPr>
              <a:t> air </a:t>
            </a:r>
            <a:r>
              <a:rPr lang="en-ID" sz="1100" b="0" i="0" kern="1200" dirty="0" err="1">
                <a:solidFill>
                  <a:schemeClr val="tx1"/>
                </a:solidFill>
                <a:effectLst/>
                <a:latin typeface="Lato Light"/>
                <a:ea typeface="+mn-ea"/>
                <a:cs typeface="+mn-cs"/>
              </a:rPr>
              <a:t>tubuh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lemas</a:t>
            </a:r>
            <a:r>
              <a:rPr lang="en-ID" sz="1100" b="0" i="0" kern="1200" dirty="0">
                <a:solidFill>
                  <a:schemeClr val="tx1"/>
                </a:solidFill>
                <a:effectLst/>
                <a:latin typeface="Lato Light"/>
                <a:ea typeface="+mn-ea"/>
                <a:cs typeface="+mn-cs"/>
              </a:rPr>
              <a:t>. Air juga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diperoleh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seperti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buah</a:t>
            </a:r>
            <a:r>
              <a:rPr lang="en-ID" sz="1100" b="0" i="0" kern="1200" dirty="0">
                <a:solidFill>
                  <a:schemeClr val="tx1"/>
                </a:solidFill>
                <a:effectLst/>
                <a:latin typeface="Lato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970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D" sz="1100" b="1" dirty="0"/>
              <a:t> </a:t>
            </a:r>
            <a:r>
              <a:rPr lang="en-ID" sz="1100" b="1" dirty="0" err="1"/>
              <a:t>Akibat</a:t>
            </a:r>
            <a:r>
              <a:rPr lang="en-ID" sz="1100" b="1" dirty="0"/>
              <a:t> </a:t>
            </a:r>
            <a:r>
              <a:rPr lang="en-ID" sz="1100" b="1" dirty="0" err="1"/>
              <a:t>kekurangan</a:t>
            </a:r>
            <a:r>
              <a:rPr lang="en-ID" sz="1100" b="1" dirty="0"/>
              <a:t> </a:t>
            </a:r>
            <a:r>
              <a:rPr lang="en-ID" sz="1100" b="1" dirty="0" err="1"/>
              <a:t>atau</a:t>
            </a:r>
            <a:r>
              <a:rPr lang="en-ID" sz="1100" b="1" dirty="0"/>
              <a:t> </a:t>
            </a:r>
            <a:r>
              <a:rPr lang="en-ID" sz="1100" b="1" dirty="0" err="1"/>
              <a:t>kelebihan</a:t>
            </a:r>
            <a:r>
              <a:rPr lang="en-ID" sz="1100" b="1" dirty="0"/>
              <a:t> </a:t>
            </a:r>
            <a:r>
              <a:rPr lang="en-ID" sz="1100" b="1" dirty="0" err="1"/>
              <a:t>Nutrisi</a:t>
            </a:r>
            <a:r>
              <a:rPr lang="en-ID" sz="1100" b="1" dirty="0"/>
              <a:t> </a:t>
            </a:r>
          </a:p>
          <a:p>
            <a:pPr lvl="0"/>
            <a:r>
              <a:rPr lang="en-ID" sz="1100" b="1" i="0" dirty="0" err="1">
                <a:effectLst/>
                <a:latin typeface="Lato Light"/>
                <a:ea typeface="+mn-ea"/>
                <a:cs typeface="+mn-cs"/>
              </a:rPr>
              <a:t>Karbohidrat</a:t>
            </a:r>
            <a:r>
              <a:rPr lang="en-ID" sz="1100" b="1" i="0" dirty="0">
                <a:effectLst/>
                <a:latin typeface="Lato Light"/>
                <a:ea typeface="+mn-ea"/>
                <a:cs typeface="+mn-cs"/>
              </a:rPr>
              <a:t> </a:t>
            </a:r>
            <a:r>
              <a:rPr lang="en-ID" sz="1100" b="1" i="0" dirty="0" err="1">
                <a:effectLst/>
                <a:latin typeface="Lato Light"/>
                <a:ea typeface="+mn-ea"/>
                <a:cs typeface="+mn-cs"/>
              </a:rPr>
              <a:t>adalah</a:t>
            </a:r>
            <a:r>
              <a:rPr lang="en-ID" sz="1100" b="1" i="0" dirty="0">
                <a:effectLst/>
                <a:latin typeface="Lato Light"/>
                <a:ea typeface="+mn-ea"/>
                <a:cs typeface="+mn-cs"/>
              </a:rPr>
              <a:t> </a:t>
            </a:r>
            <a:r>
              <a:rPr lang="en-ID" sz="1100" b="1" i="0" dirty="0" err="1">
                <a:effectLst/>
                <a:latin typeface="Lato Light"/>
                <a:ea typeface="+mn-ea"/>
                <a:cs typeface="+mn-cs"/>
              </a:rPr>
              <a:t>sumber</a:t>
            </a:r>
            <a:r>
              <a:rPr lang="en-ID" sz="1100" b="1" i="0" dirty="0">
                <a:effectLst/>
                <a:latin typeface="Lato Light"/>
                <a:ea typeface="+mn-ea"/>
                <a:cs typeface="+mn-cs"/>
              </a:rPr>
              <a:t> </a:t>
            </a:r>
            <a:r>
              <a:rPr lang="en-ID" sz="1100" b="1" i="0" dirty="0" err="1">
                <a:effectLst/>
                <a:latin typeface="Lato Light"/>
                <a:ea typeface="+mn-ea"/>
                <a:cs typeface="+mn-cs"/>
              </a:rPr>
              <a:t>energi</a:t>
            </a:r>
            <a:r>
              <a:rPr lang="en-ID" sz="1100" b="1" i="0" dirty="0">
                <a:effectLst/>
                <a:latin typeface="Lato Light"/>
                <a:ea typeface="+mn-ea"/>
                <a:cs typeface="+mn-cs"/>
              </a:rPr>
              <a:t> </a:t>
            </a:r>
            <a:r>
              <a:rPr lang="en-ID" sz="1100" b="1" i="0" dirty="0" err="1">
                <a:effectLst/>
                <a:latin typeface="Lato Light"/>
                <a:ea typeface="+mn-ea"/>
                <a:cs typeface="+mn-cs"/>
              </a:rPr>
              <a:t>utama</a:t>
            </a:r>
            <a:r>
              <a:rPr lang="en-ID" sz="1100" b="1" i="0" dirty="0">
                <a:effectLst/>
                <a:latin typeface="Lato Light"/>
                <a:ea typeface="+mn-ea"/>
                <a:cs typeface="+mn-cs"/>
              </a:rPr>
              <a:t> </a:t>
            </a:r>
            <a:r>
              <a:rPr lang="en-ID" sz="1100" b="1" i="0" dirty="0" err="1">
                <a:effectLst/>
                <a:latin typeface="Lato Light"/>
                <a:ea typeface="+mn-ea"/>
                <a:cs typeface="+mn-cs"/>
              </a:rPr>
              <a:t>bagi</a:t>
            </a:r>
            <a:r>
              <a:rPr lang="en-ID" sz="1100" b="1" i="0" dirty="0">
                <a:effectLst/>
                <a:latin typeface="Lato Light"/>
                <a:ea typeface="+mn-ea"/>
                <a:cs typeface="+mn-cs"/>
              </a:rPr>
              <a:t> </a:t>
            </a:r>
            <a:r>
              <a:rPr lang="en-ID" sz="1100" b="1" i="0" dirty="0" err="1">
                <a:effectLst/>
                <a:latin typeface="Lato Light"/>
                <a:ea typeface="+mn-ea"/>
                <a:cs typeface="+mn-cs"/>
              </a:rPr>
              <a:t>tubuh</a:t>
            </a:r>
            <a:r>
              <a:rPr lang="en-ID" sz="1100" b="1" i="0" dirty="0">
                <a:effectLst/>
                <a:latin typeface="Lato Light"/>
                <a:ea typeface="+mn-ea"/>
                <a:cs typeface="+mn-cs"/>
              </a:rPr>
              <a:t>. </a:t>
            </a:r>
            <a:r>
              <a:rPr lang="en-ID" sz="1100" b="0" i="0" dirty="0" err="1">
                <a:effectLst/>
                <a:latin typeface="Lato Light"/>
                <a:ea typeface="+mn-ea"/>
                <a:cs typeface="+mn-cs"/>
              </a:rPr>
              <a:t>Tubuh</a:t>
            </a:r>
            <a:r>
              <a:rPr lang="en-ID" sz="1100" b="0" i="0" dirty="0">
                <a:effectLst/>
                <a:latin typeface="Lato Light"/>
                <a:ea typeface="+mn-ea"/>
                <a:cs typeface="+mn-cs"/>
              </a:rPr>
              <a:t> </a:t>
            </a:r>
            <a:r>
              <a:rPr lang="en-ID" sz="1100" b="0" i="0" dirty="0" err="1">
                <a:effectLst/>
                <a:latin typeface="Lato Light"/>
                <a:ea typeface="+mn-ea"/>
                <a:cs typeface="+mn-cs"/>
              </a:rPr>
              <a:t>mengubah</a:t>
            </a:r>
            <a:r>
              <a:rPr lang="en-ID" sz="1100" b="0" i="0" dirty="0">
                <a:effectLst/>
                <a:latin typeface="Lato Light"/>
                <a:ea typeface="+mn-ea"/>
                <a:cs typeface="+mn-cs"/>
              </a:rPr>
              <a:t> </a:t>
            </a:r>
            <a:r>
              <a:rPr lang="en-ID" sz="1100" b="0" i="0" dirty="0" err="1">
                <a:effectLst/>
                <a:latin typeface="Lato Light"/>
                <a:ea typeface="+mn-ea"/>
                <a:cs typeface="+mn-cs"/>
              </a:rPr>
              <a:t>gula</a:t>
            </a:r>
            <a:r>
              <a:rPr lang="en-ID" sz="1100" b="0" i="0" dirty="0">
                <a:effectLst/>
                <a:latin typeface="Lato Light"/>
                <a:ea typeface="+mn-ea"/>
                <a:cs typeface="+mn-cs"/>
              </a:rPr>
              <a:t> </a:t>
            </a:r>
            <a:r>
              <a:rPr lang="en-ID" sz="1100" b="0" i="0" dirty="0" err="1">
                <a:effectLst/>
                <a:latin typeface="Lato Light"/>
                <a:ea typeface="+mn-ea"/>
                <a:cs typeface="+mn-cs"/>
              </a:rPr>
              <a:t>sederhana</a:t>
            </a:r>
            <a:r>
              <a:rPr lang="en-ID" sz="1100" b="0" i="0" dirty="0">
                <a:effectLst/>
                <a:latin typeface="Lato Light"/>
                <a:ea typeface="+mn-ea"/>
                <a:cs typeface="+mn-cs"/>
              </a:rPr>
              <a:t> dan </a:t>
            </a:r>
            <a:r>
              <a:rPr lang="en-ID" sz="1100" b="0" i="0" dirty="0" err="1">
                <a:effectLst/>
                <a:latin typeface="Lato Light"/>
                <a:ea typeface="+mn-ea"/>
                <a:cs typeface="+mn-cs"/>
              </a:rPr>
              <a:t>pati</a:t>
            </a:r>
            <a:r>
              <a:rPr lang="en-ID" sz="1100" b="0" i="0" dirty="0">
                <a:effectLst/>
                <a:latin typeface="Lato Light"/>
                <a:ea typeface="+mn-ea"/>
                <a:cs typeface="+mn-cs"/>
              </a:rPr>
              <a:t> </a:t>
            </a:r>
            <a:r>
              <a:rPr lang="en-ID" sz="1100" b="0" i="0" dirty="0" err="1">
                <a:effectLst/>
                <a:latin typeface="Lato Light"/>
                <a:ea typeface="+mn-ea"/>
                <a:cs typeface="+mn-cs"/>
              </a:rPr>
              <a:t>kompleks</a:t>
            </a:r>
            <a:r>
              <a:rPr lang="en-ID" sz="1100" b="0" i="0" dirty="0">
                <a:effectLst/>
                <a:latin typeface="Lato Light"/>
                <a:ea typeface="+mn-ea"/>
                <a:cs typeface="+mn-cs"/>
              </a:rPr>
              <a:t> </a:t>
            </a:r>
            <a:r>
              <a:rPr lang="en-ID" sz="1100" b="0" i="0" dirty="0" err="1">
                <a:effectLst/>
                <a:latin typeface="Lato Light"/>
                <a:ea typeface="+mn-ea"/>
                <a:cs typeface="+mn-cs"/>
              </a:rPr>
              <a:t>menjadi</a:t>
            </a:r>
            <a:r>
              <a:rPr lang="en-ID" sz="1100" b="0" i="0" dirty="0">
                <a:effectLst/>
                <a:latin typeface="Lato Light"/>
                <a:ea typeface="+mn-ea"/>
                <a:cs typeface="+mn-cs"/>
              </a:rPr>
              <a:t> </a:t>
            </a:r>
            <a:r>
              <a:rPr lang="en-ID" sz="1100" b="0" i="0" dirty="0" err="1">
                <a:effectLst/>
                <a:latin typeface="Lato Light"/>
                <a:ea typeface="+mn-ea"/>
                <a:cs typeface="+mn-cs"/>
              </a:rPr>
              <a:t>glukosa</a:t>
            </a:r>
            <a:r>
              <a:rPr lang="en-ID" sz="1100" b="0" i="0" dirty="0">
                <a:effectLst/>
                <a:latin typeface="Lato Light"/>
                <a:ea typeface="+mn-ea"/>
                <a:cs typeface="+mn-cs"/>
              </a:rPr>
              <a:t> </a:t>
            </a:r>
            <a:r>
              <a:rPr lang="en-ID" sz="1100" b="0" i="0" dirty="0" err="1">
                <a:effectLst/>
                <a:latin typeface="Lato Light"/>
                <a:ea typeface="+mn-ea"/>
                <a:cs typeface="+mn-cs"/>
              </a:rPr>
              <a:t>untuk</a:t>
            </a:r>
            <a:r>
              <a:rPr lang="en-ID" sz="1100" b="0" i="0" dirty="0">
                <a:effectLst/>
                <a:latin typeface="Lato Light"/>
                <a:ea typeface="+mn-ea"/>
                <a:cs typeface="+mn-cs"/>
              </a:rPr>
              <a:t> </a:t>
            </a:r>
            <a:r>
              <a:rPr lang="en-ID" sz="1100" b="0" i="0" dirty="0" err="1">
                <a:effectLst/>
                <a:latin typeface="Lato Light"/>
                <a:ea typeface="+mn-ea"/>
                <a:cs typeface="+mn-cs"/>
              </a:rPr>
              <a:t>dijadikan</a:t>
            </a:r>
            <a:r>
              <a:rPr lang="en-ID" sz="1100" b="0" i="0" dirty="0">
                <a:effectLst/>
                <a:latin typeface="Lato Light"/>
                <a:ea typeface="+mn-ea"/>
                <a:cs typeface="+mn-cs"/>
              </a:rPr>
              <a:t> </a:t>
            </a:r>
            <a:r>
              <a:rPr lang="en-ID" sz="1100" b="0" i="0" dirty="0" err="1">
                <a:effectLst/>
                <a:latin typeface="Lato Light"/>
                <a:ea typeface="+mn-ea"/>
                <a:cs typeface="+mn-cs"/>
              </a:rPr>
              <a:t>sumber</a:t>
            </a:r>
            <a:r>
              <a:rPr lang="en-ID" sz="1100" b="0" i="0" dirty="0">
                <a:effectLst/>
                <a:latin typeface="Lato Light"/>
                <a:ea typeface="+mn-ea"/>
                <a:cs typeface="+mn-cs"/>
              </a:rPr>
              <a:t> </a:t>
            </a:r>
            <a:r>
              <a:rPr lang="en-ID" sz="1100" b="0" i="0" dirty="0" err="1">
                <a:effectLst/>
                <a:latin typeface="Lato Light"/>
                <a:ea typeface="+mn-ea"/>
                <a:cs typeface="+mn-cs"/>
              </a:rPr>
              <a:t>energi</a:t>
            </a:r>
            <a:r>
              <a:rPr lang="en-ID" sz="1100" b="0" i="0" dirty="0">
                <a:effectLst/>
                <a:latin typeface="Lato Light"/>
                <a:ea typeface="+mn-ea"/>
                <a:cs typeface="+mn-cs"/>
              </a:rPr>
              <a:t> </a:t>
            </a:r>
            <a:r>
              <a:rPr lang="en-ID" sz="1100" b="0" i="0" dirty="0" err="1">
                <a:effectLst/>
                <a:latin typeface="Lato Light"/>
                <a:ea typeface="+mn-ea"/>
                <a:cs typeface="+mn-cs"/>
              </a:rPr>
              <a:t>sel</a:t>
            </a:r>
            <a:r>
              <a:rPr lang="en-ID" sz="1100" b="0" i="0" dirty="0">
                <a:effectLst/>
                <a:latin typeface="Lato Light"/>
                <a:ea typeface="+mn-ea"/>
                <a:cs typeface="+mn-cs"/>
              </a:rPr>
              <a:t> </a:t>
            </a:r>
            <a:r>
              <a:rPr lang="en-ID" sz="1100" b="0" i="0" dirty="0" err="1">
                <a:effectLst/>
                <a:latin typeface="Lato Light"/>
                <a:ea typeface="+mn-ea"/>
                <a:cs typeface="+mn-cs"/>
              </a:rPr>
              <a:t>tubuh</a:t>
            </a:r>
            <a:r>
              <a:rPr lang="en-ID" sz="1100" b="0" i="0" dirty="0">
                <a:effectLst/>
                <a:latin typeface="Lato Light"/>
                <a:ea typeface="+mn-ea"/>
                <a:cs typeface="+mn-cs"/>
              </a:rPr>
              <a:t>. </a:t>
            </a:r>
            <a:r>
              <a:rPr lang="en-ID" sz="1100" b="1" i="0" dirty="0" err="1">
                <a:effectLst/>
                <a:latin typeface="Lato Light"/>
                <a:ea typeface="+mn-ea"/>
                <a:cs typeface="+mn-cs"/>
              </a:rPr>
              <a:t>Kelebihan</a:t>
            </a:r>
            <a:r>
              <a:rPr lang="en-ID" sz="1100" b="1" i="0" dirty="0">
                <a:effectLst/>
                <a:latin typeface="Lato Light"/>
                <a:ea typeface="+mn-ea"/>
                <a:cs typeface="+mn-cs"/>
              </a:rPr>
              <a:t> </a:t>
            </a:r>
            <a:r>
              <a:rPr lang="en-ID" sz="1100" b="1" i="0" dirty="0" err="1">
                <a:effectLst/>
                <a:latin typeface="Lato Light"/>
                <a:ea typeface="+mn-ea"/>
                <a:cs typeface="+mn-cs"/>
              </a:rPr>
              <a:t>karbohidrat</a:t>
            </a:r>
            <a:r>
              <a:rPr lang="en-ID" sz="1100" b="1" i="0" dirty="0">
                <a:effectLst/>
                <a:latin typeface="Lato Light"/>
                <a:ea typeface="+mn-ea"/>
                <a:cs typeface="+mn-cs"/>
              </a:rPr>
              <a:t> </a:t>
            </a:r>
            <a:r>
              <a:rPr lang="en-ID" sz="1100" b="1" i="0" dirty="0" err="1">
                <a:effectLst/>
                <a:latin typeface="Lato Light"/>
                <a:ea typeface="+mn-ea"/>
                <a:cs typeface="+mn-cs"/>
              </a:rPr>
              <a:t>akan</a:t>
            </a:r>
            <a:r>
              <a:rPr lang="en-ID" sz="1100" b="1" i="0" dirty="0">
                <a:effectLst/>
                <a:latin typeface="Lato Light"/>
                <a:ea typeface="+mn-ea"/>
                <a:cs typeface="+mn-cs"/>
              </a:rPr>
              <a:t> </a:t>
            </a:r>
            <a:r>
              <a:rPr lang="en-ID" sz="1100" b="1" i="0" dirty="0" err="1">
                <a:effectLst/>
                <a:latin typeface="Lato Light"/>
                <a:ea typeface="+mn-ea"/>
                <a:cs typeface="+mn-cs"/>
              </a:rPr>
              <a:t>menaikkan</a:t>
            </a:r>
            <a:r>
              <a:rPr lang="en-ID" sz="1100" b="1" i="0" dirty="0">
                <a:effectLst/>
                <a:latin typeface="Lato Light"/>
                <a:ea typeface="+mn-ea"/>
                <a:cs typeface="+mn-cs"/>
              </a:rPr>
              <a:t> </a:t>
            </a:r>
            <a:r>
              <a:rPr lang="en-ID" sz="1100" b="1" i="0" dirty="0" err="1">
                <a:effectLst/>
                <a:latin typeface="Lato Light"/>
                <a:ea typeface="+mn-ea"/>
                <a:cs typeface="+mn-cs"/>
              </a:rPr>
              <a:t>berat</a:t>
            </a:r>
            <a:r>
              <a:rPr lang="en-ID" sz="1100" b="1" i="0" dirty="0">
                <a:effectLst/>
                <a:latin typeface="Lato Light"/>
                <a:ea typeface="+mn-ea"/>
                <a:cs typeface="+mn-cs"/>
              </a:rPr>
              <a:t> badan </a:t>
            </a:r>
            <a:r>
              <a:rPr lang="en-ID" sz="1100" b="0" i="0" dirty="0" err="1">
                <a:effectLst/>
                <a:latin typeface="Lato Light"/>
                <a:ea typeface="+mn-ea"/>
                <a:cs typeface="+mn-cs"/>
              </a:rPr>
              <a:t>karena</a:t>
            </a:r>
            <a:r>
              <a:rPr lang="en-ID" sz="1100" b="0" i="0" dirty="0">
                <a:effectLst/>
                <a:latin typeface="Lato Light"/>
                <a:ea typeface="+mn-ea"/>
                <a:cs typeface="+mn-cs"/>
              </a:rPr>
              <a:t> </a:t>
            </a:r>
            <a:r>
              <a:rPr lang="en-ID" sz="1100" b="0" i="0" dirty="0" err="1">
                <a:effectLst/>
                <a:latin typeface="Lato Light"/>
                <a:ea typeface="+mn-ea"/>
                <a:cs typeface="+mn-cs"/>
              </a:rPr>
              <a:t>disimpan</a:t>
            </a:r>
            <a:r>
              <a:rPr lang="en-ID" sz="1100" b="0" i="0" dirty="0">
                <a:effectLst/>
                <a:latin typeface="Lato Light"/>
                <a:ea typeface="+mn-ea"/>
                <a:cs typeface="+mn-cs"/>
              </a:rPr>
              <a:t> oleh </a:t>
            </a:r>
            <a:r>
              <a:rPr lang="en-ID" sz="1100" b="0" i="0" dirty="0" err="1">
                <a:effectLst/>
                <a:latin typeface="Lato Light"/>
                <a:ea typeface="+mn-ea"/>
                <a:cs typeface="+mn-cs"/>
              </a:rPr>
              <a:t>tubuh</a:t>
            </a:r>
            <a:r>
              <a:rPr lang="en-ID" sz="1100" b="0" i="0" dirty="0">
                <a:effectLst/>
                <a:latin typeface="Lato Light"/>
                <a:ea typeface="+mn-ea"/>
                <a:cs typeface="+mn-cs"/>
              </a:rPr>
              <a:t> </a:t>
            </a:r>
            <a:r>
              <a:rPr lang="en-ID" sz="1100" b="0" i="0" dirty="0" err="1">
                <a:effectLst/>
                <a:latin typeface="Lato Light"/>
                <a:ea typeface="+mn-ea"/>
                <a:cs typeface="+mn-cs"/>
              </a:rPr>
              <a:t>dalam</a:t>
            </a:r>
            <a:r>
              <a:rPr lang="en-ID" sz="1100" b="0" i="0" dirty="0">
                <a:effectLst/>
                <a:latin typeface="Lato Light"/>
                <a:ea typeface="+mn-ea"/>
                <a:cs typeface="+mn-cs"/>
              </a:rPr>
              <a:t> </a:t>
            </a:r>
            <a:r>
              <a:rPr lang="en-ID" sz="1100" b="0" i="0" dirty="0" err="1">
                <a:effectLst/>
                <a:latin typeface="Lato Light"/>
                <a:ea typeface="+mn-ea"/>
                <a:cs typeface="+mn-cs"/>
              </a:rPr>
              <a:t>bentuk</a:t>
            </a:r>
            <a:r>
              <a:rPr lang="en-ID" sz="1100" b="0" i="0" dirty="0">
                <a:effectLst/>
                <a:latin typeface="Lato Light"/>
                <a:ea typeface="+mn-ea"/>
                <a:cs typeface="+mn-cs"/>
              </a:rPr>
              <a:t> lemak. </a:t>
            </a:r>
            <a:endParaRPr lang="en-ID" sz="1100" dirty="0"/>
          </a:p>
          <a:p>
            <a:pPr lvl="0"/>
            <a:r>
              <a:rPr lang="en-ID" sz="1100" b="1" i="0" dirty="0">
                <a:solidFill>
                  <a:schemeClr val="tx1"/>
                </a:solidFill>
                <a:effectLst/>
                <a:latin typeface="Lato Light"/>
                <a:ea typeface="+mn-ea"/>
                <a:cs typeface="+mn-cs"/>
              </a:rPr>
              <a:t>Protein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berguna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untuk</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pertumbuhan</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perbaikan</a:t>
            </a:r>
            <a:r>
              <a:rPr lang="en-ID" sz="1100" b="0" i="0" dirty="0">
                <a:solidFill>
                  <a:schemeClr val="tx1"/>
                </a:solidFill>
                <a:effectLst/>
                <a:latin typeface="Lato Light"/>
                <a:ea typeface="+mn-ea"/>
                <a:cs typeface="+mn-cs"/>
              </a:rPr>
              <a:t> sel. </a:t>
            </a:r>
            <a:r>
              <a:rPr lang="en-ID" sz="1100" b="0" i="0" dirty="0" err="1">
                <a:solidFill>
                  <a:schemeClr val="tx1"/>
                </a:solidFill>
                <a:effectLst/>
                <a:latin typeface="Lato Light"/>
                <a:ea typeface="+mn-ea"/>
                <a:cs typeface="+mn-cs"/>
              </a:rPr>
              <a:t>Akibat</a:t>
            </a:r>
            <a:r>
              <a:rPr lang="en-ID" sz="1100" b="0" i="0" dirty="0">
                <a:solidFill>
                  <a:schemeClr val="tx1"/>
                </a:solidFill>
                <a:effectLst/>
                <a:latin typeface="Lato Light"/>
                <a:ea typeface="+mn-ea"/>
                <a:cs typeface="+mn-cs"/>
              </a:rPr>
              <a:t> paling </a:t>
            </a:r>
            <a:r>
              <a:rPr lang="en-ID" sz="1100" b="0" i="0" dirty="0" err="1">
                <a:solidFill>
                  <a:schemeClr val="tx1"/>
                </a:solidFill>
                <a:effectLst/>
                <a:latin typeface="Lato Light"/>
                <a:ea typeface="+mn-ea"/>
                <a:cs typeface="+mn-cs"/>
              </a:rPr>
              <a:t>sering</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bila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kebihan</a:t>
            </a:r>
            <a:r>
              <a:rPr lang="en-ID" sz="1100" b="0" i="0" dirty="0">
                <a:solidFill>
                  <a:schemeClr val="tx1"/>
                </a:solidFill>
                <a:effectLst/>
                <a:latin typeface="Lato Light"/>
                <a:ea typeface="+mn-ea"/>
                <a:cs typeface="+mn-cs"/>
              </a:rPr>
              <a:t> protein </a:t>
            </a:r>
            <a:r>
              <a:rPr lang="en-ID" sz="1100" b="0" i="0" dirty="0" err="1">
                <a:solidFill>
                  <a:schemeClr val="tx1"/>
                </a:solidFill>
                <a:effectLst/>
                <a:latin typeface="Lato Light"/>
                <a:ea typeface="+mn-ea"/>
                <a:cs typeface="+mn-cs"/>
              </a:rPr>
              <a:t>adalah</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adalah</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asam</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urat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kolesterol</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meningkat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berat</a:t>
            </a:r>
            <a:r>
              <a:rPr lang="en-ID" sz="1100" b="1" i="0" dirty="0">
                <a:solidFill>
                  <a:schemeClr val="tx1"/>
                </a:solidFill>
                <a:effectLst/>
                <a:latin typeface="Lato Light"/>
                <a:ea typeface="+mn-ea"/>
                <a:cs typeface="+mn-cs"/>
              </a:rPr>
              <a:t> badan naik, </a:t>
            </a:r>
            <a:r>
              <a:rPr lang="en-ID" sz="1100" b="1" i="0" dirty="0" err="1">
                <a:solidFill>
                  <a:schemeClr val="tx1"/>
                </a:solidFill>
                <a:effectLst/>
                <a:latin typeface="Lato Light"/>
                <a:ea typeface="+mn-ea"/>
                <a:cs typeface="+mn-cs"/>
              </a:rPr>
              <a:t>gangguan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fungsi</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ginjal</a:t>
            </a:r>
            <a:r>
              <a:rPr lang="en-ID" sz="1100" b="1" i="0" dirty="0">
                <a:solidFill>
                  <a:schemeClr val="tx1"/>
                </a:solidFill>
                <a:effectLst/>
                <a:latin typeface="Lato Light"/>
                <a:ea typeface="+mn-ea"/>
                <a:cs typeface="+mn-cs"/>
              </a:rPr>
              <a:t> dan </a:t>
            </a:r>
            <a:r>
              <a:rPr lang="en-ID" sz="1100" b="1" i="0" dirty="0" err="1">
                <a:solidFill>
                  <a:schemeClr val="tx1"/>
                </a:solidFill>
                <a:effectLst/>
                <a:latin typeface="Lato Light"/>
                <a:ea typeface="+mn-ea"/>
                <a:cs typeface="+mn-cs"/>
              </a:rPr>
              <a:t>meningkatkan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resiko</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kanker</a:t>
            </a:r>
            <a:r>
              <a:rPr lang="en-ID" sz="1100" b="1" i="0" dirty="0">
                <a:solidFill>
                  <a:schemeClr val="tx1"/>
                </a:solidFill>
                <a:effectLst/>
                <a:latin typeface="Lato Light"/>
                <a:ea typeface="+mn-ea"/>
                <a:cs typeface="+mn-cs"/>
              </a:rPr>
              <a:t>.</a:t>
            </a:r>
            <a:endParaRPr lang="en-ID" sz="1100" dirty="0"/>
          </a:p>
          <a:p>
            <a:pPr lvl="0"/>
            <a:r>
              <a:rPr lang="en-ID" sz="1100" b="1" i="0" dirty="0">
                <a:solidFill>
                  <a:schemeClr val="tx1"/>
                </a:solidFill>
                <a:effectLst/>
                <a:latin typeface="Lato Light"/>
                <a:ea typeface="+mn-ea"/>
                <a:cs typeface="+mn-cs"/>
              </a:rPr>
              <a:t>Lemak</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adalah</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sumber</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energi</a:t>
            </a:r>
            <a:r>
              <a:rPr lang="en-ID" sz="1100" b="0" i="0" dirty="0">
                <a:solidFill>
                  <a:schemeClr val="tx1"/>
                </a:solidFill>
                <a:effectLst/>
                <a:latin typeface="Lato Light"/>
                <a:ea typeface="+mn-ea"/>
                <a:cs typeface="+mn-cs"/>
              </a:rPr>
              <a:t> kaya yang </a:t>
            </a:r>
            <a:r>
              <a:rPr lang="en-ID" sz="1100" b="0" i="0" dirty="0" err="1">
                <a:solidFill>
                  <a:schemeClr val="tx1"/>
                </a:solidFill>
                <a:effectLst/>
                <a:latin typeface="Lato Light"/>
                <a:ea typeface="+mn-ea"/>
                <a:cs typeface="+mn-cs"/>
              </a:rPr>
              <a:t>membantu</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penyerapan</a:t>
            </a:r>
            <a:r>
              <a:rPr lang="en-ID" sz="1100" b="0" i="0" dirty="0">
                <a:solidFill>
                  <a:schemeClr val="tx1"/>
                </a:solidFill>
                <a:effectLst/>
                <a:latin typeface="Lato Light"/>
                <a:ea typeface="+mn-ea"/>
                <a:cs typeface="+mn-cs"/>
              </a:rPr>
              <a:t> </a:t>
            </a:r>
            <a:r>
              <a:rPr lang="en-ID" sz="1100" b="1" i="0" dirty="0">
                <a:solidFill>
                  <a:schemeClr val="tx1"/>
                </a:solidFill>
                <a:effectLst/>
                <a:latin typeface="Lato Light"/>
                <a:ea typeface="+mn-ea"/>
                <a:cs typeface="+mn-cs"/>
              </a:rPr>
              <a:t>Vitamin A, D, E, dan K dan </a:t>
            </a:r>
            <a:r>
              <a:rPr lang="en-ID" sz="1100" b="1" i="0" dirty="0" err="1">
                <a:solidFill>
                  <a:schemeClr val="tx1"/>
                </a:solidFill>
                <a:effectLst/>
                <a:latin typeface="Lato Light"/>
                <a:ea typeface="+mn-ea"/>
                <a:cs typeface="+mn-cs"/>
              </a:rPr>
              <a:t>pembetukan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hormon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didalam</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tubuh</a:t>
            </a:r>
            <a:r>
              <a:rPr lang="en-ID" sz="1100" b="0" i="0" dirty="0">
                <a:solidFill>
                  <a:schemeClr val="tx1"/>
                </a:solidFill>
                <a:effectLst/>
                <a:latin typeface="Lato Light"/>
                <a:ea typeface="+mn-ea"/>
                <a:cs typeface="+mn-cs"/>
              </a:rPr>
              <a:t>. </a:t>
            </a:r>
            <a:r>
              <a:rPr lang="en-ID" sz="1100" b="1" dirty="0"/>
              <a:t>Yang </a:t>
            </a:r>
            <a:r>
              <a:rPr lang="en-ID" sz="1100" b="1" dirty="0" err="1"/>
              <a:t>akan</a:t>
            </a:r>
            <a:r>
              <a:rPr lang="en-ID" sz="1100" b="1" dirty="0"/>
              <a:t> </a:t>
            </a:r>
            <a:r>
              <a:rPr lang="en-ID" sz="1100" b="1" dirty="0" err="1"/>
              <a:t>terjadi</a:t>
            </a:r>
            <a:r>
              <a:rPr lang="en-ID" sz="1100" b="1" dirty="0"/>
              <a:t> </a:t>
            </a:r>
            <a:r>
              <a:rPr lang="en-ID" sz="1100" b="1" dirty="0" err="1"/>
              <a:t>jika</a:t>
            </a:r>
            <a:r>
              <a:rPr lang="en-ID" sz="1100" b="1" dirty="0"/>
              <a:t> </a:t>
            </a:r>
            <a:r>
              <a:rPr lang="en-ID" sz="1100" b="1" dirty="0" err="1"/>
              <a:t>tubuh</a:t>
            </a:r>
            <a:r>
              <a:rPr lang="en-ID" sz="1100" b="1" dirty="0"/>
              <a:t> </a:t>
            </a:r>
            <a:r>
              <a:rPr lang="en-ID" sz="1100" b="1" dirty="0" err="1"/>
              <a:t>kelebihan</a:t>
            </a:r>
            <a:r>
              <a:rPr lang="en-ID" sz="1100" b="1" dirty="0"/>
              <a:t> lemak </a:t>
            </a:r>
            <a:r>
              <a:rPr lang="en-ID" sz="1100" b="1" dirty="0" err="1"/>
              <a:t>adalah</a:t>
            </a:r>
            <a:r>
              <a:rPr lang="en-ID" sz="1100" b="1" dirty="0"/>
              <a:t> </a:t>
            </a:r>
            <a:r>
              <a:rPr lang="en-ID" sz="1100" b="0" i="0" dirty="0" err="1">
                <a:solidFill>
                  <a:schemeClr val="tx1"/>
                </a:solidFill>
                <a:effectLst/>
                <a:latin typeface="Lato Light"/>
                <a:ea typeface="+mn-ea"/>
                <a:cs typeface="+mn-cs"/>
              </a:rPr>
              <a:t>Meningkatkan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resiko</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kanker</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Obesitas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Sembelit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Kerusakan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dinding</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arteri</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otak</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Kolesterol</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tinggi</a:t>
            </a:r>
            <a:endParaRPr lang="en-ID" sz="1100" dirty="0"/>
          </a:p>
          <a:p>
            <a:pPr lvl="0"/>
            <a:r>
              <a:rPr lang="en-ID" sz="1100" b="1" i="0" dirty="0">
                <a:solidFill>
                  <a:schemeClr val="tx1"/>
                </a:solidFill>
                <a:effectLst/>
                <a:latin typeface="Lato Light"/>
                <a:ea typeface="+mn-ea"/>
                <a:cs typeface="+mn-cs"/>
              </a:rPr>
              <a:t>Vitamin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sangat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penting</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untuk</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metabolisme</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tubuh</a:t>
            </a:r>
            <a:r>
              <a:rPr lang="en-ID" sz="1100" b="1" i="0" dirty="0">
                <a:solidFill>
                  <a:schemeClr val="tx1"/>
                </a:solidFill>
                <a:effectLst/>
                <a:latin typeface="Lato Light"/>
                <a:ea typeface="+mn-ea"/>
                <a:cs typeface="+mn-cs"/>
              </a:rPr>
              <a:t> dan </a:t>
            </a:r>
            <a:r>
              <a:rPr lang="en-ID" sz="1100" b="1" i="0" dirty="0" err="1">
                <a:solidFill>
                  <a:schemeClr val="tx1"/>
                </a:solidFill>
                <a:effectLst/>
                <a:latin typeface="Lato Light"/>
                <a:ea typeface="+mn-ea"/>
                <a:cs typeface="+mn-cs"/>
              </a:rPr>
              <a:t>merawat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sel</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tubuh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Kekurangan</a:t>
            </a:r>
            <a:r>
              <a:rPr lang="en-ID" sz="1100" b="1" i="0" dirty="0">
                <a:solidFill>
                  <a:schemeClr val="tx1"/>
                </a:solidFill>
                <a:effectLst/>
                <a:latin typeface="Lato Light"/>
                <a:ea typeface="+mn-ea"/>
                <a:cs typeface="+mn-cs"/>
              </a:rPr>
              <a:t> vitamin </a:t>
            </a:r>
            <a:r>
              <a:rPr lang="en-ID" sz="1100" b="0" i="0" dirty="0" err="1">
                <a:solidFill>
                  <a:schemeClr val="tx1"/>
                </a:solidFill>
                <a:effectLst/>
                <a:latin typeface="Lato Light"/>
                <a:ea typeface="+mn-ea"/>
                <a:cs typeface="+mn-cs"/>
              </a:rPr>
              <a:t>bisa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menyebabkan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penyakit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mata</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anemia</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hipertensi</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penyakit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ginjal</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penuaan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dini</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eksim</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kanker</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batuk</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pilek</a:t>
            </a:r>
            <a:r>
              <a:rPr lang="en-ID" sz="1100" b="1" i="0" dirty="0">
                <a:solidFill>
                  <a:schemeClr val="tx1"/>
                </a:solidFill>
                <a:effectLst/>
                <a:latin typeface="Lato Light"/>
                <a:ea typeface="+mn-ea"/>
                <a:cs typeface="+mn-cs"/>
              </a:rPr>
              <a:t>, osteoporosis, </a:t>
            </a:r>
            <a:r>
              <a:rPr lang="en-ID" sz="1100" b="0" i="0" dirty="0">
                <a:solidFill>
                  <a:schemeClr val="tx1"/>
                </a:solidFill>
                <a:effectLst/>
                <a:latin typeface="Lato Light"/>
                <a:ea typeface="+mn-ea"/>
                <a:cs typeface="+mn-cs"/>
              </a:rPr>
              <a:t>dan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sakit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ketika</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haid</a:t>
            </a:r>
            <a:r>
              <a:rPr lang="en-ID" sz="1100" b="1" i="0" dirty="0">
                <a:solidFill>
                  <a:schemeClr val="tx1"/>
                </a:solidFill>
                <a:effectLst/>
                <a:latin typeface="Lato Light"/>
                <a:ea typeface="+mn-ea"/>
                <a:cs typeface="+mn-cs"/>
              </a:rPr>
              <a:t>/</a:t>
            </a:r>
            <a:r>
              <a:rPr lang="en-ID" sz="1100" b="1" i="0" dirty="0" err="1">
                <a:solidFill>
                  <a:schemeClr val="tx1"/>
                </a:solidFill>
                <a:effectLst/>
                <a:latin typeface="Lato Light"/>
                <a:ea typeface="+mn-ea"/>
                <a:cs typeface="+mn-cs"/>
              </a:rPr>
              <a:t>menstruasi</a:t>
            </a:r>
            <a:r>
              <a:rPr lang="en-ID" sz="1100" b="1" i="0" dirty="0">
                <a:solidFill>
                  <a:schemeClr val="tx1"/>
                </a:solidFill>
                <a:effectLst/>
                <a:latin typeface="Lato Light"/>
                <a:ea typeface="+mn-ea"/>
                <a:cs typeface="+mn-cs"/>
              </a:rPr>
              <a:t>. </a:t>
            </a:r>
            <a:endParaRPr lang="en-ID" sz="1100" dirty="0"/>
          </a:p>
          <a:p>
            <a:pPr lvl="0"/>
            <a:r>
              <a:rPr lang="en-ID" sz="1100" b="1" i="0" dirty="0">
                <a:solidFill>
                  <a:schemeClr val="tx1"/>
                </a:solidFill>
                <a:effectLst/>
                <a:latin typeface="Lato Light"/>
                <a:ea typeface="+mn-ea"/>
                <a:cs typeface="+mn-cs"/>
              </a:rPr>
              <a:t>Mineral </a:t>
            </a:r>
            <a:r>
              <a:rPr lang="en-ID" sz="1100" b="0" i="0" dirty="0">
                <a:solidFill>
                  <a:schemeClr val="tx1"/>
                </a:solidFill>
                <a:effectLst/>
                <a:latin typeface="Lato Light"/>
                <a:ea typeface="+mn-ea"/>
                <a:cs typeface="+mn-cs"/>
              </a:rPr>
              <a:t>juga </a:t>
            </a:r>
            <a:r>
              <a:rPr lang="en-ID" sz="1100" b="0" i="0" dirty="0" err="1">
                <a:solidFill>
                  <a:schemeClr val="tx1"/>
                </a:solidFill>
                <a:effectLst/>
                <a:latin typeface="Lato Light"/>
                <a:ea typeface="+mn-ea"/>
                <a:cs typeface="+mn-cs"/>
              </a:rPr>
              <a:t>sangat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penting</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untuk</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pertumbuhan</a:t>
            </a:r>
            <a:r>
              <a:rPr lang="en-ID" sz="1100" b="1" i="0" dirty="0">
                <a:solidFill>
                  <a:schemeClr val="tx1"/>
                </a:solidFill>
                <a:effectLst/>
                <a:latin typeface="Lato Light"/>
                <a:ea typeface="+mn-ea"/>
                <a:cs typeface="+mn-cs"/>
              </a:rPr>
              <a:t> dan proses </a:t>
            </a:r>
            <a:r>
              <a:rPr lang="en-ID" sz="1100" b="1" i="0" dirty="0" err="1">
                <a:solidFill>
                  <a:schemeClr val="tx1"/>
                </a:solidFill>
                <a:effectLst/>
                <a:latin typeface="Lato Light"/>
                <a:ea typeface="+mn-ea"/>
                <a:cs typeface="+mn-cs"/>
              </a:rPr>
              <a:t>metabolisme</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dalam</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sel</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tubuh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kita</a:t>
            </a:r>
            <a:r>
              <a:rPr lang="en-ID" sz="1100" b="1"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Kekurangan</a:t>
            </a:r>
            <a:r>
              <a:rPr lang="en-ID" sz="1100" b="0" i="0" dirty="0">
                <a:solidFill>
                  <a:schemeClr val="tx1"/>
                </a:solidFill>
                <a:effectLst/>
                <a:latin typeface="Lato Light"/>
                <a:ea typeface="+mn-ea"/>
                <a:cs typeface="+mn-cs"/>
              </a:rPr>
              <a:t> mineral </a:t>
            </a:r>
            <a:r>
              <a:rPr lang="en-ID" sz="1100" b="0" i="0" dirty="0" err="1">
                <a:solidFill>
                  <a:schemeClr val="tx1"/>
                </a:solidFill>
                <a:effectLst/>
                <a:latin typeface="Lato Light"/>
                <a:ea typeface="+mn-ea"/>
                <a:cs typeface="+mn-cs"/>
              </a:rPr>
              <a:t>dapat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menyebabkan</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banyak</a:t>
            </a:r>
            <a:r>
              <a:rPr lang="en-ID" sz="1100" b="1" i="0" dirty="0">
                <a:solidFill>
                  <a:schemeClr val="tx1"/>
                </a:solidFill>
                <a:effectLst/>
                <a:latin typeface="Lato Light"/>
                <a:ea typeface="+mn-ea"/>
                <a:cs typeface="+mn-cs"/>
              </a:rPr>
              <a:t> proses </a:t>
            </a:r>
            <a:r>
              <a:rPr lang="en-ID" sz="1100" b="1" i="0" dirty="0" err="1">
                <a:solidFill>
                  <a:schemeClr val="tx1"/>
                </a:solidFill>
                <a:effectLst/>
                <a:latin typeface="Lato Light"/>
                <a:ea typeface="+mn-ea"/>
                <a:cs typeface="+mn-cs"/>
              </a:rPr>
              <a:t>metabolisme</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tubuh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terganggu</a:t>
            </a:r>
            <a:r>
              <a:rPr lang="en-ID" sz="1100" b="1" i="0" dirty="0">
                <a:solidFill>
                  <a:schemeClr val="tx1"/>
                </a:solidFill>
                <a:effectLst/>
                <a:latin typeface="Lato Light"/>
                <a:ea typeface="+mn-ea"/>
                <a:cs typeface="+mn-cs"/>
              </a:rPr>
              <a:t> dan </a:t>
            </a:r>
            <a:r>
              <a:rPr lang="en-ID" sz="1100" b="1" i="0" dirty="0" err="1">
                <a:solidFill>
                  <a:schemeClr val="tx1"/>
                </a:solidFill>
                <a:effectLst/>
                <a:latin typeface="Lato Light"/>
                <a:ea typeface="+mn-ea"/>
                <a:cs typeface="+mn-cs"/>
              </a:rPr>
              <a:t>timbul</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masalah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kesehatan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seperti</a:t>
            </a:r>
            <a:r>
              <a:rPr lang="en-ID" sz="1100" b="1" i="0" dirty="0">
                <a:solidFill>
                  <a:schemeClr val="tx1"/>
                </a:solidFill>
                <a:effectLst/>
                <a:latin typeface="Lato Light"/>
                <a:ea typeface="+mn-ea"/>
                <a:cs typeface="+mn-cs"/>
              </a:rPr>
              <a:t> osteoporosis, </a:t>
            </a:r>
            <a:r>
              <a:rPr lang="en-ID" sz="1100" b="1" i="0" dirty="0" err="1">
                <a:solidFill>
                  <a:schemeClr val="tx1"/>
                </a:solidFill>
                <a:effectLst/>
                <a:latin typeface="Lato Light"/>
                <a:ea typeface="+mn-ea"/>
                <a:cs typeface="+mn-cs"/>
              </a:rPr>
              <a:t>anemia</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mudah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lelah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kulit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kering</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rambut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rontok</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hingga</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masalah</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keseimbangan</a:t>
            </a:r>
            <a:r>
              <a:rPr lang="en-ID" sz="1100" b="1" i="0" dirty="0">
                <a:solidFill>
                  <a:schemeClr val="tx1"/>
                </a:solidFill>
                <a:effectLst/>
                <a:latin typeface="Lato Light"/>
                <a:ea typeface="+mn-ea"/>
                <a:cs typeface="+mn-cs"/>
              </a:rPr>
              <a:t> hormonal</a:t>
            </a:r>
            <a:r>
              <a:rPr lang="en-ID" sz="1100" b="0" i="0" dirty="0">
                <a:solidFill>
                  <a:schemeClr val="tx1"/>
                </a:solidFill>
                <a:effectLst/>
                <a:latin typeface="Lato Light"/>
                <a:ea typeface="+mn-ea"/>
                <a:cs typeface="+mn-cs"/>
              </a:rPr>
              <a:t>.</a:t>
            </a:r>
            <a:endParaRPr lang="en-ID" sz="1100" dirty="0"/>
          </a:p>
          <a:p>
            <a:pPr lvl="0"/>
            <a:r>
              <a:rPr lang="en-ID" sz="1100" b="1" i="0" dirty="0" err="1">
                <a:solidFill>
                  <a:schemeClr val="tx1"/>
                </a:solidFill>
                <a:effectLst/>
                <a:latin typeface="Lato Light"/>
                <a:ea typeface="+mn-ea"/>
                <a:cs typeface="+mn-cs"/>
              </a:rPr>
              <a:t>Serat</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1" i="0" dirty="0">
                <a:solidFill>
                  <a:schemeClr val="tx1"/>
                </a:solidFill>
                <a:effectLst/>
                <a:latin typeface="Lato Light"/>
                <a:ea typeface="+mn-ea"/>
                <a:cs typeface="+mn-cs"/>
              </a:rPr>
              <a:t> (</a:t>
            </a:r>
            <a:r>
              <a:rPr lang="en-ID" sz="1100" b="1" i="1" dirty="0">
                <a:solidFill>
                  <a:schemeClr val="tx1"/>
                </a:solidFill>
                <a:effectLst/>
                <a:latin typeface="Lato Light"/>
                <a:ea typeface="+mn-ea"/>
                <a:cs typeface="+mn-cs"/>
              </a:rPr>
              <a:t>dietary </a:t>
            </a:r>
            <a:r>
              <a:rPr lang="en-ID" sz="1100" b="1" i="1" dirty="0" err="1">
                <a:solidFill>
                  <a:schemeClr val="tx1"/>
                </a:solidFill>
                <a:effectLst/>
                <a:latin typeface="Lato Light"/>
                <a:ea typeface="+mn-ea"/>
                <a:cs typeface="+mn-cs"/>
              </a:rPr>
              <a:t>fiber</a:t>
            </a:r>
            <a:r>
              <a:rPr lang="en-ID" sz="1100" b="1" i="1" dirty="0">
                <a:solidFill>
                  <a:schemeClr val="tx1"/>
                </a:solidFill>
                <a:effectLst/>
                <a:latin typeface="Lato Light"/>
                <a:ea typeface="+mn-ea"/>
                <a:cs typeface="+mn-cs"/>
              </a:rPr>
              <a:t>) </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membantu</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penyerapan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nutrisi</a:t>
            </a:r>
            <a:r>
              <a:rPr lang="en-ID" sz="1100" b="1" i="0" dirty="0">
                <a:solidFill>
                  <a:schemeClr val="tx1"/>
                </a:solidFill>
                <a:effectLst/>
                <a:latin typeface="Lato Light"/>
                <a:ea typeface="+mn-ea"/>
                <a:cs typeface="+mn-cs"/>
              </a:rPr>
              <a:t> di </a:t>
            </a:r>
            <a:r>
              <a:rPr lang="en-ID" sz="1100" b="1" i="0" dirty="0" err="1">
                <a:solidFill>
                  <a:schemeClr val="tx1"/>
                </a:solidFill>
                <a:effectLst/>
                <a:latin typeface="Lato Light"/>
                <a:ea typeface="+mn-ea"/>
                <a:cs typeface="+mn-cs"/>
              </a:rPr>
              <a:t>usus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menjaga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aktifitas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usus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tetap</a:t>
            </a:r>
            <a:r>
              <a:rPr lang="en-ID" sz="1100" b="0" i="0" dirty="0">
                <a:solidFill>
                  <a:schemeClr val="tx1"/>
                </a:solidFill>
                <a:effectLst/>
                <a:latin typeface="Lato Light"/>
                <a:ea typeface="+mn-ea"/>
                <a:cs typeface="+mn-cs"/>
              </a:rPr>
              <a:t> optimal, </a:t>
            </a:r>
            <a:r>
              <a:rPr lang="en-ID" sz="1100" b="0" i="0" dirty="0" err="1">
                <a:solidFill>
                  <a:schemeClr val="tx1"/>
                </a:solidFill>
                <a:effectLst/>
                <a:latin typeface="Lato Light"/>
                <a:ea typeface="+mn-ea"/>
                <a:cs typeface="+mn-cs"/>
              </a:rPr>
              <a:t>mengendalikan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imunitas</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keseimbangan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bakteri</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usus</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melindungi</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sel-sel</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tubuh</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sehingga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mencegah</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konstipasi</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ambeien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penyakit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hati</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kanker</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usus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besar</a:t>
            </a:r>
            <a:r>
              <a:rPr lang="en-ID" sz="1100" b="0" i="0" dirty="0">
                <a:solidFill>
                  <a:schemeClr val="tx1"/>
                </a:solidFill>
                <a:effectLst/>
                <a:latin typeface="Lato Light"/>
                <a:ea typeface="+mn-ea"/>
                <a:cs typeface="+mn-cs"/>
              </a:rPr>
              <a:t>.</a:t>
            </a:r>
            <a:endParaRPr lang="en-ID" sz="1100" dirty="0"/>
          </a:p>
          <a:p>
            <a:pPr lvl="0"/>
            <a:r>
              <a:rPr lang="en-ID" sz="1100" b="0" i="0" dirty="0" err="1">
                <a:solidFill>
                  <a:schemeClr val="tx1"/>
                </a:solidFill>
                <a:effectLst/>
                <a:latin typeface="Lato Light"/>
                <a:ea typeface="+mn-ea"/>
                <a:cs typeface="+mn-cs"/>
              </a:rPr>
              <a:t>Kandungan</a:t>
            </a:r>
            <a:r>
              <a:rPr lang="en-ID" sz="1100" b="0" i="0" dirty="0">
                <a:solidFill>
                  <a:schemeClr val="tx1"/>
                </a:solidFill>
                <a:effectLst/>
                <a:latin typeface="Lato Light"/>
                <a:ea typeface="+mn-ea"/>
                <a:cs typeface="+mn-cs"/>
              </a:rPr>
              <a:t> </a:t>
            </a:r>
            <a:r>
              <a:rPr lang="en-ID" sz="1100" b="1" i="0" dirty="0">
                <a:solidFill>
                  <a:schemeClr val="tx1"/>
                </a:solidFill>
                <a:effectLst/>
                <a:latin typeface="Lato Light"/>
                <a:ea typeface="+mn-ea"/>
                <a:cs typeface="+mn-cs"/>
              </a:rPr>
              <a:t>Air</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dalam</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tubuh</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berkurang</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lewat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pencernaan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pernapasan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keringat</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urin</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Kekurangan</a:t>
            </a:r>
            <a:r>
              <a:rPr lang="en-ID" sz="1100" b="1" i="0" dirty="0">
                <a:solidFill>
                  <a:schemeClr val="tx1"/>
                </a:solidFill>
                <a:effectLst/>
                <a:latin typeface="Lato Light"/>
                <a:ea typeface="+mn-ea"/>
                <a:cs typeface="+mn-cs"/>
              </a:rPr>
              <a:t> air</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bisa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menyebabkan</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gangguan</a:t>
            </a:r>
            <a:r>
              <a:rPr lang="en-ID" sz="1100" b="1" i="0" dirty="0">
                <a:solidFill>
                  <a:schemeClr val="tx1"/>
                </a:solidFill>
                <a:effectLst/>
                <a:latin typeface="Lato Light"/>
                <a:ea typeface="+mn-ea"/>
                <a:cs typeface="+mn-cs"/>
              </a:rPr>
              <a:t> dan </a:t>
            </a:r>
            <a:r>
              <a:rPr lang="en-ID" sz="1100" b="1" i="0" dirty="0" err="1">
                <a:solidFill>
                  <a:schemeClr val="tx1"/>
                </a:solidFill>
                <a:effectLst/>
                <a:latin typeface="Lato Light"/>
                <a:ea typeface="+mn-ea"/>
                <a:cs typeface="+mn-cs"/>
              </a:rPr>
              <a:t>kerusakan</a:t>
            </a:r>
            <a:r>
              <a:rPr lang="en-ID" sz="1100" b="1" i="0" dirty="0">
                <a:solidFill>
                  <a:schemeClr val="tx1"/>
                </a:solidFill>
                <a:effectLst/>
                <a:latin typeface="Lato Light"/>
                <a:ea typeface="+mn-ea"/>
                <a:cs typeface="+mn-cs"/>
              </a:rPr>
              <a:t> pada </a:t>
            </a:r>
            <a:r>
              <a:rPr lang="en-ID" sz="1100" b="1" i="0" dirty="0" err="1">
                <a:solidFill>
                  <a:schemeClr val="tx1"/>
                </a:solidFill>
                <a:effectLst/>
                <a:latin typeface="Lato Light"/>
                <a:ea typeface="+mn-ea"/>
                <a:cs typeface="+mn-cs"/>
              </a:rPr>
              <a:t>banyak</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sel</a:t>
            </a:r>
            <a:r>
              <a:rPr lang="en-ID" sz="1100" b="1" i="0" dirty="0">
                <a:solidFill>
                  <a:schemeClr val="tx1"/>
                </a:solidFill>
                <a:effectLst/>
                <a:latin typeface="Lato Light"/>
                <a:ea typeface="+mn-ea"/>
                <a:cs typeface="+mn-cs"/>
              </a:rPr>
              <a:t> dan organ </a:t>
            </a:r>
            <a:r>
              <a:rPr lang="en-ID" sz="1100" b="1" i="0" dirty="0" err="1">
                <a:solidFill>
                  <a:schemeClr val="tx1"/>
                </a:solidFill>
                <a:effectLst/>
                <a:latin typeface="Lato Light"/>
                <a:ea typeface="+mn-ea"/>
                <a:cs typeface="+mn-cs"/>
              </a:rPr>
              <a:t>seperti</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otak</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mata</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darah</a:t>
            </a:r>
            <a:r>
              <a:rPr lang="en-ID" sz="1100" b="1" i="0" dirty="0">
                <a:solidFill>
                  <a:schemeClr val="tx1"/>
                </a:solidFill>
                <a:effectLst/>
                <a:latin typeface="Lato Light"/>
                <a:ea typeface="+mn-ea"/>
                <a:cs typeface="+mn-cs"/>
              </a:rPr>
              <a:t>, dan </a:t>
            </a:r>
            <a:r>
              <a:rPr lang="en-ID" sz="1100" b="1" i="0" dirty="0" err="1">
                <a:solidFill>
                  <a:schemeClr val="tx1"/>
                </a:solidFill>
                <a:effectLst/>
                <a:latin typeface="Lato Light"/>
                <a:ea typeface="+mn-ea"/>
                <a:cs typeface="+mn-cs"/>
              </a:rPr>
              <a:t>saluran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pencernaan</a:t>
            </a:r>
            <a:r>
              <a:rPr lang="en-ID" sz="1100" b="0" i="0" dirty="0">
                <a:solidFill>
                  <a:schemeClr val="tx1"/>
                </a:solidFill>
                <a:effectLst/>
                <a:latin typeface="Lato Light"/>
                <a:ea typeface="+mn-ea"/>
                <a:cs typeface="+mn-cs"/>
              </a:rPr>
              <a:t>. </a:t>
            </a:r>
            <a:endParaRPr lang="en-ID" sz="1100" dirty="0"/>
          </a:p>
          <a:p>
            <a:pPr algn="just"/>
            <a:endParaRPr lang="en-ID" sz="1100" b="1"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173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Tx/>
              <a:buSzTx/>
              <a:buFontTx/>
              <a:buNone/>
            </a:pPr>
            <a:r>
              <a:rPr lang="en-ID" sz="1400" b="1" dirty="0">
                <a:solidFill>
                  <a:schemeClr val="tx1"/>
                </a:solidFill>
                <a:effectLst/>
                <a:latin typeface="Lato Light"/>
                <a:ea typeface="+mn-ea"/>
                <a:cs typeface="+mn-cs"/>
              </a:rPr>
              <a:t>K</a:t>
            </a:r>
            <a:r>
              <a:rPr lang="id-ID" sz="1400" b="1" dirty="0">
                <a:solidFill>
                  <a:schemeClr val="tx1"/>
                </a:solidFill>
                <a:effectLst/>
                <a:latin typeface="Lato Light"/>
                <a:ea typeface="+mn-ea"/>
                <a:cs typeface="+mn-cs"/>
              </a:rPr>
              <a:t>ontaminasi makanan </a:t>
            </a:r>
            <a:r>
              <a:rPr lang="id-ID" sz="1100" dirty="0">
                <a:solidFill>
                  <a:schemeClr val="tx1"/>
                </a:solidFill>
                <a:effectLst/>
                <a:latin typeface="Lato Light"/>
                <a:ea typeface="+mn-ea"/>
                <a:cs typeface="+mn-cs"/>
              </a:rPr>
              <a:t>adalah terdapatnya bahan atau organisme berbahaya dalam makanan secara tidak sengaja</a:t>
            </a:r>
            <a:r>
              <a:rPr lang="en-ID" sz="1100" dirty="0">
                <a:solidFill>
                  <a:schemeClr val="tx1"/>
                </a:solidFill>
                <a:effectLst/>
                <a:latin typeface="Lato Light"/>
                <a:ea typeface="+mn-ea"/>
                <a:cs typeface="+mn-cs"/>
              </a:rPr>
              <a:t>.</a:t>
            </a:r>
            <a:r>
              <a:rPr lang="id-ID" sz="1100" dirty="0">
                <a:solidFill>
                  <a:schemeClr val="tx1"/>
                </a:solidFill>
                <a:effectLst/>
                <a:latin typeface="Lato Light"/>
                <a:ea typeface="+mn-ea"/>
                <a:cs typeface="+mn-cs"/>
              </a:rPr>
              <a:t> Bahan atau organisme berbahaya tersebut disebut kontaminan</a:t>
            </a:r>
            <a:r>
              <a:rPr lang="en-ID" sz="1100" dirty="0">
                <a:solidFill>
                  <a:schemeClr val="tx1"/>
                </a:solidFill>
                <a:effectLst/>
                <a:latin typeface="Lato Light"/>
                <a:ea typeface="+mn-ea"/>
                <a:cs typeface="+mn-cs"/>
              </a:rPr>
              <a:t>.</a:t>
            </a:r>
            <a:r>
              <a:rPr lang="id-ID" sz="1100" dirty="0">
                <a:solidFill>
                  <a:schemeClr val="tx1"/>
                </a:solidFill>
                <a:effectLst/>
                <a:latin typeface="Lato Light"/>
                <a:ea typeface="+mn-ea"/>
                <a:cs typeface="+mn-cs"/>
              </a:rPr>
              <a:t> Keberadaan kontaminan dalam makanan kadang </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kadang hanya mengakibatkan penurunan nilai estetis dari makanan</a:t>
            </a:r>
            <a:r>
              <a:rPr lang="en-ID" sz="1100" dirty="0">
                <a:solidFill>
                  <a:schemeClr val="tx1"/>
                </a:solidFill>
                <a:effectLst/>
                <a:latin typeface="Lato Light"/>
                <a:ea typeface="+mn-ea"/>
                <a:cs typeface="+mn-cs"/>
              </a:rPr>
              <a:t>.</a:t>
            </a:r>
            <a:r>
              <a:rPr lang="id-ID" sz="1100" dirty="0">
                <a:solidFill>
                  <a:schemeClr val="tx1"/>
                </a:solidFill>
                <a:effectLst/>
                <a:latin typeface="Lato Light"/>
                <a:ea typeface="+mn-ea"/>
                <a:cs typeface="+mn-cs"/>
              </a:rPr>
              <a:t> </a:t>
            </a:r>
            <a:r>
              <a:rPr lang="en-ID" sz="1100" dirty="0" err="1">
                <a:solidFill>
                  <a:schemeClr val="tx1"/>
                </a:solidFill>
                <a:effectLst/>
                <a:latin typeface="Lato Light"/>
                <a:ea typeface="+mn-ea"/>
                <a:cs typeface="+mn-cs"/>
              </a:rPr>
              <a:t>namun</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dapat pula menimbulkan efek yang lebih merugikan seperti sakit bahkan kematian</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 bagi orang yang mengkonsumsi makanan yang terkontaminasi. </a:t>
            </a:r>
            <a:endParaRPr lang="en-ID" sz="1100" dirty="0"/>
          </a:p>
          <a:p>
            <a:pPr lvl="0"/>
            <a:r>
              <a:rPr lang="id-ID" sz="1100" dirty="0">
                <a:solidFill>
                  <a:schemeClr val="tx1"/>
                </a:solidFill>
                <a:effectLst/>
                <a:latin typeface="Lato Light"/>
                <a:ea typeface="+mn-ea"/>
                <a:cs typeface="+mn-cs"/>
              </a:rPr>
              <a:t>Terdapatnya kontaminan dalam makanan dapat berlangsung melalui 2 cara, yaitu </a:t>
            </a:r>
            <a:r>
              <a:rPr lang="id-ID" sz="1100" b="1" dirty="0">
                <a:solidFill>
                  <a:schemeClr val="tx1"/>
                </a:solidFill>
                <a:effectLst/>
                <a:latin typeface="Lato Light"/>
                <a:ea typeface="+mn-ea"/>
                <a:cs typeface="+mn-cs"/>
              </a:rPr>
              <a:t>kontaminasi</a:t>
            </a:r>
            <a:r>
              <a:rPr lang="en-ID" sz="1100" b="1" dirty="0">
                <a:solidFill>
                  <a:schemeClr val="tx1"/>
                </a:solidFill>
                <a:effectLst/>
                <a:latin typeface="Lato Light"/>
                <a:ea typeface="+mn-ea"/>
                <a:cs typeface="+mn-cs"/>
              </a:rPr>
              <a:t> </a:t>
            </a:r>
            <a:r>
              <a:rPr lang="en-ID" sz="1100" b="1" dirty="0" err="1">
                <a:solidFill>
                  <a:schemeClr val="tx1"/>
                </a:solidFill>
                <a:effectLst/>
                <a:latin typeface="Lato Light"/>
                <a:ea typeface="+mn-ea"/>
                <a:cs typeface="+mn-cs"/>
              </a:rPr>
              <a:t>langsung</a:t>
            </a:r>
            <a:r>
              <a:rPr lang="en-ID" sz="1100" b="1" dirty="0">
                <a:solidFill>
                  <a:schemeClr val="tx1"/>
                </a:solidFill>
                <a:effectLst/>
                <a:latin typeface="Lato Light"/>
                <a:ea typeface="+mn-ea"/>
                <a:cs typeface="+mn-cs"/>
              </a:rPr>
              <a:t> dan </a:t>
            </a:r>
            <a:r>
              <a:rPr lang="en-ID" sz="1100" b="1" dirty="0" err="1">
                <a:solidFill>
                  <a:schemeClr val="tx1"/>
                </a:solidFill>
                <a:effectLst/>
                <a:latin typeface="Lato Light"/>
                <a:ea typeface="+mn-ea"/>
                <a:cs typeface="+mn-cs"/>
              </a:rPr>
              <a:t>kontaminan</a:t>
            </a:r>
            <a:r>
              <a:rPr lang="id-ID" sz="1100" b="1" dirty="0">
                <a:solidFill>
                  <a:schemeClr val="tx1"/>
                </a:solidFill>
                <a:effectLst/>
                <a:latin typeface="Lato Light"/>
                <a:ea typeface="+mn-ea"/>
                <a:cs typeface="+mn-cs"/>
              </a:rPr>
              <a:t> silang</a:t>
            </a:r>
            <a:r>
              <a:rPr lang="en-ID" sz="1100" dirty="0">
                <a:solidFill>
                  <a:schemeClr val="tx1"/>
                </a:solidFill>
                <a:effectLst/>
                <a:latin typeface="Lato Light"/>
                <a:ea typeface="+mn-ea"/>
                <a:cs typeface="+mn-cs"/>
              </a:rPr>
              <a:t>.</a:t>
            </a:r>
          </a:p>
          <a:p>
            <a:pPr lvl="0"/>
            <a:r>
              <a:rPr lang="en-ID" sz="1200" b="1" dirty="0">
                <a:solidFill>
                  <a:schemeClr val="tx1"/>
                </a:solidFill>
                <a:effectLst/>
                <a:latin typeface="Lato Light"/>
                <a:ea typeface="+mn-ea"/>
                <a:cs typeface="+mn-cs"/>
              </a:rPr>
              <a:t>1. </a:t>
            </a:r>
            <a:r>
              <a:rPr lang="id-ID" sz="1200" b="1" dirty="0">
                <a:solidFill>
                  <a:schemeClr val="tx1"/>
                </a:solidFill>
                <a:effectLst/>
                <a:latin typeface="Lato Light"/>
                <a:ea typeface="+mn-ea"/>
                <a:cs typeface="+mn-cs"/>
              </a:rPr>
              <a:t>Kontaminasi langsung </a:t>
            </a:r>
            <a:r>
              <a:rPr lang="id-ID" sz="1100" dirty="0">
                <a:solidFill>
                  <a:schemeClr val="tx1"/>
                </a:solidFill>
                <a:effectLst/>
                <a:latin typeface="Lato Light"/>
                <a:ea typeface="+mn-ea"/>
                <a:cs typeface="+mn-cs"/>
              </a:rPr>
              <a:t>adalah kontaminasi yang terjadi pada bahan makanan mentah</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baik tanaman ataupun hewan yang diperoleh dari tempat hidup asal bahan makanan tersebut</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Contoh kontaminasi </a:t>
            </a:r>
            <a:r>
              <a:rPr lang="en-ID" sz="1100" dirty="0">
                <a:solidFill>
                  <a:schemeClr val="tx1"/>
                </a:solidFill>
                <a:effectLst/>
                <a:latin typeface="Lato Light"/>
                <a:ea typeface="+mn-ea"/>
                <a:cs typeface="+mn-cs"/>
              </a:rPr>
              <a:t> pada </a:t>
            </a:r>
            <a:r>
              <a:rPr lang="en-ID" sz="1100" dirty="0" err="1">
                <a:solidFill>
                  <a:schemeClr val="tx1"/>
                </a:solidFill>
                <a:effectLst/>
                <a:latin typeface="Lato Light"/>
                <a:ea typeface="+mn-ea"/>
                <a:cs typeface="+mn-cs"/>
              </a:rPr>
              <a:t>makanan</a:t>
            </a:r>
            <a:r>
              <a:rPr lang="en-ID" sz="1100" dirty="0">
                <a:solidFill>
                  <a:schemeClr val="tx1"/>
                </a:solidFill>
                <a:effectLst/>
                <a:latin typeface="Lato Light"/>
                <a:ea typeface="+mn-ea"/>
                <a:cs typeface="+mn-cs"/>
              </a:rPr>
              <a:t> </a:t>
            </a:r>
            <a:r>
              <a:rPr lang="en-ID" sz="1100" dirty="0" err="1">
                <a:solidFill>
                  <a:schemeClr val="tx1"/>
                </a:solidFill>
                <a:effectLst/>
                <a:latin typeface="Lato Light"/>
                <a:ea typeface="+mn-ea"/>
                <a:cs typeface="+mn-cs"/>
              </a:rPr>
              <a:t>akibat</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terdapatnya mikrobia pada sayuran yang berasal dari tanah, air atau udara di sekitar tempat tumbuh tanaman</a:t>
            </a:r>
            <a:r>
              <a:rPr lang="en-ID" sz="1100" dirty="0">
                <a:solidFill>
                  <a:schemeClr val="tx1"/>
                </a:solidFill>
                <a:effectLst/>
                <a:latin typeface="Lato Light"/>
                <a:ea typeface="+mn-ea"/>
                <a:cs typeface="+mn-cs"/>
              </a:rPr>
              <a:t>.</a:t>
            </a:r>
          </a:p>
          <a:p>
            <a:pPr lvl="0"/>
            <a:r>
              <a:rPr lang="en-ID" sz="1200" b="1" dirty="0">
                <a:solidFill>
                  <a:schemeClr val="tx1"/>
                </a:solidFill>
                <a:effectLst/>
                <a:latin typeface="Lato Light"/>
                <a:ea typeface="+mn-ea"/>
                <a:cs typeface="+mn-cs"/>
              </a:rPr>
              <a:t>2. K</a:t>
            </a:r>
            <a:r>
              <a:rPr lang="id-ID" sz="1200" b="1" dirty="0">
                <a:solidFill>
                  <a:schemeClr val="tx1"/>
                </a:solidFill>
                <a:effectLst/>
                <a:latin typeface="Lato Light"/>
                <a:ea typeface="+mn-ea"/>
                <a:cs typeface="+mn-cs"/>
              </a:rPr>
              <a:t>ontamianasi silang </a:t>
            </a:r>
            <a:r>
              <a:rPr lang="id-ID" sz="1100" dirty="0">
                <a:solidFill>
                  <a:schemeClr val="tx1"/>
                </a:solidFill>
                <a:effectLst/>
                <a:latin typeface="Lato Light"/>
                <a:ea typeface="+mn-ea"/>
                <a:cs typeface="+mn-cs"/>
              </a:rPr>
              <a:t>adalah kontaminasi pada bahan makanan mentah maupun makanan masak melalui perantara. </a:t>
            </a:r>
            <a:r>
              <a:rPr lang="en-ID" sz="1100" dirty="0">
                <a:solidFill>
                  <a:schemeClr val="tx1"/>
                </a:solidFill>
                <a:effectLst/>
                <a:latin typeface="Lato Light"/>
                <a:ea typeface="+mn-ea"/>
                <a:cs typeface="+mn-cs"/>
              </a:rPr>
              <a:t> </a:t>
            </a:r>
            <a:r>
              <a:rPr lang="en-ID" sz="1100" dirty="0" err="1">
                <a:solidFill>
                  <a:schemeClr val="tx1"/>
                </a:solidFill>
                <a:effectLst/>
                <a:latin typeface="Lato Light"/>
                <a:ea typeface="+mn-ea"/>
                <a:cs typeface="+mn-cs"/>
              </a:rPr>
              <a:t>Perantara</a:t>
            </a:r>
            <a:r>
              <a:rPr lang="en-ID" sz="1100" dirty="0">
                <a:solidFill>
                  <a:schemeClr val="tx1"/>
                </a:solidFill>
                <a:effectLst/>
                <a:latin typeface="Lato Light"/>
                <a:ea typeface="+mn-ea"/>
                <a:cs typeface="+mn-cs"/>
              </a:rPr>
              <a:t> </a:t>
            </a:r>
            <a:r>
              <a:rPr lang="en-ID" sz="1100" dirty="0" err="1">
                <a:solidFill>
                  <a:schemeClr val="tx1"/>
                </a:solidFill>
                <a:effectLst/>
                <a:latin typeface="Lato Light"/>
                <a:ea typeface="+mn-ea"/>
                <a:cs typeface="+mn-cs"/>
              </a:rPr>
              <a:t>nya</a:t>
            </a:r>
            <a:r>
              <a:rPr lang="en-ID" sz="1100" dirty="0">
                <a:solidFill>
                  <a:schemeClr val="tx1"/>
                </a:solidFill>
                <a:effectLst/>
                <a:latin typeface="Lato Light"/>
                <a:ea typeface="+mn-ea"/>
                <a:cs typeface="+mn-cs"/>
              </a:rPr>
              <a:t> </a:t>
            </a:r>
            <a:r>
              <a:rPr lang="id-ID" sz="1100" dirty="0">
                <a:solidFill>
                  <a:schemeClr val="tx1"/>
                </a:solidFill>
                <a:effectLst/>
                <a:latin typeface="Lato Light"/>
                <a:ea typeface="+mn-ea"/>
                <a:cs typeface="+mn-cs"/>
              </a:rPr>
              <a:t>antara lain serangga, tikus peralatan, ataupun manusia yang menangani makanan tersebut. Dengan demikian, kontaminasi silang dapat terjadi selama makanan ada dalam tahap persiapan, pengolahan, pemasakan, maupun penyajian. </a:t>
            </a:r>
            <a:endParaRPr lang="en-ID" sz="1100" b="0" i="0" dirty="0">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732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3461-7920-44B1-AFD1-4C9B39C4F3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F050AA1-60CD-4798-A8F6-5F2BBC27C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241C99E-A1C0-4BCE-994F-0EE0EC3707CB}"/>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5" name="Footer Placeholder 4">
            <a:extLst>
              <a:ext uri="{FF2B5EF4-FFF2-40B4-BE49-F238E27FC236}">
                <a16:creationId xmlns:a16="http://schemas.microsoft.com/office/drawing/2014/main" id="{1D71F82C-2397-400C-8C9E-24648E832EB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8C31A0C-16A0-4B5F-8C37-C02B31510453}"/>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114314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744-45AC-44FC-B026-953D063FD0D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CAF0676-FBF5-4977-86BE-C25750D5D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DCC25F-996D-4CE4-9EF8-16505A46BD2C}"/>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5" name="Footer Placeholder 4">
            <a:extLst>
              <a:ext uri="{FF2B5EF4-FFF2-40B4-BE49-F238E27FC236}">
                <a16:creationId xmlns:a16="http://schemas.microsoft.com/office/drawing/2014/main" id="{8A3BFC23-ED75-4F32-BCB0-183E0F0EA2B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E9DA732-B095-471C-B0A9-F20F7E57D865}"/>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22079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96C52-AE25-48D8-8B62-86E178C475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51AB41D-BBA0-4D93-B694-A2FA86E02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92E7052-6A60-42C6-8B7F-93498C44BCD1}"/>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5" name="Footer Placeholder 4">
            <a:extLst>
              <a:ext uri="{FF2B5EF4-FFF2-40B4-BE49-F238E27FC236}">
                <a16:creationId xmlns:a16="http://schemas.microsoft.com/office/drawing/2014/main" id="{3B101C1D-4C4E-47B5-9027-CFAB17ED73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C828FD5-F1D1-4D4A-A692-C7002F1F0E3E}"/>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5523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295" t="9216" r="24483" b="80170"/>
          <a:stretch/>
        </p:blipFill>
        <p:spPr>
          <a:xfrm>
            <a:off x="72573" y="4946097"/>
            <a:ext cx="12061371" cy="1868001"/>
          </a:xfrm>
          <a:prstGeom prst="rect">
            <a:avLst/>
          </a:prstGeom>
        </p:spPr>
      </p:pic>
      <p:sp>
        <p:nvSpPr>
          <p:cNvPr id="2" name="Title 1"/>
          <p:cNvSpPr>
            <a:spLocks noGrp="1"/>
          </p:cNvSpPr>
          <p:nvPr>
            <p:ph type="ctrTitle"/>
          </p:nvPr>
        </p:nvSpPr>
        <p:spPr>
          <a:xfrm>
            <a:off x="420917" y="1611110"/>
            <a:ext cx="11190515" cy="1614773"/>
          </a:xfrm>
        </p:spPr>
        <p:txBody>
          <a:bodyPr anchor="b"/>
          <a:lstStyle>
            <a:lvl1pPr algn="ctr">
              <a:defRPr sz="6000">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20915" y="3492065"/>
            <a:ext cx="11190516" cy="615478"/>
          </a:xfrm>
        </p:spPr>
        <p:txBody>
          <a:bodyPr/>
          <a:lstStyle>
            <a:lvl1pPr marL="0" indent="0" algn="ctr">
              <a:buNone/>
              <a:defRPr sz="2400">
                <a:solidFill>
                  <a:schemeClr val="tx1"/>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246743" y="6322604"/>
            <a:ext cx="2743200" cy="365125"/>
          </a:xfrm>
        </p:spPr>
        <p:txBody>
          <a:bodyPr/>
          <a:lstStyle>
            <a:lvl1pPr>
              <a:defRPr>
                <a:latin typeface="Cambria" panose="02040503050406030204" pitchFamily="18" charset="0"/>
              </a:defRPr>
            </a:lvl1pPr>
          </a:lstStyle>
          <a:p>
            <a:fld id="{68FCC2D2-0905-49BF-8554-9E90397E9D80}" type="datetimeFigureOut">
              <a:rPr lang="en-US" smtClean="0">
                <a:solidFill>
                  <a:prstClr val="black">
                    <a:tint val="75000"/>
                  </a:prstClr>
                </a:solidFill>
              </a:rPr>
              <a:pPr/>
              <a:t>6/2/2019</a:t>
            </a:fld>
            <a:endParaRPr lang="en-US">
              <a:solidFill>
                <a:prstClr val="black">
                  <a:tint val="75000"/>
                </a:prstClr>
              </a:solidFill>
            </a:endParaRPr>
          </a:p>
        </p:txBody>
      </p:sp>
      <p:pic>
        <p:nvPicPr>
          <p:cNvPr id="1030" name="Picture 6" descr="https://upload.wikimedia.org/wikipedia/id/c/c3/TU-logo-primer-utama.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603" t="13777" b="15010"/>
          <a:stretch/>
        </p:blipFill>
        <p:spPr bwMode="auto">
          <a:xfrm>
            <a:off x="4644571" y="290309"/>
            <a:ext cx="2917372" cy="9426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420915" y="3353103"/>
            <a:ext cx="1119051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7741828" y="5267508"/>
            <a:ext cx="4228501" cy="1152081"/>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4263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08EB-EFEF-4F03-ACEC-83CBB5FC62F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052DA8A-262B-422F-B004-B3E38D06EC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D1F82C8-1BDE-4666-8B97-0DAAF83C55CD}"/>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5" name="Footer Placeholder 4">
            <a:extLst>
              <a:ext uri="{FF2B5EF4-FFF2-40B4-BE49-F238E27FC236}">
                <a16:creationId xmlns:a16="http://schemas.microsoft.com/office/drawing/2014/main" id="{6EC6B201-D1AC-4A4C-B468-741F313C4D8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4BCD95F-C0D6-4782-A7C4-394C0E702859}"/>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73068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89E6-4D73-4133-BF7E-AFC30E4A5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132D6918-0A0D-4D3A-8D18-5148F965F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37908-7646-4848-9653-9C41EAC1B19A}"/>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5" name="Footer Placeholder 4">
            <a:extLst>
              <a:ext uri="{FF2B5EF4-FFF2-40B4-BE49-F238E27FC236}">
                <a16:creationId xmlns:a16="http://schemas.microsoft.com/office/drawing/2014/main" id="{D4EAEE98-024A-4B9E-8FFA-147739EF3D4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58AC85B-C061-4FD4-98F6-472840535776}"/>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121283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CB9F-D7A8-4696-B3A0-3028910160B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9E88D71-0D6D-4256-9907-F30724130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D341BC9B-0198-4AF9-9749-712FA2D691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DFD5469-D695-497E-973D-96882C850FF4}"/>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6" name="Footer Placeholder 5">
            <a:extLst>
              <a:ext uri="{FF2B5EF4-FFF2-40B4-BE49-F238E27FC236}">
                <a16:creationId xmlns:a16="http://schemas.microsoft.com/office/drawing/2014/main" id="{B4BF7DAE-C2AB-4E59-B71C-14575376D8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3B9616D-3745-43E0-8C01-A9B17DF09BE4}"/>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281574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585F-3C18-44A9-ABB3-D4A75F1E4D3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15B942B-41F2-4506-9B58-2CE1E4650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003085-0AF6-43CA-B2ED-437BD59C4F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2FAEFD1-8E34-4302-86BA-155B2B3A80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29AA2-D994-4862-AA11-04713571E9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D08CC4B-5B27-4488-963C-6243158712AD}"/>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8" name="Footer Placeholder 7">
            <a:extLst>
              <a:ext uri="{FF2B5EF4-FFF2-40B4-BE49-F238E27FC236}">
                <a16:creationId xmlns:a16="http://schemas.microsoft.com/office/drawing/2014/main" id="{2F24A63A-414E-4F57-9417-52B8E50EC63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8517B3D-F27D-4349-AC68-FCC683644FE9}"/>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25532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C08F-D83A-4A3C-8274-1EE1D55ED56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570CC9CA-D412-4784-867D-6FE15622A934}"/>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4" name="Footer Placeholder 3">
            <a:extLst>
              <a:ext uri="{FF2B5EF4-FFF2-40B4-BE49-F238E27FC236}">
                <a16:creationId xmlns:a16="http://schemas.microsoft.com/office/drawing/2014/main" id="{1A3CC933-5D6B-4C2A-960A-5F344D87DDE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A18578D-9E5D-4FD0-BDF0-55A299C96ED8}"/>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329262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7B55E-6D83-4B7D-8F40-5D652D0E11E0}"/>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3" name="Footer Placeholder 2">
            <a:extLst>
              <a:ext uri="{FF2B5EF4-FFF2-40B4-BE49-F238E27FC236}">
                <a16:creationId xmlns:a16="http://schemas.microsoft.com/office/drawing/2014/main" id="{7393B672-EA28-4DD5-B9E9-E824840C33F0}"/>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F4CE583-B1BF-4515-A9A0-FB89CA97EC72}"/>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321288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BBCB-88BF-476B-BA35-D638A92B6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042683BE-93BC-4981-9C96-86507C01A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80E26C2-C9DC-4571-8D94-892F907D3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60A58-E520-4CBB-99A4-CEEEAF44EA44}"/>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6" name="Footer Placeholder 5">
            <a:extLst>
              <a:ext uri="{FF2B5EF4-FFF2-40B4-BE49-F238E27FC236}">
                <a16:creationId xmlns:a16="http://schemas.microsoft.com/office/drawing/2014/main" id="{E099DF31-FCDF-4A79-99C7-E132241E806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E9CBEC5-782D-4908-86B4-1ADA3569D91A}"/>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42150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E3AF-0FBC-44D2-B48C-9A3AEAB1F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2F83232-0970-4725-8537-5CBD9408D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79D5CF1-F76A-45A7-BEB7-BA060C5A7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995EC-10D3-4359-948E-0CC43C742595}"/>
              </a:ext>
            </a:extLst>
          </p:cNvPr>
          <p:cNvSpPr>
            <a:spLocks noGrp="1"/>
          </p:cNvSpPr>
          <p:nvPr>
            <p:ph type="dt" sz="half" idx="10"/>
          </p:nvPr>
        </p:nvSpPr>
        <p:spPr/>
        <p:txBody>
          <a:bodyPr/>
          <a:lstStyle/>
          <a:p>
            <a:fld id="{C57682D7-38D3-4C50-9F3B-764A38AD1AC7}" type="datetimeFigureOut">
              <a:rPr lang="en-ID" smtClean="0"/>
              <a:t>02/06/2019</a:t>
            </a:fld>
            <a:endParaRPr lang="en-ID"/>
          </a:p>
        </p:txBody>
      </p:sp>
      <p:sp>
        <p:nvSpPr>
          <p:cNvPr id="6" name="Footer Placeholder 5">
            <a:extLst>
              <a:ext uri="{FF2B5EF4-FFF2-40B4-BE49-F238E27FC236}">
                <a16:creationId xmlns:a16="http://schemas.microsoft.com/office/drawing/2014/main" id="{7B9F7325-9B71-41BC-9722-57F8B1263BA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26EACE9-6C8C-4E04-A38F-488250345748}"/>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61971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1FE03-38C8-4D28-A63F-0CE853666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E69FFB5-BCF8-4823-A295-6D829A901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0B620CE-218E-42C3-B935-4438EBEB9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682D7-38D3-4C50-9F3B-764A38AD1AC7}" type="datetimeFigureOut">
              <a:rPr lang="en-ID" smtClean="0"/>
              <a:t>02/06/2019</a:t>
            </a:fld>
            <a:endParaRPr lang="en-ID"/>
          </a:p>
        </p:txBody>
      </p:sp>
      <p:sp>
        <p:nvSpPr>
          <p:cNvPr id="5" name="Footer Placeholder 4">
            <a:extLst>
              <a:ext uri="{FF2B5EF4-FFF2-40B4-BE49-F238E27FC236}">
                <a16:creationId xmlns:a16="http://schemas.microsoft.com/office/drawing/2014/main" id="{CC9B398B-BDE1-4965-A839-09468680DE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9C82238-0ED8-450C-81C3-1AE589235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D70C2-DEA9-4246-BDE4-91AB445F1532}" type="slidenum">
              <a:rPr lang="en-ID" smtClean="0"/>
              <a:t>‹#›</a:t>
            </a:fld>
            <a:endParaRPr lang="en-ID"/>
          </a:p>
        </p:txBody>
      </p:sp>
    </p:spTree>
    <p:extLst>
      <p:ext uri="{BB962C8B-B14F-4D97-AF65-F5344CB8AC3E}">
        <p14:creationId xmlns:p14="http://schemas.microsoft.com/office/powerpoint/2010/main" val="76936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6.png"/><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diagramQuickStyle" Target="../diagrams/quickStyle5.xml"/><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33.png"/><Relationship Id="rId5" Type="http://schemas.openxmlformats.org/officeDocument/2006/relationships/diagramData" Target="../diagrams/data5.xml"/><Relationship Id="rId10" Type="http://schemas.openxmlformats.org/officeDocument/2006/relationships/image" Target="../media/image32.png"/><Relationship Id="rId4" Type="http://schemas.openxmlformats.org/officeDocument/2006/relationships/image" Target="../media/image4.png"/><Relationship Id="rId9" Type="http://schemas.microsoft.com/office/2007/relationships/diagramDrawing" Target="../diagrams/drawing5.xml"/><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Aharoni" pitchFamily="2" charset="-79"/>
                <a:cs typeface="Aharoni" pitchFamily="2" charset="-79"/>
              </a:rPr>
              <a:t>KEAMANAN, KEBERSIHAN DAN SANITASI</a:t>
            </a:r>
            <a:br>
              <a:rPr lang="en-US" sz="3200" dirty="0">
                <a:latin typeface="Aharoni" pitchFamily="2" charset="-79"/>
                <a:cs typeface="Aharoni" pitchFamily="2" charset="-79"/>
              </a:rPr>
            </a:br>
            <a:br>
              <a:rPr lang="en-US" sz="3200" dirty="0">
                <a:latin typeface="Aharoni" pitchFamily="2" charset="-79"/>
                <a:cs typeface="Aharoni" pitchFamily="2" charset="-79"/>
              </a:rPr>
            </a:br>
            <a:r>
              <a:rPr lang="en-US" sz="2400" dirty="0">
                <a:latin typeface="Aharoni" pitchFamily="2" charset="-79"/>
                <a:cs typeface="Aharoni" pitchFamily="2" charset="-79"/>
              </a:rPr>
              <a:t>(2) Food Hygiene</a:t>
            </a:r>
            <a:endParaRPr lang="en-US" sz="4000" dirty="0"/>
          </a:p>
        </p:txBody>
      </p:sp>
      <p:sp>
        <p:nvSpPr>
          <p:cNvPr id="3" name="Subtitle 2"/>
          <p:cNvSpPr>
            <a:spLocks noGrp="1"/>
          </p:cNvSpPr>
          <p:nvPr>
            <p:ph type="subTitle" idx="1"/>
          </p:nvPr>
        </p:nvSpPr>
        <p:spPr>
          <a:xfrm>
            <a:off x="420915" y="3492064"/>
            <a:ext cx="11413276" cy="1490753"/>
          </a:xfrm>
        </p:spPr>
        <p:txBody>
          <a:bodyPr>
            <a:noAutofit/>
          </a:bodyPr>
          <a:lstStyle/>
          <a:p>
            <a:r>
              <a:rPr lang="id-ID" sz="1800" b="1" dirty="0"/>
              <a:t>D3 PERHOTELAN </a:t>
            </a:r>
            <a:r>
              <a:rPr lang="en-US" sz="1800" b="1" dirty="0"/>
              <a:t>FAKULTAS ILMU TERAPAN </a:t>
            </a:r>
            <a:r>
              <a:rPr lang="id-ID" sz="1800" b="1" dirty="0"/>
              <a:t>                                                                                      </a:t>
            </a:r>
            <a:endParaRPr lang="en-ID" sz="1800" b="1" dirty="0"/>
          </a:p>
          <a:p>
            <a:r>
              <a:rPr lang="id-ID" sz="1800" b="1" dirty="0"/>
              <a:t>          </a:t>
            </a:r>
            <a:r>
              <a:rPr lang="en-US" sz="1800" b="1" dirty="0"/>
              <a:t>TELKOM UNIVERSITY</a:t>
            </a:r>
            <a:endParaRPr lang="id-ID" sz="1800" b="1" dirty="0"/>
          </a:p>
        </p:txBody>
      </p:sp>
      <p:sp>
        <p:nvSpPr>
          <p:cNvPr id="4" name="Text Placeholder 9"/>
          <p:cNvSpPr>
            <a:spLocks noGrp="1"/>
          </p:cNvSpPr>
          <p:nvPr>
            <p:ph type="body" sz="quarter" idx="11"/>
          </p:nvPr>
        </p:nvSpPr>
        <p:spPr>
          <a:xfrm>
            <a:off x="6096001" y="5867400"/>
            <a:ext cx="4429125" cy="685800"/>
          </a:xfrm>
        </p:spPr>
        <p:txBody>
          <a:bodyPr>
            <a:noAutofit/>
          </a:bodyPr>
          <a:lstStyle>
            <a:lvl1pPr marL="0" indent="0">
              <a:buNone/>
              <a:defRPr>
                <a:solidFill>
                  <a:schemeClr val="bg1"/>
                </a:solidFill>
              </a:defRPr>
            </a:lvl1pPr>
          </a:lstStyle>
          <a:p>
            <a:pPr algn="ctr"/>
            <a:r>
              <a:rPr lang="en-US" dirty="0" err="1"/>
              <a:t>Dendi</a:t>
            </a:r>
            <a:r>
              <a:rPr lang="en-US" dirty="0"/>
              <a:t> </a:t>
            </a:r>
            <a:r>
              <a:rPr lang="en-US" dirty="0" err="1"/>
              <a:t>Gusnadi</a:t>
            </a:r>
            <a:r>
              <a:rPr lang="id-ID" dirty="0"/>
              <a:t>, MM.Par</a:t>
            </a:r>
            <a:endParaRPr lang="en-US" dirty="0"/>
          </a:p>
        </p:txBody>
      </p:sp>
    </p:spTree>
    <p:extLst>
      <p:ext uri="{BB962C8B-B14F-4D97-AF65-F5344CB8AC3E}">
        <p14:creationId xmlns:p14="http://schemas.microsoft.com/office/powerpoint/2010/main" val="14199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49"/>
            <a:ext cx="12192000" cy="50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0" y="681857"/>
            <a:ext cx="12112225" cy="1325563"/>
          </a:xfrm>
        </p:spPr>
        <p:txBody>
          <a:bodyPr>
            <a:normAutofit/>
          </a:bodyPr>
          <a:lstStyle/>
          <a:p>
            <a:pPr algn="ctr"/>
            <a:r>
              <a:rPr lang="id-ID" sz="2400" dirty="0"/>
              <a:t>Macam</a:t>
            </a:r>
            <a:r>
              <a:rPr lang="en-ID" sz="2400" dirty="0"/>
              <a:t>- </a:t>
            </a:r>
            <a:r>
              <a:rPr lang="en-ID" sz="2400" dirty="0" err="1"/>
              <a:t>Macam</a:t>
            </a:r>
            <a:r>
              <a:rPr lang="id-ID" sz="2400" dirty="0"/>
              <a:t> kontaminan yang sering terdapat dalam makanan </a:t>
            </a:r>
            <a:br>
              <a:rPr lang="en-ID" sz="2000" dirty="0"/>
            </a:br>
            <a:r>
              <a:rPr lang="id-ID" sz="1600" dirty="0">
                <a:latin typeface="Lato Light"/>
              </a:rPr>
              <a:t>Macam kontaminan yang sering terdapat dalam makanan dapat dibedakan menjadi 3 yaitu kontaminan biologis, kimiawi, dan kontaminan fisik </a:t>
            </a:r>
            <a:br>
              <a:rPr lang="en-ID" sz="2000" dirty="0">
                <a:latin typeface="Lato Light"/>
              </a:rPr>
            </a:br>
            <a:endParaRPr lang="en-ID" sz="2000" dirty="0"/>
          </a:p>
        </p:txBody>
      </p:sp>
      <p:graphicFrame>
        <p:nvGraphicFramePr>
          <p:cNvPr id="13" name="Content Placeholder 12">
            <a:extLst>
              <a:ext uri="{FF2B5EF4-FFF2-40B4-BE49-F238E27FC236}">
                <a16:creationId xmlns:a16="http://schemas.microsoft.com/office/drawing/2014/main" id="{A4234C00-B5E8-451D-B7AA-94D32268D0B3}"/>
              </a:ext>
            </a:extLst>
          </p:cNvPr>
          <p:cNvGraphicFramePr>
            <a:graphicFrameLocks noGrp="1"/>
          </p:cNvGraphicFramePr>
          <p:nvPr>
            <p:ph idx="1"/>
            <p:extLst>
              <p:ext uri="{D42A27DB-BD31-4B8C-83A1-F6EECF244321}">
                <p14:modId xmlns:p14="http://schemas.microsoft.com/office/powerpoint/2010/main" val="1494742495"/>
              </p:ext>
            </p:extLst>
          </p:nvPr>
        </p:nvGraphicFramePr>
        <p:xfrm>
          <a:off x="-37900" y="1502570"/>
          <a:ext cx="12229900" cy="48537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574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49"/>
            <a:ext cx="12192000" cy="50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25420"/>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20937" y="586595"/>
            <a:ext cx="12112225" cy="1325563"/>
          </a:xfrm>
        </p:spPr>
        <p:txBody>
          <a:bodyPr>
            <a:normAutofit/>
          </a:bodyPr>
          <a:lstStyle/>
          <a:p>
            <a:pPr algn="ctr"/>
            <a:r>
              <a:rPr lang="en-ID" sz="1600" dirty="0" err="1">
                <a:latin typeface="Lato Light"/>
              </a:rPr>
              <a:t>Bahan</a:t>
            </a:r>
            <a:r>
              <a:rPr lang="en-ID" sz="1600" dirty="0">
                <a:latin typeface="Lato Light"/>
              </a:rPr>
              <a:t> </a:t>
            </a:r>
            <a:r>
              <a:rPr lang="en-ID" sz="1600" dirty="0" err="1">
                <a:latin typeface="Lato Light"/>
              </a:rPr>
              <a:t>Tambahan</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adalah</a:t>
            </a:r>
            <a:r>
              <a:rPr lang="en-ID" sz="1600" dirty="0">
                <a:latin typeface="Lato Light"/>
              </a:rPr>
              <a:t> </a:t>
            </a:r>
            <a:r>
              <a:rPr lang="en-ID" sz="1600" dirty="0" err="1">
                <a:latin typeface="Lato Light"/>
              </a:rPr>
              <a:t>bahan</a:t>
            </a:r>
            <a:r>
              <a:rPr lang="en-ID" sz="1600" dirty="0">
                <a:latin typeface="Lato Light"/>
              </a:rPr>
              <a:t> yang </a:t>
            </a:r>
            <a:r>
              <a:rPr lang="en-ID" sz="1600" dirty="0" err="1">
                <a:latin typeface="Lato Light"/>
              </a:rPr>
              <a:t>biasanya</a:t>
            </a:r>
            <a:r>
              <a:rPr lang="en-ID" sz="1600" dirty="0">
                <a:latin typeface="Lato Light"/>
              </a:rPr>
              <a:t> </a:t>
            </a:r>
            <a:r>
              <a:rPr lang="en-ID" sz="1600" dirty="0" err="1">
                <a:latin typeface="Lato Light"/>
              </a:rPr>
              <a:t>tidak</a:t>
            </a:r>
            <a:r>
              <a:rPr lang="en-ID" sz="1600" dirty="0">
                <a:latin typeface="Lato Light"/>
              </a:rPr>
              <a:t> </a:t>
            </a:r>
            <a:r>
              <a:rPr lang="en-ID" sz="1600" dirty="0" err="1">
                <a:latin typeface="Lato Light"/>
              </a:rPr>
              <a:t>digunakan</a:t>
            </a:r>
            <a:r>
              <a:rPr lang="en-ID" sz="1600" dirty="0">
                <a:latin typeface="Lato Light"/>
              </a:rPr>
              <a:t> </a:t>
            </a:r>
            <a:r>
              <a:rPr lang="en-ID" sz="1600" dirty="0" err="1">
                <a:latin typeface="Lato Light"/>
              </a:rPr>
              <a:t>sebagai</a:t>
            </a:r>
            <a:r>
              <a:rPr lang="en-ID" sz="1600" dirty="0">
                <a:latin typeface="Lato Light"/>
              </a:rPr>
              <a:t> </a:t>
            </a:r>
            <a:r>
              <a:rPr lang="en-ID" sz="1600" dirty="0" err="1">
                <a:latin typeface="Lato Light"/>
              </a:rPr>
              <a:t>makanan</a:t>
            </a:r>
            <a:r>
              <a:rPr lang="en-ID" sz="1600" dirty="0">
                <a:latin typeface="Lato Light"/>
              </a:rPr>
              <a:t> dan </a:t>
            </a:r>
            <a:r>
              <a:rPr lang="en-ID" sz="1600" dirty="0" err="1">
                <a:latin typeface="Lato Light"/>
              </a:rPr>
              <a:t>biasanya</a:t>
            </a:r>
            <a:r>
              <a:rPr lang="en-ID" sz="1600" dirty="0">
                <a:latin typeface="Lato Light"/>
              </a:rPr>
              <a:t> </a:t>
            </a:r>
            <a:r>
              <a:rPr lang="en-ID" sz="1600" dirty="0" err="1">
                <a:latin typeface="Lato Light"/>
              </a:rPr>
              <a:t>bukan</a:t>
            </a:r>
            <a:r>
              <a:rPr lang="en-ID" sz="1600" dirty="0">
                <a:latin typeface="Lato Light"/>
              </a:rPr>
              <a:t> </a:t>
            </a:r>
            <a:r>
              <a:rPr lang="en-ID" sz="1600" dirty="0" err="1">
                <a:latin typeface="Lato Light"/>
              </a:rPr>
              <a:t>merupakan</a:t>
            </a:r>
            <a:r>
              <a:rPr lang="en-ID" sz="1600" dirty="0">
                <a:latin typeface="Lato Light"/>
              </a:rPr>
              <a:t> </a:t>
            </a:r>
            <a:r>
              <a:rPr lang="en-ID" sz="1600" dirty="0" err="1">
                <a:latin typeface="Lato Light"/>
              </a:rPr>
              <a:t>ingredien</a:t>
            </a:r>
            <a:r>
              <a:rPr lang="en-ID" sz="1600" dirty="0">
                <a:latin typeface="Lato Light"/>
              </a:rPr>
              <a:t> </a:t>
            </a:r>
            <a:r>
              <a:rPr lang="en-ID" sz="1600" dirty="0" err="1">
                <a:latin typeface="Lato Light"/>
              </a:rPr>
              <a:t>khas</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mempunyai</a:t>
            </a:r>
            <a:r>
              <a:rPr lang="en-ID" sz="1600" dirty="0">
                <a:latin typeface="Lato Light"/>
              </a:rPr>
              <a:t> </a:t>
            </a:r>
            <a:r>
              <a:rPr lang="en-ID" sz="1600" dirty="0" err="1">
                <a:latin typeface="Lato Light"/>
              </a:rPr>
              <a:t>atau</a:t>
            </a:r>
            <a:r>
              <a:rPr lang="en-ID" sz="1600" dirty="0">
                <a:latin typeface="Lato Light"/>
              </a:rPr>
              <a:t> </a:t>
            </a:r>
            <a:r>
              <a:rPr lang="en-ID" sz="1600" dirty="0" err="1">
                <a:latin typeface="Lato Light"/>
              </a:rPr>
              <a:t>tidak</a:t>
            </a:r>
            <a:r>
              <a:rPr lang="en-ID" sz="1600" dirty="0">
                <a:latin typeface="Lato Light"/>
              </a:rPr>
              <a:t> </a:t>
            </a:r>
            <a:r>
              <a:rPr lang="en-ID" sz="1600" dirty="0" err="1">
                <a:latin typeface="Lato Light"/>
              </a:rPr>
              <a:t>mempunyai</a:t>
            </a:r>
            <a:r>
              <a:rPr lang="en-ID" sz="1600" dirty="0">
                <a:latin typeface="Lato Light"/>
              </a:rPr>
              <a:t> </a:t>
            </a:r>
            <a:r>
              <a:rPr lang="en-ID" sz="1600" dirty="0" err="1">
                <a:latin typeface="Lato Light"/>
              </a:rPr>
              <a:t>nilai</a:t>
            </a:r>
            <a:r>
              <a:rPr lang="en-ID" sz="1600" dirty="0">
                <a:latin typeface="Lato Light"/>
              </a:rPr>
              <a:t> </a:t>
            </a:r>
            <a:r>
              <a:rPr lang="en-ID" sz="1600" dirty="0" err="1">
                <a:latin typeface="Lato Light"/>
              </a:rPr>
              <a:t>gizi</a:t>
            </a:r>
            <a:r>
              <a:rPr lang="en-ID" sz="1600" dirty="0">
                <a:latin typeface="Lato Light"/>
              </a:rPr>
              <a:t> yang </a:t>
            </a:r>
            <a:r>
              <a:rPr lang="en-ID" sz="1600" dirty="0" err="1">
                <a:latin typeface="Lato Light"/>
              </a:rPr>
              <a:t>sengaja</a:t>
            </a:r>
            <a:r>
              <a:rPr lang="en-ID" sz="1600" dirty="0">
                <a:latin typeface="Lato Light"/>
              </a:rPr>
              <a:t> </a:t>
            </a:r>
            <a:r>
              <a:rPr lang="en-ID" sz="1600" dirty="0" err="1">
                <a:latin typeface="Lato Light"/>
              </a:rPr>
              <a:t>ditambahkan</a:t>
            </a:r>
            <a:r>
              <a:rPr lang="en-ID" sz="1600" dirty="0">
                <a:latin typeface="Lato Light"/>
              </a:rPr>
              <a:t> </a:t>
            </a:r>
            <a:r>
              <a:rPr lang="en-ID" sz="1600" dirty="0" err="1">
                <a:latin typeface="Lato Light"/>
              </a:rPr>
              <a:t>kedalam</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untuk</a:t>
            </a:r>
            <a:r>
              <a:rPr lang="en-ID" sz="1600" dirty="0">
                <a:latin typeface="Lato Light"/>
              </a:rPr>
              <a:t> </a:t>
            </a:r>
            <a:r>
              <a:rPr lang="en-ID" sz="1600" dirty="0" err="1">
                <a:latin typeface="Lato Light"/>
              </a:rPr>
              <a:t>maksud</a:t>
            </a:r>
            <a:r>
              <a:rPr lang="en-ID" sz="1600" dirty="0">
                <a:latin typeface="Lato Light"/>
              </a:rPr>
              <a:t> </a:t>
            </a:r>
            <a:r>
              <a:rPr lang="en-ID" sz="1600" dirty="0" err="1">
                <a:latin typeface="Lato Light"/>
              </a:rPr>
              <a:t>teknologi</a:t>
            </a:r>
            <a:r>
              <a:rPr lang="en-ID" sz="1600" dirty="0">
                <a:latin typeface="Lato Light"/>
              </a:rPr>
              <a:t> pada </a:t>
            </a:r>
            <a:r>
              <a:rPr lang="en-ID" sz="1600" dirty="0" err="1">
                <a:latin typeface="Lato Light"/>
              </a:rPr>
              <a:t>pembuatan</a:t>
            </a:r>
            <a:r>
              <a:rPr lang="en-ID" sz="1600" dirty="0">
                <a:latin typeface="Lato Light"/>
              </a:rPr>
              <a:t>, </a:t>
            </a:r>
            <a:r>
              <a:rPr lang="en-ID" sz="1600" dirty="0" err="1">
                <a:latin typeface="Lato Light"/>
              </a:rPr>
              <a:t>pengolahan</a:t>
            </a:r>
            <a:r>
              <a:rPr lang="en-ID" sz="1600" dirty="0">
                <a:latin typeface="Lato Light"/>
              </a:rPr>
              <a:t>, </a:t>
            </a:r>
            <a:r>
              <a:rPr lang="en-ID" sz="1600" dirty="0" err="1">
                <a:latin typeface="Lato Light"/>
              </a:rPr>
              <a:t>penyiapan</a:t>
            </a:r>
            <a:r>
              <a:rPr lang="en-ID" sz="1600" dirty="0">
                <a:latin typeface="Lato Light"/>
              </a:rPr>
              <a:t>, </a:t>
            </a:r>
            <a:r>
              <a:rPr lang="en-ID" sz="1600" dirty="0" err="1">
                <a:latin typeface="Lato Light"/>
              </a:rPr>
              <a:t>perlakuan</a:t>
            </a:r>
            <a:r>
              <a:rPr lang="en-ID" sz="1600" dirty="0">
                <a:latin typeface="Lato Light"/>
              </a:rPr>
              <a:t>, </a:t>
            </a:r>
            <a:r>
              <a:rPr lang="en-ID" sz="1600" dirty="0" err="1">
                <a:latin typeface="Lato Light"/>
              </a:rPr>
              <a:t>pengepakan</a:t>
            </a:r>
            <a:r>
              <a:rPr lang="en-ID" sz="1600" dirty="0">
                <a:latin typeface="Lato Light"/>
              </a:rPr>
              <a:t>, </a:t>
            </a:r>
            <a:r>
              <a:rPr lang="en-ID" sz="1600" dirty="0" err="1">
                <a:latin typeface="Lato Light"/>
              </a:rPr>
              <a:t>pengemasan</a:t>
            </a:r>
            <a:r>
              <a:rPr lang="en-ID" sz="1600" dirty="0">
                <a:latin typeface="Lato Light"/>
              </a:rPr>
              <a:t>, </a:t>
            </a:r>
            <a:r>
              <a:rPr lang="en-ID" sz="1600" dirty="0" err="1">
                <a:latin typeface="Lato Light"/>
              </a:rPr>
              <a:t>penyimpanan</a:t>
            </a:r>
            <a:r>
              <a:rPr lang="en-ID" sz="1600" dirty="0">
                <a:latin typeface="Lato Light"/>
              </a:rPr>
              <a:t> </a:t>
            </a:r>
            <a:r>
              <a:rPr lang="en-ID" sz="1600" dirty="0" err="1">
                <a:latin typeface="Lato Light"/>
              </a:rPr>
              <a:t>atau</a:t>
            </a:r>
            <a:r>
              <a:rPr lang="en-ID" sz="1600" dirty="0">
                <a:latin typeface="Lato Light"/>
              </a:rPr>
              <a:t> </a:t>
            </a:r>
            <a:r>
              <a:rPr lang="en-ID" sz="1600" dirty="0" err="1">
                <a:latin typeface="Lato Light"/>
              </a:rPr>
              <a:t>pengangkutan</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untuk</a:t>
            </a:r>
            <a:r>
              <a:rPr lang="en-ID" sz="1600" dirty="0">
                <a:latin typeface="Lato Light"/>
              </a:rPr>
              <a:t> </a:t>
            </a:r>
            <a:r>
              <a:rPr lang="en-ID" sz="1600" dirty="0" err="1">
                <a:latin typeface="Lato Light"/>
              </a:rPr>
              <a:t>menghasilkan</a:t>
            </a:r>
            <a:r>
              <a:rPr lang="en-ID" sz="1600" dirty="0">
                <a:latin typeface="Lato Light"/>
              </a:rPr>
              <a:t> </a:t>
            </a:r>
            <a:r>
              <a:rPr lang="en-ID" sz="1600" dirty="0" err="1">
                <a:latin typeface="Lato Light"/>
              </a:rPr>
              <a:t>suatu</a:t>
            </a:r>
            <a:r>
              <a:rPr lang="en-ID" sz="1600" dirty="0">
                <a:latin typeface="Lato Light"/>
              </a:rPr>
              <a:t> </a:t>
            </a:r>
            <a:r>
              <a:rPr lang="en-ID" sz="1600" dirty="0" err="1">
                <a:latin typeface="Lato Light"/>
              </a:rPr>
              <a:t>komponen</a:t>
            </a:r>
            <a:r>
              <a:rPr lang="en-ID" sz="1600" dirty="0">
                <a:latin typeface="Lato Light"/>
              </a:rPr>
              <a:t> </a:t>
            </a:r>
            <a:r>
              <a:rPr lang="en-ID" sz="1600" dirty="0" err="1">
                <a:latin typeface="Lato Light"/>
              </a:rPr>
              <a:t>atau</a:t>
            </a:r>
            <a:r>
              <a:rPr lang="en-ID" sz="1600" dirty="0">
                <a:latin typeface="Lato Light"/>
              </a:rPr>
              <a:t> </a:t>
            </a:r>
            <a:r>
              <a:rPr lang="en-ID" sz="1600" dirty="0" err="1">
                <a:latin typeface="Lato Light"/>
              </a:rPr>
              <a:t>mempengaruhi</a:t>
            </a:r>
            <a:r>
              <a:rPr lang="en-ID" sz="1600" dirty="0">
                <a:latin typeface="Lato Light"/>
              </a:rPr>
              <a:t> </a:t>
            </a:r>
            <a:r>
              <a:rPr lang="en-ID" sz="1600" dirty="0" err="1">
                <a:latin typeface="Lato Light"/>
              </a:rPr>
              <a:t>sifat</a:t>
            </a:r>
            <a:r>
              <a:rPr lang="en-ID" sz="1600" dirty="0">
                <a:latin typeface="Lato Light"/>
              </a:rPr>
              <a:t> </a:t>
            </a:r>
            <a:r>
              <a:rPr lang="en-ID" sz="1600" dirty="0" err="1">
                <a:latin typeface="Lato Light"/>
              </a:rPr>
              <a:t>khas</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tersebut</a:t>
            </a:r>
            <a:r>
              <a:rPr lang="en-ID" sz="1600" dirty="0">
                <a:latin typeface="Lato Light"/>
              </a:rPr>
              <a:t>.</a:t>
            </a:r>
            <a:endParaRPr lang="en-ID" sz="1600" dirty="0"/>
          </a:p>
        </p:txBody>
      </p:sp>
      <p:graphicFrame>
        <p:nvGraphicFramePr>
          <p:cNvPr id="13" name="Content Placeholder 12">
            <a:extLst>
              <a:ext uri="{FF2B5EF4-FFF2-40B4-BE49-F238E27FC236}">
                <a16:creationId xmlns:a16="http://schemas.microsoft.com/office/drawing/2014/main" id="{A4234C00-B5E8-451D-B7AA-94D32268D0B3}"/>
              </a:ext>
            </a:extLst>
          </p:cNvPr>
          <p:cNvGraphicFramePr>
            <a:graphicFrameLocks noGrp="1"/>
          </p:cNvGraphicFramePr>
          <p:nvPr>
            <p:ph idx="1"/>
            <p:extLst>
              <p:ext uri="{D42A27DB-BD31-4B8C-83A1-F6EECF244321}">
                <p14:modId xmlns:p14="http://schemas.microsoft.com/office/powerpoint/2010/main" val="4159504141"/>
              </p:ext>
            </p:extLst>
          </p:nvPr>
        </p:nvGraphicFramePr>
        <p:xfrm>
          <a:off x="-37900" y="1754956"/>
          <a:ext cx="12229900" cy="46013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30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2332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79775" y="798223"/>
            <a:ext cx="12098157" cy="939167"/>
          </a:xfrm>
          <a:solidFill>
            <a:schemeClr val="accent6">
              <a:lumMod val="40000"/>
              <a:lumOff val="60000"/>
            </a:schemeClr>
          </a:solidFill>
        </p:spPr>
        <p:txBody>
          <a:bodyPr>
            <a:noAutofit/>
          </a:bodyPr>
          <a:lstStyle/>
          <a:p>
            <a:pPr algn="ctr"/>
            <a:br>
              <a:rPr lang="en-ID" sz="2000" dirty="0">
                <a:latin typeface="Lato Light"/>
              </a:rPr>
            </a:br>
            <a:r>
              <a:rPr lang="en-ID" sz="2000" dirty="0" err="1">
                <a:latin typeface="Lato Light"/>
              </a:rPr>
              <a:t>Nutrisi</a:t>
            </a:r>
            <a:r>
              <a:rPr lang="en-ID" sz="2000" dirty="0">
                <a:latin typeface="Lato Light"/>
              </a:rPr>
              <a:t> di </a:t>
            </a:r>
            <a:r>
              <a:rPr lang="en-ID" sz="2000" dirty="0" err="1">
                <a:latin typeface="Lato Light"/>
              </a:rPr>
              <a:t>peroleh</a:t>
            </a:r>
            <a:r>
              <a:rPr lang="en-ID" sz="2000" dirty="0">
                <a:latin typeface="Lato Light"/>
              </a:rPr>
              <a:t> </a:t>
            </a:r>
            <a:r>
              <a:rPr lang="en-ID" sz="2000" dirty="0" err="1">
                <a:latin typeface="Lato Light"/>
              </a:rPr>
              <a:t>dari</a:t>
            </a:r>
            <a:r>
              <a:rPr lang="en-ID" sz="2000" dirty="0">
                <a:latin typeface="Lato Light"/>
              </a:rPr>
              <a:t> </a:t>
            </a:r>
            <a:r>
              <a:rPr lang="en-ID" sz="2000" dirty="0" err="1">
                <a:latin typeface="Lato Light"/>
              </a:rPr>
              <a:t>hasil</a:t>
            </a:r>
            <a:r>
              <a:rPr lang="en-ID" sz="2000" dirty="0">
                <a:latin typeface="Lato Light"/>
              </a:rPr>
              <a:t> </a:t>
            </a:r>
            <a:r>
              <a:rPr lang="en-ID" sz="2000" dirty="0" err="1">
                <a:latin typeface="Lato Light"/>
              </a:rPr>
              <a:t>pemecahan</a:t>
            </a:r>
            <a:r>
              <a:rPr lang="en-ID" sz="2000" dirty="0">
                <a:latin typeface="Lato Light"/>
              </a:rPr>
              <a:t> </a:t>
            </a:r>
            <a:r>
              <a:rPr lang="en-ID" sz="2000" dirty="0" err="1">
                <a:latin typeface="Lato Light"/>
              </a:rPr>
              <a:t>makanan</a:t>
            </a:r>
            <a:r>
              <a:rPr lang="en-ID" sz="2000" dirty="0">
                <a:latin typeface="Lato Light"/>
              </a:rPr>
              <a:t> oleh </a:t>
            </a:r>
            <a:r>
              <a:rPr lang="en-ID" sz="2000" dirty="0" err="1">
                <a:latin typeface="Lato Light"/>
              </a:rPr>
              <a:t>sistem</a:t>
            </a:r>
            <a:r>
              <a:rPr lang="en-ID" sz="2000" dirty="0">
                <a:latin typeface="Lato Light"/>
              </a:rPr>
              <a:t> </a:t>
            </a:r>
            <a:r>
              <a:rPr lang="en-ID" sz="2000" dirty="0" err="1">
                <a:latin typeface="Lato Light"/>
              </a:rPr>
              <a:t>pencernaan</a:t>
            </a:r>
            <a:r>
              <a:rPr lang="en-ID" sz="2000" dirty="0">
                <a:latin typeface="Lato Light"/>
              </a:rPr>
              <a:t> dan </a:t>
            </a:r>
            <a:r>
              <a:rPr lang="en-ID" sz="2000" dirty="0" err="1">
                <a:latin typeface="Lato Light"/>
              </a:rPr>
              <a:t>seringkali</a:t>
            </a:r>
            <a:r>
              <a:rPr lang="en-ID" sz="2000" dirty="0">
                <a:latin typeface="Lato Light"/>
              </a:rPr>
              <a:t> di </a:t>
            </a:r>
            <a:r>
              <a:rPr lang="en-ID" sz="2000" dirty="0" err="1">
                <a:latin typeface="Lato Light"/>
              </a:rPr>
              <a:t>sebut</a:t>
            </a:r>
            <a:r>
              <a:rPr lang="en-ID" sz="2000" dirty="0">
                <a:latin typeface="Lato Light"/>
              </a:rPr>
              <a:t> </a:t>
            </a:r>
            <a:r>
              <a:rPr lang="en-ID" sz="2000" dirty="0" err="1">
                <a:latin typeface="Lato Light"/>
              </a:rPr>
              <a:t>dengan</a:t>
            </a:r>
            <a:r>
              <a:rPr lang="en-ID" sz="2000" dirty="0">
                <a:latin typeface="Lato Light"/>
              </a:rPr>
              <a:t> </a:t>
            </a:r>
            <a:r>
              <a:rPr lang="en-ID" sz="2000" dirty="0" err="1">
                <a:latin typeface="Lato Light"/>
              </a:rPr>
              <a:t>istilah</a:t>
            </a:r>
            <a:r>
              <a:rPr lang="en-ID" sz="2000" dirty="0">
                <a:latin typeface="Lato Light"/>
              </a:rPr>
              <a:t> sari-sari </a:t>
            </a:r>
            <a:r>
              <a:rPr lang="en-ID" sz="2000" dirty="0" err="1">
                <a:latin typeface="Lato Light"/>
              </a:rPr>
              <a:t>makanan</a:t>
            </a:r>
            <a:r>
              <a:rPr lang="en-ID" sz="2000" dirty="0">
                <a:latin typeface="Lato Light"/>
              </a:rPr>
              <a:t>. </a:t>
            </a:r>
            <a:r>
              <a:rPr lang="en-ID" sz="2000" dirty="0" err="1">
                <a:latin typeface="Lato Light"/>
              </a:rPr>
              <a:t>Nutrisi</a:t>
            </a:r>
            <a:r>
              <a:rPr lang="en-ID" sz="2000" dirty="0">
                <a:latin typeface="Lato Light"/>
              </a:rPr>
              <a:t> </a:t>
            </a:r>
            <a:r>
              <a:rPr lang="en-ID" sz="2000" dirty="0" err="1">
                <a:latin typeface="Lato Light"/>
              </a:rPr>
              <a:t>terbagi</a:t>
            </a:r>
            <a:r>
              <a:rPr lang="en-ID" sz="2000" dirty="0">
                <a:latin typeface="Lato Light"/>
              </a:rPr>
              <a:t> </a:t>
            </a:r>
            <a:r>
              <a:rPr lang="en-ID" sz="2000" dirty="0" err="1">
                <a:latin typeface="Lato Light"/>
              </a:rPr>
              <a:t>dalam</a:t>
            </a:r>
            <a:r>
              <a:rPr lang="en-ID" sz="2000" dirty="0">
                <a:latin typeface="Lato Light"/>
              </a:rPr>
              <a:t> 2 </a:t>
            </a:r>
            <a:r>
              <a:rPr lang="en-ID" sz="2000" dirty="0" err="1">
                <a:latin typeface="Lato Light"/>
              </a:rPr>
              <a:t>golongan</a:t>
            </a:r>
            <a:r>
              <a:rPr lang="en-ID" sz="2000" dirty="0">
                <a:latin typeface="Lato Light"/>
              </a:rPr>
              <a:t>, </a:t>
            </a:r>
            <a:r>
              <a:rPr lang="en-ID" sz="2000" dirty="0" err="1">
                <a:latin typeface="Lato Light"/>
              </a:rPr>
              <a:t>yaitu</a:t>
            </a:r>
            <a:r>
              <a:rPr lang="en-ID" sz="2000" dirty="0">
                <a:latin typeface="Lato Light"/>
              </a:rPr>
              <a:t> </a:t>
            </a:r>
            <a:r>
              <a:rPr lang="en-ID" sz="2000" dirty="0" err="1">
                <a:latin typeface="Lato Light"/>
              </a:rPr>
              <a:t>makronutrisi</a:t>
            </a:r>
            <a:r>
              <a:rPr lang="en-ID" sz="2000" dirty="0">
                <a:latin typeface="Lato Light"/>
              </a:rPr>
              <a:t> dan </a:t>
            </a:r>
            <a:r>
              <a:rPr lang="en-ID" sz="2000" dirty="0" err="1">
                <a:latin typeface="Lato Light"/>
              </a:rPr>
              <a:t>mikronutrisi</a:t>
            </a:r>
            <a:endParaRPr lang="en-ID" sz="2000" dirty="0"/>
          </a:p>
        </p:txBody>
      </p:sp>
      <p:graphicFrame>
        <p:nvGraphicFramePr>
          <p:cNvPr id="7" name="Content Placeholder 6">
            <a:extLst>
              <a:ext uri="{FF2B5EF4-FFF2-40B4-BE49-F238E27FC236}">
                <a16:creationId xmlns:a16="http://schemas.microsoft.com/office/drawing/2014/main" id="{C1776E81-0C83-47C4-9CAC-0EA52F1461AA}"/>
              </a:ext>
            </a:extLst>
          </p:cNvPr>
          <p:cNvGraphicFramePr>
            <a:graphicFrameLocks noGrp="1"/>
          </p:cNvGraphicFramePr>
          <p:nvPr>
            <p:ph idx="1"/>
            <p:extLst>
              <p:ext uri="{D42A27DB-BD31-4B8C-83A1-F6EECF244321}">
                <p14:modId xmlns:p14="http://schemas.microsoft.com/office/powerpoint/2010/main" val="851358075"/>
              </p:ext>
            </p:extLst>
          </p:nvPr>
        </p:nvGraphicFramePr>
        <p:xfrm>
          <a:off x="-14068" y="1827214"/>
          <a:ext cx="12192000" cy="4214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D62DA35A-F44C-4540-BA03-3B6D57386BA2}"/>
              </a:ext>
            </a:extLst>
          </p:cNvPr>
          <p:cNvPicPr>
            <a:picLocks noChangeAspect="1"/>
          </p:cNvPicPr>
          <p:nvPr/>
        </p:nvPicPr>
        <p:blipFill>
          <a:blip r:embed="rId10"/>
          <a:stretch>
            <a:fillRect/>
          </a:stretch>
        </p:blipFill>
        <p:spPr>
          <a:xfrm>
            <a:off x="4730905" y="1857370"/>
            <a:ext cx="2624115" cy="1588997"/>
          </a:xfrm>
          <a:prstGeom prst="rect">
            <a:avLst/>
          </a:prstGeom>
        </p:spPr>
      </p:pic>
      <p:pic>
        <p:nvPicPr>
          <p:cNvPr id="10" name="Picture 9">
            <a:extLst>
              <a:ext uri="{FF2B5EF4-FFF2-40B4-BE49-F238E27FC236}">
                <a16:creationId xmlns:a16="http://schemas.microsoft.com/office/drawing/2014/main" id="{880A22C0-DF87-4816-A68B-FB8538E81FDC}"/>
              </a:ext>
            </a:extLst>
          </p:cNvPr>
          <p:cNvPicPr>
            <a:picLocks noChangeAspect="1"/>
          </p:cNvPicPr>
          <p:nvPr/>
        </p:nvPicPr>
        <p:blipFill>
          <a:blip r:embed="rId11"/>
          <a:stretch>
            <a:fillRect/>
          </a:stretch>
        </p:blipFill>
        <p:spPr>
          <a:xfrm>
            <a:off x="4730905" y="3507474"/>
            <a:ext cx="2624114" cy="2624114"/>
          </a:xfrm>
          <a:prstGeom prst="rect">
            <a:avLst/>
          </a:prstGeom>
        </p:spPr>
      </p:pic>
    </p:spTree>
    <p:extLst>
      <p:ext uri="{BB962C8B-B14F-4D97-AF65-F5344CB8AC3E}">
        <p14:creationId xmlns:p14="http://schemas.microsoft.com/office/powerpoint/2010/main" val="3599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p:txBody>
          <a:bodyPr>
            <a:normAutofit fontScale="90000"/>
          </a:bodyPr>
          <a:lstStyle/>
          <a:p>
            <a:pPr lvl="0"/>
            <a:br>
              <a:rPr lang="en-ID" sz="2400" b="1" dirty="0">
                <a:latin typeface="Lato Light"/>
              </a:rPr>
            </a:br>
            <a:r>
              <a:rPr lang="en-ID" sz="2400" b="1" dirty="0" err="1">
                <a:latin typeface="Lato Light"/>
              </a:rPr>
              <a:t>Karbohidrat</a:t>
            </a:r>
            <a:r>
              <a:rPr lang="en-ID" sz="2400" b="1" dirty="0">
                <a:latin typeface="Lato Light"/>
              </a:rPr>
              <a:t> </a:t>
            </a:r>
            <a:r>
              <a:rPr lang="en-ID" sz="2400" b="1" dirty="0" err="1">
                <a:latin typeface="Lato Light"/>
              </a:rPr>
              <a:t>terdiri</a:t>
            </a:r>
            <a:r>
              <a:rPr lang="en-ID" sz="2400" b="1" dirty="0">
                <a:latin typeface="Lato Light"/>
              </a:rPr>
              <a:t> </a:t>
            </a:r>
            <a:r>
              <a:rPr lang="en-ID" sz="2400" b="1" dirty="0" err="1">
                <a:latin typeface="Lato Light"/>
              </a:rPr>
              <a:t>dari</a:t>
            </a:r>
            <a:r>
              <a:rPr lang="en-ID" sz="2400" b="1" dirty="0">
                <a:latin typeface="Lato Light"/>
              </a:rPr>
              <a:t> 2 </a:t>
            </a:r>
            <a:r>
              <a:rPr lang="en-ID" sz="2400" b="1" dirty="0" err="1">
                <a:latin typeface="Lato Light"/>
              </a:rPr>
              <a:t>bentuk</a:t>
            </a:r>
            <a:r>
              <a:rPr lang="en-ID" sz="2400" b="1" dirty="0">
                <a:latin typeface="Lato Light"/>
              </a:rPr>
              <a:t> : Simple dan </a:t>
            </a:r>
            <a:r>
              <a:rPr lang="en-ID" sz="2400" b="1" dirty="0" err="1">
                <a:latin typeface="Lato Light"/>
              </a:rPr>
              <a:t>Kompleks</a:t>
            </a:r>
            <a:r>
              <a:rPr lang="en-ID" sz="2400" b="1" dirty="0">
                <a:latin typeface="Lato Light"/>
              </a:rPr>
              <a:t>. </a:t>
            </a:r>
            <a:br>
              <a:rPr lang="en-ID" sz="2400" dirty="0"/>
            </a:br>
            <a:br>
              <a:rPr lang="en-ID" sz="2400" dirty="0">
                <a:latin typeface="Lato Light"/>
              </a:rPr>
            </a:br>
            <a:endParaRPr lang="en-ID" sz="2400" dirty="0"/>
          </a:p>
        </p:txBody>
      </p:sp>
      <p:graphicFrame>
        <p:nvGraphicFramePr>
          <p:cNvPr id="13" name="Content Placeholder 12">
            <a:extLst>
              <a:ext uri="{FF2B5EF4-FFF2-40B4-BE49-F238E27FC236}">
                <a16:creationId xmlns:a16="http://schemas.microsoft.com/office/drawing/2014/main" id="{A4234C00-B5E8-451D-B7AA-94D32268D0B3}"/>
              </a:ext>
            </a:extLst>
          </p:cNvPr>
          <p:cNvGraphicFramePr>
            <a:graphicFrameLocks noGrp="1"/>
          </p:cNvGraphicFramePr>
          <p:nvPr>
            <p:ph idx="1"/>
            <p:extLst>
              <p:ext uri="{D42A27DB-BD31-4B8C-83A1-F6EECF244321}">
                <p14:modId xmlns:p14="http://schemas.microsoft.com/office/powerpoint/2010/main" val="1152948896"/>
              </p:ext>
            </p:extLst>
          </p:nvPr>
        </p:nvGraphicFramePr>
        <p:xfrm>
          <a:off x="79774" y="1612106"/>
          <a:ext cx="12112225" cy="44299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78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839987" y="1013622"/>
            <a:ext cx="10356451" cy="1325563"/>
          </a:xfrm>
        </p:spPr>
        <p:txBody>
          <a:bodyPr>
            <a:normAutofit/>
          </a:bodyPr>
          <a:lstStyle/>
          <a:p>
            <a:pPr algn="just"/>
            <a:r>
              <a:rPr lang="en-ID" sz="2000" dirty="0">
                <a:latin typeface="Lato Light"/>
              </a:rPr>
              <a:t>Protein </a:t>
            </a:r>
            <a:r>
              <a:rPr lang="en-ID" sz="2000" dirty="0" err="1">
                <a:latin typeface="Lato Light"/>
              </a:rPr>
              <a:t>berguna</a:t>
            </a:r>
            <a:r>
              <a:rPr lang="en-ID" sz="2000" dirty="0">
                <a:latin typeface="Lato Light"/>
              </a:rPr>
              <a:t> </a:t>
            </a:r>
            <a:r>
              <a:rPr lang="en-ID" sz="2000" dirty="0" err="1">
                <a:latin typeface="Lato Light"/>
              </a:rPr>
              <a:t>sebagai</a:t>
            </a:r>
            <a:r>
              <a:rPr lang="en-ID" sz="2000" dirty="0">
                <a:latin typeface="Lato Light"/>
              </a:rPr>
              <a:t> </a:t>
            </a:r>
            <a:r>
              <a:rPr lang="en-ID" sz="2000" dirty="0" err="1">
                <a:latin typeface="Lato Light"/>
              </a:rPr>
              <a:t>zat</a:t>
            </a:r>
            <a:r>
              <a:rPr lang="en-ID" sz="2000" dirty="0">
                <a:latin typeface="Lato Light"/>
              </a:rPr>
              <a:t> </a:t>
            </a:r>
            <a:r>
              <a:rPr lang="en-ID" sz="2000" dirty="0" err="1">
                <a:latin typeface="Lato Light"/>
              </a:rPr>
              <a:t>pembangun</a:t>
            </a:r>
            <a:r>
              <a:rPr lang="en-ID" sz="2000" dirty="0">
                <a:latin typeface="Lato Light"/>
              </a:rPr>
              <a:t> </a:t>
            </a:r>
            <a:r>
              <a:rPr lang="en-ID" sz="2000" dirty="0" err="1">
                <a:latin typeface="Lato Light"/>
              </a:rPr>
              <a:t>tubuh</a:t>
            </a:r>
            <a:r>
              <a:rPr lang="en-ID" sz="2000" dirty="0">
                <a:latin typeface="Lato Light"/>
              </a:rPr>
              <a:t>. </a:t>
            </a:r>
            <a:r>
              <a:rPr lang="en-ID" sz="2000" dirty="0" err="1">
                <a:latin typeface="Lato Light"/>
              </a:rPr>
              <a:t>Makanan</a:t>
            </a:r>
            <a:r>
              <a:rPr lang="en-ID" sz="2000" dirty="0">
                <a:latin typeface="Lato Light"/>
              </a:rPr>
              <a:t> </a:t>
            </a:r>
            <a:r>
              <a:rPr lang="en-ID" sz="2000" dirty="0" err="1">
                <a:latin typeface="Lato Light"/>
              </a:rPr>
              <a:t>berprotein</a:t>
            </a:r>
            <a:r>
              <a:rPr lang="en-ID" sz="2000" dirty="0">
                <a:latin typeface="Lato Light"/>
              </a:rPr>
              <a:t> </a:t>
            </a:r>
            <a:r>
              <a:rPr lang="en-ID" sz="2000" dirty="0" err="1">
                <a:latin typeface="Lato Light"/>
              </a:rPr>
              <a:t>berguna</a:t>
            </a:r>
            <a:r>
              <a:rPr lang="en-ID" sz="2000" dirty="0">
                <a:latin typeface="Lato Light"/>
              </a:rPr>
              <a:t> </a:t>
            </a:r>
            <a:r>
              <a:rPr lang="en-ID" sz="2000" dirty="0" err="1">
                <a:latin typeface="Lato Light"/>
              </a:rPr>
              <a:t>untuk</a:t>
            </a:r>
            <a:r>
              <a:rPr lang="en-ID" sz="2000" dirty="0">
                <a:latin typeface="Lato Light"/>
              </a:rPr>
              <a:t> </a:t>
            </a:r>
            <a:r>
              <a:rPr lang="en-ID" sz="2000" dirty="0" err="1">
                <a:latin typeface="Lato Light"/>
              </a:rPr>
              <a:t>pertumbuhan</a:t>
            </a:r>
            <a:r>
              <a:rPr lang="en-ID" sz="2000" dirty="0">
                <a:latin typeface="Lato Light"/>
              </a:rPr>
              <a:t>, </a:t>
            </a:r>
            <a:r>
              <a:rPr lang="en-ID" sz="2000" dirty="0" err="1">
                <a:latin typeface="Lato Light"/>
              </a:rPr>
              <a:t>perkembangan</a:t>
            </a:r>
            <a:r>
              <a:rPr lang="en-ID" sz="2000" dirty="0">
                <a:latin typeface="Lato Light"/>
              </a:rPr>
              <a:t>, dan </a:t>
            </a:r>
            <a:r>
              <a:rPr lang="en-ID" sz="2000" dirty="0" err="1">
                <a:latin typeface="Lato Light"/>
              </a:rPr>
              <a:t>mengganti</a:t>
            </a:r>
            <a:r>
              <a:rPr lang="en-ID" sz="2000" dirty="0">
                <a:latin typeface="Lato Light"/>
              </a:rPr>
              <a:t> </a:t>
            </a:r>
            <a:r>
              <a:rPr lang="en-ID" sz="2000" dirty="0" err="1">
                <a:latin typeface="Lato Light"/>
              </a:rPr>
              <a:t>sel</a:t>
            </a:r>
            <a:r>
              <a:rPr lang="en-ID" sz="2000" dirty="0">
                <a:latin typeface="Lato Light"/>
              </a:rPr>
              <a:t> – </a:t>
            </a:r>
            <a:r>
              <a:rPr lang="en-ID" sz="2000" dirty="0" err="1">
                <a:latin typeface="Lato Light"/>
              </a:rPr>
              <a:t>sel</a:t>
            </a:r>
            <a:r>
              <a:rPr lang="en-ID" sz="2000" dirty="0">
                <a:latin typeface="Lato Light"/>
              </a:rPr>
              <a:t> </a:t>
            </a:r>
            <a:r>
              <a:rPr lang="en-ID" sz="2000" dirty="0" err="1">
                <a:latin typeface="Lato Light"/>
              </a:rPr>
              <a:t>tubuh</a:t>
            </a:r>
            <a:r>
              <a:rPr lang="en-ID" sz="2000" dirty="0">
                <a:latin typeface="Lato Light"/>
              </a:rPr>
              <a:t> yang </a:t>
            </a:r>
            <a:r>
              <a:rPr lang="en-ID" sz="2000" dirty="0" err="1">
                <a:latin typeface="Lato Light"/>
              </a:rPr>
              <a:t>rusak</a:t>
            </a:r>
            <a:r>
              <a:rPr lang="en-ID" sz="2000" dirty="0">
                <a:latin typeface="Lato Light"/>
              </a:rPr>
              <a:t> </a:t>
            </a:r>
            <a:r>
              <a:rPr lang="en-ID" sz="2000" dirty="0" err="1">
                <a:latin typeface="Lato Light"/>
              </a:rPr>
              <a:t>termasuk</a:t>
            </a:r>
            <a:r>
              <a:rPr lang="en-ID" sz="2000" dirty="0">
                <a:latin typeface="Lato Light"/>
              </a:rPr>
              <a:t> </a:t>
            </a:r>
            <a:r>
              <a:rPr lang="en-ID" sz="2000" dirty="0" err="1">
                <a:latin typeface="Lato Light"/>
              </a:rPr>
              <a:t>sel</a:t>
            </a:r>
            <a:r>
              <a:rPr lang="en-ID" sz="2000" dirty="0">
                <a:latin typeface="Lato Light"/>
              </a:rPr>
              <a:t> </a:t>
            </a:r>
            <a:r>
              <a:rPr lang="en-ID" sz="2000" dirty="0" err="1">
                <a:latin typeface="Lato Light"/>
              </a:rPr>
              <a:t>tulang</a:t>
            </a:r>
            <a:r>
              <a:rPr lang="en-ID" sz="2000" dirty="0">
                <a:latin typeface="Lato Light"/>
              </a:rPr>
              <a:t>, </a:t>
            </a:r>
            <a:r>
              <a:rPr lang="en-ID" sz="2000" dirty="0" err="1">
                <a:latin typeface="Lato Light"/>
              </a:rPr>
              <a:t>kulit</a:t>
            </a:r>
            <a:r>
              <a:rPr lang="en-ID" sz="2000" dirty="0">
                <a:latin typeface="Lato Light"/>
              </a:rPr>
              <a:t>, dan hormone. Protein </a:t>
            </a:r>
            <a:r>
              <a:rPr lang="en-ID" sz="2000" dirty="0" err="1">
                <a:latin typeface="Lato Light"/>
              </a:rPr>
              <a:t>dibagi</a:t>
            </a:r>
            <a:r>
              <a:rPr lang="en-ID" sz="2000" dirty="0">
                <a:latin typeface="Lato Light"/>
              </a:rPr>
              <a:t> </a:t>
            </a:r>
            <a:r>
              <a:rPr lang="en-ID" sz="2000" dirty="0" err="1">
                <a:latin typeface="Lato Light"/>
              </a:rPr>
              <a:t>menjadi</a:t>
            </a:r>
            <a:r>
              <a:rPr lang="en-ID" sz="2000" dirty="0">
                <a:latin typeface="Lato Light"/>
              </a:rPr>
              <a:t> </a:t>
            </a:r>
            <a:r>
              <a:rPr lang="en-ID" sz="2000" dirty="0" err="1">
                <a:latin typeface="Lato Light"/>
              </a:rPr>
              <a:t>dua</a:t>
            </a:r>
            <a:r>
              <a:rPr lang="en-ID" sz="2000" dirty="0">
                <a:latin typeface="Lato Light"/>
              </a:rPr>
              <a:t> </a:t>
            </a:r>
            <a:r>
              <a:rPr lang="en-ID" sz="2000" dirty="0" err="1">
                <a:latin typeface="Lato Light"/>
              </a:rPr>
              <a:t>jenis</a:t>
            </a:r>
            <a:r>
              <a:rPr lang="en-ID" sz="2000" dirty="0">
                <a:latin typeface="Lato Light"/>
              </a:rPr>
              <a:t>, </a:t>
            </a:r>
            <a:r>
              <a:rPr lang="en-ID" sz="2000" dirty="0" err="1">
                <a:latin typeface="Lato Light"/>
              </a:rPr>
              <a:t>nabati</a:t>
            </a:r>
            <a:r>
              <a:rPr lang="en-ID" sz="2000" dirty="0">
                <a:latin typeface="Lato Light"/>
              </a:rPr>
              <a:t> dan </a:t>
            </a:r>
            <a:r>
              <a:rPr lang="en-ID" sz="2000" dirty="0" err="1">
                <a:latin typeface="Lato Light"/>
              </a:rPr>
              <a:t>hewani</a:t>
            </a:r>
            <a:r>
              <a:rPr lang="en-ID" sz="2000" dirty="0">
                <a:latin typeface="Lato Light"/>
              </a:rPr>
              <a:t>. </a:t>
            </a:r>
            <a:endParaRPr lang="en-ID" sz="2000" dirty="0"/>
          </a:p>
        </p:txBody>
      </p:sp>
      <p:graphicFrame>
        <p:nvGraphicFramePr>
          <p:cNvPr id="13" name="Content Placeholder 12">
            <a:extLst>
              <a:ext uri="{FF2B5EF4-FFF2-40B4-BE49-F238E27FC236}">
                <a16:creationId xmlns:a16="http://schemas.microsoft.com/office/drawing/2014/main" id="{A4234C00-B5E8-451D-B7AA-94D32268D0B3}"/>
              </a:ext>
            </a:extLst>
          </p:cNvPr>
          <p:cNvGraphicFramePr>
            <a:graphicFrameLocks noGrp="1"/>
          </p:cNvGraphicFramePr>
          <p:nvPr>
            <p:ph idx="1"/>
            <p:extLst>
              <p:ext uri="{D42A27DB-BD31-4B8C-83A1-F6EECF244321}">
                <p14:modId xmlns:p14="http://schemas.microsoft.com/office/powerpoint/2010/main" val="1001459208"/>
              </p:ext>
            </p:extLst>
          </p:nvPr>
        </p:nvGraphicFramePr>
        <p:xfrm>
          <a:off x="79774" y="2489982"/>
          <a:ext cx="12112225" cy="3552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82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3" name="Title 2">
            <a:extLst>
              <a:ext uri="{FF2B5EF4-FFF2-40B4-BE49-F238E27FC236}">
                <a16:creationId xmlns:a16="http://schemas.microsoft.com/office/drawing/2014/main" id="{8F97E2DB-457A-4C10-9C89-7E605D623D07}"/>
              </a:ext>
            </a:extLst>
          </p:cNvPr>
          <p:cNvSpPr>
            <a:spLocks noGrp="1"/>
          </p:cNvSpPr>
          <p:nvPr>
            <p:ph type="title"/>
          </p:nvPr>
        </p:nvSpPr>
        <p:spPr/>
        <p:txBody>
          <a:bodyPr>
            <a:normAutofit/>
          </a:bodyPr>
          <a:lstStyle/>
          <a:p>
            <a:pPr algn="ctr"/>
            <a:r>
              <a:rPr lang="en-ID" sz="4800" b="1" dirty="0"/>
              <a:t>Lemak </a:t>
            </a:r>
          </a:p>
        </p:txBody>
      </p:sp>
      <p:sp>
        <p:nvSpPr>
          <p:cNvPr id="7" name="Text Placeholder 6">
            <a:extLst>
              <a:ext uri="{FF2B5EF4-FFF2-40B4-BE49-F238E27FC236}">
                <a16:creationId xmlns:a16="http://schemas.microsoft.com/office/drawing/2014/main" id="{C3FD1A8F-C60D-4951-8CD5-C862C982B5A1}"/>
              </a:ext>
            </a:extLst>
          </p:cNvPr>
          <p:cNvSpPr>
            <a:spLocks noGrp="1"/>
          </p:cNvSpPr>
          <p:nvPr>
            <p:ph type="body" sz="half" idx="2"/>
          </p:nvPr>
        </p:nvSpPr>
        <p:spPr>
          <a:xfrm>
            <a:off x="604912" y="2057400"/>
            <a:ext cx="4909624" cy="3811588"/>
          </a:xfrm>
          <a:ln>
            <a:solidFill>
              <a:schemeClr val="bg1"/>
            </a:solidFill>
          </a:ln>
        </p:spPr>
        <p:style>
          <a:lnRef idx="2">
            <a:schemeClr val="accent3"/>
          </a:lnRef>
          <a:fillRef idx="1">
            <a:schemeClr val="lt1"/>
          </a:fillRef>
          <a:effectRef idx="0">
            <a:schemeClr val="accent3"/>
          </a:effectRef>
          <a:fontRef idx="minor">
            <a:schemeClr val="dk1"/>
          </a:fontRef>
        </p:style>
        <p:txBody>
          <a:bodyPr>
            <a:normAutofit/>
          </a:bodyPr>
          <a:lstStyle/>
          <a:p>
            <a:pPr algn="just"/>
            <a:r>
              <a:rPr lang="en-ID" sz="1800" dirty="0">
                <a:latin typeface="Lato Light"/>
              </a:rPr>
              <a:t>Lemak </a:t>
            </a:r>
            <a:r>
              <a:rPr lang="en-ID" sz="1800" dirty="0" err="1">
                <a:latin typeface="Lato Light"/>
              </a:rPr>
              <a:t>merupakan</a:t>
            </a:r>
            <a:r>
              <a:rPr lang="en-ID" sz="1800" dirty="0">
                <a:latin typeface="Lato Light"/>
              </a:rPr>
              <a:t> </a:t>
            </a:r>
            <a:r>
              <a:rPr lang="en-ID" sz="1800" dirty="0" err="1">
                <a:latin typeface="Lato Light"/>
              </a:rPr>
              <a:t>sumber</a:t>
            </a:r>
            <a:r>
              <a:rPr lang="en-ID" sz="1800" dirty="0">
                <a:latin typeface="Lato Light"/>
              </a:rPr>
              <a:t> </a:t>
            </a:r>
            <a:r>
              <a:rPr lang="en-ID" sz="1800" dirty="0" err="1">
                <a:latin typeface="Lato Light"/>
              </a:rPr>
              <a:t>tenaga</a:t>
            </a:r>
            <a:r>
              <a:rPr lang="en-ID" sz="1800" dirty="0">
                <a:latin typeface="Lato Light"/>
              </a:rPr>
              <a:t> </a:t>
            </a:r>
            <a:r>
              <a:rPr lang="en-ID" sz="1800" dirty="0" err="1">
                <a:latin typeface="Lato Light"/>
              </a:rPr>
              <a:t>selain</a:t>
            </a:r>
            <a:r>
              <a:rPr lang="en-ID" sz="1800" dirty="0">
                <a:latin typeface="Lato Light"/>
              </a:rPr>
              <a:t> </a:t>
            </a:r>
            <a:r>
              <a:rPr lang="en-ID" sz="1800" dirty="0" err="1">
                <a:latin typeface="Lato Light"/>
              </a:rPr>
              <a:t>karbohidrat</a:t>
            </a:r>
            <a:r>
              <a:rPr lang="en-ID" sz="1800" dirty="0">
                <a:latin typeface="Lato Light"/>
              </a:rPr>
              <a:t>, Lemak </a:t>
            </a:r>
            <a:r>
              <a:rPr lang="en-ID" sz="1800" dirty="0" err="1">
                <a:latin typeface="Lato Light"/>
              </a:rPr>
              <a:t>berfungsi</a:t>
            </a:r>
            <a:r>
              <a:rPr lang="en-ID" sz="1800" dirty="0">
                <a:latin typeface="Lato Light"/>
              </a:rPr>
              <a:t> </a:t>
            </a:r>
            <a:r>
              <a:rPr lang="en-ID" sz="1800" dirty="0" err="1">
                <a:latin typeface="Lato Light"/>
              </a:rPr>
              <a:t>sebagai</a:t>
            </a:r>
            <a:r>
              <a:rPr lang="en-ID" sz="1800" dirty="0">
                <a:latin typeface="Lato Light"/>
              </a:rPr>
              <a:t> </a:t>
            </a:r>
            <a:r>
              <a:rPr lang="en-ID" sz="1800" dirty="0" err="1">
                <a:latin typeface="Lato Light"/>
              </a:rPr>
              <a:t>cadangan</a:t>
            </a:r>
            <a:r>
              <a:rPr lang="en-ID" sz="1800" dirty="0">
                <a:latin typeface="Lato Light"/>
              </a:rPr>
              <a:t> </a:t>
            </a:r>
            <a:r>
              <a:rPr lang="en-ID" sz="1800" dirty="0" err="1">
                <a:latin typeface="Lato Light"/>
              </a:rPr>
              <a:t>makanan</a:t>
            </a:r>
            <a:r>
              <a:rPr lang="en-ID" sz="1800" dirty="0">
                <a:latin typeface="Lato Light"/>
              </a:rPr>
              <a:t>. </a:t>
            </a:r>
            <a:r>
              <a:rPr lang="en-ID" sz="1800" dirty="0" err="1">
                <a:latin typeface="Lato Light"/>
              </a:rPr>
              <a:t>Jika</a:t>
            </a:r>
            <a:r>
              <a:rPr lang="en-ID" sz="1800" dirty="0">
                <a:latin typeface="Lato Light"/>
              </a:rPr>
              <a:t> </a:t>
            </a:r>
            <a:r>
              <a:rPr lang="en-ID" sz="1800" dirty="0" err="1">
                <a:latin typeface="Lato Light"/>
              </a:rPr>
              <a:t>persediaan</a:t>
            </a:r>
            <a:r>
              <a:rPr lang="en-ID" sz="1800" dirty="0">
                <a:latin typeface="Lato Light"/>
              </a:rPr>
              <a:t> </a:t>
            </a:r>
            <a:r>
              <a:rPr lang="en-ID" sz="1800" dirty="0" err="1">
                <a:latin typeface="Lato Light"/>
              </a:rPr>
              <a:t>karbohidrat</a:t>
            </a:r>
            <a:r>
              <a:rPr lang="en-ID" sz="1800" dirty="0">
                <a:latin typeface="Lato Light"/>
              </a:rPr>
              <a:t> </a:t>
            </a:r>
            <a:r>
              <a:rPr lang="en-ID" sz="1800" dirty="0" err="1">
                <a:latin typeface="Lato Light"/>
              </a:rPr>
              <a:t>habis</a:t>
            </a:r>
            <a:r>
              <a:rPr lang="en-ID" sz="1800" dirty="0">
                <a:latin typeface="Lato Light"/>
              </a:rPr>
              <a:t> di </a:t>
            </a:r>
            <a:r>
              <a:rPr lang="en-ID" sz="1800" dirty="0" err="1">
                <a:latin typeface="Lato Light"/>
              </a:rPr>
              <a:t>dalam</a:t>
            </a:r>
            <a:r>
              <a:rPr lang="en-ID" sz="1800" dirty="0">
                <a:latin typeface="Lato Light"/>
              </a:rPr>
              <a:t> </a:t>
            </a:r>
            <a:r>
              <a:rPr lang="en-ID" sz="1800" dirty="0" err="1">
                <a:latin typeface="Lato Light"/>
              </a:rPr>
              <a:t>tubuh</a:t>
            </a:r>
            <a:r>
              <a:rPr lang="en-ID" sz="1800" dirty="0">
                <a:latin typeface="Lato Light"/>
              </a:rPr>
              <a:t>, lemak </a:t>
            </a:r>
            <a:r>
              <a:rPr lang="en-ID" sz="1800" dirty="0" err="1">
                <a:latin typeface="Lato Light"/>
              </a:rPr>
              <a:t>digunakan</a:t>
            </a:r>
            <a:r>
              <a:rPr lang="en-ID" sz="1800" dirty="0">
                <a:latin typeface="Lato Light"/>
              </a:rPr>
              <a:t> </a:t>
            </a:r>
            <a:r>
              <a:rPr lang="en-ID" sz="1800" dirty="0" err="1">
                <a:latin typeface="Lato Light"/>
              </a:rPr>
              <a:t>sebagai</a:t>
            </a:r>
            <a:r>
              <a:rPr lang="en-ID" sz="1800" dirty="0">
                <a:latin typeface="Lato Light"/>
              </a:rPr>
              <a:t> </a:t>
            </a:r>
            <a:r>
              <a:rPr lang="en-ID" sz="1800" dirty="0" err="1">
                <a:latin typeface="Lato Light"/>
              </a:rPr>
              <a:t>penggantinya</a:t>
            </a:r>
            <a:r>
              <a:rPr lang="en-ID" sz="1800" dirty="0">
                <a:latin typeface="Lato Light"/>
              </a:rPr>
              <a:t>. Lemak </a:t>
            </a:r>
            <a:r>
              <a:rPr lang="en-ID" sz="1800" dirty="0" err="1">
                <a:latin typeface="Lato Light"/>
              </a:rPr>
              <a:t>adalah</a:t>
            </a:r>
            <a:r>
              <a:rPr lang="en-ID" sz="1800" dirty="0">
                <a:latin typeface="Lato Light"/>
              </a:rPr>
              <a:t> </a:t>
            </a:r>
            <a:r>
              <a:rPr lang="en-ID" sz="1800" dirty="0" err="1">
                <a:latin typeface="Lato Light"/>
              </a:rPr>
              <a:t>zat</a:t>
            </a:r>
            <a:r>
              <a:rPr lang="en-ID" sz="1800" dirty="0">
                <a:latin typeface="Lato Light"/>
              </a:rPr>
              <a:t> yang </a:t>
            </a:r>
            <a:r>
              <a:rPr lang="en-ID" sz="1800" dirty="0" err="1">
                <a:latin typeface="Lato Light"/>
              </a:rPr>
              <a:t>mengandung</a:t>
            </a:r>
            <a:r>
              <a:rPr lang="en-ID" sz="1800" dirty="0">
                <a:latin typeface="Lato Light"/>
              </a:rPr>
              <a:t> </a:t>
            </a:r>
            <a:r>
              <a:rPr lang="en-ID" sz="1800" dirty="0" err="1">
                <a:latin typeface="Lato Light"/>
              </a:rPr>
              <a:t>minyak</a:t>
            </a:r>
            <a:r>
              <a:rPr lang="en-ID" sz="1800" dirty="0">
                <a:latin typeface="Lato Light"/>
              </a:rPr>
              <a:t> dan </a:t>
            </a:r>
            <a:r>
              <a:rPr lang="en-ID" sz="1800" dirty="0" err="1">
                <a:latin typeface="Lato Light"/>
              </a:rPr>
              <a:t>melekat</a:t>
            </a:r>
            <a:r>
              <a:rPr lang="en-ID" sz="1800" dirty="0">
                <a:latin typeface="Lato Light"/>
              </a:rPr>
              <a:t> pada </a:t>
            </a:r>
            <a:r>
              <a:rPr lang="en-ID" sz="1800" dirty="0" err="1">
                <a:latin typeface="Lato Light"/>
              </a:rPr>
              <a:t>daging</a:t>
            </a:r>
            <a:r>
              <a:rPr lang="en-ID" sz="1800" dirty="0">
                <a:latin typeface="Lato Light"/>
              </a:rPr>
              <a:t>. Lemak </a:t>
            </a:r>
            <a:r>
              <a:rPr lang="en-ID" sz="1800" dirty="0" err="1">
                <a:latin typeface="Lato Light"/>
              </a:rPr>
              <a:t>menghasilkan</a:t>
            </a:r>
            <a:r>
              <a:rPr lang="en-ID" sz="1800" dirty="0">
                <a:latin typeface="Lato Light"/>
              </a:rPr>
              <a:t> energy </a:t>
            </a:r>
            <a:r>
              <a:rPr lang="en-ID" sz="1800" dirty="0" err="1">
                <a:latin typeface="Lato Light"/>
              </a:rPr>
              <a:t>sebanyak</a:t>
            </a:r>
            <a:r>
              <a:rPr lang="en-ID" sz="1800" dirty="0">
                <a:latin typeface="Lato Light"/>
              </a:rPr>
              <a:t> 9 </a:t>
            </a:r>
            <a:r>
              <a:rPr lang="en-ID" sz="1800" dirty="0" err="1">
                <a:latin typeface="Lato Light"/>
              </a:rPr>
              <a:t>kalori</a:t>
            </a:r>
            <a:r>
              <a:rPr lang="en-ID" sz="1800" dirty="0">
                <a:latin typeface="Lato Light"/>
              </a:rPr>
              <a:t>, </a:t>
            </a:r>
            <a:r>
              <a:rPr lang="en-ID" sz="1800" dirty="0" err="1">
                <a:latin typeface="Lato Light"/>
              </a:rPr>
              <a:t>dua</a:t>
            </a:r>
            <a:r>
              <a:rPr lang="en-ID" sz="1800" dirty="0">
                <a:latin typeface="Lato Light"/>
              </a:rPr>
              <a:t> kali </a:t>
            </a:r>
            <a:r>
              <a:rPr lang="en-ID" sz="1800" dirty="0" err="1">
                <a:latin typeface="Lato Light"/>
              </a:rPr>
              <a:t>lebih</a:t>
            </a:r>
            <a:r>
              <a:rPr lang="en-ID" sz="1800" dirty="0">
                <a:latin typeface="Lato Light"/>
              </a:rPr>
              <a:t> </a:t>
            </a:r>
            <a:r>
              <a:rPr lang="en-ID" sz="1800" dirty="0" err="1">
                <a:latin typeface="Lato Light"/>
              </a:rPr>
              <a:t>banyak</a:t>
            </a:r>
            <a:r>
              <a:rPr lang="en-ID" sz="1800" dirty="0">
                <a:latin typeface="Lato Light"/>
              </a:rPr>
              <a:t> </a:t>
            </a:r>
            <a:r>
              <a:rPr lang="en-ID" sz="1800" dirty="0" err="1">
                <a:latin typeface="Lato Light"/>
              </a:rPr>
              <a:t>daripada</a:t>
            </a:r>
            <a:r>
              <a:rPr lang="en-ID" sz="1800" dirty="0">
                <a:latin typeface="Lato Light"/>
              </a:rPr>
              <a:t> </a:t>
            </a:r>
            <a:r>
              <a:rPr lang="en-ID" sz="1800" dirty="0" err="1">
                <a:latin typeface="Lato Light"/>
              </a:rPr>
              <a:t>karbohidrat</a:t>
            </a:r>
            <a:r>
              <a:rPr lang="en-ID" sz="1800" dirty="0">
                <a:latin typeface="Lato Light"/>
              </a:rPr>
              <a:t> dan protein, </a:t>
            </a:r>
            <a:r>
              <a:rPr lang="en-ID" sz="1800" dirty="0" err="1">
                <a:latin typeface="Lato Light"/>
              </a:rPr>
              <a:t>Selain</a:t>
            </a:r>
            <a:r>
              <a:rPr lang="en-ID" sz="1800" dirty="0">
                <a:latin typeface="Lato Light"/>
              </a:rPr>
              <a:t> </a:t>
            </a:r>
            <a:r>
              <a:rPr lang="en-ID" sz="1800" dirty="0" err="1">
                <a:latin typeface="Lato Light"/>
              </a:rPr>
              <a:t>sebagai</a:t>
            </a:r>
            <a:r>
              <a:rPr lang="en-ID" sz="1800" dirty="0">
                <a:latin typeface="Lato Light"/>
              </a:rPr>
              <a:t> </a:t>
            </a:r>
            <a:r>
              <a:rPr lang="en-ID" sz="1800" dirty="0" err="1">
                <a:latin typeface="Lato Light"/>
              </a:rPr>
              <a:t>cadangan</a:t>
            </a:r>
            <a:r>
              <a:rPr lang="en-ID" sz="1800" dirty="0">
                <a:latin typeface="Lato Light"/>
              </a:rPr>
              <a:t> energy  lemak juga </a:t>
            </a:r>
            <a:r>
              <a:rPr lang="en-ID" sz="1800" dirty="0" err="1">
                <a:latin typeface="Lato Light"/>
              </a:rPr>
              <a:t>menyalurkan</a:t>
            </a:r>
            <a:r>
              <a:rPr lang="en-ID" sz="1800" dirty="0">
                <a:latin typeface="Lato Light"/>
              </a:rPr>
              <a:t> </a:t>
            </a:r>
            <a:r>
              <a:rPr lang="en-ID" sz="1800" dirty="0" err="1">
                <a:latin typeface="Lato Light"/>
              </a:rPr>
              <a:t>atau</a:t>
            </a:r>
            <a:r>
              <a:rPr lang="en-ID" sz="1800" dirty="0">
                <a:latin typeface="Lato Light"/>
              </a:rPr>
              <a:t> </a:t>
            </a:r>
            <a:r>
              <a:rPr lang="en-ID" sz="1800" dirty="0" err="1">
                <a:latin typeface="Lato Light"/>
              </a:rPr>
              <a:t>melarutkan</a:t>
            </a:r>
            <a:r>
              <a:rPr lang="en-ID" sz="1800" dirty="0">
                <a:latin typeface="Lato Light"/>
              </a:rPr>
              <a:t> vitamin A, D, E, dan K.</a:t>
            </a:r>
            <a:endParaRPr lang="en-ID" sz="1800" dirty="0"/>
          </a:p>
          <a:p>
            <a:pPr algn="just"/>
            <a:endParaRPr lang="en-ID" sz="1800" dirty="0"/>
          </a:p>
        </p:txBody>
      </p:sp>
      <p:pic>
        <p:nvPicPr>
          <p:cNvPr id="1026" name="Picture 2" descr="Hasil gambar untuk lemak">
            <a:extLst>
              <a:ext uri="{FF2B5EF4-FFF2-40B4-BE49-F238E27FC236}">
                <a16:creationId xmlns:a16="http://schemas.microsoft.com/office/drawing/2014/main" id="{DE847651-D737-410D-BD9D-8A13450D1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7963" y="2674578"/>
            <a:ext cx="26765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F85A3C8-52DA-47BD-951A-B19F7F1F257C}"/>
              </a:ext>
            </a:extLst>
          </p:cNvPr>
          <p:cNvPicPr>
            <a:picLocks noChangeAspect="1"/>
          </p:cNvPicPr>
          <p:nvPr/>
        </p:nvPicPr>
        <p:blipFill>
          <a:blip r:embed="rId6"/>
          <a:stretch>
            <a:fillRect/>
          </a:stretch>
        </p:blipFill>
        <p:spPr>
          <a:xfrm>
            <a:off x="6002754" y="1481176"/>
            <a:ext cx="2743200" cy="1666875"/>
          </a:xfrm>
          <a:prstGeom prst="rect">
            <a:avLst/>
          </a:prstGeom>
        </p:spPr>
      </p:pic>
      <p:pic>
        <p:nvPicPr>
          <p:cNvPr id="1028" name="Picture 4" descr="Hasil gambar untuk lemak">
            <a:extLst>
              <a:ext uri="{FF2B5EF4-FFF2-40B4-BE49-F238E27FC236}">
                <a16:creationId xmlns:a16="http://schemas.microsoft.com/office/drawing/2014/main" id="{2FAD945B-C26F-47F4-B508-458D84879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4746" y="4406109"/>
            <a:ext cx="30289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endParaRPr lang="en-US" sz="2400" dirty="0">
              <a:solidFill>
                <a:schemeClr val="tx1"/>
              </a:solidFill>
            </a:endParaRPr>
          </a:p>
          <a:p>
            <a:pPr>
              <a:spcBef>
                <a:spcPts val="0"/>
              </a:spcBef>
              <a:defRPr/>
            </a:pPr>
            <a:endParaRPr lang="en-US" sz="2400" dirty="0">
              <a:solidFill>
                <a:schemeClr val="tx1"/>
              </a:solidFill>
            </a:endParaRPr>
          </a:p>
          <a:p>
            <a:pPr>
              <a:spcBef>
                <a:spcPts val="0"/>
              </a:spcBef>
              <a:defRPr/>
            </a:pPr>
            <a:r>
              <a:rPr lang="en-US" sz="2400" dirty="0">
                <a:solidFill>
                  <a:schemeClr val="tx1"/>
                </a:solidFill>
              </a:rPr>
              <a:t> </a:t>
            </a:r>
          </a:p>
          <a:p>
            <a:pPr>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3" name="Title 2">
            <a:extLst>
              <a:ext uri="{FF2B5EF4-FFF2-40B4-BE49-F238E27FC236}">
                <a16:creationId xmlns:a16="http://schemas.microsoft.com/office/drawing/2014/main" id="{8F97E2DB-457A-4C10-9C89-7E605D623D07}"/>
              </a:ext>
            </a:extLst>
          </p:cNvPr>
          <p:cNvSpPr>
            <a:spLocks noGrp="1"/>
          </p:cNvSpPr>
          <p:nvPr>
            <p:ph type="title"/>
          </p:nvPr>
        </p:nvSpPr>
        <p:spPr/>
        <p:txBody>
          <a:bodyPr>
            <a:normAutofit/>
          </a:bodyPr>
          <a:lstStyle/>
          <a:p>
            <a:pPr algn="ctr"/>
            <a:r>
              <a:rPr lang="en-ID" sz="4800" b="1" dirty="0"/>
              <a:t> </a:t>
            </a:r>
          </a:p>
        </p:txBody>
      </p:sp>
      <p:sp>
        <p:nvSpPr>
          <p:cNvPr id="11" name="Text Placeholder 10">
            <a:extLst>
              <a:ext uri="{FF2B5EF4-FFF2-40B4-BE49-F238E27FC236}">
                <a16:creationId xmlns:a16="http://schemas.microsoft.com/office/drawing/2014/main" id="{E14A33D0-2CC3-4559-9D5F-8BF9DDB5CC5A}"/>
              </a:ext>
            </a:extLst>
          </p:cNvPr>
          <p:cNvSpPr>
            <a:spLocks noGrp="1"/>
          </p:cNvSpPr>
          <p:nvPr>
            <p:ph type="body" idx="1"/>
          </p:nvPr>
        </p:nvSpPr>
        <p:spPr>
          <a:xfrm>
            <a:off x="203994" y="802529"/>
            <a:ext cx="5157787" cy="823912"/>
          </a:xfrm>
        </p:spPr>
        <p:txBody>
          <a:bodyPr>
            <a:normAutofit fontScale="92500" lnSpcReduction="10000"/>
          </a:bodyPr>
          <a:lstStyle/>
          <a:p>
            <a:pPr algn="ctr"/>
            <a:r>
              <a:rPr lang="en-ID" sz="6000" dirty="0"/>
              <a:t>Vitamin </a:t>
            </a:r>
          </a:p>
        </p:txBody>
      </p:sp>
      <p:sp>
        <p:nvSpPr>
          <p:cNvPr id="12" name="Content Placeholder 11">
            <a:extLst>
              <a:ext uri="{FF2B5EF4-FFF2-40B4-BE49-F238E27FC236}">
                <a16:creationId xmlns:a16="http://schemas.microsoft.com/office/drawing/2014/main" id="{2CC7567D-776C-42C9-8B06-A3C2CD40F6F3}"/>
              </a:ext>
            </a:extLst>
          </p:cNvPr>
          <p:cNvSpPr>
            <a:spLocks noGrp="1"/>
          </p:cNvSpPr>
          <p:nvPr>
            <p:ph sz="half" idx="2"/>
          </p:nvPr>
        </p:nvSpPr>
        <p:spPr>
          <a:xfrm>
            <a:off x="257576" y="1496197"/>
            <a:ext cx="5157787" cy="2878855"/>
          </a:xfrm>
          <a:solidFill>
            <a:schemeClr val="accent6">
              <a:lumMod val="40000"/>
              <a:lumOff val="60000"/>
            </a:schemeClr>
          </a:solidFill>
        </p:spPr>
        <p:txBody>
          <a:bodyPr>
            <a:normAutofit lnSpcReduction="10000"/>
          </a:bodyPr>
          <a:lstStyle/>
          <a:p>
            <a:pPr marL="0" indent="0" algn="ctr">
              <a:buNone/>
            </a:pPr>
            <a:r>
              <a:rPr lang="en-ID" sz="1600" dirty="0">
                <a:latin typeface="Lato Light"/>
              </a:rPr>
              <a:t>Vitamin </a:t>
            </a:r>
            <a:r>
              <a:rPr lang="en-ID" sz="1600" dirty="0" err="1">
                <a:latin typeface="Lato Light"/>
              </a:rPr>
              <a:t>adalah</a:t>
            </a:r>
            <a:r>
              <a:rPr lang="en-ID" sz="1600" dirty="0">
                <a:latin typeface="Lato Light"/>
              </a:rPr>
              <a:t> </a:t>
            </a:r>
            <a:r>
              <a:rPr lang="en-ID" sz="1600" dirty="0" err="1">
                <a:latin typeface="Lato Light"/>
              </a:rPr>
              <a:t>zat</a:t>
            </a:r>
            <a:r>
              <a:rPr lang="en-ID" sz="1600" dirty="0">
                <a:latin typeface="Lato Light"/>
              </a:rPr>
              <a:t> yang </a:t>
            </a:r>
            <a:r>
              <a:rPr lang="en-ID" sz="1600" dirty="0" err="1">
                <a:latin typeface="Lato Light"/>
              </a:rPr>
              <a:t>sangat</a:t>
            </a:r>
            <a:r>
              <a:rPr lang="en-ID" sz="1600" dirty="0">
                <a:latin typeface="Lato Light"/>
              </a:rPr>
              <a:t> </a:t>
            </a:r>
            <a:r>
              <a:rPr lang="en-ID" sz="1600" dirty="0" err="1">
                <a:latin typeface="Lato Light"/>
              </a:rPr>
              <a:t>penting</a:t>
            </a:r>
            <a:r>
              <a:rPr lang="en-ID" sz="1600" dirty="0">
                <a:latin typeface="Lato Light"/>
              </a:rPr>
              <a:t> </a:t>
            </a:r>
            <a:r>
              <a:rPr lang="en-ID" sz="1600" dirty="0" err="1">
                <a:latin typeface="Lato Light"/>
              </a:rPr>
              <a:t>bagu</a:t>
            </a:r>
            <a:r>
              <a:rPr lang="en-ID" sz="1600" dirty="0">
                <a:latin typeface="Lato Light"/>
              </a:rPr>
              <a:t> </a:t>
            </a:r>
            <a:r>
              <a:rPr lang="en-ID" sz="1600" dirty="0" err="1">
                <a:latin typeface="Lato Light"/>
              </a:rPr>
              <a:t>tubuh</a:t>
            </a:r>
            <a:r>
              <a:rPr lang="en-ID" sz="1600" dirty="0">
                <a:latin typeface="Lato Light"/>
              </a:rPr>
              <a:t>. Vitamin </a:t>
            </a:r>
            <a:r>
              <a:rPr lang="en-ID" sz="1600" dirty="0" err="1">
                <a:latin typeface="Lato Light"/>
              </a:rPr>
              <a:t>berfungsi</a:t>
            </a:r>
            <a:r>
              <a:rPr lang="en-ID" sz="1600" dirty="0">
                <a:latin typeface="Lato Light"/>
              </a:rPr>
              <a:t> </a:t>
            </a:r>
            <a:r>
              <a:rPr lang="en-ID" sz="1600" dirty="0" err="1">
                <a:latin typeface="Lato Light"/>
              </a:rPr>
              <a:t>sebagai</a:t>
            </a:r>
            <a:r>
              <a:rPr lang="en-ID" sz="1600" dirty="0">
                <a:latin typeface="Lato Light"/>
              </a:rPr>
              <a:t> </a:t>
            </a:r>
            <a:r>
              <a:rPr lang="en-ID" sz="1600" dirty="0" err="1">
                <a:latin typeface="Lato Light"/>
              </a:rPr>
              <a:t>zat</a:t>
            </a:r>
            <a:r>
              <a:rPr lang="en-ID" sz="1600" dirty="0">
                <a:latin typeface="Lato Light"/>
              </a:rPr>
              <a:t> </a:t>
            </a:r>
            <a:r>
              <a:rPr lang="en-ID" sz="1600" dirty="0" err="1">
                <a:latin typeface="Lato Light"/>
              </a:rPr>
              <a:t>pengatur</a:t>
            </a:r>
            <a:r>
              <a:rPr lang="en-ID" sz="1600" dirty="0">
                <a:latin typeface="Lato Light"/>
              </a:rPr>
              <a:t> dan </a:t>
            </a:r>
            <a:r>
              <a:rPr lang="en-ID" sz="1600" dirty="0" err="1">
                <a:latin typeface="Lato Light"/>
              </a:rPr>
              <a:t>pelindung</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dari</a:t>
            </a:r>
            <a:r>
              <a:rPr lang="en-ID" sz="1600" dirty="0">
                <a:latin typeface="Lato Light"/>
              </a:rPr>
              <a:t> </a:t>
            </a:r>
            <a:r>
              <a:rPr lang="en-ID" sz="1600" dirty="0" err="1">
                <a:latin typeface="Lato Light"/>
              </a:rPr>
              <a:t>berbagai</a:t>
            </a:r>
            <a:r>
              <a:rPr lang="en-ID" sz="1600" dirty="0">
                <a:latin typeface="Lato Light"/>
              </a:rPr>
              <a:t> </a:t>
            </a:r>
            <a:r>
              <a:rPr lang="en-ID" sz="1600" dirty="0" err="1">
                <a:latin typeface="Lato Light"/>
              </a:rPr>
              <a:t>penyakit</a:t>
            </a:r>
            <a:r>
              <a:rPr lang="en-ID" sz="1600" dirty="0">
                <a:latin typeface="Lato Light"/>
              </a:rPr>
              <a:t>. </a:t>
            </a:r>
            <a:r>
              <a:rPr lang="en-ID" sz="1600" dirty="0" err="1">
                <a:latin typeface="Lato Light"/>
              </a:rPr>
              <a:t>Bila</a:t>
            </a:r>
            <a:r>
              <a:rPr lang="en-ID" sz="1600" dirty="0">
                <a:latin typeface="Lato Light"/>
              </a:rPr>
              <a:t> </a:t>
            </a:r>
            <a:r>
              <a:rPr lang="en-ID" sz="1600" dirty="0" err="1">
                <a:latin typeface="Lato Light"/>
              </a:rPr>
              <a:t>kita</a:t>
            </a:r>
            <a:r>
              <a:rPr lang="en-ID" sz="1600" dirty="0">
                <a:latin typeface="Lato Light"/>
              </a:rPr>
              <a:t> </a:t>
            </a:r>
            <a:r>
              <a:rPr lang="en-ID" sz="1600" dirty="0" err="1">
                <a:latin typeface="Lato Light"/>
              </a:rPr>
              <a:t>kekurangan</a:t>
            </a:r>
            <a:r>
              <a:rPr lang="en-ID" sz="1600" dirty="0">
                <a:latin typeface="Lato Light"/>
              </a:rPr>
              <a:t> Vitamin </a:t>
            </a:r>
            <a:r>
              <a:rPr lang="en-ID" sz="1600" dirty="0" err="1">
                <a:latin typeface="Lato Light"/>
              </a:rPr>
              <a:t>akan</a:t>
            </a:r>
            <a:r>
              <a:rPr lang="en-ID" sz="1600" dirty="0">
                <a:latin typeface="Lato Light"/>
              </a:rPr>
              <a:t> </a:t>
            </a:r>
            <a:r>
              <a:rPr lang="en-ID" sz="1600" dirty="0" err="1">
                <a:latin typeface="Lato Light"/>
              </a:rPr>
              <a:t>menderita</a:t>
            </a:r>
            <a:r>
              <a:rPr lang="en-ID" sz="1600" dirty="0">
                <a:latin typeface="Lato Light"/>
              </a:rPr>
              <a:t> </a:t>
            </a:r>
            <a:r>
              <a:rPr lang="en-ID" sz="1600" i="1" dirty="0">
                <a:latin typeface="Lato Light"/>
              </a:rPr>
              <a:t>Avitaminosis </a:t>
            </a:r>
            <a:r>
              <a:rPr lang="en-ID" sz="1600" dirty="0">
                <a:latin typeface="Lato Light"/>
              </a:rPr>
              <a:t>( </a:t>
            </a:r>
            <a:r>
              <a:rPr lang="en-ID" sz="1600" dirty="0" err="1">
                <a:latin typeface="Lato Light"/>
              </a:rPr>
              <a:t>menyebabkan</a:t>
            </a:r>
            <a:r>
              <a:rPr lang="en-ID" sz="1600" dirty="0">
                <a:latin typeface="Lato Light"/>
              </a:rPr>
              <a:t> </a:t>
            </a:r>
            <a:r>
              <a:rPr lang="en-ID" sz="1600" dirty="0" err="1">
                <a:latin typeface="Lato Light"/>
              </a:rPr>
              <a:t>ganguan</a:t>
            </a:r>
            <a:r>
              <a:rPr lang="en-ID" sz="1600" dirty="0">
                <a:latin typeface="Lato Light"/>
              </a:rPr>
              <a:t> </a:t>
            </a:r>
            <a:r>
              <a:rPr lang="en-ID" sz="1600" dirty="0" err="1">
                <a:latin typeface="Lato Light"/>
              </a:rPr>
              <a:t>metabolisme</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Jika</a:t>
            </a:r>
            <a:r>
              <a:rPr lang="en-ID" sz="1600" dirty="0">
                <a:latin typeface="Lato Light"/>
              </a:rPr>
              <a:t> </a:t>
            </a:r>
            <a:r>
              <a:rPr lang="en-ID" sz="1600" dirty="0" err="1">
                <a:latin typeface="Lato Light"/>
              </a:rPr>
              <a:t>kelebihan</a:t>
            </a:r>
            <a:r>
              <a:rPr lang="en-ID" sz="1600" dirty="0">
                <a:latin typeface="Lato Light"/>
              </a:rPr>
              <a:t> vitamin </a:t>
            </a:r>
            <a:r>
              <a:rPr lang="en-ID" sz="1600" dirty="0" err="1">
                <a:latin typeface="Lato Light"/>
              </a:rPr>
              <a:t>akan</a:t>
            </a:r>
            <a:r>
              <a:rPr lang="en-ID" sz="1600" dirty="0">
                <a:latin typeface="Lato Light"/>
              </a:rPr>
              <a:t> </a:t>
            </a:r>
            <a:r>
              <a:rPr lang="en-ID" sz="1600" dirty="0" err="1">
                <a:latin typeface="Lato Light"/>
              </a:rPr>
              <a:t>menyebabkan</a:t>
            </a:r>
            <a:r>
              <a:rPr lang="en-ID" sz="1600" dirty="0">
                <a:latin typeface="Lato Light"/>
              </a:rPr>
              <a:t> </a:t>
            </a:r>
            <a:r>
              <a:rPr lang="en-ID" sz="1600" i="1" dirty="0" err="1">
                <a:latin typeface="Lato Light"/>
              </a:rPr>
              <a:t>Hipertaminosis</a:t>
            </a:r>
            <a:r>
              <a:rPr lang="en-ID" sz="1600" i="1" dirty="0">
                <a:latin typeface="Lato Light"/>
              </a:rPr>
              <a:t>. </a:t>
            </a:r>
            <a:r>
              <a:rPr lang="en-ID" sz="1600" dirty="0">
                <a:latin typeface="Lato Light"/>
              </a:rPr>
              <a:t>Ada 6 </a:t>
            </a:r>
            <a:r>
              <a:rPr lang="en-ID" sz="1600" dirty="0" err="1">
                <a:latin typeface="Lato Light"/>
              </a:rPr>
              <a:t>jenis</a:t>
            </a:r>
            <a:r>
              <a:rPr lang="en-ID" sz="1600" dirty="0">
                <a:latin typeface="Lato Light"/>
              </a:rPr>
              <a:t> Vitamin </a:t>
            </a:r>
            <a:r>
              <a:rPr lang="en-ID" sz="1600" dirty="0" err="1">
                <a:latin typeface="Lato Light"/>
              </a:rPr>
              <a:t>yaitu</a:t>
            </a:r>
            <a:r>
              <a:rPr lang="en-ID" sz="1600" dirty="0">
                <a:latin typeface="Lato Light"/>
              </a:rPr>
              <a:t> Vitamin A, B, C, D, E dan K. Vitamin </a:t>
            </a:r>
            <a:r>
              <a:rPr lang="en-ID" sz="1600" dirty="0" err="1">
                <a:latin typeface="Lato Light"/>
              </a:rPr>
              <a:t>dapat</a:t>
            </a:r>
            <a:r>
              <a:rPr lang="en-ID" sz="1600" dirty="0">
                <a:latin typeface="Lato Light"/>
              </a:rPr>
              <a:t> </a:t>
            </a:r>
            <a:r>
              <a:rPr lang="en-ID" sz="1600" dirty="0" err="1">
                <a:latin typeface="Lato Light"/>
              </a:rPr>
              <a:t>kita</a:t>
            </a:r>
            <a:r>
              <a:rPr lang="en-ID" sz="1600" dirty="0">
                <a:latin typeface="Lato Light"/>
              </a:rPr>
              <a:t> </a:t>
            </a:r>
            <a:r>
              <a:rPr lang="en-ID" sz="1600" dirty="0" err="1">
                <a:latin typeface="Lato Light"/>
              </a:rPr>
              <a:t>peroleh</a:t>
            </a:r>
            <a:r>
              <a:rPr lang="en-ID" sz="1600" dirty="0">
                <a:latin typeface="Lato Light"/>
              </a:rPr>
              <a:t> </a:t>
            </a:r>
            <a:r>
              <a:rPr lang="en-ID" sz="1600" dirty="0" err="1">
                <a:latin typeface="Lato Light"/>
              </a:rPr>
              <a:t>dari</a:t>
            </a:r>
            <a:r>
              <a:rPr lang="en-ID" sz="1600" dirty="0">
                <a:latin typeface="Lato Light"/>
              </a:rPr>
              <a:t> </a:t>
            </a:r>
            <a:r>
              <a:rPr lang="en-ID" sz="1600" dirty="0" err="1">
                <a:latin typeface="Lato Light"/>
              </a:rPr>
              <a:t>sayuran</a:t>
            </a:r>
            <a:r>
              <a:rPr lang="en-ID" sz="1600" dirty="0">
                <a:latin typeface="Lato Light"/>
              </a:rPr>
              <a:t> dan </a:t>
            </a:r>
            <a:r>
              <a:rPr lang="en-ID" sz="1600" dirty="0" err="1">
                <a:latin typeface="Lato Light"/>
              </a:rPr>
              <a:t>buah-buahan</a:t>
            </a:r>
            <a:r>
              <a:rPr lang="en-ID" sz="1600" dirty="0">
                <a:latin typeface="Lato Light"/>
              </a:rPr>
              <a:t>. Vitamin </a:t>
            </a:r>
            <a:r>
              <a:rPr lang="en-ID" sz="1600" dirty="0" err="1">
                <a:latin typeface="Lato Light"/>
              </a:rPr>
              <a:t>dibagi</a:t>
            </a:r>
            <a:r>
              <a:rPr lang="en-ID" sz="1600" dirty="0">
                <a:latin typeface="Lato Light"/>
              </a:rPr>
              <a:t> </a:t>
            </a:r>
            <a:r>
              <a:rPr lang="en-ID" sz="1600" dirty="0" err="1">
                <a:latin typeface="Lato Light"/>
              </a:rPr>
              <a:t>menjadi</a:t>
            </a:r>
            <a:r>
              <a:rPr lang="en-ID" sz="1600" dirty="0">
                <a:latin typeface="Lato Light"/>
              </a:rPr>
              <a:t> 2 </a:t>
            </a:r>
            <a:r>
              <a:rPr lang="en-ID" sz="1600" dirty="0" err="1">
                <a:latin typeface="Lato Light"/>
              </a:rPr>
              <a:t>macam</a:t>
            </a:r>
            <a:r>
              <a:rPr lang="en-ID" sz="1600" dirty="0">
                <a:latin typeface="Lato Light"/>
              </a:rPr>
              <a:t> </a:t>
            </a:r>
            <a:r>
              <a:rPr lang="en-ID" sz="1600" dirty="0" err="1">
                <a:latin typeface="Lato Light"/>
              </a:rPr>
              <a:t>yaitu</a:t>
            </a:r>
            <a:r>
              <a:rPr lang="en-ID" sz="1600" dirty="0">
                <a:latin typeface="Lato Light"/>
              </a:rPr>
              <a:t> Vitamin yang </a:t>
            </a:r>
            <a:r>
              <a:rPr lang="en-ID" sz="1600" dirty="0" err="1">
                <a:latin typeface="Lato Light"/>
              </a:rPr>
              <a:t>larut</a:t>
            </a:r>
            <a:r>
              <a:rPr lang="en-ID" sz="1600" dirty="0">
                <a:latin typeface="Lato Light"/>
              </a:rPr>
              <a:t> </a:t>
            </a:r>
            <a:r>
              <a:rPr lang="en-ID" sz="1600" dirty="0" err="1">
                <a:latin typeface="Lato Light"/>
              </a:rPr>
              <a:t>dalam</a:t>
            </a:r>
            <a:r>
              <a:rPr lang="en-ID" sz="1600" dirty="0">
                <a:latin typeface="Lato Light"/>
              </a:rPr>
              <a:t> air (Vitamin B dan C) dan vitamin yang </a:t>
            </a:r>
            <a:r>
              <a:rPr lang="en-ID" sz="1600" dirty="0" err="1">
                <a:latin typeface="Lato Light"/>
              </a:rPr>
              <a:t>larut</a:t>
            </a:r>
            <a:r>
              <a:rPr lang="en-ID" sz="1600" dirty="0">
                <a:latin typeface="Lato Light"/>
              </a:rPr>
              <a:t> </a:t>
            </a:r>
            <a:r>
              <a:rPr lang="en-ID" sz="1600" dirty="0" err="1">
                <a:latin typeface="Lato Light"/>
              </a:rPr>
              <a:t>dalam</a:t>
            </a:r>
            <a:r>
              <a:rPr lang="en-ID" sz="1600" dirty="0">
                <a:latin typeface="Lato Light"/>
              </a:rPr>
              <a:t> lemak (Vitamin A,D,E, dan K). Vitamin yang </a:t>
            </a:r>
            <a:r>
              <a:rPr lang="en-ID" sz="1600" dirty="0" err="1">
                <a:latin typeface="Lato Light"/>
              </a:rPr>
              <a:t>larut</a:t>
            </a:r>
            <a:r>
              <a:rPr lang="en-ID" sz="1600" dirty="0">
                <a:latin typeface="Lato Light"/>
              </a:rPr>
              <a:t> </a:t>
            </a:r>
            <a:r>
              <a:rPr lang="en-ID" sz="1600" dirty="0" err="1">
                <a:latin typeface="Lato Light"/>
              </a:rPr>
              <a:t>dalam</a:t>
            </a:r>
            <a:r>
              <a:rPr lang="en-ID" sz="1600" dirty="0">
                <a:latin typeface="Lato Light"/>
              </a:rPr>
              <a:t> lemak( A,D, E dan K ) </a:t>
            </a:r>
            <a:r>
              <a:rPr lang="en-ID" sz="1600" dirty="0" err="1">
                <a:latin typeface="Lato Light"/>
              </a:rPr>
              <a:t>dapat</a:t>
            </a:r>
            <a:r>
              <a:rPr lang="en-ID" sz="1600" dirty="0">
                <a:latin typeface="Lato Light"/>
              </a:rPr>
              <a:t> di </a:t>
            </a:r>
            <a:r>
              <a:rPr lang="en-ID" sz="1600" dirty="0" err="1">
                <a:latin typeface="Lato Light"/>
              </a:rPr>
              <a:t>simpan</a:t>
            </a:r>
            <a:r>
              <a:rPr lang="en-ID" sz="1600" dirty="0">
                <a:latin typeface="Lato Light"/>
              </a:rPr>
              <a:t> </a:t>
            </a:r>
            <a:r>
              <a:rPr lang="en-ID" sz="1600" dirty="0" err="1">
                <a:latin typeface="Lato Light"/>
              </a:rPr>
              <a:t>dalan</a:t>
            </a:r>
            <a:r>
              <a:rPr lang="en-ID" sz="1600" dirty="0">
                <a:latin typeface="Lato Light"/>
              </a:rPr>
              <a:t> </a:t>
            </a:r>
            <a:r>
              <a:rPr lang="en-ID" sz="1600" dirty="0" err="1">
                <a:latin typeface="Lato Light"/>
              </a:rPr>
              <a:t>tubuh</a:t>
            </a:r>
            <a:r>
              <a:rPr lang="en-ID" sz="1600" dirty="0">
                <a:latin typeface="Lato Light"/>
              </a:rPr>
              <a:t>. Dan </a:t>
            </a:r>
            <a:r>
              <a:rPr lang="en-ID" sz="1600" dirty="0" err="1">
                <a:latin typeface="Lato Light"/>
              </a:rPr>
              <a:t>bisa</a:t>
            </a:r>
            <a:r>
              <a:rPr lang="en-ID" sz="1600" dirty="0">
                <a:latin typeface="Lato Light"/>
              </a:rPr>
              <a:t> </a:t>
            </a:r>
            <a:r>
              <a:rPr lang="en-ID" sz="1600" dirty="0" err="1">
                <a:latin typeface="Lato Light"/>
              </a:rPr>
              <a:t>berfungsi</a:t>
            </a:r>
            <a:r>
              <a:rPr lang="en-ID" sz="1600" dirty="0">
                <a:latin typeface="Lato Light"/>
              </a:rPr>
              <a:t> </a:t>
            </a:r>
            <a:r>
              <a:rPr lang="en-ID" sz="1600" dirty="0" err="1">
                <a:latin typeface="Lato Light"/>
              </a:rPr>
              <a:t>sebagai</a:t>
            </a:r>
            <a:r>
              <a:rPr lang="en-ID" sz="1600" dirty="0">
                <a:latin typeface="Lato Light"/>
              </a:rPr>
              <a:t> </a:t>
            </a:r>
            <a:r>
              <a:rPr lang="en-ID" sz="1600" dirty="0" err="1">
                <a:latin typeface="Lato Light"/>
              </a:rPr>
              <a:t>cadangan</a:t>
            </a:r>
            <a:r>
              <a:rPr lang="en-ID" sz="1600" dirty="0">
                <a:latin typeface="Lato Light"/>
              </a:rPr>
              <a:t> </a:t>
            </a:r>
            <a:r>
              <a:rPr lang="en-ID" sz="1600" dirty="0" err="1">
                <a:latin typeface="Lato Light"/>
              </a:rPr>
              <a:t>makanan</a:t>
            </a:r>
            <a:r>
              <a:rPr lang="en-ID" sz="1600" dirty="0">
                <a:latin typeface="Lato Light"/>
              </a:rPr>
              <a:t>.</a:t>
            </a:r>
            <a:endParaRPr lang="en-ID" sz="1600" dirty="0"/>
          </a:p>
          <a:p>
            <a:pPr marL="0" indent="0" algn="ctr">
              <a:buNone/>
            </a:pPr>
            <a:endParaRPr lang="en-ID" sz="1600" dirty="0"/>
          </a:p>
        </p:txBody>
      </p:sp>
      <p:sp>
        <p:nvSpPr>
          <p:cNvPr id="13" name="Text Placeholder 12">
            <a:extLst>
              <a:ext uri="{FF2B5EF4-FFF2-40B4-BE49-F238E27FC236}">
                <a16:creationId xmlns:a16="http://schemas.microsoft.com/office/drawing/2014/main" id="{124385F0-213A-4FDB-A804-C023DA2BAF4C}"/>
              </a:ext>
            </a:extLst>
          </p:cNvPr>
          <p:cNvSpPr>
            <a:spLocks noGrp="1"/>
          </p:cNvSpPr>
          <p:nvPr>
            <p:ph type="body" sz="quarter" idx="3"/>
          </p:nvPr>
        </p:nvSpPr>
        <p:spPr>
          <a:xfrm>
            <a:off x="5837253" y="866776"/>
            <a:ext cx="5183188" cy="823912"/>
          </a:xfrm>
        </p:spPr>
        <p:txBody>
          <a:bodyPr>
            <a:noAutofit/>
          </a:bodyPr>
          <a:lstStyle/>
          <a:p>
            <a:pPr algn="ctr"/>
            <a:r>
              <a:rPr lang="en-ID" sz="5600" dirty="0"/>
              <a:t>Mineral </a:t>
            </a:r>
          </a:p>
        </p:txBody>
      </p:sp>
      <p:sp>
        <p:nvSpPr>
          <p:cNvPr id="15" name="Content Placeholder 14">
            <a:extLst>
              <a:ext uri="{FF2B5EF4-FFF2-40B4-BE49-F238E27FC236}">
                <a16:creationId xmlns:a16="http://schemas.microsoft.com/office/drawing/2014/main" id="{0EC40275-1917-4EFD-8691-A638F66964C9}"/>
              </a:ext>
            </a:extLst>
          </p:cNvPr>
          <p:cNvSpPr>
            <a:spLocks noGrp="1"/>
          </p:cNvSpPr>
          <p:nvPr>
            <p:ph sz="quarter" idx="4"/>
          </p:nvPr>
        </p:nvSpPr>
        <p:spPr>
          <a:xfrm>
            <a:off x="5929215" y="1496197"/>
            <a:ext cx="5183188" cy="1208796"/>
          </a:xfrm>
          <a:solidFill>
            <a:schemeClr val="accent5">
              <a:lumMod val="40000"/>
              <a:lumOff val="60000"/>
            </a:schemeClr>
          </a:solidFill>
        </p:spPr>
        <p:txBody>
          <a:bodyPr>
            <a:normAutofit lnSpcReduction="10000"/>
          </a:bodyPr>
          <a:lstStyle/>
          <a:p>
            <a:pPr marL="0" indent="0" algn="ctr">
              <a:buNone/>
            </a:pPr>
            <a:r>
              <a:rPr lang="en-ID" sz="1600" dirty="0" err="1">
                <a:latin typeface="Lato Light"/>
              </a:rPr>
              <a:t>Fungsi</a:t>
            </a:r>
            <a:r>
              <a:rPr lang="en-ID" sz="1600" dirty="0">
                <a:latin typeface="Lato Light"/>
              </a:rPr>
              <a:t> mineral </a:t>
            </a:r>
            <a:r>
              <a:rPr lang="en-ID" sz="1600" dirty="0" err="1">
                <a:latin typeface="Lato Light"/>
              </a:rPr>
              <a:t>bagi</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adalah</a:t>
            </a:r>
            <a:r>
              <a:rPr lang="en-ID" sz="1600" dirty="0">
                <a:latin typeface="Lato Light"/>
              </a:rPr>
              <a:t> </a:t>
            </a:r>
            <a:r>
              <a:rPr lang="en-ID" sz="1600" dirty="0" err="1">
                <a:latin typeface="Lato Light"/>
              </a:rPr>
              <a:t>untuk</a:t>
            </a:r>
            <a:r>
              <a:rPr lang="en-ID" sz="1600" dirty="0">
                <a:latin typeface="Lato Light"/>
              </a:rPr>
              <a:t> </a:t>
            </a:r>
            <a:r>
              <a:rPr lang="en-ID" sz="1600" dirty="0" err="1">
                <a:latin typeface="Lato Light"/>
              </a:rPr>
              <a:t>melancarkan</a:t>
            </a:r>
            <a:r>
              <a:rPr lang="en-ID" sz="1600" dirty="0">
                <a:latin typeface="Lato Light"/>
              </a:rPr>
              <a:t> </a:t>
            </a:r>
            <a:r>
              <a:rPr lang="en-ID" sz="1600" dirty="0" err="1">
                <a:latin typeface="Lato Light"/>
              </a:rPr>
              <a:t>semua</a:t>
            </a:r>
            <a:r>
              <a:rPr lang="en-ID" sz="1600" dirty="0">
                <a:latin typeface="Lato Light"/>
              </a:rPr>
              <a:t> proses yang </a:t>
            </a:r>
            <a:r>
              <a:rPr lang="en-ID" sz="1600" dirty="0" err="1">
                <a:latin typeface="Lato Light"/>
              </a:rPr>
              <a:t>terjadi</a:t>
            </a:r>
            <a:r>
              <a:rPr lang="en-ID" sz="1600" dirty="0">
                <a:latin typeface="Lato Light"/>
              </a:rPr>
              <a:t> </a:t>
            </a:r>
            <a:r>
              <a:rPr lang="en-ID" sz="1600" dirty="0" err="1">
                <a:latin typeface="Lato Light"/>
              </a:rPr>
              <a:t>dalam</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Beberapa</a:t>
            </a:r>
            <a:r>
              <a:rPr lang="en-ID" sz="1600" dirty="0">
                <a:latin typeface="Lato Light"/>
              </a:rPr>
              <a:t> </a:t>
            </a:r>
            <a:r>
              <a:rPr lang="en-ID" sz="1600" dirty="0" err="1">
                <a:latin typeface="Lato Light"/>
              </a:rPr>
              <a:t>macam</a:t>
            </a:r>
            <a:r>
              <a:rPr lang="en-ID" sz="1600" dirty="0">
                <a:latin typeface="Lato Light"/>
              </a:rPr>
              <a:t> mineral yang </a:t>
            </a:r>
            <a:r>
              <a:rPr lang="en-ID" sz="1600" dirty="0" err="1">
                <a:latin typeface="Lato Light"/>
              </a:rPr>
              <a:t>dibutuhkan</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diantaranya</a:t>
            </a:r>
            <a:r>
              <a:rPr lang="en-ID" sz="1600" dirty="0">
                <a:latin typeface="Lato Light"/>
              </a:rPr>
              <a:t> : </a:t>
            </a:r>
            <a:r>
              <a:rPr lang="en-ID" sz="1600" dirty="0" err="1">
                <a:latin typeface="Lato Light"/>
              </a:rPr>
              <a:t>kalsium</a:t>
            </a:r>
            <a:r>
              <a:rPr lang="en-ID" sz="1600" dirty="0">
                <a:latin typeface="Lato Light"/>
              </a:rPr>
              <a:t>, </a:t>
            </a:r>
            <a:r>
              <a:rPr lang="en-ID" sz="1600" dirty="0" err="1">
                <a:latin typeface="Lato Light"/>
              </a:rPr>
              <a:t>zat</a:t>
            </a:r>
            <a:r>
              <a:rPr lang="en-ID" sz="1600" dirty="0">
                <a:latin typeface="Lato Light"/>
              </a:rPr>
              <a:t> </a:t>
            </a:r>
            <a:r>
              <a:rPr lang="en-ID" sz="1600" dirty="0" err="1">
                <a:latin typeface="Lato Light"/>
              </a:rPr>
              <a:t>besi</a:t>
            </a:r>
            <a:r>
              <a:rPr lang="en-ID" sz="1600" dirty="0">
                <a:latin typeface="Lato Light"/>
              </a:rPr>
              <a:t>, </a:t>
            </a:r>
            <a:r>
              <a:rPr lang="en-ID" sz="1600" dirty="0" err="1">
                <a:latin typeface="Lato Light"/>
              </a:rPr>
              <a:t>posfor</a:t>
            </a:r>
            <a:r>
              <a:rPr lang="en-ID" sz="1600" dirty="0">
                <a:latin typeface="Lato Light"/>
              </a:rPr>
              <a:t>, </a:t>
            </a:r>
            <a:r>
              <a:rPr lang="en-ID" sz="1600" dirty="0" err="1">
                <a:latin typeface="Lato Light"/>
              </a:rPr>
              <a:t>yodium</a:t>
            </a:r>
            <a:r>
              <a:rPr lang="en-ID" sz="1600" dirty="0">
                <a:latin typeface="Lato Light"/>
              </a:rPr>
              <a:t>, dan Fluor.</a:t>
            </a:r>
            <a:endParaRPr lang="en-ID" sz="1600" dirty="0"/>
          </a:p>
          <a:p>
            <a:pPr marL="0" indent="0" algn="ctr">
              <a:buNone/>
            </a:pPr>
            <a:endParaRPr lang="en-ID" sz="1600" dirty="0"/>
          </a:p>
        </p:txBody>
      </p:sp>
      <p:pic>
        <p:nvPicPr>
          <p:cNvPr id="16" name="Picture 15">
            <a:extLst>
              <a:ext uri="{FF2B5EF4-FFF2-40B4-BE49-F238E27FC236}">
                <a16:creationId xmlns:a16="http://schemas.microsoft.com/office/drawing/2014/main" id="{C79FECEB-1B63-4122-BE0F-1D41BFED5753}"/>
              </a:ext>
            </a:extLst>
          </p:cNvPr>
          <p:cNvPicPr>
            <a:picLocks noChangeAspect="1"/>
          </p:cNvPicPr>
          <p:nvPr/>
        </p:nvPicPr>
        <p:blipFill>
          <a:blip r:embed="rId5"/>
          <a:stretch>
            <a:fillRect/>
          </a:stretch>
        </p:blipFill>
        <p:spPr>
          <a:xfrm>
            <a:off x="257576" y="4424153"/>
            <a:ext cx="2619375" cy="1743075"/>
          </a:xfrm>
          <a:prstGeom prst="rect">
            <a:avLst/>
          </a:prstGeom>
        </p:spPr>
      </p:pic>
      <p:pic>
        <p:nvPicPr>
          <p:cNvPr id="17" name="Picture 16">
            <a:extLst>
              <a:ext uri="{FF2B5EF4-FFF2-40B4-BE49-F238E27FC236}">
                <a16:creationId xmlns:a16="http://schemas.microsoft.com/office/drawing/2014/main" id="{A5E53A09-114E-49CA-9260-0514B1B5A6A8}"/>
              </a:ext>
            </a:extLst>
          </p:cNvPr>
          <p:cNvPicPr>
            <a:picLocks noChangeAspect="1"/>
          </p:cNvPicPr>
          <p:nvPr/>
        </p:nvPicPr>
        <p:blipFill>
          <a:blip r:embed="rId6"/>
          <a:stretch>
            <a:fillRect/>
          </a:stretch>
        </p:blipFill>
        <p:spPr>
          <a:xfrm>
            <a:off x="2909888" y="4448634"/>
            <a:ext cx="2619375" cy="1743075"/>
          </a:xfrm>
          <a:prstGeom prst="rect">
            <a:avLst/>
          </a:prstGeom>
        </p:spPr>
      </p:pic>
      <p:pic>
        <p:nvPicPr>
          <p:cNvPr id="18" name="Picture 17">
            <a:extLst>
              <a:ext uri="{FF2B5EF4-FFF2-40B4-BE49-F238E27FC236}">
                <a16:creationId xmlns:a16="http://schemas.microsoft.com/office/drawing/2014/main" id="{82679A7E-21F8-46E9-B79F-8D61B48C4AA6}"/>
              </a:ext>
            </a:extLst>
          </p:cNvPr>
          <p:cNvPicPr>
            <a:picLocks noChangeAspect="1"/>
          </p:cNvPicPr>
          <p:nvPr/>
        </p:nvPicPr>
        <p:blipFill>
          <a:blip r:embed="rId7"/>
          <a:stretch>
            <a:fillRect/>
          </a:stretch>
        </p:blipFill>
        <p:spPr>
          <a:xfrm>
            <a:off x="5783024" y="2879123"/>
            <a:ext cx="2219325" cy="2066925"/>
          </a:xfrm>
          <a:prstGeom prst="rect">
            <a:avLst/>
          </a:prstGeom>
        </p:spPr>
      </p:pic>
      <p:pic>
        <p:nvPicPr>
          <p:cNvPr id="19" name="Picture 18">
            <a:extLst>
              <a:ext uri="{FF2B5EF4-FFF2-40B4-BE49-F238E27FC236}">
                <a16:creationId xmlns:a16="http://schemas.microsoft.com/office/drawing/2014/main" id="{0770CB53-D630-4254-A284-93F015F8453D}"/>
              </a:ext>
            </a:extLst>
          </p:cNvPr>
          <p:cNvPicPr>
            <a:picLocks noChangeAspect="1"/>
          </p:cNvPicPr>
          <p:nvPr/>
        </p:nvPicPr>
        <p:blipFill>
          <a:blip r:embed="rId8"/>
          <a:stretch>
            <a:fillRect/>
          </a:stretch>
        </p:blipFill>
        <p:spPr>
          <a:xfrm>
            <a:off x="8065754" y="4416655"/>
            <a:ext cx="2762250" cy="1657350"/>
          </a:xfrm>
          <a:prstGeom prst="rect">
            <a:avLst/>
          </a:prstGeom>
        </p:spPr>
      </p:pic>
      <p:pic>
        <p:nvPicPr>
          <p:cNvPr id="20" name="Picture 19">
            <a:extLst>
              <a:ext uri="{FF2B5EF4-FFF2-40B4-BE49-F238E27FC236}">
                <a16:creationId xmlns:a16="http://schemas.microsoft.com/office/drawing/2014/main" id="{88F9F1C9-37FD-467F-ABE5-B4222F86F0A2}"/>
              </a:ext>
            </a:extLst>
          </p:cNvPr>
          <p:cNvPicPr>
            <a:picLocks noChangeAspect="1"/>
          </p:cNvPicPr>
          <p:nvPr/>
        </p:nvPicPr>
        <p:blipFill>
          <a:blip r:embed="rId9"/>
          <a:stretch>
            <a:fillRect/>
          </a:stretch>
        </p:blipFill>
        <p:spPr>
          <a:xfrm>
            <a:off x="8321436" y="2754977"/>
            <a:ext cx="3019425" cy="1514475"/>
          </a:xfrm>
          <a:prstGeom prst="rect">
            <a:avLst/>
          </a:prstGeom>
        </p:spPr>
      </p:pic>
    </p:spTree>
    <p:extLst>
      <p:ext uri="{BB962C8B-B14F-4D97-AF65-F5344CB8AC3E}">
        <p14:creationId xmlns:p14="http://schemas.microsoft.com/office/powerpoint/2010/main" val="239183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endParaRPr lang="en-US" sz="2400" dirty="0">
              <a:solidFill>
                <a:schemeClr val="tx1"/>
              </a:solidFill>
            </a:endParaRPr>
          </a:p>
          <a:p>
            <a:pPr>
              <a:spcBef>
                <a:spcPts val="0"/>
              </a:spcBef>
              <a:defRPr/>
            </a:pPr>
            <a:endParaRPr lang="en-US" sz="2400" dirty="0">
              <a:solidFill>
                <a:schemeClr val="tx1"/>
              </a:solidFill>
            </a:endParaRPr>
          </a:p>
          <a:p>
            <a:pPr>
              <a:spcBef>
                <a:spcPts val="0"/>
              </a:spcBef>
              <a:defRPr/>
            </a:pPr>
            <a:r>
              <a:rPr lang="en-US" sz="2400" dirty="0">
                <a:solidFill>
                  <a:schemeClr val="tx1"/>
                </a:solidFill>
              </a:rPr>
              <a:t> </a:t>
            </a:r>
          </a:p>
          <a:p>
            <a:pPr>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3" name="Title 2">
            <a:extLst>
              <a:ext uri="{FF2B5EF4-FFF2-40B4-BE49-F238E27FC236}">
                <a16:creationId xmlns:a16="http://schemas.microsoft.com/office/drawing/2014/main" id="{8F97E2DB-457A-4C10-9C89-7E605D623D07}"/>
              </a:ext>
            </a:extLst>
          </p:cNvPr>
          <p:cNvSpPr>
            <a:spLocks noGrp="1"/>
          </p:cNvSpPr>
          <p:nvPr>
            <p:ph type="title"/>
          </p:nvPr>
        </p:nvSpPr>
        <p:spPr/>
        <p:txBody>
          <a:bodyPr>
            <a:normAutofit/>
          </a:bodyPr>
          <a:lstStyle/>
          <a:p>
            <a:pPr algn="ctr"/>
            <a:r>
              <a:rPr lang="en-ID" sz="4800" b="1" dirty="0"/>
              <a:t> </a:t>
            </a:r>
          </a:p>
        </p:txBody>
      </p:sp>
      <p:sp>
        <p:nvSpPr>
          <p:cNvPr id="11" name="Text Placeholder 10">
            <a:extLst>
              <a:ext uri="{FF2B5EF4-FFF2-40B4-BE49-F238E27FC236}">
                <a16:creationId xmlns:a16="http://schemas.microsoft.com/office/drawing/2014/main" id="{E14A33D0-2CC3-4559-9D5F-8BF9DDB5CC5A}"/>
              </a:ext>
            </a:extLst>
          </p:cNvPr>
          <p:cNvSpPr>
            <a:spLocks noGrp="1"/>
          </p:cNvSpPr>
          <p:nvPr>
            <p:ph type="body" idx="1"/>
          </p:nvPr>
        </p:nvSpPr>
        <p:spPr>
          <a:xfrm>
            <a:off x="203994" y="802529"/>
            <a:ext cx="5157787" cy="823912"/>
          </a:xfrm>
        </p:spPr>
        <p:txBody>
          <a:bodyPr>
            <a:normAutofit fontScale="92500" lnSpcReduction="10000"/>
          </a:bodyPr>
          <a:lstStyle/>
          <a:p>
            <a:pPr algn="r"/>
            <a:r>
              <a:rPr lang="en-ID" sz="6000" dirty="0" err="1"/>
              <a:t>Serat</a:t>
            </a:r>
            <a:r>
              <a:rPr lang="en-ID" sz="6000" dirty="0"/>
              <a:t>  </a:t>
            </a:r>
          </a:p>
        </p:txBody>
      </p:sp>
      <p:sp>
        <p:nvSpPr>
          <p:cNvPr id="12" name="Content Placeholder 11">
            <a:extLst>
              <a:ext uri="{FF2B5EF4-FFF2-40B4-BE49-F238E27FC236}">
                <a16:creationId xmlns:a16="http://schemas.microsoft.com/office/drawing/2014/main" id="{2CC7567D-776C-42C9-8B06-A3C2CD40F6F3}"/>
              </a:ext>
            </a:extLst>
          </p:cNvPr>
          <p:cNvSpPr>
            <a:spLocks noGrp="1"/>
          </p:cNvSpPr>
          <p:nvPr>
            <p:ph sz="half" idx="2"/>
          </p:nvPr>
        </p:nvSpPr>
        <p:spPr>
          <a:xfrm>
            <a:off x="0" y="1496197"/>
            <a:ext cx="5463938" cy="1216025"/>
          </a:xfrm>
          <a:solidFill>
            <a:schemeClr val="accent6">
              <a:lumMod val="40000"/>
              <a:lumOff val="60000"/>
            </a:schemeClr>
          </a:solidFill>
        </p:spPr>
        <p:txBody>
          <a:bodyPr>
            <a:normAutofit/>
          </a:bodyPr>
          <a:lstStyle/>
          <a:p>
            <a:pPr marL="0" indent="0" algn="ctr">
              <a:buNone/>
            </a:pPr>
            <a:r>
              <a:rPr lang="en-ID" sz="1600" dirty="0" err="1">
                <a:latin typeface="Lato Light"/>
              </a:rPr>
              <a:t>Serat</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membantu</a:t>
            </a:r>
            <a:r>
              <a:rPr lang="en-ID" sz="1600" dirty="0">
                <a:latin typeface="Lato Light"/>
              </a:rPr>
              <a:t> </a:t>
            </a:r>
            <a:r>
              <a:rPr lang="en-ID" sz="1600" dirty="0" err="1">
                <a:latin typeface="Lato Light"/>
              </a:rPr>
              <a:t>penyerapan</a:t>
            </a:r>
            <a:r>
              <a:rPr lang="en-ID" sz="1600" dirty="0">
                <a:latin typeface="Lato Light"/>
              </a:rPr>
              <a:t> air di </a:t>
            </a:r>
            <a:r>
              <a:rPr lang="en-ID" sz="1600" dirty="0" err="1">
                <a:latin typeface="Lato Light"/>
              </a:rPr>
              <a:t>usus</a:t>
            </a:r>
            <a:r>
              <a:rPr lang="en-ID" sz="1600" dirty="0">
                <a:latin typeface="Lato Light"/>
              </a:rPr>
              <a:t> </a:t>
            </a:r>
            <a:r>
              <a:rPr lang="en-ID" sz="1600" dirty="0" err="1">
                <a:latin typeface="Lato Light"/>
              </a:rPr>
              <a:t>besar</a:t>
            </a:r>
            <a:r>
              <a:rPr lang="en-ID" sz="1600" dirty="0">
                <a:latin typeface="Lato Light"/>
              </a:rPr>
              <a:t>. </a:t>
            </a:r>
            <a:r>
              <a:rPr lang="en-ID" sz="1600" dirty="0" err="1">
                <a:latin typeface="Lato Light"/>
              </a:rPr>
              <a:t>Jika</a:t>
            </a:r>
            <a:r>
              <a:rPr lang="en-ID" sz="1600" dirty="0">
                <a:latin typeface="Lato Light"/>
              </a:rPr>
              <a:t> </a:t>
            </a:r>
            <a:r>
              <a:rPr lang="en-ID" sz="1600" dirty="0" err="1">
                <a:latin typeface="Lato Light"/>
              </a:rPr>
              <a:t>kadar</a:t>
            </a:r>
            <a:r>
              <a:rPr lang="en-ID" sz="1600" dirty="0">
                <a:latin typeface="Lato Light"/>
              </a:rPr>
              <a:t> </a:t>
            </a:r>
            <a:r>
              <a:rPr lang="en-ID" sz="1600" dirty="0" err="1">
                <a:latin typeface="Lato Light"/>
              </a:rPr>
              <a:t>serat</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berkurang</a:t>
            </a:r>
            <a:r>
              <a:rPr lang="en-ID" sz="1600" dirty="0">
                <a:latin typeface="Lato Light"/>
              </a:rPr>
              <a:t> </a:t>
            </a:r>
            <a:r>
              <a:rPr lang="en-ID" sz="1600" dirty="0" err="1">
                <a:latin typeface="Lato Light"/>
              </a:rPr>
              <a:t>sisa</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kurang</a:t>
            </a:r>
            <a:r>
              <a:rPr lang="en-ID" sz="1600" dirty="0">
                <a:latin typeface="Lato Light"/>
              </a:rPr>
              <a:t> </a:t>
            </a:r>
            <a:r>
              <a:rPr lang="en-ID" sz="1600" dirty="0" err="1">
                <a:latin typeface="Lato Light"/>
              </a:rPr>
              <a:t>menyerap</a:t>
            </a:r>
            <a:r>
              <a:rPr lang="en-ID" sz="1600" dirty="0">
                <a:latin typeface="Lato Light"/>
              </a:rPr>
              <a:t> air </a:t>
            </a:r>
            <a:r>
              <a:rPr lang="en-ID" sz="1600" dirty="0" err="1">
                <a:latin typeface="Lato Light"/>
              </a:rPr>
              <a:t>sehingga</a:t>
            </a:r>
            <a:r>
              <a:rPr lang="en-ID" sz="1600" dirty="0">
                <a:latin typeface="Lato Light"/>
              </a:rPr>
              <a:t> </a:t>
            </a:r>
            <a:r>
              <a:rPr lang="en-ID" sz="1600" dirty="0" err="1">
                <a:latin typeface="Lato Light"/>
              </a:rPr>
              <a:t>menjadi</a:t>
            </a:r>
            <a:r>
              <a:rPr lang="en-ID" sz="1600" dirty="0">
                <a:latin typeface="Lato Light"/>
              </a:rPr>
              <a:t> </a:t>
            </a:r>
            <a:r>
              <a:rPr lang="en-ID" sz="1600" dirty="0" err="1">
                <a:latin typeface="Lato Light"/>
              </a:rPr>
              <a:t>padat</a:t>
            </a:r>
            <a:r>
              <a:rPr lang="en-ID" sz="1600" dirty="0">
                <a:latin typeface="Lato Light"/>
              </a:rPr>
              <a:t> dan </a:t>
            </a:r>
            <a:r>
              <a:rPr lang="en-ID" sz="1600" dirty="0" err="1">
                <a:latin typeface="Lato Light"/>
              </a:rPr>
              <a:t>sulit</a:t>
            </a:r>
            <a:r>
              <a:rPr lang="en-ID" sz="1600" dirty="0">
                <a:latin typeface="Lato Light"/>
              </a:rPr>
              <a:t> di </a:t>
            </a:r>
            <a:r>
              <a:rPr lang="en-ID" sz="1600" dirty="0" err="1">
                <a:latin typeface="Lato Light"/>
              </a:rPr>
              <a:t>keluarkan</a:t>
            </a:r>
            <a:r>
              <a:rPr lang="en-ID" sz="1600" dirty="0">
                <a:latin typeface="Lato Light"/>
              </a:rPr>
              <a:t> dan </a:t>
            </a:r>
            <a:r>
              <a:rPr lang="en-ID" sz="1600" dirty="0" err="1">
                <a:latin typeface="Lato Light"/>
              </a:rPr>
              <a:t>mengakibatkan</a:t>
            </a:r>
            <a:r>
              <a:rPr lang="en-ID" sz="1600" dirty="0">
                <a:latin typeface="Lato Light"/>
              </a:rPr>
              <a:t> </a:t>
            </a:r>
            <a:r>
              <a:rPr lang="en-ID" sz="1600" dirty="0" err="1">
                <a:latin typeface="Lato Light"/>
              </a:rPr>
              <a:t>sembelit</a:t>
            </a:r>
            <a:r>
              <a:rPr lang="en-ID" sz="1600" dirty="0">
                <a:latin typeface="Lato Light"/>
              </a:rPr>
              <a:t>. </a:t>
            </a:r>
            <a:r>
              <a:rPr lang="en-ID" sz="1600" dirty="0" err="1">
                <a:latin typeface="Lato Light"/>
              </a:rPr>
              <a:t>Contoh</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berserat</a:t>
            </a:r>
            <a:r>
              <a:rPr lang="en-ID" sz="1600" dirty="0">
                <a:latin typeface="Lato Light"/>
              </a:rPr>
              <a:t> </a:t>
            </a:r>
            <a:r>
              <a:rPr lang="en-ID" sz="1600" dirty="0" err="1">
                <a:latin typeface="Lato Light"/>
              </a:rPr>
              <a:t>yaitu</a:t>
            </a:r>
            <a:r>
              <a:rPr lang="en-ID" sz="1600" dirty="0">
                <a:latin typeface="Lato Light"/>
              </a:rPr>
              <a:t> </a:t>
            </a:r>
            <a:r>
              <a:rPr lang="en-ID" sz="1600" dirty="0" err="1">
                <a:latin typeface="Lato Light"/>
              </a:rPr>
              <a:t>sayur</a:t>
            </a:r>
            <a:r>
              <a:rPr lang="en-ID" sz="1600" dirty="0">
                <a:latin typeface="Lato Light"/>
              </a:rPr>
              <a:t> – </a:t>
            </a:r>
            <a:r>
              <a:rPr lang="en-ID" sz="1600" dirty="0" err="1">
                <a:latin typeface="Lato Light"/>
              </a:rPr>
              <a:t>sayuran</a:t>
            </a:r>
            <a:r>
              <a:rPr lang="en-ID" sz="1600" dirty="0">
                <a:latin typeface="Lato Light"/>
              </a:rPr>
              <a:t> dan </a:t>
            </a:r>
            <a:r>
              <a:rPr lang="en-ID" sz="1600" dirty="0" err="1">
                <a:latin typeface="Lato Light"/>
              </a:rPr>
              <a:t>buah</a:t>
            </a:r>
            <a:r>
              <a:rPr lang="en-ID" sz="1600" dirty="0">
                <a:latin typeface="Lato Light"/>
              </a:rPr>
              <a:t> – </a:t>
            </a:r>
            <a:r>
              <a:rPr lang="en-ID" sz="1600" dirty="0" err="1">
                <a:latin typeface="Lato Light"/>
              </a:rPr>
              <a:t>buahan</a:t>
            </a:r>
            <a:r>
              <a:rPr lang="en-ID" sz="1600" dirty="0">
                <a:latin typeface="Lato Light"/>
              </a:rPr>
              <a:t>.</a:t>
            </a:r>
            <a:endParaRPr lang="en-ID" sz="1600" dirty="0"/>
          </a:p>
          <a:p>
            <a:pPr marL="0" indent="0" algn="ctr">
              <a:buNone/>
            </a:pPr>
            <a:endParaRPr lang="en-ID" sz="1600" dirty="0"/>
          </a:p>
        </p:txBody>
      </p:sp>
      <p:sp>
        <p:nvSpPr>
          <p:cNvPr id="13" name="Text Placeholder 12">
            <a:extLst>
              <a:ext uri="{FF2B5EF4-FFF2-40B4-BE49-F238E27FC236}">
                <a16:creationId xmlns:a16="http://schemas.microsoft.com/office/drawing/2014/main" id="{124385F0-213A-4FDB-A804-C023DA2BAF4C}"/>
              </a:ext>
            </a:extLst>
          </p:cNvPr>
          <p:cNvSpPr>
            <a:spLocks noGrp="1"/>
          </p:cNvSpPr>
          <p:nvPr>
            <p:ph type="body" sz="quarter" idx="3"/>
          </p:nvPr>
        </p:nvSpPr>
        <p:spPr>
          <a:xfrm>
            <a:off x="6520058" y="3623053"/>
            <a:ext cx="5183188" cy="823912"/>
          </a:xfrm>
        </p:spPr>
        <p:txBody>
          <a:bodyPr>
            <a:noAutofit/>
          </a:bodyPr>
          <a:lstStyle/>
          <a:p>
            <a:r>
              <a:rPr lang="en-ID" sz="5600" dirty="0"/>
              <a:t>Air </a:t>
            </a:r>
          </a:p>
        </p:txBody>
      </p:sp>
      <p:sp>
        <p:nvSpPr>
          <p:cNvPr id="15" name="Content Placeholder 14">
            <a:extLst>
              <a:ext uri="{FF2B5EF4-FFF2-40B4-BE49-F238E27FC236}">
                <a16:creationId xmlns:a16="http://schemas.microsoft.com/office/drawing/2014/main" id="{0EC40275-1917-4EFD-8691-A638F66964C9}"/>
              </a:ext>
            </a:extLst>
          </p:cNvPr>
          <p:cNvSpPr>
            <a:spLocks noGrp="1"/>
          </p:cNvSpPr>
          <p:nvPr>
            <p:ph sz="quarter" idx="4"/>
          </p:nvPr>
        </p:nvSpPr>
        <p:spPr>
          <a:xfrm>
            <a:off x="6096001" y="4346918"/>
            <a:ext cx="6016224" cy="1695108"/>
          </a:xfrm>
          <a:solidFill>
            <a:schemeClr val="accent5">
              <a:lumMod val="40000"/>
              <a:lumOff val="60000"/>
            </a:schemeClr>
          </a:solidFill>
        </p:spPr>
        <p:txBody>
          <a:bodyPr>
            <a:normAutofit/>
          </a:bodyPr>
          <a:lstStyle/>
          <a:p>
            <a:pPr marL="0" indent="0" algn="ctr">
              <a:buNone/>
            </a:pPr>
            <a:r>
              <a:rPr lang="en-ID" sz="1600" dirty="0">
                <a:latin typeface="Lato Light"/>
              </a:rPr>
              <a:t>Air </a:t>
            </a:r>
            <a:r>
              <a:rPr lang="en-ID" sz="1600" dirty="0" err="1">
                <a:latin typeface="Lato Light"/>
              </a:rPr>
              <a:t>adalah</a:t>
            </a:r>
            <a:r>
              <a:rPr lang="en-ID" sz="1600" dirty="0">
                <a:latin typeface="Lato Light"/>
              </a:rPr>
              <a:t> </a:t>
            </a:r>
            <a:r>
              <a:rPr lang="en-ID" sz="1600" dirty="0" err="1">
                <a:latin typeface="Lato Light"/>
              </a:rPr>
              <a:t>zat</a:t>
            </a:r>
            <a:r>
              <a:rPr lang="en-ID" sz="1600" dirty="0">
                <a:latin typeface="Lato Light"/>
              </a:rPr>
              <a:t> yang </a:t>
            </a:r>
            <a:r>
              <a:rPr lang="en-ID" sz="1600" dirty="0" err="1">
                <a:latin typeface="Lato Light"/>
              </a:rPr>
              <a:t>memegang</a:t>
            </a:r>
            <a:r>
              <a:rPr lang="en-ID" sz="1600" dirty="0">
                <a:latin typeface="Lato Light"/>
              </a:rPr>
              <a:t> </a:t>
            </a:r>
            <a:r>
              <a:rPr lang="en-ID" sz="1600" dirty="0" err="1">
                <a:latin typeface="Lato Light"/>
              </a:rPr>
              <a:t>peranan</a:t>
            </a:r>
            <a:r>
              <a:rPr lang="en-ID" sz="1600" dirty="0">
                <a:latin typeface="Lato Light"/>
              </a:rPr>
              <a:t> </a:t>
            </a:r>
            <a:r>
              <a:rPr lang="en-ID" sz="1600" dirty="0" err="1">
                <a:latin typeface="Lato Light"/>
              </a:rPr>
              <a:t>penting</a:t>
            </a:r>
            <a:r>
              <a:rPr lang="en-ID" sz="1600" dirty="0">
                <a:latin typeface="Lato Light"/>
              </a:rPr>
              <a:t>. 75% </a:t>
            </a:r>
            <a:r>
              <a:rPr lang="en-ID" sz="1600" dirty="0" err="1">
                <a:latin typeface="Lato Light"/>
              </a:rPr>
              <a:t>dari</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manusia</a:t>
            </a:r>
            <a:r>
              <a:rPr lang="en-ID" sz="1600" dirty="0">
                <a:latin typeface="Lato Light"/>
              </a:rPr>
              <a:t> </a:t>
            </a:r>
            <a:r>
              <a:rPr lang="en-ID" sz="1600" dirty="0" err="1">
                <a:latin typeface="Lato Light"/>
              </a:rPr>
              <a:t>terdiri</a:t>
            </a:r>
            <a:r>
              <a:rPr lang="en-ID" sz="1600" dirty="0">
                <a:latin typeface="Lato Light"/>
              </a:rPr>
              <a:t> </a:t>
            </a:r>
            <a:r>
              <a:rPr lang="en-ID" sz="1600" dirty="0" err="1">
                <a:latin typeface="Lato Light"/>
              </a:rPr>
              <a:t>atas</a:t>
            </a:r>
            <a:r>
              <a:rPr lang="en-ID" sz="1600" dirty="0">
                <a:latin typeface="Lato Light"/>
              </a:rPr>
              <a:t> air. Orang </a:t>
            </a:r>
            <a:r>
              <a:rPr lang="en-ID" sz="1600" dirty="0" err="1">
                <a:latin typeface="Lato Light"/>
              </a:rPr>
              <a:t>dewasa</a:t>
            </a:r>
            <a:r>
              <a:rPr lang="en-ID" sz="1600" dirty="0">
                <a:latin typeface="Lato Light"/>
              </a:rPr>
              <a:t> </a:t>
            </a:r>
            <a:r>
              <a:rPr lang="en-ID" sz="1600" dirty="0" err="1">
                <a:latin typeface="Lato Light"/>
              </a:rPr>
              <a:t>membutuhkan</a:t>
            </a:r>
            <a:r>
              <a:rPr lang="en-ID" sz="1600" dirty="0">
                <a:latin typeface="Lato Light"/>
              </a:rPr>
              <a:t> </a:t>
            </a:r>
            <a:r>
              <a:rPr lang="en-ID" sz="1600" dirty="0" err="1">
                <a:latin typeface="Lato Light"/>
              </a:rPr>
              <a:t>kira</a:t>
            </a:r>
            <a:r>
              <a:rPr lang="en-ID" sz="1600" dirty="0">
                <a:latin typeface="Lato Light"/>
              </a:rPr>
              <a:t> – </a:t>
            </a:r>
            <a:r>
              <a:rPr lang="en-ID" sz="1600" dirty="0" err="1">
                <a:latin typeface="Lato Light"/>
              </a:rPr>
              <a:t>kira</a:t>
            </a:r>
            <a:r>
              <a:rPr lang="en-ID" sz="1600" dirty="0">
                <a:latin typeface="Lato Light"/>
              </a:rPr>
              <a:t> 2,5 </a:t>
            </a:r>
            <a:r>
              <a:rPr lang="en-ID" sz="1600" dirty="0" err="1">
                <a:latin typeface="Lato Light"/>
              </a:rPr>
              <a:t>liter</a:t>
            </a:r>
            <a:r>
              <a:rPr lang="en-ID" sz="1600" dirty="0">
                <a:latin typeface="Lato Light"/>
              </a:rPr>
              <a:t> air </a:t>
            </a:r>
            <a:r>
              <a:rPr lang="en-ID" sz="1600" dirty="0" err="1">
                <a:latin typeface="Lato Light"/>
              </a:rPr>
              <a:t>setiap</a:t>
            </a:r>
            <a:r>
              <a:rPr lang="en-ID" sz="1600" dirty="0">
                <a:latin typeface="Lato Light"/>
              </a:rPr>
              <a:t> </a:t>
            </a:r>
            <a:r>
              <a:rPr lang="en-ID" sz="1600" dirty="0" err="1">
                <a:latin typeface="Lato Light"/>
              </a:rPr>
              <a:t>hari</a:t>
            </a:r>
            <a:r>
              <a:rPr lang="en-ID" sz="1600" dirty="0">
                <a:latin typeface="Lato Light"/>
              </a:rPr>
              <a:t>. Di </a:t>
            </a:r>
            <a:r>
              <a:rPr lang="en-ID" sz="1600" dirty="0" err="1">
                <a:latin typeface="Lato Light"/>
              </a:rPr>
              <a:t>dalam</a:t>
            </a:r>
            <a:r>
              <a:rPr lang="en-ID" sz="1600" dirty="0">
                <a:latin typeface="Lato Light"/>
              </a:rPr>
              <a:t> </a:t>
            </a:r>
            <a:r>
              <a:rPr lang="en-ID" sz="1600" dirty="0" err="1">
                <a:latin typeface="Lato Light"/>
              </a:rPr>
              <a:t>tubuh</a:t>
            </a:r>
            <a:r>
              <a:rPr lang="en-ID" sz="1600" dirty="0">
                <a:latin typeface="Lato Light"/>
              </a:rPr>
              <a:t> air </a:t>
            </a:r>
            <a:r>
              <a:rPr lang="en-ID" sz="1600" dirty="0" err="1">
                <a:latin typeface="Lato Light"/>
              </a:rPr>
              <a:t>berfungsi</a:t>
            </a:r>
            <a:r>
              <a:rPr lang="en-ID" sz="1600" dirty="0">
                <a:latin typeface="Lato Light"/>
              </a:rPr>
              <a:t> </a:t>
            </a:r>
            <a:r>
              <a:rPr lang="en-ID" sz="1600" dirty="0" err="1">
                <a:latin typeface="Lato Light"/>
              </a:rPr>
              <a:t>untuk</a:t>
            </a:r>
            <a:r>
              <a:rPr lang="en-ID" sz="1600" dirty="0">
                <a:latin typeface="Lato Light"/>
              </a:rPr>
              <a:t>  </a:t>
            </a:r>
            <a:r>
              <a:rPr lang="en-ID" sz="1600" dirty="0" err="1">
                <a:latin typeface="Lato Light"/>
              </a:rPr>
              <a:t>Membantu</a:t>
            </a:r>
            <a:r>
              <a:rPr lang="en-ID" sz="1600" dirty="0">
                <a:latin typeface="Lato Light"/>
              </a:rPr>
              <a:t> </a:t>
            </a:r>
            <a:r>
              <a:rPr lang="en-ID" sz="1600" dirty="0" err="1">
                <a:latin typeface="Lato Light"/>
              </a:rPr>
              <a:t>pencernaan</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Melarutkan</a:t>
            </a:r>
            <a:r>
              <a:rPr lang="en-ID" sz="1600" dirty="0">
                <a:latin typeface="Lato Light"/>
              </a:rPr>
              <a:t> </a:t>
            </a:r>
            <a:r>
              <a:rPr lang="en-ID" sz="1600" dirty="0" err="1">
                <a:latin typeface="Lato Light"/>
              </a:rPr>
              <a:t>zat</a:t>
            </a:r>
            <a:r>
              <a:rPr lang="en-ID" sz="1600" dirty="0">
                <a:latin typeface="Lato Light"/>
              </a:rPr>
              <a:t> – </a:t>
            </a:r>
            <a:r>
              <a:rPr lang="en-ID" sz="1600" dirty="0" err="1">
                <a:latin typeface="Lato Light"/>
              </a:rPr>
              <a:t>zat</a:t>
            </a:r>
            <a:r>
              <a:rPr lang="en-ID" sz="1600" dirty="0">
                <a:latin typeface="Lato Light"/>
              </a:rPr>
              <a:t> </a:t>
            </a:r>
            <a:r>
              <a:rPr lang="en-ID" sz="1600" dirty="0" err="1">
                <a:latin typeface="Lato Light"/>
              </a:rPr>
              <a:t>dalam</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seperti</a:t>
            </a:r>
            <a:r>
              <a:rPr lang="en-ID" sz="1600" dirty="0">
                <a:latin typeface="Lato Light"/>
              </a:rPr>
              <a:t> vitamin B dan C, </a:t>
            </a:r>
            <a:r>
              <a:rPr lang="en-ID" sz="1600" dirty="0" err="1">
                <a:latin typeface="Lato Light"/>
              </a:rPr>
              <a:t>Mengatur</a:t>
            </a:r>
            <a:r>
              <a:rPr lang="en-ID" sz="1600" dirty="0">
                <a:latin typeface="Lato Light"/>
              </a:rPr>
              <a:t> </a:t>
            </a:r>
            <a:r>
              <a:rPr lang="en-ID" sz="1600" dirty="0" err="1">
                <a:latin typeface="Lato Light"/>
              </a:rPr>
              <a:t>suhu</a:t>
            </a:r>
            <a:r>
              <a:rPr lang="en-ID" sz="1600" dirty="0">
                <a:latin typeface="Lato Light"/>
              </a:rPr>
              <a:t> </a:t>
            </a:r>
            <a:r>
              <a:rPr lang="en-ID" sz="1600" dirty="0" err="1">
                <a:latin typeface="Lato Light"/>
              </a:rPr>
              <a:t>tubuh</a:t>
            </a:r>
            <a:r>
              <a:rPr lang="en-ID" sz="1600" dirty="0">
                <a:latin typeface="Lato Light"/>
              </a:rPr>
              <a:t>. </a:t>
            </a:r>
            <a:r>
              <a:rPr lang="en-ID" sz="1600" dirty="0" err="1">
                <a:latin typeface="Lato Light"/>
              </a:rPr>
              <a:t>Apabila</a:t>
            </a:r>
            <a:r>
              <a:rPr lang="en-ID" sz="1600" dirty="0">
                <a:latin typeface="Lato Light"/>
              </a:rPr>
              <a:t> </a:t>
            </a:r>
            <a:r>
              <a:rPr lang="en-ID" sz="1600" dirty="0" err="1">
                <a:latin typeface="Lato Light"/>
              </a:rPr>
              <a:t>kekurangan</a:t>
            </a:r>
            <a:r>
              <a:rPr lang="en-ID" sz="1600" dirty="0">
                <a:latin typeface="Lato Light"/>
              </a:rPr>
              <a:t> air </a:t>
            </a:r>
            <a:r>
              <a:rPr lang="en-ID" sz="1600" dirty="0" err="1">
                <a:latin typeface="Lato Light"/>
              </a:rPr>
              <a:t>tubuh</a:t>
            </a:r>
            <a:r>
              <a:rPr lang="en-ID" sz="1600" dirty="0">
                <a:latin typeface="Lato Light"/>
              </a:rPr>
              <a:t> </a:t>
            </a:r>
            <a:r>
              <a:rPr lang="en-ID" sz="1600" dirty="0" err="1">
                <a:latin typeface="Lato Light"/>
              </a:rPr>
              <a:t>akan</a:t>
            </a:r>
            <a:r>
              <a:rPr lang="en-ID" sz="1600" dirty="0">
                <a:latin typeface="Lato Light"/>
              </a:rPr>
              <a:t> </a:t>
            </a:r>
            <a:r>
              <a:rPr lang="en-ID" sz="1600" dirty="0" err="1">
                <a:latin typeface="Lato Light"/>
              </a:rPr>
              <a:t>lemas</a:t>
            </a:r>
            <a:r>
              <a:rPr lang="en-ID" sz="1600" dirty="0">
                <a:latin typeface="Lato Light"/>
              </a:rPr>
              <a:t>. Air juga </a:t>
            </a:r>
            <a:r>
              <a:rPr lang="en-ID" sz="1600" dirty="0" err="1">
                <a:latin typeface="Lato Light"/>
              </a:rPr>
              <a:t>dapat</a:t>
            </a:r>
            <a:r>
              <a:rPr lang="en-ID" sz="1600" dirty="0">
                <a:latin typeface="Lato Light"/>
              </a:rPr>
              <a:t> </a:t>
            </a:r>
            <a:r>
              <a:rPr lang="en-ID" sz="1600" dirty="0" err="1">
                <a:latin typeface="Lato Light"/>
              </a:rPr>
              <a:t>diperoleh</a:t>
            </a:r>
            <a:r>
              <a:rPr lang="en-ID" sz="1600" dirty="0">
                <a:latin typeface="Lato Light"/>
              </a:rPr>
              <a:t> </a:t>
            </a:r>
            <a:r>
              <a:rPr lang="en-ID" sz="1600" dirty="0" err="1">
                <a:latin typeface="Lato Light"/>
              </a:rPr>
              <a:t>dari</a:t>
            </a:r>
            <a:r>
              <a:rPr lang="en-ID" sz="1600" dirty="0">
                <a:latin typeface="Lato Light"/>
              </a:rPr>
              <a:t> </a:t>
            </a:r>
            <a:r>
              <a:rPr lang="en-ID" sz="1600" dirty="0" err="1">
                <a:latin typeface="Lato Light"/>
              </a:rPr>
              <a:t>bahan</a:t>
            </a:r>
            <a:r>
              <a:rPr lang="en-ID" sz="1600" dirty="0">
                <a:latin typeface="Lato Light"/>
              </a:rPr>
              <a:t> </a:t>
            </a:r>
            <a:r>
              <a:rPr lang="en-ID" sz="1600" dirty="0" err="1">
                <a:latin typeface="Lato Light"/>
              </a:rPr>
              <a:t>makanan</a:t>
            </a:r>
            <a:r>
              <a:rPr lang="en-ID" sz="1600" dirty="0">
                <a:latin typeface="Lato Light"/>
              </a:rPr>
              <a:t> </a:t>
            </a:r>
            <a:r>
              <a:rPr lang="en-ID" sz="1600" dirty="0" err="1">
                <a:latin typeface="Lato Light"/>
              </a:rPr>
              <a:t>seperti</a:t>
            </a:r>
            <a:r>
              <a:rPr lang="en-ID" sz="1600" dirty="0">
                <a:latin typeface="Lato Light"/>
              </a:rPr>
              <a:t> </a:t>
            </a:r>
            <a:r>
              <a:rPr lang="en-ID" sz="1600" dirty="0" err="1">
                <a:latin typeface="Lato Light"/>
              </a:rPr>
              <a:t>buah</a:t>
            </a:r>
            <a:r>
              <a:rPr lang="en-ID" sz="1600" dirty="0">
                <a:latin typeface="Lato Light"/>
              </a:rPr>
              <a:t>.</a:t>
            </a:r>
          </a:p>
          <a:p>
            <a:pPr marL="0" indent="0" algn="ctr">
              <a:buNone/>
            </a:pPr>
            <a:endParaRPr lang="en-ID" sz="1600" dirty="0"/>
          </a:p>
        </p:txBody>
      </p:sp>
      <p:pic>
        <p:nvPicPr>
          <p:cNvPr id="2" name="Picture 1">
            <a:extLst>
              <a:ext uri="{FF2B5EF4-FFF2-40B4-BE49-F238E27FC236}">
                <a16:creationId xmlns:a16="http://schemas.microsoft.com/office/drawing/2014/main" id="{27A0B759-9A84-43C0-ACC5-5E2CDA068B88}"/>
              </a:ext>
            </a:extLst>
          </p:cNvPr>
          <p:cNvPicPr>
            <a:picLocks noChangeAspect="1"/>
          </p:cNvPicPr>
          <p:nvPr/>
        </p:nvPicPr>
        <p:blipFill>
          <a:blip r:embed="rId5"/>
          <a:stretch>
            <a:fillRect/>
          </a:stretch>
        </p:blipFill>
        <p:spPr>
          <a:xfrm>
            <a:off x="0" y="2761886"/>
            <a:ext cx="2648192" cy="1383894"/>
          </a:xfrm>
          <a:prstGeom prst="rect">
            <a:avLst/>
          </a:prstGeom>
        </p:spPr>
      </p:pic>
      <p:pic>
        <p:nvPicPr>
          <p:cNvPr id="7" name="Picture 6">
            <a:extLst>
              <a:ext uri="{FF2B5EF4-FFF2-40B4-BE49-F238E27FC236}">
                <a16:creationId xmlns:a16="http://schemas.microsoft.com/office/drawing/2014/main" id="{32B6A98F-9A65-44BC-94C8-7B19A589F455}"/>
              </a:ext>
            </a:extLst>
          </p:cNvPr>
          <p:cNvPicPr>
            <a:picLocks noChangeAspect="1"/>
          </p:cNvPicPr>
          <p:nvPr/>
        </p:nvPicPr>
        <p:blipFill>
          <a:blip r:embed="rId6"/>
          <a:stretch>
            <a:fillRect/>
          </a:stretch>
        </p:blipFill>
        <p:spPr>
          <a:xfrm>
            <a:off x="9549309" y="2945224"/>
            <a:ext cx="2471239" cy="1383894"/>
          </a:xfrm>
          <a:prstGeom prst="rect">
            <a:avLst/>
          </a:prstGeom>
        </p:spPr>
      </p:pic>
      <p:pic>
        <p:nvPicPr>
          <p:cNvPr id="10" name="Picture 9">
            <a:extLst>
              <a:ext uri="{FF2B5EF4-FFF2-40B4-BE49-F238E27FC236}">
                <a16:creationId xmlns:a16="http://schemas.microsoft.com/office/drawing/2014/main" id="{B5E5DA3A-8755-4424-8764-DE72CF5610E5}"/>
              </a:ext>
            </a:extLst>
          </p:cNvPr>
          <p:cNvPicPr>
            <a:picLocks noChangeAspect="1"/>
          </p:cNvPicPr>
          <p:nvPr/>
        </p:nvPicPr>
        <p:blipFill>
          <a:blip r:embed="rId7"/>
          <a:stretch>
            <a:fillRect/>
          </a:stretch>
        </p:blipFill>
        <p:spPr>
          <a:xfrm>
            <a:off x="6595765" y="1508502"/>
            <a:ext cx="2533650" cy="1809750"/>
          </a:xfrm>
          <a:prstGeom prst="rect">
            <a:avLst/>
          </a:prstGeom>
        </p:spPr>
      </p:pic>
      <p:pic>
        <p:nvPicPr>
          <p:cNvPr id="14" name="Picture 13">
            <a:extLst>
              <a:ext uri="{FF2B5EF4-FFF2-40B4-BE49-F238E27FC236}">
                <a16:creationId xmlns:a16="http://schemas.microsoft.com/office/drawing/2014/main" id="{C7546CCD-95B5-4FCB-942F-FDB6DB22035A}"/>
              </a:ext>
            </a:extLst>
          </p:cNvPr>
          <p:cNvPicPr>
            <a:picLocks noChangeAspect="1"/>
          </p:cNvPicPr>
          <p:nvPr/>
        </p:nvPicPr>
        <p:blipFill>
          <a:blip r:embed="rId8"/>
          <a:stretch>
            <a:fillRect/>
          </a:stretch>
        </p:blipFill>
        <p:spPr>
          <a:xfrm>
            <a:off x="9226014" y="1043734"/>
            <a:ext cx="2466975" cy="1847850"/>
          </a:xfrm>
          <a:prstGeom prst="rect">
            <a:avLst/>
          </a:prstGeom>
        </p:spPr>
      </p:pic>
      <p:pic>
        <p:nvPicPr>
          <p:cNvPr id="21" name="Picture 20">
            <a:extLst>
              <a:ext uri="{FF2B5EF4-FFF2-40B4-BE49-F238E27FC236}">
                <a16:creationId xmlns:a16="http://schemas.microsoft.com/office/drawing/2014/main" id="{339B6EDD-EF10-4DDB-9B50-F36151A9BF96}"/>
              </a:ext>
            </a:extLst>
          </p:cNvPr>
          <p:cNvPicPr>
            <a:picLocks noChangeAspect="1"/>
          </p:cNvPicPr>
          <p:nvPr/>
        </p:nvPicPr>
        <p:blipFill>
          <a:blip r:embed="rId9"/>
          <a:stretch>
            <a:fillRect/>
          </a:stretch>
        </p:blipFill>
        <p:spPr>
          <a:xfrm>
            <a:off x="1023939" y="4567523"/>
            <a:ext cx="2648192" cy="1487947"/>
          </a:xfrm>
          <a:prstGeom prst="rect">
            <a:avLst/>
          </a:prstGeom>
        </p:spPr>
      </p:pic>
      <p:pic>
        <p:nvPicPr>
          <p:cNvPr id="22" name="Picture 21">
            <a:extLst>
              <a:ext uri="{FF2B5EF4-FFF2-40B4-BE49-F238E27FC236}">
                <a16:creationId xmlns:a16="http://schemas.microsoft.com/office/drawing/2014/main" id="{414E7D41-FC6B-42DF-A63C-15821A24D149}"/>
              </a:ext>
            </a:extLst>
          </p:cNvPr>
          <p:cNvPicPr>
            <a:picLocks noChangeAspect="1"/>
          </p:cNvPicPr>
          <p:nvPr/>
        </p:nvPicPr>
        <p:blipFill>
          <a:blip r:embed="rId10"/>
          <a:stretch>
            <a:fillRect/>
          </a:stretch>
        </p:blipFill>
        <p:spPr>
          <a:xfrm>
            <a:off x="2871790" y="2771679"/>
            <a:ext cx="2533650" cy="1716942"/>
          </a:xfrm>
          <a:prstGeom prst="rect">
            <a:avLst/>
          </a:prstGeom>
        </p:spPr>
      </p:pic>
    </p:spTree>
    <p:extLst>
      <p:ext uri="{BB962C8B-B14F-4D97-AF65-F5344CB8AC3E}">
        <p14:creationId xmlns:p14="http://schemas.microsoft.com/office/powerpoint/2010/main" val="38018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endParaRPr lang="en-US" sz="2400" dirty="0">
              <a:solidFill>
                <a:schemeClr val="tx1"/>
              </a:solidFill>
            </a:endParaRPr>
          </a:p>
          <a:p>
            <a:pPr>
              <a:spcBef>
                <a:spcPts val="0"/>
              </a:spcBef>
              <a:defRPr/>
            </a:pPr>
            <a:endParaRPr lang="en-US" sz="2400" dirty="0">
              <a:solidFill>
                <a:schemeClr val="tx1"/>
              </a:solidFill>
            </a:endParaRPr>
          </a:p>
          <a:p>
            <a:pPr>
              <a:spcBef>
                <a:spcPts val="0"/>
              </a:spcBef>
              <a:defRPr/>
            </a:pPr>
            <a:r>
              <a:rPr lang="en-US" sz="2400" dirty="0">
                <a:solidFill>
                  <a:schemeClr val="tx1"/>
                </a:solidFill>
              </a:rPr>
              <a:t> </a:t>
            </a:r>
          </a:p>
          <a:p>
            <a:pPr>
              <a:spcBef>
                <a:spcPts val="0"/>
              </a:spcBef>
              <a:defRPr/>
            </a:pPr>
            <a:endParaRPr lang="en-US" sz="2400" dirty="0">
              <a:solidFill>
                <a:schemeClr val="tx1"/>
              </a:solidFill>
            </a:endParaRPr>
          </a:p>
        </p:txBody>
      </p:sp>
      <p:sp>
        <p:nvSpPr>
          <p:cNvPr id="9" name="Title 1"/>
          <p:cNvSpPr txBox="1">
            <a:spLocks/>
          </p:cNvSpPr>
          <p:nvPr/>
        </p:nvSpPr>
        <p:spPr>
          <a:xfrm>
            <a:off x="3695700" y="315119"/>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3" name="Title 2">
            <a:extLst>
              <a:ext uri="{FF2B5EF4-FFF2-40B4-BE49-F238E27FC236}">
                <a16:creationId xmlns:a16="http://schemas.microsoft.com/office/drawing/2014/main" id="{8F97E2DB-457A-4C10-9C89-7E605D623D07}"/>
              </a:ext>
            </a:extLst>
          </p:cNvPr>
          <p:cNvSpPr>
            <a:spLocks noGrp="1"/>
          </p:cNvSpPr>
          <p:nvPr>
            <p:ph type="title"/>
          </p:nvPr>
        </p:nvSpPr>
        <p:spPr>
          <a:xfrm>
            <a:off x="79375" y="498395"/>
            <a:ext cx="9950890" cy="815975"/>
          </a:xfrm>
        </p:spPr>
        <p:txBody>
          <a:bodyPr>
            <a:noAutofit/>
          </a:bodyPr>
          <a:lstStyle/>
          <a:p>
            <a:r>
              <a:rPr lang="en-ID" sz="3600" b="1" dirty="0"/>
              <a:t> </a:t>
            </a:r>
            <a:r>
              <a:rPr lang="en-ID" sz="3600" b="1" dirty="0" err="1"/>
              <a:t>Akibat</a:t>
            </a:r>
            <a:r>
              <a:rPr lang="en-ID" sz="3600" b="1" dirty="0"/>
              <a:t> </a:t>
            </a:r>
            <a:r>
              <a:rPr lang="en-ID" sz="3600" b="1" dirty="0" err="1"/>
              <a:t>kekurangan</a:t>
            </a:r>
            <a:r>
              <a:rPr lang="en-ID" sz="3600" b="1" dirty="0"/>
              <a:t> </a:t>
            </a:r>
            <a:r>
              <a:rPr lang="en-ID" sz="3600" b="1" dirty="0" err="1"/>
              <a:t>atau</a:t>
            </a:r>
            <a:r>
              <a:rPr lang="en-ID" sz="3600" b="1" dirty="0"/>
              <a:t> </a:t>
            </a:r>
            <a:r>
              <a:rPr lang="en-ID" sz="3600" b="1" dirty="0" err="1"/>
              <a:t>kelebihan</a:t>
            </a:r>
            <a:r>
              <a:rPr lang="en-ID" sz="3600" b="1" dirty="0"/>
              <a:t> </a:t>
            </a:r>
            <a:r>
              <a:rPr lang="en-ID" sz="3600" b="1" dirty="0" err="1"/>
              <a:t>Nutrisi</a:t>
            </a:r>
            <a:r>
              <a:rPr lang="en-ID" sz="3600" b="1" dirty="0"/>
              <a:t> </a:t>
            </a:r>
            <a:br>
              <a:rPr lang="en-ID" sz="3600" b="1" dirty="0"/>
            </a:br>
            <a:r>
              <a:rPr lang="en-ID" sz="3600" b="1" dirty="0"/>
              <a:t> </a:t>
            </a:r>
          </a:p>
        </p:txBody>
      </p:sp>
      <p:graphicFrame>
        <p:nvGraphicFramePr>
          <p:cNvPr id="28" name="Content Placeholder 27">
            <a:extLst>
              <a:ext uri="{FF2B5EF4-FFF2-40B4-BE49-F238E27FC236}">
                <a16:creationId xmlns:a16="http://schemas.microsoft.com/office/drawing/2014/main" id="{E0EE4903-0698-4BF4-83B7-00245421A225}"/>
              </a:ext>
            </a:extLst>
          </p:cNvPr>
          <p:cNvGraphicFramePr>
            <a:graphicFrameLocks noGrp="1"/>
          </p:cNvGraphicFramePr>
          <p:nvPr>
            <p:ph idx="1"/>
            <p:extLst>
              <p:ext uri="{D42A27DB-BD31-4B8C-83A1-F6EECF244321}">
                <p14:modId xmlns:p14="http://schemas.microsoft.com/office/powerpoint/2010/main" val="393184727"/>
              </p:ext>
            </p:extLst>
          </p:nvPr>
        </p:nvGraphicFramePr>
        <p:xfrm>
          <a:off x="79375" y="1191183"/>
          <a:ext cx="12112625" cy="49857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07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2332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graphicFrame>
        <p:nvGraphicFramePr>
          <p:cNvPr id="7" name="Content Placeholder 6">
            <a:extLst>
              <a:ext uri="{FF2B5EF4-FFF2-40B4-BE49-F238E27FC236}">
                <a16:creationId xmlns:a16="http://schemas.microsoft.com/office/drawing/2014/main" id="{C1776E81-0C83-47C4-9CAC-0EA52F1461AA}"/>
              </a:ext>
            </a:extLst>
          </p:cNvPr>
          <p:cNvGraphicFramePr>
            <a:graphicFrameLocks noGrp="1"/>
          </p:cNvGraphicFramePr>
          <p:nvPr>
            <p:ph idx="1"/>
            <p:extLst>
              <p:ext uri="{D42A27DB-BD31-4B8C-83A1-F6EECF244321}">
                <p14:modId xmlns:p14="http://schemas.microsoft.com/office/powerpoint/2010/main" val="818533273"/>
              </p:ext>
            </p:extLst>
          </p:nvPr>
        </p:nvGraphicFramePr>
        <p:xfrm>
          <a:off x="0" y="808649"/>
          <a:ext cx="12192000" cy="3904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a:extLst>
              <a:ext uri="{FF2B5EF4-FFF2-40B4-BE49-F238E27FC236}">
                <a16:creationId xmlns:a16="http://schemas.microsoft.com/office/drawing/2014/main" id="{B6D51041-D5DF-44D1-8210-7AD2DE28065A}"/>
              </a:ext>
            </a:extLst>
          </p:cNvPr>
          <p:cNvPicPr>
            <a:picLocks noChangeAspect="1"/>
          </p:cNvPicPr>
          <p:nvPr/>
        </p:nvPicPr>
        <p:blipFill>
          <a:blip r:embed="rId10"/>
          <a:stretch>
            <a:fillRect/>
          </a:stretch>
        </p:blipFill>
        <p:spPr>
          <a:xfrm>
            <a:off x="0" y="4592627"/>
            <a:ext cx="2532185" cy="1449399"/>
          </a:xfrm>
          <a:prstGeom prst="rect">
            <a:avLst/>
          </a:prstGeom>
        </p:spPr>
      </p:pic>
      <p:pic>
        <p:nvPicPr>
          <p:cNvPr id="14" name="Picture 13">
            <a:extLst>
              <a:ext uri="{FF2B5EF4-FFF2-40B4-BE49-F238E27FC236}">
                <a16:creationId xmlns:a16="http://schemas.microsoft.com/office/drawing/2014/main" id="{C63AFD6C-350C-4D37-8313-9C06CF00E141}"/>
              </a:ext>
            </a:extLst>
          </p:cNvPr>
          <p:cNvPicPr>
            <a:picLocks noChangeAspect="1"/>
          </p:cNvPicPr>
          <p:nvPr/>
        </p:nvPicPr>
        <p:blipFill>
          <a:blip r:embed="rId11"/>
          <a:stretch>
            <a:fillRect/>
          </a:stretch>
        </p:blipFill>
        <p:spPr>
          <a:xfrm>
            <a:off x="2516440" y="4537654"/>
            <a:ext cx="2068951" cy="1592123"/>
          </a:xfrm>
          <a:prstGeom prst="rect">
            <a:avLst/>
          </a:prstGeom>
        </p:spPr>
      </p:pic>
      <p:pic>
        <p:nvPicPr>
          <p:cNvPr id="15" name="Picture 14">
            <a:extLst>
              <a:ext uri="{FF2B5EF4-FFF2-40B4-BE49-F238E27FC236}">
                <a16:creationId xmlns:a16="http://schemas.microsoft.com/office/drawing/2014/main" id="{A9A5F285-7357-45EE-971A-E4D9D03D98C1}"/>
              </a:ext>
            </a:extLst>
          </p:cNvPr>
          <p:cNvPicPr>
            <a:picLocks noChangeAspect="1"/>
          </p:cNvPicPr>
          <p:nvPr/>
        </p:nvPicPr>
        <p:blipFill>
          <a:blip r:embed="rId12"/>
          <a:stretch>
            <a:fillRect/>
          </a:stretch>
        </p:blipFill>
        <p:spPr>
          <a:xfrm>
            <a:off x="4671848" y="4586727"/>
            <a:ext cx="2516743" cy="1543050"/>
          </a:xfrm>
          <a:prstGeom prst="rect">
            <a:avLst/>
          </a:prstGeom>
        </p:spPr>
      </p:pic>
      <p:pic>
        <p:nvPicPr>
          <p:cNvPr id="16" name="Picture 15">
            <a:extLst>
              <a:ext uri="{FF2B5EF4-FFF2-40B4-BE49-F238E27FC236}">
                <a16:creationId xmlns:a16="http://schemas.microsoft.com/office/drawing/2014/main" id="{8020980B-93C2-4F16-A9AC-0E3B41D3E382}"/>
              </a:ext>
            </a:extLst>
          </p:cNvPr>
          <p:cNvPicPr>
            <a:picLocks noChangeAspect="1"/>
          </p:cNvPicPr>
          <p:nvPr/>
        </p:nvPicPr>
        <p:blipFill>
          <a:blip r:embed="rId13"/>
          <a:stretch>
            <a:fillRect/>
          </a:stretch>
        </p:blipFill>
        <p:spPr>
          <a:xfrm>
            <a:off x="7418565" y="4586728"/>
            <a:ext cx="2258000" cy="1497152"/>
          </a:xfrm>
          <a:prstGeom prst="rect">
            <a:avLst/>
          </a:prstGeom>
        </p:spPr>
      </p:pic>
      <p:pic>
        <p:nvPicPr>
          <p:cNvPr id="2050" name="Picture 2" descr="Hasil gambar untuk kontaminasi makanan">
            <a:extLst>
              <a:ext uri="{FF2B5EF4-FFF2-40B4-BE49-F238E27FC236}">
                <a16:creationId xmlns:a16="http://schemas.microsoft.com/office/drawing/2014/main" id="{7B344DB8-0698-4567-A170-D492AD41F1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25021" y="4671135"/>
            <a:ext cx="2287203" cy="129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9715CA93715644AE65952A26BE5D30" ma:contentTypeVersion="4" ma:contentTypeDescription="Create a new document." ma:contentTypeScope="" ma:versionID="e76399cac1dbb596f3944f51f0ce2083">
  <xsd:schema xmlns:xsd="http://www.w3.org/2001/XMLSchema" xmlns:xs="http://www.w3.org/2001/XMLSchema" xmlns:p="http://schemas.microsoft.com/office/2006/metadata/properties" xmlns:ns2="c22d0bba-ed7d-432e-bc6a-0cde54189d74" targetNamespace="http://schemas.microsoft.com/office/2006/metadata/properties" ma:root="true" ma:fieldsID="39330ad0aca57b5c2b544b0f32eac53e" ns2:_="">
    <xsd:import namespace="c22d0bba-ed7d-432e-bc6a-0cde54189d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d0bba-ed7d-432e-bc6a-0cde54189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908B6B-6DD2-4B7F-A54A-919DD305596B}"/>
</file>

<file path=customXml/itemProps2.xml><?xml version="1.0" encoding="utf-8"?>
<ds:datastoreItem xmlns:ds="http://schemas.openxmlformats.org/officeDocument/2006/customXml" ds:itemID="{417742EB-5200-410A-A849-FF65258AE48E}"/>
</file>

<file path=customXml/itemProps3.xml><?xml version="1.0" encoding="utf-8"?>
<ds:datastoreItem xmlns:ds="http://schemas.openxmlformats.org/officeDocument/2006/customXml" ds:itemID="{A89E8A15-0E82-4403-BB39-91474BCB4805}"/>
</file>

<file path=docProps/app.xml><?xml version="1.0" encoding="utf-8"?>
<Properties xmlns="http://schemas.openxmlformats.org/officeDocument/2006/extended-properties" xmlns:vt="http://schemas.openxmlformats.org/officeDocument/2006/docPropsVTypes">
  <TotalTime>690</TotalTime>
  <Words>1424</Words>
  <Application>Microsoft Office PowerPoint</Application>
  <PresentationFormat>Widescreen</PresentationFormat>
  <Paragraphs>146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Aharoni</vt:lpstr>
      <vt:lpstr>Arial</vt:lpstr>
      <vt:lpstr>Calibri</vt:lpstr>
      <vt:lpstr>Calibri Light</vt:lpstr>
      <vt:lpstr>Cambria</vt:lpstr>
      <vt:lpstr>Comic Sans MS</vt:lpstr>
      <vt:lpstr>Lato Light</vt:lpstr>
      <vt:lpstr>Office Theme</vt:lpstr>
      <vt:lpstr>KEAMANAN, KEBERSIHAN DAN SANITASI  (2) Food Hygiene</vt:lpstr>
      <vt:lpstr> Nutrisi di peroleh dari hasil pemecahan makanan oleh sistem pencernaan dan seringkali di sebut dengan istilah sari-sari makanan. Nutrisi terbagi dalam 2 golongan, yaitu makronutrisi dan mikronutrisi</vt:lpstr>
      <vt:lpstr> Karbohidrat terdiri dari 2 bentuk : Simple dan Kompleks.   </vt:lpstr>
      <vt:lpstr>Protein berguna sebagai zat pembangun tubuh. Makanan berprotein berguna untuk pertumbuhan, perkembangan, dan mengganti sel – sel tubuh yang rusak termasuk sel tulang, kulit, dan hormone. Protein dibagi menjadi dua jenis, nabati dan hewani. </vt:lpstr>
      <vt:lpstr>Lemak </vt:lpstr>
      <vt:lpstr> </vt:lpstr>
      <vt:lpstr> </vt:lpstr>
      <vt:lpstr> Akibat kekurangan atau kelebihan Nutrisi   </vt:lpstr>
      <vt:lpstr>PowerPoint Presentation</vt:lpstr>
      <vt:lpstr>Macam- Macam kontaminan yang sering terdapat dalam makanan  Macam kontaminan yang sering terdapat dalam makanan dapat dibedakan menjadi 3 yaitu kontaminan biologis, kimiawi, dan kontaminan fisik  </vt:lpstr>
      <vt:lpstr>Bahan Tambahan Makanan adalah bahan yang biasanya tidak digunakan sebagai makanan dan biasanya bukan merupakan ingredien khas makanan, mempunyai atau tidak mempunyai nilai gizi yang sengaja ditambahkan kedalam makanan untuk maksud teknologi pada pembuatan, pengolahan, penyiapan, perlakuan, pengepakan, pengemasan, penyimpanan atau pengangkutan makanan untuk menghasilkan suatu komponen atau mempengaruhi sifat khas makanan tersebut.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KEAMANAN, KEBERSIHAN DAN SANITASI  (1) Personal Hygiene and Food Safety</dc:title>
  <dc:creator>DENDI GUSNADI</dc:creator>
  <cp:lastModifiedBy>DENDI GUSNADI</cp:lastModifiedBy>
  <cp:revision>44</cp:revision>
  <dcterms:created xsi:type="dcterms:W3CDTF">2019-05-30T17:56:28Z</dcterms:created>
  <dcterms:modified xsi:type="dcterms:W3CDTF">2019-06-02T11:56:01Z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0x0101006F9715CA93715644AE65952A26BE5D30</vt:lpwstr>
  </property>
</Properties>
</file>