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drawing2.xml" ContentType="application/vnd.ms-office.drawingml.diagramDrawing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76" r:id="rId3"/>
    <p:sldId id="257" r:id="rId4"/>
    <p:sldId id="258" r:id="rId5"/>
    <p:sldId id="259" r:id="rId6"/>
    <p:sldId id="260" r:id="rId7"/>
    <p:sldId id="277" r:id="rId8"/>
    <p:sldId id="262" r:id="rId9"/>
    <p:sldId id="278" r:id="rId10"/>
    <p:sldId id="263" r:id="rId11"/>
    <p:sldId id="264" r:id="rId12"/>
    <p:sldId id="279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80" r:id="rId25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B00"/>
    <a:srgbClr val="CC00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9E459F-2985-417F-AB06-602271C53338}" type="doc">
      <dgm:prSet loTypeId="urn:microsoft.com/office/officeart/2005/8/layout/hList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FDCF7D54-BDD5-4FFF-8EC9-8EA5B713636B}">
      <dgm:prSet phldrT="[Text]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noProof="1"/>
            <a:t>Yang akan kita pelajari :</a:t>
          </a:r>
        </a:p>
      </dgm:t>
    </dgm:pt>
    <dgm:pt modelId="{660C9968-D9F0-4007-8370-D7B06375ADF2}" type="parTrans" cxnId="{E7D99118-6401-46C4-A6D5-DA0AA4FC6196}">
      <dgm:prSet/>
      <dgm:spPr/>
      <dgm:t>
        <a:bodyPr/>
        <a:lstStyle/>
        <a:p>
          <a:endParaRPr lang="en-US"/>
        </a:p>
      </dgm:t>
    </dgm:pt>
    <dgm:pt modelId="{AA1A0418-6C35-4E93-9561-774580F37131}" type="sibTrans" cxnId="{E7D99118-6401-46C4-A6D5-DA0AA4FC6196}">
      <dgm:prSet/>
      <dgm:spPr/>
      <dgm:t>
        <a:bodyPr/>
        <a:lstStyle/>
        <a:p>
          <a:endParaRPr lang="en-US"/>
        </a:p>
      </dgm:t>
    </dgm:pt>
    <dgm:pt modelId="{CA2741C1-897D-4168-A391-8AB4E7971A4F}">
      <dgm:prSet phldrT="[Text]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238125" indent="-238125">
            <a:tabLst>
              <a:tab pos="238125" algn="l"/>
            </a:tabLst>
          </a:pPr>
          <a:r>
            <a:rPr lang="en-US" noProof="1"/>
            <a:t>Menentukan tujuan dan ruang lingkup pengujian</a:t>
          </a:r>
        </a:p>
      </dgm:t>
    </dgm:pt>
    <dgm:pt modelId="{54A22195-9EE8-4814-9734-67D0724CD9AB}" type="parTrans" cxnId="{ABB27D64-054B-4670-8A2E-FFF2C9DB2DE5}">
      <dgm:prSet/>
      <dgm:spPr/>
      <dgm:t>
        <a:bodyPr/>
        <a:lstStyle/>
        <a:p>
          <a:endParaRPr lang="en-US"/>
        </a:p>
      </dgm:t>
    </dgm:pt>
    <dgm:pt modelId="{179985A9-0173-4779-B151-E93F0667D53D}" type="sibTrans" cxnId="{ABB27D64-054B-4670-8A2E-FFF2C9DB2DE5}">
      <dgm:prSet/>
      <dgm:spPr/>
      <dgm:t>
        <a:bodyPr/>
        <a:lstStyle/>
        <a:p>
          <a:endParaRPr lang="en-US"/>
        </a:p>
      </dgm:t>
    </dgm:pt>
    <dgm:pt modelId="{A53B2C0A-7BDE-4C70-89EA-776F4A9B64EB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238125" indent="-238125">
            <a:tabLst>
              <a:tab pos="238125" algn="l"/>
            </a:tabLst>
          </a:pPr>
          <a:r>
            <a:rPr lang="en-US" noProof="1"/>
            <a:t>Memahami pentingnya pengujian</a:t>
          </a:r>
        </a:p>
      </dgm:t>
    </dgm:pt>
    <dgm:pt modelId="{A8C0992D-E34F-4786-BF36-2E09378EA585}" type="parTrans" cxnId="{CB3F3636-2EFD-4C0D-A467-D8503333777A}">
      <dgm:prSet/>
      <dgm:spPr/>
      <dgm:t>
        <a:bodyPr/>
        <a:lstStyle/>
        <a:p>
          <a:endParaRPr lang="en-US"/>
        </a:p>
      </dgm:t>
    </dgm:pt>
    <dgm:pt modelId="{38A9D789-6807-43BB-AF3C-D736A40317C4}" type="sibTrans" cxnId="{CB3F3636-2EFD-4C0D-A467-D8503333777A}">
      <dgm:prSet/>
      <dgm:spPr/>
      <dgm:t>
        <a:bodyPr/>
        <a:lstStyle/>
        <a:p>
          <a:endParaRPr lang="en-US"/>
        </a:p>
      </dgm:t>
    </dgm:pt>
    <dgm:pt modelId="{C6C22BA2-701C-4FAD-9E6F-717017CFC112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238125" indent="-238125">
            <a:tabLst>
              <a:tab pos="238125" algn="l"/>
            </a:tabLst>
          </a:pPr>
          <a:r>
            <a:rPr lang="en-US" noProof="1"/>
            <a:t>Membangun sebuah prototipe</a:t>
          </a:r>
        </a:p>
      </dgm:t>
    </dgm:pt>
    <dgm:pt modelId="{8F1ED69F-EF4C-4C7C-8AC5-29F0C36DC145}" type="parTrans" cxnId="{DCB2D532-95FF-406E-ABD4-D4EFC007CA78}">
      <dgm:prSet/>
      <dgm:spPr/>
      <dgm:t>
        <a:bodyPr/>
        <a:lstStyle/>
        <a:p>
          <a:endParaRPr lang="en-US"/>
        </a:p>
      </dgm:t>
    </dgm:pt>
    <dgm:pt modelId="{FBE03BF3-C4D1-4F50-8E7E-364903967171}" type="sibTrans" cxnId="{DCB2D532-95FF-406E-ABD4-D4EFC007CA78}">
      <dgm:prSet/>
      <dgm:spPr/>
      <dgm:t>
        <a:bodyPr/>
        <a:lstStyle/>
        <a:p>
          <a:endParaRPr lang="en-US"/>
        </a:p>
      </dgm:t>
    </dgm:pt>
    <dgm:pt modelId="{FAA12DEB-1B96-47FA-81E3-148999F96270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238125" indent="-238125">
            <a:tabLst>
              <a:tab pos="238125" algn="l"/>
            </a:tabLst>
          </a:pPr>
          <a:r>
            <a:rPr lang="en-US" noProof="1"/>
            <a:t>Membangun jenis rencana uji yang tepat</a:t>
          </a:r>
        </a:p>
      </dgm:t>
    </dgm:pt>
    <dgm:pt modelId="{CCF38140-E0AC-4296-9CC9-1E77C5C2CD7C}" type="parTrans" cxnId="{D27EB77F-49FA-43A4-B951-500EE7DBCD91}">
      <dgm:prSet/>
      <dgm:spPr/>
      <dgm:t>
        <a:bodyPr/>
        <a:lstStyle/>
        <a:p>
          <a:endParaRPr lang="en-US"/>
        </a:p>
      </dgm:t>
    </dgm:pt>
    <dgm:pt modelId="{6BFBF8A1-8E4C-4D11-BA5B-8F277786438B}" type="sibTrans" cxnId="{D27EB77F-49FA-43A4-B951-500EE7DBCD91}">
      <dgm:prSet/>
      <dgm:spPr/>
      <dgm:t>
        <a:bodyPr/>
        <a:lstStyle/>
        <a:p>
          <a:endParaRPr lang="en-US"/>
        </a:p>
      </dgm:t>
    </dgm:pt>
    <dgm:pt modelId="{5D088519-ABEB-4B7F-B396-BEA0719D94FD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238125" indent="-238125">
            <a:tabLst>
              <a:tab pos="238125" algn="l"/>
            </a:tabLst>
          </a:pPr>
          <a:r>
            <a:rPr lang="en-US" noProof="1"/>
            <a:t>Merancang sebuah pengujian terhadap data yang relevan</a:t>
          </a:r>
        </a:p>
      </dgm:t>
    </dgm:pt>
    <dgm:pt modelId="{60FB263A-293C-4218-A790-85D56E79D133}" type="parTrans" cxnId="{AB55AC24-E055-4438-B41D-4691DC3E65C9}">
      <dgm:prSet/>
      <dgm:spPr/>
      <dgm:t>
        <a:bodyPr/>
        <a:lstStyle/>
        <a:p>
          <a:endParaRPr lang="en-US"/>
        </a:p>
      </dgm:t>
    </dgm:pt>
    <dgm:pt modelId="{731C392F-DC53-4AC6-A1CC-3072572D2086}" type="sibTrans" cxnId="{AB55AC24-E055-4438-B41D-4691DC3E65C9}">
      <dgm:prSet/>
      <dgm:spPr/>
      <dgm:t>
        <a:bodyPr/>
        <a:lstStyle/>
        <a:p>
          <a:endParaRPr lang="en-US"/>
        </a:p>
      </dgm:t>
    </dgm:pt>
    <dgm:pt modelId="{35A4AFD2-4AB7-417A-B2F4-26D2D7B6A0EF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238125" indent="-238125">
            <a:tabLst>
              <a:tab pos="238125" algn="l"/>
            </a:tabLst>
          </a:pPr>
          <a:r>
            <a:rPr lang="en-US" noProof="1"/>
            <a:t>Meminta, memilih, dan menjadwal user untuk ikut serta</a:t>
          </a:r>
        </a:p>
      </dgm:t>
    </dgm:pt>
    <dgm:pt modelId="{3C26E900-8FCD-48B1-AB53-D6D55628C3CB}" type="parTrans" cxnId="{FB06F644-FFE8-4580-BA74-81BD95112B5D}">
      <dgm:prSet/>
      <dgm:spPr/>
      <dgm:t>
        <a:bodyPr/>
        <a:lstStyle/>
        <a:p>
          <a:endParaRPr lang="en-US"/>
        </a:p>
      </dgm:t>
    </dgm:pt>
    <dgm:pt modelId="{B946F637-C9D2-4E02-800F-DEC9FE74EB6A}" type="sibTrans" cxnId="{FB06F644-FFE8-4580-BA74-81BD95112B5D}">
      <dgm:prSet/>
      <dgm:spPr/>
      <dgm:t>
        <a:bodyPr/>
        <a:lstStyle/>
        <a:p>
          <a:endParaRPr lang="en-US"/>
        </a:p>
      </dgm:t>
    </dgm:pt>
    <dgm:pt modelId="{8D4F2F44-13F3-4EBA-9AFE-F83D1FFEDB45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238125" indent="-238125">
            <a:tabLst>
              <a:tab pos="238125" algn="l"/>
            </a:tabLst>
          </a:pPr>
          <a:r>
            <a:rPr lang="en-US" noProof="1"/>
            <a:t>Menyediakan fasilitas uji yang layak</a:t>
          </a:r>
        </a:p>
      </dgm:t>
    </dgm:pt>
    <dgm:pt modelId="{92D3F956-4A4C-4B58-90EF-CEC37323AE66}" type="parTrans" cxnId="{6B54BBD1-3D01-4A0E-8840-67D23FE1144E}">
      <dgm:prSet/>
      <dgm:spPr/>
      <dgm:t>
        <a:bodyPr/>
        <a:lstStyle/>
        <a:p>
          <a:endParaRPr lang="en-US"/>
        </a:p>
      </dgm:t>
    </dgm:pt>
    <dgm:pt modelId="{1CFFCC00-BCBE-402D-82F8-6FC361AE23BB}" type="sibTrans" cxnId="{6B54BBD1-3D01-4A0E-8840-67D23FE1144E}">
      <dgm:prSet/>
      <dgm:spPr/>
      <dgm:t>
        <a:bodyPr/>
        <a:lstStyle/>
        <a:p>
          <a:endParaRPr lang="en-US"/>
        </a:p>
      </dgm:t>
    </dgm:pt>
    <dgm:pt modelId="{23DB2F6D-FBA2-4DB9-A6A8-C9981C202264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238125" indent="-238125">
            <a:tabLst>
              <a:tab pos="238125" algn="l"/>
            </a:tabLst>
          </a:pPr>
          <a:r>
            <a:rPr lang="en-US" noProof="1"/>
            <a:t>Melaksanakan pengujian dan mengumpulkan data</a:t>
          </a:r>
        </a:p>
      </dgm:t>
    </dgm:pt>
    <dgm:pt modelId="{FCE328A7-B2A0-4979-ABF9-CADB98831F1A}" type="parTrans" cxnId="{AEF51187-576F-469A-8C09-2AB5E6C1D364}">
      <dgm:prSet/>
      <dgm:spPr/>
      <dgm:t>
        <a:bodyPr/>
        <a:lstStyle/>
        <a:p>
          <a:endParaRPr lang="en-US"/>
        </a:p>
      </dgm:t>
    </dgm:pt>
    <dgm:pt modelId="{0CA58BBB-B91B-43F9-B431-1F9C59D64EFC}" type="sibTrans" cxnId="{AEF51187-576F-469A-8C09-2AB5E6C1D364}">
      <dgm:prSet/>
      <dgm:spPr/>
      <dgm:t>
        <a:bodyPr/>
        <a:lstStyle/>
        <a:p>
          <a:endParaRPr lang="en-US"/>
        </a:p>
      </dgm:t>
    </dgm:pt>
    <dgm:pt modelId="{B361DC8B-D9A6-47DC-8CE3-6585657C725C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238125" indent="-238125">
            <a:tabLst>
              <a:tab pos="238125" algn="l"/>
            </a:tabLst>
          </a:pPr>
          <a:r>
            <a:rPr lang="en-US" noProof="1"/>
            <a:t>Menganalisis data dan membuat rekomendasi-rekomendasi rancangan</a:t>
          </a:r>
        </a:p>
      </dgm:t>
    </dgm:pt>
    <dgm:pt modelId="{82BD0164-E944-4590-92C9-E183CFCC3741}" type="parTrans" cxnId="{D46F0A28-E0B3-47CC-B8B7-11F227AC7C7D}">
      <dgm:prSet/>
      <dgm:spPr/>
      <dgm:t>
        <a:bodyPr/>
        <a:lstStyle/>
        <a:p>
          <a:endParaRPr lang="en-US"/>
        </a:p>
      </dgm:t>
    </dgm:pt>
    <dgm:pt modelId="{EB50AF91-CB4B-4909-9550-C1B28FE4B5CF}" type="sibTrans" cxnId="{D46F0A28-E0B3-47CC-B8B7-11F227AC7C7D}">
      <dgm:prSet/>
      <dgm:spPr/>
      <dgm:t>
        <a:bodyPr/>
        <a:lstStyle/>
        <a:p>
          <a:endParaRPr lang="en-US"/>
        </a:p>
      </dgm:t>
    </dgm:pt>
    <dgm:pt modelId="{D13DF042-000F-4C01-9AC5-D0220EDFA644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238125" indent="-238125">
            <a:tabLst>
              <a:tab pos="238125" algn="l"/>
            </a:tabLst>
          </a:pPr>
          <a:r>
            <a:rPr lang="en-US" noProof="1"/>
            <a:t>Memodifikasi prototipe jika diperlukan</a:t>
          </a:r>
        </a:p>
      </dgm:t>
    </dgm:pt>
    <dgm:pt modelId="{1E21EC11-6552-4376-938F-9E7C2261CA67}" type="parTrans" cxnId="{6627DB6D-C834-4770-984D-E24B8AA896E8}">
      <dgm:prSet/>
      <dgm:spPr/>
      <dgm:t>
        <a:bodyPr/>
        <a:lstStyle/>
        <a:p>
          <a:endParaRPr lang="en-US"/>
        </a:p>
      </dgm:t>
    </dgm:pt>
    <dgm:pt modelId="{AD33D967-E246-4893-BB45-82219F4E09C8}" type="sibTrans" cxnId="{6627DB6D-C834-4770-984D-E24B8AA896E8}">
      <dgm:prSet/>
      <dgm:spPr/>
      <dgm:t>
        <a:bodyPr/>
        <a:lstStyle/>
        <a:p>
          <a:endParaRPr lang="en-US"/>
        </a:p>
      </dgm:t>
    </dgm:pt>
    <dgm:pt modelId="{3A0E5F77-B96F-4BEC-AAE6-987475F4045D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238125" indent="-238125">
            <a:tabLst>
              <a:tab pos="238125" algn="l"/>
            </a:tabLst>
          </a:pPr>
          <a:r>
            <a:rPr lang="en-US" noProof="1"/>
            <a:t>Menguji sistem lagi</a:t>
          </a:r>
        </a:p>
      </dgm:t>
    </dgm:pt>
    <dgm:pt modelId="{8791A5FB-3DF9-4368-9B0D-DC5D2A4389B3}" type="parTrans" cxnId="{84128C5A-BA39-4E66-A0EE-DD87EE9B2CBB}">
      <dgm:prSet/>
      <dgm:spPr/>
      <dgm:t>
        <a:bodyPr/>
        <a:lstStyle/>
        <a:p>
          <a:endParaRPr lang="en-US"/>
        </a:p>
      </dgm:t>
    </dgm:pt>
    <dgm:pt modelId="{5DED48CC-9B03-4ECE-BC9F-1683852854DE}" type="sibTrans" cxnId="{84128C5A-BA39-4E66-A0EE-DD87EE9B2CBB}">
      <dgm:prSet/>
      <dgm:spPr/>
      <dgm:t>
        <a:bodyPr/>
        <a:lstStyle/>
        <a:p>
          <a:endParaRPr lang="en-US"/>
        </a:p>
      </dgm:t>
    </dgm:pt>
    <dgm:pt modelId="{7C197358-A02A-4DE1-B30E-E7AC539D02AF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238125" indent="-238125">
            <a:tabLst>
              <a:tab pos="238125" algn="l"/>
            </a:tabLst>
          </a:pPr>
          <a:r>
            <a:rPr lang="en-US" noProof="1"/>
            <a:t>Menguji sistem yang berjalan</a:t>
          </a:r>
        </a:p>
      </dgm:t>
    </dgm:pt>
    <dgm:pt modelId="{8285E5AF-76FB-4D5D-A235-B4DEB2A4215B}" type="parTrans" cxnId="{135EE2A6-8589-4CB7-AF28-1D8670DCEA4C}">
      <dgm:prSet/>
      <dgm:spPr/>
      <dgm:t>
        <a:bodyPr/>
        <a:lstStyle/>
        <a:p>
          <a:endParaRPr lang="en-US"/>
        </a:p>
      </dgm:t>
    </dgm:pt>
    <dgm:pt modelId="{FDEC7D75-9972-46E1-8594-F7E86616FBB5}" type="sibTrans" cxnId="{135EE2A6-8589-4CB7-AF28-1D8670DCEA4C}">
      <dgm:prSet/>
      <dgm:spPr/>
      <dgm:t>
        <a:bodyPr/>
        <a:lstStyle/>
        <a:p>
          <a:endParaRPr lang="en-US"/>
        </a:p>
      </dgm:t>
    </dgm:pt>
    <dgm:pt modelId="{AEB75210-28DA-4776-9402-AB749EE3BFBC}" type="pres">
      <dgm:prSet presAssocID="{849E459F-2985-417F-AB06-602271C53338}" presName="Name0" presStyleCnt="0">
        <dgm:presLayoutVars>
          <dgm:dir/>
          <dgm:animLvl val="lvl"/>
          <dgm:resizeHandles val="exact"/>
        </dgm:presLayoutVars>
      </dgm:prSet>
      <dgm:spPr/>
    </dgm:pt>
    <dgm:pt modelId="{E9BA5C63-BE5D-4BA9-AAC9-A24A65B04DC3}" type="pres">
      <dgm:prSet presAssocID="{FDCF7D54-BDD5-4FFF-8EC9-8EA5B713636B}" presName="composite" presStyleCnt="0"/>
      <dgm:spPr/>
    </dgm:pt>
    <dgm:pt modelId="{1160985D-BB1F-4CE5-81C8-93F02A4D5059}" type="pres">
      <dgm:prSet presAssocID="{FDCF7D54-BDD5-4FFF-8EC9-8EA5B713636B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A46E6E4D-49F8-412F-B6B5-40F3C5ECF35B}" type="pres">
      <dgm:prSet presAssocID="{FDCF7D54-BDD5-4FFF-8EC9-8EA5B713636B}" presName="desTx" presStyleLbl="alignAccFollowNode1" presStyleIdx="0" presStyleCnt="1" custScaleY="108719" custLinFactNeighborY="6096">
        <dgm:presLayoutVars>
          <dgm:bulletEnabled val="1"/>
        </dgm:presLayoutVars>
      </dgm:prSet>
      <dgm:spPr/>
    </dgm:pt>
  </dgm:ptLst>
  <dgm:cxnLst>
    <dgm:cxn modelId="{E7D99118-6401-46C4-A6D5-DA0AA4FC6196}" srcId="{849E459F-2985-417F-AB06-602271C53338}" destId="{FDCF7D54-BDD5-4FFF-8EC9-8EA5B713636B}" srcOrd="0" destOrd="0" parTransId="{660C9968-D9F0-4007-8370-D7B06375ADF2}" sibTransId="{AA1A0418-6C35-4E93-9561-774580F37131}"/>
    <dgm:cxn modelId="{BFCE8B22-7DDB-48EF-A10D-F11FA41C7F2E}" type="presOf" srcId="{5D088519-ABEB-4B7F-B396-BEA0719D94FD}" destId="{A46E6E4D-49F8-412F-B6B5-40F3C5ECF35B}" srcOrd="0" destOrd="4" presId="urn:microsoft.com/office/officeart/2005/8/layout/hList1"/>
    <dgm:cxn modelId="{AB55AC24-E055-4438-B41D-4691DC3E65C9}" srcId="{FDCF7D54-BDD5-4FFF-8EC9-8EA5B713636B}" destId="{5D088519-ABEB-4B7F-B396-BEA0719D94FD}" srcOrd="4" destOrd="0" parTransId="{60FB263A-293C-4218-A790-85D56E79D133}" sibTransId="{731C392F-DC53-4AC6-A1CC-3072572D2086}"/>
    <dgm:cxn modelId="{D46F0A28-E0B3-47CC-B8B7-11F227AC7C7D}" srcId="{FDCF7D54-BDD5-4FFF-8EC9-8EA5B713636B}" destId="{B361DC8B-D9A6-47DC-8CE3-6585657C725C}" srcOrd="8" destOrd="0" parTransId="{82BD0164-E944-4590-92C9-E183CFCC3741}" sibTransId="{EB50AF91-CB4B-4909-9550-C1B28FE4B5CF}"/>
    <dgm:cxn modelId="{89BAFA2D-3C58-42B5-88E0-75AD810EFEB0}" type="presOf" srcId="{849E459F-2985-417F-AB06-602271C53338}" destId="{AEB75210-28DA-4776-9402-AB749EE3BFBC}" srcOrd="0" destOrd="0" presId="urn:microsoft.com/office/officeart/2005/8/layout/hList1"/>
    <dgm:cxn modelId="{DCB2D532-95FF-406E-ABD4-D4EFC007CA78}" srcId="{FDCF7D54-BDD5-4FFF-8EC9-8EA5B713636B}" destId="{C6C22BA2-701C-4FAD-9E6F-717017CFC112}" srcOrd="2" destOrd="0" parTransId="{8F1ED69F-EF4C-4C7C-8AC5-29F0C36DC145}" sibTransId="{FBE03BF3-C4D1-4F50-8E7E-364903967171}"/>
    <dgm:cxn modelId="{4F6BCB34-E520-497F-AA8F-D4FC4EC3041C}" type="presOf" srcId="{23DB2F6D-FBA2-4DB9-A6A8-C9981C202264}" destId="{A46E6E4D-49F8-412F-B6B5-40F3C5ECF35B}" srcOrd="0" destOrd="7" presId="urn:microsoft.com/office/officeart/2005/8/layout/hList1"/>
    <dgm:cxn modelId="{CB3F3636-2EFD-4C0D-A467-D8503333777A}" srcId="{FDCF7D54-BDD5-4FFF-8EC9-8EA5B713636B}" destId="{A53B2C0A-7BDE-4C70-89EA-776F4A9B64EB}" srcOrd="1" destOrd="0" parTransId="{A8C0992D-E34F-4786-BF36-2E09378EA585}" sibTransId="{38A9D789-6807-43BB-AF3C-D736A40317C4}"/>
    <dgm:cxn modelId="{ABFF4F5E-8F65-4362-B8BF-ECE4A1C3DF9C}" type="presOf" srcId="{3A0E5F77-B96F-4BEC-AAE6-987475F4045D}" destId="{A46E6E4D-49F8-412F-B6B5-40F3C5ECF35B}" srcOrd="0" destOrd="10" presId="urn:microsoft.com/office/officeart/2005/8/layout/hList1"/>
    <dgm:cxn modelId="{ABB27D64-054B-4670-8A2E-FFF2C9DB2DE5}" srcId="{FDCF7D54-BDD5-4FFF-8EC9-8EA5B713636B}" destId="{CA2741C1-897D-4168-A391-8AB4E7971A4F}" srcOrd="0" destOrd="0" parTransId="{54A22195-9EE8-4814-9734-67D0724CD9AB}" sibTransId="{179985A9-0173-4779-B151-E93F0667D53D}"/>
    <dgm:cxn modelId="{FB06F644-FFE8-4580-BA74-81BD95112B5D}" srcId="{FDCF7D54-BDD5-4FFF-8EC9-8EA5B713636B}" destId="{35A4AFD2-4AB7-417A-B2F4-26D2D7B6A0EF}" srcOrd="5" destOrd="0" parTransId="{3C26E900-8FCD-48B1-AB53-D6D55628C3CB}" sibTransId="{B946F637-C9D2-4E02-800F-DEC9FE74EB6A}"/>
    <dgm:cxn modelId="{91EA0F46-1B57-4557-A2AA-A1ACA1362193}" type="presOf" srcId="{D13DF042-000F-4C01-9AC5-D0220EDFA644}" destId="{A46E6E4D-49F8-412F-B6B5-40F3C5ECF35B}" srcOrd="0" destOrd="9" presId="urn:microsoft.com/office/officeart/2005/8/layout/hList1"/>
    <dgm:cxn modelId="{84AD3167-F366-4B14-AA26-43A98FE9FDBD}" type="presOf" srcId="{FDCF7D54-BDD5-4FFF-8EC9-8EA5B713636B}" destId="{1160985D-BB1F-4CE5-81C8-93F02A4D5059}" srcOrd="0" destOrd="0" presId="urn:microsoft.com/office/officeart/2005/8/layout/hList1"/>
    <dgm:cxn modelId="{6627DB6D-C834-4770-984D-E24B8AA896E8}" srcId="{FDCF7D54-BDD5-4FFF-8EC9-8EA5B713636B}" destId="{D13DF042-000F-4C01-9AC5-D0220EDFA644}" srcOrd="9" destOrd="0" parTransId="{1E21EC11-6552-4376-938F-9E7C2261CA67}" sibTransId="{AD33D967-E246-4893-BB45-82219F4E09C8}"/>
    <dgm:cxn modelId="{6ABE014F-C3BB-44B2-B5B2-97151EAA9005}" type="presOf" srcId="{CA2741C1-897D-4168-A391-8AB4E7971A4F}" destId="{A46E6E4D-49F8-412F-B6B5-40F3C5ECF35B}" srcOrd="0" destOrd="0" presId="urn:microsoft.com/office/officeart/2005/8/layout/hList1"/>
    <dgm:cxn modelId="{84128C5A-BA39-4E66-A0EE-DD87EE9B2CBB}" srcId="{FDCF7D54-BDD5-4FFF-8EC9-8EA5B713636B}" destId="{3A0E5F77-B96F-4BEC-AAE6-987475F4045D}" srcOrd="10" destOrd="0" parTransId="{8791A5FB-3DF9-4368-9B0D-DC5D2A4389B3}" sibTransId="{5DED48CC-9B03-4ECE-BC9F-1683852854DE}"/>
    <dgm:cxn modelId="{D27EB77F-49FA-43A4-B951-500EE7DBCD91}" srcId="{FDCF7D54-BDD5-4FFF-8EC9-8EA5B713636B}" destId="{FAA12DEB-1B96-47FA-81E3-148999F96270}" srcOrd="3" destOrd="0" parTransId="{CCF38140-E0AC-4296-9CC9-1E77C5C2CD7C}" sibTransId="{6BFBF8A1-8E4C-4D11-BA5B-8F277786438B}"/>
    <dgm:cxn modelId="{AEF51187-576F-469A-8C09-2AB5E6C1D364}" srcId="{FDCF7D54-BDD5-4FFF-8EC9-8EA5B713636B}" destId="{23DB2F6D-FBA2-4DB9-A6A8-C9981C202264}" srcOrd="7" destOrd="0" parTransId="{FCE328A7-B2A0-4979-ABF9-CADB98831F1A}" sibTransId="{0CA58BBB-B91B-43F9-B431-1F9C59D64EFC}"/>
    <dgm:cxn modelId="{135EE2A6-8589-4CB7-AF28-1D8670DCEA4C}" srcId="{FDCF7D54-BDD5-4FFF-8EC9-8EA5B713636B}" destId="{7C197358-A02A-4DE1-B30E-E7AC539D02AF}" srcOrd="11" destOrd="0" parTransId="{8285E5AF-76FB-4D5D-A235-B4DEB2A4215B}" sibTransId="{FDEC7D75-9972-46E1-8594-F7E86616FBB5}"/>
    <dgm:cxn modelId="{FFCC58A8-91E3-48C8-82AE-5C6B234D86C1}" type="presOf" srcId="{8D4F2F44-13F3-4EBA-9AFE-F83D1FFEDB45}" destId="{A46E6E4D-49F8-412F-B6B5-40F3C5ECF35B}" srcOrd="0" destOrd="6" presId="urn:microsoft.com/office/officeart/2005/8/layout/hList1"/>
    <dgm:cxn modelId="{322EB3AF-A975-49E6-A46A-232D85A48438}" type="presOf" srcId="{C6C22BA2-701C-4FAD-9E6F-717017CFC112}" destId="{A46E6E4D-49F8-412F-B6B5-40F3C5ECF35B}" srcOrd="0" destOrd="2" presId="urn:microsoft.com/office/officeart/2005/8/layout/hList1"/>
    <dgm:cxn modelId="{B18141B9-B344-47AC-A5CE-3C48E30C419E}" type="presOf" srcId="{B361DC8B-D9A6-47DC-8CE3-6585657C725C}" destId="{A46E6E4D-49F8-412F-B6B5-40F3C5ECF35B}" srcOrd="0" destOrd="8" presId="urn:microsoft.com/office/officeart/2005/8/layout/hList1"/>
    <dgm:cxn modelId="{EDF364C0-6C81-4A0E-B494-FD55FE96B8E1}" type="presOf" srcId="{FAA12DEB-1B96-47FA-81E3-148999F96270}" destId="{A46E6E4D-49F8-412F-B6B5-40F3C5ECF35B}" srcOrd="0" destOrd="3" presId="urn:microsoft.com/office/officeart/2005/8/layout/hList1"/>
    <dgm:cxn modelId="{6B54BBD1-3D01-4A0E-8840-67D23FE1144E}" srcId="{FDCF7D54-BDD5-4FFF-8EC9-8EA5B713636B}" destId="{8D4F2F44-13F3-4EBA-9AFE-F83D1FFEDB45}" srcOrd="6" destOrd="0" parTransId="{92D3F956-4A4C-4B58-90EF-CEC37323AE66}" sibTransId="{1CFFCC00-BCBE-402D-82F8-6FC361AE23BB}"/>
    <dgm:cxn modelId="{728752D9-9171-4940-92CE-3D96E23C3177}" type="presOf" srcId="{7C197358-A02A-4DE1-B30E-E7AC539D02AF}" destId="{A46E6E4D-49F8-412F-B6B5-40F3C5ECF35B}" srcOrd="0" destOrd="11" presId="urn:microsoft.com/office/officeart/2005/8/layout/hList1"/>
    <dgm:cxn modelId="{8AAA74F0-4127-4B9F-900C-31F84778E619}" type="presOf" srcId="{A53B2C0A-7BDE-4C70-89EA-776F4A9B64EB}" destId="{A46E6E4D-49F8-412F-B6B5-40F3C5ECF35B}" srcOrd="0" destOrd="1" presId="urn:microsoft.com/office/officeart/2005/8/layout/hList1"/>
    <dgm:cxn modelId="{864871FC-DE6B-4993-8A68-4EEDC7E31460}" type="presOf" srcId="{35A4AFD2-4AB7-417A-B2F4-26D2D7B6A0EF}" destId="{A46E6E4D-49F8-412F-B6B5-40F3C5ECF35B}" srcOrd="0" destOrd="5" presId="urn:microsoft.com/office/officeart/2005/8/layout/hList1"/>
    <dgm:cxn modelId="{7C70604E-A923-41B2-AE89-4766C222FADC}" type="presParOf" srcId="{AEB75210-28DA-4776-9402-AB749EE3BFBC}" destId="{E9BA5C63-BE5D-4BA9-AAC9-A24A65B04DC3}" srcOrd="0" destOrd="0" presId="urn:microsoft.com/office/officeart/2005/8/layout/hList1"/>
    <dgm:cxn modelId="{C166EE25-EC7F-4FDE-8858-7400FBEF5D78}" type="presParOf" srcId="{E9BA5C63-BE5D-4BA9-AAC9-A24A65B04DC3}" destId="{1160985D-BB1F-4CE5-81C8-93F02A4D5059}" srcOrd="0" destOrd="0" presId="urn:microsoft.com/office/officeart/2005/8/layout/hList1"/>
    <dgm:cxn modelId="{587B2EE9-FE28-4360-84B2-013DF2FBCBB1}" type="presParOf" srcId="{E9BA5C63-BE5D-4BA9-AAC9-A24A65B04DC3}" destId="{A46E6E4D-49F8-412F-B6B5-40F3C5ECF35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28C19D-EDDD-4F59-A004-47303FF5830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401E51-CDE2-4C49-860A-D15594076B27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 err="1"/>
            <a:t>Pilih</a:t>
          </a:r>
          <a:r>
            <a:rPr lang="en-US" dirty="0"/>
            <a:t> </a:t>
          </a:r>
          <a:r>
            <a:rPr lang="en-US" dirty="0" err="1"/>
            <a:t>peserta</a:t>
          </a:r>
          <a:endParaRPr lang="en-US" dirty="0"/>
        </a:p>
      </dgm:t>
    </dgm:pt>
    <dgm:pt modelId="{F4565FA4-3E5A-4446-B7DA-6F277BCFB106}" type="parTrans" cxnId="{633938EE-83CC-45CE-B118-F0CD4A046C7F}">
      <dgm:prSet/>
      <dgm:spPr/>
      <dgm:t>
        <a:bodyPr/>
        <a:lstStyle/>
        <a:p>
          <a:endParaRPr lang="en-US"/>
        </a:p>
      </dgm:t>
    </dgm:pt>
    <dgm:pt modelId="{B2D654E7-B592-41C3-BA67-BD6B670F7C4D}" type="sibTrans" cxnId="{633938EE-83CC-45CE-B118-F0CD4A046C7F}">
      <dgm:prSet/>
      <dgm:spPr/>
      <dgm:t>
        <a:bodyPr/>
        <a:lstStyle/>
        <a:p>
          <a:endParaRPr lang="en-US"/>
        </a:p>
      </dgm:t>
    </dgm:pt>
    <dgm:pt modelId="{75A5574F-30F2-4709-AC12-59DD82C25652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 err="1"/>
            <a:t>Desain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rangkaikan</a:t>
          </a:r>
          <a:r>
            <a:rPr lang="en-US" dirty="0"/>
            <a:t> </a:t>
          </a:r>
          <a:r>
            <a:rPr lang="en-US" dirty="0" err="1"/>
            <a:t>lingkungan</a:t>
          </a:r>
          <a:r>
            <a:rPr lang="en-US" dirty="0"/>
            <a:t> </a:t>
          </a:r>
          <a:r>
            <a:rPr lang="en-US" dirty="0" err="1"/>
            <a:t>uji</a:t>
          </a:r>
          <a:endParaRPr lang="en-US" dirty="0"/>
        </a:p>
      </dgm:t>
    </dgm:pt>
    <dgm:pt modelId="{1A35513B-236D-43E3-A5A6-9F0CC3C4FAAA}" type="parTrans" cxnId="{06FAF6CF-E9A3-4912-9DE3-6695749647CE}">
      <dgm:prSet/>
      <dgm:spPr/>
      <dgm:t>
        <a:bodyPr/>
        <a:lstStyle/>
        <a:p>
          <a:endParaRPr lang="en-US"/>
        </a:p>
      </dgm:t>
    </dgm:pt>
    <dgm:pt modelId="{106516EE-3D28-4AC2-85C1-CCB98A8E5AC1}" type="sibTrans" cxnId="{06FAF6CF-E9A3-4912-9DE3-6695749647CE}">
      <dgm:prSet/>
      <dgm:spPr/>
      <dgm:t>
        <a:bodyPr/>
        <a:lstStyle/>
        <a:p>
          <a:endParaRPr lang="en-US"/>
        </a:p>
      </dgm:t>
    </dgm:pt>
    <dgm:pt modelId="{8A91D814-EC65-4270-B78A-992D4738183F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 err="1"/>
            <a:t>Lakukan</a:t>
          </a:r>
          <a:r>
            <a:rPr lang="en-US" dirty="0"/>
            <a:t> pilot test</a:t>
          </a:r>
        </a:p>
      </dgm:t>
    </dgm:pt>
    <dgm:pt modelId="{341903E7-1AB0-481D-A2AB-E11864449565}" type="parTrans" cxnId="{0CD9D36C-D6B4-488B-BD8D-5E9BEF5018FE}">
      <dgm:prSet/>
      <dgm:spPr/>
      <dgm:t>
        <a:bodyPr/>
        <a:lstStyle/>
        <a:p>
          <a:endParaRPr lang="en-US"/>
        </a:p>
      </dgm:t>
    </dgm:pt>
    <dgm:pt modelId="{394281AF-2CFF-4E0E-8E30-B1224BC48824}" type="sibTrans" cxnId="{0CD9D36C-D6B4-488B-BD8D-5E9BEF5018FE}">
      <dgm:prSet/>
      <dgm:spPr/>
      <dgm:t>
        <a:bodyPr/>
        <a:lstStyle/>
        <a:p>
          <a:endParaRPr lang="en-US"/>
        </a:p>
      </dgm:t>
    </dgm:pt>
    <dgm:pt modelId="{5347B22D-B376-4873-A85C-2984A022BB7D}" type="pres">
      <dgm:prSet presAssocID="{9E28C19D-EDDD-4F59-A004-47303FF5830D}" presName="linear" presStyleCnt="0">
        <dgm:presLayoutVars>
          <dgm:dir/>
          <dgm:animLvl val="lvl"/>
          <dgm:resizeHandles val="exact"/>
        </dgm:presLayoutVars>
      </dgm:prSet>
      <dgm:spPr/>
    </dgm:pt>
    <dgm:pt modelId="{1C2CC00C-C520-40DC-A1E4-127C59515379}" type="pres">
      <dgm:prSet presAssocID="{97401E51-CDE2-4C49-860A-D15594076B27}" presName="parentLin" presStyleCnt="0"/>
      <dgm:spPr/>
    </dgm:pt>
    <dgm:pt modelId="{4CFE76AD-3E47-4B9E-AFD8-213E43A438E5}" type="pres">
      <dgm:prSet presAssocID="{97401E51-CDE2-4C49-860A-D15594076B27}" presName="parentLeftMargin" presStyleLbl="node1" presStyleIdx="0" presStyleCnt="3"/>
      <dgm:spPr/>
    </dgm:pt>
    <dgm:pt modelId="{A4613273-CF22-492A-B64D-36636A17DE63}" type="pres">
      <dgm:prSet presAssocID="{97401E51-CDE2-4C49-860A-D15594076B2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8C2460E-1BBE-41C4-8AB1-0ED953D5EF20}" type="pres">
      <dgm:prSet presAssocID="{97401E51-CDE2-4C49-860A-D15594076B27}" presName="negativeSpace" presStyleCnt="0"/>
      <dgm:spPr/>
    </dgm:pt>
    <dgm:pt modelId="{573C260E-D889-4344-838E-7AC299C3D3DF}" type="pres">
      <dgm:prSet presAssocID="{97401E51-CDE2-4C49-860A-D15594076B27}" presName="childText" presStyleLbl="conFgAcc1" presStyleIdx="0" presStyleCnt="3">
        <dgm:presLayoutVars>
          <dgm:bulletEnabled val="1"/>
        </dgm:presLayoutVars>
      </dgm:prSet>
      <dgm:spPr>
        <a:ln>
          <a:solidFill>
            <a:schemeClr val="accent2"/>
          </a:solidFill>
        </a:ln>
      </dgm:spPr>
    </dgm:pt>
    <dgm:pt modelId="{DA161D14-A910-4B73-8A69-9437C00862D1}" type="pres">
      <dgm:prSet presAssocID="{B2D654E7-B592-41C3-BA67-BD6B670F7C4D}" presName="spaceBetweenRectangles" presStyleCnt="0"/>
      <dgm:spPr/>
    </dgm:pt>
    <dgm:pt modelId="{6455A2A7-2A8C-4881-9C20-E3425FE054B0}" type="pres">
      <dgm:prSet presAssocID="{75A5574F-30F2-4709-AC12-59DD82C25652}" presName="parentLin" presStyleCnt="0"/>
      <dgm:spPr/>
    </dgm:pt>
    <dgm:pt modelId="{3357DF48-48CC-4B10-A1DA-B173E99C166A}" type="pres">
      <dgm:prSet presAssocID="{75A5574F-30F2-4709-AC12-59DD82C25652}" presName="parentLeftMargin" presStyleLbl="node1" presStyleIdx="0" presStyleCnt="3"/>
      <dgm:spPr/>
    </dgm:pt>
    <dgm:pt modelId="{5C54D9CF-F409-40CC-B38C-FA3F1DEA1DC8}" type="pres">
      <dgm:prSet presAssocID="{75A5574F-30F2-4709-AC12-59DD82C2565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F21D8F8-F90D-45F3-9E58-88CFF8114701}" type="pres">
      <dgm:prSet presAssocID="{75A5574F-30F2-4709-AC12-59DD82C25652}" presName="negativeSpace" presStyleCnt="0"/>
      <dgm:spPr/>
    </dgm:pt>
    <dgm:pt modelId="{96EB8D5F-3852-4CCC-925C-8AF745E99DB3}" type="pres">
      <dgm:prSet presAssocID="{75A5574F-30F2-4709-AC12-59DD82C25652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accent2"/>
          </a:solidFill>
        </a:ln>
      </dgm:spPr>
    </dgm:pt>
    <dgm:pt modelId="{98EEB13F-78E0-4647-89F8-DAC8EEB4F3BE}" type="pres">
      <dgm:prSet presAssocID="{106516EE-3D28-4AC2-85C1-CCB98A8E5AC1}" presName="spaceBetweenRectangles" presStyleCnt="0"/>
      <dgm:spPr/>
    </dgm:pt>
    <dgm:pt modelId="{FE0CCEF9-8FA7-4167-BA67-C5C78ECDD046}" type="pres">
      <dgm:prSet presAssocID="{8A91D814-EC65-4270-B78A-992D4738183F}" presName="parentLin" presStyleCnt="0"/>
      <dgm:spPr/>
    </dgm:pt>
    <dgm:pt modelId="{8C027FEF-04F0-4D67-849C-DD9812CF0ADA}" type="pres">
      <dgm:prSet presAssocID="{8A91D814-EC65-4270-B78A-992D4738183F}" presName="parentLeftMargin" presStyleLbl="node1" presStyleIdx="1" presStyleCnt="3"/>
      <dgm:spPr/>
    </dgm:pt>
    <dgm:pt modelId="{E1377742-832B-4F72-9A22-67CFAAFDA6E8}" type="pres">
      <dgm:prSet presAssocID="{8A91D814-EC65-4270-B78A-992D4738183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225AED7-B127-41CD-AD50-B134358AE039}" type="pres">
      <dgm:prSet presAssocID="{8A91D814-EC65-4270-B78A-992D4738183F}" presName="negativeSpace" presStyleCnt="0"/>
      <dgm:spPr/>
    </dgm:pt>
    <dgm:pt modelId="{D507E4DF-A92A-4F5D-9B94-0959FBFB2AB4}" type="pres">
      <dgm:prSet presAssocID="{8A91D814-EC65-4270-B78A-992D4738183F}" presName="childText" presStyleLbl="conFgAcc1" presStyleIdx="2" presStyleCnt="3">
        <dgm:presLayoutVars>
          <dgm:bulletEnabled val="1"/>
        </dgm:presLayoutVars>
      </dgm:prSet>
      <dgm:spPr>
        <a:ln>
          <a:solidFill>
            <a:schemeClr val="accent2"/>
          </a:solidFill>
        </a:ln>
      </dgm:spPr>
    </dgm:pt>
  </dgm:ptLst>
  <dgm:cxnLst>
    <dgm:cxn modelId="{F006E701-5563-4931-BDCD-708E6C33160E}" type="presOf" srcId="{97401E51-CDE2-4C49-860A-D15594076B27}" destId="{4CFE76AD-3E47-4B9E-AFD8-213E43A438E5}" srcOrd="0" destOrd="0" presId="urn:microsoft.com/office/officeart/2005/8/layout/list1"/>
    <dgm:cxn modelId="{DE0F713D-5EC4-499D-B253-B2E2020B9347}" type="presOf" srcId="{75A5574F-30F2-4709-AC12-59DD82C25652}" destId="{5C54D9CF-F409-40CC-B38C-FA3F1DEA1DC8}" srcOrd="1" destOrd="0" presId="urn:microsoft.com/office/officeart/2005/8/layout/list1"/>
    <dgm:cxn modelId="{9AF6C960-6E4F-4171-B925-DF34013DDAD5}" type="presOf" srcId="{8A91D814-EC65-4270-B78A-992D4738183F}" destId="{E1377742-832B-4F72-9A22-67CFAAFDA6E8}" srcOrd="1" destOrd="0" presId="urn:microsoft.com/office/officeart/2005/8/layout/list1"/>
    <dgm:cxn modelId="{86E8D945-4A5C-46D0-881C-9E1B332226A6}" type="presOf" srcId="{9E28C19D-EDDD-4F59-A004-47303FF5830D}" destId="{5347B22D-B376-4873-A85C-2984A022BB7D}" srcOrd="0" destOrd="0" presId="urn:microsoft.com/office/officeart/2005/8/layout/list1"/>
    <dgm:cxn modelId="{0CD9D36C-D6B4-488B-BD8D-5E9BEF5018FE}" srcId="{9E28C19D-EDDD-4F59-A004-47303FF5830D}" destId="{8A91D814-EC65-4270-B78A-992D4738183F}" srcOrd="2" destOrd="0" parTransId="{341903E7-1AB0-481D-A2AB-E11864449565}" sibTransId="{394281AF-2CFF-4E0E-8E30-B1224BC48824}"/>
    <dgm:cxn modelId="{C497FE75-B25F-443F-8B55-5376680B4858}" type="presOf" srcId="{8A91D814-EC65-4270-B78A-992D4738183F}" destId="{8C027FEF-04F0-4D67-849C-DD9812CF0ADA}" srcOrd="0" destOrd="0" presId="urn:microsoft.com/office/officeart/2005/8/layout/list1"/>
    <dgm:cxn modelId="{C4786076-9B82-40E6-B3CF-EE2FE6986EBA}" type="presOf" srcId="{75A5574F-30F2-4709-AC12-59DD82C25652}" destId="{3357DF48-48CC-4B10-A1DA-B173E99C166A}" srcOrd="0" destOrd="0" presId="urn:microsoft.com/office/officeart/2005/8/layout/list1"/>
    <dgm:cxn modelId="{BBC459C4-F27E-44CC-9733-C86906F53CD7}" type="presOf" srcId="{97401E51-CDE2-4C49-860A-D15594076B27}" destId="{A4613273-CF22-492A-B64D-36636A17DE63}" srcOrd="1" destOrd="0" presId="urn:microsoft.com/office/officeart/2005/8/layout/list1"/>
    <dgm:cxn modelId="{06FAF6CF-E9A3-4912-9DE3-6695749647CE}" srcId="{9E28C19D-EDDD-4F59-A004-47303FF5830D}" destId="{75A5574F-30F2-4709-AC12-59DD82C25652}" srcOrd="1" destOrd="0" parTransId="{1A35513B-236D-43E3-A5A6-9F0CC3C4FAAA}" sibTransId="{106516EE-3D28-4AC2-85C1-CCB98A8E5AC1}"/>
    <dgm:cxn modelId="{633938EE-83CC-45CE-B118-F0CD4A046C7F}" srcId="{9E28C19D-EDDD-4F59-A004-47303FF5830D}" destId="{97401E51-CDE2-4C49-860A-D15594076B27}" srcOrd="0" destOrd="0" parTransId="{F4565FA4-3E5A-4446-B7DA-6F277BCFB106}" sibTransId="{B2D654E7-B592-41C3-BA67-BD6B670F7C4D}"/>
    <dgm:cxn modelId="{C2BF4447-CC4B-42AF-A034-5A26991DD0A2}" type="presParOf" srcId="{5347B22D-B376-4873-A85C-2984A022BB7D}" destId="{1C2CC00C-C520-40DC-A1E4-127C59515379}" srcOrd="0" destOrd="0" presId="urn:microsoft.com/office/officeart/2005/8/layout/list1"/>
    <dgm:cxn modelId="{176C8CC4-93F3-4917-91FC-4B26D1F5F03B}" type="presParOf" srcId="{1C2CC00C-C520-40DC-A1E4-127C59515379}" destId="{4CFE76AD-3E47-4B9E-AFD8-213E43A438E5}" srcOrd="0" destOrd="0" presId="urn:microsoft.com/office/officeart/2005/8/layout/list1"/>
    <dgm:cxn modelId="{65B6B4D6-EB8C-41E8-8A68-21F6992236D0}" type="presParOf" srcId="{1C2CC00C-C520-40DC-A1E4-127C59515379}" destId="{A4613273-CF22-492A-B64D-36636A17DE63}" srcOrd="1" destOrd="0" presId="urn:microsoft.com/office/officeart/2005/8/layout/list1"/>
    <dgm:cxn modelId="{C270BA71-A3D0-4343-BC2B-35920C9786FB}" type="presParOf" srcId="{5347B22D-B376-4873-A85C-2984A022BB7D}" destId="{28C2460E-1BBE-41C4-8AB1-0ED953D5EF20}" srcOrd="1" destOrd="0" presId="urn:microsoft.com/office/officeart/2005/8/layout/list1"/>
    <dgm:cxn modelId="{C703343C-5C1C-4711-A619-A46CC06C4F5F}" type="presParOf" srcId="{5347B22D-B376-4873-A85C-2984A022BB7D}" destId="{573C260E-D889-4344-838E-7AC299C3D3DF}" srcOrd="2" destOrd="0" presId="urn:microsoft.com/office/officeart/2005/8/layout/list1"/>
    <dgm:cxn modelId="{DDEFB33E-E5DD-4DA5-A64E-34FC4A40DF42}" type="presParOf" srcId="{5347B22D-B376-4873-A85C-2984A022BB7D}" destId="{DA161D14-A910-4B73-8A69-9437C00862D1}" srcOrd="3" destOrd="0" presId="urn:microsoft.com/office/officeart/2005/8/layout/list1"/>
    <dgm:cxn modelId="{D8ED8609-A27F-440E-AFB1-1046F2CCBF77}" type="presParOf" srcId="{5347B22D-B376-4873-A85C-2984A022BB7D}" destId="{6455A2A7-2A8C-4881-9C20-E3425FE054B0}" srcOrd="4" destOrd="0" presId="urn:microsoft.com/office/officeart/2005/8/layout/list1"/>
    <dgm:cxn modelId="{6650EC9C-6830-44CE-A220-3BCFAD92C676}" type="presParOf" srcId="{6455A2A7-2A8C-4881-9C20-E3425FE054B0}" destId="{3357DF48-48CC-4B10-A1DA-B173E99C166A}" srcOrd="0" destOrd="0" presId="urn:microsoft.com/office/officeart/2005/8/layout/list1"/>
    <dgm:cxn modelId="{FCA68B06-4ED2-43EF-A497-D71BE9BF58FE}" type="presParOf" srcId="{6455A2A7-2A8C-4881-9C20-E3425FE054B0}" destId="{5C54D9CF-F409-40CC-B38C-FA3F1DEA1DC8}" srcOrd="1" destOrd="0" presId="urn:microsoft.com/office/officeart/2005/8/layout/list1"/>
    <dgm:cxn modelId="{A0BC212F-FF1E-4379-8A13-07C61BFE7889}" type="presParOf" srcId="{5347B22D-B376-4873-A85C-2984A022BB7D}" destId="{FF21D8F8-F90D-45F3-9E58-88CFF8114701}" srcOrd="5" destOrd="0" presId="urn:microsoft.com/office/officeart/2005/8/layout/list1"/>
    <dgm:cxn modelId="{A027CE0D-7C34-4393-8DCE-9F58670806E4}" type="presParOf" srcId="{5347B22D-B376-4873-A85C-2984A022BB7D}" destId="{96EB8D5F-3852-4CCC-925C-8AF745E99DB3}" srcOrd="6" destOrd="0" presId="urn:microsoft.com/office/officeart/2005/8/layout/list1"/>
    <dgm:cxn modelId="{31F44C9F-3179-423D-A1A2-FAA4A8765FD6}" type="presParOf" srcId="{5347B22D-B376-4873-A85C-2984A022BB7D}" destId="{98EEB13F-78E0-4647-89F8-DAC8EEB4F3BE}" srcOrd="7" destOrd="0" presId="urn:microsoft.com/office/officeart/2005/8/layout/list1"/>
    <dgm:cxn modelId="{07A3A104-5AC4-4044-92FA-85BAA249D757}" type="presParOf" srcId="{5347B22D-B376-4873-A85C-2984A022BB7D}" destId="{FE0CCEF9-8FA7-4167-BA67-C5C78ECDD046}" srcOrd="8" destOrd="0" presId="urn:microsoft.com/office/officeart/2005/8/layout/list1"/>
    <dgm:cxn modelId="{F370AE1C-EC55-4A74-A2D0-FFD81A36D461}" type="presParOf" srcId="{FE0CCEF9-8FA7-4167-BA67-C5C78ECDD046}" destId="{8C027FEF-04F0-4D67-849C-DD9812CF0ADA}" srcOrd="0" destOrd="0" presId="urn:microsoft.com/office/officeart/2005/8/layout/list1"/>
    <dgm:cxn modelId="{00A981EE-9CB3-4BA4-BE48-848E92171B21}" type="presParOf" srcId="{FE0CCEF9-8FA7-4167-BA67-C5C78ECDD046}" destId="{E1377742-832B-4F72-9A22-67CFAAFDA6E8}" srcOrd="1" destOrd="0" presId="urn:microsoft.com/office/officeart/2005/8/layout/list1"/>
    <dgm:cxn modelId="{E26C8807-7968-4881-A5D5-964224A91160}" type="presParOf" srcId="{5347B22D-B376-4873-A85C-2984A022BB7D}" destId="{8225AED7-B127-41CD-AD50-B134358AE039}" srcOrd="9" destOrd="0" presId="urn:microsoft.com/office/officeart/2005/8/layout/list1"/>
    <dgm:cxn modelId="{D90F09D2-B329-4BC8-898A-58AEBEC1A3A2}" type="presParOf" srcId="{5347B22D-B376-4873-A85C-2984A022BB7D}" destId="{D507E4DF-A92A-4F5D-9B94-0959FBFB2AB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0BD76F-662A-40AC-A413-1ADFC6676374}" type="doc">
      <dgm:prSet loTypeId="urn:microsoft.com/office/officeart/2005/8/layout/process3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A20AF7E-13EC-483F-81A0-BCD4CC7B68E7}">
      <dgm:prSet phldrT="[Text]"/>
      <dgm:spPr/>
      <dgm:t>
        <a:bodyPr/>
        <a:lstStyle/>
        <a:p>
          <a:r>
            <a:rPr lang="en-US" dirty="0" err="1"/>
            <a:t>Sebelum</a:t>
          </a:r>
          <a:r>
            <a:rPr lang="en-US" dirty="0"/>
            <a:t> </a:t>
          </a:r>
          <a:r>
            <a:rPr lang="en-US" dirty="0" err="1"/>
            <a:t>tes</a:t>
          </a:r>
          <a:endParaRPr lang="en-US" dirty="0"/>
        </a:p>
      </dgm:t>
    </dgm:pt>
    <dgm:pt modelId="{421C6FD0-AED8-4D46-B3B1-259E9418341B}" type="parTrans" cxnId="{6C4C61FA-1F3F-4D37-B630-9858432107B9}">
      <dgm:prSet/>
      <dgm:spPr/>
      <dgm:t>
        <a:bodyPr/>
        <a:lstStyle/>
        <a:p>
          <a:endParaRPr lang="en-US"/>
        </a:p>
      </dgm:t>
    </dgm:pt>
    <dgm:pt modelId="{529E3BCF-0E7A-43DC-95AB-63E331034E8B}" type="sibTrans" cxnId="{6C4C61FA-1F3F-4D37-B630-9858432107B9}">
      <dgm:prSet/>
      <dgm:spPr/>
      <dgm:t>
        <a:bodyPr/>
        <a:lstStyle/>
        <a:p>
          <a:endParaRPr lang="en-US"/>
        </a:p>
      </dgm:t>
    </dgm:pt>
    <dgm:pt modelId="{87F7DE8E-4414-4E33-91CF-CC0CFE34622A}">
      <dgm:prSet phldrT="[Text]"/>
      <dgm:spPr/>
      <dgm:t>
        <a:bodyPr/>
        <a:lstStyle/>
        <a:p>
          <a:r>
            <a:rPr lang="en-US" dirty="0" err="1"/>
            <a:t>Pastikan</a:t>
          </a:r>
          <a:r>
            <a:rPr lang="en-US" dirty="0"/>
            <a:t> </a:t>
          </a:r>
          <a:r>
            <a:rPr lang="en-US" dirty="0" err="1"/>
            <a:t>bahan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perangkat</a:t>
          </a:r>
          <a:r>
            <a:rPr lang="en-US" dirty="0"/>
            <a:t> </a:t>
          </a:r>
          <a:r>
            <a:rPr lang="en-US" dirty="0" err="1"/>
            <a:t>tersedia</a:t>
          </a:r>
          <a:endParaRPr lang="en-US" dirty="0"/>
        </a:p>
      </dgm:t>
    </dgm:pt>
    <dgm:pt modelId="{78EC9BFD-01E7-41EE-B1F8-AEBC6E9007CE}" type="parTrans" cxnId="{F66D848C-BEEC-4BCB-A81E-B136009A3AC3}">
      <dgm:prSet/>
      <dgm:spPr/>
      <dgm:t>
        <a:bodyPr/>
        <a:lstStyle/>
        <a:p>
          <a:endParaRPr lang="en-US"/>
        </a:p>
      </dgm:t>
    </dgm:pt>
    <dgm:pt modelId="{33485099-78BD-4968-8A2E-56BA5E4CF6B0}" type="sibTrans" cxnId="{F66D848C-BEEC-4BCB-A81E-B136009A3AC3}">
      <dgm:prSet/>
      <dgm:spPr/>
      <dgm:t>
        <a:bodyPr/>
        <a:lstStyle/>
        <a:p>
          <a:endParaRPr lang="en-US"/>
        </a:p>
      </dgm:t>
    </dgm:pt>
    <dgm:pt modelId="{ED38610F-A582-4AC5-AC8F-7C468FBA98FD}">
      <dgm:prSet phldrT="[Text]"/>
      <dgm:spPr/>
      <dgm:t>
        <a:bodyPr/>
        <a:lstStyle/>
        <a:p>
          <a:r>
            <a:rPr lang="en-US" dirty="0" err="1"/>
            <a:t>Selama</a:t>
          </a:r>
          <a:r>
            <a:rPr lang="en-US" dirty="0"/>
            <a:t> </a:t>
          </a:r>
          <a:r>
            <a:rPr lang="en-US" dirty="0" err="1"/>
            <a:t>tes</a:t>
          </a:r>
          <a:endParaRPr lang="en-US" dirty="0"/>
        </a:p>
      </dgm:t>
    </dgm:pt>
    <dgm:pt modelId="{5D0C7B82-D0B0-434E-B7F4-1E64B8D5E354}" type="parTrans" cxnId="{F4A4F242-25AD-424E-A122-040E8FFB65DF}">
      <dgm:prSet/>
      <dgm:spPr/>
      <dgm:t>
        <a:bodyPr/>
        <a:lstStyle/>
        <a:p>
          <a:endParaRPr lang="en-US"/>
        </a:p>
      </dgm:t>
    </dgm:pt>
    <dgm:pt modelId="{5D105397-D925-46ED-9849-523117B3DEED}" type="sibTrans" cxnId="{F4A4F242-25AD-424E-A122-040E8FFB65DF}">
      <dgm:prSet/>
      <dgm:spPr/>
      <dgm:t>
        <a:bodyPr/>
        <a:lstStyle/>
        <a:p>
          <a:endParaRPr lang="en-US"/>
        </a:p>
      </dgm:t>
    </dgm:pt>
    <dgm:pt modelId="{E327B6E3-5FF4-4701-9FA0-78534BA65A06}">
      <dgm:prSet phldrT="[Text]"/>
      <dgm:spPr/>
      <dgm:t>
        <a:bodyPr/>
        <a:lstStyle/>
        <a:p>
          <a:r>
            <a:rPr lang="en-US" dirty="0" err="1"/>
            <a:t>Minimalkan</a:t>
          </a:r>
          <a:r>
            <a:rPr lang="en-US" dirty="0"/>
            <a:t> </a:t>
          </a:r>
          <a:r>
            <a:rPr lang="en-US" dirty="0" err="1"/>
            <a:t>interaksi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peserta</a:t>
          </a:r>
          <a:endParaRPr lang="en-US" dirty="0"/>
        </a:p>
      </dgm:t>
    </dgm:pt>
    <dgm:pt modelId="{A0B80898-2F76-4509-B51E-5316A6F8E60B}" type="parTrans" cxnId="{1CB1A939-5E22-409C-A7D8-3B401D99B775}">
      <dgm:prSet/>
      <dgm:spPr/>
      <dgm:t>
        <a:bodyPr/>
        <a:lstStyle/>
        <a:p>
          <a:endParaRPr lang="en-US"/>
        </a:p>
      </dgm:t>
    </dgm:pt>
    <dgm:pt modelId="{03CF191A-D8F9-4A9A-916A-3ADE10A19CB1}" type="sibTrans" cxnId="{1CB1A939-5E22-409C-A7D8-3B401D99B775}">
      <dgm:prSet/>
      <dgm:spPr/>
      <dgm:t>
        <a:bodyPr/>
        <a:lstStyle/>
        <a:p>
          <a:endParaRPr lang="en-US"/>
        </a:p>
      </dgm:t>
    </dgm:pt>
    <dgm:pt modelId="{DB587B81-67B9-4B25-8C47-CA3613112C45}">
      <dgm:prSet phldrT="[Text]"/>
      <dgm:spPr/>
      <dgm:t>
        <a:bodyPr/>
        <a:lstStyle/>
        <a:p>
          <a:r>
            <a:rPr lang="en-US" dirty="0" err="1"/>
            <a:t>Sesudah</a:t>
          </a:r>
          <a:r>
            <a:rPr lang="en-US" dirty="0"/>
            <a:t> </a:t>
          </a:r>
          <a:r>
            <a:rPr lang="en-US" dirty="0" err="1"/>
            <a:t>tes</a:t>
          </a:r>
          <a:endParaRPr lang="en-US" dirty="0"/>
        </a:p>
      </dgm:t>
    </dgm:pt>
    <dgm:pt modelId="{9044D90D-5FB5-4F61-BA7A-8749A1FF1A27}" type="parTrans" cxnId="{64FFBA2C-5A83-4904-AB22-DBDDEAE54B89}">
      <dgm:prSet/>
      <dgm:spPr/>
      <dgm:t>
        <a:bodyPr/>
        <a:lstStyle/>
        <a:p>
          <a:endParaRPr lang="en-US"/>
        </a:p>
      </dgm:t>
    </dgm:pt>
    <dgm:pt modelId="{075C8DCA-4F6B-4B14-ACEF-848F7F4D1C17}" type="sibTrans" cxnId="{64FFBA2C-5A83-4904-AB22-DBDDEAE54B89}">
      <dgm:prSet/>
      <dgm:spPr/>
      <dgm:t>
        <a:bodyPr/>
        <a:lstStyle/>
        <a:p>
          <a:endParaRPr lang="en-US"/>
        </a:p>
      </dgm:t>
    </dgm:pt>
    <dgm:pt modelId="{090FCDDC-0598-4A16-B4AC-D99AE6ACE92D}">
      <dgm:prSet phldrT="[Text]"/>
      <dgm:spPr/>
      <dgm:t>
        <a:bodyPr/>
        <a:lstStyle/>
        <a:p>
          <a:r>
            <a:rPr lang="en-US" dirty="0" err="1"/>
            <a:t>Lakukan</a:t>
          </a:r>
          <a:r>
            <a:rPr lang="en-US" dirty="0"/>
            <a:t> </a:t>
          </a:r>
          <a:r>
            <a:rPr lang="en-US" dirty="0" err="1"/>
            <a:t>wawancara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partisipan</a:t>
          </a:r>
          <a:endParaRPr lang="en-US" dirty="0"/>
        </a:p>
      </dgm:t>
    </dgm:pt>
    <dgm:pt modelId="{B9A72236-1375-485B-9618-D03D4E21E0B6}" type="parTrans" cxnId="{654797D2-48C1-47DB-BA22-ADC183884F65}">
      <dgm:prSet/>
      <dgm:spPr/>
      <dgm:t>
        <a:bodyPr/>
        <a:lstStyle/>
        <a:p>
          <a:endParaRPr lang="en-US"/>
        </a:p>
      </dgm:t>
    </dgm:pt>
    <dgm:pt modelId="{0FE07B9D-45C0-4DF7-9566-E7E9338CD046}" type="sibTrans" cxnId="{654797D2-48C1-47DB-BA22-ADC183884F65}">
      <dgm:prSet/>
      <dgm:spPr/>
      <dgm:t>
        <a:bodyPr/>
        <a:lstStyle/>
        <a:p>
          <a:endParaRPr lang="en-US"/>
        </a:p>
      </dgm:t>
    </dgm:pt>
    <dgm:pt modelId="{C07B8A7C-A8A9-48E8-ABA5-0A8E32AD57E1}">
      <dgm:prSet phldrT="[Text]"/>
      <dgm:spPr/>
      <dgm:t>
        <a:bodyPr/>
        <a:lstStyle/>
        <a:p>
          <a:r>
            <a:rPr lang="en-US" dirty="0" err="1"/>
            <a:t>Jelaskan</a:t>
          </a:r>
          <a:r>
            <a:rPr lang="en-US" dirty="0"/>
            <a:t> </a:t>
          </a:r>
          <a:r>
            <a:rPr lang="en-US" dirty="0" err="1"/>
            <a:t>bahwa</a:t>
          </a:r>
          <a:r>
            <a:rPr lang="en-US" dirty="0"/>
            <a:t> </a:t>
          </a:r>
          <a:r>
            <a:rPr lang="en-US" dirty="0" err="1"/>
            <a:t>tujuannya</a:t>
          </a:r>
          <a:r>
            <a:rPr lang="en-US" dirty="0"/>
            <a:t> </a:t>
          </a:r>
          <a:r>
            <a:rPr lang="en-US" dirty="0" err="1"/>
            <a:t>adalah</a:t>
          </a:r>
          <a:r>
            <a:rPr lang="en-US" dirty="0"/>
            <a:t> </a:t>
          </a:r>
          <a:r>
            <a:rPr lang="en-US" dirty="0" err="1"/>
            <a:t>menguji</a:t>
          </a:r>
          <a:r>
            <a:rPr lang="en-US" dirty="0"/>
            <a:t> </a:t>
          </a:r>
          <a:r>
            <a:rPr lang="en-US" dirty="0" err="1"/>
            <a:t>perangkat</a:t>
          </a:r>
          <a:r>
            <a:rPr lang="en-US" dirty="0"/>
            <a:t> </a:t>
          </a:r>
          <a:r>
            <a:rPr lang="en-US" dirty="0" err="1"/>
            <a:t>lunak</a:t>
          </a:r>
          <a:endParaRPr lang="en-US" dirty="0"/>
        </a:p>
      </dgm:t>
    </dgm:pt>
    <dgm:pt modelId="{716FAA52-1C39-411B-81E6-6F9FDADA6E25}" type="parTrans" cxnId="{EF740198-1508-45BA-9C3C-74D72BE5BBDD}">
      <dgm:prSet/>
      <dgm:spPr/>
      <dgm:t>
        <a:bodyPr/>
        <a:lstStyle/>
        <a:p>
          <a:endParaRPr lang="en-US"/>
        </a:p>
      </dgm:t>
    </dgm:pt>
    <dgm:pt modelId="{2C97745C-3EBF-4618-9DF1-228909741291}" type="sibTrans" cxnId="{EF740198-1508-45BA-9C3C-74D72BE5BBDD}">
      <dgm:prSet/>
      <dgm:spPr/>
      <dgm:t>
        <a:bodyPr/>
        <a:lstStyle/>
        <a:p>
          <a:endParaRPr lang="en-US"/>
        </a:p>
      </dgm:t>
    </dgm:pt>
    <dgm:pt modelId="{9DB3F629-7A68-49C4-80F6-03DEF4A68EFF}">
      <dgm:prSet phldrT="[Text]"/>
      <dgm:spPr/>
      <dgm:t>
        <a:bodyPr/>
        <a:lstStyle/>
        <a:p>
          <a:r>
            <a:rPr lang="en-US" dirty="0" err="1"/>
            <a:t>Pastikan</a:t>
          </a:r>
          <a:r>
            <a:rPr lang="en-US" dirty="0"/>
            <a:t> </a:t>
          </a:r>
          <a:r>
            <a:rPr lang="en-US" dirty="0" err="1"/>
            <a:t>partisipan</a:t>
          </a:r>
          <a:r>
            <a:rPr lang="en-US" dirty="0"/>
            <a:t> </a:t>
          </a:r>
          <a:r>
            <a:rPr lang="en-US" dirty="0" err="1"/>
            <a:t>nyaman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memahami</a:t>
          </a:r>
          <a:r>
            <a:rPr lang="en-US" dirty="0"/>
            <a:t> </a:t>
          </a:r>
          <a:r>
            <a:rPr lang="en-US" dirty="0" err="1"/>
            <a:t>segalanya</a:t>
          </a:r>
          <a:endParaRPr lang="en-US" dirty="0"/>
        </a:p>
      </dgm:t>
    </dgm:pt>
    <dgm:pt modelId="{9C5B9001-B7FD-4434-9858-44D1F41362E9}" type="parTrans" cxnId="{7AD41506-8FF1-4EBC-A04B-2B4B8F6AB34D}">
      <dgm:prSet/>
      <dgm:spPr/>
      <dgm:t>
        <a:bodyPr/>
        <a:lstStyle/>
        <a:p>
          <a:endParaRPr lang="en-US"/>
        </a:p>
      </dgm:t>
    </dgm:pt>
    <dgm:pt modelId="{8A108D5E-85BD-4F1B-80EF-5FE18DD91C1F}" type="sibTrans" cxnId="{7AD41506-8FF1-4EBC-A04B-2B4B8F6AB34D}">
      <dgm:prSet/>
      <dgm:spPr/>
      <dgm:t>
        <a:bodyPr/>
        <a:lstStyle/>
        <a:p>
          <a:endParaRPr lang="en-US"/>
        </a:p>
      </dgm:t>
    </dgm:pt>
    <dgm:pt modelId="{54A1C1B4-025F-496D-8688-208F8926A4CF}">
      <dgm:prSet phldrT="[Text]"/>
      <dgm:spPr/>
      <dgm:t>
        <a:bodyPr/>
        <a:lstStyle/>
        <a:p>
          <a:r>
            <a:rPr lang="en-US" dirty="0" err="1"/>
            <a:t>Batasi</a:t>
          </a:r>
          <a:r>
            <a:rPr lang="en-US" dirty="0"/>
            <a:t> observer (2 </a:t>
          </a:r>
          <a:r>
            <a:rPr lang="en-US" dirty="0" err="1"/>
            <a:t>atau</a:t>
          </a:r>
          <a:r>
            <a:rPr lang="en-US" dirty="0"/>
            <a:t> 3)</a:t>
          </a:r>
        </a:p>
      </dgm:t>
    </dgm:pt>
    <dgm:pt modelId="{688D6C09-4914-49FF-B374-F316DA4E9E14}" type="parTrans" cxnId="{1EFE2301-4750-401A-8C48-37142E8460E9}">
      <dgm:prSet/>
      <dgm:spPr/>
      <dgm:t>
        <a:bodyPr/>
        <a:lstStyle/>
        <a:p>
          <a:endParaRPr lang="en-US"/>
        </a:p>
      </dgm:t>
    </dgm:pt>
    <dgm:pt modelId="{3D937C59-3AEC-42A4-A4A0-043BE2F23D2B}" type="sibTrans" cxnId="{1EFE2301-4750-401A-8C48-37142E8460E9}">
      <dgm:prSet/>
      <dgm:spPr/>
      <dgm:t>
        <a:bodyPr/>
        <a:lstStyle/>
        <a:p>
          <a:endParaRPr lang="en-US"/>
        </a:p>
      </dgm:t>
    </dgm:pt>
    <dgm:pt modelId="{8DC731A9-D9CF-4361-9698-78D409ABCEFF}">
      <dgm:prSet phldrT="[Text]"/>
      <dgm:spPr/>
      <dgm:t>
        <a:bodyPr/>
        <a:lstStyle/>
        <a:p>
          <a:r>
            <a:rPr lang="en-US" dirty="0" err="1"/>
            <a:t>Sediakan</a:t>
          </a:r>
          <a:r>
            <a:rPr lang="en-US" dirty="0"/>
            <a:t> checklist (</a:t>
          </a:r>
          <a:r>
            <a:rPr lang="en-US" dirty="0" err="1"/>
            <a:t>waktu</a:t>
          </a:r>
          <a:r>
            <a:rPr lang="en-US" dirty="0"/>
            <a:t>, error, </a:t>
          </a:r>
          <a:r>
            <a:rPr lang="en-US" dirty="0" err="1"/>
            <a:t>aksi</a:t>
          </a:r>
          <a:r>
            <a:rPr lang="en-US" dirty="0"/>
            <a:t> </a:t>
          </a:r>
          <a:r>
            <a:rPr lang="en-US" dirty="0" err="1"/>
            <a:t>tidak</a:t>
          </a:r>
          <a:r>
            <a:rPr lang="en-US" dirty="0"/>
            <a:t> </a:t>
          </a:r>
          <a:r>
            <a:rPr lang="en-US" dirty="0" err="1"/>
            <a:t>terduga</a:t>
          </a:r>
          <a:r>
            <a:rPr lang="en-US" dirty="0"/>
            <a:t>, </a:t>
          </a:r>
          <a:r>
            <a:rPr lang="en-US" dirty="0" err="1"/>
            <a:t>kesulitan</a:t>
          </a:r>
          <a:r>
            <a:rPr lang="en-US" dirty="0"/>
            <a:t>, </a:t>
          </a:r>
          <a:r>
            <a:rPr lang="en-US" dirty="0" err="1"/>
            <a:t>kegagalan</a:t>
          </a:r>
          <a:r>
            <a:rPr lang="en-US" dirty="0"/>
            <a:t> </a:t>
          </a:r>
          <a:r>
            <a:rPr lang="en-US" dirty="0" err="1"/>
            <a:t>sistem</a:t>
          </a:r>
          <a:r>
            <a:rPr lang="en-US" dirty="0"/>
            <a:t>)</a:t>
          </a:r>
        </a:p>
      </dgm:t>
    </dgm:pt>
    <dgm:pt modelId="{767E4FC1-33B8-4BED-BAD0-6DC1DBB1CE80}" type="parTrans" cxnId="{1C7A2374-9F0F-42ED-A718-FAB2D6331637}">
      <dgm:prSet/>
      <dgm:spPr/>
      <dgm:t>
        <a:bodyPr/>
        <a:lstStyle/>
        <a:p>
          <a:endParaRPr lang="en-US"/>
        </a:p>
      </dgm:t>
    </dgm:pt>
    <dgm:pt modelId="{103D54A1-8473-43F1-A6E7-38603F16D370}" type="sibTrans" cxnId="{1C7A2374-9F0F-42ED-A718-FAB2D6331637}">
      <dgm:prSet/>
      <dgm:spPr/>
      <dgm:t>
        <a:bodyPr/>
        <a:lstStyle/>
        <a:p>
          <a:endParaRPr lang="en-US"/>
        </a:p>
      </dgm:t>
    </dgm:pt>
    <dgm:pt modelId="{44F194A0-AA89-4EF2-BA39-0D67EC9BDC27}">
      <dgm:prSet phldrT="[Text]"/>
      <dgm:spPr/>
      <dgm:t>
        <a:bodyPr/>
        <a:lstStyle/>
        <a:p>
          <a:r>
            <a:rPr lang="en-US" dirty="0" err="1"/>
            <a:t>Gunakan</a:t>
          </a:r>
          <a:r>
            <a:rPr lang="en-US" dirty="0"/>
            <a:t> </a:t>
          </a:r>
          <a:r>
            <a:rPr lang="en-US" dirty="0" err="1"/>
            <a:t>kuesioner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mengumpulkan</a:t>
          </a:r>
          <a:r>
            <a:rPr lang="en-US" dirty="0"/>
            <a:t> </a:t>
          </a:r>
          <a:r>
            <a:rPr lang="en-US" dirty="0" err="1"/>
            <a:t>informasi</a:t>
          </a:r>
          <a:endParaRPr lang="en-US" dirty="0"/>
        </a:p>
      </dgm:t>
    </dgm:pt>
    <dgm:pt modelId="{229A93D2-48BF-4D9B-95AA-C64343BE9AA8}" type="parTrans" cxnId="{B98379B2-662F-410E-81FC-D0B9AD42DAD2}">
      <dgm:prSet/>
      <dgm:spPr/>
      <dgm:t>
        <a:bodyPr/>
        <a:lstStyle/>
        <a:p>
          <a:endParaRPr lang="en-US"/>
        </a:p>
      </dgm:t>
    </dgm:pt>
    <dgm:pt modelId="{C4BCE01B-FE40-4E99-A979-4EB18AB6E923}" type="sibTrans" cxnId="{B98379B2-662F-410E-81FC-D0B9AD42DAD2}">
      <dgm:prSet/>
      <dgm:spPr/>
      <dgm:t>
        <a:bodyPr/>
        <a:lstStyle/>
        <a:p>
          <a:endParaRPr lang="en-US"/>
        </a:p>
      </dgm:t>
    </dgm:pt>
    <dgm:pt modelId="{FB9565FD-F091-4B0B-9E00-F6934918DD4A}">
      <dgm:prSet phldrT="[Text]"/>
      <dgm:spPr/>
      <dgm:t>
        <a:bodyPr/>
        <a:lstStyle/>
        <a:p>
          <a:endParaRPr lang="en-US" dirty="0"/>
        </a:p>
      </dgm:t>
    </dgm:pt>
    <dgm:pt modelId="{9022E1B4-BAB2-401B-B623-D6A949D49F03}" type="parTrans" cxnId="{4C441507-7D51-4FF0-B388-339E60421057}">
      <dgm:prSet/>
      <dgm:spPr/>
      <dgm:t>
        <a:bodyPr/>
        <a:lstStyle/>
        <a:p>
          <a:endParaRPr lang="en-US"/>
        </a:p>
      </dgm:t>
    </dgm:pt>
    <dgm:pt modelId="{12233CF8-280F-4C57-9A0D-44BAC93E61CD}" type="sibTrans" cxnId="{4C441507-7D51-4FF0-B388-339E60421057}">
      <dgm:prSet/>
      <dgm:spPr/>
      <dgm:t>
        <a:bodyPr/>
        <a:lstStyle/>
        <a:p>
          <a:endParaRPr lang="en-US"/>
        </a:p>
      </dgm:t>
    </dgm:pt>
    <dgm:pt modelId="{65A0D5A2-A118-4C07-A50F-9A998080D6AC}">
      <dgm:prSet phldrT="[Text]"/>
      <dgm:spPr/>
      <dgm:t>
        <a:bodyPr/>
        <a:lstStyle/>
        <a:p>
          <a:r>
            <a:rPr lang="en-US" dirty="0" err="1"/>
            <a:t>Sampaikan</a:t>
          </a:r>
          <a:r>
            <a:rPr lang="en-US" dirty="0"/>
            <a:t> </a:t>
          </a:r>
          <a:r>
            <a:rPr lang="en-US" i="1" dirty="0"/>
            <a:t>lesson learned</a:t>
          </a:r>
          <a:r>
            <a:rPr lang="en-US" i="0" dirty="0"/>
            <a:t> </a:t>
          </a:r>
          <a:r>
            <a:rPr lang="en-US" i="0" dirty="0" err="1"/>
            <a:t>kepada</a:t>
          </a:r>
          <a:r>
            <a:rPr lang="en-US" i="0" dirty="0"/>
            <a:t> </a:t>
          </a:r>
          <a:r>
            <a:rPr lang="en-US" i="0" dirty="0" err="1"/>
            <a:t>partisipan</a:t>
          </a:r>
          <a:endParaRPr lang="en-US" dirty="0"/>
        </a:p>
      </dgm:t>
    </dgm:pt>
    <dgm:pt modelId="{DD8AA599-4896-4D30-80D2-6510127D878E}" type="parTrans" cxnId="{F763EC0C-7E05-49EE-87BC-E2384E89FFCA}">
      <dgm:prSet/>
      <dgm:spPr/>
      <dgm:t>
        <a:bodyPr/>
        <a:lstStyle/>
        <a:p>
          <a:endParaRPr lang="en-US"/>
        </a:p>
      </dgm:t>
    </dgm:pt>
    <dgm:pt modelId="{1672CD81-8D4A-4D19-B9F4-CE4D950D353B}" type="sibTrans" cxnId="{F763EC0C-7E05-49EE-87BC-E2384E89FFCA}">
      <dgm:prSet/>
      <dgm:spPr/>
      <dgm:t>
        <a:bodyPr/>
        <a:lstStyle/>
        <a:p>
          <a:endParaRPr lang="en-US"/>
        </a:p>
      </dgm:t>
    </dgm:pt>
    <dgm:pt modelId="{F5442176-710C-4AC4-BC15-D836627B174F}">
      <dgm:prSet phldrT="[Text]"/>
      <dgm:spPr/>
      <dgm:t>
        <a:bodyPr/>
        <a:lstStyle/>
        <a:p>
          <a:r>
            <a:rPr lang="en-US" dirty="0" err="1"/>
            <a:t>Pertahankan</a:t>
          </a:r>
          <a:r>
            <a:rPr lang="en-US" dirty="0"/>
            <a:t> </a:t>
          </a:r>
          <a:r>
            <a:rPr lang="en-US" dirty="0" err="1"/>
            <a:t>perilaku</a:t>
          </a:r>
          <a:r>
            <a:rPr lang="en-US" dirty="0"/>
            <a:t> </a:t>
          </a:r>
          <a:r>
            <a:rPr lang="en-US" dirty="0" err="1"/>
            <a:t>positif</a:t>
          </a:r>
          <a:endParaRPr lang="en-US" dirty="0"/>
        </a:p>
      </dgm:t>
    </dgm:pt>
    <dgm:pt modelId="{BE9DF491-F13B-48D3-85D5-8FC103C17634}" type="parTrans" cxnId="{733286A3-9116-476D-9A34-EE7CEFA92772}">
      <dgm:prSet/>
      <dgm:spPr/>
      <dgm:t>
        <a:bodyPr/>
        <a:lstStyle/>
        <a:p>
          <a:endParaRPr lang="en-US"/>
        </a:p>
      </dgm:t>
    </dgm:pt>
    <dgm:pt modelId="{D14B265A-0418-4C80-98D6-0A7A14427832}" type="sibTrans" cxnId="{733286A3-9116-476D-9A34-EE7CEFA92772}">
      <dgm:prSet/>
      <dgm:spPr/>
      <dgm:t>
        <a:bodyPr/>
        <a:lstStyle/>
        <a:p>
          <a:endParaRPr lang="en-US"/>
        </a:p>
      </dgm:t>
    </dgm:pt>
    <dgm:pt modelId="{47E8D04F-074B-4065-915A-242CCB37C3E0}">
      <dgm:prSet phldrT="[Text]"/>
      <dgm:spPr/>
      <dgm:t>
        <a:bodyPr/>
        <a:lstStyle/>
        <a:p>
          <a:r>
            <a:rPr lang="en-US" dirty="0" err="1"/>
            <a:t>Jika</a:t>
          </a:r>
          <a:r>
            <a:rPr lang="en-US" dirty="0"/>
            <a:t> </a:t>
          </a:r>
          <a:r>
            <a:rPr lang="en-US" dirty="0" err="1"/>
            <a:t>ada</a:t>
          </a:r>
          <a:r>
            <a:rPr lang="en-US" dirty="0"/>
            <a:t> </a:t>
          </a:r>
          <a:r>
            <a:rPr lang="en-US" dirty="0" err="1"/>
            <a:t>perjanjian</a:t>
          </a:r>
          <a:r>
            <a:rPr lang="en-US" dirty="0"/>
            <a:t>, </a:t>
          </a:r>
          <a:r>
            <a:rPr lang="en-US" dirty="0" err="1"/>
            <a:t>jelaskan</a:t>
          </a:r>
          <a:r>
            <a:rPr lang="en-US" dirty="0"/>
            <a:t> </a:t>
          </a:r>
          <a:r>
            <a:rPr lang="en-US" dirty="0" err="1"/>
            <a:t>isinya</a:t>
          </a:r>
          <a:endParaRPr lang="en-US" dirty="0"/>
        </a:p>
      </dgm:t>
    </dgm:pt>
    <dgm:pt modelId="{B19BE6EC-FE9A-400A-AE1A-14428644E809}" type="parTrans" cxnId="{028C9E28-E133-414A-A5A8-08513B386469}">
      <dgm:prSet/>
      <dgm:spPr/>
      <dgm:t>
        <a:bodyPr/>
        <a:lstStyle/>
        <a:p>
          <a:endParaRPr lang="en-US"/>
        </a:p>
      </dgm:t>
    </dgm:pt>
    <dgm:pt modelId="{E867C37C-60E0-4801-A8ED-57B41A402F2A}" type="sibTrans" cxnId="{028C9E28-E133-414A-A5A8-08513B386469}">
      <dgm:prSet/>
      <dgm:spPr/>
      <dgm:t>
        <a:bodyPr/>
        <a:lstStyle/>
        <a:p>
          <a:endParaRPr lang="en-US"/>
        </a:p>
      </dgm:t>
    </dgm:pt>
    <dgm:pt modelId="{296EE6FB-3DDC-45E1-A7EE-B356A8D22FA0}" type="pres">
      <dgm:prSet presAssocID="{0D0BD76F-662A-40AC-A413-1ADFC6676374}" presName="linearFlow" presStyleCnt="0">
        <dgm:presLayoutVars>
          <dgm:dir/>
          <dgm:animLvl val="lvl"/>
          <dgm:resizeHandles val="exact"/>
        </dgm:presLayoutVars>
      </dgm:prSet>
      <dgm:spPr/>
    </dgm:pt>
    <dgm:pt modelId="{A46F5E80-CD36-4A33-AC70-B0E581AFACEC}" type="pres">
      <dgm:prSet presAssocID="{FA20AF7E-13EC-483F-81A0-BCD4CC7B68E7}" presName="composite" presStyleCnt="0"/>
      <dgm:spPr/>
    </dgm:pt>
    <dgm:pt modelId="{449332DC-B13B-4AC9-B860-3C0D05CE8899}" type="pres">
      <dgm:prSet presAssocID="{FA20AF7E-13EC-483F-81A0-BCD4CC7B68E7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CAD41C9-1BCF-41D6-B495-70C6D944E056}" type="pres">
      <dgm:prSet presAssocID="{FA20AF7E-13EC-483F-81A0-BCD4CC7B68E7}" presName="parSh" presStyleLbl="node1" presStyleIdx="0" presStyleCnt="3"/>
      <dgm:spPr/>
    </dgm:pt>
    <dgm:pt modelId="{F0EBC296-C840-4DB4-A4D5-1CC54B94E08D}" type="pres">
      <dgm:prSet presAssocID="{FA20AF7E-13EC-483F-81A0-BCD4CC7B68E7}" presName="desTx" presStyleLbl="fgAcc1" presStyleIdx="0" presStyleCnt="3">
        <dgm:presLayoutVars>
          <dgm:bulletEnabled val="1"/>
        </dgm:presLayoutVars>
      </dgm:prSet>
      <dgm:spPr/>
    </dgm:pt>
    <dgm:pt modelId="{E8866DA4-A492-434D-A116-9F5FC4AF2263}" type="pres">
      <dgm:prSet presAssocID="{529E3BCF-0E7A-43DC-95AB-63E331034E8B}" presName="sibTrans" presStyleLbl="sibTrans2D1" presStyleIdx="0" presStyleCnt="2"/>
      <dgm:spPr/>
    </dgm:pt>
    <dgm:pt modelId="{61DB1F3A-0D9F-478D-A46E-342E94222329}" type="pres">
      <dgm:prSet presAssocID="{529E3BCF-0E7A-43DC-95AB-63E331034E8B}" presName="connTx" presStyleLbl="sibTrans2D1" presStyleIdx="0" presStyleCnt="2"/>
      <dgm:spPr/>
    </dgm:pt>
    <dgm:pt modelId="{18378108-B39E-4300-838F-4905A347E9E4}" type="pres">
      <dgm:prSet presAssocID="{ED38610F-A582-4AC5-AC8F-7C468FBA98FD}" presName="composite" presStyleCnt="0"/>
      <dgm:spPr/>
    </dgm:pt>
    <dgm:pt modelId="{436EB16C-B844-4E9D-8EC9-9883F1C39A4E}" type="pres">
      <dgm:prSet presAssocID="{ED38610F-A582-4AC5-AC8F-7C468FBA98FD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A30D6A8E-D7F5-4FEC-A0D9-599F3779EF16}" type="pres">
      <dgm:prSet presAssocID="{ED38610F-A582-4AC5-AC8F-7C468FBA98FD}" presName="parSh" presStyleLbl="node1" presStyleIdx="1" presStyleCnt="3"/>
      <dgm:spPr/>
    </dgm:pt>
    <dgm:pt modelId="{8167F610-7483-4ADE-A633-B2215FBA0BA6}" type="pres">
      <dgm:prSet presAssocID="{ED38610F-A582-4AC5-AC8F-7C468FBA98FD}" presName="desTx" presStyleLbl="fgAcc1" presStyleIdx="1" presStyleCnt="3">
        <dgm:presLayoutVars>
          <dgm:bulletEnabled val="1"/>
        </dgm:presLayoutVars>
      </dgm:prSet>
      <dgm:spPr/>
    </dgm:pt>
    <dgm:pt modelId="{9F619CBE-5679-462E-B8E2-63227E86DEAA}" type="pres">
      <dgm:prSet presAssocID="{5D105397-D925-46ED-9849-523117B3DEED}" presName="sibTrans" presStyleLbl="sibTrans2D1" presStyleIdx="1" presStyleCnt="2"/>
      <dgm:spPr/>
    </dgm:pt>
    <dgm:pt modelId="{C1DF6906-3845-4D46-BDB2-8E26F99368A9}" type="pres">
      <dgm:prSet presAssocID="{5D105397-D925-46ED-9849-523117B3DEED}" presName="connTx" presStyleLbl="sibTrans2D1" presStyleIdx="1" presStyleCnt="2"/>
      <dgm:spPr/>
    </dgm:pt>
    <dgm:pt modelId="{8CA00F46-1276-41B4-A876-7C6706525B10}" type="pres">
      <dgm:prSet presAssocID="{DB587B81-67B9-4B25-8C47-CA3613112C45}" presName="composite" presStyleCnt="0"/>
      <dgm:spPr/>
    </dgm:pt>
    <dgm:pt modelId="{DCEE65B8-3416-4D05-AE8B-AE0449F07A0A}" type="pres">
      <dgm:prSet presAssocID="{DB587B81-67B9-4B25-8C47-CA3613112C45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856D04E-F3B1-4B29-B0D7-270697C273C4}" type="pres">
      <dgm:prSet presAssocID="{DB587B81-67B9-4B25-8C47-CA3613112C45}" presName="parSh" presStyleLbl="node1" presStyleIdx="2" presStyleCnt="3"/>
      <dgm:spPr/>
    </dgm:pt>
    <dgm:pt modelId="{2A4392EA-A805-40C5-B3BA-033158FDB697}" type="pres">
      <dgm:prSet presAssocID="{DB587B81-67B9-4B25-8C47-CA3613112C45}" presName="desTx" presStyleLbl="fgAcc1" presStyleIdx="2" presStyleCnt="3">
        <dgm:presLayoutVars>
          <dgm:bulletEnabled val="1"/>
        </dgm:presLayoutVars>
      </dgm:prSet>
      <dgm:spPr/>
    </dgm:pt>
  </dgm:ptLst>
  <dgm:cxnLst>
    <dgm:cxn modelId="{21731D00-581F-4A2F-9FCC-0BF06E4CC73B}" type="presOf" srcId="{87F7DE8E-4414-4E33-91CF-CC0CFE34622A}" destId="{F0EBC296-C840-4DB4-A4D5-1CC54B94E08D}" srcOrd="0" destOrd="0" presId="urn:microsoft.com/office/officeart/2005/8/layout/process3"/>
    <dgm:cxn modelId="{1EFE2301-4750-401A-8C48-37142E8460E9}" srcId="{ED38610F-A582-4AC5-AC8F-7C468FBA98FD}" destId="{54A1C1B4-025F-496D-8688-208F8926A4CF}" srcOrd="1" destOrd="0" parTransId="{688D6C09-4914-49FF-B374-F316DA4E9E14}" sibTransId="{3D937C59-3AEC-42A4-A4A0-043BE2F23D2B}"/>
    <dgm:cxn modelId="{7AD41506-8FF1-4EBC-A04B-2B4B8F6AB34D}" srcId="{FA20AF7E-13EC-483F-81A0-BCD4CC7B68E7}" destId="{9DB3F629-7A68-49C4-80F6-03DEF4A68EFF}" srcOrd="2" destOrd="0" parTransId="{9C5B9001-B7FD-4434-9858-44D1F41362E9}" sibTransId="{8A108D5E-85BD-4F1B-80EF-5FE18DD91C1F}"/>
    <dgm:cxn modelId="{4C441507-7D51-4FF0-B388-339E60421057}" srcId="{DB587B81-67B9-4B25-8C47-CA3613112C45}" destId="{FB9565FD-F091-4B0B-9E00-F6934918DD4A}" srcOrd="3" destOrd="0" parTransId="{9022E1B4-BAB2-401B-B623-D6A949D49F03}" sibTransId="{12233CF8-280F-4C57-9A0D-44BAC93E61CD}"/>
    <dgm:cxn modelId="{F763EC0C-7E05-49EE-87BC-E2384E89FFCA}" srcId="{DB587B81-67B9-4B25-8C47-CA3613112C45}" destId="{65A0D5A2-A118-4C07-A50F-9A998080D6AC}" srcOrd="2" destOrd="0" parTransId="{DD8AA599-4896-4D30-80D2-6510127D878E}" sibTransId="{1672CD81-8D4A-4D19-B9F4-CE4D950D353B}"/>
    <dgm:cxn modelId="{F2977713-0ECC-473D-BEDE-9EF1DCC59B17}" type="presOf" srcId="{FA20AF7E-13EC-483F-81A0-BCD4CC7B68E7}" destId="{5CAD41C9-1BCF-41D6-B495-70C6D944E056}" srcOrd="1" destOrd="0" presId="urn:microsoft.com/office/officeart/2005/8/layout/process3"/>
    <dgm:cxn modelId="{C6132919-CDD0-4A21-BF05-5CF3A08704E1}" type="presOf" srcId="{ED38610F-A582-4AC5-AC8F-7C468FBA98FD}" destId="{A30D6A8E-D7F5-4FEC-A0D9-599F3779EF16}" srcOrd="1" destOrd="0" presId="urn:microsoft.com/office/officeart/2005/8/layout/process3"/>
    <dgm:cxn modelId="{B2E92627-8709-4333-8687-A84B5906AA0D}" type="presOf" srcId="{529E3BCF-0E7A-43DC-95AB-63E331034E8B}" destId="{61DB1F3A-0D9F-478D-A46E-342E94222329}" srcOrd="1" destOrd="0" presId="urn:microsoft.com/office/officeart/2005/8/layout/process3"/>
    <dgm:cxn modelId="{028C9E28-E133-414A-A5A8-08513B386469}" srcId="{FA20AF7E-13EC-483F-81A0-BCD4CC7B68E7}" destId="{47E8D04F-074B-4065-915A-242CCB37C3E0}" srcOrd="3" destOrd="0" parTransId="{B19BE6EC-FE9A-400A-AE1A-14428644E809}" sibTransId="{E867C37C-60E0-4801-A8ED-57B41A402F2A}"/>
    <dgm:cxn modelId="{64FFBA2C-5A83-4904-AB22-DBDDEAE54B89}" srcId="{0D0BD76F-662A-40AC-A413-1ADFC6676374}" destId="{DB587B81-67B9-4B25-8C47-CA3613112C45}" srcOrd="2" destOrd="0" parTransId="{9044D90D-5FB5-4F61-BA7A-8749A1FF1A27}" sibTransId="{075C8DCA-4F6B-4B14-ACEF-848F7F4D1C17}"/>
    <dgm:cxn modelId="{6688002F-6225-434A-A97E-C9C16FE4A71B}" type="presOf" srcId="{47E8D04F-074B-4065-915A-242CCB37C3E0}" destId="{F0EBC296-C840-4DB4-A4D5-1CC54B94E08D}" srcOrd="0" destOrd="3" presId="urn:microsoft.com/office/officeart/2005/8/layout/process3"/>
    <dgm:cxn modelId="{1D1FB632-940E-462F-83E4-7C6EFA0E6863}" type="presOf" srcId="{8DC731A9-D9CF-4361-9698-78D409ABCEFF}" destId="{8167F610-7483-4ADE-A633-B2215FBA0BA6}" srcOrd="0" destOrd="2" presId="urn:microsoft.com/office/officeart/2005/8/layout/process3"/>
    <dgm:cxn modelId="{1CB1A939-5E22-409C-A7D8-3B401D99B775}" srcId="{ED38610F-A582-4AC5-AC8F-7C468FBA98FD}" destId="{E327B6E3-5FF4-4701-9FA0-78534BA65A06}" srcOrd="0" destOrd="0" parTransId="{A0B80898-2F76-4509-B51E-5316A6F8E60B}" sibTransId="{03CF191A-D8F9-4A9A-916A-3ADE10A19CB1}"/>
    <dgm:cxn modelId="{AF9B333C-AC7C-49E7-A079-D268115EC51D}" type="presOf" srcId="{F5442176-710C-4AC4-BC15-D836627B174F}" destId="{8167F610-7483-4ADE-A633-B2215FBA0BA6}" srcOrd="0" destOrd="3" presId="urn:microsoft.com/office/officeart/2005/8/layout/process3"/>
    <dgm:cxn modelId="{CC701541-2CB2-4E40-AD62-00F41AF5AAFE}" type="presOf" srcId="{5D105397-D925-46ED-9849-523117B3DEED}" destId="{9F619CBE-5679-462E-B8E2-63227E86DEAA}" srcOrd="0" destOrd="0" presId="urn:microsoft.com/office/officeart/2005/8/layout/process3"/>
    <dgm:cxn modelId="{F4A4F242-25AD-424E-A122-040E8FFB65DF}" srcId="{0D0BD76F-662A-40AC-A413-1ADFC6676374}" destId="{ED38610F-A582-4AC5-AC8F-7C468FBA98FD}" srcOrd="1" destOrd="0" parTransId="{5D0C7B82-D0B0-434E-B7F4-1E64B8D5E354}" sibTransId="{5D105397-D925-46ED-9849-523117B3DEED}"/>
    <dgm:cxn modelId="{3F5FE464-B0BC-49BB-8082-76A16EA89A71}" type="presOf" srcId="{090FCDDC-0598-4A16-B4AC-D99AE6ACE92D}" destId="{2A4392EA-A805-40C5-B3BA-033158FDB697}" srcOrd="0" destOrd="0" presId="urn:microsoft.com/office/officeart/2005/8/layout/process3"/>
    <dgm:cxn modelId="{9B707F68-F281-4C2F-A845-39431ACC2919}" type="presOf" srcId="{DB587B81-67B9-4B25-8C47-CA3613112C45}" destId="{DCEE65B8-3416-4D05-AE8B-AE0449F07A0A}" srcOrd="0" destOrd="0" presId="urn:microsoft.com/office/officeart/2005/8/layout/process3"/>
    <dgm:cxn modelId="{BD24CC49-3D28-464F-95A8-F0C11FB68273}" type="presOf" srcId="{0D0BD76F-662A-40AC-A413-1ADFC6676374}" destId="{296EE6FB-3DDC-45E1-A7EE-B356A8D22FA0}" srcOrd="0" destOrd="0" presId="urn:microsoft.com/office/officeart/2005/8/layout/process3"/>
    <dgm:cxn modelId="{C87B4350-EC2A-4524-80C5-F40E7D4A011D}" type="presOf" srcId="{44F194A0-AA89-4EF2-BA39-0D67EC9BDC27}" destId="{2A4392EA-A805-40C5-B3BA-033158FDB697}" srcOrd="0" destOrd="1" presId="urn:microsoft.com/office/officeart/2005/8/layout/process3"/>
    <dgm:cxn modelId="{1C7A2374-9F0F-42ED-A718-FAB2D6331637}" srcId="{ED38610F-A582-4AC5-AC8F-7C468FBA98FD}" destId="{8DC731A9-D9CF-4361-9698-78D409ABCEFF}" srcOrd="2" destOrd="0" parTransId="{767E4FC1-33B8-4BED-BAD0-6DC1DBB1CE80}" sibTransId="{103D54A1-8473-43F1-A6E7-38603F16D370}"/>
    <dgm:cxn modelId="{F66D848C-BEEC-4BCB-A81E-B136009A3AC3}" srcId="{FA20AF7E-13EC-483F-81A0-BCD4CC7B68E7}" destId="{87F7DE8E-4414-4E33-91CF-CC0CFE34622A}" srcOrd="0" destOrd="0" parTransId="{78EC9BFD-01E7-41EE-B1F8-AEBC6E9007CE}" sibTransId="{33485099-78BD-4968-8A2E-56BA5E4CF6B0}"/>
    <dgm:cxn modelId="{BD955795-E717-4069-B446-EA284CF89AE3}" type="presOf" srcId="{DB587B81-67B9-4B25-8C47-CA3613112C45}" destId="{C856D04E-F3B1-4B29-B0D7-270697C273C4}" srcOrd="1" destOrd="0" presId="urn:microsoft.com/office/officeart/2005/8/layout/process3"/>
    <dgm:cxn modelId="{4FDBC796-2186-414B-9C4D-EA17C67F0719}" type="presOf" srcId="{5D105397-D925-46ED-9849-523117B3DEED}" destId="{C1DF6906-3845-4D46-BDB2-8E26F99368A9}" srcOrd="1" destOrd="0" presId="urn:microsoft.com/office/officeart/2005/8/layout/process3"/>
    <dgm:cxn modelId="{EF740198-1508-45BA-9C3C-74D72BE5BBDD}" srcId="{FA20AF7E-13EC-483F-81A0-BCD4CC7B68E7}" destId="{C07B8A7C-A8A9-48E8-ABA5-0A8E32AD57E1}" srcOrd="1" destOrd="0" parTransId="{716FAA52-1C39-411B-81E6-6F9FDADA6E25}" sibTransId="{2C97745C-3EBF-4618-9DF1-228909741291}"/>
    <dgm:cxn modelId="{3E4F7798-BF97-4DA7-BB69-6F8B80E695E4}" type="presOf" srcId="{54A1C1B4-025F-496D-8688-208F8926A4CF}" destId="{8167F610-7483-4ADE-A633-B2215FBA0BA6}" srcOrd="0" destOrd="1" presId="urn:microsoft.com/office/officeart/2005/8/layout/process3"/>
    <dgm:cxn modelId="{733286A3-9116-476D-9A34-EE7CEFA92772}" srcId="{ED38610F-A582-4AC5-AC8F-7C468FBA98FD}" destId="{F5442176-710C-4AC4-BC15-D836627B174F}" srcOrd="3" destOrd="0" parTransId="{BE9DF491-F13B-48D3-85D5-8FC103C17634}" sibTransId="{D14B265A-0418-4C80-98D6-0A7A14427832}"/>
    <dgm:cxn modelId="{5487A3A8-35AC-4D65-AE20-FDB414356F98}" type="presOf" srcId="{FA20AF7E-13EC-483F-81A0-BCD4CC7B68E7}" destId="{449332DC-B13B-4AC9-B860-3C0D05CE8899}" srcOrd="0" destOrd="0" presId="urn:microsoft.com/office/officeart/2005/8/layout/process3"/>
    <dgm:cxn modelId="{B98379B2-662F-410E-81FC-D0B9AD42DAD2}" srcId="{DB587B81-67B9-4B25-8C47-CA3613112C45}" destId="{44F194A0-AA89-4EF2-BA39-0D67EC9BDC27}" srcOrd="1" destOrd="0" parTransId="{229A93D2-48BF-4D9B-95AA-C64343BE9AA8}" sibTransId="{C4BCE01B-FE40-4E99-A979-4EB18AB6E923}"/>
    <dgm:cxn modelId="{FE4632B9-B7E1-4AD5-84CD-6D2A30D56ED3}" type="presOf" srcId="{C07B8A7C-A8A9-48E8-ABA5-0A8E32AD57E1}" destId="{F0EBC296-C840-4DB4-A4D5-1CC54B94E08D}" srcOrd="0" destOrd="1" presId="urn:microsoft.com/office/officeart/2005/8/layout/process3"/>
    <dgm:cxn modelId="{654797D2-48C1-47DB-BA22-ADC183884F65}" srcId="{DB587B81-67B9-4B25-8C47-CA3613112C45}" destId="{090FCDDC-0598-4A16-B4AC-D99AE6ACE92D}" srcOrd="0" destOrd="0" parTransId="{B9A72236-1375-485B-9618-D03D4E21E0B6}" sibTransId="{0FE07B9D-45C0-4DF7-9566-E7E9338CD046}"/>
    <dgm:cxn modelId="{48BA0DD3-89AF-4319-884C-B1ECA330375E}" type="presOf" srcId="{E327B6E3-5FF4-4701-9FA0-78534BA65A06}" destId="{8167F610-7483-4ADE-A633-B2215FBA0BA6}" srcOrd="0" destOrd="0" presId="urn:microsoft.com/office/officeart/2005/8/layout/process3"/>
    <dgm:cxn modelId="{9687C6D9-3F09-4C1C-9540-15712DE0E6AA}" type="presOf" srcId="{ED38610F-A582-4AC5-AC8F-7C468FBA98FD}" destId="{436EB16C-B844-4E9D-8EC9-9883F1C39A4E}" srcOrd="0" destOrd="0" presId="urn:microsoft.com/office/officeart/2005/8/layout/process3"/>
    <dgm:cxn modelId="{A71BA2E5-F9D6-4FB0-B28F-2129D8DB067A}" type="presOf" srcId="{65A0D5A2-A118-4C07-A50F-9A998080D6AC}" destId="{2A4392EA-A805-40C5-B3BA-033158FDB697}" srcOrd="0" destOrd="2" presId="urn:microsoft.com/office/officeart/2005/8/layout/process3"/>
    <dgm:cxn modelId="{164F90ED-E363-4AC6-A98B-222165EF91BC}" type="presOf" srcId="{529E3BCF-0E7A-43DC-95AB-63E331034E8B}" destId="{E8866DA4-A492-434D-A116-9F5FC4AF2263}" srcOrd="0" destOrd="0" presId="urn:microsoft.com/office/officeart/2005/8/layout/process3"/>
    <dgm:cxn modelId="{E9C9E2EE-2A57-424C-B17D-EABBABC10B97}" type="presOf" srcId="{FB9565FD-F091-4B0B-9E00-F6934918DD4A}" destId="{2A4392EA-A805-40C5-B3BA-033158FDB697}" srcOrd="0" destOrd="3" presId="urn:microsoft.com/office/officeart/2005/8/layout/process3"/>
    <dgm:cxn modelId="{6C4C61FA-1F3F-4D37-B630-9858432107B9}" srcId="{0D0BD76F-662A-40AC-A413-1ADFC6676374}" destId="{FA20AF7E-13EC-483F-81A0-BCD4CC7B68E7}" srcOrd="0" destOrd="0" parTransId="{421C6FD0-AED8-4D46-B3B1-259E9418341B}" sibTransId="{529E3BCF-0E7A-43DC-95AB-63E331034E8B}"/>
    <dgm:cxn modelId="{7F2CBFFB-2E3C-4333-B5AC-DFB40A50F84C}" type="presOf" srcId="{9DB3F629-7A68-49C4-80F6-03DEF4A68EFF}" destId="{F0EBC296-C840-4DB4-A4D5-1CC54B94E08D}" srcOrd="0" destOrd="2" presId="urn:microsoft.com/office/officeart/2005/8/layout/process3"/>
    <dgm:cxn modelId="{95A9351A-0F90-4DB9-A333-676D3A56A7A5}" type="presParOf" srcId="{296EE6FB-3DDC-45E1-A7EE-B356A8D22FA0}" destId="{A46F5E80-CD36-4A33-AC70-B0E581AFACEC}" srcOrd="0" destOrd="0" presId="urn:microsoft.com/office/officeart/2005/8/layout/process3"/>
    <dgm:cxn modelId="{95372344-964D-45B0-8C56-1D2C93D4DA85}" type="presParOf" srcId="{A46F5E80-CD36-4A33-AC70-B0E581AFACEC}" destId="{449332DC-B13B-4AC9-B860-3C0D05CE8899}" srcOrd="0" destOrd="0" presId="urn:microsoft.com/office/officeart/2005/8/layout/process3"/>
    <dgm:cxn modelId="{53A00F47-BB28-4BCB-914B-9C66EE272C06}" type="presParOf" srcId="{A46F5E80-CD36-4A33-AC70-B0E581AFACEC}" destId="{5CAD41C9-1BCF-41D6-B495-70C6D944E056}" srcOrd="1" destOrd="0" presId="urn:microsoft.com/office/officeart/2005/8/layout/process3"/>
    <dgm:cxn modelId="{C4176852-8FA0-4498-B6BC-D0C9C7D8E208}" type="presParOf" srcId="{A46F5E80-CD36-4A33-AC70-B0E581AFACEC}" destId="{F0EBC296-C840-4DB4-A4D5-1CC54B94E08D}" srcOrd="2" destOrd="0" presId="urn:microsoft.com/office/officeart/2005/8/layout/process3"/>
    <dgm:cxn modelId="{D569FDD7-D917-4895-A3ED-CE78B5F5EA95}" type="presParOf" srcId="{296EE6FB-3DDC-45E1-A7EE-B356A8D22FA0}" destId="{E8866DA4-A492-434D-A116-9F5FC4AF2263}" srcOrd="1" destOrd="0" presId="urn:microsoft.com/office/officeart/2005/8/layout/process3"/>
    <dgm:cxn modelId="{C73EAECB-5929-43C5-B5B0-DFBC0F203A91}" type="presParOf" srcId="{E8866DA4-A492-434D-A116-9F5FC4AF2263}" destId="{61DB1F3A-0D9F-478D-A46E-342E94222329}" srcOrd="0" destOrd="0" presId="urn:microsoft.com/office/officeart/2005/8/layout/process3"/>
    <dgm:cxn modelId="{DF181DE9-09BE-4491-BEC5-1382F0D7B3AD}" type="presParOf" srcId="{296EE6FB-3DDC-45E1-A7EE-B356A8D22FA0}" destId="{18378108-B39E-4300-838F-4905A347E9E4}" srcOrd="2" destOrd="0" presId="urn:microsoft.com/office/officeart/2005/8/layout/process3"/>
    <dgm:cxn modelId="{F7BD35C3-292B-4270-8589-7D253BB1CE3E}" type="presParOf" srcId="{18378108-B39E-4300-838F-4905A347E9E4}" destId="{436EB16C-B844-4E9D-8EC9-9883F1C39A4E}" srcOrd="0" destOrd="0" presId="urn:microsoft.com/office/officeart/2005/8/layout/process3"/>
    <dgm:cxn modelId="{D6969F06-C042-4999-929E-3D514E8A884D}" type="presParOf" srcId="{18378108-B39E-4300-838F-4905A347E9E4}" destId="{A30D6A8E-D7F5-4FEC-A0D9-599F3779EF16}" srcOrd="1" destOrd="0" presId="urn:microsoft.com/office/officeart/2005/8/layout/process3"/>
    <dgm:cxn modelId="{A82CD0E6-1283-41BD-A057-CBF60C9EFA5C}" type="presParOf" srcId="{18378108-B39E-4300-838F-4905A347E9E4}" destId="{8167F610-7483-4ADE-A633-B2215FBA0BA6}" srcOrd="2" destOrd="0" presId="urn:microsoft.com/office/officeart/2005/8/layout/process3"/>
    <dgm:cxn modelId="{DA8EA9A2-BDEF-49C9-8569-0886B669418C}" type="presParOf" srcId="{296EE6FB-3DDC-45E1-A7EE-B356A8D22FA0}" destId="{9F619CBE-5679-462E-B8E2-63227E86DEAA}" srcOrd="3" destOrd="0" presId="urn:microsoft.com/office/officeart/2005/8/layout/process3"/>
    <dgm:cxn modelId="{43FF9E0F-D5B3-42EF-803F-17E2749A3CCD}" type="presParOf" srcId="{9F619CBE-5679-462E-B8E2-63227E86DEAA}" destId="{C1DF6906-3845-4D46-BDB2-8E26F99368A9}" srcOrd="0" destOrd="0" presId="urn:microsoft.com/office/officeart/2005/8/layout/process3"/>
    <dgm:cxn modelId="{535F3D1F-2EEC-4565-BFC3-51E0F5B22CA2}" type="presParOf" srcId="{296EE6FB-3DDC-45E1-A7EE-B356A8D22FA0}" destId="{8CA00F46-1276-41B4-A876-7C6706525B10}" srcOrd="4" destOrd="0" presId="urn:microsoft.com/office/officeart/2005/8/layout/process3"/>
    <dgm:cxn modelId="{6CB71583-0F97-4B89-BBD3-A0F13264C9A8}" type="presParOf" srcId="{8CA00F46-1276-41B4-A876-7C6706525B10}" destId="{DCEE65B8-3416-4D05-AE8B-AE0449F07A0A}" srcOrd="0" destOrd="0" presId="urn:microsoft.com/office/officeart/2005/8/layout/process3"/>
    <dgm:cxn modelId="{C896DFCD-62B7-4A7F-97CD-8493BC7325A6}" type="presParOf" srcId="{8CA00F46-1276-41B4-A876-7C6706525B10}" destId="{C856D04E-F3B1-4B29-B0D7-270697C273C4}" srcOrd="1" destOrd="0" presId="urn:microsoft.com/office/officeart/2005/8/layout/process3"/>
    <dgm:cxn modelId="{2A9B6FFD-6D0F-4DF5-AC68-D9A99EDED7F4}" type="presParOf" srcId="{8CA00F46-1276-41B4-A876-7C6706525B10}" destId="{2A4392EA-A805-40C5-B3BA-033158FDB697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60985D-BB1F-4CE5-81C8-93F02A4D5059}">
      <dsp:nvSpPr>
        <dsp:cNvPr id="0" name=""/>
        <dsp:cNvSpPr/>
      </dsp:nvSpPr>
      <dsp:spPr>
        <a:xfrm>
          <a:off x="0" y="330552"/>
          <a:ext cx="7467600" cy="5472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noProof="1"/>
            <a:t>Yang akan kita pelajari :</a:t>
          </a:r>
        </a:p>
      </dsp:txBody>
      <dsp:txXfrm>
        <a:off x="0" y="330552"/>
        <a:ext cx="7467600" cy="547200"/>
      </dsp:txXfrm>
    </dsp:sp>
    <dsp:sp modelId="{A46E6E4D-49F8-412F-B6B5-40F3C5ECF35B}">
      <dsp:nvSpPr>
        <dsp:cNvPr id="0" name=""/>
        <dsp:cNvSpPr/>
      </dsp:nvSpPr>
      <dsp:spPr>
        <a:xfrm>
          <a:off x="0" y="950205"/>
          <a:ext cx="7467600" cy="453619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238125" lvl="1" indent="-238125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38125" algn="l"/>
            </a:tabLst>
          </a:pPr>
          <a:r>
            <a:rPr lang="en-US" sz="1900" kern="1200" noProof="1"/>
            <a:t>Menentukan tujuan dan ruang lingkup pengujian</a:t>
          </a:r>
        </a:p>
        <a:p>
          <a:pPr marL="238125" lvl="1" indent="-238125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38125" algn="l"/>
            </a:tabLst>
          </a:pPr>
          <a:r>
            <a:rPr lang="en-US" sz="1900" kern="1200" noProof="1"/>
            <a:t>Memahami pentingnya pengujian</a:t>
          </a:r>
        </a:p>
        <a:p>
          <a:pPr marL="238125" lvl="1" indent="-238125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38125" algn="l"/>
            </a:tabLst>
          </a:pPr>
          <a:r>
            <a:rPr lang="en-US" sz="1900" kern="1200" noProof="1"/>
            <a:t>Membangun sebuah prototipe</a:t>
          </a:r>
        </a:p>
        <a:p>
          <a:pPr marL="238125" lvl="1" indent="-238125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38125" algn="l"/>
            </a:tabLst>
          </a:pPr>
          <a:r>
            <a:rPr lang="en-US" sz="1900" kern="1200" noProof="1"/>
            <a:t>Membangun jenis rencana uji yang tepat</a:t>
          </a:r>
        </a:p>
        <a:p>
          <a:pPr marL="238125" lvl="1" indent="-238125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38125" algn="l"/>
            </a:tabLst>
          </a:pPr>
          <a:r>
            <a:rPr lang="en-US" sz="1900" kern="1200" noProof="1"/>
            <a:t>Merancang sebuah pengujian terhadap data yang relevan</a:t>
          </a:r>
        </a:p>
        <a:p>
          <a:pPr marL="238125" lvl="1" indent="-238125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38125" algn="l"/>
            </a:tabLst>
          </a:pPr>
          <a:r>
            <a:rPr lang="en-US" sz="1900" kern="1200" noProof="1"/>
            <a:t>Meminta, memilih, dan menjadwal user untuk ikut serta</a:t>
          </a:r>
        </a:p>
        <a:p>
          <a:pPr marL="238125" lvl="1" indent="-238125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38125" algn="l"/>
            </a:tabLst>
          </a:pPr>
          <a:r>
            <a:rPr lang="en-US" sz="1900" kern="1200" noProof="1"/>
            <a:t>Menyediakan fasilitas uji yang layak</a:t>
          </a:r>
        </a:p>
        <a:p>
          <a:pPr marL="238125" lvl="1" indent="-238125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38125" algn="l"/>
            </a:tabLst>
          </a:pPr>
          <a:r>
            <a:rPr lang="en-US" sz="1900" kern="1200" noProof="1"/>
            <a:t>Melaksanakan pengujian dan mengumpulkan data</a:t>
          </a:r>
        </a:p>
        <a:p>
          <a:pPr marL="238125" lvl="1" indent="-238125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38125" algn="l"/>
            </a:tabLst>
          </a:pPr>
          <a:r>
            <a:rPr lang="en-US" sz="1900" kern="1200" noProof="1"/>
            <a:t>Menganalisis data dan membuat rekomendasi-rekomendasi rancangan</a:t>
          </a:r>
        </a:p>
        <a:p>
          <a:pPr marL="238125" lvl="1" indent="-238125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38125" algn="l"/>
            </a:tabLst>
          </a:pPr>
          <a:r>
            <a:rPr lang="en-US" sz="1900" kern="1200" noProof="1"/>
            <a:t>Memodifikasi prototipe jika diperlukan</a:t>
          </a:r>
        </a:p>
        <a:p>
          <a:pPr marL="238125" lvl="1" indent="-238125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38125" algn="l"/>
            </a:tabLst>
          </a:pPr>
          <a:r>
            <a:rPr lang="en-US" sz="1900" kern="1200" noProof="1"/>
            <a:t>Menguji sistem lagi</a:t>
          </a:r>
        </a:p>
        <a:p>
          <a:pPr marL="238125" lvl="1" indent="-238125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238125" algn="l"/>
            </a:tabLst>
          </a:pPr>
          <a:r>
            <a:rPr lang="en-US" sz="1900" kern="1200" noProof="1"/>
            <a:t>Menguji sistem yang berjalan</a:t>
          </a:r>
        </a:p>
      </dsp:txBody>
      <dsp:txXfrm>
        <a:off x="0" y="950205"/>
        <a:ext cx="7467600" cy="45361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3C260E-D889-4344-838E-7AC299C3D3DF}">
      <dsp:nvSpPr>
        <dsp:cNvPr id="0" name=""/>
        <dsp:cNvSpPr/>
      </dsp:nvSpPr>
      <dsp:spPr>
        <a:xfrm>
          <a:off x="0" y="1172139"/>
          <a:ext cx="65532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613273-CF22-492A-B64D-36636A17DE63}">
      <dsp:nvSpPr>
        <dsp:cNvPr id="0" name=""/>
        <dsp:cNvSpPr/>
      </dsp:nvSpPr>
      <dsp:spPr>
        <a:xfrm>
          <a:off x="327660" y="921220"/>
          <a:ext cx="4587240" cy="501840"/>
        </a:xfrm>
        <a:prstGeom prst="round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87" tIns="0" rIns="17338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Pilih</a:t>
          </a:r>
          <a:r>
            <a:rPr lang="en-US" sz="1700" kern="1200" dirty="0"/>
            <a:t> </a:t>
          </a:r>
          <a:r>
            <a:rPr lang="en-US" sz="1700" kern="1200" dirty="0" err="1"/>
            <a:t>peserta</a:t>
          </a:r>
          <a:endParaRPr lang="en-US" sz="1700" kern="1200" dirty="0"/>
        </a:p>
      </dsp:txBody>
      <dsp:txXfrm>
        <a:off x="352158" y="945718"/>
        <a:ext cx="4538244" cy="452844"/>
      </dsp:txXfrm>
    </dsp:sp>
    <dsp:sp modelId="{96EB8D5F-3852-4CCC-925C-8AF745E99DB3}">
      <dsp:nvSpPr>
        <dsp:cNvPr id="0" name=""/>
        <dsp:cNvSpPr/>
      </dsp:nvSpPr>
      <dsp:spPr>
        <a:xfrm>
          <a:off x="0" y="1943260"/>
          <a:ext cx="65532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54D9CF-F409-40CC-B38C-FA3F1DEA1DC8}">
      <dsp:nvSpPr>
        <dsp:cNvPr id="0" name=""/>
        <dsp:cNvSpPr/>
      </dsp:nvSpPr>
      <dsp:spPr>
        <a:xfrm>
          <a:off x="327660" y="1692340"/>
          <a:ext cx="4587240" cy="501840"/>
        </a:xfrm>
        <a:prstGeom prst="round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87" tIns="0" rIns="17338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Desain</a:t>
          </a:r>
          <a:r>
            <a:rPr lang="en-US" sz="1700" kern="1200" dirty="0"/>
            <a:t> </a:t>
          </a:r>
          <a:r>
            <a:rPr lang="en-US" sz="1700" kern="1200" dirty="0" err="1"/>
            <a:t>dan</a:t>
          </a:r>
          <a:r>
            <a:rPr lang="en-US" sz="1700" kern="1200" dirty="0"/>
            <a:t> </a:t>
          </a:r>
          <a:r>
            <a:rPr lang="en-US" sz="1700" kern="1200" dirty="0" err="1"/>
            <a:t>rangkaikan</a:t>
          </a:r>
          <a:r>
            <a:rPr lang="en-US" sz="1700" kern="1200" dirty="0"/>
            <a:t> </a:t>
          </a:r>
          <a:r>
            <a:rPr lang="en-US" sz="1700" kern="1200" dirty="0" err="1"/>
            <a:t>lingkungan</a:t>
          </a:r>
          <a:r>
            <a:rPr lang="en-US" sz="1700" kern="1200" dirty="0"/>
            <a:t> </a:t>
          </a:r>
          <a:r>
            <a:rPr lang="en-US" sz="1700" kern="1200" dirty="0" err="1"/>
            <a:t>uji</a:t>
          </a:r>
          <a:endParaRPr lang="en-US" sz="1700" kern="1200" dirty="0"/>
        </a:p>
      </dsp:txBody>
      <dsp:txXfrm>
        <a:off x="352158" y="1716838"/>
        <a:ext cx="4538244" cy="452844"/>
      </dsp:txXfrm>
    </dsp:sp>
    <dsp:sp modelId="{D507E4DF-A92A-4F5D-9B94-0959FBFB2AB4}">
      <dsp:nvSpPr>
        <dsp:cNvPr id="0" name=""/>
        <dsp:cNvSpPr/>
      </dsp:nvSpPr>
      <dsp:spPr>
        <a:xfrm>
          <a:off x="0" y="2714380"/>
          <a:ext cx="65532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377742-832B-4F72-9A22-67CFAAFDA6E8}">
      <dsp:nvSpPr>
        <dsp:cNvPr id="0" name=""/>
        <dsp:cNvSpPr/>
      </dsp:nvSpPr>
      <dsp:spPr>
        <a:xfrm>
          <a:off x="327660" y="2463460"/>
          <a:ext cx="4587240" cy="501840"/>
        </a:xfrm>
        <a:prstGeom prst="round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87" tIns="0" rIns="17338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Lakukan</a:t>
          </a:r>
          <a:r>
            <a:rPr lang="en-US" sz="1700" kern="1200" dirty="0"/>
            <a:t> pilot test</a:t>
          </a:r>
        </a:p>
      </dsp:txBody>
      <dsp:txXfrm>
        <a:off x="352158" y="2487958"/>
        <a:ext cx="4538244" cy="4528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AD41C9-1BCF-41D6-B495-70C6D944E056}">
      <dsp:nvSpPr>
        <dsp:cNvPr id="0" name=""/>
        <dsp:cNvSpPr/>
      </dsp:nvSpPr>
      <dsp:spPr>
        <a:xfrm>
          <a:off x="3524" y="817099"/>
          <a:ext cx="1602581" cy="5183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Sebelum</a:t>
          </a:r>
          <a:r>
            <a:rPr lang="en-US" sz="1200" kern="1200" dirty="0"/>
            <a:t> </a:t>
          </a:r>
          <a:r>
            <a:rPr lang="en-US" sz="1200" kern="1200" dirty="0" err="1"/>
            <a:t>tes</a:t>
          </a:r>
          <a:endParaRPr lang="en-US" sz="1200" kern="1200" dirty="0"/>
        </a:p>
      </dsp:txBody>
      <dsp:txXfrm>
        <a:off x="3524" y="817099"/>
        <a:ext cx="1602581" cy="345600"/>
      </dsp:txXfrm>
    </dsp:sp>
    <dsp:sp modelId="{F0EBC296-C840-4DB4-A4D5-1CC54B94E08D}">
      <dsp:nvSpPr>
        <dsp:cNvPr id="0" name=""/>
        <dsp:cNvSpPr/>
      </dsp:nvSpPr>
      <dsp:spPr>
        <a:xfrm>
          <a:off x="331764" y="1162699"/>
          <a:ext cx="1602581" cy="302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Pastikan</a:t>
          </a:r>
          <a:r>
            <a:rPr lang="en-US" sz="1200" kern="1200" dirty="0"/>
            <a:t> </a:t>
          </a:r>
          <a:r>
            <a:rPr lang="en-US" sz="1200" kern="1200" dirty="0" err="1"/>
            <a:t>bahan</a:t>
          </a:r>
          <a:r>
            <a:rPr lang="en-US" sz="1200" kern="1200" dirty="0"/>
            <a:t> </a:t>
          </a:r>
          <a:r>
            <a:rPr lang="en-US" sz="1200" kern="1200" dirty="0" err="1"/>
            <a:t>dan</a:t>
          </a:r>
          <a:r>
            <a:rPr lang="en-US" sz="1200" kern="1200" dirty="0"/>
            <a:t> </a:t>
          </a:r>
          <a:r>
            <a:rPr lang="en-US" sz="1200" kern="1200" dirty="0" err="1"/>
            <a:t>perangkat</a:t>
          </a:r>
          <a:r>
            <a:rPr lang="en-US" sz="1200" kern="1200" dirty="0"/>
            <a:t> </a:t>
          </a:r>
          <a:r>
            <a:rPr lang="en-US" sz="1200" kern="1200" dirty="0" err="1"/>
            <a:t>tersedia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Jelaskan</a:t>
          </a:r>
          <a:r>
            <a:rPr lang="en-US" sz="1200" kern="1200" dirty="0"/>
            <a:t> </a:t>
          </a:r>
          <a:r>
            <a:rPr lang="en-US" sz="1200" kern="1200" dirty="0" err="1"/>
            <a:t>bahwa</a:t>
          </a:r>
          <a:r>
            <a:rPr lang="en-US" sz="1200" kern="1200" dirty="0"/>
            <a:t> </a:t>
          </a:r>
          <a:r>
            <a:rPr lang="en-US" sz="1200" kern="1200" dirty="0" err="1"/>
            <a:t>tujuannya</a:t>
          </a:r>
          <a:r>
            <a:rPr lang="en-US" sz="1200" kern="1200" dirty="0"/>
            <a:t> </a:t>
          </a:r>
          <a:r>
            <a:rPr lang="en-US" sz="1200" kern="1200" dirty="0" err="1"/>
            <a:t>adalah</a:t>
          </a:r>
          <a:r>
            <a:rPr lang="en-US" sz="1200" kern="1200" dirty="0"/>
            <a:t> </a:t>
          </a:r>
          <a:r>
            <a:rPr lang="en-US" sz="1200" kern="1200" dirty="0" err="1"/>
            <a:t>menguji</a:t>
          </a:r>
          <a:r>
            <a:rPr lang="en-US" sz="1200" kern="1200" dirty="0"/>
            <a:t> </a:t>
          </a:r>
          <a:r>
            <a:rPr lang="en-US" sz="1200" kern="1200" dirty="0" err="1"/>
            <a:t>perangkat</a:t>
          </a:r>
          <a:r>
            <a:rPr lang="en-US" sz="1200" kern="1200" dirty="0"/>
            <a:t> </a:t>
          </a:r>
          <a:r>
            <a:rPr lang="en-US" sz="1200" kern="1200" dirty="0" err="1"/>
            <a:t>lunak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Pastikan</a:t>
          </a:r>
          <a:r>
            <a:rPr lang="en-US" sz="1200" kern="1200" dirty="0"/>
            <a:t> </a:t>
          </a:r>
          <a:r>
            <a:rPr lang="en-US" sz="1200" kern="1200" dirty="0" err="1"/>
            <a:t>partisipan</a:t>
          </a:r>
          <a:r>
            <a:rPr lang="en-US" sz="1200" kern="1200" dirty="0"/>
            <a:t> </a:t>
          </a:r>
          <a:r>
            <a:rPr lang="en-US" sz="1200" kern="1200" dirty="0" err="1"/>
            <a:t>nyaman</a:t>
          </a:r>
          <a:r>
            <a:rPr lang="en-US" sz="1200" kern="1200" dirty="0"/>
            <a:t> </a:t>
          </a:r>
          <a:r>
            <a:rPr lang="en-US" sz="1200" kern="1200" dirty="0" err="1"/>
            <a:t>dan</a:t>
          </a:r>
          <a:r>
            <a:rPr lang="en-US" sz="1200" kern="1200" dirty="0"/>
            <a:t> </a:t>
          </a:r>
          <a:r>
            <a:rPr lang="en-US" sz="1200" kern="1200" dirty="0" err="1"/>
            <a:t>memahami</a:t>
          </a:r>
          <a:r>
            <a:rPr lang="en-US" sz="1200" kern="1200" dirty="0"/>
            <a:t> </a:t>
          </a:r>
          <a:r>
            <a:rPr lang="en-US" sz="1200" kern="1200" dirty="0" err="1"/>
            <a:t>segalanya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Jika</a:t>
          </a:r>
          <a:r>
            <a:rPr lang="en-US" sz="1200" kern="1200" dirty="0"/>
            <a:t> </a:t>
          </a:r>
          <a:r>
            <a:rPr lang="en-US" sz="1200" kern="1200" dirty="0" err="1"/>
            <a:t>ada</a:t>
          </a:r>
          <a:r>
            <a:rPr lang="en-US" sz="1200" kern="1200" dirty="0"/>
            <a:t> </a:t>
          </a:r>
          <a:r>
            <a:rPr lang="en-US" sz="1200" kern="1200" dirty="0" err="1"/>
            <a:t>perjanjian</a:t>
          </a:r>
          <a:r>
            <a:rPr lang="en-US" sz="1200" kern="1200" dirty="0"/>
            <a:t>, </a:t>
          </a:r>
          <a:r>
            <a:rPr lang="en-US" sz="1200" kern="1200" dirty="0" err="1"/>
            <a:t>jelaskan</a:t>
          </a:r>
          <a:r>
            <a:rPr lang="en-US" sz="1200" kern="1200" dirty="0"/>
            <a:t> </a:t>
          </a:r>
          <a:r>
            <a:rPr lang="en-US" sz="1200" kern="1200" dirty="0" err="1"/>
            <a:t>isinya</a:t>
          </a:r>
          <a:endParaRPr lang="en-US" sz="1200" kern="1200" dirty="0"/>
        </a:p>
      </dsp:txBody>
      <dsp:txXfrm>
        <a:off x="378702" y="1209637"/>
        <a:ext cx="1508705" cy="2930124"/>
      </dsp:txXfrm>
    </dsp:sp>
    <dsp:sp modelId="{E8866DA4-A492-434D-A116-9F5FC4AF2263}">
      <dsp:nvSpPr>
        <dsp:cNvPr id="0" name=""/>
        <dsp:cNvSpPr/>
      </dsp:nvSpPr>
      <dsp:spPr>
        <a:xfrm>
          <a:off x="1849052" y="790401"/>
          <a:ext cx="515044" cy="398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849052" y="870200"/>
        <a:ext cx="395345" cy="239398"/>
      </dsp:txXfrm>
    </dsp:sp>
    <dsp:sp modelId="{A30D6A8E-D7F5-4FEC-A0D9-599F3779EF16}">
      <dsp:nvSpPr>
        <dsp:cNvPr id="0" name=""/>
        <dsp:cNvSpPr/>
      </dsp:nvSpPr>
      <dsp:spPr>
        <a:xfrm>
          <a:off x="2577889" y="817099"/>
          <a:ext cx="1602581" cy="5183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Selama</a:t>
          </a:r>
          <a:r>
            <a:rPr lang="en-US" sz="1200" kern="1200" dirty="0"/>
            <a:t> </a:t>
          </a:r>
          <a:r>
            <a:rPr lang="en-US" sz="1200" kern="1200" dirty="0" err="1"/>
            <a:t>tes</a:t>
          </a:r>
          <a:endParaRPr lang="en-US" sz="1200" kern="1200" dirty="0"/>
        </a:p>
      </dsp:txBody>
      <dsp:txXfrm>
        <a:off x="2577889" y="817099"/>
        <a:ext cx="1602581" cy="345600"/>
      </dsp:txXfrm>
    </dsp:sp>
    <dsp:sp modelId="{8167F610-7483-4ADE-A633-B2215FBA0BA6}">
      <dsp:nvSpPr>
        <dsp:cNvPr id="0" name=""/>
        <dsp:cNvSpPr/>
      </dsp:nvSpPr>
      <dsp:spPr>
        <a:xfrm>
          <a:off x="2906128" y="1162699"/>
          <a:ext cx="1602581" cy="302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Minimalkan</a:t>
          </a:r>
          <a:r>
            <a:rPr lang="en-US" sz="1200" kern="1200" dirty="0"/>
            <a:t> </a:t>
          </a:r>
          <a:r>
            <a:rPr lang="en-US" sz="1200" kern="1200" dirty="0" err="1"/>
            <a:t>interaksi</a:t>
          </a:r>
          <a:r>
            <a:rPr lang="en-US" sz="1200" kern="1200" dirty="0"/>
            <a:t> </a:t>
          </a:r>
          <a:r>
            <a:rPr lang="en-US" sz="1200" kern="1200" dirty="0" err="1"/>
            <a:t>dengan</a:t>
          </a:r>
          <a:r>
            <a:rPr lang="en-US" sz="1200" kern="1200" dirty="0"/>
            <a:t> </a:t>
          </a:r>
          <a:r>
            <a:rPr lang="en-US" sz="1200" kern="1200" dirty="0" err="1"/>
            <a:t>peserta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Batasi</a:t>
          </a:r>
          <a:r>
            <a:rPr lang="en-US" sz="1200" kern="1200" dirty="0"/>
            <a:t> observer (2 </a:t>
          </a:r>
          <a:r>
            <a:rPr lang="en-US" sz="1200" kern="1200" dirty="0" err="1"/>
            <a:t>atau</a:t>
          </a:r>
          <a:r>
            <a:rPr lang="en-US" sz="1200" kern="1200" dirty="0"/>
            <a:t> 3)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Sediakan</a:t>
          </a:r>
          <a:r>
            <a:rPr lang="en-US" sz="1200" kern="1200" dirty="0"/>
            <a:t> checklist (</a:t>
          </a:r>
          <a:r>
            <a:rPr lang="en-US" sz="1200" kern="1200" dirty="0" err="1"/>
            <a:t>waktu</a:t>
          </a:r>
          <a:r>
            <a:rPr lang="en-US" sz="1200" kern="1200" dirty="0"/>
            <a:t>, error, </a:t>
          </a:r>
          <a:r>
            <a:rPr lang="en-US" sz="1200" kern="1200" dirty="0" err="1"/>
            <a:t>aksi</a:t>
          </a:r>
          <a:r>
            <a:rPr lang="en-US" sz="1200" kern="1200" dirty="0"/>
            <a:t> </a:t>
          </a:r>
          <a:r>
            <a:rPr lang="en-US" sz="1200" kern="1200" dirty="0" err="1"/>
            <a:t>tidak</a:t>
          </a:r>
          <a:r>
            <a:rPr lang="en-US" sz="1200" kern="1200" dirty="0"/>
            <a:t> </a:t>
          </a:r>
          <a:r>
            <a:rPr lang="en-US" sz="1200" kern="1200" dirty="0" err="1"/>
            <a:t>terduga</a:t>
          </a:r>
          <a:r>
            <a:rPr lang="en-US" sz="1200" kern="1200" dirty="0"/>
            <a:t>, </a:t>
          </a:r>
          <a:r>
            <a:rPr lang="en-US" sz="1200" kern="1200" dirty="0" err="1"/>
            <a:t>kesulitan</a:t>
          </a:r>
          <a:r>
            <a:rPr lang="en-US" sz="1200" kern="1200" dirty="0"/>
            <a:t>, </a:t>
          </a:r>
          <a:r>
            <a:rPr lang="en-US" sz="1200" kern="1200" dirty="0" err="1"/>
            <a:t>kegagalan</a:t>
          </a:r>
          <a:r>
            <a:rPr lang="en-US" sz="1200" kern="1200" dirty="0"/>
            <a:t> </a:t>
          </a:r>
          <a:r>
            <a:rPr lang="en-US" sz="1200" kern="1200" dirty="0" err="1"/>
            <a:t>sistem</a:t>
          </a:r>
          <a:r>
            <a:rPr lang="en-US" sz="1200" kern="1200" dirty="0"/>
            <a:t>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Pertahankan</a:t>
          </a:r>
          <a:r>
            <a:rPr lang="en-US" sz="1200" kern="1200" dirty="0"/>
            <a:t> </a:t>
          </a:r>
          <a:r>
            <a:rPr lang="en-US" sz="1200" kern="1200" dirty="0" err="1"/>
            <a:t>perilaku</a:t>
          </a:r>
          <a:r>
            <a:rPr lang="en-US" sz="1200" kern="1200" dirty="0"/>
            <a:t> </a:t>
          </a:r>
          <a:r>
            <a:rPr lang="en-US" sz="1200" kern="1200" dirty="0" err="1"/>
            <a:t>positif</a:t>
          </a:r>
          <a:endParaRPr lang="en-US" sz="1200" kern="1200" dirty="0"/>
        </a:p>
      </dsp:txBody>
      <dsp:txXfrm>
        <a:off x="2953066" y="1209637"/>
        <a:ext cx="1508705" cy="2930124"/>
      </dsp:txXfrm>
    </dsp:sp>
    <dsp:sp modelId="{9F619CBE-5679-462E-B8E2-63227E86DEAA}">
      <dsp:nvSpPr>
        <dsp:cNvPr id="0" name=""/>
        <dsp:cNvSpPr/>
      </dsp:nvSpPr>
      <dsp:spPr>
        <a:xfrm>
          <a:off x="4423416" y="790401"/>
          <a:ext cx="515044" cy="3989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423416" y="870200"/>
        <a:ext cx="395345" cy="239398"/>
      </dsp:txXfrm>
    </dsp:sp>
    <dsp:sp modelId="{C856D04E-F3B1-4B29-B0D7-270697C273C4}">
      <dsp:nvSpPr>
        <dsp:cNvPr id="0" name=""/>
        <dsp:cNvSpPr/>
      </dsp:nvSpPr>
      <dsp:spPr>
        <a:xfrm>
          <a:off x="5152253" y="817099"/>
          <a:ext cx="1602581" cy="5183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Sesudah</a:t>
          </a:r>
          <a:r>
            <a:rPr lang="en-US" sz="1200" kern="1200" dirty="0"/>
            <a:t> </a:t>
          </a:r>
          <a:r>
            <a:rPr lang="en-US" sz="1200" kern="1200" dirty="0" err="1"/>
            <a:t>tes</a:t>
          </a:r>
          <a:endParaRPr lang="en-US" sz="1200" kern="1200" dirty="0"/>
        </a:p>
      </dsp:txBody>
      <dsp:txXfrm>
        <a:off x="5152253" y="817099"/>
        <a:ext cx="1602581" cy="345600"/>
      </dsp:txXfrm>
    </dsp:sp>
    <dsp:sp modelId="{2A4392EA-A805-40C5-B3BA-033158FDB697}">
      <dsp:nvSpPr>
        <dsp:cNvPr id="0" name=""/>
        <dsp:cNvSpPr/>
      </dsp:nvSpPr>
      <dsp:spPr>
        <a:xfrm>
          <a:off x="5480493" y="1162699"/>
          <a:ext cx="1602581" cy="302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Lakukan</a:t>
          </a:r>
          <a:r>
            <a:rPr lang="en-US" sz="1200" kern="1200" dirty="0"/>
            <a:t> </a:t>
          </a:r>
          <a:r>
            <a:rPr lang="en-US" sz="1200" kern="1200" dirty="0" err="1"/>
            <a:t>wawancara</a:t>
          </a:r>
          <a:r>
            <a:rPr lang="en-US" sz="1200" kern="1200" dirty="0"/>
            <a:t> </a:t>
          </a:r>
          <a:r>
            <a:rPr lang="en-US" sz="1200" kern="1200" dirty="0" err="1"/>
            <a:t>dengan</a:t>
          </a:r>
          <a:r>
            <a:rPr lang="en-US" sz="1200" kern="1200" dirty="0"/>
            <a:t> </a:t>
          </a:r>
          <a:r>
            <a:rPr lang="en-US" sz="1200" kern="1200" dirty="0" err="1"/>
            <a:t>partisipan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Gunakan</a:t>
          </a:r>
          <a:r>
            <a:rPr lang="en-US" sz="1200" kern="1200" dirty="0"/>
            <a:t> </a:t>
          </a:r>
          <a:r>
            <a:rPr lang="en-US" sz="1200" kern="1200" dirty="0" err="1"/>
            <a:t>kuesioner</a:t>
          </a:r>
          <a:r>
            <a:rPr lang="en-US" sz="1200" kern="1200" dirty="0"/>
            <a:t> </a:t>
          </a:r>
          <a:r>
            <a:rPr lang="en-US" sz="1200" kern="1200" dirty="0" err="1"/>
            <a:t>untuk</a:t>
          </a:r>
          <a:r>
            <a:rPr lang="en-US" sz="1200" kern="1200" dirty="0"/>
            <a:t> </a:t>
          </a:r>
          <a:r>
            <a:rPr lang="en-US" sz="1200" kern="1200" dirty="0" err="1"/>
            <a:t>mengumpulkan</a:t>
          </a:r>
          <a:r>
            <a:rPr lang="en-US" sz="1200" kern="1200" dirty="0"/>
            <a:t> </a:t>
          </a:r>
          <a:r>
            <a:rPr lang="en-US" sz="1200" kern="1200" dirty="0" err="1"/>
            <a:t>informasi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Sampaikan</a:t>
          </a:r>
          <a:r>
            <a:rPr lang="en-US" sz="1200" kern="1200" dirty="0"/>
            <a:t> </a:t>
          </a:r>
          <a:r>
            <a:rPr lang="en-US" sz="1200" i="1" kern="1200" dirty="0"/>
            <a:t>lesson learned</a:t>
          </a:r>
          <a:r>
            <a:rPr lang="en-US" sz="1200" i="0" kern="1200" dirty="0"/>
            <a:t> </a:t>
          </a:r>
          <a:r>
            <a:rPr lang="en-US" sz="1200" i="0" kern="1200" dirty="0" err="1"/>
            <a:t>kepada</a:t>
          </a:r>
          <a:r>
            <a:rPr lang="en-US" sz="1200" i="0" kern="1200" dirty="0"/>
            <a:t> </a:t>
          </a:r>
          <a:r>
            <a:rPr lang="en-US" sz="1200" i="0" kern="1200" dirty="0" err="1"/>
            <a:t>partisipan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</dsp:txBody>
      <dsp:txXfrm>
        <a:off x="5527431" y="1209637"/>
        <a:ext cx="1508705" cy="2930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2BB238F-6F15-4C7C-8000-9965638F66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0539D8-3026-4A6E-AB6F-A1A0CBF417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eaLnBrk="1" hangingPunct="1">
              <a:defRPr sz="1300"/>
            </a:lvl1pPr>
          </a:lstStyle>
          <a:p>
            <a:pPr>
              <a:defRPr/>
            </a:pPr>
            <a:fld id="{4811C037-72F5-49C7-90E6-403CACAB4A5B}" type="datetimeFigureOut">
              <a:rPr lang="en-US"/>
              <a:pPr>
                <a:defRPr/>
              </a:pPr>
              <a:t>1/2/2019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BEF778-F5C3-449C-9A96-E2422FF6F4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B08C6-F9AB-4D4E-9538-210011FFF9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363894A1-DF94-4F00-8DFD-E72F1D1F61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B1D4873-CC15-4048-9074-9AB84BA3EF3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BCBA5D3-B735-400B-A8AD-3F6FD44E1D4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D7B58F70-4C28-47B5-AC84-A0F54048F13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39D0FEF2-D613-4EB7-8D57-0396382AA47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914395C3-9265-407D-80C0-C2A48A61527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BF52E1C6-8887-413D-924D-0856EF8DA4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DB12FAFC-FBA5-446C-8458-92B798533B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06EF1B09-A070-4A4E-BA31-7F19A67A1D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2A576F08-748B-4E2B-8D5C-0775A3225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B2C079DD-D64B-4896-BF9B-DA5775A0A3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CCACD9-6318-408D-B050-5E25EF7F5880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467C76E9-4894-4110-B080-58A8FDA11D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2EFFAB14-E139-4849-ADDE-DBE157403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76E7D9BB-7155-419A-A3F8-3F1EC7BFA5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A46D81-A7F3-45C3-8282-7F00D1A9C72B}" type="slidenum">
              <a:rPr lang="en-US" altLang="en-US" sz="130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B95FEBB0-67A8-414B-8BE7-7C7BED5D95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CECCFB7B-F88F-4905-97AD-7C3D229EE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96250FC2-3230-444F-A5C8-508998F50E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E5CE42-C9A9-4712-9B9D-26E54A4CBEF4}" type="slidenum">
              <a:rPr lang="en-US" altLang="en-US" sz="130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DD795B83-9822-46B4-A73C-B8DF296484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8765A3DF-432F-4BF6-BC19-080C63C6E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5A5E791B-9150-4565-8FA2-0A24836DD3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6C17EF-C4F5-4CA2-BFB3-68D9C25A4953}" type="slidenum">
              <a:rPr lang="en-US" altLang="en-US" sz="1300"/>
              <a:pPr>
                <a:spcBef>
                  <a:spcPct val="0"/>
                </a:spcBef>
              </a:pPr>
              <a:t>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310DE85B-FD32-434D-99CB-B161A16B09D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4421BC59-1F06-4A75-99A0-059D98F82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0668ABCA-4B68-4FA2-B416-11317322C5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4FA3BC-BD2E-4DBE-B0E3-9F96BD102196}" type="slidenum">
              <a:rPr lang="en-US" altLang="en-US" sz="130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00E8A85A-A33B-431B-B64F-4D1E66D4A6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494D8118-48F0-41A7-8CDD-5BAAA6836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C71F2915-BDF1-4985-A0C4-60CF7DD890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36A7B33-2F41-4FD9-8C0E-F5ACF20CCE05}" type="slidenum">
              <a:rPr lang="en-US" altLang="en-US" sz="130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E92CF837-F9EB-4378-98EA-2C02FCB5B18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95C34834-45AF-4AE9-B83A-EEC444E44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058DE6E0-DAA2-400D-B4B6-D10DDB1372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7899AE-F06F-4EDF-886D-0CB7E8CDE324}" type="slidenum">
              <a:rPr lang="en-US" altLang="en-US" sz="130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C8F5A66C-7A70-41BC-B62F-D220E3AAD9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085C458F-50D3-41F3-BCA3-864EF53D5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4D1E31B8-7081-473D-A170-FB2F9BBA9D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434FA1-FE2D-4472-B901-DC53549D5442}" type="slidenum">
              <a:rPr lang="en-US" altLang="en-US" sz="130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57DBC78C-4DE5-4EC1-AB3F-A5EC2C58397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647E7BA8-AB16-411B-A71B-317B09A13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31F54BB0-F4CA-4BD6-954E-D29F0CADEA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3AE209-55C8-4C68-B362-22C0531DC9E2}" type="slidenum">
              <a:rPr lang="en-US" altLang="en-US" sz="130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2C4E4D62-D125-49B0-A939-329132AC95D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02E6D1A9-F804-47CC-8E82-6439C9708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E253F396-9B77-448F-87BD-3C6C5CF091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445BC5-3DCD-4F9C-A859-49E7F2D52BB9}" type="slidenum">
              <a:rPr lang="en-US" altLang="en-US" sz="1300"/>
              <a:pPr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4498963A-F3B5-436C-A4FB-A7F64154EF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8DCE7F14-16D5-4E62-B669-ABD4CC40F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835BB52F-DA25-4C2B-A8D2-8A4E8D8AC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3412CA5-E74F-4C35-A11D-FC9485D79EF5}" type="slidenum">
              <a:rPr lang="en-US" altLang="en-US" sz="130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9E8842D4-F7DF-4642-B1D7-38E6BF5E8E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0E847651-1DD7-4506-A382-E28EC9327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2D1B6397-84D7-4ADE-93CA-2964BF80B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80E692-4118-4355-B77A-33A3301036DB}" type="slidenum">
              <a:rPr lang="en-US" altLang="en-US" sz="1300"/>
              <a:pPr>
                <a:spcBef>
                  <a:spcPct val="0"/>
                </a:spcBef>
              </a:pPr>
              <a:t>16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1515299B-4E15-4838-810B-800F2D6653E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3E1A197F-BF32-4687-92B1-E8219F353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47610244-3C57-4896-A43D-D3E93E56A0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3DB075-201A-4C17-A109-2341DD1D86BF}" type="slidenum">
              <a:rPr lang="en-US" altLang="en-US" sz="1300"/>
              <a:pPr>
                <a:spcBef>
                  <a:spcPct val="0"/>
                </a:spcBef>
              </a:pPr>
              <a:t>17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7E3633D2-003B-4E6F-A398-0241F4EFCF9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818CAA82-414D-481C-A7C0-C49A4BD94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C78D7B1F-5A99-4733-A6EE-E87BFFE592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CAD921-5155-454F-BC39-798269DBB1AE}" type="slidenum">
              <a:rPr lang="en-US" altLang="en-US" sz="1300"/>
              <a:pPr>
                <a:spcBef>
                  <a:spcPct val="0"/>
                </a:spcBef>
              </a:pPr>
              <a:t>18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34F74389-756F-404D-8388-98BC1E8FC9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2C6B7B1E-F122-4E90-AB79-1395A80BB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6AE5C285-F791-42E5-9C8D-B2A0927E56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33B774D-4921-4EF5-A0CB-483E26ACBCE0}" type="slidenum">
              <a:rPr lang="en-US" altLang="en-US" sz="1300"/>
              <a:pPr>
                <a:spcBef>
                  <a:spcPct val="0"/>
                </a:spcBef>
              </a:pPr>
              <a:t>19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1D025073-929F-4FFF-A52E-CDA1F5331A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601937C-4B06-41EA-BAF1-28060DD53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CC0C6B62-559D-43DA-A13D-8D8656FDE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FD0A6F8-40C2-44F8-8A5F-8A880BB07472}" type="slidenum">
              <a:rPr lang="en-US" altLang="en-US" sz="1300"/>
              <a:pPr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>
            <a:extLst>
              <a:ext uri="{FF2B5EF4-FFF2-40B4-BE49-F238E27FC236}">
                <a16:creationId xmlns:a16="http://schemas.microsoft.com/office/drawing/2014/main" id="{B2309F68-B2FC-45E0-9840-6355156D37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>
            <a:extLst>
              <a:ext uri="{FF2B5EF4-FFF2-40B4-BE49-F238E27FC236}">
                <a16:creationId xmlns:a16="http://schemas.microsoft.com/office/drawing/2014/main" id="{D6EF2EC9-61A9-4565-8AE0-68C28A365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6FAC7AC7-69E1-4D02-8838-91630304B8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CCDBC4-FF6B-43AB-A525-F6A2A5B59167}" type="slidenum">
              <a:rPr lang="en-US" altLang="en-US" sz="130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>
            <a:extLst>
              <a:ext uri="{FF2B5EF4-FFF2-40B4-BE49-F238E27FC236}">
                <a16:creationId xmlns:a16="http://schemas.microsoft.com/office/drawing/2014/main" id="{58B45D37-C0A3-41F2-A6C8-4B1D459B9C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>
            <a:extLst>
              <a:ext uri="{FF2B5EF4-FFF2-40B4-BE49-F238E27FC236}">
                <a16:creationId xmlns:a16="http://schemas.microsoft.com/office/drawing/2014/main" id="{803CA6DB-9C39-47A5-8866-3AEB16FA1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8F182504-47FC-49C5-BF10-0CC3914C8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87B43D-09CA-471D-B22F-95544A013C48}" type="slidenum">
              <a:rPr lang="en-US" altLang="en-US" sz="1300"/>
              <a:pPr>
                <a:spcBef>
                  <a:spcPct val="0"/>
                </a:spcBef>
              </a:pPr>
              <a:t>22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4FD2EC13-84EF-4CE6-9668-AA7114AF66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0CE80E38-09A1-43F8-8ED5-F4DE56AAE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69C9BB75-03BC-4B3A-A195-ABFCDC1BE4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07C47A-B0B8-4CF4-82C9-651294F4DC9C}" type="slidenum">
              <a:rPr lang="en-US" altLang="en-US" sz="130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0FC56AC-E864-479C-90E5-A67BC9855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0"/>
            <a:ext cx="79248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5" name="Picture 3" descr="art">
            <a:extLst>
              <a:ext uri="{FF2B5EF4-FFF2-40B4-BE49-F238E27FC236}">
                <a16:creationId xmlns:a16="http://schemas.microsoft.com/office/drawing/2014/main" id="{6D02F42A-4C5D-4C44-8893-5EFD7F18A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5AA3264-1102-4BC9-99D6-498115ED0102}"/>
              </a:ext>
            </a:extLst>
          </p:cNvPr>
          <p:cNvSpPr/>
          <p:nvPr/>
        </p:nvSpPr>
        <p:spPr>
          <a:xfrm>
            <a:off x="457200" y="228600"/>
            <a:ext cx="8305800" cy="6096000"/>
          </a:xfrm>
          <a:prstGeom prst="rect">
            <a:avLst/>
          </a:prstGeom>
          <a:solidFill>
            <a:schemeClr val="bg2">
              <a:lumMod val="75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209800" y="1447800"/>
            <a:ext cx="6248400" cy="2152650"/>
          </a:xfrm>
        </p:spPr>
        <p:txBody>
          <a:bodyPr/>
          <a:lstStyle>
            <a:lvl1pPr>
              <a:defRPr sz="4000" b="1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209800" y="4038600"/>
            <a:ext cx="6248400" cy="1600200"/>
          </a:xfrm>
        </p:spPr>
        <p:txBody>
          <a:bodyPr/>
          <a:lstStyle>
            <a:lvl1pPr marL="0" indent="0" algn="ctr">
              <a:buFontTx/>
              <a:buNone/>
              <a:defRPr sz="2400" b="1" i="1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EF3C2D-207B-4D40-B797-B0C2726BE96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3246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6E37A3-1FA9-4421-965B-E9779867FD1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324600"/>
            <a:ext cx="2133600" cy="476250"/>
          </a:xfrm>
        </p:spPr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fld id="{A0010C60-E844-40E3-887F-9D14DFAD0B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1079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1265F3-4492-4C76-A44D-37E23686A03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2002A33-AB87-49D4-B13E-B2F85335808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D9318C-EEF9-41F8-BCB1-8DF894A09B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2837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D1CD096-E648-4F19-9B78-F252B9C48EB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0FE73EF-162D-456C-B888-F4217837C23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C553188-68A6-438A-AF60-12BD539AB1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2461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1600200"/>
            <a:ext cx="3429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600200"/>
            <a:ext cx="3429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77D931-C140-49DF-A1EC-16B1B25D3A8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07A23AF-88E3-444A-83B6-1FAC33C576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E04F04-DD38-4C11-BB6E-1C22A6E1DC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391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07CEFA7-DC7F-4887-96BD-58146DE7931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1355A802-FF95-4244-9AAE-90C9748FC0A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2A5844F-B95F-4E0B-BDBC-4B818471B2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9105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74B2C18-84FB-407F-AAA6-5F15FFB93D0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F257BDF-6709-4F9B-87EE-8746C95C23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BA283E6-35BE-4D1A-8BCF-F2F126FFAC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8373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662EF2BC-0C19-4E07-AFCB-0D0C801D655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37F28C5F-89B0-4006-BA36-9AB1A05E82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840F4C-A8DD-4ACA-AAA1-C9B56C8B51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0064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4FB4AF-95B3-4339-934B-F023743D70A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7ECC31-54F9-4673-8668-D735686ECE9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535BA2-1237-4452-81A1-F3EDDF268D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5279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8D89C4-01C7-4307-AB11-4EFF6A9485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440A73-6CFF-484C-8EB5-62A311BC39F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51D6D1-14CA-42A3-916E-B44B75B178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993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D01F37F-9FC3-433C-B0E4-C3E48DB51C5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F70A60A-90D6-48C6-AAB6-146FBD6A768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8D768B-8B9D-4811-BDBB-329CD3D34B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4137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274638"/>
            <a:ext cx="17526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274638"/>
            <a:ext cx="5105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E96DF6C-5E2D-4B5D-86BD-EB568EA23D3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3133F29-B2D9-44F8-9BBB-BA86F2921F9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ED2D96F-9282-451D-8BA5-744A98B3E9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604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>
            <a:extLst>
              <a:ext uri="{FF2B5EF4-FFF2-40B4-BE49-F238E27FC236}">
                <a16:creationId xmlns:a16="http://schemas.microsoft.com/office/drawing/2014/main" id="{7714D895-8596-4941-909A-40975F007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0"/>
            <a:ext cx="79248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027" name="Picture 7" descr="art">
            <a:extLst>
              <a:ext uri="{FF2B5EF4-FFF2-40B4-BE49-F238E27FC236}">
                <a16:creationId xmlns:a16="http://schemas.microsoft.com/office/drawing/2014/main" id="{9E7C3445-1D58-4E0E-9602-976B25CE7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>
            <a:extLst>
              <a:ext uri="{FF2B5EF4-FFF2-40B4-BE49-F238E27FC236}">
                <a16:creationId xmlns:a16="http://schemas.microsoft.com/office/drawing/2014/main" id="{A3D74E93-6731-4E1C-BABF-084CD43C0A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274638"/>
            <a:ext cx="701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0639D12A-C059-481E-85D3-60C5109047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1600200"/>
            <a:ext cx="7010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8E8C2F7A-CF3A-4117-B5A5-C73593A407B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Fakultas Informatika IT Telkom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53530B9-4FA9-4EBF-B7E4-11649BD654C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000" smtClean="0"/>
            </a:lvl1pPr>
          </a:lstStyle>
          <a:p>
            <a:pPr>
              <a:defRPr/>
            </a:pPr>
            <a:fld id="{44F992BA-23BB-4236-AE06-986CF55B6E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2" name="Picture 7" descr="Logo itt item.jpg">
            <a:extLst>
              <a:ext uri="{FF2B5EF4-FFF2-40B4-BE49-F238E27FC236}">
                <a16:creationId xmlns:a16="http://schemas.microsoft.com/office/drawing/2014/main" id="{1BEF467D-0570-4DF5-8A3E-24B318BDE0A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248400"/>
            <a:ext cx="609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A3AF2D-09C7-4B3A-AD0B-D2B43E400B1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00200" y="1066800"/>
            <a:ext cx="6248400" cy="215265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/>
              <a:t>Step 14 : </a:t>
            </a:r>
            <a:br>
              <a:rPr lang="en-US" sz="3600" dirty="0"/>
            </a:br>
            <a:r>
              <a:rPr lang="en-US" sz="3600" dirty="0" err="1"/>
              <a:t>Uji</a:t>
            </a:r>
            <a:r>
              <a:rPr lang="en-US" sz="3600" dirty="0"/>
              <a:t>, </a:t>
            </a:r>
            <a:r>
              <a:rPr lang="en-US" sz="3600" dirty="0" err="1"/>
              <a:t>Uji</a:t>
            </a:r>
            <a:r>
              <a:rPr lang="en-US" sz="3600" dirty="0"/>
              <a:t>,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Uji</a:t>
            </a:r>
            <a:r>
              <a:rPr lang="en-US" sz="3600" dirty="0"/>
              <a:t> </a:t>
            </a:r>
            <a:r>
              <a:rPr lang="en-US" sz="3600" dirty="0" err="1"/>
              <a:t>Ulang</a:t>
            </a:r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8532BB-94B2-4175-ABA8-A9E9F42FC9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506" y="4879184"/>
            <a:ext cx="1032145" cy="12316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B5C1F3-D3FE-4799-9350-749A05319BDD}"/>
              </a:ext>
            </a:extLst>
          </p:cNvPr>
          <p:cNvSpPr txBox="1">
            <a:spLocks noChangeArrowheads="1"/>
          </p:cNvSpPr>
          <p:nvPr/>
        </p:nvSpPr>
        <p:spPr>
          <a:xfrm>
            <a:off x="2133600" y="4876800"/>
            <a:ext cx="5349706" cy="1288774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 3" charset="2"/>
              <a:buNone/>
              <a:defRPr/>
            </a:pPr>
            <a:r>
              <a:rPr lang="en-U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D1H1C3 </a:t>
            </a:r>
            <a:r>
              <a:rPr lang="en-US" sz="1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Perancangan</a:t>
            </a:r>
            <a:r>
              <a:rPr lang="en-U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antarmuka</a:t>
            </a:r>
            <a:r>
              <a:rPr lang="en-U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aplikasi</a:t>
            </a:r>
            <a:endParaRPr lang="en-US" sz="1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r">
              <a:buFont typeface="Wingdings 3" charset="2"/>
              <a:buNone/>
              <a:defRPr/>
            </a:pPr>
            <a:r>
              <a:rPr lang="en-U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D3 Teknik </a:t>
            </a:r>
            <a:r>
              <a:rPr lang="en-US" sz="1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informatika</a:t>
            </a:r>
            <a:endParaRPr lang="en-US" sz="1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r">
              <a:buFont typeface="Wingdings 3" charset="2"/>
              <a:buNone/>
              <a:defRPr/>
            </a:pPr>
            <a:r>
              <a:rPr lang="en-US" sz="1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Fakultas</a:t>
            </a:r>
            <a:r>
              <a:rPr lang="en-U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ilmu</a:t>
            </a:r>
            <a:r>
              <a:rPr lang="en-U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terapan</a:t>
            </a:r>
            <a:endParaRPr lang="en-US" sz="1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r">
              <a:buFont typeface="Wingdings 3" charset="2"/>
              <a:buNone/>
              <a:defRPr/>
            </a:pPr>
            <a:r>
              <a:rPr lang="en-U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Telkom university</a:t>
            </a:r>
          </a:p>
          <a:p>
            <a:pPr algn="r">
              <a:buFont typeface="Wingdings 3" charset="2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E2BCFB40-E026-4762-9223-0FEEAA30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7411" name="Content Placeholder 4" descr="palm.jpg">
            <a:extLst>
              <a:ext uri="{FF2B5EF4-FFF2-40B4-BE49-F238E27FC236}">
                <a16:creationId xmlns:a16="http://schemas.microsoft.com/office/drawing/2014/main" id="{E5231C09-E2C7-4AB2-B379-ABE5632707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340475"/>
          </a:xfrm>
        </p:spPr>
      </p:pic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8AA43345-DA66-45B3-9FC9-CF8AB64581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15FD49-EBF4-444E-9979-40EA2C52056E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6A40F5-553C-4E90-984C-C3B6A8AA7211}"/>
              </a:ext>
            </a:extLst>
          </p:cNvPr>
          <p:cNvSpPr/>
          <p:nvPr/>
        </p:nvSpPr>
        <p:spPr>
          <a:xfrm>
            <a:off x="0" y="5842337"/>
            <a:ext cx="9144000" cy="101566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000" noProof="1">
                <a:solidFill>
                  <a:schemeClr val="bg1"/>
                </a:solidFill>
                <a:latin typeface="Arial" charset="0"/>
              </a:rPr>
              <a:t>Pengujian antarmuka pemakai diperlukan </a:t>
            </a:r>
          </a:p>
          <a:p>
            <a:pPr algn="ctr" eaLnBrk="1" hangingPunct="1">
              <a:defRPr/>
            </a:pPr>
            <a:r>
              <a:rPr lang="en-US" sz="2000" noProof="1">
                <a:solidFill>
                  <a:schemeClr val="bg1"/>
                </a:solidFill>
                <a:latin typeface="Arial" charset="0"/>
              </a:rPr>
              <a:t>untuk menghindari penyimpangan-penyimpangan </a:t>
            </a:r>
          </a:p>
          <a:p>
            <a:pPr algn="ctr" eaLnBrk="1" hangingPunct="1">
              <a:defRPr/>
            </a:pPr>
            <a:r>
              <a:rPr lang="en-US" sz="2000" noProof="1">
                <a:solidFill>
                  <a:schemeClr val="bg1"/>
                </a:solidFill>
                <a:latin typeface="Arial" charset="0"/>
              </a:rPr>
              <a:t>dari apa yang diinginkan klien (harus sesuai </a:t>
            </a:r>
            <a:r>
              <a:rPr lang="en-US" sz="2000" i="1" noProof="1">
                <a:solidFill>
                  <a:schemeClr val="bg1"/>
                </a:solidFill>
                <a:latin typeface="Arial" charset="0"/>
              </a:rPr>
              <a:t>requirement</a:t>
            </a:r>
            <a:r>
              <a:rPr lang="en-US" sz="2000" noProof="1">
                <a:solidFill>
                  <a:schemeClr val="bg1"/>
                </a:solidFill>
                <a:latin typeface="Arial" charset="0"/>
              </a:rPr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>
            <a:extLst>
              <a:ext uri="{FF2B5EF4-FFF2-40B4-BE49-F238E27FC236}">
                <a16:creationId xmlns:a16="http://schemas.microsoft.com/office/drawing/2014/main" id="{5E7FDA6E-3F30-4F5D-AF8C-D5DDD267A5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C0E73D-8B32-4695-8351-EA389BFBF22D}" type="slidenum">
              <a:rPr altLang="en-US" noProof="1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ID" altLang="en-US" noProof="1">
              <a:latin typeface="Arial" panose="020B0604020202020204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90ADE74-CCD5-4747-AD18-6DA20BB06433}"/>
              </a:ext>
            </a:extLst>
          </p:cNvPr>
          <p:cNvGraphicFramePr/>
          <p:nvPr/>
        </p:nvGraphicFramePr>
        <p:xfrm>
          <a:off x="1447800" y="457200"/>
          <a:ext cx="74676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52A4271D-CD3B-4025-9EA2-55C15C37A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Usability (Daya Guna)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86BF6C86-770B-45A7-A8BF-F81948EFF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0" y="1600200"/>
            <a:ext cx="69342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ID" altLang="en-US" noProof="1"/>
              <a:t>Usability berkaitan dengan</a:t>
            </a:r>
          </a:p>
          <a:p>
            <a:pPr eaLnBrk="1" hangingPunct="1"/>
            <a:r>
              <a:rPr lang="en-ID" altLang="en-US" sz="1600" b="1" noProof="1"/>
              <a:t>Effective</a:t>
            </a:r>
            <a:r>
              <a:rPr lang="en-ID" altLang="en-US" sz="1600" noProof="1"/>
              <a:t>. Lengkap dan akurat</a:t>
            </a:r>
          </a:p>
          <a:p>
            <a:pPr eaLnBrk="1" hangingPunct="1"/>
            <a:r>
              <a:rPr lang="en-ID" altLang="en-US" sz="1600" b="1" noProof="1"/>
              <a:t>Efficient</a:t>
            </a:r>
            <a:r>
              <a:rPr lang="en-ID" altLang="en-US" sz="1600" noProof="1"/>
              <a:t>. Cepat dan akurat</a:t>
            </a:r>
          </a:p>
          <a:p>
            <a:pPr eaLnBrk="1" hangingPunct="1"/>
            <a:r>
              <a:rPr lang="en-ID" altLang="en-US" sz="1600" b="1" noProof="1"/>
              <a:t>Engaging</a:t>
            </a:r>
            <a:r>
              <a:rPr lang="en-ID" altLang="en-US" sz="1600" noProof="1"/>
              <a:t>. Memuaskan (pleasing / satisfying)</a:t>
            </a:r>
          </a:p>
          <a:p>
            <a:pPr eaLnBrk="1" hangingPunct="1"/>
            <a:r>
              <a:rPr lang="en-ID" altLang="en-US" sz="1600" b="1" noProof="1"/>
              <a:t>Error tolerant</a:t>
            </a:r>
            <a:r>
              <a:rPr lang="en-ID" altLang="en-US" sz="1600" noProof="1"/>
              <a:t>. Mencegah error dan mendukung </a:t>
            </a:r>
            <a:r>
              <a:rPr lang="en-ID" altLang="en-US" sz="1600" i="1" noProof="1"/>
              <a:t>recovery</a:t>
            </a:r>
          </a:p>
          <a:p>
            <a:pPr eaLnBrk="1" hangingPunct="1"/>
            <a:r>
              <a:rPr lang="en-ID" altLang="en-US" sz="1600" b="1" noProof="1"/>
              <a:t>Easy to learn</a:t>
            </a:r>
            <a:r>
              <a:rPr lang="en-ID" altLang="en-US" sz="1600" noProof="1"/>
              <a:t>.Mudah dipahami, meningkatkan pemahaman </a:t>
            </a:r>
          </a:p>
          <a:p>
            <a:pPr eaLnBrk="1" hangingPunct="1">
              <a:buFontTx/>
              <a:buNone/>
            </a:pPr>
            <a:endParaRPr lang="en-ID" altLang="en-US" sz="1600" noProof="1"/>
          </a:p>
          <a:p>
            <a:pPr eaLnBrk="1" hangingPunct="1">
              <a:buFontTx/>
              <a:buNone/>
            </a:pPr>
            <a:r>
              <a:rPr lang="en-ID" altLang="en-US" noProof="1"/>
              <a:t>Tujuan Pengujian Usability</a:t>
            </a:r>
          </a:p>
          <a:p>
            <a:pPr eaLnBrk="1" hangingPunct="1">
              <a:buFontTx/>
              <a:buNone/>
            </a:pPr>
            <a:r>
              <a:rPr lang="en-ID" altLang="en-US" sz="1600" noProof="1"/>
              <a:t>1. Sebagai jembatan </a:t>
            </a:r>
            <a:r>
              <a:rPr lang="en-ID" altLang="en-US" sz="1600" b="1" noProof="1"/>
              <a:t>komunikasi developer – user</a:t>
            </a:r>
            <a:r>
              <a:rPr lang="en-ID" altLang="en-US" sz="1600" noProof="1"/>
              <a:t>. Developer belajar tentang goals user, persepsi, pertanyaan, problem. User berkesempatan melihat kemampuan sistem sejak awal, sebelum disain ditetapkan.</a:t>
            </a:r>
          </a:p>
          <a:p>
            <a:pPr eaLnBrk="1" hangingPunct="1">
              <a:buFontTx/>
              <a:buNone/>
            </a:pPr>
            <a:r>
              <a:rPr lang="en-ID" altLang="en-US" sz="1600" noProof="1"/>
              <a:t>2. Pengujian digunakan untuk </a:t>
            </a:r>
            <a:r>
              <a:rPr lang="en-ID" altLang="en-US" sz="1600" b="1" noProof="1"/>
              <a:t>mengevaluasi produk</a:t>
            </a:r>
            <a:r>
              <a:rPr lang="en-ID" altLang="en-US" sz="1600" noProof="1"/>
              <a:t>, </a:t>
            </a:r>
            <a:r>
              <a:rPr lang="en-ID" altLang="en-US" sz="1600" b="1" noProof="1"/>
              <a:t>memvalidasi disain</a:t>
            </a:r>
            <a:r>
              <a:rPr lang="en-ID" altLang="en-US" sz="1600" noProof="1"/>
              <a:t>, juga dapat </a:t>
            </a:r>
            <a:r>
              <a:rPr lang="en-ID" altLang="en-US" sz="1600" b="1" noProof="1"/>
              <a:t>mengidentifikasi problems </a:t>
            </a:r>
            <a:r>
              <a:rPr lang="en-ID" altLang="en-US" sz="1600" noProof="1"/>
              <a:t>sejak awal.</a:t>
            </a: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518ED3F1-ECB8-4D0A-9FCD-A7A61F84F3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B5F4BD-1260-4BC1-84FF-5BC131D7E29E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FE7508A8-49FB-471D-96FF-D280CF66E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Ruang Lingkup Pengujian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10C9194D-5A00-47D2-B8A9-600A5506F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ID" altLang="en-US" noProof="1"/>
              <a:t>Pengujian dilakukan secara berulang sepanjang siklus disain produk. </a:t>
            </a:r>
          </a:p>
          <a:p>
            <a:pPr eaLnBrk="1" hangingPunct="1">
              <a:buFontTx/>
              <a:buChar char="-"/>
            </a:pPr>
            <a:r>
              <a:rPr lang="en-ID" altLang="en-US" sz="1600" noProof="1"/>
              <a:t>Prototipe (kertas / perangkat lunak) dibuat dan diuji</a:t>
            </a:r>
          </a:p>
          <a:p>
            <a:pPr eaLnBrk="1" hangingPunct="1">
              <a:buFontTx/>
              <a:buChar char="-"/>
            </a:pPr>
            <a:r>
              <a:rPr lang="en-ID" altLang="en-US" sz="1600" noProof="1"/>
              <a:t>Disain diperbaiki berdasarkan hasil pengujian</a:t>
            </a:r>
          </a:p>
          <a:p>
            <a:pPr eaLnBrk="1" hangingPunct="1">
              <a:buFontTx/>
              <a:buChar char="-"/>
            </a:pPr>
            <a:r>
              <a:rPr lang="en-ID" altLang="en-US" sz="1600" noProof="1"/>
              <a:t>Perbaikan disain diuji lagi; proses ini diulangi hingga semua kebutuhan user terpenuhi.</a:t>
            </a:r>
          </a:p>
          <a:p>
            <a:pPr eaLnBrk="1" hangingPunct="1">
              <a:buFontTx/>
              <a:buChar char="-"/>
            </a:pPr>
            <a:endParaRPr lang="en-ID" altLang="en-US" sz="1600" noProof="1"/>
          </a:p>
          <a:p>
            <a:pPr eaLnBrk="1" hangingPunct="1">
              <a:buFontTx/>
              <a:buNone/>
            </a:pPr>
            <a:r>
              <a:rPr lang="en-ID" altLang="en-US" noProof="1"/>
              <a:t>Terdapat 4  jenis pengujian [Rubin, 1994] :</a:t>
            </a:r>
          </a:p>
          <a:p>
            <a:pPr eaLnBrk="1" hangingPunct="1">
              <a:buFontTx/>
              <a:buAutoNum type="arabicPeriod"/>
            </a:pPr>
            <a:r>
              <a:rPr lang="en-ID" altLang="en-US" sz="1600" noProof="1"/>
              <a:t>Eksploratori: di awal proses, kualitatif</a:t>
            </a:r>
          </a:p>
          <a:p>
            <a:pPr eaLnBrk="1" hangingPunct="1">
              <a:buFontTx/>
              <a:buAutoNum type="arabicPeriod"/>
            </a:pPr>
            <a:r>
              <a:rPr lang="en-ID" altLang="en-US" sz="1600" noProof="1"/>
              <a:t>Penilaian: di awal atau pertengahan proses, usabilitas</a:t>
            </a:r>
          </a:p>
          <a:p>
            <a:pPr eaLnBrk="1" hangingPunct="1">
              <a:buFontTx/>
              <a:buAutoNum type="arabicPeriod"/>
            </a:pPr>
            <a:r>
              <a:rPr lang="en-ID" altLang="en-US" sz="1600" noProof="1"/>
              <a:t>Pembandingan: di tahap manapun, bandingkan 2 desain</a:t>
            </a:r>
          </a:p>
          <a:p>
            <a:pPr eaLnBrk="1" hangingPunct="1">
              <a:buFontTx/>
              <a:buAutoNum type="arabicPeriod"/>
            </a:pPr>
            <a:r>
              <a:rPr lang="en-ID" altLang="en-US" sz="1600" noProof="1"/>
              <a:t>Validasi: di akhir proses, memastikan sistem sesuai tujuan</a:t>
            </a: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3C22E401-F859-4468-9F2B-55DD8AB494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3CE835-A19B-40D7-8E63-084C1C3006DE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719AFFA7-F04C-4CEF-B339-5AEED5BE5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Prototipe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A3044C21-87B0-4CF7-9C1B-FCC6F8990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ID" altLang="en-US" sz="2000" noProof="1"/>
              <a:t>Sebuah prototipe, yakni sebuah model yang tidak lengkap dan sederhana merupakan alat utama eksplorasi, komunikasi, dan evaluasi. </a:t>
            </a:r>
          </a:p>
          <a:p>
            <a:pPr eaLnBrk="1" hangingPunct="1">
              <a:buFontTx/>
              <a:buNone/>
            </a:pPr>
            <a:r>
              <a:rPr lang="en-ID" altLang="en-US" sz="2000" noProof="1"/>
              <a:t>Tujuan pembuatan prototipe adalah untuk mendapatkan umpan balik dari user pd waktu disain. </a:t>
            </a:r>
          </a:p>
          <a:p>
            <a:pPr eaLnBrk="1" hangingPunct="1">
              <a:buFontTx/>
              <a:buNone/>
            </a:pPr>
            <a:r>
              <a:rPr lang="en-ID" altLang="en-US" sz="2000" noProof="1"/>
              <a:t>Jenis Prototipe :</a:t>
            </a:r>
          </a:p>
          <a:p>
            <a:pPr eaLnBrk="1" hangingPunct="1">
              <a:buFontTx/>
              <a:buChar char="-"/>
            </a:pPr>
            <a:r>
              <a:rPr lang="en-ID" altLang="en-US" sz="2000" noProof="1"/>
              <a:t>Sketsa (dibuat tangan) dan Skenario</a:t>
            </a:r>
          </a:p>
          <a:p>
            <a:pPr eaLnBrk="1" hangingPunct="1">
              <a:buFontTx/>
              <a:buChar char="-"/>
            </a:pPr>
            <a:r>
              <a:rPr lang="en-ID" altLang="en-US" sz="2000" noProof="1"/>
              <a:t>Prototipe kertas interaktif</a:t>
            </a:r>
          </a:p>
          <a:p>
            <a:pPr eaLnBrk="1" hangingPunct="1">
              <a:buFontTx/>
              <a:buNone/>
            </a:pPr>
            <a:r>
              <a:rPr lang="en-ID" altLang="en-US" sz="2000" noProof="1"/>
              <a:t>-  Tampilan yang diprogram</a:t>
            </a:r>
          </a:p>
          <a:p>
            <a:pPr eaLnBrk="1" hangingPunct="1">
              <a:buFontTx/>
              <a:buNone/>
            </a:pPr>
            <a:endParaRPr lang="en-ID" altLang="en-US" sz="2000" noProof="1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19BF9B02-3D9B-419F-87D8-0A3F749457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B972FD-0FA2-4B14-A9CC-E603CC1529C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71563474-5BBA-40D7-B0A6-9299975DD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Contoh Prototipe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B6D59AB7-0D19-4528-A47B-0B8B19378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4AB5A19E-4B0D-43DF-A14D-13A7B8418D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FE5653A-CFEF-412C-814E-96318F90B95B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26629" name="Picture 3">
            <a:extLst>
              <a:ext uri="{FF2B5EF4-FFF2-40B4-BE49-F238E27FC236}">
                <a16:creationId xmlns:a16="http://schemas.microsoft.com/office/drawing/2014/main" id="{72486423-72B0-4DF8-A764-2213C6B9C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493395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2">
            <a:extLst>
              <a:ext uri="{FF2B5EF4-FFF2-40B4-BE49-F238E27FC236}">
                <a16:creationId xmlns:a16="http://schemas.microsoft.com/office/drawing/2014/main" id="{D5E942C0-0EC7-4481-89D8-41401CD2E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2832100"/>
            <a:ext cx="481965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>
            <a:extLst>
              <a:ext uri="{FF2B5EF4-FFF2-40B4-BE49-F238E27FC236}">
                <a16:creationId xmlns:a16="http://schemas.microsoft.com/office/drawing/2014/main" id="{86656773-9A55-4F66-9355-12266250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733800"/>
            <a:ext cx="437515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itle 1">
            <a:extLst>
              <a:ext uri="{FF2B5EF4-FFF2-40B4-BE49-F238E27FC236}">
                <a16:creationId xmlns:a16="http://schemas.microsoft.com/office/drawing/2014/main" id="{E67BAFBB-F84F-45E0-8B5E-4CC680884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Evaluasi Heuristik</a:t>
            </a:r>
          </a:p>
        </p:txBody>
      </p:sp>
      <p:sp>
        <p:nvSpPr>
          <p:cNvPr id="27652" name="Content Placeholder 2">
            <a:extLst>
              <a:ext uri="{FF2B5EF4-FFF2-40B4-BE49-F238E27FC236}">
                <a16:creationId xmlns:a16="http://schemas.microsoft.com/office/drawing/2014/main" id="{E6BA70DA-7A59-47B8-A65E-3235CF952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800"/>
              <a:t>Deskripsi </a:t>
            </a:r>
            <a:r>
              <a:rPr lang="en-US" altLang="en-US" sz="1400"/>
              <a:t>: </a:t>
            </a:r>
          </a:p>
          <a:p>
            <a:pPr eaLnBrk="1" hangingPunct="1">
              <a:buFontTx/>
              <a:buNone/>
            </a:pPr>
            <a:r>
              <a:rPr lang="en-US" altLang="en-US" sz="1400"/>
              <a:t>	</a:t>
            </a:r>
            <a:r>
              <a:rPr lang="en-US" altLang="en-US" sz="1600"/>
              <a:t>Sebuah evaluasi sistem yang detil yang dilakukan oleh spesialis disain antarmuka untuk mengidentifikasi problem.</a:t>
            </a:r>
            <a:endParaRPr lang="en-US" altLang="en-US" sz="1400"/>
          </a:p>
          <a:p>
            <a:pPr eaLnBrk="1" hangingPunct="1">
              <a:buFontTx/>
              <a:buNone/>
            </a:pPr>
            <a:r>
              <a:rPr lang="en-US" altLang="en-US" sz="1800"/>
              <a:t>Petunjuk :</a:t>
            </a:r>
          </a:p>
          <a:p>
            <a:pPr eaLnBrk="1" hangingPunct="1"/>
            <a:r>
              <a:rPr lang="en-US" altLang="en-US" sz="1600"/>
              <a:t>Gunakan 3 hingga 5 evaluator ahli</a:t>
            </a:r>
          </a:p>
          <a:p>
            <a:pPr eaLnBrk="1" hangingPunct="1"/>
            <a:r>
              <a:rPr lang="en-US" altLang="en-US" sz="1600"/>
              <a:t>Pilih orang yang berpengetahuan banyak</a:t>
            </a:r>
          </a:p>
          <a:p>
            <a:pPr lvl="1" eaLnBrk="1" hangingPunct="1"/>
            <a:r>
              <a:rPr lang="en-US" altLang="en-US" sz="1200"/>
              <a:t>Kenal dengan situasi proyek</a:t>
            </a:r>
          </a:p>
          <a:p>
            <a:pPr lvl="1" eaLnBrk="1" hangingPunct="1"/>
            <a:r>
              <a:rPr lang="en-US" altLang="en-US" sz="1200"/>
              <a:t>Memiliki hubungan yang lama dengan organisasi</a:t>
            </a:r>
          </a:p>
          <a:p>
            <a:pPr eaLnBrk="1" hangingPunct="1">
              <a:buFontTx/>
              <a:buNone/>
            </a:pPr>
            <a:endParaRPr lang="en-US" altLang="en-US" sz="1400"/>
          </a:p>
        </p:txBody>
      </p:sp>
      <p:sp>
        <p:nvSpPr>
          <p:cNvPr id="27653" name="Slide Number Placeholder 3">
            <a:extLst>
              <a:ext uri="{FF2B5EF4-FFF2-40B4-BE49-F238E27FC236}">
                <a16:creationId xmlns:a16="http://schemas.microsoft.com/office/drawing/2014/main" id="{E7D588D0-D539-42D8-9A0C-B5B0CF33BC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E0B4E3-BC50-47AD-9D1B-8AA6A09FBFEB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D0B99808-6960-48DB-B8A8-E99BB37B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Evaluasi Heuristik ..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041277C3-EC8F-44E8-B40C-AA23C1787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800"/>
              <a:t>■ Keuntungan :</a:t>
            </a:r>
          </a:p>
          <a:p>
            <a:pPr lvl="1" eaLnBrk="1" hangingPunct="1"/>
            <a:r>
              <a:rPr lang="en-US" altLang="en-US" sz="1400"/>
              <a:t>Mudah dilakukan</a:t>
            </a:r>
          </a:p>
          <a:p>
            <a:pPr lvl="1" eaLnBrk="1" hangingPunct="1"/>
            <a:r>
              <a:rPr lang="en-US" altLang="en-US" sz="1400"/>
              <a:t>Murah</a:t>
            </a:r>
          </a:p>
          <a:p>
            <a:pPr lvl="1" eaLnBrk="1" hangingPunct="1"/>
            <a:r>
              <a:rPr lang="en-US" altLang="en-US" sz="1400"/>
              <a:t>Tidak menghabiskan waktu user</a:t>
            </a:r>
          </a:p>
          <a:p>
            <a:pPr lvl="1" eaLnBrk="1" hangingPunct="1"/>
            <a:r>
              <a:rPr lang="en-US" altLang="en-US" sz="1400"/>
              <a:t>Dapat mengidentifikasi banyak masalah</a:t>
            </a:r>
          </a:p>
          <a:p>
            <a:pPr eaLnBrk="1" hangingPunct="1">
              <a:buFontTx/>
              <a:buNone/>
            </a:pPr>
            <a:r>
              <a:rPr lang="en-US" altLang="en-US" sz="1800"/>
              <a:t>■ Kelemahan:</a:t>
            </a:r>
          </a:p>
          <a:p>
            <a:pPr lvl="1" eaLnBrk="1" hangingPunct="1">
              <a:buFontTx/>
              <a:buChar char="-"/>
            </a:pPr>
            <a:r>
              <a:rPr lang="en-US" altLang="en-US" sz="1400"/>
              <a:t>Evaluator harus memiliki pengalaman disain antarmuka</a:t>
            </a:r>
          </a:p>
          <a:p>
            <a:pPr lvl="1" eaLnBrk="1" hangingPunct="1">
              <a:buFontTx/>
              <a:buChar char="-"/>
            </a:pPr>
            <a:r>
              <a:rPr lang="en-US" altLang="en-US" sz="1400"/>
              <a:t>Evaluator mungkin tidak memahami task dan komunitas user</a:t>
            </a:r>
          </a:p>
          <a:p>
            <a:pPr lvl="1" eaLnBrk="1" hangingPunct="1">
              <a:buFontTx/>
              <a:buChar char="-"/>
            </a:pPr>
            <a:r>
              <a:rPr lang="en-US" altLang="en-US" sz="1400"/>
              <a:t>Sulit mengidentifikasi problem struktural</a:t>
            </a:r>
          </a:p>
          <a:p>
            <a:pPr lvl="1" eaLnBrk="1" hangingPunct="1">
              <a:buFontTx/>
              <a:buChar char="-"/>
            </a:pPr>
            <a:r>
              <a:rPr lang="en-US" altLang="en-US" sz="1400"/>
              <a:t>Sulit mengidentifikasi problem terpenting dari seluruh problem yang ditemukan</a:t>
            </a:r>
          </a:p>
          <a:p>
            <a:pPr lvl="1" eaLnBrk="1" hangingPunct="1">
              <a:buFontTx/>
              <a:buChar char="-"/>
            </a:pPr>
            <a:r>
              <a:rPr lang="en-US" altLang="en-US" sz="1400"/>
              <a:t>Tidak memberikan cara sistematik untuk menghasilkan solusi bagi problem yang ditemukan</a:t>
            </a:r>
          </a:p>
          <a:p>
            <a:endParaRPr lang="en-US" altLang="en-US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F1878EB7-5EE8-4ED7-B69F-CEDA97BA78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3A145D-4D9E-4137-B797-C52AB0414FFD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5C7DA726-F3DB-4F7F-8F3A-7F2C7E030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Cognitive Walk Through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85BA4FFF-9517-4125-8D87-DC505D92A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/>
              <a:t>Deskripsi : </a:t>
            </a:r>
          </a:p>
          <a:p>
            <a:pPr eaLnBrk="1" hangingPunct="1">
              <a:buFontTx/>
              <a:buNone/>
            </a:pPr>
            <a:r>
              <a:rPr lang="en-US" altLang="en-US" sz="1600"/>
              <a:t>	Mereview antarmuka dalam hal task yang dilakukan oleh user</a:t>
            </a:r>
          </a:p>
          <a:p>
            <a:pPr eaLnBrk="1" hangingPunct="1">
              <a:buFontTx/>
              <a:buNone/>
            </a:pPr>
            <a:r>
              <a:rPr lang="en-US" altLang="en-US" sz="1600"/>
              <a:t>■ Keuntungan</a:t>
            </a:r>
          </a:p>
          <a:p>
            <a:pPr eaLnBrk="1" hangingPunct="1">
              <a:buFontTx/>
              <a:buNone/>
            </a:pPr>
            <a:r>
              <a:rPr lang="en-US" altLang="en-US" sz="1600"/>
              <a:t>	— Melakukan evaluasi dini mengenai aliran task</a:t>
            </a:r>
          </a:p>
          <a:p>
            <a:pPr eaLnBrk="1" hangingPunct="1">
              <a:buFontTx/>
              <a:buNone/>
            </a:pPr>
            <a:r>
              <a:rPr lang="en-US" altLang="en-US" sz="1600"/>
              <a:t>	— Tidak memerlukan sebuah prototipe yang berjalan</a:t>
            </a:r>
          </a:p>
          <a:p>
            <a:pPr eaLnBrk="1" hangingPunct="1">
              <a:buFontTx/>
              <a:buNone/>
            </a:pPr>
            <a:r>
              <a:rPr lang="en-US" altLang="en-US" sz="1600"/>
              <a:t>	— Murah</a:t>
            </a:r>
          </a:p>
          <a:p>
            <a:pPr eaLnBrk="1" hangingPunct="1">
              <a:buFontTx/>
              <a:buNone/>
            </a:pPr>
            <a:r>
              <a:rPr lang="en-US" altLang="en-US" sz="1600"/>
              <a:t>	— Dapat dilakukan untuk mengevaluasi solusi alternatif</a:t>
            </a:r>
          </a:p>
          <a:p>
            <a:pPr eaLnBrk="1" hangingPunct="1">
              <a:buFontTx/>
              <a:buNone/>
            </a:pPr>
            <a:r>
              <a:rPr lang="en-US" altLang="en-US" sz="1600"/>
              <a:t>	— Dapat dikerjakan oleh developer</a:t>
            </a:r>
          </a:p>
          <a:p>
            <a:pPr eaLnBrk="1" hangingPunct="1">
              <a:buFontTx/>
              <a:buNone/>
            </a:pPr>
            <a:r>
              <a:rPr lang="en-US" altLang="en-US" sz="1600"/>
              <a:t>	— Lebih terstruktur daripada evaluasi heuristik</a:t>
            </a:r>
          </a:p>
          <a:p>
            <a:pPr eaLnBrk="1" hangingPunct="1">
              <a:buFontTx/>
              <a:buNone/>
            </a:pPr>
            <a:r>
              <a:rPr lang="en-US" altLang="en-US" sz="1600"/>
              <a:t>	— Berguna untuk menilai pembelajaran eksploratori</a:t>
            </a:r>
          </a:p>
          <a:p>
            <a:pPr eaLnBrk="1" hangingPunct="1"/>
            <a:endParaRPr lang="en-US" altLang="en-US" sz="1600"/>
          </a:p>
          <a:p>
            <a:pPr eaLnBrk="1" hangingPunct="1">
              <a:buFontTx/>
              <a:buNone/>
            </a:pPr>
            <a:r>
              <a:rPr lang="en-US" altLang="en-US" sz="1600"/>
              <a:t>■ Kelemahan</a:t>
            </a:r>
          </a:p>
          <a:p>
            <a:pPr lvl="1" eaLnBrk="1" hangingPunct="1">
              <a:buFontTx/>
              <a:buChar char="-"/>
            </a:pPr>
            <a:r>
              <a:rPr lang="en-US" altLang="en-US" sz="1600"/>
              <a:t>Membosankan untuk dikerjakan</a:t>
            </a:r>
          </a:p>
          <a:p>
            <a:pPr lvl="1" eaLnBrk="1" hangingPunct="1">
              <a:buFontTx/>
              <a:buChar char="-"/>
            </a:pPr>
            <a:r>
              <a:rPr lang="en-US" altLang="en-US" sz="1600"/>
              <a:t>Dapat kehilangan inkonsistensi dan problem umum</a:t>
            </a: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C0087857-118E-4465-B3BB-1A165B723D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FC492F-A8F4-47A8-82CE-CCBB09E88F1D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F996E942-0133-416E-9B34-0DE9DADD4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Think-aloud Evaluations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1F69367B-0322-401A-A3F1-9CEAF237B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1800"/>
              <a:t>Deskripsi: </a:t>
            </a:r>
          </a:p>
          <a:p>
            <a:pPr lvl="1" eaLnBrk="1" hangingPunct="1"/>
            <a:r>
              <a:rPr lang="en-US" altLang="en-US" sz="1600"/>
              <a:t>User melaksanakan task spesifik sambil thinking out load </a:t>
            </a:r>
          </a:p>
          <a:p>
            <a:pPr lvl="1" eaLnBrk="1" hangingPunct="1"/>
            <a:r>
              <a:rPr lang="en-US" altLang="en-US" sz="1600"/>
              <a:t>komentar-komentar dicatat dan dianalisis</a:t>
            </a:r>
          </a:p>
          <a:p>
            <a:pPr eaLnBrk="1" hangingPunct="1"/>
            <a:r>
              <a:rPr lang="en-US" altLang="en-US" sz="1800"/>
              <a:t>Petunjuk :</a:t>
            </a:r>
          </a:p>
          <a:p>
            <a:pPr lvl="1" eaLnBrk="1" hangingPunct="1"/>
            <a:r>
              <a:rPr lang="en-US" altLang="en-US" sz="1600"/>
              <a:t>Bangunlah beberapa task utama yang representatif</a:t>
            </a:r>
          </a:p>
          <a:p>
            <a:pPr lvl="1" eaLnBrk="1" hangingPunct="1"/>
            <a:r>
              <a:rPr lang="en-US" altLang="en-US" sz="1600"/>
              <a:t>Batasi sesi hanya 60 hingga 90 menit.</a:t>
            </a:r>
          </a:p>
          <a:p>
            <a:pPr eaLnBrk="1" hangingPunct="1">
              <a:buFontTx/>
              <a:buNone/>
            </a:pPr>
            <a:endParaRPr lang="en-US" altLang="en-US" sz="1400"/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ED4A5A81-24A6-46F7-B6A4-8974FCD1F1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02385A-1E09-435E-8A61-B896FDF9CE3E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5" name="Picture 3" descr="focusgrp_monitoring.jpg">
            <a:extLst>
              <a:ext uri="{FF2B5EF4-FFF2-40B4-BE49-F238E27FC236}">
                <a16:creationId xmlns:a16="http://schemas.microsoft.com/office/drawing/2014/main" id="{6BA015AD-E45F-4BDF-9E84-8A6348EB0A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3666490"/>
            <a:ext cx="4800600" cy="3191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8EEED481-51D6-4BC8-B260-DD3882F07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Think-aloud Evaluations ..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AA763210-1C7A-4C2E-9341-313D39652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1800"/>
              <a:t>Keuntungan:</a:t>
            </a:r>
          </a:p>
          <a:p>
            <a:pPr lvl="1" eaLnBrk="1" hangingPunct="1"/>
            <a:r>
              <a:rPr lang="en-US" altLang="en-US" sz="1600"/>
              <a:t>Menggunakan task aktual</a:t>
            </a:r>
          </a:p>
          <a:p>
            <a:pPr lvl="1" eaLnBrk="1" hangingPunct="1"/>
            <a:r>
              <a:rPr lang="en-US" altLang="en-US" sz="1600"/>
              <a:t>Melihat dari sudut pandang user</a:t>
            </a:r>
          </a:p>
          <a:p>
            <a:pPr lvl="1" eaLnBrk="1" hangingPunct="1"/>
            <a:r>
              <a:rPr lang="en-US" altLang="en-US" sz="1600"/>
              <a:t>Membantu user fokus dan berkonsentrasi</a:t>
            </a:r>
          </a:p>
          <a:p>
            <a:pPr eaLnBrk="1" hangingPunct="1"/>
            <a:r>
              <a:rPr lang="en-US" altLang="en-US" sz="1800"/>
              <a:t>Kelemahan:</a:t>
            </a:r>
          </a:p>
          <a:p>
            <a:pPr lvl="1" eaLnBrk="1" hangingPunct="1"/>
            <a:r>
              <a:rPr lang="en-US" altLang="en-US" sz="1600"/>
              <a:t>Beberapa peserta menganggap thinking aloud mengganggu dan tidak alami.</a:t>
            </a:r>
          </a:p>
          <a:p>
            <a:pPr lvl="1" eaLnBrk="1" hangingPunct="1"/>
            <a:r>
              <a:rPr lang="en-US" altLang="en-US" sz="1600"/>
              <a:t>Dapat memperlambat proses berpikir peserta</a:t>
            </a:r>
          </a:p>
          <a:p>
            <a:pPr lvl="1" eaLnBrk="1" hangingPunct="1"/>
            <a:r>
              <a:rPr lang="en-US" altLang="en-US" sz="1600"/>
              <a:t>Melelahkan untuk sesi yang lama</a:t>
            </a:r>
          </a:p>
          <a:p>
            <a:endParaRPr lang="en-US" altLang="en-US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0132D422-10A8-4C0B-B303-C0F9F284DD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857247-19B4-4912-8FB5-BFE6877E2F49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CD4D3DCB-A533-4956-AABB-E08C6F6F8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Usability Test (Uji kebergunaan)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E84227E4-398B-40C8-94F9-0F42B5AF1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90600"/>
            <a:ext cx="8686800" cy="3429000"/>
          </a:xfrm>
        </p:spPr>
        <p:txBody>
          <a:bodyPr/>
          <a:lstStyle/>
          <a:p>
            <a:pPr eaLnBrk="1" hangingPunct="1"/>
            <a:r>
              <a:rPr lang="en-US" altLang="en-US" sz="1600"/>
              <a:t>Deskripsi</a:t>
            </a:r>
          </a:p>
          <a:p>
            <a:pPr lvl="1" eaLnBrk="1" hangingPunct="1"/>
            <a:r>
              <a:rPr lang="en-US" altLang="en-US" sz="1400"/>
              <a:t>Sebuah evaluasi antarmuka di dunia nyata atau pada keadaan yang terkendali</a:t>
            </a:r>
          </a:p>
          <a:p>
            <a:pPr lvl="1" eaLnBrk="1" hangingPunct="1"/>
            <a:r>
              <a:rPr lang="en-US" altLang="en-US" sz="1400"/>
              <a:t>Pengukuran performansi didapat dari task khusus</a:t>
            </a:r>
          </a:p>
          <a:p>
            <a:pPr lvl="1" eaLnBrk="1" hangingPunct="1"/>
            <a:r>
              <a:rPr lang="en-US" altLang="en-US" sz="1400"/>
              <a:t>Problem-problem diidentifikasikan</a:t>
            </a:r>
          </a:p>
          <a:p>
            <a:pPr eaLnBrk="1" hangingPunct="1"/>
            <a:r>
              <a:rPr lang="en-US" altLang="en-US" sz="1600"/>
              <a:t>Keuntungan</a:t>
            </a:r>
          </a:p>
          <a:p>
            <a:pPr lvl="1" eaLnBrk="1" hangingPunct="1"/>
            <a:r>
              <a:rPr lang="en-US" altLang="en-US" sz="1400"/>
              <a:t>Menggunakan lingkungan kerja aktual</a:t>
            </a:r>
          </a:p>
          <a:p>
            <a:pPr lvl="1" eaLnBrk="1" hangingPunct="1"/>
            <a:r>
              <a:rPr lang="en-US" altLang="en-US" sz="1400"/>
              <a:t>Mengidentifikasi problem-problem yang serius</a:t>
            </a:r>
          </a:p>
          <a:p>
            <a:pPr eaLnBrk="1" hangingPunct="1"/>
            <a:r>
              <a:rPr lang="en-US" altLang="en-US" sz="1600"/>
              <a:t>Kelemahan</a:t>
            </a:r>
          </a:p>
          <a:p>
            <a:pPr lvl="1" eaLnBrk="1" hangingPunct="1"/>
            <a:r>
              <a:rPr lang="en-US" altLang="en-US" sz="1400"/>
              <a:t>Mahal fasilitasnya</a:t>
            </a:r>
          </a:p>
          <a:p>
            <a:pPr lvl="1" eaLnBrk="1" hangingPunct="1"/>
            <a:r>
              <a:rPr lang="en-US" altLang="en-US" sz="1400"/>
              <a:t>Memerlukan pemimpin tes yang ahli user interface</a:t>
            </a:r>
          </a:p>
          <a:p>
            <a:pPr lvl="1" eaLnBrk="1" hangingPunct="1"/>
            <a:r>
              <a:rPr lang="en-US" altLang="en-US" sz="1400"/>
              <a:t>Menekankan pada penggunaan sistem di saat awal</a:t>
            </a:r>
          </a:p>
          <a:p>
            <a:pPr lvl="1" eaLnBrk="1" hangingPunct="1"/>
            <a:r>
              <a:rPr lang="en-US" altLang="en-US" sz="1400"/>
              <a:t>Tidak cocok untuk mendeteksi problem ketidakkonsisten-an</a:t>
            </a:r>
          </a:p>
          <a:p>
            <a:pPr eaLnBrk="1" hangingPunct="1"/>
            <a:endParaRPr lang="en-US" altLang="en-US" sz="1200"/>
          </a:p>
          <a:p>
            <a:pPr eaLnBrk="1" hangingPunct="1">
              <a:buFontTx/>
              <a:buNone/>
            </a:pPr>
            <a:endParaRPr lang="en-US" altLang="en-US" sz="1200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9B10FC9E-2638-4EDC-A5C2-B7218FFEA0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B7EEFA-84CF-44EE-8489-08EBDD85AA65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35845" name="Picture 2">
            <a:extLst>
              <a:ext uri="{FF2B5EF4-FFF2-40B4-BE49-F238E27FC236}">
                <a16:creationId xmlns:a16="http://schemas.microsoft.com/office/drawing/2014/main" id="{B223E2BD-BE01-42AA-84C7-AB84DD04F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43400"/>
            <a:ext cx="9144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FC46D22D-5F86-41AC-AC6D-0A0B79BD3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Eksperimen Klasik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880CEA5F-1718-4B61-88F9-DF141ED0B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600200"/>
            <a:ext cx="7010400" cy="48006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1400" dirty="0" err="1"/>
              <a:t>Deskripsi</a:t>
            </a:r>
            <a:r>
              <a:rPr lang="en-US" sz="1400" dirty="0"/>
              <a:t> : </a:t>
            </a:r>
          </a:p>
          <a:p>
            <a:pPr eaLnBrk="1" hangingPunct="1">
              <a:buFontTx/>
              <a:buNone/>
              <a:defRPr/>
            </a:pPr>
            <a:r>
              <a:rPr lang="en-US" sz="1400" dirty="0"/>
              <a:t>	</a:t>
            </a:r>
            <a:r>
              <a:rPr lang="en-US" sz="1200" dirty="0" err="1"/>
              <a:t>Sebuah</a:t>
            </a:r>
            <a:r>
              <a:rPr lang="en-US" sz="1200" dirty="0"/>
              <a:t> </a:t>
            </a:r>
            <a:r>
              <a:rPr lang="en-US" sz="1200" dirty="0" err="1"/>
              <a:t>perbandingan</a:t>
            </a:r>
            <a:r>
              <a:rPr lang="en-US" sz="1200" dirty="0"/>
              <a:t> </a:t>
            </a:r>
            <a:r>
              <a:rPr lang="en-US" sz="1200" dirty="0" err="1"/>
              <a:t>objektif</a:t>
            </a:r>
            <a:r>
              <a:rPr lang="en-US" sz="1200" dirty="0"/>
              <a:t> </a:t>
            </a:r>
            <a:r>
              <a:rPr lang="en-US" sz="1200" dirty="0" err="1"/>
              <a:t>dari</a:t>
            </a:r>
            <a:r>
              <a:rPr lang="en-US" sz="1200" dirty="0"/>
              <a:t> 2 </a:t>
            </a:r>
            <a:r>
              <a:rPr lang="en-US" sz="1200" dirty="0" err="1"/>
              <a:t>atau</a:t>
            </a:r>
            <a:r>
              <a:rPr lang="en-US" sz="1200" dirty="0"/>
              <a:t> </a:t>
            </a:r>
            <a:r>
              <a:rPr lang="en-US" sz="1200" dirty="0" err="1"/>
              <a:t>lebih</a:t>
            </a:r>
            <a:r>
              <a:rPr lang="en-US" sz="1200" dirty="0"/>
              <a:t> </a:t>
            </a:r>
            <a:r>
              <a:rPr lang="en-US" sz="1200" dirty="0" err="1"/>
              <a:t>prototip</a:t>
            </a:r>
            <a:r>
              <a:rPr lang="en-US" sz="1200" dirty="0"/>
              <a:t> yang </a:t>
            </a:r>
            <a:r>
              <a:rPr lang="en-US" sz="1200" dirty="0" err="1"/>
              <a:t>sama</a:t>
            </a:r>
            <a:r>
              <a:rPr lang="en-US" sz="1200" dirty="0"/>
              <a:t> </a:t>
            </a:r>
            <a:r>
              <a:rPr lang="en-US" sz="1200" dirty="0" err="1"/>
              <a:t>pada</a:t>
            </a:r>
            <a:r>
              <a:rPr lang="en-US" sz="1200" dirty="0"/>
              <a:t> </a:t>
            </a:r>
            <a:r>
              <a:rPr lang="en-US" sz="1200" dirty="0" err="1"/>
              <a:t>semua</a:t>
            </a:r>
            <a:r>
              <a:rPr lang="en-US" sz="1200" dirty="0"/>
              <a:t> </a:t>
            </a:r>
            <a:r>
              <a:rPr lang="en-US" sz="1200" dirty="0" err="1"/>
              <a:t>aspeknya</a:t>
            </a:r>
            <a:r>
              <a:rPr lang="en-US" sz="1200" dirty="0"/>
              <a:t> </a:t>
            </a:r>
            <a:r>
              <a:rPr lang="en-US" sz="1200" dirty="0" err="1"/>
              <a:t>kecuali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satu</a:t>
            </a:r>
            <a:r>
              <a:rPr lang="en-US" sz="1200" dirty="0"/>
              <a:t> </a:t>
            </a:r>
            <a:r>
              <a:rPr lang="en-US" sz="1200" dirty="0" err="1"/>
              <a:t>isu</a:t>
            </a:r>
            <a:r>
              <a:rPr lang="en-US" sz="1200" dirty="0"/>
              <a:t> </a:t>
            </a:r>
            <a:r>
              <a:rPr lang="en-US" sz="1200" dirty="0" err="1"/>
              <a:t>disain</a:t>
            </a:r>
            <a:endParaRPr lang="en-US" sz="1400" dirty="0"/>
          </a:p>
          <a:p>
            <a:pPr eaLnBrk="1" hangingPunct="1">
              <a:buFontTx/>
              <a:buNone/>
              <a:defRPr/>
            </a:pPr>
            <a:r>
              <a:rPr lang="en-US" sz="1400" dirty="0" err="1"/>
              <a:t>Keuntungan</a:t>
            </a:r>
            <a:r>
              <a:rPr lang="en-US" sz="1400" dirty="0"/>
              <a:t>:</a:t>
            </a:r>
          </a:p>
          <a:p>
            <a:pPr indent="-223838" eaLnBrk="1" hangingPunct="1">
              <a:defRPr/>
            </a:pPr>
            <a:r>
              <a:rPr lang="en-US" sz="1200" dirty="0" err="1"/>
              <a:t>Pengukuran</a:t>
            </a:r>
            <a:r>
              <a:rPr lang="en-US" sz="1200" dirty="0"/>
              <a:t> </a:t>
            </a:r>
            <a:r>
              <a:rPr lang="en-US" sz="1200" dirty="0" err="1"/>
              <a:t>performansi</a:t>
            </a:r>
            <a:r>
              <a:rPr lang="en-US" sz="1200" dirty="0"/>
              <a:t> </a:t>
            </a:r>
            <a:r>
              <a:rPr lang="en-US" sz="1200" dirty="0" err="1"/>
              <a:t>secara</a:t>
            </a:r>
            <a:r>
              <a:rPr lang="en-US" sz="1200" dirty="0"/>
              <a:t> </a:t>
            </a:r>
            <a:r>
              <a:rPr lang="en-US" sz="1200" dirty="0" err="1"/>
              <a:t>objektif</a:t>
            </a:r>
            <a:r>
              <a:rPr lang="en-US" sz="1200" dirty="0"/>
              <a:t> </a:t>
            </a:r>
            <a:r>
              <a:rPr lang="en-US" sz="1200" dirty="0" err="1"/>
              <a:t>didapat</a:t>
            </a:r>
            <a:r>
              <a:rPr lang="en-US" sz="1200" dirty="0"/>
              <a:t>.</a:t>
            </a:r>
          </a:p>
          <a:p>
            <a:pPr indent="-223838" eaLnBrk="1" hangingPunct="1">
              <a:defRPr/>
            </a:pPr>
            <a:r>
              <a:rPr lang="en-US" sz="1200" dirty="0" err="1"/>
              <a:t>Pengukuran</a:t>
            </a:r>
            <a:r>
              <a:rPr lang="en-US" sz="1200" dirty="0"/>
              <a:t> </a:t>
            </a:r>
            <a:r>
              <a:rPr lang="en-US" sz="1200" dirty="0" err="1"/>
              <a:t>kepuasan</a:t>
            </a:r>
            <a:r>
              <a:rPr lang="en-US" sz="1200" dirty="0"/>
              <a:t> </a:t>
            </a:r>
            <a:r>
              <a:rPr lang="en-US" sz="1200" dirty="0" err="1"/>
              <a:t>pemakai</a:t>
            </a:r>
            <a:r>
              <a:rPr lang="en-US" sz="1200" dirty="0"/>
              <a:t> </a:t>
            </a:r>
            <a:r>
              <a:rPr lang="en-US" sz="1200" dirty="0" err="1"/>
              <a:t>secara</a:t>
            </a:r>
            <a:r>
              <a:rPr lang="en-US" sz="1200" dirty="0"/>
              <a:t> </a:t>
            </a:r>
            <a:r>
              <a:rPr lang="en-US" sz="1200" dirty="0" err="1"/>
              <a:t>subjektif</a:t>
            </a:r>
            <a:r>
              <a:rPr lang="en-US" sz="1200" dirty="0"/>
              <a:t> </a:t>
            </a:r>
            <a:r>
              <a:rPr lang="en-US" sz="1200" dirty="0" err="1"/>
              <a:t>mungkin</a:t>
            </a:r>
            <a:r>
              <a:rPr lang="en-US" sz="1200" dirty="0"/>
              <a:t> </a:t>
            </a:r>
            <a:r>
              <a:rPr lang="en-US" sz="1200" dirty="0" err="1"/>
              <a:t>didapat</a:t>
            </a:r>
            <a:r>
              <a:rPr lang="en-US" sz="1200" dirty="0"/>
              <a:t>.</a:t>
            </a:r>
          </a:p>
          <a:p>
            <a:pPr eaLnBrk="1" hangingPunct="1">
              <a:buFontTx/>
              <a:buNone/>
              <a:defRPr/>
            </a:pPr>
            <a:r>
              <a:rPr lang="en-US" sz="1400" dirty="0" err="1"/>
              <a:t>Kelemahan</a:t>
            </a:r>
            <a:r>
              <a:rPr lang="en-US" sz="1400" dirty="0"/>
              <a:t>:</a:t>
            </a:r>
          </a:p>
          <a:p>
            <a:pPr indent="-223838" eaLnBrk="1" hangingPunct="1">
              <a:defRPr/>
            </a:pPr>
            <a:r>
              <a:rPr lang="en-US" sz="1200" dirty="0" err="1"/>
              <a:t>Membutuhkan</a:t>
            </a:r>
            <a:r>
              <a:rPr lang="en-US" sz="1200" dirty="0"/>
              <a:t> </a:t>
            </a:r>
            <a:r>
              <a:rPr lang="en-US" sz="1200" dirty="0" err="1"/>
              <a:t>eksperimen</a:t>
            </a:r>
            <a:r>
              <a:rPr lang="en-US" sz="1200" dirty="0"/>
              <a:t> yang </a:t>
            </a:r>
            <a:r>
              <a:rPr lang="en-US" sz="1200" dirty="0" err="1"/>
              <a:t>sangat</a:t>
            </a:r>
            <a:r>
              <a:rPr lang="en-US" sz="1200" dirty="0"/>
              <a:t> </a:t>
            </a:r>
            <a:r>
              <a:rPr lang="en-US" sz="1200" dirty="0" err="1"/>
              <a:t>terkendali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melaksanakan</a:t>
            </a:r>
            <a:r>
              <a:rPr lang="en-US" sz="1200" dirty="0"/>
              <a:t> </a:t>
            </a:r>
            <a:r>
              <a:rPr lang="en-US" sz="1200" dirty="0" err="1"/>
              <a:t>evaluasi</a:t>
            </a:r>
            <a:r>
              <a:rPr lang="en-US" sz="1200" dirty="0"/>
              <a:t>.</a:t>
            </a:r>
          </a:p>
          <a:p>
            <a:pPr indent="-223838" eaLnBrk="1" hangingPunct="1">
              <a:defRPr/>
            </a:pPr>
            <a:r>
              <a:rPr lang="en-US" sz="1200" dirty="0" err="1"/>
              <a:t>Pemimpin</a:t>
            </a:r>
            <a:r>
              <a:rPr lang="en-US" sz="1200" dirty="0"/>
              <a:t> </a:t>
            </a:r>
            <a:r>
              <a:rPr lang="en-US" sz="1200" dirty="0" err="1"/>
              <a:t>eksperimen</a:t>
            </a:r>
            <a:r>
              <a:rPr lang="en-US" sz="1200" dirty="0"/>
              <a:t> </a:t>
            </a:r>
            <a:r>
              <a:rPr lang="en-US" sz="1200" dirty="0" err="1"/>
              <a:t>harus</a:t>
            </a:r>
            <a:r>
              <a:rPr lang="en-US" sz="1200" dirty="0"/>
              <a:t> </a:t>
            </a:r>
            <a:r>
              <a:rPr lang="en-US" sz="1200" dirty="0" err="1"/>
              <a:t>ahli</a:t>
            </a:r>
            <a:r>
              <a:rPr lang="en-US" sz="1200" dirty="0"/>
              <a:t> 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mempersiapkan</a:t>
            </a:r>
            <a:r>
              <a:rPr lang="en-US" sz="1200" dirty="0"/>
              <a:t>, </a:t>
            </a:r>
            <a:r>
              <a:rPr lang="en-US" sz="1200" dirty="0" err="1"/>
              <a:t>melaksanakan</a:t>
            </a:r>
            <a:r>
              <a:rPr lang="en-US" sz="1200" dirty="0"/>
              <a:t>,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menganalisis</a:t>
            </a:r>
            <a:r>
              <a:rPr lang="en-US" sz="1200" dirty="0"/>
              <a:t> data yang </a:t>
            </a:r>
            <a:r>
              <a:rPr lang="en-US" sz="1200" dirty="0" err="1"/>
              <a:t>terkumpul</a:t>
            </a:r>
            <a:r>
              <a:rPr lang="en-US" sz="1200" dirty="0"/>
              <a:t>.</a:t>
            </a:r>
          </a:p>
          <a:p>
            <a:pPr indent="-223838" eaLnBrk="1" hangingPunct="1">
              <a:defRPr/>
            </a:pPr>
            <a:r>
              <a:rPr lang="en-US" sz="1200" dirty="0" err="1"/>
              <a:t>Perlu</a:t>
            </a:r>
            <a:r>
              <a:rPr lang="en-US" sz="1200" dirty="0"/>
              <a:t> </a:t>
            </a:r>
            <a:r>
              <a:rPr lang="en-US" sz="1200" dirty="0" err="1"/>
              <a:t>membuat</a:t>
            </a:r>
            <a:r>
              <a:rPr lang="en-US" sz="1200" dirty="0"/>
              <a:t> </a:t>
            </a:r>
            <a:r>
              <a:rPr lang="en-US" sz="1200" dirty="0" err="1"/>
              <a:t>beberapa</a:t>
            </a:r>
            <a:r>
              <a:rPr lang="en-US" sz="1200" dirty="0"/>
              <a:t> </a:t>
            </a:r>
            <a:r>
              <a:rPr lang="en-US" sz="1200" dirty="0" err="1"/>
              <a:t>prototipe</a:t>
            </a:r>
            <a:r>
              <a:rPr lang="en-US" sz="1200" dirty="0"/>
              <a:t>.</a:t>
            </a:r>
          </a:p>
          <a:p>
            <a:pPr eaLnBrk="1" hangingPunct="1">
              <a:buFontTx/>
              <a:buNone/>
              <a:defRPr/>
            </a:pPr>
            <a:r>
              <a:rPr lang="en-US" sz="1400" dirty="0" err="1"/>
              <a:t>Petunjuk</a:t>
            </a:r>
            <a:r>
              <a:rPr lang="en-US" sz="1400" dirty="0"/>
              <a:t> :</a:t>
            </a:r>
          </a:p>
          <a:p>
            <a:pPr indent="-223838" eaLnBrk="1" hangingPunct="1">
              <a:defRPr/>
            </a:pPr>
            <a:r>
              <a:rPr lang="en-US" sz="1200" dirty="0" err="1"/>
              <a:t>Tetapkan</a:t>
            </a:r>
            <a:r>
              <a:rPr lang="en-US" sz="1200" dirty="0"/>
              <a:t> </a:t>
            </a:r>
            <a:r>
              <a:rPr lang="en-US" sz="1200" dirty="0" err="1"/>
              <a:t>hipotesis</a:t>
            </a:r>
            <a:r>
              <a:rPr lang="en-US" sz="1200" dirty="0"/>
              <a:t> yang </a:t>
            </a:r>
            <a:r>
              <a:rPr lang="en-US" sz="1200" dirty="0" err="1"/>
              <a:t>jelas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dapat</a:t>
            </a:r>
            <a:r>
              <a:rPr lang="en-US" sz="1200" dirty="0"/>
              <a:t> </a:t>
            </a:r>
            <a:r>
              <a:rPr lang="en-US" sz="1200" dirty="0" err="1"/>
              <a:t>di</a:t>
            </a:r>
            <a:r>
              <a:rPr lang="en-US" sz="1200" dirty="0"/>
              <a:t> </a:t>
            </a:r>
            <a:r>
              <a:rPr lang="en-US" sz="1200" dirty="0" err="1"/>
              <a:t>tes</a:t>
            </a:r>
            <a:r>
              <a:rPr lang="en-US" sz="1200" dirty="0"/>
              <a:t>.</a:t>
            </a:r>
          </a:p>
          <a:p>
            <a:pPr indent="-223838" eaLnBrk="1" hangingPunct="1">
              <a:defRPr/>
            </a:pPr>
            <a:r>
              <a:rPr lang="en-US" sz="1200" dirty="0" err="1"/>
              <a:t>Tentukan</a:t>
            </a:r>
            <a:r>
              <a:rPr lang="en-US" sz="1200" dirty="0"/>
              <a:t> </a:t>
            </a:r>
            <a:r>
              <a:rPr lang="en-US" sz="1200" dirty="0" err="1"/>
              <a:t>sedikit</a:t>
            </a:r>
            <a:r>
              <a:rPr lang="en-US" sz="1200" dirty="0"/>
              <a:t> </a:t>
            </a:r>
            <a:r>
              <a:rPr lang="en-US" sz="1200" dirty="0" err="1"/>
              <a:t>saja</a:t>
            </a:r>
            <a:r>
              <a:rPr lang="en-US" sz="1200" dirty="0"/>
              <a:t> variable </a:t>
            </a:r>
            <a:r>
              <a:rPr lang="en-US" sz="1200" dirty="0" err="1"/>
              <a:t>bebas</a:t>
            </a:r>
            <a:r>
              <a:rPr lang="en-US" sz="1200" dirty="0"/>
              <a:t> yang </a:t>
            </a:r>
            <a:r>
              <a:rPr lang="en-US" sz="1200" dirty="0" err="1"/>
              <a:t>akan</a:t>
            </a:r>
            <a:r>
              <a:rPr lang="en-US" sz="1200" dirty="0"/>
              <a:t> </a:t>
            </a:r>
            <a:r>
              <a:rPr lang="en-US" sz="1200" dirty="0" err="1"/>
              <a:t>dimanipulasi</a:t>
            </a:r>
            <a:r>
              <a:rPr lang="en-US" sz="1200" dirty="0"/>
              <a:t>.</a:t>
            </a:r>
          </a:p>
          <a:p>
            <a:pPr indent="-223838" eaLnBrk="1" hangingPunct="1">
              <a:defRPr/>
            </a:pPr>
            <a:r>
              <a:rPr lang="en-US" sz="1200" dirty="0" err="1"/>
              <a:t>Pilih</a:t>
            </a:r>
            <a:r>
              <a:rPr lang="en-US" sz="1200" dirty="0"/>
              <a:t> </a:t>
            </a:r>
            <a:r>
              <a:rPr lang="en-US" sz="1200" dirty="0" err="1"/>
              <a:t>hati-hati</a:t>
            </a:r>
            <a:r>
              <a:rPr lang="en-US" sz="1200" dirty="0"/>
              <a:t> </a:t>
            </a:r>
            <a:r>
              <a:rPr lang="en-US" sz="1200" dirty="0" err="1"/>
              <a:t>pengukurannya</a:t>
            </a:r>
            <a:r>
              <a:rPr lang="en-US" sz="1200" dirty="0"/>
              <a:t>.</a:t>
            </a:r>
          </a:p>
          <a:p>
            <a:pPr indent="-223838" eaLnBrk="1" hangingPunct="1">
              <a:defRPr/>
            </a:pPr>
            <a:r>
              <a:rPr lang="en-US" sz="1200" dirty="0" err="1"/>
              <a:t>Pilih</a:t>
            </a:r>
            <a:r>
              <a:rPr lang="en-US" sz="1200" dirty="0"/>
              <a:t> </a:t>
            </a:r>
            <a:r>
              <a:rPr lang="en-US" sz="1200" dirty="0" err="1"/>
              <a:t>peserta</a:t>
            </a:r>
            <a:endParaRPr lang="en-US" sz="1200" dirty="0"/>
          </a:p>
          <a:p>
            <a:pPr indent="-223838" eaLnBrk="1" hangingPunct="1">
              <a:defRPr/>
            </a:pPr>
            <a:r>
              <a:rPr lang="en-US" sz="1200" dirty="0" err="1"/>
              <a:t>Kendali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faktor-faktor</a:t>
            </a:r>
            <a:r>
              <a:rPr lang="en-US" sz="1200" dirty="0"/>
              <a:t> bias.</a:t>
            </a:r>
          </a:p>
          <a:p>
            <a:pPr indent="-223838" eaLnBrk="1" hangingPunct="1">
              <a:defRPr/>
            </a:pPr>
            <a:r>
              <a:rPr lang="en-US" sz="1200" dirty="0" err="1"/>
              <a:t>Kumpulkan</a:t>
            </a:r>
            <a:r>
              <a:rPr lang="en-US" sz="1200" dirty="0"/>
              <a:t> data </a:t>
            </a:r>
            <a:r>
              <a:rPr lang="en-US" sz="1200" dirty="0" err="1"/>
              <a:t>pada</a:t>
            </a:r>
            <a:r>
              <a:rPr lang="en-US" sz="1200" dirty="0"/>
              <a:t> </a:t>
            </a:r>
            <a:r>
              <a:rPr lang="en-US" sz="1200" dirty="0" err="1"/>
              <a:t>lingkungan</a:t>
            </a:r>
            <a:r>
              <a:rPr lang="en-US" sz="1200" dirty="0"/>
              <a:t> </a:t>
            </a:r>
            <a:r>
              <a:rPr lang="en-US" sz="1200" dirty="0" err="1"/>
              <a:t>terkendali</a:t>
            </a:r>
            <a:r>
              <a:rPr lang="en-US" sz="1200" dirty="0"/>
              <a:t>.</a:t>
            </a:r>
          </a:p>
          <a:p>
            <a:pPr indent="-223838" eaLnBrk="1" hangingPunct="1">
              <a:defRPr/>
            </a:pPr>
            <a:r>
              <a:rPr lang="en-US" sz="1200" dirty="0" err="1"/>
              <a:t>Terapkan</a:t>
            </a:r>
            <a:r>
              <a:rPr lang="en-US" sz="1200" dirty="0"/>
              <a:t> </a:t>
            </a:r>
            <a:r>
              <a:rPr lang="en-US" sz="1200" dirty="0" err="1"/>
              <a:t>metoda</a:t>
            </a:r>
            <a:r>
              <a:rPr lang="en-US" sz="1200" dirty="0"/>
              <a:t> </a:t>
            </a:r>
            <a:r>
              <a:rPr lang="en-US" sz="1200" dirty="0" err="1"/>
              <a:t>statistik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analisis</a:t>
            </a:r>
            <a:r>
              <a:rPr lang="en-US" sz="1200" dirty="0"/>
              <a:t> data.</a:t>
            </a:r>
          </a:p>
          <a:p>
            <a:pPr indent="-223838" eaLnBrk="1" hangingPunct="1">
              <a:defRPr/>
            </a:pPr>
            <a:r>
              <a:rPr lang="en-US" sz="1200" dirty="0" err="1"/>
              <a:t>Selesaikan</a:t>
            </a:r>
            <a:r>
              <a:rPr lang="en-US" sz="1200" dirty="0"/>
              <a:t> problem </a:t>
            </a:r>
            <a:r>
              <a:rPr lang="en-US" sz="1200" dirty="0" err="1"/>
              <a:t>pada</a:t>
            </a:r>
            <a:r>
              <a:rPr lang="en-US" sz="1200" dirty="0"/>
              <a:t> </a:t>
            </a:r>
            <a:r>
              <a:rPr lang="en-US" sz="1200" dirty="0" err="1"/>
              <a:t>saat</a:t>
            </a:r>
            <a:r>
              <a:rPr lang="en-US" sz="1200" dirty="0"/>
              <a:t> </a:t>
            </a:r>
            <a:r>
              <a:rPr lang="en-US" sz="1200" dirty="0" err="1"/>
              <a:t>eksperimen</a:t>
            </a:r>
            <a:r>
              <a:rPr lang="en-US" sz="1200" dirty="0"/>
              <a:t>.</a:t>
            </a:r>
          </a:p>
          <a:p>
            <a:pPr eaLnBrk="1" hangingPunct="1">
              <a:buFontTx/>
              <a:buNone/>
              <a:defRPr/>
            </a:pPr>
            <a:endParaRPr lang="en-US" sz="1400" dirty="0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A2B54389-4044-4227-B566-719540D54A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69B40C-D332-4C1F-A02B-B92B82D7537D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814D4F80-FAB2-4229-9FFF-391A0BF89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4191000" cy="1143000"/>
          </a:xfrm>
        </p:spPr>
        <p:txBody>
          <a:bodyPr/>
          <a:lstStyle/>
          <a:p>
            <a:pPr eaLnBrk="1" hangingPunct="1"/>
            <a:r>
              <a:rPr lang="en-US" altLang="en-US"/>
              <a:t>Focus Groups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2FE238FB-A167-424A-976F-2254B466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9200"/>
            <a:ext cx="3886200" cy="4953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400"/>
              <a:t>Deskripsi : </a:t>
            </a:r>
          </a:p>
          <a:p>
            <a:pPr eaLnBrk="1" hangingPunct="1">
              <a:buFontTx/>
              <a:buNone/>
            </a:pPr>
            <a:r>
              <a:rPr lang="en-US" altLang="en-US" sz="1400"/>
              <a:t>	Sebuah diskusi dengan user mengenai prototipe disain antarmuka dan task.</a:t>
            </a:r>
          </a:p>
          <a:p>
            <a:pPr eaLnBrk="1" hangingPunct="1">
              <a:buFontTx/>
              <a:buNone/>
            </a:pPr>
            <a:r>
              <a:rPr lang="en-US" altLang="en-US" sz="1400"/>
              <a:t>Keuntungan :</a:t>
            </a:r>
          </a:p>
          <a:p>
            <a:pPr eaLnBrk="1" hangingPunct="1"/>
            <a:r>
              <a:rPr lang="en-US" altLang="en-US" sz="1400"/>
              <a:t>Berguna untuk mendapatkan pemikiran awal dari user dan mencoba ide.</a:t>
            </a:r>
          </a:p>
          <a:p>
            <a:pPr eaLnBrk="1" hangingPunct="1"/>
            <a:r>
              <a:rPr lang="en-US" altLang="en-US" sz="1400"/>
              <a:t>Mudah di </a:t>
            </a:r>
            <a:r>
              <a:rPr lang="en-US" altLang="en-US" sz="1400" i="1"/>
              <a:t>set up </a:t>
            </a:r>
            <a:r>
              <a:rPr lang="en-US" altLang="en-US" sz="1400"/>
              <a:t>dan dilaksanakan.</a:t>
            </a:r>
          </a:p>
          <a:p>
            <a:pPr eaLnBrk="1" hangingPunct="1"/>
            <a:r>
              <a:rPr lang="en-US" altLang="en-US" sz="1400"/>
              <a:t>Murah.</a:t>
            </a:r>
          </a:p>
          <a:p>
            <a:pPr eaLnBrk="1" hangingPunct="1">
              <a:buFontTx/>
              <a:buNone/>
            </a:pPr>
            <a:r>
              <a:rPr lang="en-US" altLang="en-US" sz="1400"/>
              <a:t>Kelemahan :</a:t>
            </a:r>
          </a:p>
          <a:p>
            <a:pPr eaLnBrk="1" hangingPunct="1"/>
            <a:r>
              <a:rPr lang="en-US" altLang="en-US" sz="1400"/>
              <a:t>Perlu moderator berpengalaman.</a:t>
            </a:r>
          </a:p>
          <a:p>
            <a:pPr eaLnBrk="1" hangingPunct="1"/>
            <a:r>
              <a:rPr lang="en-US" altLang="en-US" sz="1400"/>
              <a:t>Tidak bisa untuk : melihat bagaimana orang bekerja secara nyata dan juga problem apa yang mereka punya.</a:t>
            </a:r>
          </a:p>
          <a:p>
            <a:pPr eaLnBrk="1" hangingPunct="1">
              <a:buFontTx/>
              <a:buNone/>
            </a:pPr>
            <a:r>
              <a:rPr lang="en-US" altLang="en-US" sz="1400"/>
              <a:t>Petunjuk :</a:t>
            </a:r>
          </a:p>
          <a:p>
            <a:pPr eaLnBrk="1" hangingPunct="1"/>
            <a:r>
              <a:rPr lang="en-US" altLang="en-US" sz="1400"/>
              <a:t>Batasi grup 8 hingga 12 orang.</a:t>
            </a:r>
          </a:p>
          <a:p>
            <a:pPr eaLnBrk="1" hangingPunct="1"/>
            <a:r>
              <a:rPr lang="en-US" altLang="en-US" sz="1400"/>
              <a:t>Lamanya 90 hingga 120 menit.</a:t>
            </a:r>
          </a:p>
          <a:p>
            <a:pPr eaLnBrk="1" hangingPunct="1"/>
            <a:r>
              <a:rPr lang="en-US" altLang="en-US" sz="1400"/>
              <a:t>Direkam untuk analisis detil selanjutnya.</a:t>
            </a: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CF519747-49C0-46B6-AEFE-561866AE72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575504-7759-40CF-9F57-3E408531BC56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6606930-E9BD-40B8-91B5-C754F24A6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77800"/>
            <a:ext cx="4495800" cy="599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A549FE6B-4E50-43F3-A0B2-AEE92D32B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Membangun dan Melaksanakan Pengujian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F17903DA-6ADF-4105-8E5D-3CDD08E82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600200"/>
            <a:ext cx="7010400" cy="457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/>
              <a:t>Sebuah tes kebergunaaan membutuhkan :</a:t>
            </a: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C18CD28E-2938-481E-8F11-47AF81F7E1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8A6BE4-54A5-46A2-A414-8435D998C219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>
              <a:latin typeface="Arial" panose="020B0604020202020204" pitchFamily="34" charset="0"/>
            </a:endParaRPr>
          </a:p>
        </p:txBody>
      </p:sp>
      <p:grpSp>
        <p:nvGrpSpPr>
          <p:cNvPr id="41989" name="Group 19">
            <a:extLst>
              <a:ext uri="{FF2B5EF4-FFF2-40B4-BE49-F238E27FC236}">
                <a16:creationId xmlns:a16="http://schemas.microsoft.com/office/drawing/2014/main" id="{802ED7CC-0909-4968-AF6F-47D89DE09FDB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2971800"/>
            <a:ext cx="1889125" cy="2122488"/>
            <a:chOff x="1828800" y="2971800"/>
            <a:chExt cx="1889517" cy="2121932"/>
          </a:xfrm>
        </p:grpSpPr>
        <p:pic>
          <p:nvPicPr>
            <p:cNvPr id="42011" name="Picture 2">
              <a:extLst>
                <a:ext uri="{FF2B5EF4-FFF2-40B4-BE49-F238E27FC236}">
                  <a16:creationId xmlns:a16="http://schemas.microsoft.com/office/drawing/2014/main" id="{B88EA1A3-91D9-4B52-9905-FC93963DC9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2971800"/>
              <a:ext cx="1811853" cy="184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12" name="TextBox 7">
              <a:extLst>
                <a:ext uri="{FF2B5EF4-FFF2-40B4-BE49-F238E27FC236}">
                  <a16:creationId xmlns:a16="http://schemas.microsoft.com/office/drawing/2014/main" id="{FED27405-6515-4E31-A384-929CE2462C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4724400"/>
              <a:ext cx="181331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1. Perencanaan</a:t>
              </a:r>
            </a:p>
          </p:txBody>
        </p:sp>
      </p:grpSp>
      <p:grpSp>
        <p:nvGrpSpPr>
          <p:cNvPr id="3" name="Group 23">
            <a:extLst>
              <a:ext uri="{FF2B5EF4-FFF2-40B4-BE49-F238E27FC236}">
                <a16:creationId xmlns:a16="http://schemas.microsoft.com/office/drawing/2014/main" id="{A0A82E0F-BE18-4898-8CA9-0CAD4DF32846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2057400"/>
            <a:ext cx="3649663" cy="1970088"/>
            <a:chOff x="2971800" y="2057400"/>
            <a:chExt cx="3650302" cy="1969532"/>
          </a:xfrm>
        </p:grpSpPr>
        <p:grpSp>
          <p:nvGrpSpPr>
            <p:cNvPr id="42005" name="Group 20">
              <a:extLst>
                <a:ext uri="{FF2B5EF4-FFF2-40B4-BE49-F238E27FC236}">
                  <a16:creationId xmlns:a16="http://schemas.microsoft.com/office/drawing/2014/main" id="{90326BA3-F958-4E72-9B34-A2175C2C59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62400" y="2057400"/>
              <a:ext cx="2659702" cy="1969532"/>
              <a:chOff x="3962400" y="2057400"/>
              <a:chExt cx="2659702" cy="1969532"/>
            </a:xfrm>
          </p:grpSpPr>
          <p:pic>
            <p:nvPicPr>
              <p:cNvPr id="42009" name="Picture 3">
                <a:extLst>
                  <a:ext uri="{FF2B5EF4-FFF2-40B4-BE49-F238E27FC236}">
                    <a16:creationId xmlns:a16="http://schemas.microsoft.com/office/drawing/2014/main" id="{811A618A-7090-4FC8-A075-6A51BE8445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14800" y="2057400"/>
                <a:ext cx="2286000" cy="1714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010" name="TextBox 8">
                <a:extLst>
                  <a:ext uri="{FF2B5EF4-FFF2-40B4-BE49-F238E27FC236}">
                    <a16:creationId xmlns:a16="http://schemas.microsoft.com/office/drawing/2014/main" id="{177D6A4D-382C-443B-8422-2151FE109E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2400" y="3657600"/>
                <a:ext cx="265970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2. Pemilihan peserta tes</a:t>
                </a:r>
              </a:p>
            </p:txBody>
          </p:sp>
        </p:grpSp>
        <p:sp>
          <p:nvSpPr>
            <p:cNvPr id="15" name="Bent Arrow 14">
              <a:extLst>
                <a:ext uri="{FF2B5EF4-FFF2-40B4-BE49-F238E27FC236}">
                  <a16:creationId xmlns:a16="http://schemas.microsoft.com/office/drawing/2014/main" id="{59BF30E7-FBD6-4592-A89A-CBCB3D6B0347}"/>
                </a:ext>
              </a:extLst>
            </p:cNvPr>
            <p:cNvSpPr/>
            <p:nvPr/>
          </p:nvSpPr>
          <p:spPr>
            <a:xfrm>
              <a:off x="2971800" y="2286000"/>
              <a:ext cx="1066800" cy="457200"/>
            </a:xfrm>
            <a:prstGeom prst="bentArrow">
              <a:avLst/>
            </a:pr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24">
            <a:extLst>
              <a:ext uri="{FF2B5EF4-FFF2-40B4-BE49-F238E27FC236}">
                <a16:creationId xmlns:a16="http://schemas.microsoft.com/office/drawing/2014/main" id="{BF07D42F-9AD0-4C8E-94E7-EE302B18014E}"/>
              </a:ext>
            </a:extLst>
          </p:cNvPr>
          <p:cNvGrpSpPr>
            <a:grpSpLocks/>
          </p:cNvGrpSpPr>
          <p:nvPr/>
        </p:nvGrpSpPr>
        <p:grpSpPr bwMode="auto">
          <a:xfrm>
            <a:off x="6477000" y="2286000"/>
            <a:ext cx="2298700" cy="2655888"/>
            <a:chOff x="6477000" y="2286000"/>
            <a:chExt cx="2299142" cy="2655332"/>
          </a:xfrm>
        </p:grpSpPr>
        <p:grpSp>
          <p:nvGrpSpPr>
            <p:cNvPr id="41999" name="Group 21">
              <a:extLst>
                <a:ext uri="{FF2B5EF4-FFF2-40B4-BE49-F238E27FC236}">
                  <a16:creationId xmlns:a16="http://schemas.microsoft.com/office/drawing/2014/main" id="{1B30E64D-A01F-42EF-B7B9-7B2AC345DC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29400" y="2743200"/>
              <a:ext cx="2146742" cy="2198132"/>
              <a:chOff x="6629400" y="2743200"/>
              <a:chExt cx="2146742" cy="2198132"/>
            </a:xfrm>
          </p:grpSpPr>
          <p:pic>
            <p:nvPicPr>
              <p:cNvPr id="42003" name="Picture 4">
                <a:extLst>
                  <a:ext uri="{FF2B5EF4-FFF2-40B4-BE49-F238E27FC236}">
                    <a16:creationId xmlns:a16="http://schemas.microsoft.com/office/drawing/2014/main" id="{FC887B35-949C-4B30-8B71-4689689BC6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34200" y="2743200"/>
                <a:ext cx="1563461" cy="1824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004" name="TextBox 9">
                <a:extLst>
                  <a:ext uri="{FF2B5EF4-FFF2-40B4-BE49-F238E27FC236}">
                    <a16:creationId xmlns:a16="http://schemas.microsoft.com/office/drawing/2014/main" id="{AB2D03D7-9CEA-4C91-99E7-10E6E458D6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29400" y="4572000"/>
                <a:ext cx="214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3. Pelaksanaan tes</a:t>
                </a:r>
              </a:p>
            </p:txBody>
          </p:sp>
        </p:grpSp>
        <p:sp>
          <p:nvSpPr>
            <p:cNvPr id="16" name="Bent Arrow 15">
              <a:extLst>
                <a:ext uri="{FF2B5EF4-FFF2-40B4-BE49-F238E27FC236}">
                  <a16:creationId xmlns:a16="http://schemas.microsoft.com/office/drawing/2014/main" id="{110C6075-74B3-4E96-A1F9-A58BE6D4BB49}"/>
                </a:ext>
              </a:extLst>
            </p:cNvPr>
            <p:cNvSpPr/>
            <p:nvPr/>
          </p:nvSpPr>
          <p:spPr>
            <a:xfrm rot="5400000">
              <a:off x="6838950" y="1924050"/>
              <a:ext cx="381000" cy="1104900"/>
            </a:xfrm>
            <a:prstGeom prst="bentArrow">
              <a:avLst/>
            </a:pr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25">
            <a:extLst>
              <a:ext uri="{FF2B5EF4-FFF2-40B4-BE49-F238E27FC236}">
                <a16:creationId xmlns:a16="http://schemas.microsoft.com/office/drawing/2014/main" id="{9DD74DCD-D0FC-42E3-96BF-D74671F815D4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4343400"/>
            <a:ext cx="3429000" cy="2046288"/>
            <a:chOff x="4114800" y="4343400"/>
            <a:chExt cx="3429000" cy="2045732"/>
          </a:xfrm>
        </p:grpSpPr>
        <p:grpSp>
          <p:nvGrpSpPr>
            <p:cNvPr id="41993" name="Group 22">
              <a:extLst>
                <a:ext uri="{FF2B5EF4-FFF2-40B4-BE49-F238E27FC236}">
                  <a16:creationId xmlns:a16="http://schemas.microsoft.com/office/drawing/2014/main" id="{3A3B11A5-6FE8-445D-856F-37F2DD20D5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14800" y="4343400"/>
              <a:ext cx="2133982" cy="2045732"/>
              <a:chOff x="4114800" y="4343400"/>
              <a:chExt cx="2133982" cy="2045732"/>
            </a:xfrm>
          </p:grpSpPr>
          <p:sp>
            <p:nvSpPr>
              <p:cNvPr id="41997" name="TextBox 10">
                <a:extLst>
                  <a:ext uri="{FF2B5EF4-FFF2-40B4-BE49-F238E27FC236}">
                    <a16:creationId xmlns:a16="http://schemas.microsoft.com/office/drawing/2014/main" id="{BFDFDC26-C188-4188-89C5-1335CAA7F8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14800" y="6019800"/>
                <a:ext cx="213398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4. Analisis hasil tes</a:t>
                </a:r>
              </a:p>
            </p:txBody>
          </p:sp>
          <p:pic>
            <p:nvPicPr>
              <p:cNvPr id="41998" name="Picture 5">
                <a:extLst>
                  <a:ext uri="{FF2B5EF4-FFF2-40B4-BE49-F238E27FC236}">
                    <a16:creationId xmlns:a16="http://schemas.microsoft.com/office/drawing/2014/main" id="{343AE7D7-46C6-4D76-ADDF-2BFE45E628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91000" y="4343400"/>
                <a:ext cx="1801155" cy="1676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" name="Bent Arrow 17">
              <a:extLst>
                <a:ext uri="{FF2B5EF4-FFF2-40B4-BE49-F238E27FC236}">
                  <a16:creationId xmlns:a16="http://schemas.microsoft.com/office/drawing/2014/main" id="{41F03309-E837-4659-84D2-F865A7974155}"/>
                </a:ext>
              </a:extLst>
            </p:cNvPr>
            <p:cNvSpPr/>
            <p:nvPr/>
          </p:nvSpPr>
          <p:spPr>
            <a:xfrm rot="10800000">
              <a:off x="6553200" y="5105400"/>
              <a:ext cx="990600" cy="381000"/>
            </a:xfrm>
            <a:prstGeom prst="bentArrow">
              <a:avLst/>
            </a:pr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3ECF09A8-2714-45CD-8095-50FD3308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Rencana Pengujian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41050736-D560-4F49-846D-F92808E1E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1800"/>
              <a:t>Definisikan ruang lingkup pengujian.</a:t>
            </a:r>
          </a:p>
          <a:p>
            <a:pPr eaLnBrk="1" hangingPunct="1"/>
            <a:r>
              <a:rPr lang="en-US" altLang="en-US" sz="1800"/>
              <a:t>Definisikan tujuan tes</a:t>
            </a:r>
          </a:p>
          <a:p>
            <a:pPr lvl="1" eaLnBrk="1" hangingPunct="1"/>
            <a:r>
              <a:rPr lang="en-US" altLang="en-US" sz="1400"/>
              <a:t>Sasaran kinerja</a:t>
            </a:r>
          </a:p>
          <a:p>
            <a:pPr lvl="1" eaLnBrk="1" hangingPunct="1"/>
            <a:r>
              <a:rPr lang="en-US" altLang="en-US" sz="1400"/>
              <a:t>Apa yang akan diselesaikan oleh tes ini</a:t>
            </a:r>
          </a:p>
          <a:p>
            <a:pPr eaLnBrk="1" hangingPunct="1"/>
            <a:r>
              <a:rPr lang="en-US" altLang="en-US" sz="1800"/>
              <a:t>Buat jadwal</a:t>
            </a:r>
          </a:p>
          <a:p>
            <a:pPr eaLnBrk="1" hangingPunct="1"/>
            <a:r>
              <a:rPr lang="en-US" altLang="en-US" sz="1800"/>
              <a:t>Definisikan metodologi tes.</a:t>
            </a:r>
          </a:p>
          <a:p>
            <a:pPr lvl="1" eaLnBrk="1" hangingPunct="1"/>
            <a:r>
              <a:rPr lang="en-US" altLang="en-US" sz="1400"/>
              <a:t>Jenis tes</a:t>
            </a:r>
          </a:p>
          <a:p>
            <a:pPr lvl="1" eaLnBrk="1" hangingPunct="1"/>
            <a:r>
              <a:rPr lang="en-US" altLang="en-US" sz="1400"/>
              <a:t>Batasan tes.</a:t>
            </a:r>
          </a:p>
          <a:p>
            <a:pPr lvl="1" eaLnBrk="1" hangingPunct="1"/>
            <a:r>
              <a:rPr lang="en-US" altLang="en-US" sz="1400"/>
              <a:t>Peserta developer.</a:t>
            </a:r>
          </a:p>
          <a:p>
            <a:pPr eaLnBrk="1" hangingPunct="1"/>
            <a:r>
              <a:rPr lang="en-US" altLang="en-US" sz="1800"/>
              <a:t>Bangun skenario untuk memenuhi tujuan tes</a:t>
            </a:r>
          </a:p>
          <a:p>
            <a:pPr eaLnBrk="1" hangingPunct="1"/>
            <a:r>
              <a:rPr lang="en-US" altLang="en-US" sz="1800"/>
              <a:t>Memilih peserta tes.</a:t>
            </a:r>
          </a:p>
          <a:p>
            <a:pPr eaLnBrk="1" hangingPunct="1"/>
            <a:r>
              <a:rPr lang="en-US" altLang="en-US" sz="1800"/>
              <a:t>Mengidentifikasi dan membuat jadwal untuk fasilitas dan lokasi tes</a:t>
            </a:r>
          </a:p>
          <a:p>
            <a:pPr eaLnBrk="1" hangingPunct="1"/>
            <a:r>
              <a:rPr lang="en-US" altLang="en-US" sz="1800"/>
              <a:t>Jalani tes percobaan (</a:t>
            </a:r>
            <a:r>
              <a:rPr lang="en-US" altLang="en-US" sz="1800" i="1"/>
              <a:t>pilot test</a:t>
            </a:r>
            <a:r>
              <a:rPr lang="en-US" altLang="en-US" sz="1800"/>
              <a:t>)</a:t>
            </a: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3B819A36-D31D-4AA0-A05D-72D22728C7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FF111C-C2C2-4421-B5EF-B42E522E643B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>
            <a:extLst>
              <a:ext uri="{FF2B5EF4-FFF2-40B4-BE49-F238E27FC236}">
                <a16:creationId xmlns:a16="http://schemas.microsoft.com/office/drawing/2014/main" id="{1AF49049-A7F3-43F4-8A9D-524DA2BF0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52578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itle 1">
            <a:extLst>
              <a:ext uri="{FF2B5EF4-FFF2-40B4-BE49-F238E27FC236}">
                <a16:creationId xmlns:a16="http://schemas.microsoft.com/office/drawing/2014/main" id="{C404080B-2DCF-48A6-A4FC-BAA3B2BD1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/>
              <a:t>Peserta Pengujian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A2C1CAA2-8BB6-4873-87DD-4BB6E1C5E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410200"/>
            <a:ext cx="9144000" cy="1447800"/>
          </a:xfrm>
          <a:solidFill>
            <a:schemeClr val="accent2">
              <a:lumMod val="50000"/>
            </a:schemeClr>
          </a:solidFill>
        </p:spPr>
        <p:txBody>
          <a:bodyPr/>
          <a:lstStyle/>
          <a:p>
            <a:pPr marL="2111375" eaLnBrk="1" hangingPunct="1">
              <a:buFontTx/>
              <a:buNone/>
              <a:defRPr/>
            </a:pPr>
            <a:r>
              <a:rPr lang="en-US" sz="1800" dirty="0" err="1">
                <a:solidFill>
                  <a:schemeClr val="bg1"/>
                </a:solidFill>
              </a:rPr>
              <a:t>Kumpulkan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peserta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tes</a:t>
            </a:r>
            <a:r>
              <a:rPr lang="en-US" sz="1800" dirty="0">
                <a:solidFill>
                  <a:schemeClr val="bg1"/>
                </a:solidFill>
              </a:rPr>
              <a:t> yang </a:t>
            </a:r>
            <a:r>
              <a:rPr lang="en-US" sz="1800" dirty="0" err="1">
                <a:solidFill>
                  <a:schemeClr val="bg1"/>
                </a:solidFill>
              </a:rPr>
              <a:t>tepat</a:t>
            </a:r>
            <a:endParaRPr lang="en-US" sz="1800" dirty="0">
              <a:solidFill>
                <a:schemeClr val="bg1"/>
              </a:solidFill>
            </a:endParaRPr>
          </a:p>
          <a:p>
            <a:pPr marL="2111375" eaLnBrk="1" hangingPunct="1">
              <a:defRPr/>
            </a:pPr>
            <a:r>
              <a:rPr lang="en-US" sz="1800" dirty="0" err="1">
                <a:solidFill>
                  <a:schemeClr val="bg1"/>
                </a:solidFill>
              </a:rPr>
              <a:t>Pertimbangkan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peserta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bekerja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berpasangan</a:t>
            </a:r>
            <a:endParaRPr lang="en-US" sz="1800" dirty="0">
              <a:solidFill>
                <a:schemeClr val="bg1"/>
              </a:solidFill>
            </a:endParaRPr>
          </a:p>
          <a:p>
            <a:pPr marL="2111375" eaLnBrk="1" hangingPunct="1">
              <a:defRPr/>
            </a:pPr>
            <a:r>
              <a:rPr lang="en-US" sz="1800" dirty="0" err="1">
                <a:solidFill>
                  <a:schemeClr val="bg1"/>
                </a:solidFill>
              </a:rPr>
              <a:t>Cukup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jumlahnya</a:t>
            </a:r>
            <a:endParaRPr lang="en-US" sz="1800" dirty="0">
              <a:solidFill>
                <a:schemeClr val="bg1"/>
              </a:solidFill>
            </a:endParaRPr>
          </a:p>
          <a:p>
            <a:pPr marL="2111375" eaLnBrk="1" hangingPunct="1">
              <a:defRPr/>
            </a:pPr>
            <a:r>
              <a:rPr lang="en-US" sz="1800" dirty="0" err="1">
                <a:solidFill>
                  <a:schemeClr val="bg1"/>
                </a:solidFill>
              </a:rPr>
              <a:t>Sediakan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kompensasi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atau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insentif</a:t>
            </a:r>
            <a:endParaRPr lang="en-US" sz="1800" dirty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  <a:defRPr/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6085" name="Slide Number Placeholder 3">
            <a:extLst>
              <a:ext uri="{FF2B5EF4-FFF2-40B4-BE49-F238E27FC236}">
                <a16:creationId xmlns:a16="http://schemas.microsoft.com/office/drawing/2014/main" id="{4C89D0FF-A4D1-4341-B694-C50E0ED3E7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8AC01D-C635-4C19-9273-BD1DD121F92E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85917A7-E32D-4BA6-BCB2-29D033951027}"/>
              </a:ext>
            </a:extLst>
          </p:cNvPr>
          <p:cNvGraphicFramePr>
            <a:graphicFrameLocks noGrp="1"/>
          </p:cNvGraphicFramePr>
          <p:nvPr/>
        </p:nvGraphicFramePr>
        <p:xfrm>
          <a:off x="5486400" y="3654425"/>
          <a:ext cx="3429000" cy="1557338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426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Jumlah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baseline="0" dirty="0" err="1"/>
                        <a:t>Peserta</a:t>
                      </a:r>
                      <a:endParaRPr lang="en-US" sz="1100" dirty="0"/>
                    </a:p>
                  </a:txBody>
                  <a:tcPr marT="45699" marB="456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Rata-rata </a:t>
                      </a:r>
                      <a:r>
                        <a:rPr lang="en-US" sz="1100" dirty="0" err="1"/>
                        <a:t>Kesalahan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Ditemukan</a:t>
                      </a:r>
                      <a:endParaRPr lang="en-US" sz="1100" dirty="0"/>
                    </a:p>
                  </a:txBody>
                  <a:tcPr marT="45699" marB="456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Minimal </a:t>
                      </a:r>
                      <a:r>
                        <a:rPr lang="en-US" sz="1100" dirty="0" err="1"/>
                        <a:t>Kesalahan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Ditemukan</a:t>
                      </a:r>
                      <a:endParaRPr lang="en-US" sz="1100" dirty="0"/>
                    </a:p>
                  </a:txBody>
                  <a:tcPr marT="45699" marB="4569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0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5</a:t>
                      </a:r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85%</a:t>
                      </a:r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55%</a:t>
                      </a:r>
                    </a:p>
                  </a:txBody>
                  <a:tcPr marT="45699" marB="4569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0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10</a:t>
                      </a:r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95%</a:t>
                      </a:r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82%</a:t>
                      </a:r>
                    </a:p>
                  </a:txBody>
                  <a:tcPr marT="45699" marB="4569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0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15</a:t>
                      </a:r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97%</a:t>
                      </a:r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90%</a:t>
                      </a:r>
                    </a:p>
                  </a:txBody>
                  <a:tcPr marT="45699" marB="4569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8AC6C069-B398-4CDB-BDCC-09EA67C11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274638"/>
            <a:ext cx="3733800" cy="1143000"/>
          </a:xfrm>
        </p:spPr>
        <p:txBody>
          <a:bodyPr/>
          <a:lstStyle/>
          <a:p>
            <a:pPr eaLnBrk="1" hangingPunct="1"/>
            <a:r>
              <a:rPr lang="en-US" altLang="en-US"/>
              <a:t>Lokasi dan Fasilitas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C7039412-BFD0-4903-B2A9-9BC0EDE47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0" y="1828800"/>
            <a:ext cx="3886200" cy="42973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800"/>
              <a:t>Pilih lokasi tes :</a:t>
            </a:r>
          </a:p>
          <a:p>
            <a:pPr eaLnBrk="1" hangingPunct="1"/>
            <a:r>
              <a:rPr lang="en-US" altLang="en-US" sz="1600"/>
              <a:t>Pada lingkungan formal  - sebuah laboratorium usability.</a:t>
            </a:r>
          </a:p>
          <a:p>
            <a:pPr eaLnBrk="1" hangingPunct="1"/>
            <a:r>
              <a:rPr lang="en-US" altLang="en-US" sz="1600"/>
              <a:t>Pada lingkungan informal – sebuah kantor atau ruang konferensi</a:t>
            </a:r>
          </a:p>
          <a:p>
            <a:pPr eaLnBrk="1" hangingPunct="1"/>
            <a:r>
              <a:rPr lang="en-US" altLang="en-US" sz="1600"/>
              <a:t>Pada lokasi kerja aktual</a:t>
            </a:r>
          </a:p>
          <a:p>
            <a:pPr eaLnBrk="1" hangingPunct="1"/>
            <a:r>
              <a:rPr lang="en-US" altLang="en-US" sz="1600"/>
              <a:t>Pada lokasi jauh (</a:t>
            </a:r>
            <a:r>
              <a:rPr lang="en-US" altLang="en-US" sz="1600" i="1"/>
              <a:t>remote testing).</a:t>
            </a:r>
          </a:p>
          <a:p>
            <a:pPr eaLnBrk="1" hangingPunct="1">
              <a:buFontTx/>
              <a:buNone/>
            </a:pPr>
            <a:endParaRPr lang="en-US" altLang="en-US" sz="1400"/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E383B204-4C90-4672-9E9E-3FC8131405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52AC40-CD45-41EC-A1E9-F3FCA21183A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48133" name="Picture 2">
            <a:extLst>
              <a:ext uri="{FF2B5EF4-FFF2-40B4-BE49-F238E27FC236}">
                <a16:creationId xmlns:a16="http://schemas.microsoft.com/office/drawing/2014/main" id="{32B1B2A3-E86C-4AF2-A608-C8FA0FC55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6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62C42ED6-24B5-4768-8273-79C1B967B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Pilot Test</a:t>
            </a:r>
          </a:p>
        </p:txBody>
      </p:sp>
      <p:sp>
        <p:nvSpPr>
          <p:cNvPr id="50179" name="Slide Number Placeholder 3">
            <a:extLst>
              <a:ext uri="{FF2B5EF4-FFF2-40B4-BE49-F238E27FC236}">
                <a16:creationId xmlns:a16="http://schemas.microsoft.com/office/drawing/2014/main" id="{30F224B5-BEF4-49A1-9F74-C59650B14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82AEB8-7F76-4997-9A08-768579849066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571A875-1948-41E0-BA6D-98AD9B617986}"/>
              </a:ext>
            </a:extLst>
          </p:cNvPr>
          <p:cNvGraphicFramePr/>
          <p:nvPr/>
        </p:nvGraphicFramePr>
        <p:xfrm>
          <a:off x="2133600" y="1295400"/>
          <a:ext cx="6553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95DFEDF2-77A1-4EA5-A252-8B841F913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Pelaksanaan dan Pengumpulan data</a:t>
            </a:r>
          </a:p>
        </p:txBody>
      </p:sp>
      <p:sp>
        <p:nvSpPr>
          <p:cNvPr id="52227" name="Slide Number Placeholder 3">
            <a:extLst>
              <a:ext uri="{FF2B5EF4-FFF2-40B4-BE49-F238E27FC236}">
                <a16:creationId xmlns:a16="http://schemas.microsoft.com/office/drawing/2014/main" id="{98AFDB88-85CD-44CF-8A53-705A3062C2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0C72B1-9E27-478E-8355-1B259A3D2773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F4E38B7-33DA-44F9-856F-C440779395C0}"/>
              </a:ext>
            </a:extLst>
          </p:cNvPr>
          <p:cNvGraphicFramePr/>
          <p:nvPr/>
        </p:nvGraphicFramePr>
        <p:xfrm>
          <a:off x="1524000" y="1397000"/>
          <a:ext cx="7086600" cy="500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1410BA32-0DF0-48DD-AD7B-F6FF00FDA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Analisis, Modifikasi, Uji Ulang</a:t>
            </a:r>
          </a:p>
        </p:txBody>
      </p:sp>
      <p:sp>
        <p:nvSpPr>
          <p:cNvPr id="54275" name="Content Placeholder 2">
            <a:extLst>
              <a:ext uri="{FF2B5EF4-FFF2-40B4-BE49-F238E27FC236}">
                <a16:creationId xmlns:a16="http://schemas.microsoft.com/office/drawing/2014/main" id="{F4BA2A85-F233-4CCC-848A-D3EF8B16E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/>
              <a:t>Kompilasi data dari seluruh peserta tes</a:t>
            </a:r>
          </a:p>
          <a:p>
            <a:pPr eaLnBrk="1" hangingPunct="1"/>
            <a:r>
              <a:rPr lang="en-US" altLang="en-US" sz="2000"/>
              <a:t>Tuliskan daftar problem yang ditemui peserta</a:t>
            </a:r>
          </a:p>
          <a:p>
            <a:pPr eaLnBrk="1" hangingPunct="1"/>
            <a:r>
              <a:rPr lang="en-US" altLang="en-US" sz="2000"/>
              <a:t>Urutkan problem berdasarkan prioritas dan frekuensi</a:t>
            </a:r>
          </a:p>
          <a:p>
            <a:pPr eaLnBrk="1" hangingPunct="1"/>
            <a:r>
              <a:rPr lang="en-US" altLang="en-US" sz="2000"/>
              <a:t>Bangun solusi</a:t>
            </a:r>
          </a:p>
          <a:p>
            <a:pPr eaLnBrk="1" hangingPunct="1"/>
            <a:r>
              <a:rPr lang="en-US" altLang="en-US" sz="2000"/>
              <a:t>Memodifikasi prototipe jika diperlukan</a:t>
            </a:r>
          </a:p>
          <a:p>
            <a:pPr eaLnBrk="1" hangingPunct="1"/>
            <a:r>
              <a:rPr lang="en-US" altLang="en-US" sz="2000"/>
              <a:t>Ujilah sistem lagi dan lagi</a:t>
            </a:r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32636128-45B5-4C5E-97D9-51CA2FA954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1943BA-B82A-43DB-8EFE-87B83640E04A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D3196FBE-EBA7-4016-8DCE-4EC7A124D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Evaluasi Sistem Berjalan</a:t>
            </a:r>
          </a:p>
        </p:txBody>
      </p:sp>
      <p:sp>
        <p:nvSpPr>
          <p:cNvPr id="56323" name="Content Placeholder 2">
            <a:extLst>
              <a:ext uri="{FF2B5EF4-FFF2-40B4-BE49-F238E27FC236}">
                <a16:creationId xmlns:a16="http://schemas.microsoft.com/office/drawing/2014/main" id="{1716D20F-8E30-49C7-A34D-94C9C584A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/>
              <a:t>Mengumpulkan informasi pada penggunaan sistem aktual melalui :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— Interview dan diskusi focus group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— Lini pendukung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— Kotak saran atau laporan kerusakan yang online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— Papan bulletin online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— Surat pengguna dan konferensi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— Catatan performansi user</a:t>
            </a:r>
          </a:p>
          <a:p>
            <a:pPr eaLnBrk="1" hangingPunct="1">
              <a:buFontTx/>
              <a:buNone/>
            </a:pPr>
            <a:endParaRPr lang="en-US" altLang="en-US" sz="2000"/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F2FB128D-A42A-45A2-9CF6-C655DF358E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DE6943-7660-411B-81D2-27A0B9473303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3">
            <a:extLst>
              <a:ext uri="{FF2B5EF4-FFF2-40B4-BE49-F238E27FC236}">
                <a16:creationId xmlns:a16="http://schemas.microsoft.com/office/drawing/2014/main" id="{0E37E476-B609-43C2-A9ED-C2CDB859A2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AF6F3C3-5B58-4A50-A487-A8E5AEEA3CA6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58371" name="Picture 2">
            <a:extLst>
              <a:ext uri="{FF2B5EF4-FFF2-40B4-BE49-F238E27FC236}">
                <a16:creationId xmlns:a16="http://schemas.microsoft.com/office/drawing/2014/main" id="{5C4E3B0F-7010-47E7-BFFC-2492C8647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1524000"/>
            <a:ext cx="5929312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Box 5">
            <a:extLst>
              <a:ext uri="{FF2B5EF4-FFF2-40B4-BE49-F238E27FC236}">
                <a16:creationId xmlns:a16="http://schemas.microsoft.com/office/drawing/2014/main" id="{3A3AD7E9-DD6E-4271-A76C-833A1BDBE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410200"/>
            <a:ext cx="37036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>
                <a:latin typeface="Monotype Corsiva" pitchFamily="66" charset="0"/>
              </a:rPr>
              <a:t>Terima kasih 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!!imk1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B9A6CC6DBDC140A11E39F04E745B51" ma:contentTypeVersion="2" ma:contentTypeDescription="Create a new document." ma:contentTypeScope="" ma:versionID="985eeffe974eb9929e68c4631d50de72">
  <xsd:schema xmlns:xsd="http://www.w3.org/2001/XMLSchema" xmlns:xs="http://www.w3.org/2001/XMLSchema" xmlns:p="http://schemas.microsoft.com/office/2006/metadata/properties" xmlns:ns2="a413531b-f9ee-4fda-8c39-89a3a21d1b25" targetNamespace="http://schemas.microsoft.com/office/2006/metadata/properties" ma:root="true" ma:fieldsID="b33231fb4f6e829f7d12dbc60bc32d89" ns2:_="">
    <xsd:import namespace="a413531b-f9ee-4fda-8c39-89a3a21d1b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13531b-f9ee-4fda-8c39-89a3a21d1b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2E80957-DBC6-4B1E-BB0C-A24B3E6665A1}"/>
</file>

<file path=customXml/itemProps2.xml><?xml version="1.0" encoding="utf-8"?>
<ds:datastoreItem xmlns:ds="http://schemas.openxmlformats.org/officeDocument/2006/customXml" ds:itemID="{152A3568-A4A6-474C-B69D-3A9DD6348545}"/>
</file>

<file path=customXml/itemProps3.xml><?xml version="1.0" encoding="utf-8"?>
<ds:datastoreItem xmlns:ds="http://schemas.openxmlformats.org/officeDocument/2006/customXml" ds:itemID="{DC81990A-28B3-435B-9680-6F7114F0FDDF}"/>
</file>

<file path=docProps/app.xml><?xml version="1.0" encoding="utf-8"?>
<Properties xmlns="http://schemas.openxmlformats.org/officeDocument/2006/extended-properties" xmlns:vt="http://schemas.openxmlformats.org/officeDocument/2006/docPropsVTypes">
  <Template>!!imk1</Template>
  <TotalTime>1010</TotalTime>
  <Words>913</Words>
  <Application>Microsoft Office PowerPoint</Application>
  <PresentationFormat>On-screen Show (4:3)</PresentationFormat>
  <Paragraphs>268</Paragraphs>
  <Slides>24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Verdana</vt:lpstr>
      <vt:lpstr>Monotype Corsiva</vt:lpstr>
      <vt:lpstr>!!imk1</vt:lpstr>
      <vt:lpstr>Step 14 :  Uji, Uji, dan Uji Ulang</vt:lpstr>
      <vt:lpstr>PowerPoint Presentation</vt:lpstr>
      <vt:lpstr>PowerPoint Presentation</vt:lpstr>
      <vt:lpstr>Usability (Daya Guna)</vt:lpstr>
      <vt:lpstr>Ruang Lingkup Pengujian</vt:lpstr>
      <vt:lpstr>Prototipe</vt:lpstr>
      <vt:lpstr>Contoh Prototipe</vt:lpstr>
      <vt:lpstr>Evaluasi Heuristik</vt:lpstr>
      <vt:lpstr>Evaluasi Heuristik ..</vt:lpstr>
      <vt:lpstr>Cognitive Walk Through</vt:lpstr>
      <vt:lpstr>Think-aloud Evaluations</vt:lpstr>
      <vt:lpstr>Think-aloud Evaluations ..</vt:lpstr>
      <vt:lpstr>Usability Test (Uji kebergunaan)</vt:lpstr>
      <vt:lpstr>Eksperimen Klasik</vt:lpstr>
      <vt:lpstr>Focus Groups</vt:lpstr>
      <vt:lpstr>Membangun dan Melaksanakan Pengujian</vt:lpstr>
      <vt:lpstr>Rencana Pengujian</vt:lpstr>
      <vt:lpstr>Peserta Pengujian</vt:lpstr>
      <vt:lpstr>Lokasi dan Fasilitas</vt:lpstr>
      <vt:lpstr>Pilot Test</vt:lpstr>
      <vt:lpstr>Pelaksanaan dan Pengumpulan data</vt:lpstr>
      <vt:lpstr>Analisis, Modifikasi, Uji Ulang</vt:lpstr>
      <vt:lpstr>Evaluasi Sistem Berjalan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Backgrounds: Art</dc:title>
  <dc:creator>NEC</dc:creator>
  <cp:lastModifiedBy>HETTI HIDAYATI</cp:lastModifiedBy>
  <cp:revision>47</cp:revision>
  <dcterms:created xsi:type="dcterms:W3CDTF">2009-08-06T14:56:22Z</dcterms:created>
  <dcterms:modified xsi:type="dcterms:W3CDTF">2019-01-02T03:35:18Z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0x01010017B9A6CC6DBDC140A11E39F04E745B51</vt:lpwstr>
  </property>
</Properties>
</file>