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7" r:id="rId11"/>
    <p:sldId id="266" r:id="rId12"/>
    <p:sldId id="268" r:id="rId13"/>
    <p:sldId id="269" r:id="rId14"/>
    <p:sldId id="271" r:id="rId15"/>
    <p:sldId id="272" r:id="rId16"/>
    <p:sldId id="270" r:id="rId17"/>
    <p:sldId id="273" r:id="rId18"/>
    <p:sldId id="276" r:id="rId19"/>
    <p:sldId id="275" r:id="rId20"/>
    <p:sldId id="274" r:id="rId21"/>
    <p:sldId id="256" r:id="rId22"/>
  </p:sldIdLst>
  <p:sldSz cx="12192000" cy="6858000"/>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F4E7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ustomXml" Target="../customXml/item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id-ID"/>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id-ID"/>
          </a:p>
        </p:txBody>
      </p:sp>
      <p:sp>
        <p:nvSpPr>
          <p:cNvPr id="4" name="Date Placeholder 3"/>
          <p:cNvSpPr>
            <a:spLocks noGrp="1"/>
          </p:cNvSpPr>
          <p:nvPr>
            <p:ph type="dt" sz="half" idx="10"/>
          </p:nvPr>
        </p:nvSpPr>
        <p:spPr/>
        <p:txBody>
          <a:bodyPr/>
          <a:lstStyle/>
          <a:p>
            <a:fld id="{F162CB44-5656-4F3A-9E22-504632E7DFE1}" type="datetimeFigureOut">
              <a:rPr lang="id-ID" smtClean="0"/>
              <a:t>01/01/2019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3AC5EC85-459A-410D-8CBA-133147E0F0D6}" type="slidenum">
              <a:rPr lang="id-ID" smtClean="0"/>
              <a:t>‹#›</a:t>
            </a:fld>
            <a:endParaRPr lang="id-ID"/>
          </a:p>
        </p:txBody>
      </p:sp>
    </p:spTree>
    <p:extLst>
      <p:ext uri="{BB962C8B-B14F-4D97-AF65-F5344CB8AC3E}">
        <p14:creationId xmlns:p14="http://schemas.microsoft.com/office/powerpoint/2010/main" val="37574510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p:cNvSpPr>
            <a:spLocks noGrp="1"/>
          </p:cNvSpPr>
          <p:nvPr>
            <p:ph type="dt" sz="half" idx="10"/>
          </p:nvPr>
        </p:nvSpPr>
        <p:spPr/>
        <p:txBody>
          <a:bodyPr/>
          <a:lstStyle/>
          <a:p>
            <a:fld id="{F162CB44-5656-4F3A-9E22-504632E7DFE1}" type="datetimeFigureOut">
              <a:rPr lang="id-ID" smtClean="0"/>
              <a:t>01/01/2019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3AC5EC85-459A-410D-8CBA-133147E0F0D6}" type="slidenum">
              <a:rPr lang="id-ID" smtClean="0"/>
              <a:t>‹#›</a:t>
            </a:fld>
            <a:endParaRPr lang="id-ID"/>
          </a:p>
        </p:txBody>
      </p:sp>
    </p:spTree>
    <p:extLst>
      <p:ext uri="{BB962C8B-B14F-4D97-AF65-F5344CB8AC3E}">
        <p14:creationId xmlns:p14="http://schemas.microsoft.com/office/powerpoint/2010/main" val="6037706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id-ID"/>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162CB44-5656-4F3A-9E22-504632E7DFE1}" type="datetimeFigureOut">
              <a:rPr lang="id-ID" smtClean="0"/>
              <a:t>01/01/2019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3AC5EC85-459A-410D-8CBA-133147E0F0D6}" type="slidenum">
              <a:rPr lang="id-ID" smtClean="0"/>
              <a:t>‹#›</a:t>
            </a:fld>
            <a:endParaRPr lang="id-ID"/>
          </a:p>
        </p:txBody>
      </p:sp>
    </p:spTree>
    <p:extLst>
      <p:ext uri="{BB962C8B-B14F-4D97-AF65-F5344CB8AC3E}">
        <p14:creationId xmlns:p14="http://schemas.microsoft.com/office/powerpoint/2010/main" val="35980365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Date Placeholder 4"/>
          <p:cNvSpPr>
            <a:spLocks noGrp="1"/>
          </p:cNvSpPr>
          <p:nvPr>
            <p:ph type="dt" sz="half" idx="10"/>
          </p:nvPr>
        </p:nvSpPr>
        <p:spPr/>
        <p:txBody>
          <a:bodyPr/>
          <a:lstStyle/>
          <a:p>
            <a:fld id="{F162CB44-5656-4F3A-9E22-504632E7DFE1}" type="datetimeFigureOut">
              <a:rPr lang="id-ID" smtClean="0"/>
              <a:t>01/01/2019</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3AC5EC85-459A-410D-8CBA-133147E0F0D6}" type="slidenum">
              <a:rPr lang="id-ID" smtClean="0"/>
              <a:t>‹#›</a:t>
            </a:fld>
            <a:endParaRPr lang="id-ID"/>
          </a:p>
        </p:txBody>
      </p:sp>
    </p:spTree>
    <p:extLst>
      <p:ext uri="{BB962C8B-B14F-4D97-AF65-F5344CB8AC3E}">
        <p14:creationId xmlns:p14="http://schemas.microsoft.com/office/powerpoint/2010/main" val="39882866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id-ID"/>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7" name="Date Placeholder 6"/>
          <p:cNvSpPr>
            <a:spLocks noGrp="1"/>
          </p:cNvSpPr>
          <p:nvPr>
            <p:ph type="dt" sz="half" idx="10"/>
          </p:nvPr>
        </p:nvSpPr>
        <p:spPr/>
        <p:txBody>
          <a:bodyPr/>
          <a:lstStyle/>
          <a:p>
            <a:fld id="{F162CB44-5656-4F3A-9E22-504632E7DFE1}" type="datetimeFigureOut">
              <a:rPr lang="id-ID" smtClean="0"/>
              <a:t>01/01/2019</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3AC5EC85-459A-410D-8CBA-133147E0F0D6}" type="slidenum">
              <a:rPr lang="id-ID" smtClean="0"/>
              <a:t>‹#›</a:t>
            </a:fld>
            <a:endParaRPr lang="id-ID"/>
          </a:p>
        </p:txBody>
      </p:sp>
    </p:spTree>
    <p:extLst>
      <p:ext uri="{BB962C8B-B14F-4D97-AF65-F5344CB8AC3E}">
        <p14:creationId xmlns:p14="http://schemas.microsoft.com/office/powerpoint/2010/main" val="31865534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Date Placeholder 2"/>
          <p:cNvSpPr>
            <a:spLocks noGrp="1"/>
          </p:cNvSpPr>
          <p:nvPr>
            <p:ph type="dt" sz="half" idx="10"/>
          </p:nvPr>
        </p:nvSpPr>
        <p:spPr/>
        <p:txBody>
          <a:bodyPr/>
          <a:lstStyle/>
          <a:p>
            <a:fld id="{F162CB44-5656-4F3A-9E22-504632E7DFE1}" type="datetimeFigureOut">
              <a:rPr lang="id-ID" smtClean="0"/>
              <a:t>01/01/2019</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3AC5EC85-459A-410D-8CBA-133147E0F0D6}" type="slidenum">
              <a:rPr lang="id-ID" smtClean="0"/>
              <a:t>‹#›</a:t>
            </a:fld>
            <a:endParaRPr lang="id-ID"/>
          </a:p>
        </p:txBody>
      </p:sp>
    </p:spTree>
    <p:extLst>
      <p:ext uri="{BB962C8B-B14F-4D97-AF65-F5344CB8AC3E}">
        <p14:creationId xmlns:p14="http://schemas.microsoft.com/office/powerpoint/2010/main" val="5768786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62CB44-5656-4F3A-9E22-504632E7DFE1}" type="datetimeFigureOut">
              <a:rPr lang="id-ID" smtClean="0"/>
              <a:t>01/01/2019</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3AC5EC85-459A-410D-8CBA-133147E0F0D6}" type="slidenum">
              <a:rPr lang="id-ID" smtClean="0"/>
              <a:t>‹#›</a:t>
            </a:fld>
            <a:endParaRPr lang="id-ID"/>
          </a:p>
        </p:txBody>
      </p:sp>
    </p:spTree>
    <p:extLst>
      <p:ext uri="{BB962C8B-B14F-4D97-AF65-F5344CB8AC3E}">
        <p14:creationId xmlns:p14="http://schemas.microsoft.com/office/powerpoint/2010/main" val="39944326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d-ID"/>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162CB44-5656-4F3A-9E22-504632E7DFE1}" type="datetimeFigureOut">
              <a:rPr lang="id-ID" smtClean="0"/>
              <a:t>01/01/2019</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3AC5EC85-459A-410D-8CBA-133147E0F0D6}" type="slidenum">
              <a:rPr lang="id-ID" smtClean="0"/>
              <a:t>‹#›</a:t>
            </a:fld>
            <a:endParaRPr lang="id-ID"/>
          </a:p>
        </p:txBody>
      </p:sp>
    </p:spTree>
    <p:extLst>
      <p:ext uri="{BB962C8B-B14F-4D97-AF65-F5344CB8AC3E}">
        <p14:creationId xmlns:p14="http://schemas.microsoft.com/office/powerpoint/2010/main" val="27505980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d-ID"/>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162CB44-5656-4F3A-9E22-504632E7DFE1}" type="datetimeFigureOut">
              <a:rPr lang="id-ID" smtClean="0"/>
              <a:t>01/01/2019</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3AC5EC85-459A-410D-8CBA-133147E0F0D6}" type="slidenum">
              <a:rPr lang="id-ID" smtClean="0"/>
              <a:t>‹#›</a:t>
            </a:fld>
            <a:endParaRPr lang="id-ID"/>
          </a:p>
        </p:txBody>
      </p:sp>
    </p:spTree>
    <p:extLst>
      <p:ext uri="{BB962C8B-B14F-4D97-AF65-F5344CB8AC3E}">
        <p14:creationId xmlns:p14="http://schemas.microsoft.com/office/powerpoint/2010/main" val="42146133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p:cNvSpPr>
            <a:spLocks noGrp="1"/>
          </p:cNvSpPr>
          <p:nvPr>
            <p:ph type="dt" sz="half" idx="10"/>
          </p:nvPr>
        </p:nvSpPr>
        <p:spPr/>
        <p:txBody>
          <a:bodyPr/>
          <a:lstStyle/>
          <a:p>
            <a:fld id="{F162CB44-5656-4F3A-9E22-504632E7DFE1}" type="datetimeFigureOut">
              <a:rPr lang="id-ID" smtClean="0"/>
              <a:t>01/01/2019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3AC5EC85-459A-410D-8CBA-133147E0F0D6}" type="slidenum">
              <a:rPr lang="id-ID" smtClean="0"/>
              <a:t>‹#›</a:t>
            </a:fld>
            <a:endParaRPr lang="id-ID"/>
          </a:p>
        </p:txBody>
      </p:sp>
    </p:spTree>
    <p:extLst>
      <p:ext uri="{BB962C8B-B14F-4D97-AF65-F5344CB8AC3E}">
        <p14:creationId xmlns:p14="http://schemas.microsoft.com/office/powerpoint/2010/main" val="1341841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id-ID"/>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p:cNvSpPr>
            <a:spLocks noGrp="1"/>
          </p:cNvSpPr>
          <p:nvPr>
            <p:ph type="dt" sz="half" idx="10"/>
          </p:nvPr>
        </p:nvSpPr>
        <p:spPr/>
        <p:txBody>
          <a:bodyPr/>
          <a:lstStyle/>
          <a:p>
            <a:fld id="{F162CB44-5656-4F3A-9E22-504632E7DFE1}" type="datetimeFigureOut">
              <a:rPr lang="id-ID" smtClean="0"/>
              <a:t>01/01/2019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3AC5EC85-459A-410D-8CBA-133147E0F0D6}" type="slidenum">
              <a:rPr lang="id-ID" smtClean="0"/>
              <a:t>‹#›</a:t>
            </a:fld>
            <a:endParaRPr lang="id-ID"/>
          </a:p>
        </p:txBody>
      </p:sp>
    </p:spTree>
    <p:extLst>
      <p:ext uri="{BB962C8B-B14F-4D97-AF65-F5344CB8AC3E}">
        <p14:creationId xmlns:p14="http://schemas.microsoft.com/office/powerpoint/2010/main" val="11727879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id-ID"/>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62CB44-5656-4F3A-9E22-504632E7DFE1}" type="datetimeFigureOut">
              <a:rPr lang="id-ID" smtClean="0"/>
              <a:t>01/01/2019</a:t>
            </a:fld>
            <a:endParaRPr lang="id-ID"/>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C5EC85-459A-410D-8CBA-133147E0F0D6}" type="slidenum">
              <a:rPr lang="id-ID" smtClean="0"/>
              <a:t>‹#›</a:t>
            </a:fld>
            <a:endParaRPr lang="id-ID"/>
          </a:p>
        </p:txBody>
      </p:sp>
    </p:spTree>
    <p:extLst>
      <p:ext uri="{BB962C8B-B14F-4D97-AF65-F5344CB8AC3E}">
        <p14:creationId xmlns:p14="http://schemas.microsoft.com/office/powerpoint/2010/main" val="13542113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16.jpg"/><Relationship Id="rId3" Type="http://schemas.openxmlformats.org/officeDocument/2006/relationships/image" Target="../media/image11.jpg"/><Relationship Id="rId7" Type="http://schemas.openxmlformats.org/officeDocument/2006/relationships/image" Target="../media/image15.jpg"/><Relationship Id="rId2" Type="http://schemas.openxmlformats.org/officeDocument/2006/relationships/image" Target="../media/image10.gif"/><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png"/><Relationship Id="rId9" Type="http://schemas.openxmlformats.org/officeDocument/2006/relationships/image" Target="../media/image17.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hyperlink" Target="https://topdiscountedproducts.files.wordpress.com/2015/04/computer-problems-banner.jpg" TargetMode="External"/><Relationship Id="rId13" Type="http://schemas.openxmlformats.org/officeDocument/2006/relationships/hyperlink" Target="http://www.riskmanagementmonitor.com/wp-content/uploads/2012/09/psychology2.jpg" TargetMode="External"/><Relationship Id="rId3" Type="http://schemas.openxmlformats.org/officeDocument/2006/relationships/hyperlink" Target="https://s-media-cache-ak0.pinimg.com/236x/52/d0/18/52d018b80b1b747bf36b1127ef45d063.jpg" TargetMode="External"/><Relationship Id="rId7" Type="http://schemas.openxmlformats.org/officeDocument/2006/relationships/hyperlink" Target="http://img.gizmodimension.com/2013/10/Computer-Arg.jpg" TargetMode="External"/><Relationship Id="rId12" Type="http://schemas.openxmlformats.org/officeDocument/2006/relationships/hyperlink" Target="https://valleyhope.org/wp-content/uploads/2013/10/PERCEPTION.jpg" TargetMode="External"/><Relationship Id="rId2" Type="http://schemas.openxmlformats.org/officeDocument/2006/relationships/image" Target="../media/image20.jpg"/><Relationship Id="rId1" Type="http://schemas.openxmlformats.org/officeDocument/2006/relationships/slideLayout" Target="../slideLayouts/slideLayout2.xml"/><Relationship Id="rId6" Type="http://schemas.openxmlformats.org/officeDocument/2006/relationships/hyperlink" Target="http://omnitechsupports.com/wp-content/uploads/2014/11/Tech-Support.jpg" TargetMode="External"/><Relationship Id="rId11" Type="http://schemas.openxmlformats.org/officeDocument/2006/relationships/hyperlink" Target="http://fc00.deviantart.net/fs71/f/2012/119/3/3/i_hit_computers__by_torakodragon-d4xyuf8.gif" TargetMode="External"/><Relationship Id="rId5" Type="http://schemas.openxmlformats.org/officeDocument/2006/relationships/hyperlink" Target="https://cswreviewonline.files.wordpress.com/2014/09/computer-frustration-3.jpg" TargetMode="External"/><Relationship Id="rId15" Type="http://schemas.openxmlformats.org/officeDocument/2006/relationships/hyperlink" Target="http://everydaylife.globalpost.com/DM-Resize/photos.demandstudios.com/getty/article/148/190/78157769.jpg?w=600&amp;h=600&amp;keep_ratio=1&amp;webp=1" TargetMode="External"/><Relationship Id="rId10" Type="http://schemas.openxmlformats.org/officeDocument/2006/relationships/hyperlink" Target="http://www.pinetarpress.com/wp-content/uploads/2015/04/hammerd.jpg" TargetMode="External"/><Relationship Id="rId4" Type="http://schemas.openxmlformats.org/officeDocument/2006/relationships/hyperlink" Target="http://www.everythingdisplays.com/blog/wp-content/uploads/2013/12/iStock_000017823447Small.jpg" TargetMode="External"/><Relationship Id="rId9" Type="http://schemas.openxmlformats.org/officeDocument/2006/relationships/hyperlink" Target="https://lessonoflifeblog.files.wordpress.com/2013/02/response2redundancy.jpg" TargetMode="External"/><Relationship Id="rId14" Type="http://schemas.openxmlformats.org/officeDocument/2006/relationships/hyperlink" Target="https://satmuse.files.wordpress.com/2008/11/perception.jpg" TargetMode="External"/></Relationships>
</file>

<file path=ppt/slides/_rels/slide21.xml.rels><?xml version="1.0" encoding="UTF-8" standalone="yes"?>
<Relationships xmlns="http://schemas.openxmlformats.org/package/2006/relationships"><Relationship Id="rId8" Type="http://schemas.openxmlformats.org/officeDocument/2006/relationships/image" Target="../media/image24.png"/><Relationship Id="rId3" Type="http://schemas.microsoft.com/office/2007/relationships/hdphoto" Target="../media/hdphoto4.wdp"/><Relationship Id="rId7" Type="http://schemas.microsoft.com/office/2007/relationships/hdphoto" Target="../media/hdphoto6.wdp"/><Relationship Id="rId2" Type="http://schemas.openxmlformats.org/officeDocument/2006/relationships/image" Target="../media/image21.png"/><Relationship Id="rId1" Type="http://schemas.openxmlformats.org/officeDocument/2006/relationships/slideLayout" Target="../slideLayouts/slideLayout1.xml"/><Relationship Id="rId6" Type="http://schemas.openxmlformats.org/officeDocument/2006/relationships/image" Target="../media/image23.png"/><Relationship Id="rId11" Type="http://schemas.microsoft.com/office/2007/relationships/hdphoto" Target="../media/hdphoto8.wdp"/><Relationship Id="rId5" Type="http://schemas.microsoft.com/office/2007/relationships/hdphoto" Target="../media/hdphoto5.wdp"/><Relationship Id="rId10" Type="http://schemas.openxmlformats.org/officeDocument/2006/relationships/image" Target="../media/image25.png"/><Relationship Id="rId4" Type="http://schemas.openxmlformats.org/officeDocument/2006/relationships/image" Target="../media/image22.png"/><Relationship Id="rId9" Type="http://schemas.microsoft.com/office/2007/relationships/hdphoto" Target="../media/hdphoto7.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341" y="0"/>
            <a:ext cx="12307906" cy="4007224"/>
          </a:xfrm>
          <a:prstGeom prst="rect">
            <a:avLst/>
          </a:prstGeom>
          <a:ln>
            <a:solidFill>
              <a:schemeClr val="accent1">
                <a:lumMod val="50000"/>
              </a:schemeClr>
            </a:solidFill>
          </a:ln>
        </p:spPr>
      </p:pic>
      <p:sp>
        <p:nvSpPr>
          <p:cNvPr id="7" name="Title 1"/>
          <p:cNvSpPr txBox="1">
            <a:spLocks/>
          </p:cNvSpPr>
          <p:nvPr/>
        </p:nvSpPr>
        <p:spPr>
          <a:xfrm>
            <a:off x="-86873" y="3298479"/>
            <a:ext cx="4080649" cy="90598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6000" dirty="0">
                <a:solidFill>
                  <a:schemeClr val="bg1"/>
                </a:solidFill>
                <a:latin typeface="Myriad Pro Light" panose="020B0403030403020204" pitchFamily="34" charset="0"/>
              </a:rPr>
              <a:t>M</a:t>
            </a:r>
            <a:r>
              <a:rPr lang="id-ID" sz="6000" dirty="0">
                <a:solidFill>
                  <a:schemeClr val="bg1"/>
                </a:solidFill>
                <a:latin typeface="Myriad Pro Light" panose="020B0403030403020204" pitchFamily="34" charset="0"/>
              </a:rPr>
              <a:t>emahami</a:t>
            </a:r>
            <a:endParaRPr lang="en-US" sz="6000" dirty="0">
              <a:solidFill>
                <a:schemeClr val="bg1"/>
              </a:solidFill>
              <a:latin typeface="Myriad Pro Light" panose="020B0403030403020204" pitchFamily="34" charset="0"/>
            </a:endParaRPr>
          </a:p>
        </p:txBody>
      </p:sp>
      <p:sp>
        <p:nvSpPr>
          <p:cNvPr id="8" name="Title 1"/>
          <p:cNvSpPr txBox="1">
            <a:spLocks/>
          </p:cNvSpPr>
          <p:nvPr/>
        </p:nvSpPr>
        <p:spPr>
          <a:xfrm>
            <a:off x="695466" y="3998061"/>
            <a:ext cx="3338285" cy="61883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id-ID" sz="4800" dirty="0">
                <a:solidFill>
                  <a:schemeClr val="accent1">
                    <a:lumMod val="50000"/>
                  </a:schemeClr>
                </a:solidFill>
                <a:latin typeface="Myriad Pro Light" panose="020B0403030403020204" pitchFamily="34" charset="0"/>
              </a:rPr>
              <a:t>Pengguna</a:t>
            </a:r>
            <a:endParaRPr lang="en-US" sz="4800" dirty="0">
              <a:solidFill>
                <a:schemeClr val="accent1">
                  <a:lumMod val="50000"/>
                </a:schemeClr>
              </a:solidFill>
              <a:latin typeface="Myriad Pro Light" panose="020B0403030403020204" pitchFamily="34" charset="0"/>
            </a:endParaRPr>
          </a:p>
        </p:txBody>
      </p:sp>
      <p:sp>
        <p:nvSpPr>
          <p:cNvPr id="9" name="Rectangle 8"/>
          <p:cNvSpPr/>
          <p:nvPr/>
        </p:nvSpPr>
        <p:spPr>
          <a:xfrm>
            <a:off x="2377974" y="4433059"/>
            <a:ext cx="1452642" cy="769441"/>
          </a:xfrm>
          <a:prstGeom prst="rect">
            <a:avLst/>
          </a:prstGeom>
        </p:spPr>
        <p:txBody>
          <a:bodyPr wrap="none">
            <a:spAutoFit/>
          </a:bodyPr>
          <a:lstStyle/>
          <a:p>
            <a:r>
              <a:rPr lang="en-US" sz="4400" dirty="0">
                <a:latin typeface="Myriad Pro Light" panose="020B0403030403020204" pitchFamily="34" charset="0"/>
              </a:rPr>
              <a:t> </a:t>
            </a:r>
            <a:r>
              <a:rPr lang="id-ID" sz="4400" dirty="0">
                <a:latin typeface="Myriad Pro Light" panose="020B0403030403020204" pitchFamily="34" charset="0"/>
              </a:rPr>
              <a:t>Klien</a:t>
            </a:r>
            <a:endParaRPr lang="en-US" sz="4400" dirty="0">
              <a:latin typeface="Myriad Pro Light" panose="020B0403030403020204" pitchFamily="34" charset="0"/>
            </a:endParaRPr>
          </a:p>
        </p:txBody>
      </p:sp>
      <p:sp>
        <p:nvSpPr>
          <p:cNvPr id="10" name="Rectangle 9"/>
          <p:cNvSpPr/>
          <p:nvPr/>
        </p:nvSpPr>
        <p:spPr>
          <a:xfrm>
            <a:off x="2003506" y="4377978"/>
            <a:ext cx="1091966" cy="830997"/>
          </a:xfrm>
          <a:prstGeom prst="rect">
            <a:avLst/>
          </a:prstGeom>
        </p:spPr>
        <p:txBody>
          <a:bodyPr wrap="none">
            <a:spAutoFit/>
          </a:bodyPr>
          <a:lstStyle/>
          <a:p>
            <a:r>
              <a:rPr lang="en-US" sz="4800" dirty="0">
                <a:latin typeface="Myriad Pro Light" panose="020B0403030403020204" pitchFamily="34" charset="0"/>
              </a:rPr>
              <a:t>&amp;  </a:t>
            </a:r>
            <a:r>
              <a:rPr lang="en-US" sz="4000" dirty="0">
                <a:latin typeface="Myriad Pro Light" panose="020B0403030403020204" pitchFamily="34" charset="0"/>
              </a:rPr>
              <a:t> </a:t>
            </a:r>
            <a:endParaRPr lang="en-US" sz="4000" dirty="0"/>
          </a:p>
        </p:txBody>
      </p:sp>
      <p:grpSp>
        <p:nvGrpSpPr>
          <p:cNvPr id="4" name="Group 3">
            <a:extLst>
              <a:ext uri="{FF2B5EF4-FFF2-40B4-BE49-F238E27FC236}">
                <a16:creationId xmlns:a16="http://schemas.microsoft.com/office/drawing/2014/main" id="{07C3A804-7CDC-43A4-BE1E-7B715B15ADEF}"/>
              </a:ext>
            </a:extLst>
          </p:cNvPr>
          <p:cNvGrpSpPr/>
          <p:nvPr/>
        </p:nvGrpSpPr>
        <p:grpSpPr>
          <a:xfrm>
            <a:off x="5478414" y="5444546"/>
            <a:ext cx="6534251" cy="1413454"/>
            <a:chOff x="5544677" y="5444546"/>
            <a:chExt cx="6534251" cy="1413454"/>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94383" y="5444546"/>
              <a:ext cx="1184545" cy="1413454"/>
            </a:xfrm>
            <a:prstGeom prst="rect">
              <a:avLst/>
            </a:prstGeom>
          </p:spPr>
        </p:pic>
        <p:sp>
          <p:nvSpPr>
            <p:cNvPr id="11" name="Rectangle 6">
              <a:extLst>
                <a:ext uri="{FF2B5EF4-FFF2-40B4-BE49-F238E27FC236}">
                  <a16:creationId xmlns:a16="http://schemas.microsoft.com/office/drawing/2014/main" id="{5889DF74-806E-4DFB-99A3-5B01C752738A}"/>
                </a:ext>
              </a:extLst>
            </p:cNvPr>
            <p:cNvSpPr txBox="1">
              <a:spLocks noChangeArrowheads="1"/>
            </p:cNvSpPr>
            <p:nvPr/>
          </p:nvSpPr>
          <p:spPr>
            <a:xfrm>
              <a:off x="5544677" y="5569226"/>
              <a:ext cx="5349706" cy="1288774"/>
            </a:xfrm>
            <a:prstGeom prst="rect">
              <a:avLst/>
            </a:prstGeom>
          </p:spPr>
          <p:txBody>
            <a:bodyPr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buFont typeface="Wingdings 3" charset="2"/>
                <a:buNone/>
                <a:defRPr/>
              </a:pPr>
              <a:r>
                <a:rPr lang="en-US" sz="1400" b="1" dirty="0">
                  <a:latin typeface="Cambria" panose="02040503050406030204" pitchFamily="18" charset="0"/>
                  <a:ea typeface="Cambria" panose="02040503050406030204" pitchFamily="18" charset="0"/>
                  <a:cs typeface="Calibri" panose="020F0502020204030204" pitchFamily="34" charset="0"/>
                </a:rPr>
                <a:t>D1H1C3 </a:t>
              </a:r>
              <a:r>
                <a:rPr lang="en-US" sz="1400" b="1" dirty="0" err="1">
                  <a:latin typeface="Cambria" panose="02040503050406030204" pitchFamily="18" charset="0"/>
                  <a:ea typeface="Cambria" panose="02040503050406030204" pitchFamily="18" charset="0"/>
                  <a:cs typeface="Calibri" panose="020F0502020204030204" pitchFamily="34" charset="0"/>
                </a:rPr>
                <a:t>Perancangan</a:t>
              </a:r>
              <a:r>
                <a:rPr lang="en-US" sz="1400" b="1" dirty="0">
                  <a:latin typeface="Cambria" panose="02040503050406030204" pitchFamily="18" charset="0"/>
                  <a:ea typeface="Cambria" panose="02040503050406030204" pitchFamily="18" charset="0"/>
                  <a:cs typeface="Calibri" panose="020F0502020204030204" pitchFamily="34" charset="0"/>
                </a:rPr>
                <a:t> </a:t>
              </a:r>
              <a:r>
                <a:rPr lang="en-US" sz="1400" b="1" dirty="0" err="1">
                  <a:latin typeface="Cambria" panose="02040503050406030204" pitchFamily="18" charset="0"/>
                  <a:ea typeface="Cambria" panose="02040503050406030204" pitchFamily="18" charset="0"/>
                  <a:cs typeface="Calibri" panose="020F0502020204030204" pitchFamily="34" charset="0"/>
                </a:rPr>
                <a:t>antarmuka</a:t>
              </a:r>
              <a:r>
                <a:rPr lang="en-US" sz="1400" b="1" dirty="0">
                  <a:latin typeface="Cambria" panose="02040503050406030204" pitchFamily="18" charset="0"/>
                  <a:ea typeface="Cambria" panose="02040503050406030204" pitchFamily="18" charset="0"/>
                  <a:cs typeface="Calibri" panose="020F0502020204030204" pitchFamily="34" charset="0"/>
                </a:rPr>
                <a:t> </a:t>
              </a:r>
              <a:r>
                <a:rPr lang="en-US" sz="1400" b="1" dirty="0" err="1">
                  <a:latin typeface="Cambria" panose="02040503050406030204" pitchFamily="18" charset="0"/>
                  <a:ea typeface="Cambria" panose="02040503050406030204" pitchFamily="18" charset="0"/>
                  <a:cs typeface="Calibri" panose="020F0502020204030204" pitchFamily="34" charset="0"/>
                </a:rPr>
                <a:t>aplikasi</a:t>
              </a:r>
              <a:endParaRPr lang="en-US" sz="1400" b="1" dirty="0">
                <a:latin typeface="Cambria" panose="02040503050406030204" pitchFamily="18" charset="0"/>
                <a:ea typeface="Cambria" panose="02040503050406030204" pitchFamily="18" charset="0"/>
                <a:cs typeface="Calibri" panose="020F0502020204030204" pitchFamily="34" charset="0"/>
              </a:endParaRPr>
            </a:p>
            <a:p>
              <a:pPr algn="r">
                <a:buFont typeface="Wingdings 3" charset="2"/>
                <a:buNone/>
                <a:defRPr/>
              </a:pPr>
              <a:r>
                <a:rPr lang="en-US" sz="1400" b="1" dirty="0">
                  <a:latin typeface="Cambria" panose="02040503050406030204" pitchFamily="18" charset="0"/>
                  <a:ea typeface="Cambria" panose="02040503050406030204" pitchFamily="18" charset="0"/>
                  <a:cs typeface="Calibri" panose="020F0502020204030204" pitchFamily="34" charset="0"/>
                </a:rPr>
                <a:t>D3 Teknik </a:t>
              </a:r>
              <a:r>
                <a:rPr lang="en-US" sz="1400" b="1" dirty="0" err="1">
                  <a:latin typeface="Cambria" panose="02040503050406030204" pitchFamily="18" charset="0"/>
                  <a:ea typeface="Cambria" panose="02040503050406030204" pitchFamily="18" charset="0"/>
                  <a:cs typeface="Calibri" panose="020F0502020204030204" pitchFamily="34" charset="0"/>
                </a:rPr>
                <a:t>informatika</a:t>
              </a:r>
              <a:endParaRPr lang="en-US" sz="1400" b="1" dirty="0">
                <a:latin typeface="Cambria" panose="02040503050406030204" pitchFamily="18" charset="0"/>
                <a:ea typeface="Cambria" panose="02040503050406030204" pitchFamily="18" charset="0"/>
                <a:cs typeface="Calibri" panose="020F0502020204030204" pitchFamily="34" charset="0"/>
              </a:endParaRPr>
            </a:p>
            <a:p>
              <a:pPr algn="r">
                <a:buFont typeface="Wingdings 3" charset="2"/>
                <a:buNone/>
                <a:defRPr/>
              </a:pPr>
              <a:r>
                <a:rPr lang="en-US" sz="1400" b="1" dirty="0" err="1">
                  <a:latin typeface="Cambria" panose="02040503050406030204" pitchFamily="18" charset="0"/>
                  <a:ea typeface="Cambria" panose="02040503050406030204" pitchFamily="18" charset="0"/>
                  <a:cs typeface="Calibri" panose="020F0502020204030204" pitchFamily="34" charset="0"/>
                </a:rPr>
                <a:t>Fakultas</a:t>
              </a:r>
              <a:r>
                <a:rPr lang="en-US" sz="1400" b="1" dirty="0">
                  <a:latin typeface="Cambria" panose="02040503050406030204" pitchFamily="18" charset="0"/>
                  <a:ea typeface="Cambria" panose="02040503050406030204" pitchFamily="18" charset="0"/>
                  <a:cs typeface="Calibri" panose="020F0502020204030204" pitchFamily="34" charset="0"/>
                </a:rPr>
                <a:t> </a:t>
              </a:r>
              <a:r>
                <a:rPr lang="en-US" sz="1400" b="1" dirty="0" err="1">
                  <a:latin typeface="Cambria" panose="02040503050406030204" pitchFamily="18" charset="0"/>
                  <a:ea typeface="Cambria" panose="02040503050406030204" pitchFamily="18" charset="0"/>
                  <a:cs typeface="Calibri" panose="020F0502020204030204" pitchFamily="34" charset="0"/>
                </a:rPr>
                <a:t>ilmu</a:t>
              </a:r>
              <a:r>
                <a:rPr lang="en-US" sz="1400" b="1" dirty="0">
                  <a:latin typeface="Cambria" panose="02040503050406030204" pitchFamily="18" charset="0"/>
                  <a:ea typeface="Cambria" panose="02040503050406030204" pitchFamily="18" charset="0"/>
                  <a:cs typeface="Calibri" panose="020F0502020204030204" pitchFamily="34" charset="0"/>
                </a:rPr>
                <a:t> </a:t>
              </a:r>
              <a:r>
                <a:rPr lang="en-US" sz="1400" b="1" dirty="0" err="1">
                  <a:latin typeface="Cambria" panose="02040503050406030204" pitchFamily="18" charset="0"/>
                  <a:ea typeface="Cambria" panose="02040503050406030204" pitchFamily="18" charset="0"/>
                  <a:cs typeface="Calibri" panose="020F0502020204030204" pitchFamily="34" charset="0"/>
                </a:rPr>
                <a:t>terapan</a:t>
              </a:r>
              <a:endParaRPr lang="en-US" sz="1400" b="1" dirty="0">
                <a:latin typeface="Cambria" panose="02040503050406030204" pitchFamily="18" charset="0"/>
                <a:ea typeface="Cambria" panose="02040503050406030204" pitchFamily="18" charset="0"/>
                <a:cs typeface="Calibri" panose="020F0502020204030204" pitchFamily="34" charset="0"/>
              </a:endParaRPr>
            </a:p>
            <a:p>
              <a:pPr algn="r">
                <a:buFont typeface="Wingdings 3" charset="2"/>
                <a:buNone/>
                <a:defRPr/>
              </a:pPr>
              <a:r>
                <a:rPr lang="en-US" sz="1400" b="1" dirty="0">
                  <a:latin typeface="Cambria" panose="02040503050406030204" pitchFamily="18" charset="0"/>
                  <a:ea typeface="Cambria" panose="02040503050406030204" pitchFamily="18" charset="0"/>
                  <a:cs typeface="Calibri" panose="020F0502020204030204" pitchFamily="34" charset="0"/>
                </a:rPr>
                <a:t>Telkom university</a:t>
              </a:r>
            </a:p>
            <a:p>
              <a:pPr algn="r">
                <a:buFont typeface="Wingdings 3" charset="2"/>
                <a:buNone/>
                <a:defRPr/>
              </a:pPr>
              <a:endParaRPr lang="en-US" dirty="0"/>
            </a:p>
          </p:txBody>
        </p:sp>
      </p:grpSp>
    </p:spTree>
    <p:extLst>
      <p:ext uri="{BB962C8B-B14F-4D97-AF65-F5344CB8AC3E}">
        <p14:creationId xmlns:p14="http://schemas.microsoft.com/office/powerpoint/2010/main" val="139505148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22963" b="73519" l="0" r="99711"/>
                    </a14:imgEffect>
                  </a14:imgLayer>
                </a14:imgProps>
              </a:ext>
              <a:ext uri="{28A0092B-C50C-407E-A947-70E740481C1C}">
                <a14:useLocalDpi xmlns:a14="http://schemas.microsoft.com/office/drawing/2010/main" val="0"/>
              </a:ext>
            </a:extLst>
          </a:blip>
          <a:srcRect t="23167" b="26906"/>
          <a:stretch/>
        </p:blipFill>
        <p:spPr>
          <a:xfrm>
            <a:off x="2654547" y="-658058"/>
            <a:ext cx="6839075" cy="2285788"/>
          </a:xfrm>
          <a:prstGeom prst="rect">
            <a:avLst/>
          </a:prstGeom>
        </p:spPr>
      </p:pic>
      <p:grpSp>
        <p:nvGrpSpPr>
          <p:cNvPr id="4" name="Group 3"/>
          <p:cNvGrpSpPr/>
          <p:nvPr/>
        </p:nvGrpSpPr>
        <p:grpSpPr>
          <a:xfrm>
            <a:off x="2075372" y="1667437"/>
            <a:ext cx="8359550" cy="1439310"/>
            <a:chOff x="3043556" y="2070847"/>
            <a:chExt cx="8359550" cy="1439310"/>
          </a:xfrm>
        </p:grpSpPr>
        <p:grpSp>
          <p:nvGrpSpPr>
            <p:cNvPr id="16" name="Group 15"/>
            <p:cNvGrpSpPr/>
            <p:nvPr/>
          </p:nvGrpSpPr>
          <p:grpSpPr>
            <a:xfrm>
              <a:off x="3043556" y="2125162"/>
              <a:ext cx="8359550" cy="1384995"/>
              <a:chOff x="3171624" y="4021162"/>
              <a:chExt cx="8359550" cy="1384995"/>
            </a:xfrm>
          </p:grpSpPr>
          <p:sp>
            <p:nvSpPr>
              <p:cNvPr id="17" name="Rectangle 16"/>
              <p:cNvSpPr/>
              <p:nvPr/>
            </p:nvSpPr>
            <p:spPr>
              <a:xfrm>
                <a:off x="3171624" y="4137206"/>
                <a:ext cx="1091967" cy="1107996"/>
              </a:xfrm>
              <a:prstGeom prst="rect">
                <a:avLst/>
              </a:prstGeom>
              <a:noFill/>
            </p:spPr>
            <p:txBody>
              <a:bodyPr wrap="none" lIns="91440" tIns="45720" rIns="91440" bIns="45720">
                <a:spAutoFit/>
              </a:bodyPr>
              <a:lstStyle/>
              <a:p>
                <a:r>
                  <a:rPr lang="en-US" sz="6600" b="0" cap="none" spc="0" dirty="0">
                    <a:ln w="0"/>
                    <a:solidFill>
                      <a:schemeClr val="accent1">
                        <a:lumMod val="50000"/>
                      </a:schemeClr>
                    </a:solidFill>
                    <a:effectLst>
                      <a:outerShdw blurRad="38100" dist="19050" dir="2700000" algn="tl" rotWithShape="0">
                        <a:schemeClr val="dk1">
                          <a:alpha val="40000"/>
                        </a:schemeClr>
                      </a:outerShdw>
                    </a:effectLst>
                    <a:latin typeface="Myriad Pro Light" panose="020B0403030403020204" pitchFamily="34" charset="0"/>
                  </a:rPr>
                  <a:t>01</a:t>
                </a:r>
              </a:p>
            </p:txBody>
          </p:sp>
          <p:sp>
            <p:nvSpPr>
              <p:cNvPr id="19" name="Rectangle 18"/>
              <p:cNvSpPr/>
              <p:nvPr/>
            </p:nvSpPr>
            <p:spPr>
              <a:xfrm>
                <a:off x="4187292" y="4021162"/>
                <a:ext cx="7343882" cy="1384995"/>
              </a:xfrm>
              <a:prstGeom prst="rect">
                <a:avLst/>
              </a:prstGeom>
              <a:noFill/>
            </p:spPr>
            <p:txBody>
              <a:bodyPr wrap="square" lIns="91440" tIns="45720" rIns="91440" bIns="45720">
                <a:spAutoFit/>
              </a:bodyPr>
              <a:lstStyle/>
              <a:p>
                <a:r>
                  <a:rPr lang="id-ID" sz="2800" b="0" cap="none" spc="0" dirty="0">
                    <a:ln w="0"/>
                    <a:solidFill>
                      <a:schemeClr val="accent1">
                        <a:lumMod val="50000"/>
                      </a:schemeClr>
                    </a:solidFill>
                    <a:effectLst>
                      <a:outerShdw blurRad="38100" dist="19050" dir="2700000" algn="tl" rotWithShape="0">
                        <a:schemeClr val="dk1">
                          <a:alpha val="40000"/>
                        </a:schemeClr>
                      </a:outerShdw>
                    </a:effectLst>
                    <a:latin typeface="Myriad Pro Light SemiCond" panose="020B0403030403020204" pitchFamily="34" charset="0"/>
                  </a:rPr>
                  <a:t>Mahasiswa dapat </a:t>
                </a:r>
                <a:r>
                  <a:rPr lang="en-US" sz="2800" b="0" cap="none" spc="0" dirty="0" err="1">
                    <a:ln w="0"/>
                    <a:solidFill>
                      <a:schemeClr val="accent1">
                        <a:lumMod val="50000"/>
                      </a:schemeClr>
                    </a:solidFill>
                    <a:effectLst>
                      <a:outerShdw blurRad="38100" dist="19050" dir="2700000" algn="tl" rotWithShape="0">
                        <a:schemeClr val="dk1">
                          <a:alpha val="40000"/>
                        </a:schemeClr>
                      </a:outerShdw>
                    </a:effectLst>
                    <a:latin typeface="Myriad Pro Light SemiCond" panose="020B0403030403020204" pitchFamily="34" charset="0"/>
                  </a:rPr>
                  <a:t>Memahami</a:t>
                </a:r>
                <a:r>
                  <a:rPr lang="en-US" sz="2800" b="0" cap="none" spc="0" dirty="0">
                    <a:ln w="0"/>
                    <a:solidFill>
                      <a:schemeClr val="accent1">
                        <a:lumMod val="50000"/>
                      </a:schemeClr>
                    </a:solidFill>
                    <a:effectLst>
                      <a:outerShdw blurRad="38100" dist="19050" dir="2700000" algn="tl" rotWithShape="0">
                        <a:schemeClr val="dk1">
                          <a:alpha val="40000"/>
                        </a:schemeClr>
                      </a:outerShdw>
                    </a:effectLst>
                    <a:latin typeface="Myriad Pro Light SemiCond" panose="020B0403030403020204" pitchFamily="34" charset="0"/>
                  </a:rPr>
                  <a:t> </a:t>
                </a:r>
                <a:r>
                  <a:rPr lang="id-ID" sz="2800" b="0" cap="none" spc="0" dirty="0">
                    <a:ln w="0"/>
                    <a:solidFill>
                      <a:schemeClr val="accent1">
                        <a:lumMod val="50000"/>
                      </a:schemeClr>
                    </a:solidFill>
                    <a:effectLst>
                      <a:outerShdw blurRad="38100" dist="19050" dir="2700000" algn="tl" rotWithShape="0">
                        <a:schemeClr val="dk1">
                          <a:alpha val="40000"/>
                        </a:schemeClr>
                      </a:outerShdw>
                    </a:effectLst>
                    <a:latin typeface="Myriad Pro Light SemiCond" panose="020B0403030403020204" pitchFamily="34" charset="0"/>
                  </a:rPr>
                  <a:t>dan Mengerti </a:t>
                </a:r>
                <a:r>
                  <a:rPr lang="id-ID" sz="2800" dirty="0">
                    <a:ln w="0"/>
                    <a:solidFill>
                      <a:schemeClr val="accent1">
                        <a:lumMod val="50000"/>
                      </a:schemeClr>
                    </a:solidFill>
                    <a:effectLst>
                      <a:outerShdw blurRad="38100" dist="19050" dir="2700000" algn="tl" rotWithShape="0">
                        <a:schemeClr val="dk1">
                          <a:alpha val="40000"/>
                        </a:schemeClr>
                      </a:outerShdw>
                    </a:effectLst>
                    <a:latin typeface="Myriad Pro Light SemiCond" panose="020B0403030403020204" pitchFamily="34" charset="0"/>
                  </a:rPr>
                  <a:t>B</a:t>
                </a:r>
                <a:r>
                  <a:rPr lang="en-US" sz="2800" b="0" cap="none" spc="0" dirty="0" err="1">
                    <a:ln w="0"/>
                    <a:solidFill>
                      <a:schemeClr val="accent1">
                        <a:lumMod val="50000"/>
                      </a:schemeClr>
                    </a:solidFill>
                    <a:effectLst>
                      <a:outerShdw blurRad="38100" dist="19050" dir="2700000" algn="tl" rotWithShape="0">
                        <a:schemeClr val="dk1">
                          <a:alpha val="40000"/>
                        </a:schemeClr>
                      </a:outerShdw>
                    </a:effectLst>
                    <a:latin typeface="Myriad Pro Light SemiCond" panose="020B0403030403020204" pitchFamily="34" charset="0"/>
                  </a:rPr>
                  <a:t>agaimana</a:t>
                </a:r>
                <a:r>
                  <a:rPr lang="en-US" sz="2800" b="0" cap="none" spc="0" dirty="0">
                    <a:ln w="0"/>
                    <a:solidFill>
                      <a:schemeClr val="accent1">
                        <a:lumMod val="50000"/>
                      </a:schemeClr>
                    </a:solidFill>
                    <a:effectLst>
                      <a:outerShdw blurRad="38100" dist="19050" dir="2700000" algn="tl" rotWithShape="0">
                        <a:schemeClr val="dk1">
                          <a:alpha val="40000"/>
                        </a:schemeClr>
                      </a:outerShdw>
                    </a:effectLst>
                    <a:latin typeface="Myriad Pro Light SemiCond" panose="020B0403030403020204" pitchFamily="34" charset="0"/>
                  </a:rPr>
                  <a:t> </a:t>
                </a:r>
                <a:r>
                  <a:rPr lang="id-ID" sz="2800" b="0" cap="none" spc="0" dirty="0">
                    <a:ln w="0"/>
                    <a:solidFill>
                      <a:schemeClr val="accent1">
                        <a:lumMod val="50000"/>
                      </a:schemeClr>
                    </a:solidFill>
                    <a:effectLst>
                      <a:outerShdw blurRad="38100" dist="19050" dir="2700000" algn="tl" rotWithShape="0">
                        <a:schemeClr val="dk1">
                          <a:alpha val="40000"/>
                        </a:schemeClr>
                      </a:outerShdw>
                    </a:effectLst>
                    <a:latin typeface="Myriad Pro Light SemiCond" panose="020B0403030403020204" pitchFamily="34" charset="0"/>
                  </a:rPr>
                  <a:t>O</a:t>
                </a:r>
                <a:r>
                  <a:rPr lang="en-US" sz="2800" b="0" cap="none" spc="0" dirty="0">
                    <a:ln w="0"/>
                    <a:solidFill>
                      <a:schemeClr val="accent1">
                        <a:lumMod val="50000"/>
                      </a:schemeClr>
                    </a:solidFill>
                    <a:effectLst>
                      <a:outerShdw blurRad="38100" dist="19050" dir="2700000" algn="tl" rotWithShape="0">
                        <a:schemeClr val="dk1">
                          <a:alpha val="40000"/>
                        </a:schemeClr>
                      </a:outerShdw>
                    </a:effectLst>
                    <a:latin typeface="Myriad Pro Light SemiCond" panose="020B0403030403020204" pitchFamily="34" charset="0"/>
                  </a:rPr>
                  <a:t>rang </a:t>
                </a:r>
                <a:r>
                  <a:rPr lang="id-ID" sz="2800" dirty="0" err="1">
                    <a:ln w="0"/>
                    <a:solidFill>
                      <a:schemeClr val="accent1">
                        <a:lumMod val="50000"/>
                      </a:schemeClr>
                    </a:solidFill>
                    <a:effectLst>
                      <a:outerShdw blurRad="38100" dist="19050" dir="2700000" algn="tl" rotWithShape="0">
                        <a:schemeClr val="dk1">
                          <a:alpha val="40000"/>
                        </a:schemeClr>
                      </a:outerShdw>
                    </a:effectLst>
                    <a:latin typeface="Myriad Pro Light SemiCond" panose="020B0403030403020204" pitchFamily="34" charset="0"/>
                  </a:rPr>
                  <a:t>B</a:t>
                </a:r>
                <a:r>
                  <a:rPr lang="en-US" sz="2800" b="0" cap="none" spc="0" dirty="0" err="1">
                    <a:ln w="0"/>
                    <a:solidFill>
                      <a:schemeClr val="accent1">
                        <a:lumMod val="50000"/>
                      </a:schemeClr>
                    </a:solidFill>
                    <a:effectLst>
                      <a:outerShdw blurRad="38100" dist="19050" dir="2700000" algn="tl" rotWithShape="0">
                        <a:schemeClr val="dk1">
                          <a:alpha val="40000"/>
                        </a:schemeClr>
                      </a:outerShdw>
                    </a:effectLst>
                    <a:latin typeface="Myriad Pro Light SemiCond" panose="020B0403030403020204" pitchFamily="34" charset="0"/>
                  </a:rPr>
                  <a:t>erinteraksi</a:t>
                </a:r>
                <a:r>
                  <a:rPr lang="en-US" sz="2800" b="0" cap="none" spc="0" dirty="0">
                    <a:ln w="0"/>
                    <a:solidFill>
                      <a:schemeClr val="accent1">
                        <a:lumMod val="50000"/>
                      </a:schemeClr>
                    </a:solidFill>
                    <a:effectLst>
                      <a:outerShdw blurRad="38100" dist="19050" dir="2700000" algn="tl" rotWithShape="0">
                        <a:schemeClr val="dk1">
                          <a:alpha val="40000"/>
                        </a:schemeClr>
                      </a:outerShdw>
                    </a:effectLst>
                    <a:latin typeface="Myriad Pro Light SemiCond" panose="020B0403030403020204" pitchFamily="34" charset="0"/>
                  </a:rPr>
                  <a:t> </a:t>
                </a:r>
                <a:r>
                  <a:rPr lang="en-US" sz="2800" b="0" cap="none" spc="0" dirty="0" err="1">
                    <a:ln w="0"/>
                    <a:solidFill>
                      <a:schemeClr val="accent1">
                        <a:lumMod val="50000"/>
                      </a:schemeClr>
                    </a:solidFill>
                    <a:effectLst>
                      <a:outerShdw blurRad="38100" dist="19050" dir="2700000" algn="tl" rotWithShape="0">
                        <a:schemeClr val="dk1">
                          <a:alpha val="40000"/>
                        </a:schemeClr>
                      </a:outerShdw>
                    </a:effectLst>
                    <a:latin typeface="Myriad Pro Light SemiCond" panose="020B0403030403020204" pitchFamily="34" charset="0"/>
                  </a:rPr>
                  <a:t>dengan</a:t>
                </a:r>
                <a:r>
                  <a:rPr lang="id-ID" sz="2800" dirty="0">
                    <a:ln w="0"/>
                    <a:solidFill>
                      <a:schemeClr val="accent1">
                        <a:lumMod val="50000"/>
                      </a:schemeClr>
                    </a:solidFill>
                    <a:effectLst>
                      <a:outerShdw blurRad="38100" dist="19050" dir="2700000" algn="tl" rotWithShape="0">
                        <a:schemeClr val="dk1">
                          <a:alpha val="40000"/>
                        </a:schemeClr>
                      </a:outerShdw>
                    </a:effectLst>
                    <a:latin typeface="Myriad Pro Light SemiCond" panose="020B0403030403020204" pitchFamily="34" charset="0"/>
                  </a:rPr>
                  <a:t> K</a:t>
                </a:r>
                <a:r>
                  <a:rPr lang="en-US" sz="2800" b="0" cap="none" spc="0" dirty="0" err="1">
                    <a:ln w="0"/>
                    <a:solidFill>
                      <a:schemeClr val="accent1">
                        <a:lumMod val="50000"/>
                      </a:schemeClr>
                    </a:solidFill>
                    <a:effectLst>
                      <a:outerShdw blurRad="38100" dist="19050" dir="2700000" algn="tl" rotWithShape="0">
                        <a:schemeClr val="dk1">
                          <a:alpha val="40000"/>
                        </a:schemeClr>
                      </a:outerShdw>
                    </a:effectLst>
                    <a:latin typeface="Myriad Pro Light SemiCond" panose="020B0403030403020204" pitchFamily="34" charset="0"/>
                  </a:rPr>
                  <a:t>omputer</a:t>
                </a:r>
                <a:endParaRPr lang="en-US" sz="2800" b="0" cap="none" spc="0" dirty="0">
                  <a:ln w="0"/>
                  <a:solidFill>
                    <a:schemeClr val="accent1">
                      <a:lumMod val="50000"/>
                    </a:schemeClr>
                  </a:solidFill>
                  <a:effectLst>
                    <a:outerShdw blurRad="38100" dist="19050" dir="2700000" algn="tl" rotWithShape="0">
                      <a:schemeClr val="dk1">
                        <a:alpha val="40000"/>
                      </a:schemeClr>
                    </a:outerShdw>
                  </a:effectLst>
                  <a:latin typeface="Myriad Pro Light SemiCond" panose="020B0403030403020204" pitchFamily="34" charset="0"/>
                </a:endParaRPr>
              </a:p>
            </p:txBody>
          </p:sp>
        </p:grpSp>
        <p:cxnSp>
          <p:nvCxnSpPr>
            <p:cNvPr id="3" name="Straight Connector 2"/>
            <p:cNvCxnSpPr/>
            <p:nvPr/>
          </p:nvCxnSpPr>
          <p:spPr>
            <a:xfrm>
              <a:off x="4043456" y="2070847"/>
              <a:ext cx="0" cy="1439310"/>
            </a:xfrm>
            <a:prstGeom prst="line">
              <a:avLst/>
            </a:prstGeom>
            <a:ln>
              <a:solidFill>
                <a:schemeClr val="accent1">
                  <a:lumMod val="50000"/>
                </a:schemeClr>
              </a:solidFill>
            </a:ln>
          </p:spPr>
          <p:style>
            <a:lnRef idx="1">
              <a:schemeClr val="dk1"/>
            </a:lnRef>
            <a:fillRef idx="0">
              <a:schemeClr val="dk1"/>
            </a:fillRef>
            <a:effectRef idx="0">
              <a:schemeClr val="dk1"/>
            </a:effectRef>
            <a:fontRef idx="minor">
              <a:schemeClr val="tx1"/>
            </a:fontRef>
          </p:style>
        </p:cxnSp>
      </p:grpSp>
      <p:grpSp>
        <p:nvGrpSpPr>
          <p:cNvPr id="5" name="Group 4"/>
          <p:cNvGrpSpPr/>
          <p:nvPr/>
        </p:nvGrpSpPr>
        <p:grpSpPr>
          <a:xfrm>
            <a:off x="2107212" y="3364690"/>
            <a:ext cx="6794745" cy="1452230"/>
            <a:chOff x="3088843" y="3741206"/>
            <a:chExt cx="6794745" cy="1452230"/>
          </a:xfrm>
        </p:grpSpPr>
        <p:grpSp>
          <p:nvGrpSpPr>
            <p:cNvPr id="11" name="Group 10"/>
            <p:cNvGrpSpPr/>
            <p:nvPr/>
          </p:nvGrpSpPr>
          <p:grpSpPr>
            <a:xfrm>
              <a:off x="3088843" y="3808441"/>
              <a:ext cx="6794745" cy="1384995"/>
              <a:chOff x="2960038" y="4021162"/>
              <a:chExt cx="8343275" cy="1384995"/>
            </a:xfrm>
          </p:grpSpPr>
          <p:sp>
            <p:nvSpPr>
              <p:cNvPr id="12" name="Rectangle 11"/>
              <p:cNvSpPr/>
              <p:nvPr/>
            </p:nvSpPr>
            <p:spPr>
              <a:xfrm>
                <a:off x="2960038" y="4123759"/>
                <a:ext cx="1091966" cy="1107996"/>
              </a:xfrm>
              <a:prstGeom prst="rect">
                <a:avLst/>
              </a:prstGeom>
              <a:noFill/>
            </p:spPr>
            <p:txBody>
              <a:bodyPr wrap="none" lIns="91440" tIns="45720" rIns="91440" bIns="45720">
                <a:spAutoFit/>
              </a:bodyPr>
              <a:lstStyle/>
              <a:p>
                <a:pPr algn="ctr"/>
                <a:r>
                  <a:rPr lang="en-US" sz="6600" b="0" cap="none" spc="0" dirty="0">
                    <a:ln w="0"/>
                    <a:solidFill>
                      <a:schemeClr val="accent1">
                        <a:lumMod val="50000"/>
                      </a:schemeClr>
                    </a:solidFill>
                    <a:effectLst>
                      <a:outerShdw blurRad="38100" dist="19050" dir="2700000" algn="tl" rotWithShape="0">
                        <a:schemeClr val="dk1">
                          <a:alpha val="40000"/>
                        </a:schemeClr>
                      </a:outerShdw>
                    </a:effectLst>
                    <a:latin typeface="Myriad Pro Light" panose="020B0403030403020204" pitchFamily="34" charset="0"/>
                  </a:rPr>
                  <a:t>0</a:t>
                </a:r>
                <a:r>
                  <a:rPr lang="id-ID" sz="6600" b="0" cap="none" spc="0" dirty="0">
                    <a:ln w="0"/>
                    <a:solidFill>
                      <a:schemeClr val="accent1">
                        <a:lumMod val="50000"/>
                      </a:schemeClr>
                    </a:solidFill>
                    <a:effectLst>
                      <a:outerShdw blurRad="38100" dist="19050" dir="2700000" algn="tl" rotWithShape="0">
                        <a:schemeClr val="dk1">
                          <a:alpha val="40000"/>
                        </a:schemeClr>
                      </a:outerShdw>
                    </a:effectLst>
                    <a:latin typeface="Myriad Pro Light" panose="020B0403030403020204" pitchFamily="34" charset="0"/>
                  </a:rPr>
                  <a:t>2</a:t>
                </a:r>
                <a:endParaRPr lang="en-US" sz="6600" b="0" cap="none" spc="0" dirty="0">
                  <a:ln w="0"/>
                  <a:solidFill>
                    <a:schemeClr val="accent1">
                      <a:lumMod val="50000"/>
                    </a:schemeClr>
                  </a:solidFill>
                  <a:effectLst>
                    <a:outerShdw blurRad="38100" dist="19050" dir="2700000" algn="tl" rotWithShape="0">
                      <a:schemeClr val="dk1">
                        <a:alpha val="40000"/>
                      </a:schemeClr>
                    </a:outerShdw>
                  </a:effectLst>
                  <a:latin typeface="Myriad Pro Light" panose="020B0403030403020204" pitchFamily="34" charset="0"/>
                </a:endParaRPr>
              </a:p>
            </p:txBody>
          </p:sp>
          <p:sp>
            <p:nvSpPr>
              <p:cNvPr id="14" name="Rectangle 13"/>
              <p:cNvSpPr/>
              <p:nvPr/>
            </p:nvSpPr>
            <p:spPr>
              <a:xfrm>
                <a:off x="4187292" y="4021162"/>
                <a:ext cx="7116021" cy="1384995"/>
              </a:xfrm>
              <a:prstGeom prst="rect">
                <a:avLst/>
              </a:prstGeom>
              <a:noFill/>
            </p:spPr>
            <p:txBody>
              <a:bodyPr wrap="square" lIns="91440" tIns="45720" rIns="91440" bIns="45720">
                <a:spAutoFit/>
              </a:bodyPr>
              <a:lstStyle/>
              <a:p>
                <a:r>
                  <a:rPr lang="id-ID" sz="2800" b="0" cap="none" spc="0" dirty="0">
                    <a:ln w="0"/>
                    <a:solidFill>
                      <a:schemeClr val="accent1">
                        <a:lumMod val="50000"/>
                      </a:schemeClr>
                    </a:solidFill>
                    <a:effectLst>
                      <a:outerShdw blurRad="38100" dist="19050" dir="2700000" algn="tl" rotWithShape="0">
                        <a:schemeClr val="dk1">
                          <a:alpha val="40000"/>
                        </a:schemeClr>
                      </a:outerShdw>
                    </a:effectLst>
                    <a:latin typeface="Myriad Pro Light SemiCond" panose="020B0403030403020204" pitchFamily="34" charset="0"/>
                  </a:rPr>
                  <a:t>Mahasiswa dapat </a:t>
                </a:r>
                <a:r>
                  <a:rPr lang="en-US" sz="2800" b="0" cap="none" spc="0" dirty="0" err="1">
                    <a:ln w="0"/>
                    <a:solidFill>
                      <a:schemeClr val="accent1">
                        <a:lumMod val="50000"/>
                      </a:schemeClr>
                    </a:solidFill>
                    <a:effectLst>
                      <a:outerShdw blurRad="38100" dist="19050" dir="2700000" algn="tl" rotWithShape="0">
                        <a:schemeClr val="dk1">
                          <a:alpha val="40000"/>
                        </a:schemeClr>
                      </a:outerShdw>
                    </a:effectLst>
                    <a:latin typeface="Myriad Pro Light SemiCond" panose="020B0403030403020204" pitchFamily="34" charset="0"/>
                  </a:rPr>
                  <a:t>Memahami</a:t>
                </a:r>
                <a:r>
                  <a:rPr lang="en-US" sz="2800" b="0" cap="none" spc="0" dirty="0">
                    <a:ln w="0"/>
                    <a:solidFill>
                      <a:schemeClr val="accent1">
                        <a:lumMod val="50000"/>
                      </a:schemeClr>
                    </a:solidFill>
                    <a:effectLst>
                      <a:outerShdw blurRad="38100" dist="19050" dir="2700000" algn="tl" rotWithShape="0">
                        <a:schemeClr val="dk1">
                          <a:alpha val="40000"/>
                        </a:schemeClr>
                      </a:outerShdw>
                    </a:effectLst>
                    <a:latin typeface="Myriad Pro Light SemiCond" panose="020B0403030403020204" pitchFamily="34" charset="0"/>
                  </a:rPr>
                  <a:t> </a:t>
                </a:r>
                <a:r>
                  <a:rPr lang="id-ID" sz="2800" b="0" cap="none" spc="0" dirty="0">
                    <a:ln w="0"/>
                    <a:solidFill>
                      <a:schemeClr val="accent1">
                        <a:lumMod val="50000"/>
                      </a:schemeClr>
                    </a:solidFill>
                    <a:effectLst>
                      <a:outerShdw blurRad="38100" dist="19050" dir="2700000" algn="tl" rotWithShape="0">
                        <a:schemeClr val="dk1">
                          <a:alpha val="40000"/>
                        </a:schemeClr>
                      </a:outerShdw>
                    </a:effectLst>
                    <a:latin typeface="Myriad Pro Light SemiCond" panose="020B0403030403020204" pitchFamily="34" charset="0"/>
                  </a:rPr>
                  <a:t>dan Mengerti </a:t>
                </a:r>
                <a:r>
                  <a:rPr lang="id-ID" sz="2800" dirty="0">
                    <a:ln w="0"/>
                    <a:solidFill>
                      <a:schemeClr val="accent1">
                        <a:lumMod val="50000"/>
                      </a:schemeClr>
                    </a:solidFill>
                    <a:effectLst>
                      <a:outerShdw blurRad="38100" dist="19050" dir="2700000" algn="tl" rotWithShape="0">
                        <a:schemeClr val="dk1">
                          <a:alpha val="40000"/>
                        </a:schemeClr>
                      </a:outerShdw>
                    </a:effectLst>
                    <a:latin typeface="Myriad Pro Light SemiCond" panose="020B0403030403020204" pitchFamily="34" charset="0"/>
                  </a:rPr>
                  <a:t>Karakter Manusia dalam Desain</a:t>
                </a:r>
                <a:endParaRPr lang="en-US" sz="2800" b="0" cap="none" spc="0" dirty="0">
                  <a:ln w="0"/>
                  <a:solidFill>
                    <a:schemeClr val="accent1">
                      <a:lumMod val="50000"/>
                    </a:schemeClr>
                  </a:solidFill>
                  <a:effectLst>
                    <a:outerShdw blurRad="38100" dist="19050" dir="2700000" algn="tl" rotWithShape="0">
                      <a:schemeClr val="dk1">
                        <a:alpha val="40000"/>
                      </a:schemeClr>
                    </a:outerShdw>
                  </a:effectLst>
                  <a:latin typeface="Myriad Pro Light SemiCond" panose="020B0403030403020204" pitchFamily="34" charset="0"/>
                </a:endParaRPr>
              </a:p>
            </p:txBody>
          </p:sp>
        </p:grpSp>
        <p:cxnSp>
          <p:nvCxnSpPr>
            <p:cNvPr id="24" name="Straight Connector 23"/>
            <p:cNvCxnSpPr/>
            <p:nvPr/>
          </p:nvCxnSpPr>
          <p:spPr>
            <a:xfrm>
              <a:off x="4043456" y="3741206"/>
              <a:ext cx="0" cy="1452230"/>
            </a:xfrm>
            <a:prstGeom prst="line">
              <a:avLst/>
            </a:prstGeom>
            <a:ln>
              <a:solidFill>
                <a:schemeClr val="accent1">
                  <a:lumMod val="50000"/>
                </a:schemeClr>
              </a:solidFill>
            </a:ln>
          </p:spPr>
          <p:style>
            <a:lnRef idx="1">
              <a:schemeClr val="dk1"/>
            </a:lnRef>
            <a:fillRef idx="0">
              <a:schemeClr val="dk1"/>
            </a:fillRef>
            <a:effectRef idx="0">
              <a:schemeClr val="dk1"/>
            </a:effectRef>
            <a:fontRef idx="minor">
              <a:schemeClr val="tx1"/>
            </a:fontRef>
          </p:style>
        </p:cxnSp>
      </p:grpSp>
      <p:grpSp>
        <p:nvGrpSpPr>
          <p:cNvPr id="6" name="Group 5"/>
          <p:cNvGrpSpPr/>
          <p:nvPr/>
        </p:nvGrpSpPr>
        <p:grpSpPr>
          <a:xfrm>
            <a:off x="2009871" y="5104488"/>
            <a:ext cx="6650038" cy="1632489"/>
            <a:chOff x="3018396" y="5333087"/>
            <a:chExt cx="6650038" cy="1632489"/>
          </a:xfrm>
        </p:grpSpPr>
        <p:grpSp>
          <p:nvGrpSpPr>
            <p:cNvPr id="20" name="Group 19"/>
            <p:cNvGrpSpPr/>
            <p:nvPr/>
          </p:nvGrpSpPr>
          <p:grpSpPr>
            <a:xfrm>
              <a:off x="3018396" y="5426858"/>
              <a:ext cx="6650038" cy="1384995"/>
              <a:chOff x="3090942" y="4021162"/>
              <a:chExt cx="6650038" cy="1384995"/>
            </a:xfrm>
          </p:grpSpPr>
          <p:sp>
            <p:nvSpPr>
              <p:cNvPr id="21" name="Rectangle 20"/>
              <p:cNvSpPr/>
              <p:nvPr/>
            </p:nvSpPr>
            <p:spPr>
              <a:xfrm>
                <a:off x="3090942" y="4231335"/>
                <a:ext cx="1091966" cy="1107996"/>
              </a:xfrm>
              <a:prstGeom prst="rect">
                <a:avLst/>
              </a:prstGeom>
              <a:noFill/>
            </p:spPr>
            <p:txBody>
              <a:bodyPr wrap="none" lIns="91440" tIns="45720" rIns="91440" bIns="45720">
                <a:spAutoFit/>
              </a:bodyPr>
              <a:lstStyle/>
              <a:p>
                <a:pPr algn="ctr"/>
                <a:r>
                  <a:rPr lang="en-US" sz="6600" b="0" cap="none" spc="0" dirty="0">
                    <a:ln w="0"/>
                    <a:solidFill>
                      <a:schemeClr val="accent1">
                        <a:lumMod val="50000"/>
                      </a:schemeClr>
                    </a:solidFill>
                    <a:effectLst>
                      <a:outerShdw blurRad="38100" dist="19050" dir="2700000" algn="tl" rotWithShape="0">
                        <a:schemeClr val="dk1">
                          <a:alpha val="40000"/>
                        </a:schemeClr>
                      </a:outerShdw>
                    </a:effectLst>
                    <a:latin typeface="Myriad Pro Light" panose="020B0403030403020204" pitchFamily="34" charset="0"/>
                  </a:rPr>
                  <a:t>0</a:t>
                </a:r>
                <a:r>
                  <a:rPr lang="id-ID" sz="6600" b="0" cap="none" spc="0" dirty="0">
                    <a:ln w="0"/>
                    <a:solidFill>
                      <a:schemeClr val="accent1">
                        <a:lumMod val="50000"/>
                      </a:schemeClr>
                    </a:solidFill>
                    <a:effectLst>
                      <a:outerShdw blurRad="38100" dist="19050" dir="2700000" algn="tl" rotWithShape="0">
                        <a:schemeClr val="dk1">
                          <a:alpha val="40000"/>
                        </a:schemeClr>
                      </a:outerShdw>
                    </a:effectLst>
                    <a:latin typeface="Myriad Pro Light" panose="020B0403030403020204" pitchFamily="34" charset="0"/>
                  </a:rPr>
                  <a:t>3</a:t>
                </a:r>
                <a:endParaRPr lang="en-US" sz="6600" b="0" cap="none" spc="0" dirty="0">
                  <a:ln w="0"/>
                  <a:solidFill>
                    <a:schemeClr val="accent1">
                      <a:lumMod val="50000"/>
                    </a:schemeClr>
                  </a:solidFill>
                  <a:effectLst>
                    <a:outerShdw blurRad="38100" dist="19050" dir="2700000" algn="tl" rotWithShape="0">
                      <a:schemeClr val="dk1">
                        <a:alpha val="40000"/>
                      </a:schemeClr>
                    </a:outerShdw>
                  </a:effectLst>
                  <a:latin typeface="Myriad Pro Light" panose="020B0403030403020204" pitchFamily="34" charset="0"/>
                </a:endParaRPr>
              </a:p>
            </p:txBody>
          </p:sp>
          <p:sp>
            <p:nvSpPr>
              <p:cNvPr id="23" name="Rectangle 22"/>
              <p:cNvSpPr/>
              <p:nvPr/>
            </p:nvSpPr>
            <p:spPr>
              <a:xfrm>
                <a:off x="4187291" y="4021162"/>
                <a:ext cx="5553689" cy="1384995"/>
              </a:xfrm>
              <a:prstGeom prst="rect">
                <a:avLst/>
              </a:prstGeom>
              <a:noFill/>
            </p:spPr>
            <p:txBody>
              <a:bodyPr wrap="square" lIns="91440" tIns="45720" rIns="91440" bIns="45720">
                <a:spAutoFit/>
              </a:bodyPr>
              <a:lstStyle/>
              <a:p>
                <a:r>
                  <a:rPr lang="id-ID" sz="2800" b="0" cap="none" spc="0" dirty="0">
                    <a:ln w="0"/>
                    <a:solidFill>
                      <a:schemeClr val="accent1">
                        <a:lumMod val="50000"/>
                      </a:schemeClr>
                    </a:solidFill>
                    <a:effectLst>
                      <a:outerShdw blurRad="38100" dist="19050" dir="2700000" algn="tl" rotWithShape="0">
                        <a:schemeClr val="dk1">
                          <a:alpha val="40000"/>
                        </a:schemeClr>
                      </a:outerShdw>
                    </a:effectLst>
                    <a:latin typeface="Myriad Pro Light SemiCond" panose="020B0403030403020204" pitchFamily="34" charset="0"/>
                  </a:rPr>
                  <a:t>Mahasiswa mampu Mengerti </a:t>
                </a:r>
                <a:r>
                  <a:rPr lang="en-US" sz="2800" b="0" cap="none" spc="0" dirty="0">
                    <a:ln w="0"/>
                    <a:solidFill>
                      <a:schemeClr val="accent1">
                        <a:lumMod val="50000"/>
                      </a:schemeClr>
                    </a:solidFill>
                    <a:effectLst>
                      <a:outerShdw blurRad="38100" dist="19050" dir="2700000" algn="tl" rotWithShape="0">
                        <a:schemeClr val="dk1">
                          <a:alpha val="40000"/>
                        </a:schemeClr>
                      </a:outerShdw>
                    </a:effectLst>
                    <a:latin typeface="Myriad Pro Light SemiCond" panose="020B0403030403020204" pitchFamily="34" charset="0"/>
                  </a:rPr>
                  <a:t>P</a:t>
                </a:r>
                <a:r>
                  <a:rPr lang="id-ID" sz="2800" b="0" cap="none" spc="0" dirty="0">
                    <a:ln w="0"/>
                    <a:solidFill>
                      <a:schemeClr val="accent1">
                        <a:lumMod val="50000"/>
                      </a:schemeClr>
                    </a:solidFill>
                    <a:effectLst>
                      <a:outerShdw blurRad="38100" dist="19050" dir="2700000" algn="tl" rotWithShape="0">
                        <a:schemeClr val="dk1">
                          <a:alpha val="40000"/>
                        </a:schemeClr>
                      </a:outerShdw>
                    </a:effectLst>
                    <a:latin typeface="Myriad Pro Light SemiCond" panose="020B0403030403020204" pitchFamily="34" charset="0"/>
                  </a:rPr>
                  <a:t>ertimbangan Manusia dalam Desain Sistem Bisnis</a:t>
                </a:r>
                <a:endParaRPr lang="en-US" sz="2800" b="0" cap="none" spc="0" dirty="0">
                  <a:ln w="0"/>
                  <a:solidFill>
                    <a:schemeClr val="accent1">
                      <a:lumMod val="50000"/>
                    </a:schemeClr>
                  </a:solidFill>
                  <a:effectLst>
                    <a:outerShdw blurRad="38100" dist="19050" dir="2700000" algn="tl" rotWithShape="0">
                      <a:schemeClr val="dk1">
                        <a:alpha val="40000"/>
                      </a:schemeClr>
                    </a:outerShdw>
                  </a:effectLst>
                  <a:latin typeface="Myriad Pro Light SemiCond" panose="020B0403030403020204" pitchFamily="34" charset="0"/>
                </a:endParaRPr>
              </a:p>
            </p:txBody>
          </p:sp>
        </p:grpSp>
        <p:cxnSp>
          <p:nvCxnSpPr>
            <p:cNvPr id="25" name="Straight Connector 24"/>
            <p:cNvCxnSpPr/>
            <p:nvPr/>
          </p:nvCxnSpPr>
          <p:spPr>
            <a:xfrm>
              <a:off x="4075243" y="5333087"/>
              <a:ext cx="0" cy="1632489"/>
            </a:xfrm>
            <a:prstGeom prst="line">
              <a:avLst/>
            </a:prstGeom>
            <a:ln>
              <a:solidFill>
                <a:schemeClr val="accent1">
                  <a:lumMod val="50000"/>
                </a:schemeClr>
              </a:solidFill>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133275711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ppt_x"/>
                                          </p:val>
                                        </p:tav>
                                        <p:tav tm="100000">
                                          <p:val>
                                            <p:strVal val="#ppt_x"/>
                                          </p:val>
                                        </p:tav>
                                      </p:tavLst>
                                    </p:anim>
                                    <p:anim calcmode="lin" valueType="num">
                                      <p:cBhvr additive="base">
                                        <p:cTn id="21"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F4E79"/>
        </a:solidFill>
        <a:effectLst/>
      </p:bgPr>
    </p:bg>
    <p:spTree>
      <p:nvGrpSpPr>
        <p:cNvPr id="1" name=""/>
        <p:cNvGrpSpPr/>
        <p:nvPr/>
      </p:nvGrpSpPr>
      <p:grpSpPr>
        <a:xfrm>
          <a:off x="0" y="0"/>
          <a:ext cx="0" cy="0"/>
          <a:chOff x="0" y="0"/>
          <a:chExt cx="0" cy="0"/>
        </a:xfrm>
      </p:grpSpPr>
      <p:grpSp>
        <p:nvGrpSpPr>
          <p:cNvPr id="2" name="Group 1"/>
          <p:cNvGrpSpPr/>
          <p:nvPr/>
        </p:nvGrpSpPr>
        <p:grpSpPr>
          <a:xfrm>
            <a:off x="1349829" y="2624343"/>
            <a:ext cx="9961892" cy="2206129"/>
            <a:chOff x="1349829" y="2664684"/>
            <a:chExt cx="9961892" cy="2206129"/>
          </a:xfrm>
        </p:grpSpPr>
        <p:grpSp>
          <p:nvGrpSpPr>
            <p:cNvPr id="3" name="Group 2"/>
            <p:cNvGrpSpPr/>
            <p:nvPr/>
          </p:nvGrpSpPr>
          <p:grpSpPr>
            <a:xfrm>
              <a:off x="1349829" y="2664684"/>
              <a:ext cx="9961892" cy="2206129"/>
              <a:chOff x="2700192" y="3935416"/>
              <a:chExt cx="7825200" cy="2293721"/>
            </a:xfrm>
          </p:grpSpPr>
          <p:sp>
            <p:nvSpPr>
              <p:cNvPr id="4" name="Rectangle 3"/>
              <p:cNvSpPr/>
              <p:nvPr/>
            </p:nvSpPr>
            <p:spPr>
              <a:xfrm>
                <a:off x="2700192" y="3935416"/>
                <a:ext cx="1253869" cy="1569660"/>
              </a:xfrm>
              <a:prstGeom prst="rect">
                <a:avLst/>
              </a:prstGeom>
              <a:noFill/>
            </p:spPr>
            <p:txBody>
              <a:bodyPr wrap="none" lIns="91440" tIns="45720" rIns="91440" bIns="45720">
                <a:spAutoFit/>
              </a:bodyPr>
              <a:lstStyle/>
              <a:p>
                <a:r>
                  <a:rPr lang="en-US" sz="9600" b="0" cap="none" spc="0" dirty="0">
                    <a:ln w="0"/>
                    <a:solidFill>
                      <a:schemeClr val="bg1"/>
                    </a:solidFill>
                    <a:effectLst>
                      <a:outerShdw blurRad="38100" dist="19050" dir="2700000" algn="tl" rotWithShape="0">
                        <a:schemeClr val="dk1">
                          <a:alpha val="40000"/>
                        </a:schemeClr>
                      </a:outerShdw>
                    </a:effectLst>
                    <a:latin typeface="Myriad Pro Light" panose="020B0403030403020204" pitchFamily="34" charset="0"/>
                  </a:rPr>
                  <a:t>01</a:t>
                </a:r>
              </a:p>
            </p:txBody>
          </p:sp>
          <p:sp>
            <p:nvSpPr>
              <p:cNvPr id="6" name="Rectangle 5"/>
              <p:cNvSpPr/>
              <p:nvPr/>
            </p:nvSpPr>
            <p:spPr>
              <a:xfrm>
                <a:off x="4187292" y="4021162"/>
                <a:ext cx="6338100" cy="2207975"/>
              </a:xfrm>
              <a:prstGeom prst="rect">
                <a:avLst/>
              </a:prstGeom>
              <a:noFill/>
            </p:spPr>
            <p:txBody>
              <a:bodyPr wrap="square" lIns="91440" tIns="45720" rIns="91440" bIns="45720">
                <a:spAutoFit/>
              </a:bodyPr>
              <a:lstStyle/>
              <a:p>
                <a:r>
                  <a:rPr lang="en-US" sz="4400" b="1" cap="none" spc="0" dirty="0" err="1">
                    <a:ln w="0"/>
                    <a:solidFill>
                      <a:schemeClr val="bg1"/>
                    </a:solidFill>
                    <a:effectLst>
                      <a:outerShdw blurRad="38100" dist="19050" dir="2700000" algn="tl" rotWithShape="0">
                        <a:schemeClr val="dk1">
                          <a:alpha val="40000"/>
                        </a:schemeClr>
                      </a:outerShdw>
                    </a:effectLst>
                    <a:latin typeface="Myriad Pro Light SemiCond" panose="020B0403030403020204" pitchFamily="34" charset="0"/>
                  </a:rPr>
                  <a:t>Memahami</a:t>
                </a:r>
                <a:r>
                  <a:rPr lang="en-US" sz="4400" b="1" cap="none" spc="0" dirty="0">
                    <a:ln w="0"/>
                    <a:solidFill>
                      <a:schemeClr val="bg1"/>
                    </a:solidFill>
                    <a:effectLst>
                      <a:outerShdw blurRad="38100" dist="19050" dir="2700000" algn="tl" rotWithShape="0">
                        <a:schemeClr val="dk1">
                          <a:alpha val="40000"/>
                        </a:schemeClr>
                      </a:outerShdw>
                    </a:effectLst>
                    <a:latin typeface="Myriad Pro Light SemiCond" panose="020B0403030403020204" pitchFamily="34" charset="0"/>
                  </a:rPr>
                  <a:t> </a:t>
                </a:r>
                <a:r>
                  <a:rPr lang="id-ID" sz="4400" b="1" dirty="0" err="1">
                    <a:ln w="0"/>
                    <a:solidFill>
                      <a:schemeClr val="bg1"/>
                    </a:solidFill>
                    <a:effectLst>
                      <a:outerShdw blurRad="38100" dist="19050" dir="2700000" algn="tl" rotWithShape="0">
                        <a:schemeClr val="dk1">
                          <a:alpha val="40000"/>
                        </a:schemeClr>
                      </a:outerShdw>
                    </a:effectLst>
                    <a:latin typeface="Myriad Pro Light SemiCond" panose="020B0403030403020204" pitchFamily="34" charset="0"/>
                  </a:rPr>
                  <a:t>B</a:t>
                </a:r>
                <a:r>
                  <a:rPr lang="en-US" sz="4400" b="1" cap="none" spc="0" dirty="0" err="1">
                    <a:ln w="0"/>
                    <a:solidFill>
                      <a:schemeClr val="bg1"/>
                    </a:solidFill>
                    <a:effectLst>
                      <a:outerShdw blurRad="38100" dist="19050" dir="2700000" algn="tl" rotWithShape="0">
                        <a:schemeClr val="dk1">
                          <a:alpha val="40000"/>
                        </a:schemeClr>
                      </a:outerShdw>
                    </a:effectLst>
                    <a:latin typeface="Myriad Pro Light SemiCond" panose="020B0403030403020204" pitchFamily="34" charset="0"/>
                  </a:rPr>
                  <a:t>agaimana</a:t>
                </a:r>
                <a:r>
                  <a:rPr lang="en-US" sz="4400" b="1" cap="none" spc="0" dirty="0">
                    <a:ln w="0"/>
                    <a:solidFill>
                      <a:schemeClr val="bg1"/>
                    </a:solidFill>
                    <a:effectLst>
                      <a:outerShdw blurRad="38100" dist="19050" dir="2700000" algn="tl" rotWithShape="0">
                        <a:schemeClr val="dk1">
                          <a:alpha val="40000"/>
                        </a:schemeClr>
                      </a:outerShdw>
                    </a:effectLst>
                    <a:latin typeface="Myriad Pro Light SemiCond" panose="020B0403030403020204" pitchFamily="34" charset="0"/>
                  </a:rPr>
                  <a:t> </a:t>
                </a:r>
                <a:r>
                  <a:rPr lang="id-ID" sz="4400" b="1" cap="none" spc="0" dirty="0">
                    <a:ln w="0"/>
                    <a:solidFill>
                      <a:schemeClr val="bg1"/>
                    </a:solidFill>
                    <a:effectLst>
                      <a:outerShdw blurRad="38100" dist="19050" dir="2700000" algn="tl" rotWithShape="0">
                        <a:schemeClr val="dk1">
                          <a:alpha val="40000"/>
                        </a:schemeClr>
                      </a:outerShdw>
                    </a:effectLst>
                    <a:latin typeface="Myriad Pro Light SemiCond" panose="020B0403030403020204" pitchFamily="34" charset="0"/>
                  </a:rPr>
                  <a:t>O</a:t>
                </a:r>
                <a:r>
                  <a:rPr lang="en-US" sz="4400" b="1" cap="none" spc="0" dirty="0">
                    <a:ln w="0"/>
                    <a:solidFill>
                      <a:schemeClr val="bg1"/>
                    </a:solidFill>
                    <a:effectLst>
                      <a:outerShdw blurRad="38100" dist="19050" dir="2700000" algn="tl" rotWithShape="0">
                        <a:schemeClr val="dk1">
                          <a:alpha val="40000"/>
                        </a:schemeClr>
                      </a:outerShdw>
                    </a:effectLst>
                    <a:latin typeface="Myriad Pro Light SemiCond" panose="020B0403030403020204" pitchFamily="34" charset="0"/>
                  </a:rPr>
                  <a:t>rang </a:t>
                </a:r>
                <a:r>
                  <a:rPr lang="id-ID" sz="4400" b="1" dirty="0" err="1">
                    <a:ln w="0"/>
                    <a:solidFill>
                      <a:schemeClr val="bg1"/>
                    </a:solidFill>
                    <a:effectLst>
                      <a:outerShdw blurRad="38100" dist="19050" dir="2700000" algn="tl" rotWithShape="0">
                        <a:schemeClr val="dk1">
                          <a:alpha val="40000"/>
                        </a:schemeClr>
                      </a:outerShdw>
                    </a:effectLst>
                    <a:latin typeface="Myriad Pro Light SemiCond" panose="020B0403030403020204" pitchFamily="34" charset="0"/>
                  </a:rPr>
                  <a:t>B</a:t>
                </a:r>
                <a:r>
                  <a:rPr lang="en-US" sz="4400" b="1" cap="none" spc="0" dirty="0" err="1">
                    <a:ln w="0"/>
                    <a:solidFill>
                      <a:schemeClr val="bg1"/>
                    </a:solidFill>
                    <a:effectLst>
                      <a:outerShdw blurRad="38100" dist="19050" dir="2700000" algn="tl" rotWithShape="0">
                        <a:schemeClr val="dk1">
                          <a:alpha val="40000"/>
                        </a:schemeClr>
                      </a:outerShdw>
                    </a:effectLst>
                    <a:latin typeface="Myriad Pro Light SemiCond" panose="020B0403030403020204" pitchFamily="34" charset="0"/>
                  </a:rPr>
                  <a:t>erinteraksi</a:t>
                </a:r>
                <a:r>
                  <a:rPr lang="en-US" sz="4400" b="1" cap="none" spc="0" dirty="0">
                    <a:ln w="0"/>
                    <a:solidFill>
                      <a:schemeClr val="bg1"/>
                    </a:solidFill>
                    <a:effectLst>
                      <a:outerShdw blurRad="38100" dist="19050" dir="2700000" algn="tl" rotWithShape="0">
                        <a:schemeClr val="dk1">
                          <a:alpha val="40000"/>
                        </a:schemeClr>
                      </a:outerShdw>
                    </a:effectLst>
                    <a:latin typeface="Myriad Pro Light SemiCond" panose="020B0403030403020204" pitchFamily="34" charset="0"/>
                  </a:rPr>
                  <a:t> </a:t>
                </a:r>
                <a:r>
                  <a:rPr lang="en-US" sz="4400" b="1" cap="none" spc="0" dirty="0" err="1">
                    <a:ln w="0"/>
                    <a:solidFill>
                      <a:schemeClr val="bg1"/>
                    </a:solidFill>
                    <a:effectLst>
                      <a:outerShdw blurRad="38100" dist="19050" dir="2700000" algn="tl" rotWithShape="0">
                        <a:schemeClr val="dk1">
                          <a:alpha val="40000"/>
                        </a:schemeClr>
                      </a:outerShdw>
                    </a:effectLst>
                    <a:latin typeface="Myriad Pro Light SemiCond" panose="020B0403030403020204" pitchFamily="34" charset="0"/>
                  </a:rPr>
                  <a:t>dengan</a:t>
                </a:r>
                <a:r>
                  <a:rPr lang="id-ID" sz="4400" b="1" dirty="0">
                    <a:ln w="0"/>
                    <a:solidFill>
                      <a:schemeClr val="bg1"/>
                    </a:solidFill>
                    <a:effectLst>
                      <a:outerShdw blurRad="38100" dist="19050" dir="2700000" algn="tl" rotWithShape="0">
                        <a:schemeClr val="dk1">
                          <a:alpha val="40000"/>
                        </a:schemeClr>
                      </a:outerShdw>
                    </a:effectLst>
                    <a:latin typeface="Myriad Pro Light SemiCond" panose="020B0403030403020204" pitchFamily="34" charset="0"/>
                  </a:rPr>
                  <a:t> K</a:t>
                </a:r>
                <a:r>
                  <a:rPr lang="en-US" sz="4400" b="1" cap="none" spc="0" dirty="0" err="1">
                    <a:ln w="0"/>
                    <a:solidFill>
                      <a:schemeClr val="bg1"/>
                    </a:solidFill>
                    <a:effectLst>
                      <a:outerShdw blurRad="38100" dist="19050" dir="2700000" algn="tl" rotWithShape="0">
                        <a:schemeClr val="dk1">
                          <a:alpha val="40000"/>
                        </a:schemeClr>
                      </a:outerShdw>
                    </a:effectLst>
                    <a:latin typeface="Myriad Pro Light SemiCond" panose="020B0403030403020204" pitchFamily="34" charset="0"/>
                  </a:rPr>
                  <a:t>omputer</a:t>
                </a:r>
                <a:endParaRPr lang="en-US" sz="4400" b="1" cap="none" spc="0" dirty="0">
                  <a:ln w="0"/>
                  <a:solidFill>
                    <a:schemeClr val="bg1"/>
                  </a:solidFill>
                  <a:effectLst>
                    <a:outerShdw blurRad="38100" dist="19050" dir="2700000" algn="tl" rotWithShape="0">
                      <a:schemeClr val="dk1">
                        <a:alpha val="40000"/>
                      </a:schemeClr>
                    </a:outerShdw>
                  </a:effectLst>
                  <a:latin typeface="Myriad Pro Light SemiCond" panose="020B0403030403020204" pitchFamily="34" charset="0"/>
                </a:endParaRPr>
              </a:p>
            </p:txBody>
          </p:sp>
        </p:grpSp>
        <p:cxnSp>
          <p:nvCxnSpPr>
            <p:cNvPr id="9" name="Straight Connector 8"/>
            <p:cNvCxnSpPr/>
            <p:nvPr/>
          </p:nvCxnSpPr>
          <p:spPr>
            <a:xfrm>
              <a:off x="3048000" y="2781031"/>
              <a:ext cx="0" cy="139337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60826585"/>
      </p:ext>
    </p:extLst>
  </p:cSld>
  <p:clrMapOvr>
    <a:masterClrMapping/>
  </p:clrMapOvr>
  <p:transition spd="med">
    <p:pull/>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8767" r="12603" b="13250"/>
          <a:stretch/>
        </p:blipFill>
        <p:spPr>
          <a:xfrm>
            <a:off x="5374331" y="-31738"/>
            <a:ext cx="6838059" cy="6889738"/>
          </a:xfrm>
          <a:prstGeom prst="rect">
            <a:avLst/>
          </a:prstGeom>
          <a:ln>
            <a:solidFill>
              <a:schemeClr val="accent1">
                <a:lumMod val="50000"/>
              </a:schemeClr>
            </a:solidFill>
          </a:ln>
        </p:spPr>
      </p:pic>
      <p:sp>
        <p:nvSpPr>
          <p:cNvPr id="3" name="Rectangle 2"/>
          <p:cNvSpPr/>
          <p:nvPr/>
        </p:nvSpPr>
        <p:spPr>
          <a:xfrm>
            <a:off x="467255" y="1700808"/>
            <a:ext cx="4645655" cy="3356992"/>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id-ID" sz="6600" b="1" dirty="0">
                <a:solidFill>
                  <a:schemeClr val="bg1"/>
                </a:solidFill>
                <a:latin typeface="Lost" panose="02000603000000000000" pitchFamily="2" charset="0"/>
                <a:ea typeface="Lost" panose="02000603000000000000" pitchFamily="2" charset="0"/>
              </a:rPr>
              <a:t>SIKLUS AKSI MANUSIA</a:t>
            </a:r>
          </a:p>
        </p:txBody>
      </p:sp>
    </p:spTree>
    <p:extLst>
      <p:ext uri="{BB962C8B-B14F-4D97-AF65-F5344CB8AC3E}">
        <p14:creationId xmlns:p14="http://schemas.microsoft.com/office/powerpoint/2010/main" val="19084959"/>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Rectangle 2"/>
          <p:cNvSpPr/>
          <p:nvPr/>
        </p:nvSpPr>
        <p:spPr>
          <a:xfrm>
            <a:off x="696685" y="1335093"/>
            <a:ext cx="2699657" cy="3046988"/>
          </a:xfrm>
          <a:prstGeom prst="rect">
            <a:avLst/>
          </a:prstGeom>
        </p:spPr>
        <p:txBody>
          <a:bodyPr wrap="square">
            <a:spAutoFit/>
          </a:bodyPr>
          <a:lstStyle/>
          <a:p>
            <a:pPr algn="ctr"/>
            <a:r>
              <a:rPr lang="id-ID" sz="3200" dirty="0">
                <a:solidFill>
                  <a:schemeClr val="accent1">
                    <a:lumMod val="50000"/>
                  </a:schemeClr>
                </a:solidFill>
                <a:latin typeface="Take Cover" panose="02000500000000000000" pitchFamily="2" charset="0"/>
              </a:rPr>
              <a:t>Mengapa orang mengalami kesulitan dengan komputer</a:t>
            </a:r>
          </a:p>
        </p:txBody>
      </p:sp>
      <p:sp>
        <p:nvSpPr>
          <p:cNvPr id="4" name="Rectangle 3"/>
          <p:cNvSpPr/>
          <p:nvPr/>
        </p:nvSpPr>
        <p:spPr>
          <a:xfrm rot="919888">
            <a:off x="6266110" y="1458910"/>
            <a:ext cx="4260497" cy="1872208"/>
          </a:xfrm>
          <a:prstGeom prst="rect">
            <a:avLst/>
          </a:prstGeom>
          <a:noFill/>
          <a:ln>
            <a:noFill/>
            <a:miter lim="800000"/>
          </a:ln>
          <a:scene3d>
            <a:camera prst="perspectiveHeroicExtremeLeftFacing"/>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8800" b="1" dirty="0">
                <a:solidFill>
                  <a:schemeClr val="accent1">
                    <a:lumMod val="50000"/>
                  </a:schemeClr>
                </a:solidFill>
                <a:effectLst>
                  <a:outerShdw blurRad="38100" dist="38100" dir="2700000" algn="tl">
                    <a:srgbClr val="000000">
                      <a:alpha val="43137"/>
                    </a:srgbClr>
                  </a:outerShdw>
                </a:effectLst>
                <a:latin typeface="Lost" panose="02000603000000000000" pitchFamily="2" charset="0"/>
                <a:ea typeface="Lost" panose="02000603000000000000" pitchFamily="2" charset="0"/>
                <a:cs typeface="Agent Orange" panose="00000400000000000000" pitchFamily="2" charset="0"/>
              </a:rPr>
              <a:t>WHY?</a:t>
            </a:r>
          </a:p>
        </p:txBody>
      </p:sp>
    </p:spTree>
    <p:extLst>
      <p:ext uri="{BB962C8B-B14F-4D97-AF65-F5344CB8AC3E}">
        <p14:creationId xmlns:p14="http://schemas.microsoft.com/office/powerpoint/2010/main" val="41749255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BEBA8EAE-BF5A-486C-A8C5-ECC9F3942E4B}">
                <a14:imgProps xmlns:a14="http://schemas.microsoft.com/office/drawing/2010/main">
                  <a14:imgLayer r:embed="rId3">
                    <a14:imgEffect>
                      <a14:artisticBlur/>
                    </a14:imgEffect>
                    <a14:imgEffect>
                      <a14:brightnessContrast bright="-20000" contrast="-40000"/>
                    </a14:imgEffect>
                  </a14:imgLayer>
                </a14:imgProps>
              </a:ext>
              <a:ext uri="{28A0092B-C50C-407E-A947-70E740481C1C}">
                <a14:useLocalDpi xmlns:a14="http://schemas.microsoft.com/office/drawing/2010/main" val="0"/>
              </a:ext>
            </a:extLst>
          </a:blip>
          <a:srcRect t="23833" b="-583"/>
          <a:stretch/>
        </p:blipFill>
        <p:spPr>
          <a:xfrm>
            <a:off x="0" y="1989650"/>
            <a:ext cx="12192000" cy="4881282"/>
          </a:xfrm>
          <a:prstGeom prst="rect">
            <a:avLst/>
          </a:prstGeom>
        </p:spPr>
      </p:pic>
      <p:sp>
        <p:nvSpPr>
          <p:cNvPr id="7" name="Rectangle 6"/>
          <p:cNvSpPr/>
          <p:nvPr/>
        </p:nvSpPr>
        <p:spPr>
          <a:xfrm>
            <a:off x="56362" y="931969"/>
            <a:ext cx="2941832" cy="2646878"/>
          </a:xfrm>
          <a:prstGeom prst="rect">
            <a:avLst/>
          </a:prstGeom>
          <a:noFill/>
        </p:spPr>
        <p:txBody>
          <a:bodyPr wrap="none" lIns="91440" tIns="45720" rIns="91440" bIns="45720">
            <a:spAutoFit/>
          </a:bodyPr>
          <a:lstStyle/>
          <a:p>
            <a:pPr algn="ctr"/>
            <a:r>
              <a:rPr lang="en-US" sz="16600" cap="none" spc="0" dirty="0">
                <a:ln w="0"/>
                <a:solidFill>
                  <a:schemeClr val="accent1">
                    <a:lumMod val="40000"/>
                    <a:lumOff val="60000"/>
                  </a:schemeClr>
                </a:solidFill>
                <a:effectLst>
                  <a:outerShdw blurRad="38100" dist="19050" dir="2700000" algn="tl" rotWithShape="0">
                    <a:schemeClr val="dk1">
                      <a:alpha val="40000"/>
                    </a:schemeClr>
                  </a:outerShdw>
                </a:effectLst>
                <a:latin typeface="Myriad Pro Light SemiExt" panose="020B0405030403020204" pitchFamily="34" charset="0"/>
              </a:rPr>
              <a:t>01</a:t>
            </a:r>
            <a:endParaRPr lang="en-US" sz="8800" cap="none" spc="0" dirty="0">
              <a:ln w="0"/>
              <a:solidFill>
                <a:schemeClr val="accent1">
                  <a:lumMod val="40000"/>
                  <a:lumOff val="60000"/>
                </a:schemeClr>
              </a:solidFill>
              <a:effectLst>
                <a:outerShdw blurRad="38100" dist="19050" dir="2700000" algn="tl" rotWithShape="0">
                  <a:schemeClr val="dk1">
                    <a:alpha val="40000"/>
                  </a:schemeClr>
                </a:outerShdw>
              </a:effectLst>
              <a:latin typeface="Myriad Pro Light SemiExt" panose="020B0405030403020204" pitchFamily="34" charset="0"/>
            </a:endParaRPr>
          </a:p>
        </p:txBody>
      </p:sp>
      <p:sp>
        <p:nvSpPr>
          <p:cNvPr id="8" name="Rectangle 7"/>
          <p:cNvSpPr/>
          <p:nvPr/>
        </p:nvSpPr>
        <p:spPr>
          <a:xfrm>
            <a:off x="3076336" y="925142"/>
            <a:ext cx="2941832" cy="2646878"/>
          </a:xfrm>
          <a:prstGeom prst="rect">
            <a:avLst/>
          </a:prstGeom>
          <a:noFill/>
        </p:spPr>
        <p:txBody>
          <a:bodyPr wrap="none" lIns="91440" tIns="45720" rIns="91440" bIns="45720">
            <a:spAutoFit/>
          </a:bodyPr>
          <a:lstStyle/>
          <a:p>
            <a:pPr algn="ctr"/>
            <a:r>
              <a:rPr lang="en-US" sz="16600" cap="none" spc="0" dirty="0">
                <a:ln w="0"/>
                <a:solidFill>
                  <a:schemeClr val="accent1">
                    <a:lumMod val="60000"/>
                    <a:lumOff val="40000"/>
                  </a:schemeClr>
                </a:solidFill>
                <a:effectLst>
                  <a:outerShdw blurRad="38100" dist="19050" dir="2700000" algn="tl" rotWithShape="0">
                    <a:schemeClr val="dk1">
                      <a:alpha val="40000"/>
                    </a:schemeClr>
                  </a:outerShdw>
                </a:effectLst>
                <a:latin typeface="Myriad Pro Light SemiExt" panose="020B0405030403020204" pitchFamily="34" charset="0"/>
              </a:rPr>
              <a:t>02</a:t>
            </a:r>
            <a:endParaRPr lang="en-US" sz="8800" cap="none" spc="0" dirty="0">
              <a:ln w="0"/>
              <a:solidFill>
                <a:schemeClr val="accent1">
                  <a:lumMod val="60000"/>
                  <a:lumOff val="40000"/>
                </a:schemeClr>
              </a:solidFill>
              <a:effectLst>
                <a:outerShdw blurRad="38100" dist="19050" dir="2700000" algn="tl" rotWithShape="0">
                  <a:schemeClr val="dk1">
                    <a:alpha val="40000"/>
                  </a:schemeClr>
                </a:outerShdw>
              </a:effectLst>
              <a:latin typeface="Myriad Pro Light SemiExt" panose="020B0405030403020204" pitchFamily="34" charset="0"/>
            </a:endParaRPr>
          </a:p>
        </p:txBody>
      </p:sp>
      <p:sp>
        <p:nvSpPr>
          <p:cNvPr id="9" name="Rectangle 8"/>
          <p:cNvSpPr/>
          <p:nvPr/>
        </p:nvSpPr>
        <p:spPr>
          <a:xfrm>
            <a:off x="6096310" y="925141"/>
            <a:ext cx="2941832" cy="2646878"/>
          </a:xfrm>
          <a:prstGeom prst="rect">
            <a:avLst/>
          </a:prstGeom>
          <a:noFill/>
        </p:spPr>
        <p:txBody>
          <a:bodyPr wrap="none" lIns="91440" tIns="45720" rIns="91440" bIns="45720">
            <a:spAutoFit/>
          </a:bodyPr>
          <a:lstStyle/>
          <a:p>
            <a:pPr algn="ctr"/>
            <a:r>
              <a:rPr lang="en-US" sz="16600" cap="none" spc="0" dirty="0">
                <a:ln w="0"/>
                <a:solidFill>
                  <a:schemeClr val="accent1">
                    <a:lumMod val="75000"/>
                  </a:schemeClr>
                </a:solidFill>
                <a:effectLst>
                  <a:outerShdw blurRad="38100" dist="19050" dir="2700000" algn="tl" rotWithShape="0">
                    <a:schemeClr val="dk1">
                      <a:alpha val="40000"/>
                    </a:schemeClr>
                  </a:outerShdw>
                </a:effectLst>
                <a:latin typeface="Myriad Pro Light SemiExt" panose="020B0405030403020204" pitchFamily="34" charset="0"/>
              </a:rPr>
              <a:t>03</a:t>
            </a:r>
            <a:endParaRPr lang="en-US" sz="9600" cap="none" spc="0" dirty="0">
              <a:ln w="0"/>
              <a:solidFill>
                <a:schemeClr val="accent1">
                  <a:lumMod val="75000"/>
                </a:schemeClr>
              </a:solidFill>
              <a:effectLst>
                <a:outerShdw blurRad="38100" dist="19050" dir="2700000" algn="tl" rotWithShape="0">
                  <a:schemeClr val="dk1">
                    <a:alpha val="40000"/>
                  </a:schemeClr>
                </a:outerShdw>
              </a:effectLst>
              <a:latin typeface="Myriad Pro Light SemiExt" panose="020B0405030403020204" pitchFamily="34" charset="0"/>
            </a:endParaRPr>
          </a:p>
        </p:txBody>
      </p:sp>
      <p:sp>
        <p:nvSpPr>
          <p:cNvPr id="10" name="Rectangle 9"/>
          <p:cNvSpPr/>
          <p:nvPr/>
        </p:nvSpPr>
        <p:spPr>
          <a:xfrm>
            <a:off x="9116284" y="925140"/>
            <a:ext cx="2941832" cy="2646878"/>
          </a:xfrm>
          <a:prstGeom prst="rect">
            <a:avLst/>
          </a:prstGeom>
          <a:noFill/>
        </p:spPr>
        <p:txBody>
          <a:bodyPr wrap="none" lIns="91440" tIns="45720" rIns="91440" bIns="45720">
            <a:spAutoFit/>
          </a:bodyPr>
          <a:lstStyle/>
          <a:p>
            <a:pPr algn="ctr"/>
            <a:r>
              <a:rPr lang="en-US" sz="16600" cap="none" spc="0" dirty="0">
                <a:ln w="0"/>
                <a:solidFill>
                  <a:schemeClr val="accent1">
                    <a:lumMod val="50000"/>
                  </a:schemeClr>
                </a:solidFill>
                <a:effectLst>
                  <a:outerShdw blurRad="38100" dist="19050" dir="2700000" algn="tl" rotWithShape="0">
                    <a:schemeClr val="dk1">
                      <a:alpha val="40000"/>
                    </a:schemeClr>
                  </a:outerShdw>
                </a:effectLst>
                <a:latin typeface="Myriad Pro Light SemiExt" panose="020B0405030403020204" pitchFamily="34" charset="0"/>
              </a:rPr>
              <a:t>04</a:t>
            </a:r>
            <a:endParaRPr lang="en-US" sz="6000" cap="none" spc="0" dirty="0">
              <a:ln w="0"/>
              <a:solidFill>
                <a:schemeClr val="accent1">
                  <a:lumMod val="50000"/>
                </a:schemeClr>
              </a:solidFill>
              <a:effectLst>
                <a:outerShdw blurRad="38100" dist="19050" dir="2700000" algn="tl" rotWithShape="0">
                  <a:schemeClr val="dk1">
                    <a:alpha val="40000"/>
                  </a:schemeClr>
                </a:outerShdw>
              </a:effectLst>
              <a:latin typeface="Myriad Pro Light SemiExt" panose="020B0405030403020204" pitchFamily="34" charset="0"/>
            </a:endParaRPr>
          </a:p>
        </p:txBody>
      </p:sp>
      <p:sp>
        <p:nvSpPr>
          <p:cNvPr id="3" name="Rectangle 2"/>
          <p:cNvSpPr/>
          <p:nvPr/>
        </p:nvSpPr>
        <p:spPr>
          <a:xfrm>
            <a:off x="-28136" y="1981512"/>
            <a:ext cx="3041959" cy="719474"/>
          </a:xfrm>
          <a:prstGeom prst="rect">
            <a:avLst/>
          </a:prstGeom>
          <a:solidFill>
            <a:schemeClr val="accent1">
              <a:lumMod val="40000"/>
              <a:lumOff val="60000"/>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400" b="1" dirty="0">
                <a:solidFill>
                  <a:schemeClr val="bg1"/>
                </a:solidFill>
                <a:latin typeface="Myriad Pro" panose="020B0503030403020204" pitchFamily="34" charset="0"/>
              </a:rPr>
              <a:t>Terlalu Banyak Fleksibilitas</a:t>
            </a:r>
            <a:endParaRPr lang="en-US" sz="2400" b="1" dirty="0">
              <a:solidFill>
                <a:schemeClr val="bg1"/>
              </a:solidFill>
              <a:latin typeface="Myriad Pro" panose="020B0503030403020204" pitchFamily="34" charset="0"/>
            </a:endParaRPr>
          </a:p>
        </p:txBody>
      </p:sp>
      <p:sp>
        <p:nvSpPr>
          <p:cNvPr id="4" name="Rectangle 3"/>
          <p:cNvSpPr/>
          <p:nvPr/>
        </p:nvSpPr>
        <p:spPr>
          <a:xfrm>
            <a:off x="3013823" y="1981512"/>
            <a:ext cx="3019974" cy="719474"/>
          </a:xfrm>
          <a:prstGeom prst="rect">
            <a:avLst/>
          </a:prstGeom>
          <a:solidFill>
            <a:schemeClr val="accent1">
              <a:lumMod val="60000"/>
              <a:lumOff val="40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400" b="1" dirty="0">
                <a:solidFill>
                  <a:schemeClr val="bg1"/>
                </a:solidFill>
                <a:latin typeface="Myriad Pro" panose="020B0503030403020204" pitchFamily="34" charset="0"/>
              </a:rPr>
              <a:t>Penggunaan Jargon</a:t>
            </a:r>
            <a:endParaRPr lang="en-US" sz="2400" b="1" dirty="0">
              <a:solidFill>
                <a:schemeClr val="bg1"/>
              </a:solidFill>
              <a:latin typeface="Myriad Pro" panose="020B0503030403020204" pitchFamily="34" charset="0"/>
            </a:endParaRPr>
          </a:p>
        </p:txBody>
      </p:sp>
      <p:sp>
        <p:nvSpPr>
          <p:cNvPr id="5" name="Rectangle 4"/>
          <p:cNvSpPr/>
          <p:nvPr/>
        </p:nvSpPr>
        <p:spPr>
          <a:xfrm>
            <a:off x="6033797" y="1981512"/>
            <a:ext cx="3066857" cy="719474"/>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400" b="1" dirty="0">
                <a:solidFill>
                  <a:schemeClr val="bg1"/>
                </a:solidFill>
                <a:latin typeface="Myriad Pro" panose="020B0503030403020204" pitchFamily="34" charset="0"/>
              </a:rPr>
              <a:t>Desain Tidak Jelas</a:t>
            </a:r>
            <a:endParaRPr lang="en-US" sz="2400" b="1" dirty="0">
              <a:solidFill>
                <a:schemeClr val="bg1"/>
              </a:solidFill>
              <a:latin typeface="Myriad Pro" panose="020B0503030403020204" pitchFamily="34" charset="0"/>
            </a:endParaRPr>
          </a:p>
        </p:txBody>
      </p:sp>
      <p:sp>
        <p:nvSpPr>
          <p:cNvPr id="6" name="Rectangle 5"/>
          <p:cNvSpPr/>
          <p:nvPr/>
        </p:nvSpPr>
        <p:spPr>
          <a:xfrm>
            <a:off x="9100654" y="1981512"/>
            <a:ext cx="3138237" cy="719474"/>
          </a:xfrm>
          <a:prstGeom prst="rect">
            <a:avLst/>
          </a:prstGeom>
          <a:solidFill>
            <a:schemeClr val="accent1">
              <a:lumMod val="50000"/>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400" b="1" dirty="0">
                <a:latin typeface="Myriad Pro" panose="020B0503030403020204" pitchFamily="34" charset="0"/>
              </a:rPr>
              <a:t>Perbedaan</a:t>
            </a:r>
            <a:endParaRPr lang="en-US" sz="2400" b="1" dirty="0">
              <a:latin typeface="Myriad Pro" panose="020B0503030403020204" pitchFamily="34" charset="0"/>
            </a:endParaRPr>
          </a:p>
        </p:txBody>
      </p:sp>
      <p:sp>
        <p:nvSpPr>
          <p:cNvPr id="11" name="Rectangle 10"/>
          <p:cNvSpPr/>
          <p:nvPr/>
        </p:nvSpPr>
        <p:spPr>
          <a:xfrm>
            <a:off x="-181120" y="52094"/>
            <a:ext cx="3416795" cy="646331"/>
          </a:xfrm>
          <a:prstGeom prst="rect">
            <a:avLst/>
          </a:prstGeom>
          <a:solidFill>
            <a:schemeClr val="accent1">
              <a:lumMod val="50000"/>
              <a:alpha val="95000"/>
            </a:schemeClr>
          </a:solidFill>
        </p:spPr>
        <p:txBody>
          <a:bodyPr wrap="square">
            <a:spAutoFit/>
          </a:bodyPr>
          <a:lstStyle/>
          <a:p>
            <a:pPr algn="r"/>
            <a:r>
              <a:rPr lang="id-ID" dirty="0">
                <a:ln w="0"/>
                <a:solidFill>
                  <a:schemeClr val="bg1"/>
                </a:solidFill>
                <a:effectLst>
                  <a:outerShdw blurRad="38100" dist="19050" dir="2700000" algn="tl" rotWithShape="0">
                    <a:schemeClr val="dk1">
                      <a:alpha val="40000"/>
                    </a:schemeClr>
                  </a:outerShdw>
                </a:effectLst>
                <a:latin typeface="Myriad Pro Light" panose="020B0403030403020204" pitchFamily="34" charset="0"/>
              </a:rPr>
              <a:t>Apa yang membuat sistem sulit digunakan oleh pengguna</a:t>
            </a:r>
            <a:endParaRPr lang="en-US" sz="3600" dirty="0">
              <a:ln w="0"/>
              <a:solidFill>
                <a:schemeClr val="bg1"/>
              </a:solidFill>
              <a:effectLst>
                <a:outerShdw blurRad="38100" dist="19050" dir="2700000" algn="tl" rotWithShape="0">
                  <a:schemeClr val="dk1">
                    <a:alpha val="40000"/>
                  </a:schemeClr>
                </a:outerShdw>
              </a:effectLst>
              <a:latin typeface="Myriad Pro Light" panose="020B0403030403020204" pitchFamily="34" charset="0"/>
            </a:endParaRPr>
          </a:p>
        </p:txBody>
      </p:sp>
      <p:sp>
        <p:nvSpPr>
          <p:cNvPr id="12" name="Rectangle 11"/>
          <p:cNvSpPr/>
          <p:nvPr/>
        </p:nvSpPr>
        <p:spPr>
          <a:xfrm>
            <a:off x="1365914" y="601951"/>
            <a:ext cx="3148426" cy="523220"/>
          </a:xfrm>
          <a:prstGeom prst="rect">
            <a:avLst/>
          </a:prstGeom>
        </p:spPr>
        <p:txBody>
          <a:bodyPr wrap="none">
            <a:spAutoFit/>
          </a:bodyPr>
          <a:lstStyle/>
          <a:p>
            <a:r>
              <a:rPr lang="id-ID" sz="2800" dirty="0">
                <a:solidFill>
                  <a:schemeClr val="accent1">
                    <a:lumMod val="50000"/>
                  </a:schemeClr>
                </a:solidFill>
                <a:effectLst>
                  <a:outerShdw blurRad="38100" dist="38100" dir="2700000" algn="tl">
                    <a:srgbClr val="000000">
                      <a:alpha val="43137"/>
                    </a:srgbClr>
                  </a:outerShdw>
                </a:effectLst>
                <a:latin typeface="Myriad Pro Light" panose="020B0403030403020204" pitchFamily="34" charset="0"/>
              </a:rPr>
              <a:t>Computer Troubles</a:t>
            </a:r>
          </a:p>
        </p:txBody>
      </p:sp>
      <p:sp>
        <p:nvSpPr>
          <p:cNvPr id="13" name="Rectangle 12"/>
          <p:cNvSpPr/>
          <p:nvPr/>
        </p:nvSpPr>
        <p:spPr>
          <a:xfrm>
            <a:off x="59346" y="3081954"/>
            <a:ext cx="2901719" cy="3785652"/>
          </a:xfrm>
          <a:prstGeom prst="rect">
            <a:avLst/>
          </a:prstGeom>
        </p:spPr>
        <p:txBody>
          <a:bodyPr wrap="square">
            <a:spAutoFit/>
          </a:bodyPr>
          <a:lstStyle/>
          <a:p>
            <a:pPr>
              <a:buNone/>
            </a:pPr>
            <a:r>
              <a:rPr lang="id-ID" sz="2000" dirty="0">
                <a:solidFill>
                  <a:schemeClr val="bg1"/>
                </a:solidFill>
              </a:rPr>
              <a:t>Ketika Kebutuhan pengguna tidak dipahami dengan baik, cenderung akan membangun sistem yang memiliki banyak fungsi sehingga menghasilkan kompleksitas antarmuka yang lebih tinggi. Secara umum, fleksibiltas dari sistem meningkta, kegunaan berkurang.</a:t>
            </a:r>
          </a:p>
        </p:txBody>
      </p:sp>
      <p:sp>
        <p:nvSpPr>
          <p:cNvPr id="14" name="Rectangle 13"/>
          <p:cNvSpPr/>
          <p:nvPr/>
        </p:nvSpPr>
        <p:spPr>
          <a:xfrm>
            <a:off x="3092175" y="3093418"/>
            <a:ext cx="2901719" cy="3477875"/>
          </a:xfrm>
          <a:prstGeom prst="rect">
            <a:avLst/>
          </a:prstGeom>
        </p:spPr>
        <p:txBody>
          <a:bodyPr wrap="square">
            <a:spAutoFit/>
          </a:bodyPr>
          <a:lstStyle/>
          <a:p>
            <a:pPr>
              <a:buNone/>
            </a:pPr>
            <a:r>
              <a:rPr lang="id-ID" sz="2000" dirty="0">
                <a:solidFill>
                  <a:schemeClr val="bg1"/>
                </a:solidFill>
              </a:rPr>
              <a:t>Sistem sering berbicara dalam bahasa aneh. Kata-kata yang digunakan namun dalam konteks yang berbeda, seperti filespec, abend, segement, and boot. Belajar menggunakan sistem sering membutuhkan belajar bahasa baru.</a:t>
            </a:r>
          </a:p>
        </p:txBody>
      </p:sp>
      <p:sp>
        <p:nvSpPr>
          <p:cNvPr id="15" name="Rectangle 14"/>
          <p:cNvSpPr/>
          <p:nvPr/>
        </p:nvSpPr>
        <p:spPr>
          <a:xfrm>
            <a:off x="6080681" y="3093418"/>
            <a:ext cx="2901719" cy="3477875"/>
          </a:xfrm>
          <a:prstGeom prst="rect">
            <a:avLst/>
          </a:prstGeom>
        </p:spPr>
        <p:txBody>
          <a:bodyPr wrap="square">
            <a:spAutoFit/>
          </a:bodyPr>
          <a:lstStyle/>
          <a:p>
            <a:pPr>
              <a:buNone/>
            </a:pPr>
            <a:r>
              <a:rPr lang="id-ID" sz="2000" dirty="0">
                <a:solidFill>
                  <a:schemeClr val="bg1"/>
                </a:solidFill>
              </a:rPr>
              <a:t>Elemen desain yang kompleks atau tidak jelas, tetapi user harus menguasai. Operations mungkin memiliki prasayarat yang harus dipenuhi sebelum tercapai dan terkadang hasilnya bisa berbeda dengan apa yang hendak ingin dicapai.</a:t>
            </a:r>
          </a:p>
        </p:txBody>
      </p:sp>
      <p:sp>
        <p:nvSpPr>
          <p:cNvPr id="17" name="Rectangle 16"/>
          <p:cNvSpPr/>
          <p:nvPr/>
        </p:nvSpPr>
        <p:spPr>
          <a:xfrm>
            <a:off x="9170584" y="3081954"/>
            <a:ext cx="2901719" cy="2554545"/>
          </a:xfrm>
          <a:prstGeom prst="rect">
            <a:avLst/>
          </a:prstGeom>
        </p:spPr>
        <p:txBody>
          <a:bodyPr wrap="square">
            <a:spAutoFit/>
          </a:bodyPr>
          <a:lstStyle/>
          <a:p>
            <a:pPr>
              <a:buNone/>
            </a:pPr>
            <a:r>
              <a:rPr lang="id-ID" sz="2000" dirty="0">
                <a:solidFill>
                  <a:schemeClr val="bg1"/>
                </a:solidFill>
              </a:rPr>
              <a:t>Aksi yang berbeda mungkin mencapai hasil yang sama, tergantung dari apa yang dilakukannya atau hal yang berbeda mungkin memberikan aksi yang sama.</a:t>
            </a:r>
          </a:p>
        </p:txBody>
      </p:sp>
    </p:spTree>
    <p:extLst>
      <p:ext uri="{BB962C8B-B14F-4D97-AF65-F5344CB8AC3E}">
        <p14:creationId xmlns:p14="http://schemas.microsoft.com/office/powerpoint/2010/main" val="1739925789"/>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1000"/>
                                        <p:tgtEl>
                                          <p:spTgt spid="4"/>
                                        </p:tgtEl>
                                      </p:cBhvr>
                                    </p:animEffect>
                                    <p:anim calcmode="lin" valueType="num">
                                      <p:cBhvr>
                                        <p:cTn id="30" dur="1000" fill="hold"/>
                                        <p:tgtEl>
                                          <p:spTgt spid="4"/>
                                        </p:tgtEl>
                                        <p:attrNameLst>
                                          <p:attrName>ppt_x</p:attrName>
                                        </p:attrNameLst>
                                      </p:cBhvr>
                                      <p:tavLst>
                                        <p:tav tm="0">
                                          <p:val>
                                            <p:strVal val="#ppt_x"/>
                                          </p:val>
                                        </p:tav>
                                        <p:tav tm="100000">
                                          <p:val>
                                            <p:strVal val="#ppt_x"/>
                                          </p:val>
                                        </p:tav>
                                      </p:tavLst>
                                    </p:anim>
                                    <p:anim calcmode="lin" valueType="num">
                                      <p:cBhvr>
                                        <p:cTn id="31" dur="1000" fill="hold"/>
                                        <p:tgtEl>
                                          <p:spTgt spid="4"/>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1000"/>
                                        <p:tgtEl>
                                          <p:spTgt spid="14"/>
                                        </p:tgtEl>
                                      </p:cBhvr>
                                    </p:animEffect>
                                    <p:anim calcmode="lin" valueType="num">
                                      <p:cBhvr>
                                        <p:cTn id="35" dur="1000" fill="hold"/>
                                        <p:tgtEl>
                                          <p:spTgt spid="14"/>
                                        </p:tgtEl>
                                        <p:attrNameLst>
                                          <p:attrName>ppt_x</p:attrName>
                                        </p:attrNameLst>
                                      </p:cBhvr>
                                      <p:tavLst>
                                        <p:tav tm="0">
                                          <p:val>
                                            <p:strVal val="#ppt_x"/>
                                          </p:val>
                                        </p:tav>
                                        <p:tav tm="100000">
                                          <p:val>
                                            <p:strVal val="#ppt_x"/>
                                          </p:val>
                                        </p:tav>
                                      </p:tavLst>
                                    </p:anim>
                                    <p:anim calcmode="lin" valueType="num">
                                      <p:cBhvr>
                                        <p:cTn id="3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fade">
                                      <p:cBhvr>
                                        <p:cTn id="41" dur="1000"/>
                                        <p:tgtEl>
                                          <p:spTgt spid="9"/>
                                        </p:tgtEl>
                                      </p:cBhvr>
                                    </p:animEffect>
                                    <p:anim calcmode="lin" valueType="num">
                                      <p:cBhvr>
                                        <p:cTn id="42" dur="1000" fill="hold"/>
                                        <p:tgtEl>
                                          <p:spTgt spid="9"/>
                                        </p:tgtEl>
                                        <p:attrNameLst>
                                          <p:attrName>ppt_x</p:attrName>
                                        </p:attrNameLst>
                                      </p:cBhvr>
                                      <p:tavLst>
                                        <p:tav tm="0">
                                          <p:val>
                                            <p:strVal val="#ppt_x"/>
                                          </p:val>
                                        </p:tav>
                                        <p:tav tm="100000">
                                          <p:val>
                                            <p:strVal val="#ppt_x"/>
                                          </p:val>
                                        </p:tav>
                                      </p:tavLst>
                                    </p:anim>
                                    <p:anim calcmode="lin" valueType="num">
                                      <p:cBhvr>
                                        <p:cTn id="43" dur="1000" fill="hold"/>
                                        <p:tgtEl>
                                          <p:spTgt spid="9"/>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fade">
                                      <p:cBhvr>
                                        <p:cTn id="46" dur="1000"/>
                                        <p:tgtEl>
                                          <p:spTgt spid="5"/>
                                        </p:tgtEl>
                                      </p:cBhvr>
                                    </p:animEffect>
                                    <p:anim calcmode="lin" valueType="num">
                                      <p:cBhvr>
                                        <p:cTn id="47" dur="1000" fill="hold"/>
                                        <p:tgtEl>
                                          <p:spTgt spid="5"/>
                                        </p:tgtEl>
                                        <p:attrNameLst>
                                          <p:attrName>ppt_x</p:attrName>
                                        </p:attrNameLst>
                                      </p:cBhvr>
                                      <p:tavLst>
                                        <p:tav tm="0">
                                          <p:val>
                                            <p:strVal val="#ppt_x"/>
                                          </p:val>
                                        </p:tav>
                                        <p:tav tm="100000">
                                          <p:val>
                                            <p:strVal val="#ppt_x"/>
                                          </p:val>
                                        </p:tav>
                                      </p:tavLst>
                                    </p:anim>
                                    <p:anim calcmode="lin" valueType="num">
                                      <p:cBhvr>
                                        <p:cTn id="48" dur="1000" fill="hold"/>
                                        <p:tgtEl>
                                          <p:spTgt spid="5"/>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fade">
                                      <p:cBhvr>
                                        <p:cTn id="51" dur="1000"/>
                                        <p:tgtEl>
                                          <p:spTgt spid="15"/>
                                        </p:tgtEl>
                                      </p:cBhvr>
                                    </p:animEffect>
                                    <p:anim calcmode="lin" valueType="num">
                                      <p:cBhvr>
                                        <p:cTn id="52" dur="1000" fill="hold"/>
                                        <p:tgtEl>
                                          <p:spTgt spid="15"/>
                                        </p:tgtEl>
                                        <p:attrNameLst>
                                          <p:attrName>ppt_x</p:attrName>
                                        </p:attrNameLst>
                                      </p:cBhvr>
                                      <p:tavLst>
                                        <p:tav tm="0">
                                          <p:val>
                                            <p:strVal val="#ppt_x"/>
                                          </p:val>
                                        </p:tav>
                                        <p:tav tm="100000">
                                          <p:val>
                                            <p:strVal val="#ppt_x"/>
                                          </p:val>
                                        </p:tav>
                                      </p:tavLst>
                                    </p:anim>
                                    <p:anim calcmode="lin" valueType="num">
                                      <p:cBhvr>
                                        <p:cTn id="53"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grpId="0" nodeType="click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fade">
                                      <p:cBhvr>
                                        <p:cTn id="58" dur="1000"/>
                                        <p:tgtEl>
                                          <p:spTgt spid="10"/>
                                        </p:tgtEl>
                                      </p:cBhvr>
                                    </p:animEffect>
                                    <p:anim calcmode="lin" valueType="num">
                                      <p:cBhvr>
                                        <p:cTn id="59" dur="1000" fill="hold"/>
                                        <p:tgtEl>
                                          <p:spTgt spid="10"/>
                                        </p:tgtEl>
                                        <p:attrNameLst>
                                          <p:attrName>ppt_x</p:attrName>
                                        </p:attrNameLst>
                                      </p:cBhvr>
                                      <p:tavLst>
                                        <p:tav tm="0">
                                          <p:val>
                                            <p:strVal val="#ppt_x"/>
                                          </p:val>
                                        </p:tav>
                                        <p:tav tm="100000">
                                          <p:val>
                                            <p:strVal val="#ppt_x"/>
                                          </p:val>
                                        </p:tav>
                                      </p:tavLst>
                                    </p:anim>
                                    <p:anim calcmode="lin" valueType="num">
                                      <p:cBhvr>
                                        <p:cTn id="60" dur="1000" fill="hold"/>
                                        <p:tgtEl>
                                          <p:spTgt spid="10"/>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6"/>
                                        </p:tgtEl>
                                        <p:attrNameLst>
                                          <p:attrName>style.visibility</p:attrName>
                                        </p:attrNameLst>
                                      </p:cBhvr>
                                      <p:to>
                                        <p:strVal val="visible"/>
                                      </p:to>
                                    </p:set>
                                    <p:animEffect transition="in" filter="fade">
                                      <p:cBhvr>
                                        <p:cTn id="63" dur="1000"/>
                                        <p:tgtEl>
                                          <p:spTgt spid="6"/>
                                        </p:tgtEl>
                                      </p:cBhvr>
                                    </p:animEffect>
                                    <p:anim calcmode="lin" valueType="num">
                                      <p:cBhvr>
                                        <p:cTn id="64" dur="1000" fill="hold"/>
                                        <p:tgtEl>
                                          <p:spTgt spid="6"/>
                                        </p:tgtEl>
                                        <p:attrNameLst>
                                          <p:attrName>ppt_x</p:attrName>
                                        </p:attrNameLst>
                                      </p:cBhvr>
                                      <p:tavLst>
                                        <p:tav tm="0">
                                          <p:val>
                                            <p:strVal val="#ppt_x"/>
                                          </p:val>
                                        </p:tav>
                                        <p:tav tm="100000">
                                          <p:val>
                                            <p:strVal val="#ppt_x"/>
                                          </p:val>
                                        </p:tav>
                                      </p:tavLst>
                                    </p:anim>
                                    <p:anim calcmode="lin" valueType="num">
                                      <p:cBhvr>
                                        <p:cTn id="65" dur="1000" fill="hold"/>
                                        <p:tgtEl>
                                          <p:spTgt spid="6"/>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17"/>
                                        </p:tgtEl>
                                        <p:attrNameLst>
                                          <p:attrName>style.visibility</p:attrName>
                                        </p:attrNameLst>
                                      </p:cBhvr>
                                      <p:to>
                                        <p:strVal val="visible"/>
                                      </p:to>
                                    </p:set>
                                    <p:animEffect transition="in" filter="fade">
                                      <p:cBhvr>
                                        <p:cTn id="68" dur="1000"/>
                                        <p:tgtEl>
                                          <p:spTgt spid="17"/>
                                        </p:tgtEl>
                                      </p:cBhvr>
                                    </p:animEffect>
                                    <p:anim calcmode="lin" valueType="num">
                                      <p:cBhvr>
                                        <p:cTn id="69" dur="1000" fill="hold"/>
                                        <p:tgtEl>
                                          <p:spTgt spid="17"/>
                                        </p:tgtEl>
                                        <p:attrNameLst>
                                          <p:attrName>ppt_x</p:attrName>
                                        </p:attrNameLst>
                                      </p:cBhvr>
                                      <p:tavLst>
                                        <p:tav tm="0">
                                          <p:val>
                                            <p:strVal val="#ppt_x"/>
                                          </p:val>
                                        </p:tav>
                                        <p:tav tm="100000">
                                          <p:val>
                                            <p:strVal val="#ppt_x"/>
                                          </p:val>
                                        </p:tav>
                                      </p:tavLst>
                                    </p:anim>
                                    <p:anim calcmode="lin" valueType="num">
                                      <p:cBhvr>
                                        <p:cTn id="70"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3" grpId="0" animBg="1"/>
      <p:bldP spid="4" grpId="0" animBg="1"/>
      <p:bldP spid="5" grpId="0" animBg="1"/>
      <p:bldP spid="6" grpId="0" animBg="1"/>
      <p:bldP spid="13" grpId="0"/>
      <p:bldP spid="14" grpId="0"/>
      <p:bldP spid="15" grpId="0"/>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BEBA8EAE-BF5A-486C-A8C5-ECC9F3942E4B}">
                <a14:imgProps xmlns:a14="http://schemas.microsoft.com/office/drawing/2010/main">
                  <a14:imgLayer r:embed="rId3">
                    <a14:imgEffect>
                      <a14:artisticBlur/>
                    </a14:imgEffect>
                    <a14:imgEffect>
                      <a14:brightnessContrast bright="-20000" contrast="-40000"/>
                    </a14:imgEffect>
                  </a14:imgLayer>
                </a14:imgProps>
              </a:ext>
              <a:ext uri="{28A0092B-C50C-407E-A947-70E740481C1C}">
                <a14:useLocalDpi xmlns:a14="http://schemas.microsoft.com/office/drawing/2010/main" val="0"/>
              </a:ext>
            </a:extLst>
          </a:blip>
          <a:srcRect t="23833" b="-583"/>
          <a:stretch/>
        </p:blipFill>
        <p:spPr>
          <a:xfrm>
            <a:off x="0" y="1989650"/>
            <a:ext cx="12192000" cy="4881282"/>
          </a:xfrm>
          <a:prstGeom prst="rect">
            <a:avLst/>
          </a:prstGeom>
        </p:spPr>
      </p:pic>
      <p:sp>
        <p:nvSpPr>
          <p:cNvPr id="7" name="Rectangle 6"/>
          <p:cNvSpPr/>
          <p:nvPr/>
        </p:nvSpPr>
        <p:spPr>
          <a:xfrm>
            <a:off x="1393846" y="931969"/>
            <a:ext cx="2941832" cy="2646878"/>
          </a:xfrm>
          <a:prstGeom prst="rect">
            <a:avLst/>
          </a:prstGeom>
          <a:noFill/>
        </p:spPr>
        <p:txBody>
          <a:bodyPr wrap="none" lIns="91440" tIns="45720" rIns="91440" bIns="45720">
            <a:spAutoFit/>
          </a:bodyPr>
          <a:lstStyle/>
          <a:p>
            <a:pPr algn="ctr"/>
            <a:r>
              <a:rPr lang="en-US" sz="16600" cap="none" spc="0" dirty="0">
                <a:ln w="0"/>
                <a:solidFill>
                  <a:schemeClr val="accent1">
                    <a:lumMod val="40000"/>
                    <a:lumOff val="60000"/>
                  </a:schemeClr>
                </a:solidFill>
                <a:effectLst>
                  <a:outerShdw blurRad="38100" dist="19050" dir="2700000" algn="tl" rotWithShape="0">
                    <a:schemeClr val="dk1">
                      <a:alpha val="40000"/>
                    </a:schemeClr>
                  </a:outerShdw>
                </a:effectLst>
                <a:latin typeface="Myriad Pro Light SemiExt" panose="020B0405030403020204" pitchFamily="34" charset="0"/>
              </a:rPr>
              <a:t>0</a:t>
            </a:r>
            <a:r>
              <a:rPr lang="id-ID" sz="16600" cap="none" spc="0" dirty="0">
                <a:ln w="0"/>
                <a:solidFill>
                  <a:schemeClr val="accent1">
                    <a:lumMod val="40000"/>
                    <a:lumOff val="60000"/>
                  </a:schemeClr>
                </a:solidFill>
                <a:effectLst>
                  <a:outerShdw blurRad="38100" dist="19050" dir="2700000" algn="tl" rotWithShape="0">
                    <a:schemeClr val="dk1">
                      <a:alpha val="40000"/>
                    </a:schemeClr>
                  </a:outerShdw>
                </a:effectLst>
                <a:latin typeface="Myriad Pro Light SemiExt" panose="020B0405030403020204" pitchFamily="34" charset="0"/>
              </a:rPr>
              <a:t>5</a:t>
            </a:r>
            <a:endParaRPr lang="en-US" sz="8800" cap="none" spc="0" dirty="0">
              <a:ln w="0"/>
              <a:solidFill>
                <a:schemeClr val="accent1">
                  <a:lumMod val="40000"/>
                  <a:lumOff val="60000"/>
                </a:schemeClr>
              </a:solidFill>
              <a:effectLst>
                <a:outerShdw blurRad="38100" dist="19050" dir="2700000" algn="tl" rotWithShape="0">
                  <a:schemeClr val="dk1">
                    <a:alpha val="40000"/>
                  </a:schemeClr>
                </a:outerShdw>
              </a:effectLst>
              <a:latin typeface="Myriad Pro Light SemiExt" panose="020B0405030403020204" pitchFamily="34" charset="0"/>
            </a:endParaRPr>
          </a:p>
        </p:txBody>
      </p:sp>
      <p:sp>
        <p:nvSpPr>
          <p:cNvPr id="9" name="Rectangle 8"/>
          <p:cNvSpPr/>
          <p:nvPr/>
        </p:nvSpPr>
        <p:spPr>
          <a:xfrm>
            <a:off x="7611220" y="925141"/>
            <a:ext cx="2941832" cy="2646878"/>
          </a:xfrm>
          <a:prstGeom prst="rect">
            <a:avLst/>
          </a:prstGeom>
          <a:noFill/>
        </p:spPr>
        <p:txBody>
          <a:bodyPr wrap="none" lIns="91440" tIns="45720" rIns="91440" bIns="45720">
            <a:spAutoFit/>
          </a:bodyPr>
          <a:lstStyle/>
          <a:p>
            <a:pPr algn="ctr"/>
            <a:r>
              <a:rPr lang="en-US" sz="16600" cap="none" spc="0" dirty="0">
                <a:ln w="0"/>
                <a:solidFill>
                  <a:schemeClr val="accent1">
                    <a:lumMod val="50000"/>
                  </a:schemeClr>
                </a:solidFill>
                <a:effectLst>
                  <a:outerShdw blurRad="38100" dist="19050" dir="2700000" algn="tl" rotWithShape="0">
                    <a:schemeClr val="dk1">
                      <a:alpha val="40000"/>
                    </a:schemeClr>
                  </a:outerShdw>
                </a:effectLst>
                <a:latin typeface="Myriad Pro Light SemiExt" panose="020B0405030403020204" pitchFamily="34" charset="0"/>
              </a:rPr>
              <a:t>0</a:t>
            </a:r>
            <a:r>
              <a:rPr lang="id-ID" sz="16600" cap="none" spc="0" dirty="0">
                <a:ln w="0"/>
                <a:solidFill>
                  <a:schemeClr val="accent1">
                    <a:lumMod val="50000"/>
                  </a:schemeClr>
                </a:solidFill>
                <a:effectLst>
                  <a:outerShdw blurRad="38100" dist="19050" dir="2700000" algn="tl" rotWithShape="0">
                    <a:schemeClr val="dk1">
                      <a:alpha val="40000"/>
                    </a:schemeClr>
                  </a:outerShdw>
                </a:effectLst>
                <a:latin typeface="Myriad Pro Light SemiExt" panose="020B0405030403020204" pitchFamily="34" charset="0"/>
              </a:rPr>
              <a:t>6</a:t>
            </a:r>
            <a:endParaRPr lang="en-US" sz="9600" cap="none" spc="0" dirty="0">
              <a:ln w="0"/>
              <a:solidFill>
                <a:schemeClr val="accent1">
                  <a:lumMod val="50000"/>
                </a:schemeClr>
              </a:solidFill>
              <a:effectLst>
                <a:outerShdw blurRad="38100" dist="19050" dir="2700000" algn="tl" rotWithShape="0">
                  <a:schemeClr val="dk1">
                    <a:alpha val="40000"/>
                  </a:schemeClr>
                </a:outerShdw>
              </a:effectLst>
              <a:latin typeface="Myriad Pro Light SemiExt" panose="020B0405030403020204" pitchFamily="34" charset="0"/>
            </a:endParaRPr>
          </a:p>
        </p:txBody>
      </p:sp>
      <p:sp>
        <p:nvSpPr>
          <p:cNvPr id="3" name="Rectangle 2"/>
          <p:cNvSpPr/>
          <p:nvPr/>
        </p:nvSpPr>
        <p:spPr>
          <a:xfrm>
            <a:off x="-28136" y="1981512"/>
            <a:ext cx="6061933" cy="719474"/>
          </a:xfrm>
          <a:prstGeom prst="rect">
            <a:avLst/>
          </a:prstGeom>
          <a:solidFill>
            <a:schemeClr val="accent1">
              <a:lumMod val="40000"/>
              <a:lumOff val="60000"/>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300" b="1" dirty="0">
                <a:solidFill>
                  <a:schemeClr val="bg1"/>
                </a:solidFill>
                <a:latin typeface="Myriad Pro" panose="020B0503030403020204" pitchFamily="34" charset="0"/>
              </a:rPr>
              <a:t>Strategi Pemecahan Masalah yang Beragam</a:t>
            </a:r>
            <a:endParaRPr lang="en-US" sz="2300" b="1" dirty="0">
              <a:solidFill>
                <a:schemeClr val="bg1"/>
              </a:solidFill>
              <a:latin typeface="Myriad Pro" panose="020B0503030403020204" pitchFamily="34" charset="0"/>
            </a:endParaRPr>
          </a:p>
        </p:txBody>
      </p:sp>
      <p:sp>
        <p:nvSpPr>
          <p:cNvPr id="5" name="Rectangle 4"/>
          <p:cNvSpPr/>
          <p:nvPr/>
        </p:nvSpPr>
        <p:spPr>
          <a:xfrm>
            <a:off x="6033797" y="1981512"/>
            <a:ext cx="6186135" cy="719474"/>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400" b="1" dirty="0">
                <a:solidFill>
                  <a:schemeClr val="bg1"/>
                </a:solidFill>
                <a:latin typeface="Myriad Pro" panose="020B0503030403020204" pitchFamily="34" charset="0"/>
              </a:rPr>
              <a:t>Desain Tidak Konsisten</a:t>
            </a:r>
            <a:endParaRPr lang="en-US" sz="2400" b="1" dirty="0">
              <a:solidFill>
                <a:schemeClr val="bg1"/>
              </a:solidFill>
              <a:latin typeface="Myriad Pro" panose="020B0503030403020204" pitchFamily="34" charset="0"/>
            </a:endParaRPr>
          </a:p>
        </p:txBody>
      </p:sp>
      <p:sp>
        <p:nvSpPr>
          <p:cNvPr id="11" name="Rectangle 10"/>
          <p:cNvSpPr/>
          <p:nvPr/>
        </p:nvSpPr>
        <p:spPr>
          <a:xfrm>
            <a:off x="-181120" y="52094"/>
            <a:ext cx="3416795" cy="646331"/>
          </a:xfrm>
          <a:prstGeom prst="rect">
            <a:avLst/>
          </a:prstGeom>
          <a:solidFill>
            <a:schemeClr val="accent1">
              <a:lumMod val="50000"/>
              <a:alpha val="95000"/>
            </a:schemeClr>
          </a:solidFill>
        </p:spPr>
        <p:txBody>
          <a:bodyPr wrap="square">
            <a:spAutoFit/>
          </a:bodyPr>
          <a:lstStyle/>
          <a:p>
            <a:pPr algn="r"/>
            <a:r>
              <a:rPr lang="id-ID" dirty="0">
                <a:ln w="0"/>
                <a:solidFill>
                  <a:schemeClr val="bg1"/>
                </a:solidFill>
                <a:effectLst>
                  <a:outerShdw blurRad="38100" dist="19050" dir="2700000" algn="tl" rotWithShape="0">
                    <a:schemeClr val="dk1">
                      <a:alpha val="40000"/>
                    </a:schemeClr>
                  </a:outerShdw>
                </a:effectLst>
                <a:latin typeface="Myriad Pro Light" panose="020B0403030403020204" pitchFamily="34" charset="0"/>
              </a:rPr>
              <a:t>Apa yang membuat sistem sulit digunakan oleh pengguna</a:t>
            </a:r>
            <a:endParaRPr lang="en-US" sz="3600" dirty="0">
              <a:ln w="0"/>
              <a:solidFill>
                <a:schemeClr val="bg1"/>
              </a:solidFill>
              <a:effectLst>
                <a:outerShdw blurRad="38100" dist="19050" dir="2700000" algn="tl" rotWithShape="0">
                  <a:schemeClr val="dk1">
                    <a:alpha val="40000"/>
                  </a:schemeClr>
                </a:outerShdw>
              </a:effectLst>
              <a:latin typeface="Myriad Pro Light" panose="020B0403030403020204" pitchFamily="34" charset="0"/>
            </a:endParaRPr>
          </a:p>
        </p:txBody>
      </p:sp>
      <p:sp>
        <p:nvSpPr>
          <p:cNvPr id="12" name="Rectangle 11"/>
          <p:cNvSpPr/>
          <p:nvPr/>
        </p:nvSpPr>
        <p:spPr>
          <a:xfrm>
            <a:off x="1365914" y="601951"/>
            <a:ext cx="3148426" cy="523220"/>
          </a:xfrm>
          <a:prstGeom prst="rect">
            <a:avLst/>
          </a:prstGeom>
        </p:spPr>
        <p:txBody>
          <a:bodyPr wrap="none">
            <a:spAutoFit/>
          </a:bodyPr>
          <a:lstStyle/>
          <a:p>
            <a:r>
              <a:rPr lang="id-ID" sz="2800" dirty="0">
                <a:solidFill>
                  <a:schemeClr val="accent1">
                    <a:lumMod val="50000"/>
                  </a:schemeClr>
                </a:solidFill>
                <a:effectLst>
                  <a:outerShdw blurRad="38100" dist="38100" dir="2700000" algn="tl">
                    <a:srgbClr val="000000">
                      <a:alpha val="43137"/>
                    </a:srgbClr>
                  </a:outerShdw>
                </a:effectLst>
                <a:latin typeface="Myriad Pro Light" panose="020B0403030403020204" pitchFamily="34" charset="0"/>
              </a:rPr>
              <a:t>Computer Troubles</a:t>
            </a:r>
          </a:p>
        </p:txBody>
      </p:sp>
      <p:sp>
        <p:nvSpPr>
          <p:cNvPr id="13" name="Rectangle 12"/>
          <p:cNvSpPr/>
          <p:nvPr/>
        </p:nvSpPr>
        <p:spPr>
          <a:xfrm>
            <a:off x="59346" y="3081954"/>
            <a:ext cx="5884994" cy="3170099"/>
          </a:xfrm>
          <a:prstGeom prst="rect">
            <a:avLst/>
          </a:prstGeom>
        </p:spPr>
        <p:txBody>
          <a:bodyPr wrap="square">
            <a:spAutoFit/>
          </a:bodyPr>
          <a:lstStyle/>
          <a:p>
            <a:pPr>
              <a:buNone/>
            </a:pPr>
            <a:r>
              <a:rPr lang="id-ID" sz="2000" dirty="0">
                <a:solidFill>
                  <a:schemeClr val="bg1"/>
                </a:solidFill>
              </a:rPr>
              <a:t>Cara belajar orang –orang yang baik yaitu </a:t>
            </a:r>
            <a:r>
              <a:rPr lang="id-ID" sz="2000" i="1" dirty="0">
                <a:solidFill>
                  <a:schemeClr val="bg1"/>
                </a:solidFill>
              </a:rPr>
              <a:t>learn by doing</a:t>
            </a:r>
            <a:r>
              <a:rPr lang="id-ID" sz="2000" dirty="0">
                <a:solidFill>
                  <a:schemeClr val="bg1"/>
                </a:solidFill>
              </a:rPr>
              <a:t>.  Mereka punya kesulitan mengikuti arah dan tidak selalu membaca petunjuk sebelum mengambil tindakan. Pemecahan masalah manusia dapata dicirika sebagai “error-correcting” atau “Trial and Error”, dimana solusinya dirumuskan berdasarkan bukti yang ada dan kemudian mencoba. Solusi yang seperti ini sering memiliki keberhasilan yang rendah, tetapi tindakan hasilnya digunakan untuk memodifikasi upaya berikutnya  dan meningkatkan peluang sukses.</a:t>
            </a:r>
            <a:endParaRPr lang="id-ID" sz="2000" i="1" dirty="0">
              <a:solidFill>
                <a:schemeClr val="bg1"/>
              </a:solidFill>
            </a:endParaRPr>
          </a:p>
        </p:txBody>
      </p:sp>
      <p:sp>
        <p:nvSpPr>
          <p:cNvPr id="15" name="Rectangle 14"/>
          <p:cNvSpPr/>
          <p:nvPr/>
        </p:nvSpPr>
        <p:spPr>
          <a:xfrm>
            <a:off x="6080681" y="3093418"/>
            <a:ext cx="5970292" cy="2554545"/>
          </a:xfrm>
          <a:prstGeom prst="rect">
            <a:avLst/>
          </a:prstGeom>
        </p:spPr>
        <p:txBody>
          <a:bodyPr wrap="square">
            <a:spAutoFit/>
          </a:bodyPr>
          <a:lstStyle/>
          <a:p>
            <a:pPr algn="just">
              <a:buNone/>
            </a:pPr>
            <a:r>
              <a:rPr lang="id-ID" sz="2000" dirty="0">
                <a:solidFill>
                  <a:schemeClr val="bg1"/>
                </a:solidFill>
              </a:rPr>
              <a:t>Aksi yang sama mungkin memiliki nama yang berbeda : misalnya, “save” dan “keep”, “write” dan “list”. Perintah yang sama dapat menyebabkan hal-ha yang berbeda terjadi. Hasil yang sama dapat dijelaskan secara berbeda : misalnya, “not legal” dan “not valid”. Hasilnya adalah memperlajari sistem menjadi latihan hafal-menghafal. Pembelajaran secara konseptual menjadi sangat sulit.</a:t>
            </a:r>
          </a:p>
        </p:txBody>
      </p:sp>
    </p:spTree>
    <p:extLst>
      <p:ext uri="{BB962C8B-B14F-4D97-AF65-F5344CB8AC3E}">
        <p14:creationId xmlns:p14="http://schemas.microsoft.com/office/powerpoint/2010/main" val="3949454227"/>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1000"/>
                                        <p:tgtEl>
                                          <p:spTgt spid="9"/>
                                        </p:tgtEl>
                                      </p:cBhvr>
                                    </p:animEffect>
                                    <p:anim calcmode="lin" valueType="num">
                                      <p:cBhvr>
                                        <p:cTn id="25" dur="1000" fill="hold"/>
                                        <p:tgtEl>
                                          <p:spTgt spid="9"/>
                                        </p:tgtEl>
                                        <p:attrNameLst>
                                          <p:attrName>ppt_x</p:attrName>
                                        </p:attrNameLst>
                                      </p:cBhvr>
                                      <p:tavLst>
                                        <p:tav tm="0">
                                          <p:val>
                                            <p:strVal val="#ppt_x"/>
                                          </p:val>
                                        </p:tav>
                                        <p:tav tm="100000">
                                          <p:val>
                                            <p:strVal val="#ppt_x"/>
                                          </p:val>
                                        </p:tav>
                                      </p:tavLst>
                                    </p:anim>
                                    <p:anim calcmode="lin" valueType="num">
                                      <p:cBhvr>
                                        <p:cTn id="26" dur="1000" fill="hold"/>
                                        <p:tgtEl>
                                          <p:spTgt spid="9"/>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1000"/>
                                        <p:tgtEl>
                                          <p:spTgt spid="5"/>
                                        </p:tgtEl>
                                      </p:cBhvr>
                                    </p:animEffect>
                                    <p:anim calcmode="lin" valueType="num">
                                      <p:cBhvr>
                                        <p:cTn id="30" dur="1000" fill="hold"/>
                                        <p:tgtEl>
                                          <p:spTgt spid="5"/>
                                        </p:tgtEl>
                                        <p:attrNameLst>
                                          <p:attrName>ppt_x</p:attrName>
                                        </p:attrNameLst>
                                      </p:cBhvr>
                                      <p:tavLst>
                                        <p:tav tm="0">
                                          <p:val>
                                            <p:strVal val="#ppt_x"/>
                                          </p:val>
                                        </p:tav>
                                        <p:tav tm="100000">
                                          <p:val>
                                            <p:strVal val="#ppt_x"/>
                                          </p:val>
                                        </p:tav>
                                      </p:tavLst>
                                    </p:anim>
                                    <p:anim calcmode="lin" valueType="num">
                                      <p:cBhvr>
                                        <p:cTn id="31" dur="1000" fill="hold"/>
                                        <p:tgtEl>
                                          <p:spTgt spid="5"/>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1000"/>
                                        <p:tgtEl>
                                          <p:spTgt spid="15"/>
                                        </p:tgtEl>
                                      </p:cBhvr>
                                    </p:animEffect>
                                    <p:anim calcmode="lin" valueType="num">
                                      <p:cBhvr>
                                        <p:cTn id="35" dur="1000" fill="hold"/>
                                        <p:tgtEl>
                                          <p:spTgt spid="15"/>
                                        </p:tgtEl>
                                        <p:attrNameLst>
                                          <p:attrName>ppt_x</p:attrName>
                                        </p:attrNameLst>
                                      </p:cBhvr>
                                      <p:tavLst>
                                        <p:tav tm="0">
                                          <p:val>
                                            <p:strVal val="#ppt_x"/>
                                          </p:val>
                                        </p:tav>
                                        <p:tav tm="100000">
                                          <p:val>
                                            <p:strVal val="#ppt_x"/>
                                          </p:val>
                                        </p:tav>
                                      </p:tavLst>
                                    </p:anim>
                                    <p:anim calcmode="lin" valueType="num">
                                      <p:cBhvr>
                                        <p:cTn id="3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3" grpId="0" animBg="1"/>
      <p:bldP spid="5" grpId="0" animBg="1"/>
      <p:bldP spid="13" grpId="0"/>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12187"/>
          <a:stretch/>
        </p:blipFill>
        <p:spPr>
          <a:xfrm>
            <a:off x="2794346" y="764275"/>
            <a:ext cx="10443982" cy="6093725"/>
          </a:xfrm>
          <a:prstGeom prst="rect">
            <a:avLst/>
          </a:prstGeom>
        </p:spPr>
      </p:pic>
      <p:sp>
        <p:nvSpPr>
          <p:cNvPr id="3" name="Rectangle 2"/>
          <p:cNvSpPr/>
          <p:nvPr/>
        </p:nvSpPr>
        <p:spPr>
          <a:xfrm>
            <a:off x="150126" y="1610435"/>
            <a:ext cx="2644220" cy="30025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3200" b="1" dirty="0">
                <a:solidFill>
                  <a:schemeClr val="accent1">
                    <a:lumMod val="50000"/>
                  </a:schemeClr>
                </a:solidFill>
                <a:effectLst>
                  <a:outerShdw blurRad="38100" dist="38100" dir="2700000" algn="tl">
                    <a:srgbClr val="000000">
                      <a:alpha val="43137"/>
                    </a:srgbClr>
                  </a:outerShdw>
                </a:effectLst>
                <a:latin typeface="Lost" panose="02000603000000000000" pitchFamily="2" charset="0"/>
                <a:ea typeface="Lost" panose="02000603000000000000" pitchFamily="2" charset="0"/>
              </a:rPr>
              <a:t>RESPON TERHADAP DESAIN YANG KURANG BAIK</a:t>
            </a:r>
          </a:p>
        </p:txBody>
      </p:sp>
    </p:spTree>
    <p:extLst>
      <p:ext uri="{BB962C8B-B14F-4D97-AF65-F5344CB8AC3E}">
        <p14:creationId xmlns:p14="http://schemas.microsoft.com/office/powerpoint/2010/main" val="24041183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p:cNvSpPr/>
          <p:nvPr/>
        </p:nvSpPr>
        <p:spPr>
          <a:xfrm>
            <a:off x="10549719" y="1253097"/>
            <a:ext cx="1632370" cy="461665"/>
          </a:xfrm>
          <a:prstGeom prst="rect">
            <a:avLst/>
          </a:prstGeom>
          <a:solidFill>
            <a:schemeClr val="accent1">
              <a:lumMod val="50000"/>
              <a:alpha val="95000"/>
            </a:schemeClr>
          </a:solidFill>
        </p:spPr>
        <p:txBody>
          <a:bodyPr wrap="square">
            <a:spAutoFit/>
          </a:bodyPr>
          <a:lstStyle/>
          <a:p>
            <a:pPr algn="r"/>
            <a:r>
              <a:rPr lang="id-ID" sz="2400" dirty="0">
                <a:ln w="0"/>
                <a:solidFill>
                  <a:schemeClr val="bg1"/>
                </a:solidFill>
                <a:effectLst>
                  <a:outerShdw blurRad="38100" dist="19050" dir="2700000" algn="tl" rotWithShape="0">
                    <a:schemeClr val="dk1">
                      <a:alpha val="40000"/>
                    </a:schemeClr>
                  </a:outerShdw>
                </a:effectLst>
                <a:latin typeface="Myriad Pro Light" panose="020B0403030403020204" pitchFamily="34" charset="0"/>
              </a:rPr>
              <a:t>Respon</a:t>
            </a:r>
            <a:endParaRPr lang="en-US" sz="2400" dirty="0">
              <a:ln w="0"/>
              <a:solidFill>
                <a:schemeClr val="bg1"/>
              </a:solidFill>
              <a:effectLst>
                <a:outerShdw blurRad="38100" dist="19050" dir="2700000" algn="tl" rotWithShape="0">
                  <a:schemeClr val="dk1">
                    <a:alpha val="40000"/>
                  </a:schemeClr>
                </a:outerShdw>
              </a:effectLst>
              <a:latin typeface="Myriad Pro Light" panose="020B0403030403020204" pitchFamily="34" charset="0"/>
            </a:endParaRPr>
          </a:p>
        </p:txBody>
      </p:sp>
      <p:sp>
        <p:nvSpPr>
          <p:cNvPr id="4" name="Rectangle 3"/>
          <p:cNvSpPr/>
          <p:nvPr/>
        </p:nvSpPr>
        <p:spPr>
          <a:xfrm>
            <a:off x="9724371" y="1558097"/>
            <a:ext cx="1966885" cy="584775"/>
          </a:xfrm>
          <a:prstGeom prst="rect">
            <a:avLst/>
          </a:prstGeom>
        </p:spPr>
        <p:txBody>
          <a:bodyPr wrap="none">
            <a:spAutoFit/>
          </a:bodyPr>
          <a:lstStyle/>
          <a:p>
            <a:pPr algn="r"/>
            <a:r>
              <a:rPr lang="id-ID" sz="3200" dirty="0">
                <a:solidFill>
                  <a:schemeClr val="accent1">
                    <a:lumMod val="50000"/>
                  </a:schemeClr>
                </a:solidFill>
                <a:effectLst>
                  <a:outerShdw blurRad="38100" dist="38100" dir="2700000" algn="tl">
                    <a:srgbClr val="000000">
                      <a:alpha val="43137"/>
                    </a:srgbClr>
                  </a:outerShdw>
                </a:effectLst>
                <a:latin typeface="Myriad Pro Light" panose="020B0403030403020204" pitchFamily="34" charset="0"/>
              </a:rPr>
              <a:t>Psikologis</a:t>
            </a:r>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25513" r="13855"/>
          <a:stretch/>
        </p:blipFill>
        <p:spPr>
          <a:xfrm>
            <a:off x="941293" y="0"/>
            <a:ext cx="6037729" cy="6858000"/>
          </a:xfrm>
          <a:prstGeom prst="rect">
            <a:avLst/>
          </a:prstGeom>
        </p:spPr>
      </p:pic>
    </p:spTree>
    <p:extLst>
      <p:ext uri="{BB962C8B-B14F-4D97-AF65-F5344CB8AC3E}">
        <p14:creationId xmlns:p14="http://schemas.microsoft.com/office/powerpoint/2010/main" val="11466161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549719" y="1253097"/>
            <a:ext cx="1632370" cy="461665"/>
          </a:xfrm>
          <a:prstGeom prst="rect">
            <a:avLst/>
          </a:prstGeom>
          <a:solidFill>
            <a:schemeClr val="accent1">
              <a:lumMod val="50000"/>
              <a:alpha val="95000"/>
            </a:schemeClr>
          </a:solidFill>
        </p:spPr>
        <p:txBody>
          <a:bodyPr wrap="square">
            <a:spAutoFit/>
          </a:bodyPr>
          <a:lstStyle/>
          <a:p>
            <a:pPr algn="r"/>
            <a:r>
              <a:rPr lang="id-ID" sz="2400" dirty="0">
                <a:ln w="0"/>
                <a:solidFill>
                  <a:schemeClr val="bg1"/>
                </a:solidFill>
                <a:effectLst>
                  <a:outerShdw blurRad="38100" dist="19050" dir="2700000" algn="tl" rotWithShape="0">
                    <a:schemeClr val="dk1">
                      <a:alpha val="40000"/>
                    </a:schemeClr>
                  </a:outerShdw>
                </a:effectLst>
                <a:latin typeface="Myriad Pro Light" panose="020B0403030403020204" pitchFamily="34" charset="0"/>
              </a:rPr>
              <a:t>Respon</a:t>
            </a:r>
            <a:endParaRPr lang="en-US" sz="2400" dirty="0">
              <a:ln w="0"/>
              <a:solidFill>
                <a:schemeClr val="bg1"/>
              </a:solidFill>
              <a:effectLst>
                <a:outerShdw blurRad="38100" dist="19050" dir="2700000" algn="tl" rotWithShape="0">
                  <a:schemeClr val="dk1">
                    <a:alpha val="40000"/>
                  </a:schemeClr>
                </a:outerShdw>
              </a:effectLst>
              <a:latin typeface="Myriad Pro Light" panose="020B0403030403020204" pitchFamily="34" charset="0"/>
            </a:endParaRPr>
          </a:p>
        </p:txBody>
      </p:sp>
      <p:sp>
        <p:nvSpPr>
          <p:cNvPr id="4" name="Rectangle 3"/>
          <p:cNvSpPr/>
          <p:nvPr/>
        </p:nvSpPr>
        <p:spPr>
          <a:xfrm>
            <a:off x="10197718" y="1558097"/>
            <a:ext cx="975524" cy="584775"/>
          </a:xfrm>
          <a:prstGeom prst="rect">
            <a:avLst/>
          </a:prstGeom>
        </p:spPr>
        <p:txBody>
          <a:bodyPr wrap="none">
            <a:spAutoFit/>
          </a:bodyPr>
          <a:lstStyle/>
          <a:p>
            <a:pPr algn="r"/>
            <a:r>
              <a:rPr lang="id-ID" sz="3200" dirty="0">
                <a:solidFill>
                  <a:schemeClr val="accent1">
                    <a:lumMod val="50000"/>
                  </a:schemeClr>
                </a:solidFill>
                <a:effectLst>
                  <a:outerShdw blurRad="38100" dist="38100" dir="2700000" algn="tl">
                    <a:srgbClr val="000000">
                      <a:alpha val="43137"/>
                    </a:srgbClr>
                  </a:outerShdw>
                </a:effectLst>
                <a:latin typeface="Myriad Pro Light" panose="020B0403030403020204" pitchFamily="34" charset="0"/>
              </a:rPr>
              <a:t>Fisik</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56166" y="333898"/>
            <a:ext cx="4562309" cy="6524102"/>
          </a:xfrm>
          <a:prstGeom prst="rect">
            <a:avLst/>
          </a:prstGeom>
        </p:spPr>
      </p:pic>
      <p:sp>
        <p:nvSpPr>
          <p:cNvPr id="14" name="Rectangle 13"/>
          <p:cNvSpPr/>
          <p:nvPr/>
        </p:nvSpPr>
        <p:spPr>
          <a:xfrm>
            <a:off x="0" y="0"/>
            <a:ext cx="5656166" cy="6865151"/>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30" name="Group 29"/>
          <p:cNvGrpSpPr/>
          <p:nvPr/>
        </p:nvGrpSpPr>
        <p:grpSpPr>
          <a:xfrm>
            <a:off x="1214879" y="-13447"/>
            <a:ext cx="3410909" cy="945407"/>
            <a:chOff x="1214879" y="-13447"/>
            <a:chExt cx="3410909" cy="945407"/>
          </a:xfrm>
        </p:grpSpPr>
        <p:sp>
          <p:nvSpPr>
            <p:cNvPr id="7" name="Rectangle 6"/>
            <p:cNvSpPr/>
            <p:nvPr/>
          </p:nvSpPr>
          <p:spPr>
            <a:xfrm>
              <a:off x="1214879" y="159320"/>
              <a:ext cx="854391" cy="6237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3600" dirty="0"/>
                <a:t>01</a:t>
              </a:r>
            </a:p>
          </p:txBody>
        </p:sp>
        <p:sp>
          <p:nvSpPr>
            <p:cNvPr id="15" name="Rectangle 14"/>
            <p:cNvSpPr/>
            <p:nvPr/>
          </p:nvSpPr>
          <p:spPr>
            <a:xfrm>
              <a:off x="2084294" y="-13447"/>
              <a:ext cx="2541494" cy="9454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2400" dirty="0">
                  <a:effectLst>
                    <a:outerShdw blurRad="38100" dist="38100" dir="2700000" algn="tl">
                      <a:srgbClr val="000000">
                        <a:alpha val="43137"/>
                      </a:srgbClr>
                    </a:outerShdw>
                  </a:effectLst>
                  <a:latin typeface="Myriad Pro" panose="020B0503030403020204" pitchFamily="34" charset="0"/>
                </a:rPr>
                <a:t>Pengabaian Sistem</a:t>
              </a:r>
            </a:p>
          </p:txBody>
        </p:sp>
        <p:cxnSp>
          <p:nvCxnSpPr>
            <p:cNvPr id="23" name="Straight Connector 22"/>
            <p:cNvCxnSpPr/>
            <p:nvPr/>
          </p:nvCxnSpPr>
          <p:spPr>
            <a:xfrm>
              <a:off x="2084294" y="186214"/>
              <a:ext cx="0" cy="62370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1" name="Group 30"/>
          <p:cNvGrpSpPr/>
          <p:nvPr/>
        </p:nvGrpSpPr>
        <p:grpSpPr>
          <a:xfrm>
            <a:off x="1222549" y="965910"/>
            <a:ext cx="3423223" cy="945407"/>
            <a:chOff x="1222549" y="965910"/>
            <a:chExt cx="3423223" cy="945407"/>
          </a:xfrm>
        </p:grpSpPr>
        <p:sp>
          <p:nvSpPr>
            <p:cNvPr id="8" name="Rectangle 7"/>
            <p:cNvSpPr/>
            <p:nvPr/>
          </p:nvSpPr>
          <p:spPr>
            <a:xfrm>
              <a:off x="1222549" y="1128526"/>
              <a:ext cx="854391" cy="6237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3600" dirty="0"/>
                <a:t>02</a:t>
              </a:r>
            </a:p>
          </p:txBody>
        </p:sp>
        <p:sp>
          <p:nvSpPr>
            <p:cNvPr id="16" name="Rectangle 15"/>
            <p:cNvSpPr/>
            <p:nvPr/>
          </p:nvSpPr>
          <p:spPr>
            <a:xfrm>
              <a:off x="2104278" y="965910"/>
              <a:ext cx="2541494" cy="9454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2400" dirty="0">
                  <a:effectLst>
                    <a:outerShdw blurRad="38100" dist="38100" dir="2700000" algn="tl">
                      <a:srgbClr val="000000">
                        <a:alpha val="43137"/>
                      </a:srgbClr>
                    </a:outerShdw>
                  </a:effectLst>
                  <a:latin typeface="Myriad Pro" panose="020B0503030403020204" pitchFamily="34" charset="0"/>
                </a:rPr>
                <a:t>Penggunaan Sebagian Sistem</a:t>
              </a:r>
            </a:p>
          </p:txBody>
        </p:sp>
        <p:cxnSp>
          <p:nvCxnSpPr>
            <p:cNvPr id="24" name="Straight Connector 23"/>
            <p:cNvCxnSpPr/>
            <p:nvPr/>
          </p:nvCxnSpPr>
          <p:spPr>
            <a:xfrm>
              <a:off x="2084294" y="1155420"/>
              <a:ext cx="0" cy="62370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2" name="Group 31"/>
          <p:cNvGrpSpPr/>
          <p:nvPr/>
        </p:nvGrpSpPr>
        <p:grpSpPr>
          <a:xfrm>
            <a:off x="1214879" y="1958714"/>
            <a:ext cx="3430893" cy="945407"/>
            <a:chOff x="1214879" y="1958714"/>
            <a:chExt cx="3430893" cy="945407"/>
          </a:xfrm>
        </p:grpSpPr>
        <p:sp>
          <p:nvSpPr>
            <p:cNvPr id="9" name="Rectangle 8"/>
            <p:cNvSpPr/>
            <p:nvPr/>
          </p:nvSpPr>
          <p:spPr>
            <a:xfrm>
              <a:off x="1214879" y="2101565"/>
              <a:ext cx="854391" cy="6237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3600" dirty="0"/>
                <a:t>03</a:t>
              </a:r>
            </a:p>
          </p:txBody>
        </p:sp>
        <p:sp>
          <p:nvSpPr>
            <p:cNvPr id="17" name="Rectangle 16"/>
            <p:cNvSpPr/>
            <p:nvPr/>
          </p:nvSpPr>
          <p:spPr>
            <a:xfrm>
              <a:off x="2104278" y="1958714"/>
              <a:ext cx="2541494" cy="9454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2400" dirty="0">
                  <a:effectLst>
                    <a:outerShdw blurRad="38100" dist="38100" dir="2700000" algn="tl">
                      <a:srgbClr val="000000">
                        <a:alpha val="43137"/>
                      </a:srgbClr>
                    </a:outerShdw>
                  </a:effectLst>
                  <a:latin typeface="Myriad Pro" panose="020B0503030403020204" pitchFamily="34" charset="0"/>
                </a:rPr>
                <a:t>Penggunaan Langsung Sistem</a:t>
              </a:r>
            </a:p>
          </p:txBody>
        </p:sp>
        <p:cxnSp>
          <p:nvCxnSpPr>
            <p:cNvPr id="25" name="Straight Connector 24"/>
            <p:cNvCxnSpPr/>
            <p:nvPr/>
          </p:nvCxnSpPr>
          <p:spPr>
            <a:xfrm>
              <a:off x="2075329" y="2135105"/>
              <a:ext cx="0" cy="62370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3" name="Group 32"/>
          <p:cNvGrpSpPr/>
          <p:nvPr/>
        </p:nvGrpSpPr>
        <p:grpSpPr>
          <a:xfrm>
            <a:off x="1214879" y="2951518"/>
            <a:ext cx="3430893" cy="945407"/>
            <a:chOff x="1214879" y="2951518"/>
            <a:chExt cx="3430893" cy="945407"/>
          </a:xfrm>
        </p:grpSpPr>
        <p:sp>
          <p:nvSpPr>
            <p:cNvPr id="10" name="Rectangle 9"/>
            <p:cNvSpPr/>
            <p:nvPr/>
          </p:nvSpPr>
          <p:spPr>
            <a:xfrm>
              <a:off x="1214879" y="3083200"/>
              <a:ext cx="854391" cy="6237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3600" dirty="0"/>
                <a:t>04</a:t>
              </a:r>
            </a:p>
          </p:txBody>
        </p:sp>
        <p:sp>
          <p:nvSpPr>
            <p:cNvPr id="18" name="Rectangle 17"/>
            <p:cNvSpPr/>
            <p:nvPr/>
          </p:nvSpPr>
          <p:spPr>
            <a:xfrm>
              <a:off x="2104278" y="2951518"/>
              <a:ext cx="2541494" cy="9454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2400" dirty="0">
                  <a:effectLst>
                    <a:outerShdw blurRad="38100" dist="38100" dir="2700000" algn="tl">
                      <a:srgbClr val="000000">
                        <a:alpha val="43137"/>
                      </a:srgbClr>
                    </a:outerShdw>
                  </a:effectLst>
                  <a:latin typeface="Myriad Pro" panose="020B0503030403020204" pitchFamily="34" charset="0"/>
                </a:rPr>
                <a:t>Modifikasi Tugas</a:t>
              </a:r>
            </a:p>
          </p:txBody>
        </p:sp>
        <p:cxnSp>
          <p:nvCxnSpPr>
            <p:cNvPr id="26" name="Straight Connector 25"/>
            <p:cNvCxnSpPr/>
            <p:nvPr/>
          </p:nvCxnSpPr>
          <p:spPr>
            <a:xfrm>
              <a:off x="2075329" y="3110094"/>
              <a:ext cx="0" cy="62370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4" name="Group 33"/>
          <p:cNvGrpSpPr/>
          <p:nvPr/>
        </p:nvGrpSpPr>
        <p:grpSpPr>
          <a:xfrm>
            <a:off x="1215667" y="3937581"/>
            <a:ext cx="3410121" cy="945407"/>
            <a:chOff x="1215667" y="3937581"/>
            <a:chExt cx="3410121" cy="945407"/>
          </a:xfrm>
        </p:grpSpPr>
        <p:sp>
          <p:nvSpPr>
            <p:cNvPr id="11" name="Rectangle 10"/>
            <p:cNvSpPr/>
            <p:nvPr/>
          </p:nvSpPr>
          <p:spPr>
            <a:xfrm>
              <a:off x="1215667" y="4087242"/>
              <a:ext cx="854391" cy="6237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3600" dirty="0"/>
                <a:t>05</a:t>
              </a:r>
            </a:p>
          </p:txBody>
        </p:sp>
        <p:sp>
          <p:nvSpPr>
            <p:cNvPr id="19" name="Rectangle 18"/>
            <p:cNvSpPr/>
            <p:nvPr/>
          </p:nvSpPr>
          <p:spPr>
            <a:xfrm>
              <a:off x="2084294" y="3937581"/>
              <a:ext cx="2541494" cy="9454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2400" dirty="0">
                  <a:effectLst>
                    <a:outerShdw blurRad="38100" dist="38100" dir="2700000" algn="tl">
                      <a:srgbClr val="000000">
                        <a:alpha val="43137"/>
                      </a:srgbClr>
                    </a:outerShdw>
                  </a:effectLst>
                  <a:latin typeface="Myriad Pro" panose="020B0503030403020204" pitchFamily="34" charset="0"/>
                </a:rPr>
                <a:t>Aktifitas Kompensasi</a:t>
              </a:r>
            </a:p>
          </p:txBody>
        </p:sp>
        <p:cxnSp>
          <p:nvCxnSpPr>
            <p:cNvPr id="27" name="Straight Connector 26"/>
            <p:cNvCxnSpPr/>
            <p:nvPr/>
          </p:nvCxnSpPr>
          <p:spPr>
            <a:xfrm>
              <a:off x="2075329" y="4114136"/>
              <a:ext cx="0" cy="62370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5" name="Group 34"/>
          <p:cNvGrpSpPr/>
          <p:nvPr/>
        </p:nvGrpSpPr>
        <p:grpSpPr>
          <a:xfrm>
            <a:off x="1215667" y="4923644"/>
            <a:ext cx="3410121" cy="945407"/>
            <a:chOff x="1215667" y="4923644"/>
            <a:chExt cx="3410121" cy="945407"/>
          </a:xfrm>
        </p:grpSpPr>
        <p:sp>
          <p:nvSpPr>
            <p:cNvPr id="12" name="Rectangle 11"/>
            <p:cNvSpPr/>
            <p:nvPr/>
          </p:nvSpPr>
          <p:spPr>
            <a:xfrm>
              <a:off x="1215667" y="5061201"/>
              <a:ext cx="854391" cy="6237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3600" dirty="0"/>
                <a:t>06</a:t>
              </a:r>
            </a:p>
          </p:txBody>
        </p:sp>
        <p:sp>
          <p:nvSpPr>
            <p:cNvPr id="20" name="Rectangle 19"/>
            <p:cNvSpPr/>
            <p:nvPr/>
          </p:nvSpPr>
          <p:spPr>
            <a:xfrm>
              <a:off x="2084294" y="4923644"/>
              <a:ext cx="2541494" cy="9454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2400" dirty="0">
                  <a:effectLst>
                    <a:outerShdw blurRad="38100" dist="38100" dir="2700000" algn="tl">
                      <a:srgbClr val="000000">
                        <a:alpha val="43137"/>
                      </a:srgbClr>
                    </a:outerShdw>
                  </a:effectLst>
                  <a:latin typeface="Myriad Pro" panose="020B0503030403020204" pitchFamily="34" charset="0"/>
                </a:rPr>
                <a:t>Penyalahgunaan Sistem</a:t>
              </a:r>
            </a:p>
          </p:txBody>
        </p:sp>
        <p:cxnSp>
          <p:nvCxnSpPr>
            <p:cNvPr id="28" name="Straight Connector 27"/>
            <p:cNvCxnSpPr/>
            <p:nvPr/>
          </p:nvCxnSpPr>
          <p:spPr>
            <a:xfrm>
              <a:off x="2077384" y="5088095"/>
              <a:ext cx="0" cy="62370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6" name="Group 35"/>
          <p:cNvGrpSpPr/>
          <p:nvPr/>
        </p:nvGrpSpPr>
        <p:grpSpPr>
          <a:xfrm>
            <a:off x="1215667" y="5903385"/>
            <a:ext cx="3410121" cy="945407"/>
            <a:chOff x="1215667" y="5903385"/>
            <a:chExt cx="3410121" cy="945407"/>
          </a:xfrm>
        </p:grpSpPr>
        <p:sp>
          <p:nvSpPr>
            <p:cNvPr id="13" name="Rectangle 12"/>
            <p:cNvSpPr/>
            <p:nvPr/>
          </p:nvSpPr>
          <p:spPr>
            <a:xfrm>
              <a:off x="1215667" y="6042836"/>
              <a:ext cx="854391" cy="6237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3600" dirty="0"/>
                <a:t>07</a:t>
              </a:r>
            </a:p>
          </p:txBody>
        </p:sp>
        <p:sp>
          <p:nvSpPr>
            <p:cNvPr id="21" name="Rectangle 20"/>
            <p:cNvSpPr/>
            <p:nvPr/>
          </p:nvSpPr>
          <p:spPr>
            <a:xfrm>
              <a:off x="2084294" y="5903385"/>
              <a:ext cx="2541494" cy="9454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2400" dirty="0">
                  <a:effectLst>
                    <a:outerShdw blurRad="38100" dist="38100" dir="2700000" algn="tl">
                      <a:srgbClr val="000000">
                        <a:alpha val="43137"/>
                      </a:srgbClr>
                    </a:outerShdw>
                  </a:effectLst>
                  <a:latin typeface="Myriad Pro" panose="020B0503030403020204" pitchFamily="34" charset="0"/>
                </a:rPr>
                <a:t>Pemrograman Langsung</a:t>
              </a:r>
            </a:p>
          </p:txBody>
        </p:sp>
        <p:cxnSp>
          <p:nvCxnSpPr>
            <p:cNvPr id="29" name="Straight Connector 28"/>
            <p:cNvCxnSpPr/>
            <p:nvPr/>
          </p:nvCxnSpPr>
          <p:spPr>
            <a:xfrm>
              <a:off x="2081866" y="6069730"/>
              <a:ext cx="0" cy="62370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249035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ppt_x"/>
                                          </p:val>
                                        </p:tav>
                                        <p:tav tm="100000">
                                          <p:val>
                                            <p:strVal val="#ppt_x"/>
                                          </p:val>
                                        </p:tav>
                                      </p:tavLst>
                                    </p:anim>
                                    <p:anim calcmode="lin" valueType="num">
                                      <p:cBhvr additive="base">
                                        <p:cTn id="8"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additive="base">
                                        <p:cTn id="13" dur="500" fill="hold"/>
                                        <p:tgtEl>
                                          <p:spTgt spid="31"/>
                                        </p:tgtEl>
                                        <p:attrNameLst>
                                          <p:attrName>ppt_x</p:attrName>
                                        </p:attrNameLst>
                                      </p:cBhvr>
                                      <p:tavLst>
                                        <p:tav tm="0">
                                          <p:val>
                                            <p:strVal val="#ppt_x"/>
                                          </p:val>
                                        </p:tav>
                                        <p:tav tm="100000">
                                          <p:val>
                                            <p:strVal val="#ppt_x"/>
                                          </p:val>
                                        </p:tav>
                                      </p:tavLst>
                                    </p:anim>
                                    <p:anim calcmode="lin" valueType="num">
                                      <p:cBhvr additive="base">
                                        <p:cTn id="14"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additive="base">
                                        <p:cTn id="19" dur="500" fill="hold"/>
                                        <p:tgtEl>
                                          <p:spTgt spid="32"/>
                                        </p:tgtEl>
                                        <p:attrNameLst>
                                          <p:attrName>ppt_x</p:attrName>
                                        </p:attrNameLst>
                                      </p:cBhvr>
                                      <p:tavLst>
                                        <p:tav tm="0">
                                          <p:val>
                                            <p:strVal val="#ppt_x"/>
                                          </p:val>
                                        </p:tav>
                                        <p:tav tm="100000">
                                          <p:val>
                                            <p:strVal val="#ppt_x"/>
                                          </p:val>
                                        </p:tav>
                                      </p:tavLst>
                                    </p:anim>
                                    <p:anim calcmode="lin" valueType="num">
                                      <p:cBhvr additive="base">
                                        <p:cTn id="20"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3"/>
                                        </p:tgtEl>
                                        <p:attrNameLst>
                                          <p:attrName>style.visibility</p:attrName>
                                        </p:attrNameLst>
                                      </p:cBhvr>
                                      <p:to>
                                        <p:strVal val="visible"/>
                                      </p:to>
                                    </p:set>
                                    <p:anim calcmode="lin" valueType="num">
                                      <p:cBhvr additive="base">
                                        <p:cTn id="25" dur="500" fill="hold"/>
                                        <p:tgtEl>
                                          <p:spTgt spid="33"/>
                                        </p:tgtEl>
                                        <p:attrNameLst>
                                          <p:attrName>ppt_x</p:attrName>
                                        </p:attrNameLst>
                                      </p:cBhvr>
                                      <p:tavLst>
                                        <p:tav tm="0">
                                          <p:val>
                                            <p:strVal val="#ppt_x"/>
                                          </p:val>
                                        </p:tav>
                                        <p:tav tm="100000">
                                          <p:val>
                                            <p:strVal val="#ppt_x"/>
                                          </p:val>
                                        </p:tav>
                                      </p:tavLst>
                                    </p:anim>
                                    <p:anim calcmode="lin" valueType="num">
                                      <p:cBhvr additive="base">
                                        <p:cTn id="26"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4"/>
                                        </p:tgtEl>
                                        <p:attrNameLst>
                                          <p:attrName>style.visibility</p:attrName>
                                        </p:attrNameLst>
                                      </p:cBhvr>
                                      <p:to>
                                        <p:strVal val="visible"/>
                                      </p:to>
                                    </p:set>
                                    <p:anim calcmode="lin" valueType="num">
                                      <p:cBhvr additive="base">
                                        <p:cTn id="31" dur="500" fill="hold"/>
                                        <p:tgtEl>
                                          <p:spTgt spid="34"/>
                                        </p:tgtEl>
                                        <p:attrNameLst>
                                          <p:attrName>ppt_x</p:attrName>
                                        </p:attrNameLst>
                                      </p:cBhvr>
                                      <p:tavLst>
                                        <p:tav tm="0">
                                          <p:val>
                                            <p:strVal val="#ppt_x"/>
                                          </p:val>
                                        </p:tav>
                                        <p:tav tm="100000">
                                          <p:val>
                                            <p:strVal val="#ppt_x"/>
                                          </p:val>
                                        </p:tav>
                                      </p:tavLst>
                                    </p:anim>
                                    <p:anim calcmode="lin" valueType="num">
                                      <p:cBhvr additive="base">
                                        <p:cTn id="32"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5"/>
                                        </p:tgtEl>
                                        <p:attrNameLst>
                                          <p:attrName>style.visibility</p:attrName>
                                        </p:attrNameLst>
                                      </p:cBhvr>
                                      <p:to>
                                        <p:strVal val="visible"/>
                                      </p:to>
                                    </p:set>
                                    <p:anim calcmode="lin" valueType="num">
                                      <p:cBhvr additive="base">
                                        <p:cTn id="37" dur="500" fill="hold"/>
                                        <p:tgtEl>
                                          <p:spTgt spid="35"/>
                                        </p:tgtEl>
                                        <p:attrNameLst>
                                          <p:attrName>ppt_x</p:attrName>
                                        </p:attrNameLst>
                                      </p:cBhvr>
                                      <p:tavLst>
                                        <p:tav tm="0">
                                          <p:val>
                                            <p:strVal val="#ppt_x"/>
                                          </p:val>
                                        </p:tav>
                                        <p:tav tm="100000">
                                          <p:val>
                                            <p:strVal val="#ppt_x"/>
                                          </p:val>
                                        </p:tav>
                                      </p:tavLst>
                                    </p:anim>
                                    <p:anim calcmode="lin" valueType="num">
                                      <p:cBhvr additive="base">
                                        <p:cTn id="38"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6"/>
                                        </p:tgtEl>
                                        <p:attrNameLst>
                                          <p:attrName>style.visibility</p:attrName>
                                        </p:attrNameLst>
                                      </p:cBhvr>
                                      <p:to>
                                        <p:strVal val="visible"/>
                                      </p:to>
                                    </p:set>
                                    <p:anim calcmode="lin" valueType="num">
                                      <p:cBhvr additive="base">
                                        <p:cTn id="43" dur="500" fill="hold"/>
                                        <p:tgtEl>
                                          <p:spTgt spid="36"/>
                                        </p:tgtEl>
                                        <p:attrNameLst>
                                          <p:attrName>ppt_x</p:attrName>
                                        </p:attrNameLst>
                                      </p:cBhvr>
                                      <p:tavLst>
                                        <p:tav tm="0">
                                          <p:val>
                                            <p:strVal val="#ppt_x"/>
                                          </p:val>
                                        </p:tav>
                                        <p:tav tm="100000">
                                          <p:val>
                                            <p:strVal val="#ppt_x"/>
                                          </p:val>
                                        </p:tav>
                                      </p:tavLst>
                                    </p:anim>
                                    <p:anim calcmode="lin" valueType="num">
                                      <p:cBhvr additive="base">
                                        <p:cTn id="44"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390170" y="2651236"/>
            <a:ext cx="9434712" cy="1569660"/>
            <a:chOff x="1349829" y="2664683"/>
            <a:chExt cx="9434712" cy="1569660"/>
          </a:xfrm>
        </p:grpSpPr>
        <p:grpSp>
          <p:nvGrpSpPr>
            <p:cNvPr id="3" name="Group 2"/>
            <p:cNvGrpSpPr/>
            <p:nvPr/>
          </p:nvGrpSpPr>
          <p:grpSpPr>
            <a:xfrm>
              <a:off x="1349829" y="2664683"/>
              <a:ext cx="9434712" cy="1569660"/>
              <a:chOff x="2700192" y="3935416"/>
              <a:chExt cx="7411093" cy="1631982"/>
            </a:xfrm>
          </p:grpSpPr>
          <p:sp>
            <p:nvSpPr>
              <p:cNvPr id="5" name="Rectangle 4"/>
              <p:cNvSpPr/>
              <p:nvPr/>
            </p:nvSpPr>
            <p:spPr>
              <a:xfrm>
                <a:off x="2700192" y="3935416"/>
                <a:ext cx="1182622" cy="1631982"/>
              </a:xfrm>
              <a:prstGeom prst="rect">
                <a:avLst/>
              </a:prstGeom>
              <a:noFill/>
            </p:spPr>
            <p:txBody>
              <a:bodyPr wrap="none" lIns="91440" tIns="45720" rIns="91440" bIns="45720">
                <a:spAutoFit/>
              </a:bodyPr>
              <a:lstStyle/>
              <a:p>
                <a:r>
                  <a:rPr lang="en-US" sz="9600" b="0" cap="none" spc="0" dirty="0">
                    <a:ln w="0"/>
                    <a:solidFill>
                      <a:schemeClr val="accent1">
                        <a:lumMod val="50000"/>
                      </a:schemeClr>
                    </a:solidFill>
                    <a:effectLst>
                      <a:outerShdw blurRad="38100" dist="19050" dir="2700000" algn="tl" rotWithShape="0">
                        <a:schemeClr val="dk1">
                          <a:alpha val="40000"/>
                        </a:schemeClr>
                      </a:outerShdw>
                    </a:effectLst>
                    <a:latin typeface="Myriad Pro Light" panose="020B0403030403020204" pitchFamily="34" charset="0"/>
                  </a:rPr>
                  <a:t>0</a:t>
                </a:r>
                <a:r>
                  <a:rPr lang="id-ID" sz="9600" b="0" cap="none" spc="0" dirty="0">
                    <a:ln w="0"/>
                    <a:solidFill>
                      <a:schemeClr val="accent1">
                        <a:lumMod val="50000"/>
                      </a:schemeClr>
                    </a:solidFill>
                    <a:effectLst>
                      <a:outerShdw blurRad="38100" dist="19050" dir="2700000" algn="tl" rotWithShape="0">
                        <a:schemeClr val="dk1">
                          <a:alpha val="40000"/>
                        </a:schemeClr>
                      </a:outerShdw>
                    </a:effectLst>
                    <a:latin typeface="Myriad Pro Light" panose="020B0403030403020204" pitchFamily="34" charset="0"/>
                  </a:rPr>
                  <a:t>2</a:t>
                </a:r>
                <a:endParaRPr lang="en-US" sz="9600" b="0" cap="none" spc="0" dirty="0">
                  <a:ln w="0"/>
                  <a:solidFill>
                    <a:schemeClr val="accent1">
                      <a:lumMod val="50000"/>
                    </a:schemeClr>
                  </a:solidFill>
                  <a:effectLst>
                    <a:outerShdw blurRad="38100" dist="19050" dir="2700000" algn="tl" rotWithShape="0">
                      <a:schemeClr val="dk1">
                        <a:alpha val="40000"/>
                      </a:schemeClr>
                    </a:outerShdw>
                  </a:effectLst>
                  <a:latin typeface="Myriad Pro Light" panose="020B0403030403020204" pitchFamily="34" charset="0"/>
                </a:endParaRPr>
              </a:p>
            </p:txBody>
          </p:sp>
          <p:sp>
            <p:nvSpPr>
              <p:cNvPr id="6" name="Rectangle 5"/>
              <p:cNvSpPr/>
              <p:nvPr/>
            </p:nvSpPr>
            <p:spPr>
              <a:xfrm>
                <a:off x="4187292" y="4021162"/>
                <a:ext cx="5923993" cy="1503984"/>
              </a:xfrm>
              <a:prstGeom prst="rect">
                <a:avLst/>
              </a:prstGeom>
              <a:noFill/>
            </p:spPr>
            <p:txBody>
              <a:bodyPr wrap="square" lIns="91440" tIns="45720" rIns="91440" bIns="45720">
                <a:spAutoFit/>
              </a:bodyPr>
              <a:lstStyle/>
              <a:p>
                <a:r>
                  <a:rPr lang="en-US" sz="4400" b="1" cap="none" spc="0" dirty="0" err="1">
                    <a:ln w="0"/>
                    <a:solidFill>
                      <a:schemeClr val="accent1">
                        <a:lumMod val="50000"/>
                      </a:schemeClr>
                    </a:solidFill>
                    <a:effectLst>
                      <a:outerShdw blurRad="38100" dist="19050" dir="2700000" algn="tl" rotWithShape="0">
                        <a:schemeClr val="dk1">
                          <a:alpha val="40000"/>
                        </a:schemeClr>
                      </a:outerShdw>
                    </a:effectLst>
                    <a:latin typeface="Myriad Pro Light SemiCond" panose="020B0403030403020204" pitchFamily="34" charset="0"/>
                  </a:rPr>
                  <a:t>Memahami</a:t>
                </a:r>
                <a:r>
                  <a:rPr lang="en-US" sz="4400" b="1" cap="none" spc="0" dirty="0">
                    <a:ln w="0"/>
                    <a:solidFill>
                      <a:schemeClr val="accent1">
                        <a:lumMod val="50000"/>
                      </a:schemeClr>
                    </a:solidFill>
                    <a:effectLst>
                      <a:outerShdw blurRad="38100" dist="19050" dir="2700000" algn="tl" rotWithShape="0">
                        <a:schemeClr val="dk1">
                          <a:alpha val="40000"/>
                        </a:schemeClr>
                      </a:outerShdw>
                    </a:effectLst>
                    <a:latin typeface="Myriad Pro Light SemiCond" panose="020B0403030403020204" pitchFamily="34" charset="0"/>
                  </a:rPr>
                  <a:t> </a:t>
                </a:r>
                <a:r>
                  <a:rPr lang="id-ID" sz="4400" b="1" dirty="0">
                    <a:ln w="0"/>
                    <a:solidFill>
                      <a:schemeClr val="accent1">
                        <a:lumMod val="50000"/>
                      </a:schemeClr>
                    </a:solidFill>
                    <a:effectLst>
                      <a:outerShdw blurRad="38100" dist="19050" dir="2700000" algn="tl" rotWithShape="0">
                        <a:schemeClr val="dk1">
                          <a:alpha val="40000"/>
                        </a:schemeClr>
                      </a:outerShdw>
                    </a:effectLst>
                    <a:latin typeface="Myriad Pro Light SemiCond" panose="020B0403030403020204" pitchFamily="34" charset="0"/>
                  </a:rPr>
                  <a:t>Karakter Manusia dalam Desain</a:t>
                </a:r>
                <a:endParaRPr lang="en-US" sz="4400" b="1" cap="none" spc="0" dirty="0">
                  <a:ln w="0"/>
                  <a:solidFill>
                    <a:schemeClr val="accent1">
                      <a:lumMod val="50000"/>
                    </a:schemeClr>
                  </a:solidFill>
                  <a:effectLst>
                    <a:outerShdw blurRad="38100" dist="19050" dir="2700000" algn="tl" rotWithShape="0">
                      <a:schemeClr val="dk1">
                        <a:alpha val="40000"/>
                      </a:schemeClr>
                    </a:outerShdw>
                  </a:effectLst>
                  <a:latin typeface="Myriad Pro Light SemiCond" panose="020B0403030403020204" pitchFamily="34" charset="0"/>
                </a:endParaRPr>
              </a:p>
            </p:txBody>
          </p:sp>
        </p:grpSp>
        <p:cxnSp>
          <p:nvCxnSpPr>
            <p:cNvPr id="4" name="Straight Connector 3"/>
            <p:cNvCxnSpPr/>
            <p:nvPr/>
          </p:nvCxnSpPr>
          <p:spPr>
            <a:xfrm>
              <a:off x="3048000" y="2781031"/>
              <a:ext cx="0" cy="1393371"/>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3495463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535834" y="0"/>
            <a:ext cx="5656166" cy="6865151"/>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Rectangle 1"/>
          <p:cNvSpPr/>
          <p:nvPr/>
        </p:nvSpPr>
        <p:spPr>
          <a:xfrm>
            <a:off x="7512423" y="93263"/>
            <a:ext cx="4468905" cy="6740307"/>
          </a:xfrm>
          <a:prstGeom prst="rect">
            <a:avLst/>
          </a:prstGeom>
        </p:spPr>
        <p:txBody>
          <a:bodyPr wrap="square">
            <a:spAutoFit/>
          </a:bodyPr>
          <a:lstStyle/>
          <a:p>
            <a:pPr marL="342900" indent="-342900">
              <a:lnSpc>
                <a:spcPct val="150000"/>
              </a:lnSpc>
              <a:buFont typeface="+mj-lt"/>
              <a:buAutoNum type="arabicPeriod"/>
            </a:pPr>
            <a:r>
              <a:rPr lang="id-ID" sz="2400" dirty="0">
                <a:solidFill>
                  <a:schemeClr val="bg1"/>
                </a:solidFill>
                <a:latin typeface="Myriad Pro" panose="020B0503030403020204" pitchFamily="34" charset="0"/>
              </a:rPr>
              <a:t>PERSEPSI</a:t>
            </a:r>
          </a:p>
          <a:p>
            <a:pPr marL="342900" indent="-342900">
              <a:lnSpc>
                <a:spcPct val="150000"/>
              </a:lnSpc>
              <a:buFont typeface="+mj-lt"/>
              <a:buAutoNum type="arabicPeriod"/>
            </a:pPr>
            <a:r>
              <a:rPr lang="id-ID" sz="2400" dirty="0">
                <a:solidFill>
                  <a:schemeClr val="bg1"/>
                </a:solidFill>
                <a:latin typeface="Myriad Pro" panose="020B0503030403020204" pitchFamily="34" charset="0"/>
              </a:rPr>
              <a:t>MEMORI</a:t>
            </a:r>
          </a:p>
          <a:p>
            <a:pPr marL="342900" indent="-342900">
              <a:lnSpc>
                <a:spcPct val="150000"/>
              </a:lnSpc>
              <a:buFont typeface="+mj-lt"/>
              <a:buAutoNum type="arabicPeriod"/>
            </a:pPr>
            <a:r>
              <a:rPr lang="id-ID" sz="2400" dirty="0">
                <a:solidFill>
                  <a:schemeClr val="bg1"/>
                </a:solidFill>
                <a:latin typeface="Myriad Pro" panose="020B0503030403020204" pitchFamily="34" charset="0"/>
              </a:rPr>
              <a:t>SENSORY STORAGE </a:t>
            </a:r>
          </a:p>
          <a:p>
            <a:pPr marL="342900" indent="-342900">
              <a:lnSpc>
                <a:spcPct val="150000"/>
              </a:lnSpc>
              <a:buFont typeface="+mj-lt"/>
              <a:buAutoNum type="arabicPeriod"/>
            </a:pPr>
            <a:r>
              <a:rPr lang="id-ID" sz="2400" dirty="0">
                <a:solidFill>
                  <a:schemeClr val="bg1"/>
                </a:solidFill>
                <a:latin typeface="Myriad Pro" panose="020B0503030403020204" pitchFamily="34" charset="0"/>
              </a:rPr>
              <a:t>KETAJAMAN VISUAL</a:t>
            </a:r>
          </a:p>
          <a:p>
            <a:pPr marL="342900" indent="-342900">
              <a:lnSpc>
                <a:spcPct val="150000"/>
              </a:lnSpc>
              <a:buFont typeface="+mj-lt"/>
              <a:buAutoNum type="arabicPeriod"/>
            </a:pPr>
            <a:r>
              <a:rPr lang="id-ID" sz="2400" dirty="0">
                <a:solidFill>
                  <a:schemeClr val="bg1"/>
                </a:solidFill>
                <a:latin typeface="Myriad Pro" panose="020B0503030403020204" pitchFamily="34" charset="0"/>
              </a:rPr>
              <a:t>PERIPHERAL VISION</a:t>
            </a:r>
          </a:p>
          <a:p>
            <a:pPr marL="342900" indent="-342900">
              <a:lnSpc>
                <a:spcPct val="150000"/>
              </a:lnSpc>
              <a:buFont typeface="+mj-lt"/>
              <a:buAutoNum type="arabicPeriod"/>
            </a:pPr>
            <a:r>
              <a:rPr lang="id-ID" sz="2400" dirty="0">
                <a:solidFill>
                  <a:schemeClr val="bg1"/>
                </a:solidFill>
                <a:latin typeface="Myriad Pro" panose="020B0503030403020204" pitchFamily="34" charset="0"/>
              </a:rPr>
              <a:t>PROSES INFORMASI</a:t>
            </a:r>
          </a:p>
          <a:p>
            <a:pPr marL="342900" indent="-342900">
              <a:lnSpc>
                <a:spcPct val="150000"/>
              </a:lnSpc>
              <a:buFont typeface="+mj-lt"/>
              <a:buAutoNum type="arabicPeriod"/>
            </a:pPr>
            <a:r>
              <a:rPr lang="id-ID" sz="2400" dirty="0">
                <a:solidFill>
                  <a:schemeClr val="bg1"/>
                </a:solidFill>
                <a:latin typeface="Myriad Pro" panose="020B0503030403020204" pitchFamily="34" charset="0"/>
              </a:rPr>
              <a:t>MENTAL MODEL</a:t>
            </a:r>
          </a:p>
          <a:p>
            <a:pPr marL="342900" indent="-342900">
              <a:lnSpc>
                <a:spcPct val="150000"/>
              </a:lnSpc>
              <a:buFont typeface="+mj-lt"/>
              <a:buAutoNum type="arabicPeriod"/>
            </a:pPr>
            <a:r>
              <a:rPr lang="id-ID" sz="2400" dirty="0">
                <a:solidFill>
                  <a:schemeClr val="bg1"/>
                </a:solidFill>
                <a:latin typeface="Myriad Pro" panose="020B0503030403020204" pitchFamily="34" charset="0"/>
              </a:rPr>
              <a:t>MENGONTROL GERAKAN</a:t>
            </a:r>
          </a:p>
          <a:p>
            <a:pPr marL="342900" indent="-342900">
              <a:lnSpc>
                <a:spcPct val="150000"/>
              </a:lnSpc>
              <a:buFont typeface="+mj-lt"/>
              <a:buAutoNum type="arabicPeriod"/>
            </a:pPr>
            <a:r>
              <a:rPr lang="id-ID" sz="2400" dirty="0">
                <a:solidFill>
                  <a:schemeClr val="bg1"/>
                </a:solidFill>
                <a:latin typeface="Myriad Pro" panose="020B0503030403020204" pitchFamily="34" charset="0"/>
              </a:rPr>
              <a:t>BELAJAR</a:t>
            </a:r>
          </a:p>
          <a:p>
            <a:pPr marL="342900" indent="-342900">
              <a:lnSpc>
                <a:spcPct val="150000"/>
              </a:lnSpc>
              <a:buFont typeface="+mj-lt"/>
              <a:buAutoNum type="arabicPeriod"/>
            </a:pPr>
            <a:r>
              <a:rPr lang="id-ID" sz="2400" dirty="0">
                <a:solidFill>
                  <a:schemeClr val="bg1"/>
                </a:solidFill>
                <a:latin typeface="Myriad Pro" panose="020B0503030403020204" pitchFamily="34" charset="0"/>
              </a:rPr>
              <a:t>KETERAMPILAN (SKILL)</a:t>
            </a:r>
          </a:p>
          <a:p>
            <a:pPr marL="342900" indent="-342900">
              <a:lnSpc>
                <a:spcPct val="150000"/>
              </a:lnSpc>
              <a:buFont typeface="+mj-lt"/>
              <a:buAutoNum type="arabicPeriod"/>
            </a:pPr>
            <a:r>
              <a:rPr lang="id-ID" sz="2400" dirty="0">
                <a:solidFill>
                  <a:schemeClr val="bg1"/>
                </a:solidFill>
                <a:latin typeface="Myriad Pro" panose="020B0503030403020204" pitchFamily="34" charset="0"/>
              </a:rPr>
              <a:t>PERFORMA LOAD</a:t>
            </a:r>
          </a:p>
          <a:p>
            <a:pPr marL="342900" indent="-342900">
              <a:lnSpc>
                <a:spcPct val="150000"/>
              </a:lnSpc>
              <a:buFont typeface="+mj-lt"/>
              <a:buAutoNum type="arabicPeriod"/>
            </a:pPr>
            <a:r>
              <a:rPr lang="id-ID" sz="2400" dirty="0">
                <a:solidFill>
                  <a:schemeClr val="bg1"/>
                </a:solidFill>
                <a:latin typeface="Myriad Pro" panose="020B0503030403020204" pitchFamily="34" charset="0"/>
              </a:rPr>
              <a:t>PERBEDAAN INDIVIDU</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2455" y="3536095"/>
            <a:ext cx="1896192" cy="1240317"/>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2455" y="70720"/>
            <a:ext cx="2137805" cy="1523186"/>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2455" y="1672893"/>
            <a:ext cx="1345718" cy="1789014"/>
          </a:xfrm>
          <a:prstGeom prst="rect">
            <a:avLst/>
          </a:prstGeom>
        </p:spPr>
      </p:pic>
      <p:pic>
        <p:nvPicPr>
          <p:cNvPr id="7" name="Picture 6"/>
          <p:cNvPicPr>
            <a:picLocks noChangeAspect="1"/>
          </p:cNvPicPr>
          <p:nvPr/>
        </p:nvPicPr>
        <p:blipFill rotWithShape="1">
          <a:blip r:embed="rId5" cstate="print">
            <a:extLst>
              <a:ext uri="{28A0092B-C50C-407E-A947-70E740481C1C}">
                <a14:useLocalDpi xmlns:a14="http://schemas.microsoft.com/office/drawing/2010/main" val="0"/>
              </a:ext>
            </a:extLst>
          </a:blip>
          <a:srcRect l="-2659"/>
          <a:stretch/>
        </p:blipFill>
        <p:spPr>
          <a:xfrm>
            <a:off x="2169753" y="1672892"/>
            <a:ext cx="2747483" cy="1784217"/>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052305" y="171845"/>
            <a:ext cx="1864931" cy="1422061"/>
          </a:xfrm>
          <a:prstGeom prst="rect">
            <a:avLst/>
          </a:prstGeom>
        </p:spPr>
      </p:pic>
      <p:pic>
        <p:nvPicPr>
          <p:cNvPr id="9" name="Picture 8"/>
          <p:cNvPicPr>
            <a:picLocks noChangeAspect="1"/>
          </p:cNvPicPr>
          <p:nvPr/>
        </p:nvPicPr>
        <p:blipFill rotWithShape="1">
          <a:blip r:embed="rId7" cstate="print">
            <a:extLst>
              <a:ext uri="{28A0092B-C50C-407E-A947-70E740481C1C}">
                <a14:useLocalDpi xmlns:a14="http://schemas.microsoft.com/office/drawing/2010/main" val="0"/>
              </a:ext>
            </a:extLst>
          </a:blip>
          <a:srcRect r="6214" b="7222"/>
          <a:stretch/>
        </p:blipFill>
        <p:spPr>
          <a:xfrm>
            <a:off x="2673427" y="3558569"/>
            <a:ext cx="2664296" cy="1482551"/>
          </a:xfrm>
          <a:prstGeom prst="rect">
            <a:avLst/>
          </a:prstGeom>
        </p:spPr>
      </p:pic>
      <p:pic>
        <p:nvPicPr>
          <p:cNvPr id="10" name="Picture 9"/>
          <p:cNvPicPr>
            <a:picLocks noChangeAspect="1"/>
          </p:cNvPicPr>
          <p:nvPr/>
        </p:nvPicPr>
        <p:blipFill rotWithShape="1">
          <a:blip r:embed="rId8">
            <a:extLst>
              <a:ext uri="{28A0092B-C50C-407E-A947-70E740481C1C}">
                <a14:useLocalDpi xmlns:a14="http://schemas.microsoft.com/office/drawing/2010/main" val="0"/>
              </a:ext>
            </a:extLst>
          </a:blip>
          <a:srcRect l="6917" r="5255"/>
          <a:stretch/>
        </p:blipFill>
        <p:spPr>
          <a:xfrm>
            <a:off x="735164" y="4850600"/>
            <a:ext cx="2160240" cy="1534585"/>
          </a:xfrm>
          <a:prstGeom prst="rect">
            <a:avLst/>
          </a:prstGeom>
        </p:spPr>
      </p:pic>
      <p:pic>
        <p:nvPicPr>
          <p:cNvPr id="11" name="Picture 10"/>
          <p:cNvPicPr>
            <a:picLocks noChangeAspect="1"/>
          </p:cNvPicPr>
          <p:nvPr/>
        </p:nvPicPr>
        <p:blipFill rotWithShape="1">
          <a:blip r:embed="rId9" cstate="print">
            <a:extLst>
              <a:ext uri="{28A0092B-C50C-407E-A947-70E740481C1C}">
                <a14:useLocalDpi xmlns:a14="http://schemas.microsoft.com/office/drawing/2010/main" val="0"/>
              </a:ext>
            </a:extLst>
          </a:blip>
          <a:srcRect l="17197"/>
          <a:stretch/>
        </p:blipFill>
        <p:spPr>
          <a:xfrm>
            <a:off x="2973014" y="5065910"/>
            <a:ext cx="1883470" cy="1705976"/>
          </a:xfrm>
          <a:prstGeom prst="rect">
            <a:avLst/>
          </a:prstGeom>
        </p:spPr>
      </p:pic>
    </p:spTree>
    <p:extLst>
      <p:ext uri="{BB962C8B-B14F-4D97-AF65-F5344CB8AC3E}">
        <p14:creationId xmlns:p14="http://schemas.microsoft.com/office/powerpoint/2010/main" val="1165052559"/>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1000"/>
                                        <p:tgtEl>
                                          <p:spTgt spid="2">
                                            <p:txEl>
                                              <p:pRg st="1" end="1"/>
                                            </p:txEl>
                                          </p:spTgt>
                                        </p:tgtEl>
                                      </p:cBhvr>
                                    </p:animEffect>
                                    <p:anim calcmode="lin" valueType="num">
                                      <p:cBhvr>
                                        <p:cTn id="13"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1000"/>
                                        <p:tgtEl>
                                          <p:spTgt spid="2">
                                            <p:txEl>
                                              <p:pRg st="2" end="2"/>
                                            </p:txEl>
                                          </p:spTgt>
                                        </p:tgtEl>
                                      </p:cBhvr>
                                    </p:animEffect>
                                    <p:anim calcmode="lin" valueType="num">
                                      <p:cBhvr>
                                        <p:cTn id="1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2">
                                            <p:txEl>
                                              <p:pRg st="3" end="3"/>
                                            </p:txEl>
                                          </p:spTgt>
                                        </p:tgtEl>
                                        <p:attrNameLst>
                                          <p:attrName>style.visibility</p:attrName>
                                        </p:attrNameLst>
                                      </p:cBhvr>
                                      <p:to>
                                        <p:strVal val="visible"/>
                                      </p:to>
                                    </p:set>
                                    <p:animEffect transition="in" filter="fade">
                                      <p:cBhvr>
                                        <p:cTn id="24" dur="1000"/>
                                        <p:tgtEl>
                                          <p:spTgt spid="2">
                                            <p:txEl>
                                              <p:pRg st="3" end="3"/>
                                            </p:txEl>
                                          </p:spTgt>
                                        </p:tgtEl>
                                      </p:cBhvr>
                                    </p:animEffect>
                                    <p:anim calcmode="lin" valueType="num">
                                      <p:cBhvr>
                                        <p:cTn id="25"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2">
                                            <p:txEl>
                                              <p:pRg st="3" end="3"/>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Effect transition="in" filter="fade">
                                      <p:cBhvr>
                                        <p:cTn id="29" dur="1000"/>
                                        <p:tgtEl>
                                          <p:spTgt spid="2">
                                            <p:txEl>
                                              <p:pRg st="4" end="4"/>
                                            </p:txEl>
                                          </p:spTgt>
                                        </p:tgtEl>
                                      </p:cBhvr>
                                    </p:animEffect>
                                    <p:anim calcmode="lin" valueType="num">
                                      <p:cBhvr>
                                        <p:cTn id="30"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2">
                                            <p:txEl>
                                              <p:pRg st="4" end="4"/>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2">
                                            <p:txEl>
                                              <p:pRg st="5" end="5"/>
                                            </p:txEl>
                                          </p:spTgt>
                                        </p:tgtEl>
                                        <p:attrNameLst>
                                          <p:attrName>style.visibility</p:attrName>
                                        </p:attrNameLst>
                                      </p:cBhvr>
                                      <p:to>
                                        <p:strVal val="visible"/>
                                      </p:to>
                                    </p:set>
                                    <p:animEffect transition="in" filter="fade">
                                      <p:cBhvr>
                                        <p:cTn id="34" dur="1000"/>
                                        <p:tgtEl>
                                          <p:spTgt spid="2">
                                            <p:txEl>
                                              <p:pRg st="5" end="5"/>
                                            </p:txEl>
                                          </p:spTgt>
                                        </p:tgtEl>
                                      </p:cBhvr>
                                    </p:animEffect>
                                    <p:anim calcmode="lin" valueType="num">
                                      <p:cBhvr>
                                        <p:cTn id="35"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6"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2">
                                            <p:txEl>
                                              <p:pRg st="6" end="6"/>
                                            </p:txEl>
                                          </p:spTgt>
                                        </p:tgtEl>
                                        <p:attrNameLst>
                                          <p:attrName>style.visibility</p:attrName>
                                        </p:attrNameLst>
                                      </p:cBhvr>
                                      <p:to>
                                        <p:strVal val="visible"/>
                                      </p:to>
                                    </p:set>
                                    <p:animEffect transition="in" filter="fade">
                                      <p:cBhvr>
                                        <p:cTn id="41" dur="1000"/>
                                        <p:tgtEl>
                                          <p:spTgt spid="2">
                                            <p:txEl>
                                              <p:pRg st="6" end="6"/>
                                            </p:txEl>
                                          </p:spTgt>
                                        </p:tgtEl>
                                      </p:cBhvr>
                                    </p:animEffect>
                                    <p:anim calcmode="lin" valueType="num">
                                      <p:cBhvr>
                                        <p:cTn id="42"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43" dur="1000" fill="hold"/>
                                        <p:tgtEl>
                                          <p:spTgt spid="2">
                                            <p:txEl>
                                              <p:pRg st="6" end="6"/>
                                            </p:txEl>
                                          </p:spTgt>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2">
                                            <p:txEl>
                                              <p:pRg st="7" end="7"/>
                                            </p:txEl>
                                          </p:spTgt>
                                        </p:tgtEl>
                                        <p:attrNameLst>
                                          <p:attrName>style.visibility</p:attrName>
                                        </p:attrNameLst>
                                      </p:cBhvr>
                                      <p:to>
                                        <p:strVal val="visible"/>
                                      </p:to>
                                    </p:set>
                                    <p:animEffect transition="in" filter="fade">
                                      <p:cBhvr>
                                        <p:cTn id="46" dur="1000"/>
                                        <p:tgtEl>
                                          <p:spTgt spid="2">
                                            <p:txEl>
                                              <p:pRg st="7" end="7"/>
                                            </p:txEl>
                                          </p:spTgt>
                                        </p:tgtEl>
                                      </p:cBhvr>
                                    </p:animEffect>
                                    <p:anim calcmode="lin" valueType="num">
                                      <p:cBhvr>
                                        <p:cTn id="47"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48" dur="1000" fill="hold"/>
                                        <p:tgtEl>
                                          <p:spTgt spid="2">
                                            <p:txEl>
                                              <p:pRg st="7" end="7"/>
                                            </p:txEl>
                                          </p:spTgt>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2">
                                            <p:txEl>
                                              <p:pRg st="8" end="8"/>
                                            </p:txEl>
                                          </p:spTgt>
                                        </p:tgtEl>
                                        <p:attrNameLst>
                                          <p:attrName>style.visibility</p:attrName>
                                        </p:attrNameLst>
                                      </p:cBhvr>
                                      <p:to>
                                        <p:strVal val="visible"/>
                                      </p:to>
                                    </p:set>
                                    <p:animEffect transition="in" filter="fade">
                                      <p:cBhvr>
                                        <p:cTn id="51" dur="1000"/>
                                        <p:tgtEl>
                                          <p:spTgt spid="2">
                                            <p:txEl>
                                              <p:pRg st="8" end="8"/>
                                            </p:txEl>
                                          </p:spTgt>
                                        </p:tgtEl>
                                      </p:cBhvr>
                                    </p:animEffect>
                                    <p:anim calcmode="lin" valueType="num">
                                      <p:cBhvr>
                                        <p:cTn id="52"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53"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nodeType="clickEffect">
                                  <p:stCondLst>
                                    <p:cond delay="0"/>
                                  </p:stCondLst>
                                  <p:childTnLst>
                                    <p:set>
                                      <p:cBhvr>
                                        <p:cTn id="57" dur="1" fill="hold">
                                          <p:stCondLst>
                                            <p:cond delay="0"/>
                                          </p:stCondLst>
                                        </p:cTn>
                                        <p:tgtEl>
                                          <p:spTgt spid="2">
                                            <p:txEl>
                                              <p:pRg st="9" end="9"/>
                                            </p:txEl>
                                          </p:spTgt>
                                        </p:tgtEl>
                                        <p:attrNameLst>
                                          <p:attrName>style.visibility</p:attrName>
                                        </p:attrNameLst>
                                      </p:cBhvr>
                                      <p:to>
                                        <p:strVal val="visible"/>
                                      </p:to>
                                    </p:set>
                                    <p:animEffect transition="in" filter="fade">
                                      <p:cBhvr>
                                        <p:cTn id="58" dur="1000"/>
                                        <p:tgtEl>
                                          <p:spTgt spid="2">
                                            <p:txEl>
                                              <p:pRg st="9" end="9"/>
                                            </p:txEl>
                                          </p:spTgt>
                                        </p:tgtEl>
                                      </p:cBhvr>
                                    </p:animEffect>
                                    <p:anim calcmode="lin" valueType="num">
                                      <p:cBhvr>
                                        <p:cTn id="59"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60" dur="1000" fill="hold"/>
                                        <p:tgtEl>
                                          <p:spTgt spid="2">
                                            <p:txEl>
                                              <p:pRg st="9" end="9"/>
                                            </p:txEl>
                                          </p:spTgt>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0"/>
                                  </p:stCondLst>
                                  <p:childTnLst>
                                    <p:set>
                                      <p:cBhvr>
                                        <p:cTn id="62" dur="1" fill="hold">
                                          <p:stCondLst>
                                            <p:cond delay="0"/>
                                          </p:stCondLst>
                                        </p:cTn>
                                        <p:tgtEl>
                                          <p:spTgt spid="2">
                                            <p:txEl>
                                              <p:pRg st="10" end="10"/>
                                            </p:txEl>
                                          </p:spTgt>
                                        </p:tgtEl>
                                        <p:attrNameLst>
                                          <p:attrName>style.visibility</p:attrName>
                                        </p:attrNameLst>
                                      </p:cBhvr>
                                      <p:to>
                                        <p:strVal val="visible"/>
                                      </p:to>
                                    </p:set>
                                    <p:animEffect transition="in" filter="fade">
                                      <p:cBhvr>
                                        <p:cTn id="63" dur="1000"/>
                                        <p:tgtEl>
                                          <p:spTgt spid="2">
                                            <p:txEl>
                                              <p:pRg st="10" end="10"/>
                                            </p:txEl>
                                          </p:spTgt>
                                        </p:tgtEl>
                                      </p:cBhvr>
                                    </p:animEffect>
                                    <p:anim calcmode="lin" valueType="num">
                                      <p:cBhvr>
                                        <p:cTn id="64" dur="1000" fill="hold"/>
                                        <p:tgtEl>
                                          <p:spTgt spid="2">
                                            <p:txEl>
                                              <p:pRg st="10" end="10"/>
                                            </p:txEl>
                                          </p:spTgt>
                                        </p:tgtEl>
                                        <p:attrNameLst>
                                          <p:attrName>ppt_x</p:attrName>
                                        </p:attrNameLst>
                                      </p:cBhvr>
                                      <p:tavLst>
                                        <p:tav tm="0">
                                          <p:val>
                                            <p:strVal val="#ppt_x"/>
                                          </p:val>
                                        </p:tav>
                                        <p:tav tm="100000">
                                          <p:val>
                                            <p:strVal val="#ppt_x"/>
                                          </p:val>
                                        </p:tav>
                                      </p:tavLst>
                                    </p:anim>
                                    <p:anim calcmode="lin" valueType="num">
                                      <p:cBhvr>
                                        <p:cTn id="65" dur="1000" fill="hold"/>
                                        <p:tgtEl>
                                          <p:spTgt spid="2">
                                            <p:txEl>
                                              <p:pRg st="10" end="10"/>
                                            </p:txEl>
                                          </p:spTgt>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0"/>
                                  </p:stCondLst>
                                  <p:childTnLst>
                                    <p:set>
                                      <p:cBhvr>
                                        <p:cTn id="67" dur="1" fill="hold">
                                          <p:stCondLst>
                                            <p:cond delay="0"/>
                                          </p:stCondLst>
                                        </p:cTn>
                                        <p:tgtEl>
                                          <p:spTgt spid="2">
                                            <p:txEl>
                                              <p:pRg st="11" end="11"/>
                                            </p:txEl>
                                          </p:spTgt>
                                        </p:tgtEl>
                                        <p:attrNameLst>
                                          <p:attrName>style.visibility</p:attrName>
                                        </p:attrNameLst>
                                      </p:cBhvr>
                                      <p:to>
                                        <p:strVal val="visible"/>
                                      </p:to>
                                    </p:set>
                                    <p:animEffect transition="in" filter="fade">
                                      <p:cBhvr>
                                        <p:cTn id="68" dur="1000"/>
                                        <p:tgtEl>
                                          <p:spTgt spid="2">
                                            <p:txEl>
                                              <p:pRg st="11" end="11"/>
                                            </p:txEl>
                                          </p:spTgt>
                                        </p:tgtEl>
                                      </p:cBhvr>
                                    </p:animEffect>
                                    <p:anim calcmode="lin" valueType="num">
                                      <p:cBhvr>
                                        <p:cTn id="69" dur="1000" fill="hold"/>
                                        <p:tgtEl>
                                          <p:spTgt spid="2">
                                            <p:txEl>
                                              <p:pRg st="11" end="11"/>
                                            </p:txEl>
                                          </p:spTgt>
                                        </p:tgtEl>
                                        <p:attrNameLst>
                                          <p:attrName>ppt_x</p:attrName>
                                        </p:attrNameLst>
                                      </p:cBhvr>
                                      <p:tavLst>
                                        <p:tav tm="0">
                                          <p:val>
                                            <p:strVal val="#ppt_x"/>
                                          </p:val>
                                        </p:tav>
                                        <p:tav tm="100000">
                                          <p:val>
                                            <p:strVal val="#ppt_x"/>
                                          </p:val>
                                        </p:tav>
                                      </p:tavLst>
                                    </p:anim>
                                    <p:anim calcmode="lin" valueType="num">
                                      <p:cBhvr>
                                        <p:cTn id="70" dur="1000" fill="hold"/>
                                        <p:tgtEl>
                                          <p:spTgt spid="2">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grpSp>
        <p:nvGrpSpPr>
          <p:cNvPr id="2" name="Group 1"/>
          <p:cNvGrpSpPr/>
          <p:nvPr/>
        </p:nvGrpSpPr>
        <p:grpSpPr>
          <a:xfrm>
            <a:off x="1349829" y="2624342"/>
            <a:ext cx="9961892" cy="1569660"/>
            <a:chOff x="1349829" y="2664683"/>
            <a:chExt cx="9961892" cy="1569660"/>
          </a:xfrm>
        </p:grpSpPr>
        <p:grpSp>
          <p:nvGrpSpPr>
            <p:cNvPr id="3" name="Group 2"/>
            <p:cNvGrpSpPr/>
            <p:nvPr/>
          </p:nvGrpSpPr>
          <p:grpSpPr>
            <a:xfrm>
              <a:off x="1349829" y="2664683"/>
              <a:ext cx="9961892" cy="1569660"/>
              <a:chOff x="2700192" y="3935416"/>
              <a:chExt cx="7825200" cy="1631982"/>
            </a:xfrm>
          </p:grpSpPr>
          <p:sp>
            <p:nvSpPr>
              <p:cNvPr id="5" name="Rectangle 4"/>
              <p:cNvSpPr/>
              <p:nvPr/>
            </p:nvSpPr>
            <p:spPr>
              <a:xfrm>
                <a:off x="2700192" y="3935416"/>
                <a:ext cx="1182622" cy="1631982"/>
              </a:xfrm>
              <a:prstGeom prst="rect">
                <a:avLst/>
              </a:prstGeom>
              <a:noFill/>
            </p:spPr>
            <p:txBody>
              <a:bodyPr wrap="none" lIns="91440" tIns="45720" rIns="91440" bIns="45720">
                <a:spAutoFit/>
              </a:bodyPr>
              <a:lstStyle/>
              <a:p>
                <a:r>
                  <a:rPr lang="en-US" sz="9600" b="0" cap="none" spc="0" dirty="0">
                    <a:ln w="0"/>
                    <a:solidFill>
                      <a:schemeClr val="accent1">
                        <a:lumMod val="75000"/>
                      </a:schemeClr>
                    </a:solidFill>
                    <a:effectLst>
                      <a:outerShdw blurRad="38100" dist="19050" dir="2700000" algn="tl" rotWithShape="0">
                        <a:schemeClr val="dk1">
                          <a:alpha val="40000"/>
                        </a:schemeClr>
                      </a:outerShdw>
                    </a:effectLst>
                    <a:latin typeface="Myriad Pro Light" panose="020B0403030403020204" pitchFamily="34" charset="0"/>
                  </a:rPr>
                  <a:t>0</a:t>
                </a:r>
                <a:r>
                  <a:rPr lang="id-ID" sz="9600" b="0" cap="none" spc="0" dirty="0">
                    <a:ln w="0"/>
                    <a:solidFill>
                      <a:schemeClr val="accent1">
                        <a:lumMod val="75000"/>
                      </a:schemeClr>
                    </a:solidFill>
                    <a:effectLst>
                      <a:outerShdw blurRad="38100" dist="19050" dir="2700000" algn="tl" rotWithShape="0">
                        <a:schemeClr val="dk1">
                          <a:alpha val="40000"/>
                        </a:schemeClr>
                      </a:outerShdw>
                    </a:effectLst>
                    <a:latin typeface="Myriad Pro Light" panose="020B0403030403020204" pitchFamily="34" charset="0"/>
                  </a:rPr>
                  <a:t>3</a:t>
                </a:r>
                <a:endParaRPr lang="en-US" sz="9600" b="0" cap="none" spc="0" dirty="0">
                  <a:ln w="0"/>
                  <a:solidFill>
                    <a:schemeClr val="accent1">
                      <a:lumMod val="75000"/>
                    </a:schemeClr>
                  </a:solidFill>
                  <a:effectLst>
                    <a:outerShdw blurRad="38100" dist="19050" dir="2700000" algn="tl" rotWithShape="0">
                      <a:schemeClr val="dk1">
                        <a:alpha val="40000"/>
                      </a:schemeClr>
                    </a:outerShdw>
                  </a:effectLst>
                  <a:latin typeface="Myriad Pro Light" panose="020B0403030403020204" pitchFamily="34" charset="0"/>
                </a:endParaRPr>
              </a:p>
            </p:txBody>
          </p:sp>
          <p:sp>
            <p:nvSpPr>
              <p:cNvPr id="6" name="Rectangle 5"/>
              <p:cNvSpPr/>
              <p:nvPr/>
            </p:nvSpPr>
            <p:spPr>
              <a:xfrm>
                <a:off x="4187292" y="4021162"/>
                <a:ext cx="6338100" cy="1503984"/>
              </a:xfrm>
              <a:prstGeom prst="rect">
                <a:avLst/>
              </a:prstGeom>
              <a:noFill/>
            </p:spPr>
            <p:txBody>
              <a:bodyPr wrap="square" lIns="91440" tIns="45720" rIns="91440" bIns="45720">
                <a:spAutoFit/>
              </a:bodyPr>
              <a:lstStyle/>
              <a:p>
                <a:r>
                  <a:rPr lang="en-US" sz="4400" dirty="0">
                    <a:ln w="0"/>
                    <a:solidFill>
                      <a:schemeClr val="accent1">
                        <a:lumMod val="75000"/>
                      </a:schemeClr>
                    </a:solidFill>
                    <a:effectLst>
                      <a:outerShdw blurRad="38100" dist="19050" dir="2700000" algn="tl" rotWithShape="0">
                        <a:schemeClr val="dk1">
                          <a:alpha val="40000"/>
                        </a:schemeClr>
                      </a:outerShdw>
                    </a:effectLst>
                    <a:latin typeface="Myriad Pro Light SemiCond" panose="020B0403030403020204" pitchFamily="34" charset="0"/>
                  </a:rPr>
                  <a:t>P</a:t>
                </a:r>
                <a:r>
                  <a:rPr lang="id-ID" sz="4400" dirty="0">
                    <a:ln w="0"/>
                    <a:solidFill>
                      <a:schemeClr val="accent1">
                        <a:lumMod val="75000"/>
                      </a:schemeClr>
                    </a:solidFill>
                    <a:effectLst>
                      <a:outerShdw blurRad="38100" dist="19050" dir="2700000" algn="tl" rotWithShape="0">
                        <a:schemeClr val="dk1">
                          <a:alpha val="40000"/>
                        </a:schemeClr>
                      </a:outerShdw>
                    </a:effectLst>
                    <a:latin typeface="Myriad Pro Light SemiCond" panose="020B0403030403020204" pitchFamily="34" charset="0"/>
                  </a:rPr>
                  <a:t>ertimbangan Manusia dalam Desain Sistem Bisnis</a:t>
                </a:r>
                <a:endParaRPr lang="en-US" sz="4400" dirty="0">
                  <a:ln w="0"/>
                  <a:solidFill>
                    <a:schemeClr val="accent1">
                      <a:lumMod val="75000"/>
                    </a:schemeClr>
                  </a:solidFill>
                  <a:effectLst>
                    <a:outerShdw blurRad="38100" dist="19050" dir="2700000" algn="tl" rotWithShape="0">
                      <a:schemeClr val="dk1">
                        <a:alpha val="40000"/>
                      </a:schemeClr>
                    </a:outerShdw>
                  </a:effectLst>
                  <a:latin typeface="Myriad Pro Light SemiCond" panose="020B0403030403020204" pitchFamily="34" charset="0"/>
                </a:endParaRPr>
              </a:p>
            </p:txBody>
          </p:sp>
        </p:grpSp>
        <p:cxnSp>
          <p:nvCxnSpPr>
            <p:cNvPr id="4" name="Straight Connector 3"/>
            <p:cNvCxnSpPr/>
            <p:nvPr/>
          </p:nvCxnSpPr>
          <p:spPr>
            <a:xfrm>
              <a:off x="3048000" y="2781031"/>
              <a:ext cx="0" cy="1393371"/>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9995548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3"/>
          <p:cNvGraphicFramePr>
            <a:graphicFrameLocks/>
          </p:cNvGraphicFramePr>
          <p:nvPr>
            <p:extLst>
              <p:ext uri="{D42A27DB-BD31-4B8C-83A1-F6EECF244321}">
                <p14:modId xmlns:p14="http://schemas.microsoft.com/office/powerpoint/2010/main" val="3446890476"/>
              </p:ext>
            </p:extLst>
          </p:nvPr>
        </p:nvGraphicFramePr>
        <p:xfrm>
          <a:off x="2537137" y="1184283"/>
          <a:ext cx="9019670" cy="5566141"/>
        </p:xfrm>
        <a:graphic>
          <a:graphicData uri="http://schemas.openxmlformats.org/drawingml/2006/table">
            <a:tbl>
              <a:tblPr firstRow="1" firstCol="1" bandRow="1">
                <a:tableStyleId>{5C22544A-7EE6-4342-B048-85BDC9FD1C3A}</a:tableStyleId>
              </a:tblPr>
              <a:tblGrid>
                <a:gridCol w="4509835">
                  <a:extLst>
                    <a:ext uri="{9D8B030D-6E8A-4147-A177-3AD203B41FA5}">
                      <a16:colId xmlns:a16="http://schemas.microsoft.com/office/drawing/2014/main" val="20000"/>
                    </a:ext>
                  </a:extLst>
                </a:gridCol>
                <a:gridCol w="4509835">
                  <a:extLst>
                    <a:ext uri="{9D8B030D-6E8A-4147-A177-3AD203B41FA5}">
                      <a16:colId xmlns:a16="http://schemas.microsoft.com/office/drawing/2014/main" val="20001"/>
                    </a:ext>
                  </a:extLst>
                </a:gridCol>
              </a:tblGrid>
              <a:tr h="436602">
                <a:tc gridSpan="2">
                  <a:txBody>
                    <a:bodyPr/>
                    <a:lstStyle/>
                    <a:p>
                      <a:pPr marL="0" marR="0" algn="ctr">
                        <a:lnSpc>
                          <a:spcPct val="107000"/>
                        </a:lnSpc>
                        <a:spcBef>
                          <a:spcPts val="0"/>
                        </a:spcBef>
                        <a:spcAft>
                          <a:spcPts val="0"/>
                        </a:spcAft>
                      </a:pPr>
                      <a:r>
                        <a:rPr lang="id-ID" sz="1800" dirty="0">
                          <a:effectLst/>
                          <a:latin typeface="Cambria" panose="02040503050406030204" pitchFamily="18" charset="0"/>
                        </a:rPr>
                        <a:t>PENGETAHUAN / PENGALAMAN</a:t>
                      </a:r>
                      <a:endParaRPr lang="en-US" sz="1800" dirty="0">
                        <a:effectLst/>
                        <a:latin typeface="Cambria" panose="02040503050406030204" pitchFamily="18" charset="0"/>
                        <a:ea typeface="Calibri" panose="020F0502020204030204" pitchFamily="34" charset="0"/>
                        <a:cs typeface="Times New Roman" panose="02020603050405020304" pitchFamily="18" charset="0"/>
                      </a:endParaRPr>
                    </a:p>
                  </a:txBody>
                  <a:tcPr marL="61944" marR="61944" marT="0" marB="0" anchor="ctr">
                    <a:solidFill>
                      <a:schemeClr val="accent1">
                        <a:lumMod val="50000"/>
                      </a:schemeClr>
                    </a:solidFill>
                  </a:tcPr>
                </a:tc>
                <a:tc hMerge="1">
                  <a:txBody>
                    <a:bodyPr/>
                    <a:lstStyle/>
                    <a:p>
                      <a:endParaRPr lang="en-US"/>
                    </a:p>
                  </a:txBody>
                  <a:tcPr/>
                </a:tc>
                <a:extLst>
                  <a:ext uri="{0D108BD9-81ED-4DB2-BD59-A6C34878D82A}">
                    <a16:rowId xmlns:a16="http://schemas.microsoft.com/office/drawing/2014/main" val="10000"/>
                  </a:ext>
                </a:extLst>
              </a:tr>
              <a:tr h="512539">
                <a:tc>
                  <a:txBody>
                    <a:bodyPr/>
                    <a:lstStyle/>
                    <a:p>
                      <a:pPr marL="0" marR="0">
                        <a:lnSpc>
                          <a:spcPct val="107000"/>
                        </a:lnSpc>
                        <a:spcBef>
                          <a:spcPts val="0"/>
                        </a:spcBef>
                        <a:spcAft>
                          <a:spcPts val="0"/>
                        </a:spcAft>
                      </a:pPr>
                      <a:r>
                        <a:rPr lang="id-ID" sz="1600" dirty="0">
                          <a:effectLst/>
                          <a:latin typeface="Cambria" panose="02040503050406030204" pitchFamily="18" charset="0"/>
                        </a:rPr>
                        <a:t>Literasi Komputer</a:t>
                      </a:r>
                      <a:endParaRPr lang="en-US" sz="1600" dirty="0">
                        <a:effectLst/>
                        <a:latin typeface="Cambria" panose="02040503050406030204" pitchFamily="18" charset="0"/>
                        <a:ea typeface="Calibri" panose="020F0502020204030204" pitchFamily="34" charset="0"/>
                        <a:cs typeface="Times New Roman" panose="02020603050405020304" pitchFamily="18" charset="0"/>
                      </a:endParaRPr>
                    </a:p>
                  </a:txBody>
                  <a:tcPr marL="61944" marR="61944" marT="0" marB="0" anchor="ctr">
                    <a:solidFill>
                      <a:schemeClr val="accent1">
                        <a:lumMod val="50000"/>
                      </a:schemeClr>
                    </a:solidFill>
                  </a:tcPr>
                </a:tc>
                <a:tc>
                  <a:txBody>
                    <a:bodyPr/>
                    <a:lstStyle/>
                    <a:p>
                      <a:pPr marL="0" marR="0">
                        <a:lnSpc>
                          <a:spcPct val="107000"/>
                        </a:lnSpc>
                        <a:spcBef>
                          <a:spcPts val="0"/>
                        </a:spcBef>
                        <a:spcAft>
                          <a:spcPts val="0"/>
                        </a:spcAft>
                      </a:pPr>
                      <a:r>
                        <a:rPr lang="id-ID" sz="1600" dirty="0">
                          <a:effectLst/>
                          <a:latin typeface="Cambria" panose="02040503050406030204" pitchFamily="18" charset="0"/>
                        </a:rPr>
                        <a:t>Sangat teknis atau berpengalaman, </a:t>
                      </a:r>
                      <a:r>
                        <a:rPr lang="en-US" sz="1600" dirty="0" err="1">
                          <a:effectLst/>
                          <a:latin typeface="Cambria" panose="02040503050406030204" pitchFamily="18" charset="0"/>
                        </a:rPr>
                        <a:t>Sedang</a:t>
                      </a:r>
                      <a:r>
                        <a:rPr lang="id-ID" sz="1600" dirty="0">
                          <a:effectLst/>
                          <a:latin typeface="Cambria" panose="02040503050406030204" pitchFamily="18" charset="0"/>
                        </a:rPr>
                        <a:t>, atau tidak.</a:t>
                      </a:r>
                      <a:endParaRPr lang="en-US" sz="1600" dirty="0">
                        <a:effectLst/>
                        <a:latin typeface="Cambria" panose="02040503050406030204" pitchFamily="18" charset="0"/>
                        <a:ea typeface="Calibri" panose="020F0502020204030204" pitchFamily="34" charset="0"/>
                        <a:cs typeface="Times New Roman" panose="02020603050405020304" pitchFamily="18" charset="0"/>
                      </a:endParaRPr>
                    </a:p>
                  </a:txBody>
                  <a:tcPr marL="61944" marR="61944" marT="0" marB="0" anchor="ctr"/>
                </a:tc>
                <a:extLst>
                  <a:ext uri="{0D108BD9-81ED-4DB2-BD59-A6C34878D82A}">
                    <a16:rowId xmlns:a16="http://schemas.microsoft.com/office/drawing/2014/main" val="10001"/>
                  </a:ext>
                </a:extLst>
              </a:tr>
              <a:tr h="774590">
                <a:tc>
                  <a:txBody>
                    <a:bodyPr/>
                    <a:lstStyle/>
                    <a:p>
                      <a:pPr marL="0" marR="0">
                        <a:lnSpc>
                          <a:spcPct val="107000"/>
                        </a:lnSpc>
                        <a:spcBef>
                          <a:spcPts val="0"/>
                        </a:spcBef>
                        <a:spcAft>
                          <a:spcPts val="0"/>
                        </a:spcAft>
                      </a:pPr>
                      <a:r>
                        <a:rPr lang="en-US" sz="1600" dirty="0" err="1">
                          <a:effectLst/>
                          <a:latin typeface="Cambria" panose="02040503050406030204" pitchFamily="18" charset="0"/>
                        </a:rPr>
                        <a:t>Pengalaman</a:t>
                      </a:r>
                      <a:r>
                        <a:rPr lang="en-US" sz="1600" dirty="0">
                          <a:effectLst/>
                          <a:latin typeface="Cambria" panose="02040503050406030204" pitchFamily="18" charset="0"/>
                        </a:rPr>
                        <a:t> </a:t>
                      </a:r>
                      <a:r>
                        <a:rPr lang="en-US" sz="1600" dirty="0" err="1">
                          <a:effectLst/>
                          <a:latin typeface="Cambria" panose="02040503050406030204" pitchFamily="18" charset="0"/>
                        </a:rPr>
                        <a:t>Sistem</a:t>
                      </a:r>
                      <a:endParaRPr lang="en-US" sz="1600" dirty="0">
                        <a:effectLst/>
                        <a:latin typeface="Cambria" panose="02040503050406030204" pitchFamily="18" charset="0"/>
                        <a:ea typeface="Calibri" panose="020F0502020204030204" pitchFamily="34" charset="0"/>
                        <a:cs typeface="Times New Roman" panose="02020603050405020304" pitchFamily="18" charset="0"/>
                      </a:endParaRPr>
                    </a:p>
                  </a:txBody>
                  <a:tcPr marL="61944" marR="61944" marT="0" marB="0" anchor="ctr">
                    <a:solidFill>
                      <a:schemeClr val="accent1">
                        <a:lumMod val="50000"/>
                      </a:schemeClr>
                    </a:solidFill>
                  </a:tcPr>
                </a:tc>
                <a:tc>
                  <a:txBody>
                    <a:bodyPr/>
                    <a:lstStyle/>
                    <a:p>
                      <a:pPr marL="0" marR="0">
                        <a:lnSpc>
                          <a:spcPct val="107000"/>
                        </a:lnSpc>
                        <a:spcBef>
                          <a:spcPts val="0"/>
                        </a:spcBef>
                        <a:spcAft>
                          <a:spcPts val="0"/>
                        </a:spcAft>
                      </a:pPr>
                      <a:r>
                        <a:rPr lang="id-ID" sz="1600" dirty="0">
                          <a:effectLst/>
                          <a:latin typeface="Cambria" panose="02040503050406030204" pitchFamily="18" charset="0"/>
                        </a:rPr>
                        <a:t>Tinggi, sedang, atau rendah pengetahuan dari sistem tertentu dan metode-metode interaksi.</a:t>
                      </a:r>
                      <a:endParaRPr lang="en-US" sz="1600" dirty="0">
                        <a:effectLst/>
                        <a:latin typeface="Cambria" panose="02040503050406030204" pitchFamily="18" charset="0"/>
                        <a:ea typeface="Calibri" panose="020F0502020204030204" pitchFamily="34" charset="0"/>
                        <a:cs typeface="Times New Roman" panose="02020603050405020304" pitchFamily="18" charset="0"/>
                      </a:endParaRPr>
                    </a:p>
                  </a:txBody>
                  <a:tcPr marL="61944" marR="61944" marT="0" marB="0" anchor="ctr"/>
                </a:tc>
                <a:extLst>
                  <a:ext uri="{0D108BD9-81ED-4DB2-BD59-A6C34878D82A}">
                    <a16:rowId xmlns:a16="http://schemas.microsoft.com/office/drawing/2014/main" val="10002"/>
                  </a:ext>
                </a:extLst>
              </a:tr>
              <a:tr h="612081">
                <a:tc>
                  <a:txBody>
                    <a:bodyPr/>
                    <a:lstStyle/>
                    <a:p>
                      <a:pPr marL="0" marR="0">
                        <a:lnSpc>
                          <a:spcPct val="107000"/>
                        </a:lnSpc>
                        <a:spcBef>
                          <a:spcPts val="0"/>
                        </a:spcBef>
                        <a:spcAft>
                          <a:spcPts val="0"/>
                        </a:spcAft>
                      </a:pPr>
                      <a:r>
                        <a:rPr lang="id-ID" sz="1600" dirty="0">
                          <a:effectLst/>
                          <a:latin typeface="Cambria" panose="02040503050406030204" pitchFamily="18" charset="0"/>
                        </a:rPr>
                        <a:t>Pengalaman</a:t>
                      </a:r>
                      <a:r>
                        <a:rPr lang="en-US" sz="1600" dirty="0">
                          <a:effectLst/>
                          <a:latin typeface="Cambria" panose="02040503050406030204" pitchFamily="18" charset="0"/>
                        </a:rPr>
                        <a:t> </a:t>
                      </a:r>
                      <a:r>
                        <a:rPr lang="en-US" sz="1600" dirty="0" err="1">
                          <a:effectLst/>
                          <a:latin typeface="Cambria" panose="02040503050406030204" pitchFamily="18" charset="0"/>
                        </a:rPr>
                        <a:t>Aplikasi</a:t>
                      </a:r>
                      <a:endParaRPr lang="en-US" sz="1600" dirty="0">
                        <a:effectLst/>
                        <a:latin typeface="Cambria" panose="02040503050406030204" pitchFamily="18" charset="0"/>
                        <a:ea typeface="Calibri" panose="020F0502020204030204" pitchFamily="34" charset="0"/>
                        <a:cs typeface="Times New Roman" panose="02020603050405020304" pitchFamily="18" charset="0"/>
                      </a:endParaRPr>
                    </a:p>
                  </a:txBody>
                  <a:tcPr marL="61944" marR="61944" marT="0" marB="0" anchor="ctr">
                    <a:solidFill>
                      <a:schemeClr val="accent1">
                        <a:lumMod val="50000"/>
                      </a:schemeClr>
                    </a:solidFill>
                  </a:tcPr>
                </a:tc>
                <a:tc>
                  <a:txBody>
                    <a:bodyPr/>
                    <a:lstStyle/>
                    <a:p>
                      <a:pPr marL="0" marR="0">
                        <a:lnSpc>
                          <a:spcPct val="107000"/>
                        </a:lnSpc>
                        <a:spcBef>
                          <a:spcPts val="0"/>
                        </a:spcBef>
                        <a:spcAft>
                          <a:spcPts val="0"/>
                        </a:spcAft>
                      </a:pPr>
                      <a:r>
                        <a:rPr lang="id-ID" sz="1600" dirty="0">
                          <a:effectLst/>
                          <a:latin typeface="Cambria" panose="02040503050406030204" pitchFamily="18" charset="0"/>
                        </a:rPr>
                        <a:t>Tinggi, sedang, atau rendah </a:t>
                      </a:r>
                      <a:r>
                        <a:rPr lang="en-US" sz="1600" dirty="0" err="1">
                          <a:effectLst/>
                          <a:latin typeface="Cambria" panose="02040503050406030204" pitchFamily="18" charset="0"/>
                        </a:rPr>
                        <a:t>dalam</a:t>
                      </a:r>
                      <a:r>
                        <a:rPr lang="en-US" sz="1600" dirty="0">
                          <a:effectLst/>
                          <a:latin typeface="Cambria" panose="02040503050406030204" pitchFamily="18" charset="0"/>
                        </a:rPr>
                        <a:t> </a:t>
                      </a:r>
                      <a:r>
                        <a:rPr lang="id-ID" sz="1600" dirty="0">
                          <a:effectLst/>
                          <a:latin typeface="Cambria" panose="02040503050406030204" pitchFamily="18" charset="0"/>
                        </a:rPr>
                        <a:t>pengetahuan sistem serupa.</a:t>
                      </a:r>
                      <a:endParaRPr lang="en-US" sz="1600" dirty="0">
                        <a:effectLst/>
                        <a:latin typeface="Cambria" panose="02040503050406030204" pitchFamily="18" charset="0"/>
                        <a:ea typeface="Calibri" panose="020F0502020204030204" pitchFamily="34" charset="0"/>
                        <a:cs typeface="Times New Roman" panose="02020603050405020304" pitchFamily="18" charset="0"/>
                      </a:endParaRPr>
                    </a:p>
                  </a:txBody>
                  <a:tcPr marL="61944" marR="61944" marT="0" marB="0" anchor="ctr"/>
                </a:tc>
                <a:extLst>
                  <a:ext uri="{0D108BD9-81ED-4DB2-BD59-A6C34878D82A}">
                    <a16:rowId xmlns:a16="http://schemas.microsoft.com/office/drawing/2014/main" val="10003"/>
                  </a:ext>
                </a:extLst>
              </a:tr>
              <a:tr h="512539">
                <a:tc>
                  <a:txBody>
                    <a:bodyPr/>
                    <a:lstStyle/>
                    <a:p>
                      <a:pPr marL="0" marR="0">
                        <a:lnSpc>
                          <a:spcPct val="107000"/>
                        </a:lnSpc>
                        <a:spcBef>
                          <a:spcPts val="0"/>
                        </a:spcBef>
                        <a:spcAft>
                          <a:spcPts val="0"/>
                        </a:spcAft>
                      </a:pPr>
                      <a:r>
                        <a:rPr lang="id-ID" sz="1600" dirty="0">
                          <a:effectLst/>
                          <a:latin typeface="Cambria" panose="02040503050406030204" pitchFamily="18" charset="0"/>
                        </a:rPr>
                        <a:t>Pengalaman</a:t>
                      </a:r>
                      <a:r>
                        <a:rPr lang="en-US" sz="1600" dirty="0">
                          <a:effectLst/>
                          <a:latin typeface="Cambria" panose="02040503050406030204" pitchFamily="18" charset="0"/>
                        </a:rPr>
                        <a:t> </a:t>
                      </a:r>
                      <a:r>
                        <a:rPr lang="en-US" sz="1600" dirty="0" err="1">
                          <a:effectLst/>
                          <a:latin typeface="Cambria" panose="02040503050406030204" pitchFamily="18" charset="0"/>
                        </a:rPr>
                        <a:t>Tugas</a:t>
                      </a:r>
                      <a:endParaRPr lang="en-US" sz="1600" dirty="0">
                        <a:effectLst/>
                        <a:latin typeface="Cambria" panose="02040503050406030204" pitchFamily="18" charset="0"/>
                        <a:ea typeface="Calibri" panose="020F0502020204030204" pitchFamily="34" charset="0"/>
                        <a:cs typeface="Times New Roman" panose="02020603050405020304" pitchFamily="18" charset="0"/>
                      </a:endParaRPr>
                    </a:p>
                  </a:txBody>
                  <a:tcPr marL="61944" marR="61944" marT="0" marB="0" anchor="ctr">
                    <a:solidFill>
                      <a:schemeClr val="accent1">
                        <a:lumMod val="50000"/>
                      </a:schemeClr>
                    </a:solidFill>
                  </a:tcPr>
                </a:tc>
                <a:tc>
                  <a:txBody>
                    <a:bodyPr/>
                    <a:lstStyle/>
                    <a:p>
                      <a:pPr marL="0" marR="0">
                        <a:lnSpc>
                          <a:spcPct val="107000"/>
                        </a:lnSpc>
                        <a:spcBef>
                          <a:spcPts val="0"/>
                        </a:spcBef>
                        <a:spcAft>
                          <a:spcPts val="0"/>
                        </a:spcAft>
                      </a:pPr>
                      <a:r>
                        <a:rPr lang="id-ID" sz="1600" dirty="0">
                          <a:effectLst/>
                          <a:latin typeface="Cambria" panose="02040503050406030204" pitchFamily="18" charset="0"/>
                        </a:rPr>
                        <a:t>Tingkat pengetahuan pekerjaan dan tugas pekerjaan.</a:t>
                      </a:r>
                      <a:endParaRPr lang="en-US" sz="1600" dirty="0">
                        <a:effectLst/>
                        <a:latin typeface="Cambria" panose="02040503050406030204" pitchFamily="18" charset="0"/>
                        <a:ea typeface="Calibri" panose="020F0502020204030204" pitchFamily="34" charset="0"/>
                        <a:cs typeface="Times New Roman" panose="02020603050405020304" pitchFamily="18" charset="0"/>
                      </a:endParaRPr>
                    </a:p>
                  </a:txBody>
                  <a:tcPr marL="61944" marR="61944" marT="0" marB="0" anchor="ctr"/>
                </a:tc>
                <a:extLst>
                  <a:ext uri="{0D108BD9-81ED-4DB2-BD59-A6C34878D82A}">
                    <a16:rowId xmlns:a16="http://schemas.microsoft.com/office/drawing/2014/main" val="10004"/>
                  </a:ext>
                </a:extLst>
              </a:tr>
              <a:tr h="612081">
                <a:tc>
                  <a:txBody>
                    <a:bodyPr/>
                    <a:lstStyle/>
                    <a:p>
                      <a:pPr marL="0" marR="0">
                        <a:lnSpc>
                          <a:spcPct val="107000"/>
                        </a:lnSpc>
                        <a:spcBef>
                          <a:spcPts val="0"/>
                        </a:spcBef>
                        <a:spcAft>
                          <a:spcPts val="0"/>
                        </a:spcAft>
                      </a:pPr>
                      <a:r>
                        <a:rPr lang="id-ID" sz="1600" dirty="0">
                          <a:effectLst/>
                          <a:latin typeface="Cambria" panose="02040503050406030204" pitchFamily="18" charset="0"/>
                        </a:rPr>
                        <a:t>Sistem lain </a:t>
                      </a:r>
                      <a:r>
                        <a:rPr lang="en-US" sz="1600" dirty="0">
                          <a:effectLst/>
                          <a:latin typeface="Cambria" panose="02040503050406030204" pitchFamily="18" charset="0"/>
                        </a:rPr>
                        <a:t>yang di</a:t>
                      </a:r>
                      <a:r>
                        <a:rPr lang="id-ID" sz="1600" dirty="0">
                          <a:effectLst/>
                          <a:latin typeface="Cambria" panose="02040503050406030204" pitchFamily="18" charset="0"/>
                        </a:rPr>
                        <a:t>gunakan</a:t>
                      </a:r>
                      <a:endParaRPr lang="en-US" sz="1600" dirty="0">
                        <a:effectLst/>
                        <a:latin typeface="Cambria" panose="02040503050406030204" pitchFamily="18" charset="0"/>
                        <a:ea typeface="Calibri" panose="020F0502020204030204" pitchFamily="34" charset="0"/>
                        <a:cs typeface="Times New Roman" panose="02020603050405020304" pitchFamily="18" charset="0"/>
                      </a:endParaRPr>
                    </a:p>
                  </a:txBody>
                  <a:tcPr marL="61944" marR="61944" marT="0" marB="0" anchor="ctr">
                    <a:solidFill>
                      <a:schemeClr val="accent1">
                        <a:lumMod val="50000"/>
                      </a:schemeClr>
                    </a:solidFill>
                  </a:tcPr>
                </a:tc>
                <a:tc>
                  <a:txBody>
                    <a:bodyPr/>
                    <a:lstStyle/>
                    <a:p>
                      <a:pPr marL="0" marR="0">
                        <a:lnSpc>
                          <a:spcPct val="107000"/>
                        </a:lnSpc>
                        <a:spcBef>
                          <a:spcPts val="0"/>
                        </a:spcBef>
                        <a:spcAft>
                          <a:spcPts val="0"/>
                        </a:spcAft>
                      </a:pPr>
                      <a:r>
                        <a:rPr lang="id-ID" sz="1600" dirty="0">
                          <a:effectLst/>
                          <a:latin typeface="Cambria" panose="02040503050406030204" pitchFamily="18" charset="0"/>
                        </a:rPr>
                        <a:t>Sering menggunakan atau jarang dalam melakukan pekerjaan dari sistem lain</a:t>
                      </a:r>
                      <a:r>
                        <a:rPr lang="en-US" sz="1600" dirty="0">
                          <a:effectLst/>
                          <a:latin typeface="Cambria" panose="02040503050406030204" pitchFamily="18" charset="0"/>
                        </a:rPr>
                        <a:t>.</a:t>
                      </a:r>
                      <a:endParaRPr lang="en-US" sz="1600" dirty="0">
                        <a:effectLst/>
                        <a:latin typeface="Cambria" panose="02040503050406030204" pitchFamily="18" charset="0"/>
                        <a:ea typeface="Calibri" panose="020F0502020204030204" pitchFamily="34" charset="0"/>
                        <a:cs typeface="Times New Roman" panose="02020603050405020304" pitchFamily="18" charset="0"/>
                      </a:endParaRPr>
                    </a:p>
                  </a:txBody>
                  <a:tcPr marL="61944" marR="61944" marT="0" marB="0" anchor="ctr"/>
                </a:tc>
                <a:extLst>
                  <a:ext uri="{0D108BD9-81ED-4DB2-BD59-A6C34878D82A}">
                    <a16:rowId xmlns:a16="http://schemas.microsoft.com/office/drawing/2014/main" val="10005"/>
                  </a:ext>
                </a:extLst>
              </a:tr>
              <a:tr h="512539">
                <a:tc>
                  <a:txBody>
                    <a:bodyPr/>
                    <a:lstStyle/>
                    <a:p>
                      <a:pPr marL="0" marR="0">
                        <a:lnSpc>
                          <a:spcPct val="107000"/>
                        </a:lnSpc>
                        <a:spcBef>
                          <a:spcPts val="0"/>
                        </a:spcBef>
                        <a:spcAft>
                          <a:spcPts val="0"/>
                        </a:spcAft>
                      </a:pPr>
                      <a:r>
                        <a:rPr lang="id-ID" sz="1600" dirty="0">
                          <a:effectLst/>
                          <a:latin typeface="Cambria" panose="02040503050406030204" pitchFamily="18" charset="0"/>
                        </a:rPr>
                        <a:t>Pendidikan </a:t>
                      </a:r>
                      <a:endParaRPr lang="en-US" sz="1600" dirty="0">
                        <a:effectLst/>
                        <a:latin typeface="Cambria" panose="02040503050406030204" pitchFamily="18" charset="0"/>
                        <a:ea typeface="Calibri" panose="020F0502020204030204" pitchFamily="34" charset="0"/>
                        <a:cs typeface="Times New Roman" panose="02020603050405020304" pitchFamily="18" charset="0"/>
                      </a:endParaRPr>
                    </a:p>
                  </a:txBody>
                  <a:tcPr marL="61944" marR="61944" marT="0" marB="0" anchor="ctr">
                    <a:solidFill>
                      <a:schemeClr val="accent1">
                        <a:lumMod val="50000"/>
                      </a:schemeClr>
                    </a:solidFill>
                  </a:tcPr>
                </a:tc>
                <a:tc>
                  <a:txBody>
                    <a:bodyPr/>
                    <a:lstStyle/>
                    <a:p>
                      <a:pPr marL="0" marR="0">
                        <a:lnSpc>
                          <a:spcPct val="107000"/>
                        </a:lnSpc>
                        <a:spcBef>
                          <a:spcPts val="0"/>
                        </a:spcBef>
                        <a:spcAft>
                          <a:spcPts val="0"/>
                        </a:spcAft>
                      </a:pPr>
                      <a:r>
                        <a:rPr lang="id-ID" sz="1600" dirty="0">
                          <a:effectLst/>
                          <a:latin typeface="Cambria" panose="02040503050406030204" pitchFamily="18" charset="0"/>
                        </a:rPr>
                        <a:t>SMA, perguruan tinggi, atau gelar yang lebih tinggi.</a:t>
                      </a:r>
                      <a:endParaRPr lang="en-US" sz="1600" dirty="0">
                        <a:effectLst/>
                        <a:latin typeface="Cambria" panose="02040503050406030204" pitchFamily="18" charset="0"/>
                        <a:ea typeface="Calibri" panose="020F0502020204030204" pitchFamily="34" charset="0"/>
                        <a:cs typeface="Times New Roman" panose="02020603050405020304" pitchFamily="18" charset="0"/>
                      </a:endParaRPr>
                    </a:p>
                  </a:txBody>
                  <a:tcPr marL="61944" marR="61944" marT="0" marB="0" anchor="ctr"/>
                </a:tc>
                <a:extLst>
                  <a:ext uri="{0D108BD9-81ED-4DB2-BD59-A6C34878D82A}">
                    <a16:rowId xmlns:a16="http://schemas.microsoft.com/office/drawing/2014/main" val="10006"/>
                  </a:ext>
                </a:extLst>
              </a:tr>
              <a:tr h="306041">
                <a:tc>
                  <a:txBody>
                    <a:bodyPr/>
                    <a:lstStyle/>
                    <a:p>
                      <a:pPr marL="0" marR="0">
                        <a:lnSpc>
                          <a:spcPct val="107000"/>
                        </a:lnSpc>
                        <a:spcBef>
                          <a:spcPts val="0"/>
                        </a:spcBef>
                        <a:spcAft>
                          <a:spcPts val="0"/>
                        </a:spcAft>
                      </a:pPr>
                      <a:r>
                        <a:rPr lang="id-ID" sz="1600" dirty="0">
                          <a:effectLst/>
                          <a:latin typeface="Cambria" panose="02040503050406030204" pitchFamily="18" charset="0"/>
                        </a:rPr>
                        <a:t>Tingkat Membaca</a:t>
                      </a:r>
                      <a:r>
                        <a:rPr lang="en-US" sz="1600" dirty="0">
                          <a:effectLst/>
                          <a:latin typeface="Cambria" panose="02040503050406030204" pitchFamily="18" charset="0"/>
                        </a:rPr>
                        <a:t> </a:t>
                      </a:r>
                      <a:endParaRPr lang="en-US" sz="1600" dirty="0">
                        <a:effectLst/>
                        <a:latin typeface="Cambria" panose="02040503050406030204" pitchFamily="18" charset="0"/>
                        <a:ea typeface="Calibri" panose="020F0502020204030204" pitchFamily="34" charset="0"/>
                        <a:cs typeface="Times New Roman" panose="02020603050405020304" pitchFamily="18" charset="0"/>
                      </a:endParaRPr>
                    </a:p>
                  </a:txBody>
                  <a:tcPr marL="61944" marR="61944" marT="0" marB="0" anchor="ctr">
                    <a:solidFill>
                      <a:schemeClr val="accent1">
                        <a:lumMod val="50000"/>
                      </a:schemeClr>
                    </a:solidFill>
                  </a:tcPr>
                </a:tc>
                <a:tc>
                  <a:txBody>
                    <a:bodyPr/>
                    <a:lstStyle/>
                    <a:p>
                      <a:pPr marL="0" marR="0">
                        <a:lnSpc>
                          <a:spcPct val="107000"/>
                        </a:lnSpc>
                        <a:spcBef>
                          <a:spcPts val="0"/>
                        </a:spcBef>
                        <a:spcAft>
                          <a:spcPts val="0"/>
                        </a:spcAft>
                      </a:pPr>
                      <a:r>
                        <a:rPr lang="id-ID" sz="1600" dirty="0">
                          <a:effectLst/>
                          <a:latin typeface="Cambria" panose="02040503050406030204" pitchFamily="18" charset="0"/>
                        </a:rPr>
                        <a:t>Kurang dari kelas 5, 5-12, lebih dari kelas 12</a:t>
                      </a:r>
                      <a:endParaRPr lang="en-US" sz="1600" dirty="0">
                        <a:effectLst/>
                        <a:latin typeface="Cambria" panose="02040503050406030204" pitchFamily="18" charset="0"/>
                        <a:ea typeface="Calibri" panose="020F0502020204030204" pitchFamily="34" charset="0"/>
                        <a:cs typeface="Times New Roman" panose="02020603050405020304" pitchFamily="18" charset="0"/>
                      </a:endParaRPr>
                    </a:p>
                  </a:txBody>
                  <a:tcPr marL="61944" marR="61944" marT="0" marB="0" anchor="ctr"/>
                </a:tc>
                <a:extLst>
                  <a:ext uri="{0D108BD9-81ED-4DB2-BD59-A6C34878D82A}">
                    <a16:rowId xmlns:a16="http://schemas.microsoft.com/office/drawing/2014/main" val="10007"/>
                  </a:ext>
                </a:extLst>
              </a:tr>
              <a:tr h="774590">
                <a:tc>
                  <a:txBody>
                    <a:bodyPr/>
                    <a:lstStyle/>
                    <a:p>
                      <a:pPr marL="0" marR="0">
                        <a:lnSpc>
                          <a:spcPct val="107000"/>
                        </a:lnSpc>
                        <a:spcBef>
                          <a:spcPts val="0"/>
                        </a:spcBef>
                        <a:spcAft>
                          <a:spcPts val="0"/>
                        </a:spcAft>
                      </a:pPr>
                      <a:r>
                        <a:rPr lang="id-ID" sz="1600" dirty="0">
                          <a:effectLst/>
                          <a:latin typeface="Cambria" panose="02040503050406030204" pitchFamily="18" charset="0"/>
                        </a:rPr>
                        <a:t>Keterampilan Mengetik</a:t>
                      </a:r>
                      <a:endParaRPr lang="en-US" sz="1600" dirty="0">
                        <a:effectLst/>
                        <a:latin typeface="Cambria" panose="02040503050406030204" pitchFamily="18" charset="0"/>
                        <a:ea typeface="Calibri" panose="020F0502020204030204" pitchFamily="34" charset="0"/>
                        <a:cs typeface="Times New Roman" panose="02020603050405020304" pitchFamily="18" charset="0"/>
                      </a:endParaRPr>
                    </a:p>
                  </a:txBody>
                  <a:tcPr marL="61944" marR="61944" marT="0" marB="0" anchor="ctr">
                    <a:solidFill>
                      <a:schemeClr val="accent1">
                        <a:lumMod val="50000"/>
                      </a:schemeClr>
                    </a:solidFill>
                  </a:tcPr>
                </a:tc>
                <a:tc>
                  <a:txBody>
                    <a:bodyPr/>
                    <a:lstStyle/>
                    <a:p>
                      <a:pPr marL="0" marR="0">
                        <a:lnSpc>
                          <a:spcPct val="107000"/>
                        </a:lnSpc>
                        <a:spcBef>
                          <a:spcPts val="0"/>
                        </a:spcBef>
                        <a:spcAft>
                          <a:spcPts val="0"/>
                        </a:spcAft>
                      </a:pPr>
                      <a:r>
                        <a:rPr lang="id-ID" sz="1600" dirty="0">
                          <a:effectLst/>
                          <a:latin typeface="Cambria" panose="02040503050406030204" pitchFamily="18" charset="0"/>
                        </a:rPr>
                        <a:t>Ahli (135 WPM), terampil (90 WPM), baik (55 WPM), rata-rata (40 WPM), atau rendah  (10 WPM).</a:t>
                      </a:r>
                      <a:endParaRPr lang="en-US" sz="1600" dirty="0">
                        <a:effectLst/>
                        <a:latin typeface="Cambria" panose="02040503050406030204" pitchFamily="18" charset="0"/>
                        <a:ea typeface="Calibri" panose="020F0502020204030204" pitchFamily="34" charset="0"/>
                        <a:cs typeface="Times New Roman" panose="02020603050405020304" pitchFamily="18" charset="0"/>
                      </a:endParaRPr>
                    </a:p>
                  </a:txBody>
                  <a:tcPr marL="61944" marR="61944" marT="0" marB="0" anchor="ctr"/>
                </a:tc>
                <a:extLst>
                  <a:ext uri="{0D108BD9-81ED-4DB2-BD59-A6C34878D82A}">
                    <a16:rowId xmlns:a16="http://schemas.microsoft.com/office/drawing/2014/main" val="10008"/>
                  </a:ext>
                </a:extLst>
              </a:tr>
              <a:tr h="512539">
                <a:tc>
                  <a:txBody>
                    <a:bodyPr/>
                    <a:lstStyle/>
                    <a:p>
                      <a:pPr marL="0" marR="0">
                        <a:lnSpc>
                          <a:spcPct val="107000"/>
                        </a:lnSpc>
                        <a:spcBef>
                          <a:spcPts val="0"/>
                        </a:spcBef>
                        <a:spcAft>
                          <a:spcPts val="0"/>
                        </a:spcAft>
                      </a:pPr>
                      <a:r>
                        <a:rPr lang="id-ID" sz="1600" dirty="0">
                          <a:effectLst/>
                          <a:latin typeface="Cambria" panose="02040503050406030204" pitchFamily="18" charset="0"/>
                        </a:rPr>
                        <a:t>Bahasa asli atau Budaya</a:t>
                      </a:r>
                      <a:endParaRPr lang="en-US" sz="1600" dirty="0">
                        <a:effectLst/>
                        <a:latin typeface="Cambria" panose="02040503050406030204" pitchFamily="18" charset="0"/>
                        <a:ea typeface="Calibri" panose="020F0502020204030204" pitchFamily="34" charset="0"/>
                        <a:cs typeface="Times New Roman" panose="02020603050405020304" pitchFamily="18" charset="0"/>
                      </a:endParaRPr>
                    </a:p>
                  </a:txBody>
                  <a:tcPr marL="61944" marR="61944" marT="0" marB="0" anchor="ctr">
                    <a:solidFill>
                      <a:schemeClr val="accent1">
                        <a:lumMod val="50000"/>
                      </a:schemeClr>
                    </a:solidFill>
                  </a:tcPr>
                </a:tc>
                <a:tc>
                  <a:txBody>
                    <a:bodyPr/>
                    <a:lstStyle/>
                    <a:p>
                      <a:pPr marL="0" marR="0">
                        <a:lnSpc>
                          <a:spcPct val="107000"/>
                        </a:lnSpc>
                        <a:spcBef>
                          <a:spcPts val="0"/>
                        </a:spcBef>
                        <a:spcAft>
                          <a:spcPts val="0"/>
                        </a:spcAft>
                      </a:pPr>
                      <a:r>
                        <a:rPr lang="en-US" sz="1600" dirty="0" err="1">
                          <a:effectLst/>
                          <a:latin typeface="Cambria" panose="02040503050406030204" pitchFamily="18" charset="0"/>
                        </a:rPr>
                        <a:t>Bahasa</a:t>
                      </a:r>
                      <a:r>
                        <a:rPr lang="en-US" sz="1600" dirty="0">
                          <a:effectLst/>
                          <a:latin typeface="Cambria" panose="02040503050406030204" pitchFamily="18" charset="0"/>
                        </a:rPr>
                        <a:t> </a:t>
                      </a:r>
                      <a:r>
                        <a:rPr lang="id-ID" sz="1600" dirty="0">
                          <a:effectLst/>
                          <a:latin typeface="Cambria" panose="02040503050406030204" pitchFamily="18" charset="0"/>
                        </a:rPr>
                        <a:t>Inggris, </a:t>
                      </a:r>
                      <a:r>
                        <a:rPr lang="en-US" sz="1600" dirty="0" err="1">
                          <a:effectLst/>
                          <a:latin typeface="Cambria" panose="02040503050406030204" pitchFamily="18" charset="0"/>
                        </a:rPr>
                        <a:t>bahasa</a:t>
                      </a:r>
                      <a:r>
                        <a:rPr lang="en-US" sz="1600" dirty="0">
                          <a:effectLst/>
                          <a:latin typeface="Cambria" panose="02040503050406030204" pitchFamily="18" charset="0"/>
                        </a:rPr>
                        <a:t> </a:t>
                      </a:r>
                      <a:r>
                        <a:rPr lang="id-ID" sz="1600" dirty="0">
                          <a:effectLst/>
                          <a:latin typeface="Cambria" panose="02040503050406030204" pitchFamily="18" charset="0"/>
                        </a:rPr>
                        <a:t>yang lain, atau beberapa</a:t>
                      </a:r>
                      <a:r>
                        <a:rPr lang="en-US" sz="1600" dirty="0">
                          <a:effectLst/>
                          <a:latin typeface="Cambria" panose="02040503050406030204" pitchFamily="18" charset="0"/>
                        </a:rPr>
                        <a:t> </a:t>
                      </a:r>
                      <a:r>
                        <a:rPr lang="en-US" sz="1600" dirty="0" err="1">
                          <a:effectLst/>
                          <a:latin typeface="Cambria" panose="02040503050406030204" pitchFamily="18" charset="0"/>
                        </a:rPr>
                        <a:t>bahasa</a:t>
                      </a:r>
                      <a:r>
                        <a:rPr lang="id-ID" sz="1600" dirty="0">
                          <a:effectLst/>
                          <a:latin typeface="Cambria" panose="02040503050406030204" pitchFamily="18" charset="0"/>
                        </a:rPr>
                        <a:t>.</a:t>
                      </a:r>
                      <a:endParaRPr lang="en-US" sz="1600" dirty="0">
                        <a:effectLst/>
                        <a:latin typeface="Cambria" panose="02040503050406030204" pitchFamily="18" charset="0"/>
                        <a:ea typeface="Calibri" panose="020F0502020204030204" pitchFamily="34" charset="0"/>
                        <a:cs typeface="Times New Roman" panose="02020603050405020304" pitchFamily="18" charset="0"/>
                      </a:endParaRPr>
                    </a:p>
                  </a:txBody>
                  <a:tcPr marL="61944" marR="61944" marT="0" marB="0" anchor="ctr"/>
                </a:tc>
                <a:extLst>
                  <a:ext uri="{0D108BD9-81ED-4DB2-BD59-A6C34878D82A}">
                    <a16:rowId xmlns:a16="http://schemas.microsoft.com/office/drawing/2014/main" val="10009"/>
                  </a:ext>
                </a:extLst>
              </a:tr>
            </a:tbl>
          </a:graphicData>
        </a:graphic>
      </p:graphicFrame>
      <p:sp>
        <p:nvSpPr>
          <p:cNvPr id="6" name="Rectangle 5"/>
          <p:cNvSpPr/>
          <p:nvPr/>
        </p:nvSpPr>
        <p:spPr>
          <a:xfrm>
            <a:off x="1411943" y="268941"/>
            <a:ext cx="363071" cy="3765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800" dirty="0">
                <a:effectLst>
                  <a:outerShdw blurRad="38100" dist="38100" dir="2700000" algn="tl">
                    <a:srgbClr val="000000">
                      <a:alpha val="43137"/>
                    </a:srgbClr>
                  </a:outerShdw>
                </a:effectLst>
                <a:latin typeface="Myriad Pro Light" panose="020B0603030403020204" pitchFamily="34" charset="0"/>
              </a:rPr>
              <a:t>&amp;</a:t>
            </a:r>
          </a:p>
        </p:txBody>
      </p:sp>
      <p:sp>
        <p:nvSpPr>
          <p:cNvPr id="11" name="Rectangle 10"/>
          <p:cNvSpPr/>
          <p:nvPr/>
        </p:nvSpPr>
        <p:spPr>
          <a:xfrm>
            <a:off x="0" y="449944"/>
            <a:ext cx="4997003" cy="466378"/>
          </a:xfrm>
          <a:prstGeom prst="rect">
            <a:avLst/>
          </a:prstGeom>
          <a:solidFill>
            <a:srgbClr val="1F4E7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err="1">
                <a:effectLst>
                  <a:outerShdw blurRad="38100" dist="38100" dir="2700000" algn="tl">
                    <a:srgbClr val="000000">
                      <a:alpha val="43137"/>
                    </a:srgbClr>
                  </a:outerShdw>
                </a:effectLst>
                <a:latin typeface="Myriad Pro Light" panose="020B0603030403020204" pitchFamily="34" charset="0"/>
              </a:rPr>
              <a:t>Pengetahuan</a:t>
            </a:r>
            <a:r>
              <a:rPr lang="en-US" sz="2800" dirty="0">
                <a:effectLst>
                  <a:outerShdw blurRad="38100" dist="38100" dir="2700000" algn="tl">
                    <a:srgbClr val="000000">
                      <a:alpha val="43137"/>
                    </a:srgbClr>
                  </a:outerShdw>
                </a:effectLst>
                <a:latin typeface="Myriad Pro Light" panose="020B0603030403020204" pitchFamily="34" charset="0"/>
              </a:rPr>
              <a:t> </a:t>
            </a:r>
            <a:r>
              <a:rPr lang="en-US" sz="2800" dirty="0" err="1">
                <a:effectLst>
                  <a:outerShdw blurRad="38100" dist="38100" dir="2700000" algn="tl">
                    <a:srgbClr val="000000">
                      <a:alpha val="43137"/>
                    </a:srgbClr>
                  </a:outerShdw>
                </a:effectLst>
                <a:latin typeface="Myriad Pro Light" panose="020B0603030403020204" pitchFamily="34" charset="0"/>
              </a:rPr>
              <a:t>dan</a:t>
            </a:r>
            <a:r>
              <a:rPr lang="en-US" sz="2800" dirty="0">
                <a:effectLst>
                  <a:outerShdw blurRad="38100" dist="38100" dir="2700000" algn="tl">
                    <a:srgbClr val="000000">
                      <a:alpha val="43137"/>
                    </a:srgbClr>
                  </a:outerShdw>
                </a:effectLst>
                <a:latin typeface="Myriad Pro Light" panose="020B0603030403020204" pitchFamily="34" charset="0"/>
              </a:rPr>
              <a:t> </a:t>
            </a:r>
            <a:r>
              <a:rPr lang="en-US" sz="2800" dirty="0" err="1">
                <a:effectLst>
                  <a:outerShdw blurRad="38100" dist="38100" dir="2700000" algn="tl">
                    <a:srgbClr val="000000">
                      <a:alpha val="43137"/>
                    </a:srgbClr>
                  </a:outerShdw>
                </a:effectLst>
                <a:latin typeface="Myriad Pro Light" panose="020B0603030403020204" pitchFamily="34" charset="0"/>
              </a:rPr>
              <a:t>Pengalaman</a:t>
            </a:r>
            <a:endParaRPr lang="id-ID" sz="2800" dirty="0">
              <a:effectLst>
                <a:outerShdw blurRad="38100" dist="38100" dir="2700000" algn="tl">
                  <a:srgbClr val="000000">
                    <a:alpha val="43137"/>
                  </a:srgbClr>
                </a:outerShdw>
              </a:effectLst>
              <a:latin typeface="Myriad Pro Light" panose="020B0603030403020204" pitchFamily="34" charset="0"/>
            </a:endParaRPr>
          </a:p>
        </p:txBody>
      </p:sp>
      <p:sp>
        <p:nvSpPr>
          <p:cNvPr id="12" name="Rectangle 11"/>
          <p:cNvSpPr/>
          <p:nvPr/>
        </p:nvSpPr>
        <p:spPr>
          <a:xfrm>
            <a:off x="97439" y="850153"/>
            <a:ext cx="2703818"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800" dirty="0">
                <a:solidFill>
                  <a:schemeClr val="accent1">
                    <a:lumMod val="50000"/>
                  </a:schemeClr>
                </a:solidFill>
                <a:latin typeface="Myriad Pro Light" panose="020B0603030403020204" pitchFamily="34" charset="0"/>
              </a:rPr>
              <a:t>Pengguna</a:t>
            </a:r>
          </a:p>
        </p:txBody>
      </p:sp>
    </p:spTree>
    <p:extLst>
      <p:ext uri="{BB962C8B-B14F-4D97-AF65-F5344CB8AC3E}">
        <p14:creationId xmlns:p14="http://schemas.microsoft.com/office/powerpoint/2010/main" val="3270162809"/>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3"/>
          <p:cNvGraphicFramePr>
            <a:graphicFrameLocks/>
          </p:cNvGraphicFramePr>
          <p:nvPr>
            <p:extLst>
              <p:ext uri="{D42A27DB-BD31-4B8C-83A1-F6EECF244321}">
                <p14:modId xmlns:p14="http://schemas.microsoft.com/office/powerpoint/2010/main" val="3926102984"/>
              </p:ext>
            </p:extLst>
          </p:nvPr>
        </p:nvGraphicFramePr>
        <p:xfrm>
          <a:off x="2318197" y="1331259"/>
          <a:ext cx="9386534" cy="5333752"/>
        </p:xfrm>
        <a:graphic>
          <a:graphicData uri="http://schemas.openxmlformats.org/drawingml/2006/table">
            <a:tbl>
              <a:tblPr firstRow="1" firstCol="1" bandRow="1">
                <a:tableStyleId>{5C22544A-7EE6-4342-B048-85BDC9FD1C3A}</a:tableStyleId>
              </a:tblPr>
              <a:tblGrid>
                <a:gridCol w="4693267">
                  <a:extLst>
                    <a:ext uri="{9D8B030D-6E8A-4147-A177-3AD203B41FA5}">
                      <a16:colId xmlns:a16="http://schemas.microsoft.com/office/drawing/2014/main" val="20000"/>
                    </a:ext>
                  </a:extLst>
                </a:gridCol>
                <a:gridCol w="4693267">
                  <a:extLst>
                    <a:ext uri="{9D8B030D-6E8A-4147-A177-3AD203B41FA5}">
                      <a16:colId xmlns:a16="http://schemas.microsoft.com/office/drawing/2014/main" val="20001"/>
                    </a:ext>
                  </a:extLst>
                </a:gridCol>
              </a:tblGrid>
              <a:tr h="476390">
                <a:tc gridSpan="2">
                  <a:txBody>
                    <a:bodyPr/>
                    <a:lstStyle/>
                    <a:p>
                      <a:pPr marL="0" marR="0" algn="ctr">
                        <a:lnSpc>
                          <a:spcPct val="107000"/>
                        </a:lnSpc>
                        <a:spcBef>
                          <a:spcPts val="0"/>
                        </a:spcBef>
                        <a:spcAft>
                          <a:spcPts val="0"/>
                        </a:spcAft>
                      </a:pPr>
                      <a:r>
                        <a:rPr lang="en-US" sz="1800" dirty="0">
                          <a:effectLst/>
                          <a:latin typeface="Cambria" panose="02040503050406030204" pitchFamily="18" charset="0"/>
                        </a:rPr>
                        <a:t>PEKERJAAN/</a:t>
                      </a:r>
                      <a:r>
                        <a:rPr lang="id-ID" sz="1800" dirty="0">
                          <a:effectLst/>
                          <a:latin typeface="Cambria" panose="02040503050406030204" pitchFamily="18" charset="0"/>
                        </a:rPr>
                        <a:t>T</a:t>
                      </a:r>
                      <a:r>
                        <a:rPr lang="en-US" sz="1800" dirty="0">
                          <a:effectLst/>
                          <a:latin typeface="Cambria" panose="02040503050406030204" pitchFamily="18" charset="0"/>
                        </a:rPr>
                        <a:t>UGAS/</a:t>
                      </a:r>
                      <a:r>
                        <a:rPr lang="id-ID" sz="1800" dirty="0">
                          <a:effectLst/>
                          <a:latin typeface="Cambria" panose="02040503050406030204" pitchFamily="18" charset="0"/>
                        </a:rPr>
                        <a:t>K</a:t>
                      </a:r>
                      <a:r>
                        <a:rPr lang="en-US" sz="1800" dirty="0">
                          <a:effectLst/>
                          <a:latin typeface="Cambria" panose="02040503050406030204" pitchFamily="18" charset="0"/>
                        </a:rPr>
                        <a:t>EBUTUHAN</a:t>
                      </a:r>
                      <a:endParaRPr lang="en-US" sz="1800" dirty="0">
                        <a:effectLst/>
                        <a:latin typeface="Cambria" panose="02040503050406030204" pitchFamily="18" charset="0"/>
                        <a:ea typeface="Calibri" panose="020F0502020204030204" pitchFamily="34" charset="0"/>
                        <a:cs typeface="Times New Roman" panose="02020603050405020304" pitchFamily="18" charset="0"/>
                      </a:endParaRPr>
                    </a:p>
                  </a:txBody>
                  <a:tcPr marL="62057" marR="62057" marT="0" marB="0" anchor="ctr">
                    <a:solidFill>
                      <a:schemeClr val="accent1">
                        <a:lumMod val="50000"/>
                      </a:schemeClr>
                    </a:solidFill>
                  </a:tcPr>
                </a:tc>
                <a:tc hMerge="1">
                  <a:txBody>
                    <a:bodyPr/>
                    <a:lstStyle/>
                    <a:p>
                      <a:endParaRPr lang="en-US"/>
                    </a:p>
                  </a:txBody>
                  <a:tcPr/>
                </a:tc>
                <a:extLst>
                  <a:ext uri="{0D108BD9-81ED-4DB2-BD59-A6C34878D82A}">
                    <a16:rowId xmlns:a16="http://schemas.microsoft.com/office/drawing/2014/main" val="10000"/>
                  </a:ext>
                </a:extLst>
              </a:tr>
              <a:tr h="362330">
                <a:tc>
                  <a:txBody>
                    <a:bodyPr/>
                    <a:lstStyle/>
                    <a:p>
                      <a:pPr marL="0" marR="0">
                        <a:lnSpc>
                          <a:spcPct val="107000"/>
                        </a:lnSpc>
                        <a:spcBef>
                          <a:spcPts val="0"/>
                        </a:spcBef>
                        <a:spcAft>
                          <a:spcPts val="0"/>
                        </a:spcAft>
                      </a:pPr>
                      <a:r>
                        <a:rPr lang="en-US" sz="1600" dirty="0" err="1">
                          <a:effectLst/>
                          <a:latin typeface="Cambria" panose="02040503050406030204" pitchFamily="18" charset="0"/>
                        </a:rPr>
                        <a:t>Jenis</a:t>
                      </a:r>
                      <a:r>
                        <a:rPr lang="en-US" sz="1600" dirty="0">
                          <a:effectLst/>
                          <a:latin typeface="Cambria" panose="02040503050406030204" pitchFamily="18" charset="0"/>
                        </a:rPr>
                        <a:t> </a:t>
                      </a:r>
                      <a:r>
                        <a:rPr lang="en-US" sz="1600" dirty="0" err="1">
                          <a:effectLst/>
                          <a:latin typeface="Cambria" panose="02040503050406030204" pitchFamily="18" charset="0"/>
                        </a:rPr>
                        <a:t>sistem</a:t>
                      </a:r>
                      <a:r>
                        <a:rPr lang="en-US" sz="1600" dirty="0">
                          <a:effectLst/>
                          <a:latin typeface="Cambria" panose="02040503050406030204" pitchFamily="18" charset="0"/>
                        </a:rPr>
                        <a:t> </a:t>
                      </a:r>
                      <a:r>
                        <a:rPr lang="en-US" sz="1600" dirty="0" err="1">
                          <a:effectLst/>
                          <a:latin typeface="Cambria" panose="02040503050406030204" pitchFamily="18" charset="0"/>
                        </a:rPr>
                        <a:t>yg</a:t>
                      </a:r>
                      <a:r>
                        <a:rPr lang="en-US" sz="1600" dirty="0">
                          <a:effectLst/>
                          <a:latin typeface="Cambria" panose="02040503050406030204" pitchFamily="18" charset="0"/>
                        </a:rPr>
                        <a:t> </a:t>
                      </a:r>
                      <a:r>
                        <a:rPr lang="en-US" sz="1600" dirty="0" err="1">
                          <a:effectLst/>
                          <a:latin typeface="Cambria" panose="02040503050406030204" pitchFamily="18" charset="0"/>
                        </a:rPr>
                        <a:t>digunakan</a:t>
                      </a:r>
                      <a:endParaRPr lang="en-US" sz="1600" dirty="0">
                        <a:effectLst/>
                        <a:latin typeface="Cambria" panose="02040503050406030204" pitchFamily="18" charset="0"/>
                        <a:ea typeface="Calibri" panose="020F0502020204030204" pitchFamily="34" charset="0"/>
                        <a:cs typeface="Times New Roman" panose="02020603050405020304" pitchFamily="18" charset="0"/>
                      </a:endParaRPr>
                    </a:p>
                  </a:txBody>
                  <a:tcPr marL="62057" marR="62057" marT="0" marB="0">
                    <a:solidFill>
                      <a:schemeClr val="accent1">
                        <a:lumMod val="50000"/>
                      </a:schemeClr>
                    </a:solidFill>
                  </a:tcPr>
                </a:tc>
                <a:tc>
                  <a:txBody>
                    <a:bodyPr/>
                    <a:lstStyle/>
                    <a:p>
                      <a:pPr marL="0" marR="0">
                        <a:lnSpc>
                          <a:spcPct val="107000"/>
                        </a:lnSpc>
                        <a:spcBef>
                          <a:spcPts val="0"/>
                        </a:spcBef>
                        <a:spcAft>
                          <a:spcPts val="0"/>
                        </a:spcAft>
                      </a:pPr>
                      <a:r>
                        <a:rPr lang="en-US" sz="1600">
                          <a:effectLst/>
                          <a:latin typeface="Cambria" panose="02040503050406030204" pitchFamily="18" charset="0"/>
                        </a:rPr>
                        <a:t>Penggunaan wajib atau discretionary sistem.</a:t>
                      </a:r>
                      <a:endParaRPr lang="en-US" sz="1600">
                        <a:effectLst/>
                        <a:latin typeface="Cambria" panose="02040503050406030204" pitchFamily="18" charset="0"/>
                        <a:ea typeface="Calibri" panose="020F0502020204030204" pitchFamily="34" charset="0"/>
                        <a:cs typeface="Times New Roman" panose="02020603050405020304" pitchFamily="18" charset="0"/>
                      </a:endParaRPr>
                    </a:p>
                  </a:txBody>
                  <a:tcPr marL="62057" marR="62057" marT="0" marB="0"/>
                </a:tc>
                <a:extLst>
                  <a:ext uri="{0D108BD9-81ED-4DB2-BD59-A6C34878D82A}">
                    <a16:rowId xmlns:a16="http://schemas.microsoft.com/office/drawing/2014/main" val="10001"/>
                  </a:ext>
                </a:extLst>
              </a:tr>
              <a:tr h="590386">
                <a:tc>
                  <a:txBody>
                    <a:bodyPr/>
                    <a:lstStyle/>
                    <a:p>
                      <a:pPr marL="0" marR="0">
                        <a:lnSpc>
                          <a:spcPct val="107000"/>
                        </a:lnSpc>
                        <a:spcBef>
                          <a:spcPts val="0"/>
                        </a:spcBef>
                        <a:spcAft>
                          <a:spcPts val="0"/>
                        </a:spcAft>
                      </a:pPr>
                      <a:r>
                        <a:rPr lang="en-US" sz="1600" dirty="0" err="1">
                          <a:effectLst/>
                          <a:latin typeface="Cambria" panose="02040503050406030204" pitchFamily="18" charset="0"/>
                        </a:rPr>
                        <a:t>Frekuensi</a:t>
                      </a:r>
                      <a:r>
                        <a:rPr lang="en-US" sz="1600" dirty="0">
                          <a:effectLst/>
                          <a:latin typeface="Cambria" panose="02040503050406030204" pitchFamily="18" charset="0"/>
                        </a:rPr>
                        <a:t> </a:t>
                      </a:r>
                      <a:r>
                        <a:rPr lang="en-US" sz="1600" dirty="0" err="1">
                          <a:effectLst/>
                          <a:latin typeface="Cambria" panose="02040503050406030204" pitchFamily="18" charset="0"/>
                        </a:rPr>
                        <a:t>penggunaan</a:t>
                      </a:r>
                      <a:endParaRPr lang="en-US" sz="1600" dirty="0">
                        <a:effectLst/>
                        <a:latin typeface="Cambria" panose="02040503050406030204" pitchFamily="18" charset="0"/>
                        <a:ea typeface="Calibri" panose="020F0502020204030204" pitchFamily="34" charset="0"/>
                        <a:cs typeface="Times New Roman" panose="02020603050405020304" pitchFamily="18" charset="0"/>
                      </a:endParaRPr>
                    </a:p>
                  </a:txBody>
                  <a:tcPr marL="62057" marR="62057" marT="0" marB="0">
                    <a:solidFill>
                      <a:schemeClr val="accent1">
                        <a:lumMod val="50000"/>
                      </a:schemeClr>
                    </a:solidFill>
                  </a:tcPr>
                </a:tc>
                <a:tc>
                  <a:txBody>
                    <a:bodyPr/>
                    <a:lstStyle/>
                    <a:p>
                      <a:pPr marL="0" marR="0">
                        <a:lnSpc>
                          <a:spcPct val="107000"/>
                        </a:lnSpc>
                        <a:spcBef>
                          <a:spcPts val="0"/>
                        </a:spcBef>
                        <a:spcAft>
                          <a:spcPts val="0"/>
                        </a:spcAft>
                      </a:pPr>
                      <a:r>
                        <a:rPr lang="en-US" sz="1600" dirty="0" err="1">
                          <a:effectLst/>
                          <a:latin typeface="Cambria" panose="02040503050406030204" pitchFamily="18" charset="0"/>
                        </a:rPr>
                        <a:t>Terus-menerus</a:t>
                      </a:r>
                      <a:r>
                        <a:rPr lang="en-US" sz="1600" dirty="0">
                          <a:effectLst/>
                          <a:latin typeface="Cambria" panose="02040503050406030204" pitchFamily="18" charset="0"/>
                        </a:rPr>
                        <a:t>, </a:t>
                      </a:r>
                      <a:r>
                        <a:rPr lang="en-US" sz="1600" dirty="0" err="1">
                          <a:effectLst/>
                          <a:latin typeface="Cambria" panose="02040503050406030204" pitchFamily="18" charset="0"/>
                        </a:rPr>
                        <a:t>sering</a:t>
                      </a:r>
                      <a:r>
                        <a:rPr lang="en-US" sz="1600" dirty="0">
                          <a:effectLst/>
                          <a:latin typeface="Cambria" panose="02040503050406030204" pitchFamily="18" charset="0"/>
                        </a:rPr>
                        <a:t>, </a:t>
                      </a:r>
                      <a:r>
                        <a:rPr lang="en-US" sz="1600" dirty="0" err="1">
                          <a:effectLst/>
                          <a:latin typeface="Cambria" panose="02040503050406030204" pitchFamily="18" charset="0"/>
                        </a:rPr>
                        <a:t>kadang-kadang</a:t>
                      </a:r>
                      <a:r>
                        <a:rPr lang="en-US" sz="1600" dirty="0">
                          <a:effectLst/>
                          <a:latin typeface="Cambria" panose="02040503050406030204" pitchFamily="18" charset="0"/>
                        </a:rPr>
                        <a:t>, </a:t>
                      </a:r>
                      <a:r>
                        <a:rPr lang="en-US" sz="1600" dirty="0" err="1">
                          <a:effectLst/>
                          <a:latin typeface="Cambria" panose="02040503050406030204" pitchFamily="18" charset="0"/>
                        </a:rPr>
                        <a:t>atau</a:t>
                      </a:r>
                      <a:r>
                        <a:rPr lang="en-US" sz="1600" dirty="0">
                          <a:effectLst/>
                          <a:latin typeface="Cambria" panose="02040503050406030204" pitchFamily="18" charset="0"/>
                        </a:rPr>
                        <a:t> </a:t>
                      </a:r>
                      <a:r>
                        <a:rPr lang="en-US" sz="1600" dirty="0" err="1">
                          <a:effectLst/>
                          <a:latin typeface="Cambria" panose="02040503050406030204" pitchFamily="18" charset="0"/>
                        </a:rPr>
                        <a:t>sekali</a:t>
                      </a:r>
                      <a:r>
                        <a:rPr lang="en-US" sz="1600" dirty="0">
                          <a:effectLst/>
                          <a:latin typeface="Cambria" panose="02040503050406030204" pitchFamily="18" charset="0"/>
                        </a:rPr>
                        <a:t> </a:t>
                      </a:r>
                      <a:r>
                        <a:rPr lang="en-US" sz="1600" dirty="0" err="1">
                          <a:effectLst/>
                          <a:latin typeface="Cambria" panose="02040503050406030204" pitchFamily="18" charset="0"/>
                        </a:rPr>
                        <a:t>dalam</a:t>
                      </a:r>
                      <a:r>
                        <a:rPr lang="en-US" sz="1600" dirty="0">
                          <a:effectLst/>
                          <a:latin typeface="Cambria" panose="02040503050406030204" pitchFamily="18" charset="0"/>
                        </a:rPr>
                        <a:t> </a:t>
                      </a:r>
                      <a:r>
                        <a:rPr lang="en-US" sz="1600" dirty="0" err="1">
                          <a:effectLst/>
                          <a:latin typeface="Cambria" panose="02040503050406030204" pitchFamily="18" charset="0"/>
                        </a:rPr>
                        <a:t>seumur</a:t>
                      </a:r>
                      <a:r>
                        <a:rPr lang="en-US" sz="1600" dirty="0">
                          <a:effectLst/>
                          <a:latin typeface="Cambria" panose="02040503050406030204" pitchFamily="18" charset="0"/>
                        </a:rPr>
                        <a:t> </a:t>
                      </a:r>
                      <a:r>
                        <a:rPr lang="en-US" sz="1600" dirty="0" err="1">
                          <a:effectLst/>
                          <a:latin typeface="Cambria" panose="02040503050406030204" pitchFamily="18" charset="0"/>
                        </a:rPr>
                        <a:t>hidup</a:t>
                      </a:r>
                      <a:r>
                        <a:rPr lang="en-US" sz="1600" dirty="0">
                          <a:effectLst/>
                          <a:latin typeface="Cambria" panose="02040503050406030204" pitchFamily="18" charset="0"/>
                        </a:rPr>
                        <a:t> </a:t>
                      </a:r>
                      <a:r>
                        <a:rPr lang="en-US" sz="1600" dirty="0" err="1">
                          <a:effectLst/>
                          <a:latin typeface="Cambria" panose="02040503050406030204" pitchFamily="18" charset="0"/>
                        </a:rPr>
                        <a:t>penggunaan</a:t>
                      </a:r>
                      <a:r>
                        <a:rPr lang="en-US" sz="1600" dirty="0">
                          <a:effectLst/>
                          <a:latin typeface="Cambria" panose="02040503050406030204" pitchFamily="18" charset="0"/>
                        </a:rPr>
                        <a:t> </a:t>
                      </a:r>
                      <a:r>
                        <a:rPr lang="en-US" sz="1600" dirty="0" err="1">
                          <a:effectLst/>
                          <a:latin typeface="Cambria" panose="02040503050406030204" pitchFamily="18" charset="0"/>
                        </a:rPr>
                        <a:t>sistem</a:t>
                      </a:r>
                      <a:r>
                        <a:rPr lang="en-US" sz="1600" dirty="0">
                          <a:effectLst/>
                          <a:latin typeface="Cambria" panose="02040503050406030204" pitchFamily="18" charset="0"/>
                        </a:rPr>
                        <a:t> </a:t>
                      </a:r>
                      <a:r>
                        <a:rPr lang="en-US" sz="1600" dirty="0" err="1">
                          <a:effectLst/>
                          <a:latin typeface="Cambria" panose="02040503050406030204" pitchFamily="18" charset="0"/>
                        </a:rPr>
                        <a:t>tersebut</a:t>
                      </a:r>
                      <a:r>
                        <a:rPr lang="en-US" sz="1600" dirty="0">
                          <a:effectLst/>
                          <a:latin typeface="Cambria" panose="02040503050406030204" pitchFamily="18" charset="0"/>
                        </a:rPr>
                        <a:t>.</a:t>
                      </a:r>
                      <a:endParaRPr lang="en-US" sz="1600" dirty="0">
                        <a:effectLst/>
                        <a:latin typeface="Cambria" panose="02040503050406030204" pitchFamily="18" charset="0"/>
                        <a:ea typeface="Calibri" panose="020F0502020204030204" pitchFamily="34" charset="0"/>
                        <a:cs typeface="Times New Roman" panose="02020603050405020304" pitchFamily="18" charset="0"/>
                      </a:endParaRPr>
                    </a:p>
                  </a:txBody>
                  <a:tcPr marL="62057" marR="62057" marT="0" marB="0"/>
                </a:tc>
                <a:extLst>
                  <a:ext uri="{0D108BD9-81ED-4DB2-BD59-A6C34878D82A}">
                    <a16:rowId xmlns:a16="http://schemas.microsoft.com/office/drawing/2014/main" val="10002"/>
                  </a:ext>
                </a:extLst>
              </a:tr>
              <a:tr h="590386">
                <a:tc>
                  <a:txBody>
                    <a:bodyPr/>
                    <a:lstStyle/>
                    <a:p>
                      <a:pPr marL="0" marR="0">
                        <a:lnSpc>
                          <a:spcPct val="107000"/>
                        </a:lnSpc>
                        <a:spcBef>
                          <a:spcPts val="0"/>
                        </a:spcBef>
                        <a:spcAft>
                          <a:spcPts val="0"/>
                        </a:spcAft>
                      </a:pPr>
                      <a:r>
                        <a:rPr lang="en-US" sz="1600" dirty="0" err="1">
                          <a:effectLst/>
                          <a:latin typeface="Cambria" panose="02040503050406030204" pitchFamily="18" charset="0"/>
                        </a:rPr>
                        <a:t>Tugas</a:t>
                      </a:r>
                      <a:r>
                        <a:rPr lang="en-US" sz="1600" dirty="0">
                          <a:effectLst/>
                          <a:latin typeface="Cambria" panose="02040503050406030204" pitchFamily="18" charset="0"/>
                        </a:rPr>
                        <a:t> </a:t>
                      </a:r>
                      <a:r>
                        <a:rPr lang="en-US" sz="1600" dirty="0" err="1">
                          <a:effectLst/>
                          <a:latin typeface="Cambria" panose="02040503050406030204" pitchFamily="18" charset="0"/>
                        </a:rPr>
                        <a:t>atau</a:t>
                      </a:r>
                      <a:r>
                        <a:rPr lang="en-US" sz="1600" dirty="0">
                          <a:effectLst/>
                          <a:latin typeface="Cambria" panose="02040503050406030204" pitchFamily="18" charset="0"/>
                        </a:rPr>
                        <a:t> </a:t>
                      </a:r>
                      <a:r>
                        <a:rPr lang="en-US" sz="1600" dirty="0" err="1">
                          <a:effectLst/>
                          <a:latin typeface="Cambria" panose="02040503050406030204" pitchFamily="18" charset="0"/>
                        </a:rPr>
                        <a:t>pentingnya</a:t>
                      </a:r>
                      <a:r>
                        <a:rPr lang="en-US" sz="1600" dirty="0">
                          <a:effectLst/>
                          <a:latin typeface="Cambria" panose="02040503050406030204" pitchFamily="18" charset="0"/>
                        </a:rPr>
                        <a:t> </a:t>
                      </a:r>
                      <a:r>
                        <a:rPr lang="en-US" sz="1600" dirty="0" err="1">
                          <a:effectLst/>
                          <a:latin typeface="Cambria" panose="02040503050406030204" pitchFamily="18" charset="0"/>
                        </a:rPr>
                        <a:t>kebutuhan</a:t>
                      </a:r>
                      <a:endParaRPr lang="en-US" sz="1600" dirty="0">
                        <a:effectLst/>
                        <a:latin typeface="Cambria" panose="02040503050406030204" pitchFamily="18" charset="0"/>
                        <a:ea typeface="Calibri" panose="020F0502020204030204" pitchFamily="34" charset="0"/>
                        <a:cs typeface="Times New Roman" panose="02020603050405020304" pitchFamily="18" charset="0"/>
                      </a:endParaRPr>
                    </a:p>
                  </a:txBody>
                  <a:tcPr marL="62057" marR="62057" marT="0" marB="0">
                    <a:solidFill>
                      <a:schemeClr val="accent1">
                        <a:lumMod val="50000"/>
                      </a:schemeClr>
                    </a:solidFill>
                  </a:tcPr>
                </a:tc>
                <a:tc>
                  <a:txBody>
                    <a:bodyPr/>
                    <a:lstStyle/>
                    <a:p>
                      <a:pPr marL="0" marR="0">
                        <a:lnSpc>
                          <a:spcPct val="107000"/>
                        </a:lnSpc>
                        <a:spcBef>
                          <a:spcPts val="0"/>
                        </a:spcBef>
                        <a:spcAft>
                          <a:spcPts val="0"/>
                        </a:spcAft>
                      </a:pPr>
                      <a:r>
                        <a:rPr lang="en-US" sz="1600" dirty="0" err="1">
                          <a:effectLst/>
                          <a:latin typeface="Cambria" panose="02040503050406030204" pitchFamily="18" charset="0"/>
                        </a:rPr>
                        <a:t>Tinggi</a:t>
                      </a:r>
                      <a:r>
                        <a:rPr lang="en-US" sz="1600" dirty="0">
                          <a:effectLst/>
                          <a:latin typeface="Cambria" panose="02040503050406030204" pitchFamily="18" charset="0"/>
                        </a:rPr>
                        <a:t>, </a:t>
                      </a:r>
                      <a:r>
                        <a:rPr lang="en-US" sz="1600" dirty="0" err="1">
                          <a:effectLst/>
                          <a:latin typeface="Cambria" panose="02040503050406030204" pitchFamily="18" charset="0"/>
                        </a:rPr>
                        <a:t>sedang</a:t>
                      </a:r>
                      <a:r>
                        <a:rPr lang="en-US" sz="1600" dirty="0">
                          <a:effectLst/>
                          <a:latin typeface="Cambria" panose="02040503050406030204" pitchFamily="18" charset="0"/>
                        </a:rPr>
                        <a:t>, </a:t>
                      </a:r>
                      <a:r>
                        <a:rPr lang="en-US" sz="1600" dirty="0" err="1">
                          <a:effectLst/>
                          <a:latin typeface="Cambria" panose="02040503050406030204" pitchFamily="18" charset="0"/>
                        </a:rPr>
                        <a:t>atau</a:t>
                      </a:r>
                      <a:r>
                        <a:rPr lang="en-US" sz="1600" dirty="0">
                          <a:effectLst/>
                          <a:latin typeface="Cambria" panose="02040503050406030204" pitchFamily="18" charset="0"/>
                        </a:rPr>
                        <a:t> </a:t>
                      </a:r>
                      <a:r>
                        <a:rPr lang="en-US" sz="1600" dirty="0" err="1">
                          <a:effectLst/>
                          <a:latin typeface="Cambria" panose="02040503050406030204" pitchFamily="18" charset="0"/>
                        </a:rPr>
                        <a:t>rendah</a:t>
                      </a:r>
                      <a:r>
                        <a:rPr lang="en-US" sz="1600" dirty="0">
                          <a:effectLst/>
                          <a:latin typeface="Cambria" panose="02040503050406030204" pitchFamily="18" charset="0"/>
                        </a:rPr>
                        <a:t> </a:t>
                      </a:r>
                      <a:r>
                        <a:rPr lang="en-US" sz="1600" dirty="0" err="1">
                          <a:effectLst/>
                          <a:latin typeface="Cambria" panose="02040503050406030204" pitchFamily="18" charset="0"/>
                        </a:rPr>
                        <a:t>pentingnya</a:t>
                      </a:r>
                      <a:r>
                        <a:rPr lang="en-US" sz="1600" dirty="0">
                          <a:effectLst/>
                          <a:latin typeface="Cambria" panose="02040503050406030204" pitchFamily="18" charset="0"/>
                        </a:rPr>
                        <a:t> </a:t>
                      </a:r>
                      <a:r>
                        <a:rPr lang="en-US" sz="1600" dirty="0" err="1">
                          <a:effectLst/>
                          <a:latin typeface="Cambria" panose="02040503050406030204" pitchFamily="18" charset="0"/>
                        </a:rPr>
                        <a:t>tugas</a:t>
                      </a:r>
                      <a:r>
                        <a:rPr lang="en-US" sz="1600" dirty="0">
                          <a:effectLst/>
                          <a:latin typeface="Cambria" panose="02040503050406030204" pitchFamily="18" charset="0"/>
                        </a:rPr>
                        <a:t> yang </a:t>
                      </a:r>
                      <a:r>
                        <a:rPr lang="en-US" sz="1600" dirty="0" err="1">
                          <a:effectLst/>
                          <a:latin typeface="Cambria" panose="02040503050406030204" pitchFamily="18" charset="0"/>
                        </a:rPr>
                        <a:t>dilakukan</a:t>
                      </a:r>
                      <a:r>
                        <a:rPr lang="en-US" sz="1600" dirty="0">
                          <a:effectLst/>
                          <a:latin typeface="Cambria" panose="02040503050406030204" pitchFamily="18" charset="0"/>
                        </a:rPr>
                        <a:t>.</a:t>
                      </a:r>
                      <a:endParaRPr lang="en-US" sz="1600" dirty="0">
                        <a:effectLst/>
                        <a:latin typeface="Cambria" panose="02040503050406030204" pitchFamily="18" charset="0"/>
                        <a:ea typeface="Calibri" panose="020F0502020204030204" pitchFamily="34" charset="0"/>
                        <a:cs typeface="Times New Roman" panose="02020603050405020304" pitchFamily="18" charset="0"/>
                      </a:endParaRPr>
                    </a:p>
                  </a:txBody>
                  <a:tcPr marL="62057" marR="62057" marT="0" marB="0"/>
                </a:tc>
                <a:extLst>
                  <a:ext uri="{0D108BD9-81ED-4DB2-BD59-A6C34878D82A}">
                    <a16:rowId xmlns:a16="http://schemas.microsoft.com/office/drawing/2014/main" val="10003"/>
                  </a:ext>
                </a:extLst>
              </a:tr>
              <a:tr h="590386">
                <a:tc>
                  <a:txBody>
                    <a:bodyPr/>
                    <a:lstStyle/>
                    <a:p>
                      <a:pPr marL="0" marR="0">
                        <a:lnSpc>
                          <a:spcPct val="107000"/>
                        </a:lnSpc>
                        <a:spcBef>
                          <a:spcPts val="0"/>
                        </a:spcBef>
                        <a:spcAft>
                          <a:spcPts val="0"/>
                        </a:spcAft>
                      </a:pPr>
                      <a:r>
                        <a:rPr lang="en-US" sz="1600" dirty="0" err="1">
                          <a:effectLst/>
                          <a:latin typeface="Cambria" panose="02040503050406030204" pitchFamily="18" charset="0"/>
                        </a:rPr>
                        <a:t>Struktur</a:t>
                      </a:r>
                      <a:r>
                        <a:rPr lang="en-US" sz="1600" dirty="0">
                          <a:effectLst/>
                          <a:latin typeface="Cambria" panose="02040503050406030204" pitchFamily="18" charset="0"/>
                        </a:rPr>
                        <a:t> </a:t>
                      </a:r>
                      <a:r>
                        <a:rPr lang="en-US" sz="1600" dirty="0" err="1">
                          <a:effectLst/>
                          <a:latin typeface="Cambria" panose="02040503050406030204" pitchFamily="18" charset="0"/>
                        </a:rPr>
                        <a:t>Tugas</a:t>
                      </a:r>
                      <a:endParaRPr lang="en-US" sz="1600" dirty="0">
                        <a:effectLst/>
                        <a:latin typeface="Cambria" panose="02040503050406030204" pitchFamily="18" charset="0"/>
                        <a:ea typeface="Calibri" panose="020F0502020204030204" pitchFamily="34" charset="0"/>
                        <a:cs typeface="Times New Roman" panose="02020603050405020304" pitchFamily="18" charset="0"/>
                      </a:endParaRPr>
                    </a:p>
                  </a:txBody>
                  <a:tcPr marL="62057" marR="62057" marT="0" marB="0">
                    <a:solidFill>
                      <a:schemeClr val="accent1">
                        <a:lumMod val="50000"/>
                      </a:schemeClr>
                    </a:solidFill>
                  </a:tcPr>
                </a:tc>
                <a:tc>
                  <a:txBody>
                    <a:bodyPr/>
                    <a:lstStyle/>
                    <a:p>
                      <a:pPr marL="0" marR="0">
                        <a:lnSpc>
                          <a:spcPct val="107000"/>
                        </a:lnSpc>
                        <a:spcBef>
                          <a:spcPts val="0"/>
                        </a:spcBef>
                        <a:spcAft>
                          <a:spcPts val="0"/>
                        </a:spcAft>
                      </a:pPr>
                      <a:r>
                        <a:rPr lang="en-US" sz="1600" dirty="0">
                          <a:effectLst/>
                          <a:latin typeface="Cambria" panose="02040503050406030204" pitchFamily="18" charset="0"/>
                        </a:rPr>
                        <a:t>Repetitiveness </a:t>
                      </a:r>
                      <a:r>
                        <a:rPr lang="en-US" sz="1600" dirty="0" err="1">
                          <a:effectLst/>
                          <a:latin typeface="Cambria" panose="02040503050406030204" pitchFamily="18" charset="0"/>
                        </a:rPr>
                        <a:t>atau</a:t>
                      </a:r>
                      <a:r>
                        <a:rPr lang="en-US" sz="1600" dirty="0">
                          <a:effectLst/>
                          <a:latin typeface="Cambria" panose="02040503050406030204" pitchFamily="18" charset="0"/>
                        </a:rPr>
                        <a:t> </a:t>
                      </a:r>
                      <a:r>
                        <a:rPr lang="en-US" sz="1600" dirty="0" err="1">
                          <a:effectLst/>
                          <a:latin typeface="Cambria" panose="02040503050406030204" pitchFamily="18" charset="0"/>
                        </a:rPr>
                        <a:t>prediktabilitas</a:t>
                      </a:r>
                      <a:r>
                        <a:rPr lang="en-US" sz="1600" dirty="0">
                          <a:effectLst/>
                          <a:latin typeface="Cambria" panose="02040503050406030204" pitchFamily="18" charset="0"/>
                        </a:rPr>
                        <a:t> </a:t>
                      </a:r>
                      <a:r>
                        <a:rPr lang="en-US" sz="1600" dirty="0" err="1">
                          <a:effectLst/>
                          <a:latin typeface="Cambria" panose="02040503050406030204" pitchFamily="18" charset="0"/>
                        </a:rPr>
                        <a:t>tugas</a:t>
                      </a:r>
                      <a:r>
                        <a:rPr lang="en-US" sz="1600" dirty="0">
                          <a:effectLst/>
                          <a:latin typeface="Cambria" panose="02040503050406030204" pitchFamily="18" charset="0"/>
                        </a:rPr>
                        <a:t> yang </a:t>
                      </a:r>
                      <a:r>
                        <a:rPr lang="en-US" sz="1600" dirty="0" err="1">
                          <a:effectLst/>
                          <a:latin typeface="Cambria" panose="02040503050406030204" pitchFamily="18" charset="0"/>
                        </a:rPr>
                        <a:t>otomatis</a:t>
                      </a:r>
                      <a:r>
                        <a:rPr lang="en-US" sz="1600" dirty="0">
                          <a:effectLst/>
                          <a:latin typeface="Cambria" panose="02040503050406030204" pitchFamily="18" charset="0"/>
                        </a:rPr>
                        <a:t>, </a:t>
                      </a:r>
                      <a:r>
                        <a:rPr lang="en-US" sz="1600" dirty="0" err="1">
                          <a:effectLst/>
                          <a:latin typeface="Cambria" panose="02040503050406030204" pitchFamily="18" charset="0"/>
                        </a:rPr>
                        <a:t>tinggi</a:t>
                      </a:r>
                      <a:r>
                        <a:rPr lang="en-US" sz="1600" dirty="0">
                          <a:effectLst/>
                          <a:latin typeface="Cambria" panose="02040503050406030204" pitchFamily="18" charset="0"/>
                        </a:rPr>
                        <a:t>, </a:t>
                      </a:r>
                      <a:r>
                        <a:rPr lang="en-US" sz="1600" dirty="0" err="1">
                          <a:effectLst/>
                          <a:latin typeface="Cambria" panose="02040503050406030204" pitchFamily="18" charset="0"/>
                        </a:rPr>
                        <a:t>sedang</a:t>
                      </a:r>
                      <a:r>
                        <a:rPr lang="en-US" sz="1600" dirty="0">
                          <a:effectLst/>
                          <a:latin typeface="Cambria" panose="02040503050406030204" pitchFamily="18" charset="0"/>
                        </a:rPr>
                        <a:t>, </a:t>
                      </a:r>
                      <a:r>
                        <a:rPr lang="en-US" sz="1600" dirty="0" err="1">
                          <a:effectLst/>
                          <a:latin typeface="Cambria" panose="02040503050406030204" pitchFamily="18" charset="0"/>
                        </a:rPr>
                        <a:t>atau</a:t>
                      </a:r>
                      <a:r>
                        <a:rPr lang="en-US" sz="1600" dirty="0">
                          <a:effectLst/>
                          <a:latin typeface="Cambria" panose="02040503050406030204" pitchFamily="18" charset="0"/>
                        </a:rPr>
                        <a:t> </a:t>
                      </a:r>
                      <a:r>
                        <a:rPr lang="en-US" sz="1600" dirty="0" err="1">
                          <a:effectLst/>
                          <a:latin typeface="Cambria" panose="02040503050406030204" pitchFamily="18" charset="0"/>
                        </a:rPr>
                        <a:t>rendah</a:t>
                      </a:r>
                      <a:r>
                        <a:rPr lang="en-US" sz="1600" dirty="0">
                          <a:effectLst/>
                          <a:latin typeface="Cambria" panose="02040503050406030204" pitchFamily="18" charset="0"/>
                        </a:rPr>
                        <a:t>.</a:t>
                      </a:r>
                      <a:endParaRPr lang="en-US" sz="1600" dirty="0">
                        <a:effectLst/>
                        <a:latin typeface="Cambria" panose="02040503050406030204" pitchFamily="18" charset="0"/>
                        <a:ea typeface="Calibri" panose="020F0502020204030204" pitchFamily="34" charset="0"/>
                        <a:cs typeface="Times New Roman" panose="02020603050405020304" pitchFamily="18" charset="0"/>
                      </a:endParaRPr>
                    </a:p>
                  </a:txBody>
                  <a:tcPr marL="62057" marR="62057" marT="0" marB="0"/>
                </a:tc>
                <a:extLst>
                  <a:ext uri="{0D108BD9-81ED-4DB2-BD59-A6C34878D82A}">
                    <a16:rowId xmlns:a16="http://schemas.microsoft.com/office/drawing/2014/main" val="10004"/>
                  </a:ext>
                </a:extLst>
              </a:tr>
              <a:tr h="590386">
                <a:tc>
                  <a:txBody>
                    <a:bodyPr/>
                    <a:lstStyle/>
                    <a:p>
                      <a:pPr marL="0" marR="0">
                        <a:lnSpc>
                          <a:spcPct val="107000"/>
                        </a:lnSpc>
                        <a:spcBef>
                          <a:spcPts val="0"/>
                        </a:spcBef>
                        <a:spcAft>
                          <a:spcPts val="0"/>
                        </a:spcAft>
                      </a:pPr>
                      <a:r>
                        <a:rPr lang="en-US" sz="1600" dirty="0" err="1">
                          <a:effectLst/>
                          <a:latin typeface="Cambria" panose="02040503050406030204" pitchFamily="18" charset="0"/>
                        </a:rPr>
                        <a:t>Interaksi</a:t>
                      </a:r>
                      <a:r>
                        <a:rPr lang="en-US" sz="1600" dirty="0">
                          <a:effectLst/>
                          <a:latin typeface="Cambria" panose="02040503050406030204" pitchFamily="18" charset="0"/>
                        </a:rPr>
                        <a:t> </a:t>
                      </a:r>
                      <a:r>
                        <a:rPr lang="en-US" sz="1600" dirty="0" err="1">
                          <a:effectLst/>
                          <a:latin typeface="Cambria" panose="02040503050406030204" pitchFamily="18" charset="0"/>
                        </a:rPr>
                        <a:t>Sosial</a:t>
                      </a:r>
                      <a:endParaRPr lang="en-US" sz="1600" dirty="0">
                        <a:effectLst/>
                        <a:latin typeface="Cambria" panose="02040503050406030204" pitchFamily="18" charset="0"/>
                        <a:ea typeface="Calibri" panose="020F0502020204030204" pitchFamily="34" charset="0"/>
                        <a:cs typeface="Times New Roman" panose="02020603050405020304" pitchFamily="18" charset="0"/>
                      </a:endParaRPr>
                    </a:p>
                  </a:txBody>
                  <a:tcPr marL="62057" marR="62057" marT="0" marB="0">
                    <a:solidFill>
                      <a:schemeClr val="accent1">
                        <a:lumMod val="50000"/>
                      </a:schemeClr>
                    </a:solidFill>
                  </a:tcPr>
                </a:tc>
                <a:tc>
                  <a:txBody>
                    <a:bodyPr/>
                    <a:lstStyle/>
                    <a:p>
                      <a:pPr marL="0" marR="0">
                        <a:lnSpc>
                          <a:spcPct val="107000"/>
                        </a:lnSpc>
                        <a:spcBef>
                          <a:spcPts val="0"/>
                        </a:spcBef>
                        <a:spcAft>
                          <a:spcPts val="0"/>
                        </a:spcAft>
                      </a:pPr>
                      <a:r>
                        <a:rPr lang="en-US" sz="1600" dirty="0" err="1">
                          <a:effectLst/>
                          <a:latin typeface="Cambria" panose="02040503050406030204" pitchFamily="18" charset="0"/>
                        </a:rPr>
                        <a:t>Komunikasi</a:t>
                      </a:r>
                      <a:r>
                        <a:rPr lang="en-US" sz="1600" dirty="0">
                          <a:effectLst/>
                          <a:latin typeface="Cambria" panose="02040503050406030204" pitchFamily="18" charset="0"/>
                        </a:rPr>
                        <a:t> verbal </a:t>
                      </a:r>
                      <a:r>
                        <a:rPr lang="en-US" sz="1600" dirty="0" err="1">
                          <a:effectLst/>
                          <a:latin typeface="Cambria" panose="02040503050406030204" pitchFamily="18" charset="0"/>
                        </a:rPr>
                        <a:t>dengan</a:t>
                      </a:r>
                      <a:r>
                        <a:rPr lang="en-US" sz="1600" dirty="0">
                          <a:effectLst/>
                          <a:latin typeface="Cambria" panose="02040503050406030204" pitchFamily="18" charset="0"/>
                        </a:rPr>
                        <a:t> orang lain </a:t>
                      </a:r>
                      <a:r>
                        <a:rPr lang="en-US" sz="1600" dirty="0" err="1">
                          <a:effectLst/>
                          <a:latin typeface="Cambria" panose="02040503050406030204" pitchFamily="18" charset="0"/>
                        </a:rPr>
                        <a:t>diperlukan</a:t>
                      </a:r>
                      <a:r>
                        <a:rPr lang="en-US" sz="1600" dirty="0">
                          <a:effectLst/>
                          <a:latin typeface="Cambria" panose="02040503050406030204" pitchFamily="18" charset="0"/>
                        </a:rPr>
                        <a:t> / </a:t>
                      </a:r>
                      <a:r>
                        <a:rPr lang="en-US" sz="1600" dirty="0" err="1">
                          <a:effectLst/>
                          <a:latin typeface="Cambria" panose="02040503050406030204" pitchFamily="18" charset="0"/>
                        </a:rPr>
                        <a:t>tidak</a:t>
                      </a:r>
                      <a:r>
                        <a:rPr lang="en-US" sz="1600" dirty="0">
                          <a:effectLst/>
                          <a:latin typeface="Cambria" panose="02040503050406030204" pitchFamily="18" charset="0"/>
                        </a:rPr>
                        <a:t> </a:t>
                      </a:r>
                      <a:r>
                        <a:rPr lang="en-US" sz="1600" dirty="0" err="1">
                          <a:effectLst/>
                          <a:latin typeface="Cambria" panose="02040503050406030204" pitchFamily="18" charset="0"/>
                        </a:rPr>
                        <a:t>diperlukan</a:t>
                      </a:r>
                      <a:r>
                        <a:rPr lang="en-US" sz="1600" dirty="0">
                          <a:effectLst/>
                          <a:latin typeface="Cambria" panose="02040503050406030204" pitchFamily="18" charset="0"/>
                        </a:rPr>
                        <a:t>.</a:t>
                      </a:r>
                      <a:endParaRPr lang="en-US" sz="1600" dirty="0">
                        <a:effectLst/>
                        <a:latin typeface="Cambria" panose="02040503050406030204" pitchFamily="18" charset="0"/>
                        <a:ea typeface="Calibri" panose="020F0502020204030204" pitchFamily="34" charset="0"/>
                        <a:cs typeface="Times New Roman" panose="02020603050405020304" pitchFamily="18" charset="0"/>
                      </a:endParaRPr>
                    </a:p>
                  </a:txBody>
                  <a:tcPr marL="62057" marR="62057" marT="0" marB="0"/>
                </a:tc>
                <a:extLst>
                  <a:ext uri="{0D108BD9-81ED-4DB2-BD59-A6C34878D82A}">
                    <a16:rowId xmlns:a16="http://schemas.microsoft.com/office/drawing/2014/main" val="10005"/>
                  </a:ext>
                </a:extLst>
              </a:tr>
              <a:tr h="590386">
                <a:tc>
                  <a:txBody>
                    <a:bodyPr/>
                    <a:lstStyle/>
                    <a:p>
                      <a:pPr marL="0" marR="0">
                        <a:lnSpc>
                          <a:spcPct val="107000"/>
                        </a:lnSpc>
                        <a:spcBef>
                          <a:spcPts val="0"/>
                        </a:spcBef>
                        <a:spcAft>
                          <a:spcPts val="0"/>
                        </a:spcAft>
                      </a:pPr>
                      <a:r>
                        <a:rPr lang="en-US" sz="1600" dirty="0" err="1">
                          <a:effectLst/>
                          <a:latin typeface="Cambria" panose="02040503050406030204" pitchFamily="18" charset="0"/>
                        </a:rPr>
                        <a:t>Pelatihan</a:t>
                      </a:r>
                      <a:r>
                        <a:rPr lang="en-US" sz="1600" dirty="0">
                          <a:effectLst/>
                          <a:latin typeface="Cambria" panose="02040503050406030204" pitchFamily="18" charset="0"/>
                        </a:rPr>
                        <a:t> </a:t>
                      </a:r>
                      <a:r>
                        <a:rPr lang="en-US" sz="1600" dirty="0" err="1">
                          <a:effectLst/>
                          <a:latin typeface="Cambria" panose="02040503050406030204" pitchFamily="18" charset="0"/>
                        </a:rPr>
                        <a:t>Dasar</a:t>
                      </a:r>
                      <a:endParaRPr lang="en-US" sz="1600" dirty="0">
                        <a:effectLst/>
                        <a:latin typeface="Cambria" panose="02040503050406030204" pitchFamily="18" charset="0"/>
                        <a:ea typeface="Calibri" panose="020F0502020204030204" pitchFamily="34" charset="0"/>
                        <a:cs typeface="Times New Roman" panose="02020603050405020304" pitchFamily="18" charset="0"/>
                      </a:endParaRPr>
                    </a:p>
                  </a:txBody>
                  <a:tcPr marL="62057" marR="62057" marT="0" marB="0">
                    <a:solidFill>
                      <a:schemeClr val="accent1">
                        <a:lumMod val="50000"/>
                      </a:schemeClr>
                    </a:solidFill>
                  </a:tcPr>
                </a:tc>
                <a:tc>
                  <a:txBody>
                    <a:bodyPr/>
                    <a:lstStyle/>
                    <a:p>
                      <a:pPr marL="0" marR="0">
                        <a:lnSpc>
                          <a:spcPct val="107000"/>
                        </a:lnSpc>
                        <a:spcBef>
                          <a:spcPts val="0"/>
                        </a:spcBef>
                        <a:spcAft>
                          <a:spcPts val="0"/>
                        </a:spcAft>
                      </a:pPr>
                      <a:r>
                        <a:rPr lang="en-US" sz="1600" dirty="0" err="1">
                          <a:effectLst/>
                          <a:latin typeface="Cambria" panose="02040503050406030204" pitchFamily="18" charset="0"/>
                        </a:rPr>
                        <a:t>Pelatihan</a:t>
                      </a:r>
                      <a:r>
                        <a:rPr lang="en-US" sz="1600" dirty="0">
                          <a:effectLst/>
                          <a:latin typeface="Cambria" panose="02040503050406030204" pitchFamily="18" charset="0"/>
                        </a:rPr>
                        <a:t> </a:t>
                      </a:r>
                      <a:r>
                        <a:rPr lang="en-US" sz="1600" dirty="0" err="1">
                          <a:effectLst/>
                          <a:latin typeface="Cambria" panose="02040503050406030204" pitchFamily="18" charset="0"/>
                        </a:rPr>
                        <a:t>ekstensif</a:t>
                      </a:r>
                      <a:r>
                        <a:rPr lang="en-US" sz="1600" dirty="0">
                          <a:effectLst/>
                          <a:latin typeface="Cambria" panose="02040503050406030204" pitchFamily="18" charset="0"/>
                        </a:rPr>
                        <a:t> </a:t>
                      </a:r>
                      <a:r>
                        <a:rPr lang="en-US" sz="1600" dirty="0" err="1">
                          <a:effectLst/>
                          <a:latin typeface="Cambria" panose="02040503050406030204" pitchFamily="18" charset="0"/>
                        </a:rPr>
                        <a:t>atau</a:t>
                      </a:r>
                      <a:r>
                        <a:rPr lang="en-US" sz="1600" dirty="0">
                          <a:effectLst/>
                          <a:latin typeface="Cambria" panose="02040503050406030204" pitchFamily="18" charset="0"/>
                        </a:rPr>
                        <a:t> formal, self-</a:t>
                      </a:r>
                      <a:r>
                        <a:rPr lang="en-US" sz="1600" dirty="0" err="1">
                          <a:effectLst/>
                          <a:latin typeface="Cambria" panose="02040503050406030204" pitchFamily="18" charset="0"/>
                        </a:rPr>
                        <a:t>pelatihan</a:t>
                      </a:r>
                      <a:r>
                        <a:rPr lang="en-US" sz="1600" dirty="0">
                          <a:effectLst/>
                          <a:latin typeface="Cambria" panose="02040503050406030204" pitchFamily="18" charset="0"/>
                        </a:rPr>
                        <a:t> </a:t>
                      </a:r>
                      <a:r>
                        <a:rPr lang="en-US" sz="1600" dirty="0" err="1">
                          <a:effectLst/>
                          <a:latin typeface="Cambria" panose="02040503050406030204" pitchFamily="18" charset="0"/>
                        </a:rPr>
                        <a:t>melalui</a:t>
                      </a:r>
                      <a:r>
                        <a:rPr lang="en-US" sz="1600" dirty="0">
                          <a:effectLst/>
                          <a:latin typeface="Cambria" panose="02040503050406030204" pitchFamily="18" charset="0"/>
                        </a:rPr>
                        <a:t> manual, </a:t>
                      </a:r>
                      <a:r>
                        <a:rPr lang="en-US" sz="1600" dirty="0" err="1">
                          <a:effectLst/>
                          <a:latin typeface="Cambria" panose="02040503050406030204" pitchFamily="18" charset="0"/>
                        </a:rPr>
                        <a:t>atau</a:t>
                      </a:r>
                      <a:r>
                        <a:rPr lang="en-US" sz="1600" dirty="0">
                          <a:effectLst/>
                          <a:latin typeface="Cambria" panose="02040503050406030204" pitchFamily="18" charset="0"/>
                        </a:rPr>
                        <a:t> </a:t>
                      </a:r>
                      <a:r>
                        <a:rPr lang="en-US" sz="1600" dirty="0" err="1">
                          <a:effectLst/>
                          <a:latin typeface="Cambria" panose="02040503050406030204" pitchFamily="18" charset="0"/>
                        </a:rPr>
                        <a:t>tidak</a:t>
                      </a:r>
                      <a:r>
                        <a:rPr lang="en-US" sz="1600" dirty="0">
                          <a:effectLst/>
                          <a:latin typeface="Cambria" panose="02040503050406030204" pitchFamily="18" charset="0"/>
                        </a:rPr>
                        <a:t> </a:t>
                      </a:r>
                      <a:r>
                        <a:rPr lang="en-US" sz="1600" dirty="0" err="1">
                          <a:effectLst/>
                          <a:latin typeface="Cambria" panose="02040503050406030204" pitchFamily="18" charset="0"/>
                        </a:rPr>
                        <a:t>ada</a:t>
                      </a:r>
                      <a:r>
                        <a:rPr lang="en-US" sz="1600" dirty="0">
                          <a:effectLst/>
                          <a:latin typeface="Cambria" panose="02040503050406030204" pitchFamily="18" charset="0"/>
                        </a:rPr>
                        <a:t> </a:t>
                      </a:r>
                      <a:r>
                        <a:rPr lang="en-US" sz="1600" dirty="0" err="1">
                          <a:effectLst/>
                          <a:latin typeface="Cambria" panose="02040503050406030204" pitchFamily="18" charset="0"/>
                        </a:rPr>
                        <a:t>pelatihan</a:t>
                      </a:r>
                      <a:r>
                        <a:rPr lang="en-US" sz="1600" dirty="0">
                          <a:effectLst/>
                          <a:latin typeface="Cambria" panose="02040503050406030204" pitchFamily="18" charset="0"/>
                        </a:rPr>
                        <a:t>.</a:t>
                      </a:r>
                      <a:endParaRPr lang="en-US" sz="1600" dirty="0">
                        <a:effectLst/>
                        <a:latin typeface="Cambria" panose="02040503050406030204" pitchFamily="18" charset="0"/>
                        <a:ea typeface="Calibri" panose="020F0502020204030204" pitchFamily="34" charset="0"/>
                        <a:cs typeface="Times New Roman" panose="02020603050405020304" pitchFamily="18" charset="0"/>
                      </a:endParaRPr>
                    </a:p>
                  </a:txBody>
                  <a:tcPr marL="62057" marR="62057" marT="0" marB="0"/>
                </a:tc>
                <a:extLst>
                  <a:ext uri="{0D108BD9-81ED-4DB2-BD59-A6C34878D82A}">
                    <a16:rowId xmlns:a16="http://schemas.microsoft.com/office/drawing/2014/main" val="10006"/>
                  </a:ext>
                </a:extLst>
              </a:tr>
              <a:tr h="590386">
                <a:tc>
                  <a:txBody>
                    <a:bodyPr/>
                    <a:lstStyle/>
                    <a:p>
                      <a:pPr marL="0" marR="0">
                        <a:lnSpc>
                          <a:spcPct val="107000"/>
                        </a:lnSpc>
                        <a:spcBef>
                          <a:spcPts val="0"/>
                        </a:spcBef>
                        <a:spcAft>
                          <a:spcPts val="0"/>
                        </a:spcAft>
                      </a:pPr>
                      <a:r>
                        <a:rPr lang="en-US" sz="1600" dirty="0">
                          <a:effectLst/>
                          <a:latin typeface="Cambria" panose="02040503050406030204" pitchFamily="18" charset="0"/>
                        </a:rPr>
                        <a:t>Tingkat </a:t>
                      </a:r>
                      <a:r>
                        <a:rPr lang="en-US" sz="1600" dirty="0" err="1">
                          <a:effectLst/>
                          <a:latin typeface="Cambria" panose="02040503050406030204" pitchFamily="18" charset="0"/>
                        </a:rPr>
                        <a:t>Omset</a:t>
                      </a:r>
                      <a:endParaRPr lang="en-US" sz="1600" dirty="0">
                        <a:effectLst/>
                        <a:latin typeface="Cambria" panose="02040503050406030204" pitchFamily="18" charset="0"/>
                        <a:ea typeface="Calibri" panose="020F0502020204030204" pitchFamily="34" charset="0"/>
                        <a:cs typeface="Times New Roman" panose="02020603050405020304" pitchFamily="18" charset="0"/>
                      </a:endParaRPr>
                    </a:p>
                  </a:txBody>
                  <a:tcPr marL="62057" marR="62057" marT="0" marB="0">
                    <a:solidFill>
                      <a:schemeClr val="accent1">
                        <a:lumMod val="50000"/>
                      </a:schemeClr>
                    </a:solidFill>
                  </a:tcPr>
                </a:tc>
                <a:tc>
                  <a:txBody>
                    <a:bodyPr/>
                    <a:lstStyle/>
                    <a:p>
                      <a:pPr marL="0" marR="0">
                        <a:lnSpc>
                          <a:spcPct val="107000"/>
                        </a:lnSpc>
                        <a:spcBef>
                          <a:spcPts val="0"/>
                        </a:spcBef>
                        <a:spcAft>
                          <a:spcPts val="0"/>
                        </a:spcAft>
                      </a:pPr>
                      <a:r>
                        <a:rPr lang="en-US" sz="1600" dirty="0" err="1">
                          <a:effectLst/>
                          <a:latin typeface="Cambria" panose="02040503050406030204" pitchFamily="18" charset="0"/>
                        </a:rPr>
                        <a:t>Tinggi</a:t>
                      </a:r>
                      <a:r>
                        <a:rPr lang="en-US" sz="1600" dirty="0">
                          <a:effectLst/>
                          <a:latin typeface="Cambria" panose="02040503050406030204" pitchFamily="18" charset="0"/>
                        </a:rPr>
                        <a:t>, </a:t>
                      </a:r>
                      <a:r>
                        <a:rPr lang="en-US" sz="1600" dirty="0" err="1">
                          <a:effectLst/>
                          <a:latin typeface="Cambria" panose="02040503050406030204" pitchFamily="18" charset="0"/>
                        </a:rPr>
                        <a:t>sedang</a:t>
                      </a:r>
                      <a:r>
                        <a:rPr lang="en-US" sz="1600" dirty="0">
                          <a:effectLst/>
                          <a:latin typeface="Cambria" panose="02040503050406030204" pitchFamily="18" charset="0"/>
                        </a:rPr>
                        <a:t>, </a:t>
                      </a:r>
                      <a:r>
                        <a:rPr lang="en-US" sz="1600" dirty="0" err="1">
                          <a:effectLst/>
                          <a:latin typeface="Cambria" panose="02040503050406030204" pitchFamily="18" charset="0"/>
                        </a:rPr>
                        <a:t>atau</a:t>
                      </a:r>
                      <a:r>
                        <a:rPr lang="en-US" sz="1600" dirty="0">
                          <a:effectLst/>
                          <a:latin typeface="Cambria" panose="02040503050406030204" pitchFamily="18" charset="0"/>
                        </a:rPr>
                        <a:t> </a:t>
                      </a:r>
                      <a:r>
                        <a:rPr lang="en-US" sz="1600" dirty="0" err="1">
                          <a:effectLst/>
                          <a:latin typeface="Cambria" panose="02040503050406030204" pitchFamily="18" charset="0"/>
                        </a:rPr>
                        <a:t>rendah</a:t>
                      </a:r>
                      <a:r>
                        <a:rPr lang="en-US" sz="1600" dirty="0">
                          <a:effectLst/>
                          <a:latin typeface="Cambria" panose="02040503050406030204" pitchFamily="18" charset="0"/>
                        </a:rPr>
                        <a:t> </a:t>
                      </a:r>
                      <a:r>
                        <a:rPr lang="en-US" sz="1600" dirty="0" err="1">
                          <a:effectLst/>
                          <a:latin typeface="Cambria" panose="02040503050406030204" pitchFamily="18" charset="0"/>
                        </a:rPr>
                        <a:t>tingkat</a:t>
                      </a:r>
                      <a:r>
                        <a:rPr lang="en-US" sz="1600" dirty="0">
                          <a:effectLst/>
                          <a:latin typeface="Cambria" panose="02040503050406030204" pitchFamily="18" charset="0"/>
                        </a:rPr>
                        <a:t> turnover </a:t>
                      </a:r>
                      <a:r>
                        <a:rPr lang="en-US" sz="1600" dirty="0" err="1">
                          <a:effectLst/>
                          <a:latin typeface="Cambria" panose="02040503050406030204" pitchFamily="18" charset="0"/>
                        </a:rPr>
                        <a:t>untuk</a:t>
                      </a:r>
                      <a:r>
                        <a:rPr lang="en-US" sz="1600" dirty="0">
                          <a:effectLst/>
                          <a:latin typeface="Cambria" panose="02040503050406030204" pitchFamily="18" charset="0"/>
                        </a:rPr>
                        <a:t> jobholders.</a:t>
                      </a:r>
                      <a:endParaRPr lang="en-US" sz="1600" dirty="0">
                        <a:effectLst/>
                        <a:latin typeface="Cambria" panose="02040503050406030204" pitchFamily="18" charset="0"/>
                        <a:ea typeface="Calibri" panose="020F0502020204030204" pitchFamily="34" charset="0"/>
                        <a:cs typeface="Times New Roman" panose="02020603050405020304" pitchFamily="18" charset="0"/>
                      </a:endParaRPr>
                    </a:p>
                  </a:txBody>
                  <a:tcPr marL="62057" marR="62057" marT="0" marB="0"/>
                </a:tc>
                <a:extLst>
                  <a:ext uri="{0D108BD9-81ED-4DB2-BD59-A6C34878D82A}">
                    <a16:rowId xmlns:a16="http://schemas.microsoft.com/office/drawing/2014/main" val="10007"/>
                  </a:ext>
                </a:extLst>
              </a:tr>
              <a:tr h="362330">
                <a:tc>
                  <a:txBody>
                    <a:bodyPr/>
                    <a:lstStyle/>
                    <a:p>
                      <a:pPr marL="0" marR="0">
                        <a:lnSpc>
                          <a:spcPct val="107000"/>
                        </a:lnSpc>
                        <a:spcBef>
                          <a:spcPts val="0"/>
                        </a:spcBef>
                        <a:spcAft>
                          <a:spcPts val="0"/>
                        </a:spcAft>
                      </a:pPr>
                      <a:r>
                        <a:rPr lang="en-US" sz="1600" dirty="0" err="1">
                          <a:effectLst/>
                          <a:latin typeface="Cambria" panose="02040503050406030204" pitchFamily="18" charset="0"/>
                        </a:rPr>
                        <a:t>Kategori</a:t>
                      </a:r>
                      <a:r>
                        <a:rPr lang="en-US" sz="1600" dirty="0">
                          <a:effectLst/>
                          <a:latin typeface="Cambria" panose="02040503050406030204" pitchFamily="18" charset="0"/>
                        </a:rPr>
                        <a:t> </a:t>
                      </a:r>
                      <a:r>
                        <a:rPr lang="en-US" sz="1600" dirty="0" err="1">
                          <a:effectLst/>
                          <a:latin typeface="Cambria" panose="02040503050406030204" pitchFamily="18" charset="0"/>
                        </a:rPr>
                        <a:t>Pekerjaan</a:t>
                      </a:r>
                      <a:endParaRPr lang="en-US" sz="1600" dirty="0">
                        <a:effectLst/>
                        <a:latin typeface="Cambria" panose="02040503050406030204" pitchFamily="18" charset="0"/>
                        <a:ea typeface="Calibri" panose="020F0502020204030204" pitchFamily="34" charset="0"/>
                        <a:cs typeface="Times New Roman" panose="02020603050405020304" pitchFamily="18" charset="0"/>
                      </a:endParaRPr>
                    </a:p>
                  </a:txBody>
                  <a:tcPr marL="62057" marR="62057" marT="0" marB="0">
                    <a:solidFill>
                      <a:schemeClr val="accent1">
                        <a:lumMod val="50000"/>
                      </a:schemeClr>
                    </a:solidFill>
                  </a:tcPr>
                </a:tc>
                <a:tc>
                  <a:txBody>
                    <a:bodyPr/>
                    <a:lstStyle/>
                    <a:p>
                      <a:pPr marL="0" marR="0">
                        <a:lnSpc>
                          <a:spcPct val="107000"/>
                        </a:lnSpc>
                        <a:spcBef>
                          <a:spcPts val="0"/>
                        </a:spcBef>
                        <a:spcAft>
                          <a:spcPts val="0"/>
                        </a:spcAft>
                      </a:pPr>
                      <a:r>
                        <a:rPr lang="en-US" sz="1600" dirty="0" err="1">
                          <a:effectLst/>
                          <a:latin typeface="Cambria" panose="02040503050406030204" pitchFamily="18" charset="0"/>
                        </a:rPr>
                        <a:t>Eksekutif</a:t>
                      </a:r>
                      <a:r>
                        <a:rPr lang="en-US" sz="1600" dirty="0">
                          <a:effectLst/>
                          <a:latin typeface="Cambria" panose="02040503050406030204" pitchFamily="18" charset="0"/>
                        </a:rPr>
                        <a:t>, </a:t>
                      </a:r>
                      <a:r>
                        <a:rPr lang="en-US" sz="1600" dirty="0" err="1">
                          <a:effectLst/>
                          <a:latin typeface="Cambria" panose="02040503050406030204" pitchFamily="18" charset="0"/>
                        </a:rPr>
                        <a:t>manajer</a:t>
                      </a:r>
                      <a:r>
                        <a:rPr lang="en-US" sz="1600" dirty="0">
                          <a:effectLst/>
                          <a:latin typeface="Cambria" panose="02040503050406030204" pitchFamily="18" charset="0"/>
                        </a:rPr>
                        <a:t>, </a:t>
                      </a:r>
                      <a:r>
                        <a:rPr lang="en-US" sz="1600" dirty="0" err="1">
                          <a:effectLst/>
                          <a:latin typeface="Cambria" panose="02040503050406030204" pitchFamily="18" charset="0"/>
                        </a:rPr>
                        <a:t>profesional</a:t>
                      </a:r>
                      <a:r>
                        <a:rPr lang="en-US" sz="1600" dirty="0">
                          <a:effectLst/>
                          <a:latin typeface="Cambria" panose="02040503050406030204" pitchFamily="18" charset="0"/>
                        </a:rPr>
                        <a:t>, </a:t>
                      </a:r>
                      <a:r>
                        <a:rPr lang="en-US" sz="1600" dirty="0" err="1">
                          <a:effectLst/>
                          <a:latin typeface="Cambria" panose="02040503050406030204" pitchFamily="18" charset="0"/>
                        </a:rPr>
                        <a:t>sekretaris</a:t>
                      </a:r>
                      <a:r>
                        <a:rPr lang="en-US" sz="1600" dirty="0">
                          <a:effectLst/>
                          <a:latin typeface="Cambria" panose="02040503050406030204" pitchFamily="18" charset="0"/>
                        </a:rPr>
                        <a:t>, </a:t>
                      </a:r>
                      <a:r>
                        <a:rPr lang="en-US" sz="1600" dirty="0" err="1">
                          <a:effectLst/>
                          <a:latin typeface="Cambria" panose="02040503050406030204" pitchFamily="18" charset="0"/>
                        </a:rPr>
                        <a:t>petugas</a:t>
                      </a:r>
                      <a:r>
                        <a:rPr lang="en-US" sz="1600" dirty="0">
                          <a:effectLst/>
                          <a:latin typeface="Cambria" panose="02040503050406030204" pitchFamily="18" charset="0"/>
                        </a:rPr>
                        <a:t>.</a:t>
                      </a:r>
                      <a:endParaRPr lang="en-US" sz="1600" dirty="0">
                        <a:effectLst/>
                        <a:latin typeface="Cambria" panose="02040503050406030204" pitchFamily="18" charset="0"/>
                        <a:ea typeface="Calibri" panose="020F0502020204030204" pitchFamily="34" charset="0"/>
                        <a:cs typeface="Times New Roman" panose="02020603050405020304" pitchFamily="18" charset="0"/>
                      </a:endParaRPr>
                    </a:p>
                  </a:txBody>
                  <a:tcPr marL="62057" marR="62057" marT="0" marB="0"/>
                </a:tc>
                <a:extLst>
                  <a:ext uri="{0D108BD9-81ED-4DB2-BD59-A6C34878D82A}">
                    <a16:rowId xmlns:a16="http://schemas.microsoft.com/office/drawing/2014/main" val="10008"/>
                  </a:ext>
                </a:extLst>
              </a:tr>
              <a:tr h="590386">
                <a:tc>
                  <a:txBody>
                    <a:bodyPr/>
                    <a:lstStyle/>
                    <a:p>
                      <a:pPr marL="0" marR="0">
                        <a:lnSpc>
                          <a:spcPct val="107000"/>
                        </a:lnSpc>
                        <a:spcBef>
                          <a:spcPts val="0"/>
                        </a:spcBef>
                        <a:spcAft>
                          <a:spcPts val="0"/>
                        </a:spcAft>
                      </a:pPr>
                      <a:r>
                        <a:rPr lang="en-US" sz="1600" dirty="0">
                          <a:effectLst/>
                          <a:latin typeface="Cambria" panose="02040503050406030204" pitchFamily="18" charset="0"/>
                        </a:rPr>
                        <a:t>Gaya </a:t>
                      </a:r>
                      <a:r>
                        <a:rPr lang="en-US" sz="1600" dirty="0" err="1">
                          <a:effectLst/>
                          <a:latin typeface="Cambria" panose="02040503050406030204" pitchFamily="18" charset="0"/>
                        </a:rPr>
                        <a:t>Hidup</a:t>
                      </a:r>
                      <a:endParaRPr lang="en-US" sz="1600" dirty="0">
                        <a:effectLst/>
                        <a:latin typeface="Cambria" panose="02040503050406030204" pitchFamily="18" charset="0"/>
                        <a:ea typeface="Calibri" panose="020F0502020204030204" pitchFamily="34" charset="0"/>
                        <a:cs typeface="Times New Roman" panose="02020603050405020304" pitchFamily="18" charset="0"/>
                      </a:endParaRPr>
                    </a:p>
                  </a:txBody>
                  <a:tcPr marL="62057" marR="62057" marT="0" marB="0">
                    <a:solidFill>
                      <a:schemeClr val="accent1">
                        <a:lumMod val="50000"/>
                      </a:schemeClr>
                    </a:solidFill>
                  </a:tcPr>
                </a:tc>
                <a:tc>
                  <a:txBody>
                    <a:bodyPr/>
                    <a:lstStyle/>
                    <a:p>
                      <a:pPr marL="0" marR="0">
                        <a:lnSpc>
                          <a:spcPct val="107000"/>
                        </a:lnSpc>
                        <a:spcBef>
                          <a:spcPts val="0"/>
                        </a:spcBef>
                        <a:spcAft>
                          <a:spcPts val="0"/>
                        </a:spcAft>
                      </a:pPr>
                      <a:r>
                        <a:rPr lang="en-US" sz="1600" dirty="0" err="1">
                          <a:effectLst/>
                          <a:latin typeface="Cambria" panose="02040503050406030204" pitchFamily="18" charset="0"/>
                        </a:rPr>
                        <a:t>Untuk</a:t>
                      </a:r>
                      <a:r>
                        <a:rPr lang="en-US" sz="1600" dirty="0">
                          <a:effectLst/>
                          <a:latin typeface="Cambria" panose="02040503050406030204" pitchFamily="18" charset="0"/>
                        </a:rPr>
                        <a:t> </a:t>
                      </a:r>
                      <a:r>
                        <a:rPr lang="en-US" sz="1600" dirty="0" err="1">
                          <a:effectLst/>
                          <a:latin typeface="Cambria" panose="02040503050406030204" pitchFamily="18" charset="0"/>
                        </a:rPr>
                        <a:t>sistem</a:t>
                      </a:r>
                      <a:r>
                        <a:rPr lang="en-US" sz="1600" dirty="0">
                          <a:effectLst/>
                          <a:latin typeface="Cambria" panose="02040503050406030204" pitchFamily="18" charset="0"/>
                        </a:rPr>
                        <a:t> Web e-commerce, </a:t>
                      </a:r>
                      <a:r>
                        <a:rPr lang="en-US" sz="1600" dirty="0" err="1">
                          <a:effectLst/>
                          <a:latin typeface="Cambria" panose="02040503050406030204" pitchFamily="18" charset="0"/>
                        </a:rPr>
                        <a:t>termasuk</a:t>
                      </a:r>
                      <a:r>
                        <a:rPr lang="en-US" sz="1600" dirty="0">
                          <a:effectLst/>
                          <a:latin typeface="Cambria" panose="02040503050406030204" pitchFamily="18" charset="0"/>
                        </a:rPr>
                        <a:t> </a:t>
                      </a:r>
                      <a:r>
                        <a:rPr lang="en-US" sz="1600" dirty="0" err="1">
                          <a:effectLst/>
                          <a:latin typeface="Cambria" panose="02040503050406030204" pitchFamily="18" charset="0"/>
                        </a:rPr>
                        <a:t>hobi</a:t>
                      </a:r>
                      <a:r>
                        <a:rPr lang="en-US" sz="1600" dirty="0">
                          <a:effectLst/>
                          <a:latin typeface="Cambria" panose="02040503050406030204" pitchFamily="18" charset="0"/>
                        </a:rPr>
                        <a:t>, </a:t>
                      </a:r>
                      <a:r>
                        <a:rPr lang="en-US" sz="1600" dirty="0" err="1">
                          <a:effectLst/>
                          <a:latin typeface="Cambria" panose="02040503050406030204" pitchFamily="18" charset="0"/>
                        </a:rPr>
                        <a:t>kegiatan</a:t>
                      </a:r>
                      <a:r>
                        <a:rPr lang="en-US" sz="1600" dirty="0">
                          <a:effectLst/>
                          <a:latin typeface="Cambria" panose="02040503050406030204" pitchFamily="18" charset="0"/>
                        </a:rPr>
                        <a:t> </a:t>
                      </a:r>
                      <a:r>
                        <a:rPr lang="en-US" sz="1600" dirty="0" err="1">
                          <a:effectLst/>
                          <a:latin typeface="Cambria" panose="02040503050406030204" pitchFamily="18" charset="0"/>
                        </a:rPr>
                        <a:t>rekreasi</a:t>
                      </a:r>
                      <a:r>
                        <a:rPr lang="en-US" sz="1600" dirty="0">
                          <a:effectLst/>
                          <a:latin typeface="Cambria" panose="02040503050406030204" pitchFamily="18" charset="0"/>
                        </a:rPr>
                        <a:t>, </a:t>
                      </a:r>
                      <a:r>
                        <a:rPr lang="en-US" sz="1600" dirty="0" err="1">
                          <a:effectLst/>
                          <a:latin typeface="Cambria" panose="02040503050406030204" pitchFamily="18" charset="0"/>
                        </a:rPr>
                        <a:t>dan</a:t>
                      </a:r>
                      <a:r>
                        <a:rPr lang="en-US" sz="1600" dirty="0">
                          <a:effectLst/>
                          <a:latin typeface="Cambria" panose="02040503050406030204" pitchFamily="18" charset="0"/>
                        </a:rPr>
                        <a:t> status </a:t>
                      </a:r>
                      <a:r>
                        <a:rPr lang="en-US" sz="1600" dirty="0" err="1">
                          <a:effectLst/>
                          <a:latin typeface="Cambria" panose="02040503050406030204" pitchFamily="18" charset="0"/>
                        </a:rPr>
                        <a:t>ekonomi</a:t>
                      </a:r>
                      <a:r>
                        <a:rPr lang="en-US" sz="1600" dirty="0">
                          <a:effectLst/>
                          <a:latin typeface="Cambria" panose="02040503050406030204" pitchFamily="18" charset="0"/>
                        </a:rPr>
                        <a:t>.</a:t>
                      </a:r>
                      <a:endParaRPr lang="en-US" sz="1600" dirty="0">
                        <a:effectLst/>
                        <a:latin typeface="Cambria" panose="02040503050406030204" pitchFamily="18" charset="0"/>
                        <a:ea typeface="Calibri" panose="020F0502020204030204" pitchFamily="34" charset="0"/>
                        <a:cs typeface="Times New Roman" panose="02020603050405020304" pitchFamily="18" charset="0"/>
                      </a:endParaRPr>
                    </a:p>
                  </a:txBody>
                  <a:tcPr marL="62057" marR="62057" marT="0" marB="0"/>
                </a:tc>
                <a:extLst>
                  <a:ext uri="{0D108BD9-81ED-4DB2-BD59-A6C34878D82A}">
                    <a16:rowId xmlns:a16="http://schemas.microsoft.com/office/drawing/2014/main" val="10009"/>
                  </a:ext>
                </a:extLst>
              </a:tr>
            </a:tbl>
          </a:graphicData>
        </a:graphic>
      </p:graphicFrame>
      <p:sp>
        <p:nvSpPr>
          <p:cNvPr id="6" name="Rectangle 5"/>
          <p:cNvSpPr/>
          <p:nvPr/>
        </p:nvSpPr>
        <p:spPr>
          <a:xfrm>
            <a:off x="0" y="449944"/>
            <a:ext cx="6143223" cy="466378"/>
          </a:xfrm>
          <a:prstGeom prst="rect">
            <a:avLst/>
          </a:prstGeom>
          <a:solidFill>
            <a:srgbClr val="1F4E7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err="1">
                <a:effectLst>
                  <a:outerShdw blurRad="38100" dist="38100" dir="2700000" algn="tl">
                    <a:srgbClr val="000000">
                      <a:alpha val="43137"/>
                    </a:srgbClr>
                  </a:outerShdw>
                </a:effectLst>
                <a:latin typeface="Myriad Pro Light" panose="020B0603030403020204" pitchFamily="34" charset="0"/>
              </a:rPr>
              <a:t>Kebutuhan</a:t>
            </a:r>
            <a:r>
              <a:rPr lang="en-US" sz="2800" dirty="0">
                <a:effectLst>
                  <a:outerShdw blurRad="38100" dist="38100" dir="2700000" algn="tl">
                    <a:srgbClr val="000000">
                      <a:alpha val="43137"/>
                    </a:srgbClr>
                  </a:outerShdw>
                </a:effectLst>
                <a:latin typeface="Myriad Pro Light" panose="020B0603030403020204" pitchFamily="34" charset="0"/>
              </a:rPr>
              <a:t> </a:t>
            </a:r>
            <a:r>
              <a:rPr lang="en-US" sz="2800" dirty="0" err="1">
                <a:effectLst>
                  <a:outerShdw blurRad="38100" dist="38100" dir="2700000" algn="tl">
                    <a:srgbClr val="000000">
                      <a:alpha val="43137"/>
                    </a:srgbClr>
                  </a:outerShdw>
                </a:effectLst>
                <a:latin typeface="Myriad Pro Light" panose="020B0603030403020204" pitchFamily="34" charset="0"/>
              </a:rPr>
              <a:t>Tugas</a:t>
            </a:r>
            <a:r>
              <a:rPr lang="en-US" sz="2800" dirty="0">
                <a:effectLst>
                  <a:outerShdw blurRad="38100" dist="38100" dir="2700000" algn="tl">
                    <a:srgbClr val="000000">
                      <a:alpha val="43137"/>
                    </a:srgbClr>
                  </a:outerShdw>
                </a:effectLst>
                <a:latin typeface="Myriad Pro Light" panose="020B0603030403020204" pitchFamily="34" charset="0"/>
              </a:rPr>
              <a:t> </a:t>
            </a:r>
            <a:r>
              <a:rPr lang="en-US" sz="2800" dirty="0" err="1">
                <a:effectLst>
                  <a:outerShdw blurRad="38100" dist="38100" dir="2700000" algn="tl">
                    <a:srgbClr val="000000">
                      <a:alpha val="43137"/>
                    </a:srgbClr>
                  </a:outerShdw>
                </a:effectLst>
                <a:latin typeface="Myriad Pro Light" panose="020B0603030403020204" pitchFamily="34" charset="0"/>
              </a:rPr>
              <a:t>dan</a:t>
            </a:r>
            <a:r>
              <a:rPr lang="en-US" sz="2800" dirty="0">
                <a:effectLst>
                  <a:outerShdw blurRad="38100" dist="38100" dir="2700000" algn="tl">
                    <a:srgbClr val="000000">
                      <a:alpha val="43137"/>
                    </a:srgbClr>
                  </a:outerShdw>
                </a:effectLst>
                <a:latin typeface="Myriad Pro Light" panose="020B0603030403020204" pitchFamily="34" charset="0"/>
              </a:rPr>
              <a:t> </a:t>
            </a:r>
            <a:r>
              <a:rPr lang="en-US" sz="2800" dirty="0" err="1">
                <a:effectLst>
                  <a:outerShdw blurRad="38100" dist="38100" dir="2700000" algn="tl">
                    <a:srgbClr val="000000">
                      <a:alpha val="43137"/>
                    </a:srgbClr>
                  </a:outerShdw>
                </a:effectLst>
                <a:latin typeface="Myriad Pro Light" panose="020B0603030403020204" pitchFamily="34" charset="0"/>
              </a:rPr>
              <a:t>Pekerjaan</a:t>
            </a:r>
            <a:endParaRPr lang="id-ID" sz="2800" dirty="0">
              <a:effectLst>
                <a:outerShdw blurRad="38100" dist="38100" dir="2700000" algn="tl">
                  <a:srgbClr val="000000">
                    <a:alpha val="43137"/>
                  </a:srgbClr>
                </a:outerShdw>
              </a:effectLst>
              <a:latin typeface="Myriad Pro Light" panose="020B0603030403020204" pitchFamily="34" charset="0"/>
            </a:endParaRPr>
          </a:p>
        </p:txBody>
      </p:sp>
      <p:sp>
        <p:nvSpPr>
          <p:cNvPr id="7" name="Rectangle 6"/>
          <p:cNvSpPr/>
          <p:nvPr/>
        </p:nvSpPr>
        <p:spPr>
          <a:xfrm>
            <a:off x="97439" y="850153"/>
            <a:ext cx="2703818"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800" dirty="0">
                <a:solidFill>
                  <a:schemeClr val="accent1">
                    <a:lumMod val="50000"/>
                  </a:schemeClr>
                </a:solidFill>
                <a:latin typeface="Myriad Pro Light" panose="020B0603030403020204" pitchFamily="34" charset="0"/>
              </a:rPr>
              <a:t>Pengguna</a:t>
            </a:r>
          </a:p>
        </p:txBody>
      </p:sp>
    </p:spTree>
    <p:extLst>
      <p:ext uri="{BB962C8B-B14F-4D97-AF65-F5344CB8AC3E}">
        <p14:creationId xmlns:p14="http://schemas.microsoft.com/office/powerpoint/2010/main" val="2524345266"/>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5"/>
          <p:cNvGraphicFramePr>
            <a:graphicFrameLocks/>
          </p:cNvGraphicFramePr>
          <p:nvPr>
            <p:extLst>
              <p:ext uri="{D42A27DB-BD31-4B8C-83A1-F6EECF244321}">
                <p14:modId xmlns:p14="http://schemas.microsoft.com/office/powerpoint/2010/main" val="2892109047"/>
              </p:ext>
            </p:extLst>
          </p:nvPr>
        </p:nvGraphicFramePr>
        <p:xfrm>
          <a:off x="2408348" y="1763428"/>
          <a:ext cx="9384722" cy="4842489"/>
        </p:xfrm>
        <a:graphic>
          <a:graphicData uri="http://schemas.openxmlformats.org/drawingml/2006/table">
            <a:tbl>
              <a:tblPr firstRow="1" firstCol="1" bandRow="1">
                <a:tableStyleId>{7DF18680-E054-41AD-8BC1-D1AEF772440D}</a:tableStyleId>
              </a:tblPr>
              <a:tblGrid>
                <a:gridCol w="4692361">
                  <a:extLst>
                    <a:ext uri="{9D8B030D-6E8A-4147-A177-3AD203B41FA5}">
                      <a16:colId xmlns:a16="http://schemas.microsoft.com/office/drawing/2014/main" val="20000"/>
                    </a:ext>
                  </a:extLst>
                </a:gridCol>
                <a:gridCol w="4692361">
                  <a:extLst>
                    <a:ext uri="{9D8B030D-6E8A-4147-A177-3AD203B41FA5}">
                      <a16:colId xmlns:a16="http://schemas.microsoft.com/office/drawing/2014/main" val="20001"/>
                    </a:ext>
                  </a:extLst>
                </a:gridCol>
              </a:tblGrid>
              <a:tr h="832990">
                <a:tc gridSpan="2">
                  <a:txBody>
                    <a:bodyPr/>
                    <a:lstStyle/>
                    <a:p>
                      <a:pPr marL="0" marR="0" algn="ctr">
                        <a:lnSpc>
                          <a:spcPct val="107000"/>
                        </a:lnSpc>
                        <a:spcBef>
                          <a:spcPts val="0"/>
                        </a:spcBef>
                        <a:spcAft>
                          <a:spcPts val="0"/>
                        </a:spcAft>
                      </a:pPr>
                      <a:endParaRPr lang="en-US" sz="1800" dirty="0">
                        <a:effectLst/>
                        <a:latin typeface="Cambria" panose="02040503050406030204" pitchFamily="18" charset="0"/>
                      </a:endParaRPr>
                    </a:p>
                    <a:p>
                      <a:pPr marL="0" marR="0" algn="ctr">
                        <a:lnSpc>
                          <a:spcPct val="107000"/>
                        </a:lnSpc>
                        <a:spcBef>
                          <a:spcPts val="0"/>
                        </a:spcBef>
                        <a:spcAft>
                          <a:spcPts val="0"/>
                        </a:spcAft>
                      </a:pPr>
                      <a:r>
                        <a:rPr lang="id-ID" sz="1800" dirty="0">
                          <a:effectLst/>
                          <a:latin typeface="Cambria" panose="02040503050406030204" pitchFamily="18" charset="0"/>
                        </a:rPr>
                        <a:t>KARAKTERISTIK PSIKOLOGI</a:t>
                      </a:r>
                      <a:endParaRPr lang="en-US" sz="1800" dirty="0">
                        <a:effectLst/>
                        <a:latin typeface="Cambria" panose="02040503050406030204" pitchFamily="18" charset="0"/>
                      </a:endParaRPr>
                    </a:p>
                    <a:p>
                      <a:pPr marL="0" marR="0">
                        <a:lnSpc>
                          <a:spcPct val="107000"/>
                        </a:lnSpc>
                        <a:spcBef>
                          <a:spcPts val="0"/>
                        </a:spcBef>
                        <a:spcAft>
                          <a:spcPts val="0"/>
                        </a:spcAft>
                      </a:pPr>
                      <a:r>
                        <a:rPr lang="en-US" sz="1800" dirty="0">
                          <a:effectLst/>
                          <a:latin typeface="Cambria" panose="02040503050406030204" pitchFamily="18" charset="0"/>
                        </a:rPr>
                        <a:t> </a:t>
                      </a:r>
                      <a:endParaRPr lang="en-US" sz="1800" dirty="0">
                        <a:effectLst/>
                        <a:latin typeface="Cambria" panose="02040503050406030204" pitchFamily="18" charset="0"/>
                        <a:ea typeface="Calibri" panose="020F0502020204030204" pitchFamily="34" charset="0"/>
                        <a:cs typeface="Times New Roman" panose="02020603050405020304" pitchFamily="18" charset="0"/>
                      </a:endParaRPr>
                    </a:p>
                  </a:txBody>
                  <a:tcPr marL="64294" marR="64294" marT="0" marB="0">
                    <a:solidFill>
                      <a:srgbClr val="1F4E79"/>
                    </a:solidFill>
                  </a:tcPr>
                </a:tc>
                <a:tc hMerge="1">
                  <a:txBody>
                    <a:bodyPr/>
                    <a:lstStyle/>
                    <a:p>
                      <a:endParaRPr lang="en-US"/>
                    </a:p>
                  </a:txBody>
                  <a:tcPr/>
                </a:tc>
                <a:extLst>
                  <a:ext uri="{0D108BD9-81ED-4DB2-BD59-A6C34878D82A}">
                    <a16:rowId xmlns:a16="http://schemas.microsoft.com/office/drawing/2014/main" val="10000"/>
                  </a:ext>
                </a:extLst>
              </a:tr>
              <a:tr h="725731">
                <a:tc>
                  <a:txBody>
                    <a:bodyPr/>
                    <a:lstStyle/>
                    <a:p>
                      <a:pPr marL="0" marR="0">
                        <a:lnSpc>
                          <a:spcPct val="107000"/>
                        </a:lnSpc>
                        <a:spcBef>
                          <a:spcPts val="0"/>
                        </a:spcBef>
                        <a:spcAft>
                          <a:spcPts val="0"/>
                        </a:spcAft>
                      </a:pPr>
                      <a:r>
                        <a:rPr lang="en-US" sz="1800" dirty="0" err="1">
                          <a:effectLst/>
                          <a:latin typeface="Cambria" panose="02040503050406030204" pitchFamily="18" charset="0"/>
                        </a:rPr>
                        <a:t>Sikap</a:t>
                      </a:r>
                      <a:endParaRPr lang="en-US" sz="1800" dirty="0">
                        <a:effectLst/>
                        <a:latin typeface="Cambria" panose="02040503050406030204" pitchFamily="18" charset="0"/>
                        <a:ea typeface="Calibri" panose="020F0502020204030204" pitchFamily="34" charset="0"/>
                        <a:cs typeface="Times New Roman" panose="02020603050405020304" pitchFamily="18" charset="0"/>
                      </a:endParaRPr>
                    </a:p>
                  </a:txBody>
                  <a:tcPr marL="64294" marR="64294" marT="0" marB="0" anchor="ctr">
                    <a:solidFill>
                      <a:srgbClr val="1F4E79"/>
                    </a:solidFill>
                  </a:tcPr>
                </a:tc>
                <a:tc>
                  <a:txBody>
                    <a:bodyPr/>
                    <a:lstStyle/>
                    <a:p>
                      <a:pPr marL="0" marR="0">
                        <a:lnSpc>
                          <a:spcPct val="107000"/>
                        </a:lnSpc>
                        <a:spcBef>
                          <a:spcPts val="0"/>
                        </a:spcBef>
                        <a:spcAft>
                          <a:spcPts val="0"/>
                        </a:spcAft>
                      </a:pPr>
                      <a:r>
                        <a:rPr lang="id-ID" sz="1800" dirty="0">
                          <a:effectLst/>
                          <a:latin typeface="Cambria" panose="02040503050406030204" pitchFamily="18" charset="0"/>
                        </a:rPr>
                        <a:t>Perasaan positif, netral, atau negatif terhadap pekerjaan atau sistem.</a:t>
                      </a:r>
                      <a:endParaRPr lang="en-US" sz="1800" dirty="0">
                        <a:effectLst/>
                        <a:latin typeface="Cambria" panose="02040503050406030204" pitchFamily="18" charset="0"/>
                        <a:ea typeface="Calibri" panose="020F0502020204030204" pitchFamily="34" charset="0"/>
                        <a:cs typeface="Times New Roman" panose="02020603050405020304" pitchFamily="18" charset="0"/>
                      </a:endParaRPr>
                    </a:p>
                  </a:txBody>
                  <a:tcPr marL="64294" marR="64294" marT="0" marB="0" anchor="ctr"/>
                </a:tc>
                <a:extLst>
                  <a:ext uri="{0D108BD9-81ED-4DB2-BD59-A6C34878D82A}">
                    <a16:rowId xmlns:a16="http://schemas.microsoft.com/office/drawing/2014/main" val="10001"/>
                  </a:ext>
                </a:extLst>
              </a:tr>
              <a:tr h="725731">
                <a:tc>
                  <a:txBody>
                    <a:bodyPr/>
                    <a:lstStyle/>
                    <a:p>
                      <a:pPr marL="0" marR="0">
                        <a:lnSpc>
                          <a:spcPct val="107000"/>
                        </a:lnSpc>
                        <a:spcBef>
                          <a:spcPts val="0"/>
                        </a:spcBef>
                        <a:spcAft>
                          <a:spcPts val="0"/>
                        </a:spcAft>
                      </a:pPr>
                      <a:r>
                        <a:rPr lang="id-ID" sz="1800" dirty="0">
                          <a:effectLst/>
                          <a:latin typeface="Cambria" panose="02040503050406030204" pitchFamily="18" charset="0"/>
                        </a:rPr>
                        <a:t>Motivasi</a:t>
                      </a:r>
                      <a:endParaRPr lang="en-US" sz="1800" dirty="0">
                        <a:effectLst/>
                        <a:latin typeface="Cambria" panose="02040503050406030204" pitchFamily="18" charset="0"/>
                        <a:ea typeface="Calibri" panose="020F0502020204030204" pitchFamily="34" charset="0"/>
                        <a:cs typeface="Times New Roman" panose="02020603050405020304" pitchFamily="18" charset="0"/>
                      </a:endParaRPr>
                    </a:p>
                  </a:txBody>
                  <a:tcPr marL="64294" marR="64294" marT="0" marB="0" anchor="ctr">
                    <a:solidFill>
                      <a:srgbClr val="1F4E79"/>
                    </a:solidFill>
                  </a:tcPr>
                </a:tc>
                <a:tc>
                  <a:txBody>
                    <a:bodyPr/>
                    <a:lstStyle/>
                    <a:p>
                      <a:pPr marL="0" marR="0">
                        <a:lnSpc>
                          <a:spcPct val="107000"/>
                        </a:lnSpc>
                        <a:spcBef>
                          <a:spcPts val="0"/>
                        </a:spcBef>
                        <a:spcAft>
                          <a:spcPts val="0"/>
                        </a:spcAft>
                      </a:pPr>
                      <a:r>
                        <a:rPr lang="id-ID" sz="1800" dirty="0">
                          <a:effectLst/>
                          <a:latin typeface="Cambria" panose="02040503050406030204" pitchFamily="18" charset="0"/>
                        </a:rPr>
                        <a:t>Rendah, sedang, atau tinggi karena minat </a:t>
                      </a:r>
                      <a:r>
                        <a:rPr lang="en-US" sz="1800" dirty="0">
                          <a:effectLst/>
                          <a:latin typeface="Cambria" panose="02040503050406030204" pitchFamily="18" charset="0"/>
                        </a:rPr>
                        <a:t>(</a:t>
                      </a:r>
                      <a:r>
                        <a:rPr lang="en-US" sz="1800" dirty="0" err="1">
                          <a:effectLst/>
                          <a:latin typeface="Cambria" panose="02040503050406030204" pitchFamily="18" charset="0"/>
                        </a:rPr>
                        <a:t>tertarik</a:t>
                      </a:r>
                      <a:r>
                        <a:rPr lang="en-US" sz="1800" dirty="0">
                          <a:effectLst/>
                          <a:latin typeface="Cambria" panose="02040503050406030204" pitchFamily="18" charset="0"/>
                        </a:rPr>
                        <a:t>) </a:t>
                      </a:r>
                      <a:r>
                        <a:rPr lang="id-ID" sz="1800" dirty="0">
                          <a:effectLst/>
                          <a:latin typeface="Cambria" panose="02040503050406030204" pitchFamily="18" charset="0"/>
                        </a:rPr>
                        <a:t>atau takut.</a:t>
                      </a:r>
                      <a:endParaRPr lang="en-US" sz="1800" dirty="0">
                        <a:effectLst/>
                        <a:latin typeface="Cambria" panose="02040503050406030204" pitchFamily="18" charset="0"/>
                        <a:ea typeface="Calibri" panose="020F0502020204030204" pitchFamily="34" charset="0"/>
                        <a:cs typeface="Times New Roman" panose="02020603050405020304" pitchFamily="18" charset="0"/>
                      </a:endParaRPr>
                    </a:p>
                  </a:txBody>
                  <a:tcPr marL="64294" marR="64294" marT="0" marB="0" anchor="ctr"/>
                </a:tc>
                <a:extLst>
                  <a:ext uri="{0D108BD9-81ED-4DB2-BD59-A6C34878D82A}">
                    <a16:rowId xmlns:a16="http://schemas.microsoft.com/office/drawing/2014/main" val="10002"/>
                  </a:ext>
                </a:extLst>
              </a:tr>
              <a:tr h="725731">
                <a:tc>
                  <a:txBody>
                    <a:bodyPr/>
                    <a:lstStyle/>
                    <a:p>
                      <a:pPr marL="0" marR="0">
                        <a:lnSpc>
                          <a:spcPct val="107000"/>
                        </a:lnSpc>
                        <a:spcBef>
                          <a:spcPts val="0"/>
                        </a:spcBef>
                        <a:spcAft>
                          <a:spcPts val="0"/>
                        </a:spcAft>
                      </a:pPr>
                      <a:r>
                        <a:rPr lang="id-ID" sz="1800" dirty="0">
                          <a:effectLst/>
                          <a:latin typeface="Cambria" panose="02040503050406030204" pitchFamily="18" charset="0"/>
                        </a:rPr>
                        <a:t>Kesabaran</a:t>
                      </a:r>
                      <a:endParaRPr lang="en-US" sz="1800" dirty="0">
                        <a:effectLst/>
                        <a:latin typeface="Cambria" panose="02040503050406030204" pitchFamily="18" charset="0"/>
                        <a:ea typeface="Calibri" panose="020F0502020204030204" pitchFamily="34" charset="0"/>
                        <a:cs typeface="Times New Roman" panose="02020603050405020304" pitchFamily="18" charset="0"/>
                      </a:endParaRPr>
                    </a:p>
                  </a:txBody>
                  <a:tcPr marL="64294" marR="64294" marT="0" marB="0" anchor="ctr">
                    <a:solidFill>
                      <a:srgbClr val="1F4E79"/>
                    </a:solidFill>
                  </a:tcPr>
                </a:tc>
                <a:tc>
                  <a:txBody>
                    <a:bodyPr/>
                    <a:lstStyle/>
                    <a:p>
                      <a:pPr marL="0" marR="0">
                        <a:lnSpc>
                          <a:spcPct val="107000"/>
                        </a:lnSpc>
                        <a:spcBef>
                          <a:spcPts val="0"/>
                        </a:spcBef>
                        <a:spcAft>
                          <a:spcPts val="0"/>
                        </a:spcAft>
                      </a:pPr>
                      <a:r>
                        <a:rPr lang="id-ID" sz="1800" dirty="0">
                          <a:effectLst/>
                          <a:latin typeface="Cambria" panose="02040503050406030204" pitchFamily="18" charset="0"/>
                        </a:rPr>
                        <a:t>Kesabaran atau kesabaran diharapkan dalam mencapai tujuan.</a:t>
                      </a:r>
                      <a:endParaRPr lang="en-US" sz="1800" dirty="0">
                        <a:effectLst/>
                        <a:latin typeface="Cambria" panose="02040503050406030204" pitchFamily="18" charset="0"/>
                        <a:ea typeface="Calibri" panose="020F0502020204030204" pitchFamily="34" charset="0"/>
                        <a:cs typeface="Times New Roman" panose="02020603050405020304" pitchFamily="18" charset="0"/>
                      </a:endParaRPr>
                    </a:p>
                  </a:txBody>
                  <a:tcPr marL="64294" marR="64294" marT="0" marB="0" anchor="ctr"/>
                </a:tc>
                <a:extLst>
                  <a:ext uri="{0D108BD9-81ED-4DB2-BD59-A6C34878D82A}">
                    <a16:rowId xmlns:a16="http://schemas.microsoft.com/office/drawing/2014/main" val="10003"/>
                  </a:ext>
                </a:extLst>
              </a:tr>
              <a:tr h="354679">
                <a:tc>
                  <a:txBody>
                    <a:bodyPr/>
                    <a:lstStyle/>
                    <a:p>
                      <a:pPr marL="0" marR="0">
                        <a:lnSpc>
                          <a:spcPct val="107000"/>
                        </a:lnSpc>
                        <a:spcBef>
                          <a:spcPts val="0"/>
                        </a:spcBef>
                        <a:spcAft>
                          <a:spcPts val="0"/>
                        </a:spcAft>
                      </a:pPr>
                      <a:r>
                        <a:rPr lang="id-ID" sz="1800" dirty="0">
                          <a:effectLst/>
                          <a:latin typeface="Cambria" panose="02040503050406030204" pitchFamily="18" charset="0"/>
                        </a:rPr>
                        <a:t>Harapan</a:t>
                      </a:r>
                      <a:endParaRPr lang="en-US" sz="1800" dirty="0">
                        <a:effectLst/>
                        <a:latin typeface="Cambria" panose="02040503050406030204" pitchFamily="18" charset="0"/>
                        <a:ea typeface="Calibri" panose="020F0502020204030204" pitchFamily="34" charset="0"/>
                        <a:cs typeface="Times New Roman" panose="02020603050405020304" pitchFamily="18" charset="0"/>
                      </a:endParaRPr>
                    </a:p>
                  </a:txBody>
                  <a:tcPr marL="64294" marR="64294" marT="0" marB="0" anchor="ctr">
                    <a:solidFill>
                      <a:srgbClr val="1F4E79"/>
                    </a:solidFill>
                  </a:tcPr>
                </a:tc>
                <a:tc>
                  <a:txBody>
                    <a:bodyPr/>
                    <a:lstStyle/>
                    <a:p>
                      <a:pPr marL="0" marR="0">
                        <a:lnSpc>
                          <a:spcPct val="107000"/>
                        </a:lnSpc>
                        <a:spcBef>
                          <a:spcPts val="0"/>
                        </a:spcBef>
                        <a:spcAft>
                          <a:spcPts val="0"/>
                        </a:spcAft>
                      </a:pPr>
                      <a:r>
                        <a:rPr lang="id-ID" sz="1800" dirty="0">
                          <a:effectLst/>
                          <a:latin typeface="Cambria" panose="02040503050406030204" pitchFamily="18" charset="0"/>
                        </a:rPr>
                        <a:t>Jenis dan kewajaran.</a:t>
                      </a:r>
                      <a:endParaRPr lang="en-US" sz="1800" dirty="0">
                        <a:effectLst/>
                        <a:latin typeface="Cambria" panose="02040503050406030204" pitchFamily="18" charset="0"/>
                        <a:ea typeface="Calibri" panose="020F0502020204030204" pitchFamily="34" charset="0"/>
                        <a:cs typeface="Times New Roman" panose="02020603050405020304" pitchFamily="18" charset="0"/>
                      </a:endParaRPr>
                    </a:p>
                  </a:txBody>
                  <a:tcPr marL="64294" marR="64294" marT="0" marB="0" anchor="ctr"/>
                </a:tc>
                <a:extLst>
                  <a:ext uri="{0D108BD9-81ED-4DB2-BD59-A6C34878D82A}">
                    <a16:rowId xmlns:a16="http://schemas.microsoft.com/office/drawing/2014/main" val="10004"/>
                  </a:ext>
                </a:extLst>
              </a:tr>
              <a:tr h="725731">
                <a:tc>
                  <a:txBody>
                    <a:bodyPr/>
                    <a:lstStyle/>
                    <a:p>
                      <a:pPr marL="0" marR="0">
                        <a:lnSpc>
                          <a:spcPct val="107000"/>
                        </a:lnSpc>
                        <a:spcBef>
                          <a:spcPts val="0"/>
                        </a:spcBef>
                        <a:spcAft>
                          <a:spcPts val="0"/>
                        </a:spcAft>
                      </a:pPr>
                      <a:r>
                        <a:rPr lang="id-ID" sz="1800" dirty="0">
                          <a:effectLst/>
                          <a:latin typeface="Cambria" panose="02040503050406030204" pitchFamily="18" charset="0"/>
                        </a:rPr>
                        <a:t>Tingkat  Stres</a:t>
                      </a:r>
                      <a:endParaRPr lang="en-US" sz="1800" dirty="0">
                        <a:effectLst/>
                        <a:latin typeface="Cambria" panose="02040503050406030204" pitchFamily="18" charset="0"/>
                      </a:endParaRPr>
                    </a:p>
                    <a:p>
                      <a:pPr marL="0" marR="0">
                        <a:lnSpc>
                          <a:spcPct val="107000"/>
                        </a:lnSpc>
                        <a:spcBef>
                          <a:spcPts val="0"/>
                        </a:spcBef>
                        <a:spcAft>
                          <a:spcPts val="0"/>
                        </a:spcAft>
                      </a:pPr>
                      <a:r>
                        <a:rPr lang="en-US" sz="1800" dirty="0">
                          <a:effectLst/>
                          <a:latin typeface="Cambria" panose="02040503050406030204" pitchFamily="18" charset="0"/>
                        </a:rPr>
                        <a:t> </a:t>
                      </a:r>
                      <a:endParaRPr lang="en-US" sz="1800" dirty="0">
                        <a:effectLst/>
                        <a:latin typeface="Cambria" panose="02040503050406030204" pitchFamily="18" charset="0"/>
                        <a:ea typeface="Calibri" panose="020F0502020204030204" pitchFamily="34" charset="0"/>
                        <a:cs typeface="Times New Roman" panose="02020603050405020304" pitchFamily="18" charset="0"/>
                      </a:endParaRPr>
                    </a:p>
                  </a:txBody>
                  <a:tcPr marL="64294" marR="64294" marT="0" marB="0" anchor="ctr">
                    <a:solidFill>
                      <a:srgbClr val="1F4E79"/>
                    </a:solidFill>
                  </a:tcPr>
                </a:tc>
                <a:tc>
                  <a:txBody>
                    <a:bodyPr/>
                    <a:lstStyle/>
                    <a:p>
                      <a:pPr marL="0" marR="0">
                        <a:lnSpc>
                          <a:spcPct val="107000"/>
                        </a:lnSpc>
                        <a:spcBef>
                          <a:spcPts val="0"/>
                        </a:spcBef>
                        <a:spcAft>
                          <a:spcPts val="0"/>
                        </a:spcAft>
                      </a:pPr>
                      <a:r>
                        <a:rPr lang="en-US" sz="1800" dirty="0" err="1">
                          <a:effectLst/>
                          <a:latin typeface="Cambria" panose="02040503050406030204" pitchFamily="18" charset="0"/>
                        </a:rPr>
                        <a:t>Tinggi</a:t>
                      </a:r>
                      <a:r>
                        <a:rPr lang="en-US" sz="1800" dirty="0">
                          <a:effectLst/>
                          <a:latin typeface="Cambria" panose="02040503050406030204" pitchFamily="18" charset="0"/>
                        </a:rPr>
                        <a:t>, </a:t>
                      </a:r>
                      <a:r>
                        <a:rPr lang="en-US" sz="1800" dirty="0" err="1">
                          <a:effectLst/>
                          <a:latin typeface="Cambria" panose="02040503050406030204" pitchFamily="18" charset="0"/>
                        </a:rPr>
                        <a:t>kadang</a:t>
                      </a:r>
                      <a:r>
                        <a:rPr lang="en-US" sz="1800" dirty="0">
                          <a:effectLst/>
                          <a:latin typeface="Cambria" panose="02040503050406030204" pitchFamily="18" charset="0"/>
                        </a:rPr>
                        <a:t> </a:t>
                      </a:r>
                      <a:r>
                        <a:rPr lang="en-US" sz="1800" dirty="0" err="1">
                          <a:effectLst/>
                          <a:latin typeface="Cambria" panose="02040503050406030204" pitchFamily="18" charset="0"/>
                        </a:rPr>
                        <a:t>kadang</a:t>
                      </a:r>
                      <a:r>
                        <a:rPr lang="en-US" sz="1800" dirty="0">
                          <a:effectLst/>
                          <a:latin typeface="Cambria" panose="02040503050406030204" pitchFamily="18" charset="0"/>
                        </a:rPr>
                        <a:t>, </a:t>
                      </a:r>
                      <a:r>
                        <a:rPr lang="en-US" sz="1800" dirty="0" err="1">
                          <a:effectLst/>
                          <a:latin typeface="Cambria" panose="02040503050406030204" pitchFamily="18" charset="0"/>
                        </a:rPr>
                        <a:t>atau</a:t>
                      </a:r>
                      <a:r>
                        <a:rPr lang="en-US" sz="1800" dirty="0">
                          <a:effectLst/>
                          <a:latin typeface="Cambria" panose="02040503050406030204" pitchFamily="18" charset="0"/>
                        </a:rPr>
                        <a:t> </a:t>
                      </a:r>
                      <a:r>
                        <a:rPr lang="en-US" sz="1800" dirty="0" err="1">
                          <a:effectLst/>
                          <a:latin typeface="Cambria" panose="02040503050406030204" pitchFamily="18" charset="0"/>
                        </a:rPr>
                        <a:t>tidak</a:t>
                      </a:r>
                      <a:r>
                        <a:rPr lang="en-US" sz="1800" dirty="0">
                          <a:effectLst/>
                          <a:latin typeface="Cambria" panose="02040503050406030204" pitchFamily="18" charset="0"/>
                        </a:rPr>
                        <a:t> </a:t>
                      </a:r>
                      <a:r>
                        <a:rPr lang="en-US" sz="1800" dirty="0" err="1">
                          <a:effectLst/>
                          <a:latin typeface="Cambria" panose="02040503050406030204" pitchFamily="18" charset="0"/>
                        </a:rPr>
                        <a:t>ada</a:t>
                      </a:r>
                      <a:r>
                        <a:rPr lang="en-US" sz="1800" dirty="0">
                          <a:effectLst/>
                          <a:latin typeface="Cambria" panose="02040503050406030204" pitchFamily="18" charset="0"/>
                        </a:rPr>
                        <a:t> </a:t>
                      </a:r>
                      <a:r>
                        <a:rPr lang="en-US" sz="1800" dirty="0" err="1">
                          <a:effectLst/>
                          <a:latin typeface="Cambria" panose="02040503050406030204" pitchFamily="18" charset="0"/>
                        </a:rPr>
                        <a:t>stres</a:t>
                      </a:r>
                      <a:r>
                        <a:rPr lang="en-US" sz="1800" dirty="0">
                          <a:effectLst/>
                          <a:latin typeface="Cambria" panose="02040503050406030204" pitchFamily="18" charset="0"/>
                        </a:rPr>
                        <a:t> </a:t>
                      </a:r>
                      <a:r>
                        <a:rPr lang="en-US" sz="1800" dirty="0" err="1">
                          <a:effectLst/>
                          <a:latin typeface="Cambria" panose="02040503050406030204" pitchFamily="18" charset="0"/>
                        </a:rPr>
                        <a:t>umumnya</a:t>
                      </a:r>
                      <a:r>
                        <a:rPr lang="en-US" sz="1800" dirty="0">
                          <a:effectLst/>
                          <a:latin typeface="Cambria" panose="02040503050406030204" pitchFamily="18" charset="0"/>
                        </a:rPr>
                        <a:t> </a:t>
                      </a:r>
                      <a:r>
                        <a:rPr lang="en-US" sz="1800" dirty="0" err="1">
                          <a:effectLst/>
                          <a:latin typeface="Cambria" panose="02040503050406030204" pitchFamily="18" charset="0"/>
                        </a:rPr>
                        <a:t>dihasilkan</a:t>
                      </a:r>
                      <a:r>
                        <a:rPr lang="en-US" sz="1800" dirty="0">
                          <a:effectLst/>
                          <a:latin typeface="Cambria" panose="02040503050406030204" pitchFamily="18" charset="0"/>
                        </a:rPr>
                        <a:t> </a:t>
                      </a:r>
                      <a:r>
                        <a:rPr lang="en-US" sz="1800" dirty="0" err="1">
                          <a:effectLst/>
                          <a:latin typeface="Cambria" panose="02040503050406030204" pitchFamily="18" charset="0"/>
                        </a:rPr>
                        <a:t>dari</a:t>
                      </a:r>
                      <a:r>
                        <a:rPr lang="en-US" sz="1800" dirty="0">
                          <a:effectLst/>
                          <a:latin typeface="Cambria" panose="02040503050406030204" pitchFamily="18" charset="0"/>
                        </a:rPr>
                        <a:t> </a:t>
                      </a:r>
                      <a:r>
                        <a:rPr lang="en-US" sz="1800" dirty="0" err="1">
                          <a:effectLst/>
                          <a:latin typeface="Cambria" panose="02040503050406030204" pitchFamily="18" charset="0"/>
                        </a:rPr>
                        <a:t>kinerja</a:t>
                      </a:r>
                      <a:r>
                        <a:rPr lang="en-US" sz="1800" dirty="0">
                          <a:effectLst/>
                          <a:latin typeface="Cambria" panose="02040503050406030204" pitchFamily="18" charset="0"/>
                        </a:rPr>
                        <a:t> </a:t>
                      </a:r>
                      <a:r>
                        <a:rPr lang="en-US" sz="1800" dirty="0" err="1">
                          <a:effectLst/>
                          <a:latin typeface="Cambria" panose="02040503050406030204" pitchFamily="18" charset="0"/>
                        </a:rPr>
                        <a:t>tugas</a:t>
                      </a:r>
                      <a:endParaRPr lang="en-US" sz="1800" dirty="0">
                        <a:effectLst/>
                        <a:latin typeface="Cambria" panose="02040503050406030204" pitchFamily="18" charset="0"/>
                        <a:ea typeface="Calibri" panose="020F0502020204030204" pitchFamily="34" charset="0"/>
                        <a:cs typeface="Times New Roman" panose="02020603050405020304" pitchFamily="18" charset="0"/>
                      </a:endParaRPr>
                    </a:p>
                  </a:txBody>
                  <a:tcPr marL="64294" marR="64294" marT="0" marB="0" anchor="ctr"/>
                </a:tc>
                <a:extLst>
                  <a:ext uri="{0D108BD9-81ED-4DB2-BD59-A6C34878D82A}">
                    <a16:rowId xmlns:a16="http://schemas.microsoft.com/office/drawing/2014/main" val="10005"/>
                  </a:ext>
                </a:extLst>
              </a:tr>
              <a:tr h="725731">
                <a:tc>
                  <a:txBody>
                    <a:bodyPr/>
                    <a:lstStyle/>
                    <a:p>
                      <a:pPr marL="0" marR="0">
                        <a:lnSpc>
                          <a:spcPct val="107000"/>
                        </a:lnSpc>
                        <a:spcBef>
                          <a:spcPts val="0"/>
                        </a:spcBef>
                        <a:spcAft>
                          <a:spcPts val="0"/>
                        </a:spcAft>
                      </a:pPr>
                      <a:r>
                        <a:rPr lang="en-US" sz="1800" dirty="0">
                          <a:effectLst/>
                          <a:latin typeface="Cambria" panose="02040503050406030204" pitchFamily="18" charset="0"/>
                        </a:rPr>
                        <a:t>Gaya </a:t>
                      </a:r>
                      <a:r>
                        <a:rPr lang="en-US" sz="1800" dirty="0" err="1">
                          <a:effectLst/>
                          <a:latin typeface="Cambria" panose="02040503050406030204" pitchFamily="18" charset="0"/>
                        </a:rPr>
                        <a:t>Kemampuan</a:t>
                      </a:r>
                      <a:r>
                        <a:rPr lang="en-US" sz="1800" dirty="0">
                          <a:effectLst/>
                          <a:latin typeface="Cambria" panose="02040503050406030204" pitchFamily="18" charset="0"/>
                        </a:rPr>
                        <a:t> </a:t>
                      </a:r>
                      <a:r>
                        <a:rPr lang="en-US" sz="1800" dirty="0" err="1">
                          <a:effectLst/>
                          <a:latin typeface="Cambria" panose="02040503050406030204" pitchFamily="18" charset="0"/>
                        </a:rPr>
                        <a:t>Berfikir</a:t>
                      </a:r>
                      <a:endParaRPr lang="en-US" sz="1800" dirty="0">
                        <a:effectLst/>
                        <a:latin typeface="Cambria" panose="02040503050406030204" pitchFamily="18" charset="0"/>
                        <a:ea typeface="Calibri" panose="020F0502020204030204" pitchFamily="34" charset="0"/>
                        <a:cs typeface="Times New Roman" panose="02020603050405020304" pitchFamily="18" charset="0"/>
                      </a:endParaRPr>
                    </a:p>
                  </a:txBody>
                  <a:tcPr marL="64294" marR="64294" marT="0" marB="0" anchor="ctr">
                    <a:solidFill>
                      <a:srgbClr val="1F4E79"/>
                    </a:solidFill>
                  </a:tcPr>
                </a:tc>
                <a:tc>
                  <a:txBody>
                    <a:bodyPr/>
                    <a:lstStyle/>
                    <a:p>
                      <a:pPr marL="0" marR="0">
                        <a:lnSpc>
                          <a:spcPct val="107000"/>
                        </a:lnSpc>
                        <a:spcBef>
                          <a:spcPts val="0"/>
                        </a:spcBef>
                        <a:spcAft>
                          <a:spcPts val="0"/>
                        </a:spcAft>
                      </a:pPr>
                      <a:r>
                        <a:rPr lang="id-ID" sz="1800" dirty="0">
                          <a:effectLst/>
                          <a:latin typeface="Cambria" panose="02040503050406030204" pitchFamily="18" charset="0"/>
                        </a:rPr>
                        <a:t>Lisan atau spasial, analisis atau intuitif, konkret atau abstrak.</a:t>
                      </a:r>
                      <a:endParaRPr lang="en-US" sz="1800" dirty="0">
                        <a:effectLst/>
                        <a:latin typeface="Cambria" panose="02040503050406030204" pitchFamily="18" charset="0"/>
                        <a:ea typeface="Calibri" panose="020F0502020204030204" pitchFamily="34" charset="0"/>
                        <a:cs typeface="Times New Roman" panose="02020603050405020304" pitchFamily="18" charset="0"/>
                      </a:endParaRPr>
                    </a:p>
                  </a:txBody>
                  <a:tcPr marL="64294" marR="64294" marT="0" marB="0" anchor="ctr"/>
                </a:tc>
                <a:extLst>
                  <a:ext uri="{0D108BD9-81ED-4DB2-BD59-A6C34878D82A}">
                    <a16:rowId xmlns:a16="http://schemas.microsoft.com/office/drawing/2014/main" val="10006"/>
                  </a:ext>
                </a:extLst>
              </a:tr>
            </a:tbl>
          </a:graphicData>
        </a:graphic>
      </p:graphicFrame>
      <p:sp>
        <p:nvSpPr>
          <p:cNvPr id="5" name="Rectangle 4"/>
          <p:cNvSpPr/>
          <p:nvPr/>
        </p:nvSpPr>
        <p:spPr>
          <a:xfrm>
            <a:off x="0" y="449944"/>
            <a:ext cx="1867437" cy="466378"/>
          </a:xfrm>
          <a:prstGeom prst="rect">
            <a:avLst/>
          </a:prstGeom>
          <a:solidFill>
            <a:srgbClr val="1F4E7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err="1">
                <a:effectLst>
                  <a:outerShdw blurRad="38100" dist="38100" dir="2700000" algn="tl">
                    <a:srgbClr val="000000">
                      <a:alpha val="43137"/>
                    </a:srgbClr>
                  </a:outerShdw>
                </a:effectLst>
                <a:latin typeface="Myriad Pro Light" panose="020B0603030403020204" pitchFamily="34" charset="0"/>
              </a:rPr>
              <a:t>Psikologi</a:t>
            </a:r>
            <a:endParaRPr lang="id-ID" sz="3200" dirty="0">
              <a:effectLst>
                <a:outerShdw blurRad="38100" dist="38100" dir="2700000" algn="tl">
                  <a:srgbClr val="000000">
                    <a:alpha val="43137"/>
                  </a:srgbClr>
                </a:outerShdw>
              </a:effectLst>
              <a:latin typeface="Myriad Pro Light" panose="020B0603030403020204" pitchFamily="34" charset="0"/>
            </a:endParaRPr>
          </a:p>
        </p:txBody>
      </p:sp>
      <p:sp>
        <p:nvSpPr>
          <p:cNvPr id="6" name="Rectangle 5"/>
          <p:cNvSpPr/>
          <p:nvPr/>
        </p:nvSpPr>
        <p:spPr>
          <a:xfrm>
            <a:off x="97439" y="940306"/>
            <a:ext cx="2703818"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3600" dirty="0">
                <a:solidFill>
                  <a:schemeClr val="accent1">
                    <a:lumMod val="50000"/>
                  </a:schemeClr>
                </a:solidFill>
                <a:latin typeface="Myriad Pro Light" panose="020B0603030403020204" pitchFamily="34" charset="0"/>
              </a:rPr>
              <a:t>Pengguna</a:t>
            </a:r>
          </a:p>
        </p:txBody>
      </p:sp>
    </p:spTree>
    <p:extLst>
      <p:ext uri="{BB962C8B-B14F-4D97-AF65-F5344CB8AC3E}">
        <p14:creationId xmlns:p14="http://schemas.microsoft.com/office/powerpoint/2010/main" val="3900761434"/>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49944"/>
            <a:ext cx="1306285" cy="466378"/>
          </a:xfrm>
          <a:prstGeom prst="rect">
            <a:avLst/>
          </a:prstGeom>
          <a:solidFill>
            <a:srgbClr val="1F4E7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3200" dirty="0">
                <a:effectLst>
                  <a:outerShdw blurRad="38100" dist="38100" dir="2700000" algn="tl">
                    <a:srgbClr val="000000">
                      <a:alpha val="43137"/>
                    </a:srgbClr>
                  </a:outerShdw>
                </a:effectLst>
                <a:latin typeface="Myriad Pro Light" panose="020B0603030403020204" pitchFamily="34" charset="0"/>
              </a:rPr>
              <a:t>Fisik</a:t>
            </a:r>
          </a:p>
        </p:txBody>
      </p:sp>
      <p:sp>
        <p:nvSpPr>
          <p:cNvPr id="3" name="Rectangle 2"/>
          <p:cNvSpPr/>
          <p:nvPr/>
        </p:nvSpPr>
        <p:spPr>
          <a:xfrm>
            <a:off x="97439" y="940306"/>
            <a:ext cx="2703818"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3600" dirty="0">
                <a:solidFill>
                  <a:schemeClr val="accent1">
                    <a:lumMod val="50000"/>
                  </a:schemeClr>
                </a:solidFill>
                <a:latin typeface="Myriad Pro Light" panose="020B0603030403020204" pitchFamily="34" charset="0"/>
              </a:rPr>
              <a:t>Pengguna</a:t>
            </a:r>
          </a:p>
        </p:txBody>
      </p:sp>
      <p:graphicFrame>
        <p:nvGraphicFramePr>
          <p:cNvPr id="4" name="Group 3"/>
          <p:cNvGraphicFramePr>
            <a:graphicFrameLocks/>
          </p:cNvGraphicFramePr>
          <p:nvPr>
            <p:extLst>
              <p:ext uri="{D42A27DB-BD31-4B8C-83A1-F6EECF244321}">
                <p14:modId xmlns:p14="http://schemas.microsoft.com/office/powerpoint/2010/main" val="3836394105"/>
              </p:ext>
            </p:extLst>
          </p:nvPr>
        </p:nvGraphicFramePr>
        <p:xfrm>
          <a:off x="2292439" y="2235200"/>
          <a:ext cx="9216782" cy="3855941"/>
        </p:xfrm>
        <a:graphic>
          <a:graphicData uri="http://schemas.openxmlformats.org/drawingml/2006/table">
            <a:tbl>
              <a:tblPr firstRow="1" firstCol="1" bandRow="1">
                <a:tableStyleId>{7DF18680-E054-41AD-8BC1-D1AEF772440D}</a:tableStyleId>
              </a:tblPr>
              <a:tblGrid>
                <a:gridCol w="4594374">
                  <a:extLst>
                    <a:ext uri="{9D8B030D-6E8A-4147-A177-3AD203B41FA5}">
                      <a16:colId xmlns:a16="http://schemas.microsoft.com/office/drawing/2014/main" val="20000"/>
                    </a:ext>
                  </a:extLst>
                </a:gridCol>
                <a:gridCol w="4622408">
                  <a:extLst>
                    <a:ext uri="{9D8B030D-6E8A-4147-A177-3AD203B41FA5}">
                      <a16:colId xmlns:a16="http://schemas.microsoft.com/office/drawing/2014/main" val="20001"/>
                    </a:ext>
                  </a:extLst>
                </a:gridCol>
              </a:tblGrid>
              <a:tr h="747643">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d-ID" sz="2800" u="none" strike="noStrike" cap="none" normalizeH="0" baseline="0" dirty="0">
                          <a:ln>
                            <a:noFill/>
                          </a:ln>
                          <a:effectLst/>
                          <a:latin typeface="Cambria" panose="02040503050406030204" pitchFamily="18" charset="0"/>
                          <a:sym typeface="Arial" pitchFamily="34" charset="0"/>
                        </a:rPr>
                        <a:t>KRAKTERISTIK FISIK</a:t>
                      </a:r>
                      <a:endParaRPr kumimoji="0" lang="en-US" sz="2800" b="1" i="0" u="none" strike="noStrike" cap="none" normalizeH="0" baseline="0" dirty="0">
                        <a:ln>
                          <a:noFill/>
                        </a:ln>
                        <a:solidFill>
                          <a:schemeClr val="tx1"/>
                        </a:solidFill>
                        <a:effectLst/>
                        <a:latin typeface="Cambria" panose="02040503050406030204" pitchFamily="18" charset="0"/>
                        <a:cs typeface="Arial" pitchFamily="34" charset="0"/>
                        <a:sym typeface="Arial" pitchFamily="34" charset="0"/>
                      </a:endParaRPr>
                    </a:p>
                  </a:txBody>
                  <a:tcPr marL="158037" marR="158037" marT="79018" marB="79018" anchor="ctr" horzOverflow="overflow">
                    <a:solidFill>
                      <a:schemeClr val="accent1">
                        <a:lumMod val="50000"/>
                      </a:schemeClr>
                    </a:solidFill>
                  </a:tcPr>
                </a:tc>
                <a:tc hMerge="1">
                  <a:txBody>
                    <a:bodyPr/>
                    <a:lstStyle/>
                    <a:p>
                      <a:endParaRPr lang="en-US"/>
                    </a:p>
                  </a:txBody>
                  <a:tcPr/>
                </a:tc>
                <a:extLst>
                  <a:ext uri="{0D108BD9-81ED-4DB2-BD59-A6C34878D82A}">
                    <a16:rowId xmlns:a16="http://schemas.microsoft.com/office/drawing/2014/main" val="10000"/>
                  </a:ext>
                </a:extLst>
              </a:tr>
              <a:tr h="80538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d-ID" sz="2400" u="none" strike="noStrike" cap="none" normalizeH="0" baseline="0" dirty="0">
                          <a:ln>
                            <a:noFill/>
                          </a:ln>
                          <a:effectLst/>
                          <a:latin typeface="Cambria" panose="02040503050406030204" pitchFamily="18" charset="0"/>
                          <a:sym typeface="Arial" pitchFamily="34" charset="0"/>
                        </a:rPr>
                        <a:t>Umur</a:t>
                      </a:r>
                      <a:r>
                        <a:rPr kumimoji="0" lang="en-US" sz="2400" u="none" strike="noStrike" cap="none" normalizeH="0" baseline="0" dirty="0">
                          <a:ln>
                            <a:noFill/>
                          </a:ln>
                          <a:effectLst/>
                          <a:latin typeface="Cambria" panose="02040503050406030204" pitchFamily="18" charset="0"/>
                          <a:sym typeface="Arial" pitchFamily="34" charset="0"/>
                        </a:rPr>
                        <a:t> </a:t>
                      </a:r>
                      <a:endParaRPr kumimoji="0" lang="en-US" sz="2400" b="1" i="0" u="none" strike="noStrike" cap="none" normalizeH="0" baseline="0" dirty="0">
                        <a:ln>
                          <a:noFill/>
                        </a:ln>
                        <a:solidFill>
                          <a:schemeClr val="tx1"/>
                        </a:solidFill>
                        <a:effectLst/>
                        <a:latin typeface="Cambria" panose="02040503050406030204" pitchFamily="18" charset="0"/>
                        <a:cs typeface="Arial" pitchFamily="34" charset="0"/>
                        <a:sym typeface="Arial" pitchFamily="34" charset="0"/>
                      </a:endParaRPr>
                    </a:p>
                  </a:txBody>
                  <a:tcPr marL="158037" marR="158037" marT="79018" marB="79018" anchor="ctr" horzOverflow="overflow">
                    <a:solidFill>
                      <a:schemeClr val="accent1">
                        <a:lumMod val="5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d-ID" sz="2400" u="none" strike="noStrike" cap="none" normalizeH="0" baseline="0" dirty="0">
                          <a:ln>
                            <a:noFill/>
                          </a:ln>
                          <a:effectLst/>
                          <a:latin typeface="Cambria" panose="02040503050406030204" pitchFamily="18" charset="0"/>
                          <a:sym typeface="Arial" pitchFamily="34" charset="0"/>
                        </a:rPr>
                        <a:t>Muda, Paruh baya, Tua</a:t>
                      </a:r>
                      <a:endParaRPr kumimoji="0" lang="en-US" sz="2400" b="0" i="0" u="none" strike="noStrike" cap="none" normalizeH="0" baseline="0" dirty="0">
                        <a:ln>
                          <a:noFill/>
                        </a:ln>
                        <a:solidFill>
                          <a:schemeClr val="tx1"/>
                        </a:solidFill>
                        <a:effectLst/>
                        <a:latin typeface="Cambria" panose="02040503050406030204" pitchFamily="18" charset="0"/>
                        <a:cs typeface="Arial" pitchFamily="34" charset="0"/>
                        <a:sym typeface="Arial" pitchFamily="34" charset="0"/>
                      </a:endParaRPr>
                    </a:p>
                  </a:txBody>
                  <a:tcPr marL="158037" marR="158037" marT="79018" marB="79018" anchor="ctr" horzOverflow="overflow"/>
                </a:tc>
                <a:extLst>
                  <a:ext uri="{0D108BD9-81ED-4DB2-BD59-A6C34878D82A}">
                    <a16:rowId xmlns:a16="http://schemas.microsoft.com/office/drawing/2014/main" val="10001"/>
                  </a:ext>
                </a:extLst>
              </a:tr>
              <a:tr h="65578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d-ID" sz="2400" u="none" strike="noStrike" cap="none" normalizeH="0" baseline="0" dirty="0">
                          <a:ln>
                            <a:noFill/>
                          </a:ln>
                          <a:effectLst/>
                          <a:latin typeface="Cambria" panose="02040503050406030204" pitchFamily="18" charset="0"/>
                          <a:sym typeface="Arial" pitchFamily="34" charset="0"/>
                        </a:rPr>
                        <a:t>Jenis Kelamin</a:t>
                      </a:r>
                      <a:r>
                        <a:rPr kumimoji="0" lang="en-US" sz="2400" u="none" strike="noStrike" cap="none" normalizeH="0" baseline="0" dirty="0">
                          <a:ln>
                            <a:noFill/>
                          </a:ln>
                          <a:effectLst/>
                          <a:latin typeface="Cambria" panose="02040503050406030204" pitchFamily="18" charset="0"/>
                          <a:sym typeface="Arial" pitchFamily="34" charset="0"/>
                        </a:rPr>
                        <a:t> </a:t>
                      </a:r>
                      <a:endParaRPr kumimoji="0" lang="en-US" sz="2400" b="1" i="0" u="none" strike="noStrike" cap="none" normalizeH="0" baseline="0" dirty="0">
                        <a:ln>
                          <a:noFill/>
                        </a:ln>
                        <a:solidFill>
                          <a:schemeClr val="tx1"/>
                        </a:solidFill>
                        <a:effectLst/>
                        <a:latin typeface="Cambria" panose="02040503050406030204" pitchFamily="18" charset="0"/>
                        <a:cs typeface="Arial" pitchFamily="34" charset="0"/>
                        <a:sym typeface="Arial" pitchFamily="34" charset="0"/>
                      </a:endParaRPr>
                    </a:p>
                  </a:txBody>
                  <a:tcPr marL="158037" marR="158037" marT="79018" marB="79018" anchor="ctr" horzOverflow="overflow">
                    <a:solidFill>
                      <a:schemeClr val="accent1">
                        <a:lumMod val="5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d-ID" sz="2400" u="none" strike="noStrike" cap="none" normalizeH="0" baseline="0" dirty="0">
                          <a:ln>
                            <a:noFill/>
                          </a:ln>
                          <a:effectLst/>
                          <a:latin typeface="Cambria" panose="02040503050406030204" pitchFamily="18" charset="0"/>
                          <a:sym typeface="Arial" pitchFamily="34" charset="0"/>
                        </a:rPr>
                        <a:t>Pria atau Wanita</a:t>
                      </a:r>
                      <a:endParaRPr kumimoji="0" lang="en-US" sz="2400" b="0" i="0" u="none" strike="noStrike" cap="none" normalizeH="0" baseline="0" dirty="0">
                        <a:ln>
                          <a:noFill/>
                        </a:ln>
                        <a:solidFill>
                          <a:schemeClr val="tx1"/>
                        </a:solidFill>
                        <a:effectLst/>
                        <a:latin typeface="Cambria" panose="02040503050406030204" pitchFamily="18" charset="0"/>
                        <a:cs typeface="Arial" pitchFamily="34" charset="0"/>
                        <a:sym typeface="Arial" pitchFamily="34" charset="0"/>
                      </a:endParaRPr>
                    </a:p>
                  </a:txBody>
                  <a:tcPr marL="158037" marR="158037" marT="79018" marB="79018" anchor="ctr" horzOverflow="overflow"/>
                </a:tc>
                <a:extLst>
                  <a:ext uri="{0D108BD9-81ED-4DB2-BD59-A6C34878D82A}">
                    <a16:rowId xmlns:a16="http://schemas.microsoft.com/office/drawing/2014/main" val="10002"/>
                  </a:ext>
                </a:extLst>
              </a:tr>
              <a:tr h="75756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latin typeface="Cambria" panose="02040503050406030204" pitchFamily="18" charset="0"/>
                          <a:sym typeface="Arial" pitchFamily="34" charset="0"/>
                        </a:rPr>
                        <a:t>Handedness </a:t>
                      </a:r>
                      <a:endParaRPr kumimoji="0" lang="en-US" sz="2400" b="1" i="0" u="none" strike="noStrike" cap="none" normalizeH="0" baseline="0" dirty="0">
                        <a:ln>
                          <a:noFill/>
                        </a:ln>
                        <a:solidFill>
                          <a:schemeClr val="tx1"/>
                        </a:solidFill>
                        <a:effectLst/>
                        <a:latin typeface="Cambria" panose="02040503050406030204" pitchFamily="18" charset="0"/>
                        <a:cs typeface="Arial" pitchFamily="34" charset="0"/>
                        <a:sym typeface="Arial" pitchFamily="34" charset="0"/>
                      </a:endParaRPr>
                    </a:p>
                  </a:txBody>
                  <a:tcPr marL="158037" marR="158037" marT="79018" marB="79018" anchor="ctr" horzOverflow="overflow">
                    <a:solidFill>
                      <a:schemeClr val="accent1">
                        <a:lumMod val="5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d-ID" sz="2400" u="none" strike="noStrike" cap="none" normalizeH="0" baseline="0" dirty="0">
                          <a:ln>
                            <a:noFill/>
                          </a:ln>
                          <a:effectLst/>
                          <a:latin typeface="Cambria" panose="02040503050406030204" pitchFamily="18" charset="0"/>
                          <a:sym typeface="Arial" pitchFamily="34" charset="0"/>
                        </a:rPr>
                        <a:t>Kiri, Kanan atau Keduanya</a:t>
                      </a:r>
                      <a:endParaRPr kumimoji="0" lang="en-US" sz="2400" b="0" i="0" u="none" strike="noStrike" cap="none" normalizeH="0" baseline="0" dirty="0">
                        <a:ln>
                          <a:noFill/>
                        </a:ln>
                        <a:solidFill>
                          <a:schemeClr val="tx1"/>
                        </a:solidFill>
                        <a:effectLst/>
                        <a:latin typeface="Cambria" panose="02040503050406030204" pitchFamily="18" charset="0"/>
                        <a:cs typeface="Arial" pitchFamily="34" charset="0"/>
                        <a:sym typeface="Arial" pitchFamily="34" charset="0"/>
                      </a:endParaRPr>
                    </a:p>
                  </a:txBody>
                  <a:tcPr marL="158037" marR="158037" marT="79018" marB="79018" anchor="ctr" horzOverflow="overflow"/>
                </a:tc>
                <a:extLst>
                  <a:ext uri="{0D108BD9-81ED-4DB2-BD59-A6C34878D82A}">
                    <a16:rowId xmlns:a16="http://schemas.microsoft.com/office/drawing/2014/main" val="10003"/>
                  </a:ext>
                </a:extLst>
              </a:tr>
              <a:tr h="86538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err="1">
                          <a:ln>
                            <a:noFill/>
                          </a:ln>
                          <a:effectLst/>
                          <a:latin typeface="Cambria" panose="02040503050406030204" pitchFamily="18" charset="0"/>
                          <a:sym typeface="Arial" pitchFamily="34" charset="0"/>
                        </a:rPr>
                        <a:t>Disabi</a:t>
                      </a:r>
                      <a:r>
                        <a:rPr kumimoji="0" lang="id-ID" sz="2400" u="none" strike="noStrike" cap="none" normalizeH="0" baseline="0" dirty="0">
                          <a:ln>
                            <a:noFill/>
                          </a:ln>
                          <a:effectLst/>
                          <a:latin typeface="Cambria" panose="02040503050406030204" pitchFamily="18" charset="0"/>
                          <a:sym typeface="Arial" pitchFamily="34" charset="0"/>
                        </a:rPr>
                        <a:t>litas</a:t>
                      </a:r>
                      <a:r>
                        <a:rPr kumimoji="0" lang="en-US" sz="2400" u="none" strike="noStrike" cap="none" normalizeH="0" baseline="0" dirty="0">
                          <a:ln>
                            <a:noFill/>
                          </a:ln>
                          <a:effectLst/>
                          <a:latin typeface="Cambria" panose="02040503050406030204" pitchFamily="18" charset="0"/>
                          <a:sym typeface="Arial" pitchFamily="34" charset="0"/>
                        </a:rPr>
                        <a:t> </a:t>
                      </a:r>
                      <a:endParaRPr kumimoji="0" lang="en-US" sz="2400" b="1" i="0" u="none" strike="noStrike" cap="none" normalizeH="0" baseline="0" dirty="0">
                        <a:ln>
                          <a:noFill/>
                        </a:ln>
                        <a:solidFill>
                          <a:schemeClr val="tx1"/>
                        </a:solidFill>
                        <a:effectLst/>
                        <a:latin typeface="Cambria" panose="02040503050406030204" pitchFamily="18" charset="0"/>
                        <a:cs typeface="Arial" pitchFamily="34" charset="0"/>
                        <a:sym typeface="Arial" pitchFamily="34" charset="0"/>
                      </a:endParaRPr>
                    </a:p>
                  </a:txBody>
                  <a:tcPr marL="158037" marR="158037" marT="79018" marB="79018" anchor="ctr" horzOverflow="overflow">
                    <a:solidFill>
                      <a:schemeClr val="accent1">
                        <a:lumMod val="5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d-ID" sz="2400" u="none" strike="noStrike" cap="none" normalizeH="0" baseline="0" dirty="0">
                          <a:ln>
                            <a:noFill/>
                          </a:ln>
                          <a:effectLst/>
                          <a:latin typeface="Cambria" panose="02040503050406030204" pitchFamily="18" charset="0"/>
                          <a:sym typeface="Arial" pitchFamily="34" charset="0"/>
                        </a:rPr>
                        <a:t>Tunanetra</a:t>
                      </a:r>
                      <a:r>
                        <a:rPr kumimoji="0" lang="en-US" sz="2400" u="none" strike="noStrike" cap="none" normalizeH="0" baseline="0" dirty="0">
                          <a:ln>
                            <a:noFill/>
                          </a:ln>
                          <a:effectLst/>
                          <a:latin typeface="Cambria" panose="02040503050406030204" pitchFamily="18" charset="0"/>
                          <a:sym typeface="Arial" pitchFamily="34" charset="0"/>
                        </a:rPr>
                        <a:t>,</a:t>
                      </a:r>
                      <a:r>
                        <a:rPr kumimoji="0" lang="id-ID" sz="2400" u="none" strike="noStrike" cap="none" normalizeH="0" baseline="0" dirty="0">
                          <a:ln>
                            <a:noFill/>
                          </a:ln>
                          <a:effectLst/>
                          <a:latin typeface="Cambria" panose="02040503050406030204" pitchFamily="18" charset="0"/>
                          <a:sym typeface="Arial" pitchFamily="34" charset="0"/>
                        </a:rPr>
                        <a:t> Tunarungu,</a:t>
                      </a:r>
                      <a:r>
                        <a:rPr kumimoji="0" lang="en-US" sz="2400" u="none" strike="noStrike" cap="none" normalizeH="0" baseline="0" dirty="0">
                          <a:ln>
                            <a:noFill/>
                          </a:ln>
                          <a:effectLst/>
                          <a:latin typeface="Cambria" panose="02040503050406030204" pitchFamily="18" charset="0"/>
                          <a:sym typeface="Arial" pitchFamily="34" charset="0"/>
                        </a:rPr>
                        <a:t> motor handicap.</a:t>
                      </a:r>
                      <a:endParaRPr kumimoji="0" lang="en-US" sz="2400" b="0" i="0" u="none" strike="noStrike" cap="none" normalizeH="0" baseline="0" dirty="0">
                        <a:ln>
                          <a:noFill/>
                        </a:ln>
                        <a:solidFill>
                          <a:schemeClr val="tx1"/>
                        </a:solidFill>
                        <a:effectLst/>
                        <a:latin typeface="Cambria" panose="02040503050406030204" pitchFamily="18" charset="0"/>
                        <a:cs typeface="Arial" pitchFamily="34" charset="0"/>
                        <a:sym typeface="Arial" pitchFamily="34" charset="0"/>
                      </a:endParaRPr>
                    </a:p>
                  </a:txBody>
                  <a:tcPr marL="158037" marR="158037" marT="79018" marB="79018" anchor="ctr" horzOverflow="overflow"/>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022421880"/>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49944"/>
            <a:ext cx="1761565" cy="466378"/>
          </a:xfrm>
          <a:prstGeom prst="rect">
            <a:avLst/>
          </a:prstGeom>
          <a:solidFill>
            <a:srgbClr val="1F4E7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3200" dirty="0">
                <a:effectLst>
                  <a:outerShdw blurRad="38100" dist="38100" dir="2700000" algn="tl">
                    <a:srgbClr val="000000">
                      <a:alpha val="43137"/>
                    </a:srgbClr>
                  </a:outerShdw>
                </a:effectLst>
                <a:latin typeface="Myriad Pro Light" panose="020B0603030403020204" pitchFamily="34" charset="0"/>
              </a:rPr>
              <a:t>Latihan</a:t>
            </a:r>
          </a:p>
        </p:txBody>
      </p:sp>
      <p:sp>
        <p:nvSpPr>
          <p:cNvPr id="3" name="Rectangle 2"/>
          <p:cNvSpPr/>
          <p:nvPr/>
        </p:nvSpPr>
        <p:spPr>
          <a:xfrm>
            <a:off x="-47068" y="954959"/>
            <a:ext cx="2703818"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3600" dirty="0">
                <a:solidFill>
                  <a:schemeClr val="accent1">
                    <a:lumMod val="50000"/>
                  </a:schemeClr>
                </a:solidFill>
                <a:latin typeface="Myriad Pro Light" panose="020B0603030403020204" pitchFamily="34" charset="0"/>
              </a:rPr>
              <a:t>Soal</a:t>
            </a:r>
          </a:p>
        </p:txBody>
      </p:sp>
      <p:sp>
        <p:nvSpPr>
          <p:cNvPr id="5" name="Content Placeholder 4"/>
          <p:cNvSpPr>
            <a:spLocks noGrp="1"/>
          </p:cNvSpPr>
          <p:nvPr>
            <p:ph idx="1"/>
          </p:nvPr>
        </p:nvSpPr>
        <p:spPr>
          <a:xfrm>
            <a:off x="838200" y="1519518"/>
            <a:ext cx="10515600" cy="4975411"/>
          </a:xfrm>
        </p:spPr>
        <p:txBody>
          <a:bodyPr>
            <a:noAutofit/>
          </a:bodyPr>
          <a:lstStyle/>
          <a:p>
            <a:pPr marL="514350" lvl="0" indent="-514350">
              <a:buFont typeface="+mj-lt"/>
              <a:buAutoNum type="arabicPeriod"/>
            </a:pPr>
            <a:r>
              <a:rPr lang="en-US" sz="2400" dirty="0" err="1">
                <a:solidFill>
                  <a:schemeClr val="accent1">
                    <a:lumMod val="50000"/>
                  </a:schemeClr>
                </a:solidFill>
                <a:latin typeface="Myriad Pro" panose="020B0503030403020204" pitchFamily="34" charset="0"/>
              </a:rPr>
              <a:t>Apa</a:t>
            </a:r>
            <a:r>
              <a:rPr lang="en-US" sz="2400" dirty="0">
                <a:solidFill>
                  <a:schemeClr val="accent1">
                    <a:lumMod val="50000"/>
                  </a:schemeClr>
                </a:solidFill>
                <a:latin typeface="Myriad Pro" panose="020B0503030403020204" pitchFamily="34" charset="0"/>
              </a:rPr>
              <a:t> </a:t>
            </a:r>
            <a:r>
              <a:rPr lang="en-US" sz="2400" dirty="0" err="1">
                <a:solidFill>
                  <a:schemeClr val="accent1">
                    <a:lumMod val="50000"/>
                  </a:schemeClr>
                </a:solidFill>
                <a:latin typeface="Myriad Pro" panose="020B0503030403020204" pitchFamily="34" charset="0"/>
              </a:rPr>
              <a:t>tujuan</a:t>
            </a:r>
            <a:r>
              <a:rPr lang="en-US" sz="2400" dirty="0">
                <a:solidFill>
                  <a:schemeClr val="accent1">
                    <a:lumMod val="50000"/>
                  </a:schemeClr>
                </a:solidFill>
                <a:latin typeface="Myriad Pro" panose="020B0503030403020204" pitchFamily="34" charset="0"/>
              </a:rPr>
              <a:t> </a:t>
            </a:r>
            <a:r>
              <a:rPr lang="en-US" sz="2400" dirty="0" err="1">
                <a:solidFill>
                  <a:schemeClr val="accent1">
                    <a:lumMod val="50000"/>
                  </a:schemeClr>
                </a:solidFill>
                <a:latin typeface="Myriad Pro" panose="020B0503030403020204" pitchFamily="34" charset="0"/>
              </a:rPr>
              <a:t>kompetensi</a:t>
            </a:r>
            <a:r>
              <a:rPr lang="en-US" sz="2400" dirty="0">
                <a:solidFill>
                  <a:schemeClr val="accent1">
                    <a:lumMod val="50000"/>
                  </a:schemeClr>
                </a:solidFill>
                <a:latin typeface="Myriad Pro" panose="020B0503030403020204" pitchFamily="34" charset="0"/>
              </a:rPr>
              <a:t> </a:t>
            </a:r>
            <a:r>
              <a:rPr lang="en-US" sz="2400" dirty="0" err="1">
                <a:solidFill>
                  <a:schemeClr val="accent1">
                    <a:lumMod val="50000"/>
                  </a:schemeClr>
                </a:solidFill>
                <a:latin typeface="Myriad Pro" panose="020B0503030403020204" pitchFamily="34" charset="0"/>
              </a:rPr>
              <a:t>dari</a:t>
            </a:r>
            <a:r>
              <a:rPr lang="en-US" sz="2400" dirty="0">
                <a:solidFill>
                  <a:schemeClr val="accent1">
                    <a:lumMod val="50000"/>
                  </a:schemeClr>
                </a:solidFill>
                <a:latin typeface="Myriad Pro" panose="020B0503030403020204" pitchFamily="34" charset="0"/>
              </a:rPr>
              <a:t> </a:t>
            </a:r>
            <a:r>
              <a:rPr lang="en-US" sz="2400" dirty="0" err="1">
                <a:solidFill>
                  <a:schemeClr val="accent1">
                    <a:lumMod val="50000"/>
                  </a:schemeClr>
                </a:solidFill>
                <a:latin typeface="Myriad Pro" panose="020B0503030403020204" pitchFamily="34" charset="0"/>
              </a:rPr>
              <a:t>bab</a:t>
            </a:r>
            <a:r>
              <a:rPr lang="en-US" sz="2400" dirty="0">
                <a:solidFill>
                  <a:schemeClr val="accent1">
                    <a:lumMod val="50000"/>
                  </a:schemeClr>
                </a:solidFill>
                <a:latin typeface="Myriad Pro" panose="020B0503030403020204" pitchFamily="34" charset="0"/>
              </a:rPr>
              <a:t> </a:t>
            </a:r>
            <a:r>
              <a:rPr lang="en-US" sz="2400" dirty="0" err="1">
                <a:solidFill>
                  <a:schemeClr val="accent1">
                    <a:lumMod val="50000"/>
                  </a:schemeClr>
                </a:solidFill>
                <a:latin typeface="Myriad Pro" panose="020B0503030403020204" pitchFamily="34" charset="0"/>
              </a:rPr>
              <a:t>ini</a:t>
            </a:r>
            <a:r>
              <a:rPr lang="en-US" sz="2400" dirty="0">
                <a:solidFill>
                  <a:schemeClr val="accent1">
                    <a:lumMod val="50000"/>
                  </a:schemeClr>
                </a:solidFill>
                <a:latin typeface="Myriad Pro" panose="020B0503030403020204" pitchFamily="34" charset="0"/>
              </a:rPr>
              <a:t> ?</a:t>
            </a:r>
            <a:endParaRPr lang="id-ID" sz="2400" dirty="0">
              <a:solidFill>
                <a:schemeClr val="accent1">
                  <a:lumMod val="50000"/>
                </a:schemeClr>
              </a:solidFill>
              <a:latin typeface="Myriad Pro" panose="020B0503030403020204" pitchFamily="34" charset="0"/>
            </a:endParaRPr>
          </a:p>
          <a:p>
            <a:pPr marL="514350" lvl="0" indent="-514350">
              <a:buFont typeface="+mj-lt"/>
              <a:buAutoNum type="arabicPeriod"/>
            </a:pPr>
            <a:r>
              <a:rPr lang="en-US" sz="2400" dirty="0" err="1">
                <a:solidFill>
                  <a:schemeClr val="accent1">
                    <a:lumMod val="50000"/>
                  </a:schemeClr>
                </a:solidFill>
                <a:latin typeface="Myriad Pro" panose="020B0503030403020204" pitchFamily="34" charset="0"/>
              </a:rPr>
              <a:t>Sebutkan</a:t>
            </a:r>
            <a:r>
              <a:rPr lang="en-US" sz="2400" dirty="0">
                <a:solidFill>
                  <a:schemeClr val="accent1">
                    <a:lumMod val="50000"/>
                  </a:schemeClr>
                </a:solidFill>
                <a:latin typeface="Myriad Pro" panose="020B0503030403020204" pitchFamily="34" charset="0"/>
              </a:rPr>
              <a:t> </a:t>
            </a:r>
            <a:r>
              <a:rPr lang="en-US" sz="2400" dirty="0" err="1">
                <a:solidFill>
                  <a:schemeClr val="accent1">
                    <a:lumMod val="50000"/>
                  </a:schemeClr>
                </a:solidFill>
                <a:latin typeface="Myriad Pro" panose="020B0503030403020204" pitchFamily="34" charset="0"/>
              </a:rPr>
              <a:t>urutan</a:t>
            </a:r>
            <a:r>
              <a:rPr lang="en-US" sz="2400" dirty="0">
                <a:solidFill>
                  <a:schemeClr val="accent1">
                    <a:lumMod val="50000"/>
                  </a:schemeClr>
                </a:solidFill>
                <a:latin typeface="Myriad Pro" panose="020B0503030403020204" pitchFamily="34" charset="0"/>
              </a:rPr>
              <a:t> </a:t>
            </a:r>
            <a:r>
              <a:rPr lang="en-US" sz="2400" dirty="0" err="1">
                <a:solidFill>
                  <a:schemeClr val="accent1">
                    <a:lumMod val="50000"/>
                  </a:schemeClr>
                </a:solidFill>
                <a:latin typeface="Myriad Pro" panose="020B0503030403020204" pitchFamily="34" charset="0"/>
              </a:rPr>
              <a:t>siklus</a:t>
            </a:r>
            <a:r>
              <a:rPr lang="en-US" sz="2400" dirty="0">
                <a:solidFill>
                  <a:schemeClr val="accent1">
                    <a:lumMod val="50000"/>
                  </a:schemeClr>
                </a:solidFill>
                <a:latin typeface="Myriad Pro" panose="020B0503030403020204" pitchFamily="34" charset="0"/>
              </a:rPr>
              <a:t> </a:t>
            </a:r>
            <a:r>
              <a:rPr lang="en-US" sz="2400" dirty="0" err="1">
                <a:solidFill>
                  <a:schemeClr val="accent1">
                    <a:lumMod val="50000"/>
                  </a:schemeClr>
                </a:solidFill>
                <a:latin typeface="Myriad Pro" panose="020B0503030403020204" pitchFamily="34" charset="0"/>
              </a:rPr>
              <a:t>aksi</a:t>
            </a:r>
            <a:r>
              <a:rPr lang="en-US" sz="2400" dirty="0">
                <a:solidFill>
                  <a:schemeClr val="accent1">
                    <a:lumMod val="50000"/>
                  </a:schemeClr>
                </a:solidFill>
                <a:latin typeface="Myriad Pro" panose="020B0503030403020204" pitchFamily="34" charset="0"/>
              </a:rPr>
              <a:t> </a:t>
            </a:r>
            <a:r>
              <a:rPr lang="en-US" sz="2400" dirty="0" err="1">
                <a:solidFill>
                  <a:schemeClr val="accent1">
                    <a:lumMod val="50000"/>
                  </a:schemeClr>
                </a:solidFill>
                <a:latin typeface="Myriad Pro" panose="020B0503030403020204" pitchFamily="34" charset="0"/>
              </a:rPr>
              <a:t>manusia</a:t>
            </a:r>
            <a:r>
              <a:rPr lang="id-ID" sz="2400" dirty="0">
                <a:solidFill>
                  <a:schemeClr val="accent1">
                    <a:lumMod val="50000"/>
                  </a:schemeClr>
                </a:solidFill>
                <a:latin typeface="Myriad Pro" panose="020B0503030403020204" pitchFamily="34" charset="0"/>
              </a:rPr>
              <a:t> !</a:t>
            </a:r>
          </a:p>
          <a:p>
            <a:pPr marL="514350" lvl="0" indent="-514350">
              <a:buFont typeface="+mj-lt"/>
              <a:buAutoNum type="arabicPeriod"/>
            </a:pPr>
            <a:r>
              <a:rPr lang="en-US" sz="2400" dirty="0" err="1">
                <a:solidFill>
                  <a:schemeClr val="accent1">
                    <a:lumMod val="50000"/>
                  </a:schemeClr>
                </a:solidFill>
                <a:latin typeface="Myriad Pro" panose="020B0503030403020204" pitchFamily="34" charset="0"/>
              </a:rPr>
              <a:t>Mengapa</a:t>
            </a:r>
            <a:r>
              <a:rPr lang="en-US" sz="2400" dirty="0">
                <a:solidFill>
                  <a:schemeClr val="accent1">
                    <a:lumMod val="50000"/>
                  </a:schemeClr>
                </a:solidFill>
                <a:latin typeface="Myriad Pro" panose="020B0503030403020204" pitchFamily="34" charset="0"/>
              </a:rPr>
              <a:t> orang </a:t>
            </a:r>
            <a:r>
              <a:rPr lang="en-US" sz="2400" dirty="0" err="1">
                <a:solidFill>
                  <a:schemeClr val="accent1">
                    <a:lumMod val="50000"/>
                  </a:schemeClr>
                </a:solidFill>
                <a:latin typeface="Myriad Pro" panose="020B0503030403020204" pitchFamily="34" charset="0"/>
              </a:rPr>
              <a:t>mengalami</a:t>
            </a:r>
            <a:r>
              <a:rPr lang="en-US" sz="2400" dirty="0">
                <a:solidFill>
                  <a:schemeClr val="accent1">
                    <a:lumMod val="50000"/>
                  </a:schemeClr>
                </a:solidFill>
                <a:latin typeface="Myriad Pro" panose="020B0503030403020204" pitchFamily="34" charset="0"/>
              </a:rPr>
              <a:t> </a:t>
            </a:r>
            <a:r>
              <a:rPr lang="en-US" sz="2400" dirty="0" err="1">
                <a:solidFill>
                  <a:schemeClr val="accent1">
                    <a:lumMod val="50000"/>
                  </a:schemeClr>
                </a:solidFill>
                <a:latin typeface="Myriad Pro" panose="020B0503030403020204" pitchFamily="34" charset="0"/>
              </a:rPr>
              <a:t>kesulitan</a:t>
            </a:r>
            <a:r>
              <a:rPr lang="en-US" sz="2400" dirty="0">
                <a:solidFill>
                  <a:schemeClr val="accent1">
                    <a:lumMod val="50000"/>
                  </a:schemeClr>
                </a:solidFill>
                <a:latin typeface="Myriad Pro" panose="020B0503030403020204" pitchFamily="34" charset="0"/>
              </a:rPr>
              <a:t> </a:t>
            </a:r>
            <a:r>
              <a:rPr lang="en-US" sz="2400" dirty="0" err="1">
                <a:solidFill>
                  <a:schemeClr val="accent1">
                    <a:lumMod val="50000"/>
                  </a:schemeClr>
                </a:solidFill>
                <a:latin typeface="Myriad Pro" panose="020B0503030403020204" pitchFamily="34" charset="0"/>
              </a:rPr>
              <a:t>dengan</a:t>
            </a:r>
            <a:r>
              <a:rPr lang="en-US" sz="2400" dirty="0">
                <a:solidFill>
                  <a:schemeClr val="accent1">
                    <a:lumMod val="50000"/>
                  </a:schemeClr>
                </a:solidFill>
                <a:latin typeface="Myriad Pro" panose="020B0503030403020204" pitchFamily="34" charset="0"/>
              </a:rPr>
              <a:t> computer ?</a:t>
            </a:r>
            <a:endParaRPr lang="id-ID" sz="2400" dirty="0">
              <a:solidFill>
                <a:schemeClr val="accent1">
                  <a:lumMod val="50000"/>
                </a:schemeClr>
              </a:solidFill>
              <a:latin typeface="Myriad Pro" panose="020B0503030403020204" pitchFamily="34" charset="0"/>
            </a:endParaRPr>
          </a:p>
          <a:p>
            <a:pPr marL="514350" lvl="0" indent="-514350">
              <a:buFont typeface="+mj-lt"/>
              <a:buAutoNum type="arabicPeriod"/>
            </a:pPr>
            <a:r>
              <a:rPr lang="en-US" sz="2400" dirty="0" err="1">
                <a:solidFill>
                  <a:schemeClr val="accent1">
                    <a:lumMod val="50000"/>
                  </a:schemeClr>
                </a:solidFill>
                <a:latin typeface="Myriad Pro" panose="020B0503030403020204" pitchFamily="34" charset="0"/>
              </a:rPr>
              <a:t>Bagaimana</a:t>
            </a:r>
            <a:r>
              <a:rPr lang="en-US" sz="2400" dirty="0">
                <a:solidFill>
                  <a:schemeClr val="accent1">
                    <a:lumMod val="50000"/>
                  </a:schemeClr>
                </a:solidFill>
                <a:latin typeface="Myriad Pro" panose="020B0503030403020204" pitchFamily="34" charset="0"/>
              </a:rPr>
              <a:t> </a:t>
            </a:r>
            <a:r>
              <a:rPr lang="en-US" sz="2400" dirty="0" err="1">
                <a:solidFill>
                  <a:schemeClr val="accent1">
                    <a:lumMod val="50000"/>
                  </a:schemeClr>
                </a:solidFill>
                <a:latin typeface="Myriad Pro" panose="020B0503030403020204" pitchFamily="34" charset="0"/>
              </a:rPr>
              <a:t>respon</a:t>
            </a:r>
            <a:r>
              <a:rPr lang="en-US" sz="2400" dirty="0">
                <a:solidFill>
                  <a:schemeClr val="accent1">
                    <a:lumMod val="50000"/>
                  </a:schemeClr>
                </a:solidFill>
                <a:latin typeface="Myriad Pro" panose="020B0503030403020204" pitchFamily="34" charset="0"/>
              </a:rPr>
              <a:t> </a:t>
            </a:r>
            <a:r>
              <a:rPr lang="en-US" sz="2400" dirty="0" err="1">
                <a:solidFill>
                  <a:schemeClr val="accent1">
                    <a:lumMod val="50000"/>
                  </a:schemeClr>
                </a:solidFill>
                <a:latin typeface="Myriad Pro" panose="020B0503030403020204" pitchFamily="34" charset="0"/>
              </a:rPr>
              <a:t>anda</a:t>
            </a:r>
            <a:r>
              <a:rPr lang="en-US" sz="2400" dirty="0">
                <a:solidFill>
                  <a:schemeClr val="accent1">
                    <a:lumMod val="50000"/>
                  </a:schemeClr>
                </a:solidFill>
                <a:latin typeface="Myriad Pro" panose="020B0503030403020204" pitchFamily="34" charset="0"/>
              </a:rPr>
              <a:t> </a:t>
            </a:r>
            <a:r>
              <a:rPr lang="en-US" sz="2400" dirty="0" err="1">
                <a:solidFill>
                  <a:schemeClr val="accent1">
                    <a:lumMod val="50000"/>
                  </a:schemeClr>
                </a:solidFill>
                <a:latin typeface="Myriad Pro" panose="020B0503030403020204" pitchFamily="34" charset="0"/>
              </a:rPr>
              <a:t>terhadap</a:t>
            </a:r>
            <a:r>
              <a:rPr lang="en-US" sz="2400" dirty="0">
                <a:solidFill>
                  <a:schemeClr val="accent1">
                    <a:lumMod val="50000"/>
                  </a:schemeClr>
                </a:solidFill>
                <a:latin typeface="Myriad Pro" panose="020B0503030403020204" pitchFamily="34" charset="0"/>
              </a:rPr>
              <a:t> </a:t>
            </a:r>
            <a:r>
              <a:rPr lang="en-US" sz="2400" dirty="0" err="1">
                <a:solidFill>
                  <a:schemeClr val="accent1">
                    <a:lumMod val="50000"/>
                  </a:schemeClr>
                </a:solidFill>
                <a:latin typeface="Myriad Pro" panose="020B0503030403020204" pitchFamily="34" charset="0"/>
              </a:rPr>
              <a:t>desan</a:t>
            </a:r>
            <a:r>
              <a:rPr lang="en-US" sz="2400" dirty="0">
                <a:solidFill>
                  <a:schemeClr val="accent1">
                    <a:lumMod val="50000"/>
                  </a:schemeClr>
                </a:solidFill>
                <a:latin typeface="Myriad Pro" panose="020B0503030403020204" pitchFamily="34" charset="0"/>
              </a:rPr>
              <a:t> yang </a:t>
            </a:r>
            <a:r>
              <a:rPr lang="en-US" sz="2400" dirty="0" err="1">
                <a:solidFill>
                  <a:schemeClr val="accent1">
                    <a:lumMod val="50000"/>
                  </a:schemeClr>
                </a:solidFill>
                <a:latin typeface="Myriad Pro" panose="020B0503030403020204" pitchFamily="34" charset="0"/>
              </a:rPr>
              <a:t>kurang</a:t>
            </a:r>
            <a:r>
              <a:rPr lang="en-US" sz="2400" dirty="0">
                <a:solidFill>
                  <a:schemeClr val="accent1">
                    <a:lumMod val="50000"/>
                  </a:schemeClr>
                </a:solidFill>
                <a:latin typeface="Myriad Pro" panose="020B0503030403020204" pitchFamily="34" charset="0"/>
              </a:rPr>
              <a:t> </a:t>
            </a:r>
            <a:r>
              <a:rPr lang="en-US" sz="2400" dirty="0" err="1">
                <a:solidFill>
                  <a:schemeClr val="accent1">
                    <a:lumMod val="50000"/>
                  </a:schemeClr>
                </a:solidFill>
                <a:latin typeface="Myriad Pro" panose="020B0503030403020204" pitchFamily="34" charset="0"/>
              </a:rPr>
              <a:t>baik</a:t>
            </a:r>
            <a:r>
              <a:rPr lang="en-US" sz="2400" dirty="0">
                <a:solidFill>
                  <a:schemeClr val="accent1">
                    <a:lumMod val="50000"/>
                  </a:schemeClr>
                </a:solidFill>
                <a:latin typeface="Myriad Pro" panose="020B0503030403020204" pitchFamily="34" charset="0"/>
              </a:rPr>
              <a:t> ? </a:t>
            </a:r>
            <a:r>
              <a:rPr lang="en-US" sz="2400" dirty="0" err="1">
                <a:solidFill>
                  <a:schemeClr val="accent1">
                    <a:lumMod val="50000"/>
                  </a:schemeClr>
                </a:solidFill>
                <a:latin typeface="Myriad Pro" panose="020B0503030403020204" pitchFamily="34" charset="0"/>
              </a:rPr>
              <a:t>sebutkan</a:t>
            </a:r>
            <a:r>
              <a:rPr lang="en-US" sz="2400" dirty="0">
                <a:solidFill>
                  <a:schemeClr val="accent1">
                    <a:lumMod val="50000"/>
                  </a:schemeClr>
                </a:solidFill>
                <a:latin typeface="Myriad Pro" panose="020B0503030403020204" pitchFamily="34" charset="0"/>
              </a:rPr>
              <a:t> 5</a:t>
            </a:r>
            <a:r>
              <a:rPr lang="id-ID" sz="2400" dirty="0">
                <a:solidFill>
                  <a:schemeClr val="accent1">
                    <a:lumMod val="50000"/>
                  </a:schemeClr>
                </a:solidFill>
                <a:latin typeface="Myriad Pro" panose="020B0503030403020204" pitchFamily="34" charset="0"/>
              </a:rPr>
              <a:t> !</a:t>
            </a:r>
          </a:p>
          <a:p>
            <a:pPr marL="514350" lvl="0" indent="-514350">
              <a:buFont typeface="+mj-lt"/>
              <a:buAutoNum type="arabicPeriod"/>
            </a:pPr>
            <a:r>
              <a:rPr lang="en-US" sz="2400" dirty="0" err="1">
                <a:solidFill>
                  <a:schemeClr val="accent1">
                    <a:lumMod val="50000"/>
                  </a:schemeClr>
                </a:solidFill>
                <a:latin typeface="Myriad Pro" panose="020B0503030403020204" pitchFamily="34" charset="0"/>
              </a:rPr>
              <a:t>Sebutkan</a:t>
            </a:r>
            <a:r>
              <a:rPr lang="en-US" sz="2400" dirty="0">
                <a:solidFill>
                  <a:schemeClr val="accent1">
                    <a:lumMod val="50000"/>
                  </a:schemeClr>
                </a:solidFill>
                <a:latin typeface="Myriad Pro" panose="020B0503030403020204" pitchFamily="34" charset="0"/>
              </a:rPr>
              <a:t> 2 </a:t>
            </a:r>
            <a:r>
              <a:rPr lang="en-US" sz="2400" dirty="0" err="1">
                <a:solidFill>
                  <a:schemeClr val="accent1">
                    <a:lumMod val="50000"/>
                  </a:schemeClr>
                </a:solidFill>
                <a:latin typeface="Myriad Pro" panose="020B0503030403020204" pitchFamily="34" charset="0"/>
              </a:rPr>
              <a:t>jenis</a:t>
            </a:r>
            <a:r>
              <a:rPr lang="en-US" sz="2400" dirty="0">
                <a:solidFill>
                  <a:schemeClr val="accent1">
                    <a:lumMod val="50000"/>
                  </a:schemeClr>
                </a:solidFill>
                <a:latin typeface="Myriad Pro" panose="020B0503030403020204" pitchFamily="34" charset="0"/>
              </a:rPr>
              <a:t> </a:t>
            </a:r>
            <a:r>
              <a:rPr lang="en-US" sz="2400" dirty="0" err="1">
                <a:solidFill>
                  <a:schemeClr val="accent1">
                    <a:lumMod val="50000"/>
                  </a:schemeClr>
                </a:solidFill>
                <a:latin typeface="Myriad Pro" panose="020B0503030403020204" pitchFamily="34" charset="0"/>
              </a:rPr>
              <a:t>respon</a:t>
            </a:r>
            <a:r>
              <a:rPr lang="en-US" sz="2400" dirty="0">
                <a:solidFill>
                  <a:schemeClr val="accent1">
                    <a:lumMod val="50000"/>
                  </a:schemeClr>
                </a:solidFill>
                <a:latin typeface="Myriad Pro" panose="020B0503030403020204" pitchFamily="34" charset="0"/>
              </a:rPr>
              <a:t> </a:t>
            </a:r>
            <a:r>
              <a:rPr lang="en-US" sz="2400" dirty="0" err="1">
                <a:solidFill>
                  <a:schemeClr val="accent1">
                    <a:lumMod val="50000"/>
                  </a:schemeClr>
                </a:solidFill>
                <a:latin typeface="Myriad Pro" panose="020B0503030403020204" pitchFamily="34" charset="0"/>
              </a:rPr>
              <a:t>dan</a:t>
            </a:r>
            <a:r>
              <a:rPr lang="en-US" sz="2400" dirty="0">
                <a:solidFill>
                  <a:schemeClr val="accent1">
                    <a:lumMod val="50000"/>
                  </a:schemeClr>
                </a:solidFill>
                <a:latin typeface="Myriad Pro" panose="020B0503030403020204" pitchFamily="34" charset="0"/>
              </a:rPr>
              <a:t> </a:t>
            </a:r>
            <a:r>
              <a:rPr lang="en-US" sz="2400" dirty="0" err="1">
                <a:solidFill>
                  <a:schemeClr val="accent1">
                    <a:lumMod val="50000"/>
                  </a:schemeClr>
                </a:solidFill>
                <a:latin typeface="Myriad Pro" panose="020B0503030403020204" pitchFamily="34" charset="0"/>
              </a:rPr>
              <a:t>berikan</a:t>
            </a:r>
            <a:r>
              <a:rPr lang="en-US" sz="2400" dirty="0">
                <a:solidFill>
                  <a:schemeClr val="accent1">
                    <a:lumMod val="50000"/>
                  </a:schemeClr>
                </a:solidFill>
                <a:latin typeface="Myriad Pro" panose="020B0503030403020204" pitchFamily="34" charset="0"/>
              </a:rPr>
              <a:t> </a:t>
            </a:r>
            <a:r>
              <a:rPr lang="en-US" sz="2400" dirty="0" err="1">
                <a:solidFill>
                  <a:schemeClr val="accent1">
                    <a:lumMod val="50000"/>
                  </a:schemeClr>
                </a:solidFill>
                <a:latin typeface="Myriad Pro" panose="020B0503030403020204" pitchFamily="34" charset="0"/>
              </a:rPr>
              <a:t>masing</a:t>
            </a:r>
            <a:r>
              <a:rPr lang="en-US" sz="2400" dirty="0">
                <a:solidFill>
                  <a:schemeClr val="accent1">
                    <a:lumMod val="50000"/>
                  </a:schemeClr>
                </a:solidFill>
                <a:latin typeface="Myriad Pro" panose="020B0503030403020204" pitchFamily="34" charset="0"/>
              </a:rPr>
              <a:t> </a:t>
            </a:r>
            <a:r>
              <a:rPr lang="en-US" sz="2400" dirty="0" err="1">
                <a:solidFill>
                  <a:schemeClr val="accent1">
                    <a:lumMod val="50000"/>
                  </a:schemeClr>
                </a:solidFill>
                <a:latin typeface="Myriad Pro" panose="020B0503030403020204" pitchFamily="34" charset="0"/>
              </a:rPr>
              <a:t>masing</a:t>
            </a:r>
            <a:r>
              <a:rPr lang="en-US" sz="2400" dirty="0">
                <a:solidFill>
                  <a:schemeClr val="accent1">
                    <a:lumMod val="50000"/>
                  </a:schemeClr>
                </a:solidFill>
                <a:latin typeface="Myriad Pro" panose="020B0503030403020204" pitchFamily="34" charset="0"/>
              </a:rPr>
              <a:t> 3 </a:t>
            </a:r>
            <a:r>
              <a:rPr lang="en-US" sz="2400" dirty="0" err="1">
                <a:solidFill>
                  <a:schemeClr val="accent1">
                    <a:lumMod val="50000"/>
                  </a:schemeClr>
                </a:solidFill>
                <a:latin typeface="Myriad Pro" panose="020B0503030403020204" pitchFamily="34" charset="0"/>
              </a:rPr>
              <a:t>contoh</a:t>
            </a:r>
            <a:r>
              <a:rPr lang="id-ID" sz="2400" dirty="0">
                <a:solidFill>
                  <a:schemeClr val="accent1">
                    <a:lumMod val="50000"/>
                  </a:schemeClr>
                </a:solidFill>
                <a:latin typeface="Myriad Pro" panose="020B0503030403020204" pitchFamily="34" charset="0"/>
              </a:rPr>
              <a:t> !</a:t>
            </a:r>
          </a:p>
          <a:p>
            <a:pPr marL="514350" lvl="0" indent="-514350">
              <a:buFont typeface="+mj-lt"/>
              <a:buAutoNum type="arabicPeriod"/>
            </a:pPr>
            <a:r>
              <a:rPr lang="en-US" sz="2400" dirty="0" err="1">
                <a:solidFill>
                  <a:schemeClr val="accent1">
                    <a:lumMod val="50000"/>
                  </a:schemeClr>
                </a:solidFill>
                <a:latin typeface="Myriad Pro" panose="020B0503030403020204" pitchFamily="34" charset="0"/>
              </a:rPr>
              <a:t>Sebutkan</a:t>
            </a:r>
            <a:r>
              <a:rPr lang="en-US" sz="2400" dirty="0">
                <a:solidFill>
                  <a:schemeClr val="accent1">
                    <a:lumMod val="50000"/>
                  </a:schemeClr>
                </a:solidFill>
                <a:latin typeface="Myriad Pro" panose="020B0503030403020204" pitchFamily="34" charset="0"/>
              </a:rPr>
              <a:t> 5 </a:t>
            </a:r>
            <a:r>
              <a:rPr lang="en-US" sz="2400" dirty="0" err="1">
                <a:solidFill>
                  <a:schemeClr val="accent1">
                    <a:lumMod val="50000"/>
                  </a:schemeClr>
                </a:solidFill>
                <a:latin typeface="Myriad Pro" panose="020B0503030403020204" pitchFamily="34" charset="0"/>
              </a:rPr>
              <a:t>karakter</a:t>
            </a:r>
            <a:r>
              <a:rPr lang="en-US" sz="2400" dirty="0">
                <a:solidFill>
                  <a:schemeClr val="accent1">
                    <a:lumMod val="50000"/>
                  </a:schemeClr>
                </a:solidFill>
                <a:latin typeface="Myriad Pro" panose="020B0503030403020204" pitchFamily="34" charset="0"/>
              </a:rPr>
              <a:t> </a:t>
            </a:r>
            <a:r>
              <a:rPr lang="en-US" sz="2400" dirty="0" err="1">
                <a:solidFill>
                  <a:schemeClr val="accent1">
                    <a:lumMod val="50000"/>
                  </a:schemeClr>
                </a:solidFill>
                <a:latin typeface="Myriad Pro" panose="020B0503030403020204" pitchFamily="34" charset="0"/>
              </a:rPr>
              <a:t>manusia</a:t>
            </a:r>
            <a:r>
              <a:rPr lang="en-US" sz="2400" dirty="0">
                <a:solidFill>
                  <a:schemeClr val="accent1">
                    <a:lumMod val="50000"/>
                  </a:schemeClr>
                </a:solidFill>
                <a:latin typeface="Myriad Pro" panose="020B0503030403020204" pitchFamily="34" charset="0"/>
              </a:rPr>
              <a:t> </a:t>
            </a:r>
            <a:r>
              <a:rPr lang="en-US" sz="2400" dirty="0" err="1">
                <a:solidFill>
                  <a:schemeClr val="accent1">
                    <a:lumMod val="50000"/>
                  </a:schemeClr>
                </a:solidFill>
                <a:latin typeface="Myriad Pro" panose="020B0503030403020204" pitchFamily="34" charset="0"/>
              </a:rPr>
              <a:t>dalam</a:t>
            </a:r>
            <a:r>
              <a:rPr lang="en-US" sz="2400" dirty="0">
                <a:solidFill>
                  <a:schemeClr val="accent1">
                    <a:lumMod val="50000"/>
                  </a:schemeClr>
                </a:solidFill>
                <a:latin typeface="Myriad Pro" panose="020B0503030403020204" pitchFamily="34" charset="0"/>
              </a:rPr>
              <a:t> </a:t>
            </a:r>
            <a:r>
              <a:rPr lang="en-US" sz="2400" dirty="0" err="1">
                <a:solidFill>
                  <a:schemeClr val="accent1">
                    <a:lumMod val="50000"/>
                  </a:schemeClr>
                </a:solidFill>
                <a:latin typeface="Myriad Pro" panose="020B0503030403020204" pitchFamily="34" charset="0"/>
              </a:rPr>
              <a:t>desain</a:t>
            </a:r>
            <a:r>
              <a:rPr lang="id-ID" sz="2400" dirty="0">
                <a:solidFill>
                  <a:schemeClr val="accent1">
                    <a:lumMod val="50000"/>
                  </a:schemeClr>
                </a:solidFill>
                <a:latin typeface="Myriad Pro" panose="020B0503030403020204" pitchFamily="34" charset="0"/>
              </a:rPr>
              <a:t> !</a:t>
            </a:r>
          </a:p>
          <a:p>
            <a:pPr marL="514350" lvl="0" indent="-514350">
              <a:buFont typeface="+mj-lt"/>
              <a:buAutoNum type="arabicPeriod"/>
            </a:pPr>
            <a:r>
              <a:rPr lang="en-US" sz="2400" dirty="0" err="1">
                <a:solidFill>
                  <a:schemeClr val="accent1">
                    <a:lumMod val="50000"/>
                  </a:schemeClr>
                </a:solidFill>
                <a:latin typeface="Myriad Pro" panose="020B0503030403020204" pitchFamily="34" charset="0"/>
              </a:rPr>
              <a:t>Apa</a:t>
            </a:r>
            <a:r>
              <a:rPr lang="en-US" sz="2400" dirty="0">
                <a:solidFill>
                  <a:schemeClr val="accent1">
                    <a:lumMod val="50000"/>
                  </a:schemeClr>
                </a:solidFill>
                <a:latin typeface="Myriad Pro" panose="020B0503030403020204" pitchFamily="34" charset="0"/>
              </a:rPr>
              <a:t> </a:t>
            </a:r>
            <a:r>
              <a:rPr lang="en-US" sz="2400" dirty="0" err="1">
                <a:solidFill>
                  <a:schemeClr val="accent1">
                    <a:lumMod val="50000"/>
                  </a:schemeClr>
                </a:solidFill>
                <a:latin typeface="Myriad Pro" panose="020B0503030403020204" pitchFamily="34" charset="0"/>
              </a:rPr>
              <a:t>pertimbangan</a:t>
            </a:r>
            <a:r>
              <a:rPr lang="en-US" sz="2400" dirty="0">
                <a:solidFill>
                  <a:schemeClr val="accent1">
                    <a:lumMod val="50000"/>
                  </a:schemeClr>
                </a:solidFill>
                <a:latin typeface="Myriad Pro" panose="020B0503030403020204" pitchFamily="34" charset="0"/>
              </a:rPr>
              <a:t> </a:t>
            </a:r>
            <a:r>
              <a:rPr lang="en-US" sz="2400" dirty="0" err="1">
                <a:solidFill>
                  <a:schemeClr val="accent1">
                    <a:lumMod val="50000"/>
                  </a:schemeClr>
                </a:solidFill>
                <a:latin typeface="Myriad Pro" panose="020B0503030403020204" pitchFamily="34" charset="0"/>
              </a:rPr>
              <a:t>manusia</a:t>
            </a:r>
            <a:r>
              <a:rPr lang="en-US" sz="2400" dirty="0">
                <a:solidFill>
                  <a:schemeClr val="accent1">
                    <a:lumMod val="50000"/>
                  </a:schemeClr>
                </a:solidFill>
                <a:latin typeface="Myriad Pro" panose="020B0503030403020204" pitchFamily="34" charset="0"/>
              </a:rPr>
              <a:t> </a:t>
            </a:r>
            <a:r>
              <a:rPr lang="en-US" sz="2400" dirty="0" err="1">
                <a:solidFill>
                  <a:schemeClr val="accent1">
                    <a:lumMod val="50000"/>
                  </a:schemeClr>
                </a:solidFill>
                <a:latin typeface="Myriad Pro" panose="020B0503030403020204" pitchFamily="34" charset="0"/>
              </a:rPr>
              <a:t>dalam</a:t>
            </a:r>
            <a:r>
              <a:rPr lang="en-US" sz="2400" dirty="0">
                <a:solidFill>
                  <a:schemeClr val="accent1">
                    <a:lumMod val="50000"/>
                  </a:schemeClr>
                </a:solidFill>
                <a:latin typeface="Myriad Pro" panose="020B0503030403020204" pitchFamily="34" charset="0"/>
              </a:rPr>
              <a:t> </a:t>
            </a:r>
            <a:r>
              <a:rPr lang="en-US" sz="2400" dirty="0" err="1">
                <a:solidFill>
                  <a:schemeClr val="accent1">
                    <a:lumMod val="50000"/>
                  </a:schemeClr>
                </a:solidFill>
                <a:latin typeface="Myriad Pro" panose="020B0503030403020204" pitchFamily="34" charset="0"/>
              </a:rPr>
              <a:t>desain</a:t>
            </a:r>
            <a:r>
              <a:rPr lang="en-US" sz="2400" dirty="0">
                <a:solidFill>
                  <a:schemeClr val="accent1">
                    <a:lumMod val="50000"/>
                  </a:schemeClr>
                </a:solidFill>
                <a:latin typeface="Myriad Pro" panose="020B0503030403020204" pitchFamily="34" charset="0"/>
              </a:rPr>
              <a:t> </a:t>
            </a:r>
            <a:r>
              <a:rPr lang="en-US" sz="2400" dirty="0" err="1">
                <a:solidFill>
                  <a:schemeClr val="accent1">
                    <a:lumMod val="50000"/>
                  </a:schemeClr>
                </a:solidFill>
                <a:latin typeface="Myriad Pro" panose="020B0503030403020204" pitchFamily="34" charset="0"/>
              </a:rPr>
              <a:t>sistem</a:t>
            </a:r>
            <a:r>
              <a:rPr lang="en-US" sz="2400" dirty="0">
                <a:solidFill>
                  <a:schemeClr val="accent1">
                    <a:lumMod val="50000"/>
                  </a:schemeClr>
                </a:solidFill>
                <a:latin typeface="Myriad Pro" panose="020B0503030403020204" pitchFamily="34" charset="0"/>
              </a:rPr>
              <a:t> </a:t>
            </a:r>
            <a:r>
              <a:rPr lang="en-US" sz="2400" dirty="0" err="1">
                <a:solidFill>
                  <a:schemeClr val="accent1">
                    <a:lumMod val="50000"/>
                  </a:schemeClr>
                </a:solidFill>
                <a:latin typeface="Myriad Pro" panose="020B0503030403020204" pitchFamily="34" charset="0"/>
              </a:rPr>
              <a:t>bisnis</a:t>
            </a:r>
            <a:r>
              <a:rPr lang="id-ID" sz="2400" dirty="0">
                <a:solidFill>
                  <a:schemeClr val="accent1">
                    <a:lumMod val="50000"/>
                  </a:schemeClr>
                </a:solidFill>
                <a:latin typeface="Myriad Pro" panose="020B0503030403020204" pitchFamily="34" charset="0"/>
              </a:rPr>
              <a:t> ?</a:t>
            </a:r>
          </a:p>
          <a:p>
            <a:pPr marL="514350" lvl="0" indent="-514350">
              <a:buFont typeface="+mj-lt"/>
              <a:buAutoNum type="arabicPeriod"/>
            </a:pPr>
            <a:r>
              <a:rPr lang="en-US" sz="2400" dirty="0" err="1">
                <a:solidFill>
                  <a:schemeClr val="accent1">
                    <a:lumMod val="50000"/>
                  </a:schemeClr>
                </a:solidFill>
                <a:latin typeface="Myriad Pro" panose="020B0503030403020204" pitchFamily="34" charset="0"/>
              </a:rPr>
              <a:t>Sebutkan</a:t>
            </a:r>
            <a:r>
              <a:rPr lang="en-US" sz="2400" dirty="0">
                <a:solidFill>
                  <a:schemeClr val="accent1">
                    <a:lumMod val="50000"/>
                  </a:schemeClr>
                </a:solidFill>
                <a:latin typeface="Myriad Pro" panose="020B0503030403020204" pitchFamily="34" charset="0"/>
              </a:rPr>
              <a:t> </a:t>
            </a:r>
            <a:r>
              <a:rPr lang="en-US" sz="2400" dirty="0" err="1">
                <a:solidFill>
                  <a:schemeClr val="accent1">
                    <a:lumMod val="50000"/>
                  </a:schemeClr>
                </a:solidFill>
                <a:latin typeface="Myriad Pro" panose="020B0503030403020204" pitchFamily="34" charset="0"/>
              </a:rPr>
              <a:t>apa</a:t>
            </a:r>
            <a:r>
              <a:rPr lang="en-US" sz="2400" dirty="0">
                <a:solidFill>
                  <a:schemeClr val="accent1">
                    <a:lumMod val="50000"/>
                  </a:schemeClr>
                </a:solidFill>
                <a:latin typeface="Myriad Pro" panose="020B0503030403020204" pitchFamily="34" charset="0"/>
              </a:rPr>
              <a:t> </a:t>
            </a:r>
            <a:r>
              <a:rPr lang="en-US" sz="2400" dirty="0" err="1">
                <a:solidFill>
                  <a:schemeClr val="accent1">
                    <a:lumMod val="50000"/>
                  </a:schemeClr>
                </a:solidFill>
                <a:latin typeface="Myriad Pro" panose="020B0503030403020204" pitchFamily="34" charset="0"/>
              </a:rPr>
              <a:t>saja</a:t>
            </a:r>
            <a:r>
              <a:rPr lang="en-US" sz="2400" dirty="0">
                <a:solidFill>
                  <a:schemeClr val="accent1">
                    <a:lumMod val="50000"/>
                  </a:schemeClr>
                </a:solidFill>
                <a:latin typeface="Myriad Pro" panose="020B0503030403020204" pitchFamily="34" charset="0"/>
              </a:rPr>
              <a:t>, </a:t>
            </a:r>
            <a:r>
              <a:rPr lang="en-US" sz="2400" dirty="0" err="1">
                <a:solidFill>
                  <a:schemeClr val="accent1">
                    <a:lumMod val="50000"/>
                  </a:schemeClr>
                </a:solidFill>
                <a:latin typeface="Myriad Pro" panose="020B0503030403020204" pitchFamily="34" charset="0"/>
              </a:rPr>
              <a:t>pengertian</a:t>
            </a:r>
            <a:r>
              <a:rPr lang="en-US" sz="2400" dirty="0">
                <a:solidFill>
                  <a:schemeClr val="accent1">
                    <a:lumMod val="50000"/>
                  </a:schemeClr>
                </a:solidFill>
                <a:latin typeface="Myriad Pro" panose="020B0503030403020204" pitchFamily="34" charset="0"/>
              </a:rPr>
              <a:t> </a:t>
            </a:r>
            <a:r>
              <a:rPr lang="en-US" sz="2400" dirty="0" err="1">
                <a:solidFill>
                  <a:schemeClr val="accent1">
                    <a:lumMod val="50000"/>
                  </a:schemeClr>
                </a:solidFill>
                <a:latin typeface="Myriad Pro" panose="020B0503030403020204" pitchFamily="34" charset="0"/>
              </a:rPr>
              <a:t>dan</a:t>
            </a:r>
            <a:r>
              <a:rPr lang="en-US" sz="2400" dirty="0">
                <a:solidFill>
                  <a:schemeClr val="accent1">
                    <a:lumMod val="50000"/>
                  </a:schemeClr>
                </a:solidFill>
                <a:latin typeface="Myriad Pro" panose="020B0503030403020204" pitchFamily="34" charset="0"/>
              </a:rPr>
              <a:t> </a:t>
            </a:r>
            <a:r>
              <a:rPr lang="en-US" sz="2400" dirty="0" err="1">
                <a:solidFill>
                  <a:schemeClr val="accent1">
                    <a:lumMod val="50000"/>
                  </a:schemeClr>
                </a:solidFill>
                <a:latin typeface="Myriad Pro" panose="020B0503030403020204" pitchFamily="34" charset="0"/>
              </a:rPr>
              <a:t>pengalaman</a:t>
            </a:r>
            <a:r>
              <a:rPr lang="en-US" sz="2400" dirty="0">
                <a:solidFill>
                  <a:schemeClr val="accent1">
                    <a:lumMod val="50000"/>
                  </a:schemeClr>
                </a:solidFill>
                <a:latin typeface="Myriad Pro" panose="020B0503030403020204" pitchFamily="34" charset="0"/>
              </a:rPr>
              <a:t> </a:t>
            </a:r>
            <a:r>
              <a:rPr lang="en-US" sz="2400" dirty="0" err="1">
                <a:solidFill>
                  <a:schemeClr val="accent1">
                    <a:lumMod val="50000"/>
                  </a:schemeClr>
                </a:solidFill>
                <a:latin typeface="Myriad Pro" panose="020B0503030403020204" pitchFamily="34" charset="0"/>
              </a:rPr>
              <a:t>pengguna</a:t>
            </a:r>
            <a:r>
              <a:rPr lang="id-ID" sz="2400" dirty="0">
                <a:solidFill>
                  <a:schemeClr val="accent1">
                    <a:lumMod val="50000"/>
                  </a:schemeClr>
                </a:solidFill>
                <a:latin typeface="Myriad Pro" panose="020B0503030403020204" pitchFamily="34" charset="0"/>
              </a:rPr>
              <a:t> !</a:t>
            </a:r>
          </a:p>
          <a:p>
            <a:pPr marL="514350" lvl="0" indent="-514350">
              <a:buFont typeface="+mj-lt"/>
              <a:buAutoNum type="arabicPeriod"/>
            </a:pPr>
            <a:r>
              <a:rPr lang="en-US" sz="2400" dirty="0" err="1">
                <a:solidFill>
                  <a:schemeClr val="accent1">
                    <a:lumMod val="50000"/>
                  </a:schemeClr>
                </a:solidFill>
                <a:latin typeface="Myriad Pro" panose="020B0503030403020204" pitchFamily="34" charset="0"/>
              </a:rPr>
              <a:t>Sebutkan</a:t>
            </a:r>
            <a:r>
              <a:rPr lang="en-US" sz="2400" dirty="0">
                <a:solidFill>
                  <a:schemeClr val="accent1">
                    <a:lumMod val="50000"/>
                  </a:schemeClr>
                </a:solidFill>
                <a:latin typeface="Myriad Pro" panose="020B0503030403020204" pitchFamily="34" charset="0"/>
              </a:rPr>
              <a:t> minimal 3 </a:t>
            </a:r>
            <a:r>
              <a:rPr lang="en-US" sz="2400" dirty="0" err="1">
                <a:solidFill>
                  <a:schemeClr val="accent1">
                    <a:lumMod val="50000"/>
                  </a:schemeClr>
                </a:solidFill>
                <a:latin typeface="Myriad Pro" panose="020B0503030403020204" pitchFamily="34" charset="0"/>
              </a:rPr>
              <a:t>karasteristik</a:t>
            </a:r>
            <a:r>
              <a:rPr lang="en-US" sz="2400" dirty="0">
                <a:solidFill>
                  <a:schemeClr val="accent1">
                    <a:lumMod val="50000"/>
                  </a:schemeClr>
                </a:solidFill>
                <a:latin typeface="Myriad Pro" panose="020B0503030403020204" pitchFamily="34" charset="0"/>
              </a:rPr>
              <a:t> </a:t>
            </a:r>
            <a:r>
              <a:rPr lang="en-US" sz="2400" dirty="0" err="1">
                <a:solidFill>
                  <a:schemeClr val="accent1">
                    <a:lumMod val="50000"/>
                  </a:schemeClr>
                </a:solidFill>
                <a:latin typeface="Myriad Pro" panose="020B0503030403020204" pitchFamily="34" charset="0"/>
              </a:rPr>
              <a:t>pengguna</a:t>
            </a:r>
            <a:r>
              <a:rPr lang="en-US" sz="2400" dirty="0">
                <a:solidFill>
                  <a:schemeClr val="accent1">
                    <a:lumMod val="50000"/>
                  </a:schemeClr>
                </a:solidFill>
                <a:latin typeface="Myriad Pro" panose="020B0503030403020204" pitchFamily="34" charset="0"/>
              </a:rPr>
              <a:t> </a:t>
            </a:r>
            <a:r>
              <a:rPr lang="en-US" sz="2400" dirty="0" err="1">
                <a:solidFill>
                  <a:schemeClr val="accent1">
                    <a:lumMod val="50000"/>
                  </a:schemeClr>
                </a:solidFill>
                <a:latin typeface="Myriad Pro" panose="020B0503030403020204" pitchFamily="34" charset="0"/>
              </a:rPr>
              <a:t>dan</a:t>
            </a:r>
            <a:r>
              <a:rPr lang="en-US" sz="2400" dirty="0">
                <a:solidFill>
                  <a:schemeClr val="accent1">
                    <a:lumMod val="50000"/>
                  </a:schemeClr>
                </a:solidFill>
                <a:latin typeface="Myriad Pro" panose="020B0503030403020204" pitchFamily="34" charset="0"/>
              </a:rPr>
              <a:t> </a:t>
            </a:r>
            <a:r>
              <a:rPr lang="en-US" sz="2400" dirty="0" err="1">
                <a:solidFill>
                  <a:schemeClr val="accent1">
                    <a:lumMod val="50000"/>
                  </a:schemeClr>
                </a:solidFill>
                <a:latin typeface="Myriad Pro" panose="020B0503030403020204" pitchFamily="34" charset="0"/>
              </a:rPr>
              <a:t>pengertian</a:t>
            </a:r>
            <a:r>
              <a:rPr lang="en-US" sz="2400" dirty="0">
                <a:solidFill>
                  <a:schemeClr val="accent1">
                    <a:lumMod val="50000"/>
                  </a:schemeClr>
                </a:solidFill>
                <a:latin typeface="Myriad Pro" panose="020B0503030403020204" pitchFamily="34" charset="0"/>
              </a:rPr>
              <a:t> </a:t>
            </a:r>
            <a:r>
              <a:rPr lang="en-US" sz="2400" dirty="0" err="1">
                <a:solidFill>
                  <a:schemeClr val="accent1">
                    <a:lumMod val="50000"/>
                  </a:schemeClr>
                </a:solidFill>
                <a:latin typeface="Myriad Pro" panose="020B0503030403020204" pitchFamily="34" charset="0"/>
              </a:rPr>
              <a:t>nya</a:t>
            </a:r>
            <a:r>
              <a:rPr lang="id-ID" sz="2400" dirty="0">
                <a:solidFill>
                  <a:schemeClr val="accent1">
                    <a:lumMod val="50000"/>
                  </a:schemeClr>
                </a:solidFill>
                <a:latin typeface="Myriad Pro" panose="020B0503030403020204" pitchFamily="34" charset="0"/>
              </a:rPr>
              <a:t> !</a:t>
            </a:r>
          </a:p>
          <a:p>
            <a:pPr marL="514350" lvl="0" indent="-514350">
              <a:buFont typeface="+mj-lt"/>
              <a:buAutoNum type="arabicPeriod"/>
            </a:pPr>
            <a:r>
              <a:rPr lang="en-US" sz="2400" dirty="0" err="1">
                <a:solidFill>
                  <a:schemeClr val="accent1">
                    <a:lumMod val="50000"/>
                  </a:schemeClr>
                </a:solidFill>
                <a:latin typeface="Myriad Pro" panose="020B0503030403020204" pitchFamily="34" charset="0"/>
              </a:rPr>
              <a:t>Dibagi</a:t>
            </a:r>
            <a:r>
              <a:rPr lang="en-US" sz="2400" dirty="0">
                <a:solidFill>
                  <a:schemeClr val="accent1">
                    <a:lumMod val="50000"/>
                  </a:schemeClr>
                </a:solidFill>
                <a:latin typeface="Myriad Pro" panose="020B0503030403020204" pitchFamily="34" charset="0"/>
              </a:rPr>
              <a:t> </a:t>
            </a:r>
            <a:r>
              <a:rPr lang="en-US" sz="2400" dirty="0" err="1">
                <a:solidFill>
                  <a:schemeClr val="accent1">
                    <a:lumMod val="50000"/>
                  </a:schemeClr>
                </a:solidFill>
                <a:latin typeface="Myriad Pro" panose="020B0503030403020204" pitchFamily="34" charset="0"/>
              </a:rPr>
              <a:t>berapakah</a:t>
            </a:r>
            <a:r>
              <a:rPr lang="en-US" sz="2400" dirty="0">
                <a:solidFill>
                  <a:schemeClr val="accent1">
                    <a:lumMod val="50000"/>
                  </a:schemeClr>
                </a:solidFill>
                <a:latin typeface="Myriad Pro" panose="020B0503030403020204" pitchFamily="34" charset="0"/>
              </a:rPr>
              <a:t> </a:t>
            </a:r>
            <a:r>
              <a:rPr lang="en-US" sz="2400" dirty="0" err="1">
                <a:solidFill>
                  <a:schemeClr val="accent1">
                    <a:lumMod val="50000"/>
                  </a:schemeClr>
                </a:solidFill>
                <a:latin typeface="Myriad Pro" panose="020B0503030403020204" pitchFamily="34" charset="0"/>
              </a:rPr>
              <a:t>karakteristik</a:t>
            </a:r>
            <a:r>
              <a:rPr lang="en-US" sz="2400" dirty="0">
                <a:solidFill>
                  <a:schemeClr val="accent1">
                    <a:lumMod val="50000"/>
                  </a:schemeClr>
                </a:solidFill>
                <a:latin typeface="Myriad Pro" panose="020B0503030403020204" pitchFamily="34" charset="0"/>
              </a:rPr>
              <a:t> </a:t>
            </a:r>
            <a:r>
              <a:rPr lang="en-US" sz="2400" dirty="0" err="1">
                <a:solidFill>
                  <a:schemeClr val="accent1">
                    <a:lumMod val="50000"/>
                  </a:schemeClr>
                </a:solidFill>
                <a:latin typeface="Myriad Pro" panose="020B0503030403020204" pitchFamily="34" charset="0"/>
              </a:rPr>
              <a:t>fisik</a:t>
            </a:r>
            <a:r>
              <a:rPr lang="en-US" sz="2400" dirty="0">
                <a:solidFill>
                  <a:schemeClr val="accent1">
                    <a:lumMod val="50000"/>
                  </a:schemeClr>
                </a:solidFill>
                <a:latin typeface="Myriad Pro" panose="020B0503030403020204" pitchFamily="34" charset="0"/>
              </a:rPr>
              <a:t> </a:t>
            </a:r>
            <a:r>
              <a:rPr lang="en-US" sz="2400" dirty="0" err="1">
                <a:solidFill>
                  <a:schemeClr val="accent1">
                    <a:lumMod val="50000"/>
                  </a:schemeClr>
                </a:solidFill>
                <a:latin typeface="Myriad Pro" panose="020B0503030403020204" pitchFamily="34" charset="0"/>
              </a:rPr>
              <a:t>pengguna</a:t>
            </a:r>
            <a:r>
              <a:rPr lang="en-US" sz="2400" dirty="0">
                <a:solidFill>
                  <a:schemeClr val="accent1">
                    <a:lumMod val="50000"/>
                  </a:schemeClr>
                </a:solidFill>
                <a:latin typeface="Myriad Pro" panose="020B0503030403020204" pitchFamily="34" charset="0"/>
              </a:rPr>
              <a:t> </a:t>
            </a:r>
            <a:r>
              <a:rPr lang="en-US" sz="2400" dirty="0" err="1">
                <a:solidFill>
                  <a:schemeClr val="accent1">
                    <a:lumMod val="50000"/>
                  </a:schemeClr>
                </a:solidFill>
                <a:latin typeface="Myriad Pro" panose="020B0503030403020204" pitchFamily="34" charset="0"/>
              </a:rPr>
              <a:t>dan</a:t>
            </a:r>
            <a:r>
              <a:rPr lang="en-US" sz="2400" dirty="0">
                <a:solidFill>
                  <a:schemeClr val="accent1">
                    <a:lumMod val="50000"/>
                  </a:schemeClr>
                </a:solidFill>
                <a:latin typeface="Myriad Pro" panose="020B0503030403020204" pitchFamily="34" charset="0"/>
              </a:rPr>
              <a:t> </a:t>
            </a:r>
            <a:r>
              <a:rPr lang="en-US" sz="2400" dirty="0" err="1">
                <a:solidFill>
                  <a:schemeClr val="accent1">
                    <a:lumMod val="50000"/>
                  </a:schemeClr>
                </a:solidFill>
                <a:latin typeface="Myriad Pro" panose="020B0503030403020204" pitchFamily="34" charset="0"/>
              </a:rPr>
              <a:t>sebutkan</a:t>
            </a:r>
            <a:r>
              <a:rPr lang="id-ID" sz="2400" dirty="0">
                <a:solidFill>
                  <a:schemeClr val="accent1">
                    <a:lumMod val="50000"/>
                  </a:schemeClr>
                </a:solidFill>
                <a:latin typeface="Myriad Pro" panose="020B0503030403020204" pitchFamily="34" charset="0"/>
              </a:rPr>
              <a:t> ?</a:t>
            </a:r>
          </a:p>
          <a:p>
            <a:pPr marL="514350" indent="-514350">
              <a:buFont typeface="+mj-lt"/>
              <a:buAutoNum type="arabicPeriod"/>
            </a:pPr>
            <a:endParaRPr lang="id-ID" sz="2400" dirty="0">
              <a:solidFill>
                <a:schemeClr val="accent1">
                  <a:lumMod val="50000"/>
                </a:schemeClr>
              </a:solidFill>
              <a:latin typeface="Myriad Pro" panose="020B0503030403020204" pitchFamily="34" charset="0"/>
            </a:endParaRPr>
          </a:p>
        </p:txBody>
      </p:sp>
      <p:pic>
        <p:nvPicPr>
          <p:cNvPr id="6" name="Picture 5"/>
          <p:cNvPicPr>
            <a:picLocks noChangeAspect="1"/>
          </p:cNvPicPr>
          <p:nvPr/>
        </p:nvPicPr>
        <p:blipFill rotWithShape="1">
          <a:blip r:embed="rId2">
            <a:extLst>
              <a:ext uri="{BEBA8EAE-BF5A-486C-A8C5-ECC9F3942E4B}">
                <a14:imgProps xmlns:a14="http://schemas.microsoft.com/office/drawing/2010/main">
                  <a14:imgLayer r:embed="rId3">
                    <a14:imgEffect>
                      <a14:backgroundRemoval t="1102" b="98623" l="9873" r="89809">
                        <a14:foregroundMark x1="36783" y1="93388" x2="36783" y2="93388"/>
                        <a14:backgroundMark x1="12102" y1="81543" x2="12102" y2="81543"/>
                      </a14:backgroundRemoval>
                    </a14:imgEffect>
                  </a14:imgLayer>
                </a14:imgProps>
              </a:ext>
              <a:ext uri="{28A0092B-C50C-407E-A947-70E740481C1C}">
                <a14:useLocalDpi xmlns:a14="http://schemas.microsoft.com/office/drawing/2010/main" val="0"/>
              </a:ext>
            </a:extLst>
          </a:blip>
          <a:srcRect l="12514" r="33027"/>
          <a:stretch/>
        </p:blipFill>
        <p:spPr>
          <a:xfrm rot="21447244">
            <a:off x="9795261" y="9559"/>
            <a:ext cx="2337908" cy="2481464"/>
          </a:xfrm>
          <a:prstGeom prst="rect">
            <a:avLst/>
          </a:prstGeom>
        </p:spPr>
      </p:pic>
    </p:spTree>
    <p:extLst>
      <p:ext uri="{BB962C8B-B14F-4D97-AF65-F5344CB8AC3E}">
        <p14:creationId xmlns:p14="http://schemas.microsoft.com/office/powerpoint/2010/main" val="1830160745"/>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id-ID" dirty="0">
                <a:solidFill>
                  <a:schemeClr val="accent1">
                    <a:lumMod val="50000"/>
                  </a:schemeClr>
                </a:solidFill>
                <a:latin typeface="Myriad Pro" panose="020B0503030403020204" pitchFamily="34" charset="0"/>
              </a:rPr>
              <a:t>The Essential Guide to User Interface Design 3rd Edition.pdf</a:t>
            </a:r>
          </a:p>
          <a:p>
            <a:r>
              <a:rPr lang="id-ID" dirty="0">
                <a:solidFill>
                  <a:schemeClr val="accent1">
                    <a:lumMod val="50000"/>
                  </a:schemeClr>
                </a:solidFill>
                <a:latin typeface="Myriad Pro" panose="020B0503030403020204" pitchFamily="34" charset="0"/>
              </a:rPr>
              <a:t>3. Memahami pengguna dan klien.pdf</a:t>
            </a:r>
          </a:p>
          <a:p>
            <a:r>
              <a:rPr lang="en-US" dirty="0">
                <a:solidFill>
                  <a:schemeClr val="accent1">
                    <a:lumMod val="50000"/>
                  </a:schemeClr>
                </a:solidFill>
                <a:latin typeface="Myriad Pro" panose="020B0503030403020204" pitchFamily="34" charset="0"/>
              </a:rPr>
              <a:t>3. Step 1 Know Your User</a:t>
            </a:r>
            <a:r>
              <a:rPr lang="id-ID" dirty="0">
                <a:solidFill>
                  <a:schemeClr val="accent1">
                    <a:lumMod val="50000"/>
                  </a:schemeClr>
                </a:solidFill>
                <a:latin typeface="Myriad Pro" panose="020B0503030403020204" pitchFamily="34" charset="0"/>
              </a:rPr>
              <a:t>.pptx</a:t>
            </a:r>
          </a:p>
        </p:txBody>
      </p:sp>
      <p:sp>
        <p:nvSpPr>
          <p:cNvPr id="5" name="Rectangle 4"/>
          <p:cNvSpPr/>
          <p:nvPr/>
        </p:nvSpPr>
        <p:spPr>
          <a:xfrm>
            <a:off x="0" y="457200"/>
            <a:ext cx="1855694" cy="459122"/>
          </a:xfrm>
          <a:prstGeom prst="rect">
            <a:avLst/>
          </a:prstGeom>
          <a:solidFill>
            <a:srgbClr val="1F4E7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3600" dirty="0">
                <a:effectLst>
                  <a:outerShdw blurRad="38100" dist="38100" dir="2700000" algn="tl">
                    <a:srgbClr val="000000">
                      <a:alpha val="43137"/>
                    </a:srgbClr>
                  </a:outerShdw>
                </a:effectLst>
                <a:latin typeface="Myriad Pro Light" panose="020B0603030403020204" pitchFamily="34" charset="0"/>
              </a:rPr>
              <a:t>Daftar</a:t>
            </a:r>
          </a:p>
        </p:txBody>
      </p:sp>
      <p:sp>
        <p:nvSpPr>
          <p:cNvPr id="6" name="Rectangle 5"/>
          <p:cNvSpPr/>
          <p:nvPr/>
        </p:nvSpPr>
        <p:spPr>
          <a:xfrm>
            <a:off x="70545" y="877047"/>
            <a:ext cx="2703818"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4000" dirty="0">
                <a:solidFill>
                  <a:schemeClr val="accent1">
                    <a:lumMod val="50000"/>
                  </a:schemeClr>
                </a:solidFill>
                <a:latin typeface="Myriad Pro Light" panose="020B0603030403020204" pitchFamily="34" charset="0"/>
              </a:rPr>
              <a:t>Pustaka</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32259" y="4208929"/>
            <a:ext cx="2649071" cy="2649071"/>
          </a:xfrm>
          <a:prstGeom prst="rect">
            <a:avLst/>
          </a:prstGeom>
        </p:spPr>
      </p:pic>
    </p:spTree>
    <p:extLst>
      <p:ext uri="{BB962C8B-B14F-4D97-AF65-F5344CB8AC3E}">
        <p14:creationId xmlns:p14="http://schemas.microsoft.com/office/powerpoint/2010/main" val="14606566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4706" t="10753" r="5098" b="9623"/>
          <a:stretch/>
        </p:blipFill>
        <p:spPr>
          <a:xfrm>
            <a:off x="8243048" y="2662518"/>
            <a:ext cx="4123764" cy="3792061"/>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
        <p:nvSpPr>
          <p:cNvPr id="3" name="Content Placeholder 2"/>
          <p:cNvSpPr>
            <a:spLocks noGrp="1"/>
          </p:cNvSpPr>
          <p:nvPr>
            <p:ph idx="1"/>
          </p:nvPr>
        </p:nvSpPr>
        <p:spPr>
          <a:xfrm>
            <a:off x="838200" y="1371599"/>
            <a:ext cx="10515600" cy="5486399"/>
          </a:xfrm>
        </p:spPr>
        <p:txBody>
          <a:bodyPr>
            <a:noAutofit/>
          </a:bodyPr>
          <a:lstStyle/>
          <a:p>
            <a:r>
              <a:rPr lang="id-ID" sz="1400" dirty="0">
                <a:latin typeface="Myriad Pro" panose="020B0503030403020204" pitchFamily="34" charset="0"/>
                <a:hlinkClick r:id="rId3"/>
              </a:rPr>
              <a:t>https://s-media-cache-ak0.pinimg.com/236x/52/d0/18/52d018b80b1b747bf36b1127ef45d063.jpg</a:t>
            </a:r>
            <a:endParaRPr lang="id-ID" sz="1400" dirty="0">
              <a:latin typeface="Myriad Pro" panose="020B0503030403020204" pitchFamily="34" charset="0"/>
            </a:endParaRPr>
          </a:p>
          <a:p>
            <a:r>
              <a:rPr lang="id-ID" sz="1400" dirty="0">
                <a:latin typeface="Myriad Pro" panose="020B0503030403020204" pitchFamily="34" charset="0"/>
                <a:hlinkClick r:id="rId4"/>
              </a:rPr>
              <a:t>http://www.everythingdisplays.com/blog/wp-content/uploads/2013/12/iStock_000017823447Small.jpg</a:t>
            </a:r>
            <a:endParaRPr lang="id-ID" sz="1400" dirty="0">
              <a:latin typeface="Myriad Pro" panose="020B0503030403020204" pitchFamily="34" charset="0"/>
            </a:endParaRPr>
          </a:p>
          <a:p>
            <a:r>
              <a:rPr lang="id-ID" sz="1400" dirty="0">
                <a:latin typeface="Myriad Pro" panose="020B0503030403020204" pitchFamily="34" charset="0"/>
                <a:hlinkClick r:id="rId5"/>
              </a:rPr>
              <a:t>https://cswreviewonline.files.wordpress.com/2014/09/computer-frustration-3.jpg</a:t>
            </a:r>
            <a:endParaRPr lang="id-ID" sz="1400" dirty="0">
              <a:latin typeface="Myriad Pro" panose="020B0503030403020204" pitchFamily="34" charset="0"/>
            </a:endParaRPr>
          </a:p>
          <a:p>
            <a:r>
              <a:rPr lang="id-ID" sz="1400" dirty="0">
                <a:latin typeface="Myriad Pro" panose="020B0503030403020204" pitchFamily="34" charset="0"/>
                <a:hlinkClick r:id="rId6"/>
              </a:rPr>
              <a:t>http://omnitechsupports.com/wp-content/uploads/2014/11/Tech-Support.jpg</a:t>
            </a:r>
            <a:endParaRPr lang="id-ID" sz="1400" dirty="0">
              <a:latin typeface="Myriad Pro" panose="020B0503030403020204" pitchFamily="34" charset="0"/>
            </a:endParaRPr>
          </a:p>
          <a:p>
            <a:r>
              <a:rPr lang="id-ID" sz="1400" dirty="0">
                <a:latin typeface="Myriad Pro" panose="020B0503030403020204" pitchFamily="34" charset="0"/>
                <a:hlinkClick r:id="rId7"/>
              </a:rPr>
              <a:t>http://img.gizmodimension.com//2013/10/Computer-Arg.jpg</a:t>
            </a:r>
            <a:endParaRPr lang="id-ID" sz="1400" dirty="0">
              <a:latin typeface="Myriad Pro" panose="020B0503030403020204" pitchFamily="34" charset="0"/>
            </a:endParaRPr>
          </a:p>
          <a:p>
            <a:r>
              <a:rPr lang="id-ID" sz="1400" dirty="0">
                <a:latin typeface="Myriad Pro" panose="020B0503030403020204" pitchFamily="34" charset="0"/>
                <a:hlinkClick r:id="rId8"/>
              </a:rPr>
              <a:t>https://topdiscountedproducts.files.wordpress.com/2015/04/computer-problems-banner.jpg</a:t>
            </a:r>
            <a:endParaRPr lang="id-ID" sz="1400" dirty="0">
              <a:latin typeface="Myriad Pro" panose="020B0503030403020204" pitchFamily="34" charset="0"/>
            </a:endParaRPr>
          </a:p>
          <a:p>
            <a:r>
              <a:rPr lang="id-ID" sz="1400" dirty="0">
                <a:latin typeface="Myriad Pro" panose="020B0503030403020204" pitchFamily="34" charset="0"/>
                <a:hlinkClick r:id="rId9"/>
              </a:rPr>
              <a:t>https://lessonoflifeblog.files.wordpress.com/2013/02/response2redundancy.jpg</a:t>
            </a:r>
            <a:endParaRPr lang="id-ID" sz="1400" dirty="0">
              <a:latin typeface="Myriad Pro" panose="020B0503030403020204" pitchFamily="34" charset="0"/>
            </a:endParaRPr>
          </a:p>
          <a:p>
            <a:r>
              <a:rPr lang="id-ID" sz="1400" dirty="0">
                <a:latin typeface="Myriad Pro" panose="020B0503030403020204" pitchFamily="34" charset="0"/>
                <a:hlinkClick r:id="rId10"/>
              </a:rPr>
              <a:t>http://www.pinetarpress.com/wp-content/uploads/2015/04/hammerd.jpg</a:t>
            </a:r>
            <a:endParaRPr lang="id-ID" sz="1400" dirty="0">
              <a:latin typeface="Myriad Pro" panose="020B0503030403020204" pitchFamily="34" charset="0"/>
            </a:endParaRPr>
          </a:p>
          <a:p>
            <a:r>
              <a:rPr lang="id-ID" sz="1400" dirty="0">
                <a:latin typeface="Myriad Pro" panose="020B0503030403020204" pitchFamily="34" charset="0"/>
                <a:hlinkClick r:id="rId11"/>
              </a:rPr>
              <a:t>http://fc00.deviantart.net/fs71/f/2012/119/3/3/i_hit_computers__by_torakodragon-d4xyuf8.gif</a:t>
            </a:r>
            <a:endParaRPr lang="id-ID" sz="1400" dirty="0">
              <a:latin typeface="Myriad Pro" panose="020B0503030403020204" pitchFamily="34" charset="0"/>
            </a:endParaRPr>
          </a:p>
          <a:p>
            <a:r>
              <a:rPr lang="id-ID" sz="1400" dirty="0">
                <a:latin typeface="Myriad Pro" panose="020B0503030403020204" pitchFamily="34" charset="0"/>
                <a:hlinkClick r:id="rId12"/>
              </a:rPr>
              <a:t>https://valleyhope.org/wp-content/uploads/2013/10/PERCEPTION.jpg</a:t>
            </a:r>
            <a:endParaRPr lang="id-ID" sz="1400" dirty="0">
              <a:latin typeface="Myriad Pro" panose="020B0503030403020204" pitchFamily="34" charset="0"/>
            </a:endParaRPr>
          </a:p>
          <a:p>
            <a:r>
              <a:rPr lang="id-ID" sz="1400" dirty="0">
                <a:latin typeface="Myriad Pro" panose="020B0503030403020204" pitchFamily="34" charset="0"/>
                <a:hlinkClick r:id="rId13"/>
              </a:rPr>
              <a:t>http://www.riskmanagementmonitor.com/wp-content/uploads/2012/09/psychology2.jpg</a:t>
            </a:r>
            <a:endParaRPr lang="id-ID" sz="1400" dirty="0">
              <a:latin typeface="Myriad Pro" panose="020B0503030403020204" pitchFamily="34" charset="0"/>
            </a:endParaRPr>
          </a:p>
          <a:p>
            <a:r>
              <a:rPr lang="id-ID" sz="1400" dirty="0">
                <a:latin typeface="Myriad Pro" panose="020B0503030403020204" pitchFamily="34" charset="0"/>
                <a:hlinkClick r:id="rId14"/>
              </a:rPr>
              <a:t>https://satmuse.files.wordpress.com/2008/11/perception.jpg</a:t>
            </a:r>
            <a:endParaRPr lang="id-ID" sz="1400" dirty="0">
              <a:latin typeface="Myriad Pro" panose="020B0503030403020204" pitchFamily="34" charset="0"/>
            </a:endParaRPr>
          </a:p>
          <a:p>
            <a:r>
              <a:rPr lang="id-ID" sz="1400" dirty="0">
                <a:latin typeface="Myriad Pro" panose="020B0503030403020204" pitchFamily="34" charset="0"/>
              </a:rPr>
              <a:t>http://www.google.co.id/imgres?imgurl=https://pbs.twimg.com/media/BLrRgRGCYAAybCn.jpg:large&amp;imgrefurl=http://www.mentalmodelsgame.com/post/51878783471/which-kind-of-questions-i-should-add-to-the-mental&amp;h=616&amp;w=865&amp;tbnid=eoqMekfKgjcyDM:&amp;zoom=1&amp;docid=Sv-E5Cn_D5vpfM&amp;ei=UgA_Vb-aOsy4uATimoGQCQ&amp;tbm=isch&amp;ved=0CDQQMygFMAU</a:t>
            </a:r>
          </a:p>
          <a:p>
            <a:r>
              <a:rPr lang="id-ID" sz="1400" dirty="0">
                <a:latin typeface="Myriad Pro" panose="020B0503030403020204" pitchFamily="34" charset="0"/>
                <a:hlinkClick r:id="rId15"/>
              </a:rPr>
              <a:t>http://everydaylife.globalpost.com/DM-Resize/photos.demandstudios.com/getty/article/148/190/78157769.jpg?w=600&amp;h=600&amp;keep_ratio=1&amp;webp=1</a:t>
            </a:r>
            <a:endParaRPr lang="id-ID" sz="1400" dirty="0">
              <a:latin typeface="Myriad Pro" panose="020B0503030403020204" pitchFamily="34" charset="0"/>
            </a:endParaRPr>
          </a:p>
        </p:txBody>
      </p:sp>
      <p:sp>
        <p:nvSpPr>
          <p:cNvPr id="5" name="Rectangle 4"/>
          <p:cNvSpPr/>
          <p:nvPr/>
        </p:nvSpPr>
        <p:spPr>
          <a:xfrm>
            <a:off x="0" y="457200"/>
            <a:ext cx="1855694" cy="459122"/>
          </a:xfrm>
          <a:prstGeom prst="rect">
            <a:avLst/>
          </a:prstGeom>
          <a:solidFill>
            <a:srgbClr val="1F4E7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3400" dirty="0">
                <a:effectLst>
                  <a:outerShdw blurRad="38100" dist="38100" dir="2700000" algn="tl">
                    <a:srgbClr val="000000">
                      <a:alpha val="43137"/>
                    </a:srgbClr>
                  </a:outerShdw>
                </a:effectLst>
                <a:latin typeface="Myriad Pro Light" panose="020B0603030403020204" pitchFamily="34" charset="0"/>
              </a:rPr>
              <a:t>Pustaka</a:t>
            </a:r>
          </a:p>
        </p:txBody>
      </p:sp>
      <p:sp>
        <p:nvSpPr>
          <p:cNvPr id="6" name="Rectangle 5"/>
          <p:cNvSpPr/>
          <p:nvPr/>
        </p:nvSpPr>
        <p:spPr>
          <a:xfrm>
            <a:off x="70545" y="850153"/>
            <a:ext cx="2703818"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4000" dirty="0">
                <a:solidFill>
                  <a:schemeClr val="accent1">
                    <a:lumMod val="50000"/>
                  </a:schemeClr>
                </a:solidFill>
                <a:latin typeface="Myriad Pro Light" panose="020B0603030403020204" pitchFamily="34" charset="0"/>
              </a:rPr>
              <a:t>Gambar</a:t>
            </a:r>
          </a:p>
        </p:txBody>
      </p:sp>
    </p:spTree>
    <p:extLst>
      <p:ext uri="{BB962C8B-B14F-4D97-AF65-F5344CB8AC3E}">
        <p14:creationId xmlns:p14="http://schemas.microsoft.com/office/powerpoint/2010/main" val="7868335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val="0"/>
              </a:ext>
            </a:extLst>
          </a:blip>
          <a:stretch>
            <a:fillRect/>
          </a:stretch>
        </p:blipFill>
        <p:spPr>
          <a:xfrm>
            <a:off x="0" y="0"/>
            <a:ext cx="12192000" cy="3724835"/>
          </a:xfrm>
          <a:prstGeom prst="rect">
            <a:avLst/>
          </a:prstGeom>
        </p:spPr>
      </p:pic>
      <p:pic>
        <p:nvPicPr>
          <p:cNvPr id="5" name="Picture 4"/>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l="13181" t="14264" r="13397" b="12964"/>
          <a:stretch/>
        </p:blipFill>
        <p:spPr>
          <a:xfrm>
            <a:off x="3274844" y="1458946"/>
            <a:ext cx="2272553" cy="2252442"/>
          </a:xfrm>
          <a:prstGeom prst="rect">
            <a:avLst/>
          </a:prstGeom>
        </p:spPr>
      </p:pic>
      <p:pic>
        <p:nvPicPr>
          <p:cNvPr id="6" name="Picture 5"/>
          <p:cNvPicPr>
            <a:picLocks noChangeAspect="1"/>
          </p:cNvPicPr>
          <p:nvPr/>
        </p:nvPicPr>
        <p:blipFill rotWithShape="1">
          <a:blip r:embed="rId6" cstate="print">
            <a:extLst>
              <a:ext uri="{BEBA8EAE-BF5A-486C-A8C5-ECC9F3942E4B}">
                <a14:imgProps xmlns:a14="http://schemas.microsoft.com/office/drawing/2010/main">
                  <a14:imgLayer r:embed="rId7">
                    <a14:imgEffect>
                      <a14:backgroundRemoval t="13153" b="86345" l="15462" r="88153"/>
                    </a14:imgEffect>
                  </a14:imgLayer>
                </a14:imgProps>
              </a:ext>
              <a:ext uri="{28A0092B-C50C-407E-A947-70E740481C1C}">
                <a14:useLocalDpi xmlns:a14="http://schemas.microsoft.com/office/drawing/2010/main" val="0"/>
              </a:ext>
            </a:extLst>
          </a:blip>
          <a:srcRect l="15780" t="13614" r="11773" b="13614"/>
          <a:stretch/>
        </p:blipFill>
        <p:spPr>
          <a:xfrm>
            <a:off x="614547" y="1394613"/>
            <a:ext cx="2336096" cy="2346572"/>
          </a:xfrm>
          <a:prstGeom prst="rect">
            <a:avLst/>
          </a:prstGeom>
        </p:spPr>
      </p:pic>
      <p:pic>
        <p:nvPicPr>
          <p:cNvPr id="7" name="Picture 6"/>
          <p:cNvPicPr>
            <a:picLocks noChangeAspect="1"/>
          </p:cNvPicPr>
          <p:nvPr/>
        </p:nvPicPr>
        <p:blipFill rotWithShape="1">
          <a:blip r:embed="rId8" cstate="print">
            <a:extLst>
              <a:ext uri="{BEBA8EAE-BF5A-486C-A8C5-ECC9F3942E4B}">
                <a14:imgProps xmlns:a14="http://schemas.microsoft.com/office/drawing/2010/main">
                  <a14:imgLayer r:embed="rId9">
                    <a14:imgEffect>
                      <a14:backgroundRemoval t="5422" b="96486" l="4418" r="94980">
                        <a14:foregroundMark x1="8635" y1="57430" x2="8635" y2="57430"/>
                        <a14:foregroundMark x1="15161" y1="56124" x2="15161" y2="56124"/>
                        <a14:foregroundMark x1="10944" y1="60743" x2="10944" y2="60743"/>
                        <a14:foregroundMark x1="15161" y1="73394" x2="15161" y2="73394"/>
                        <a14:foregroundMark x1="10944" y1="57831" x2="10944" y2="57831"/>
                        <a14:foregroundMark x1="8936" y1="60743" x2="8936" y2="60743"/>
                        <a14:foregroundMark x1="7329" y1="57430" x2="7329" y2="57430"/>
                        <a14:foregroundMark x1="8635" y1="62651" x2="8635" y2="62651"/>
                        <a14:foregroundMark x1="40763" y1="11044" x2="40763" y2="11044"/>
                        <a14:foregroundMark x1="40462" y1="7731" x2="40462" y2="7731"/>
                        <a14:foregroundMark x1="38855" y1="9438" x2="38855" y2="9438"/>
                        <a14:foregroundMark x1="8032" y1="63956" x2="8032" y2="63956"/>
                        <a14:foregroundMark x1="7028" y1="59739" x2="7028" y2="59739"/>
                      </a14:backgroundRemoval>
                    </a14:imgEffect>
                  </a14:imgLayer>
                </a14:imgProps>
              </a:ext>
              <a:ext uri="{28A0092B-C50C-407E-A947-70E740481C1C}">
                <a14:useLocalDpi xmlns:a14="http://schemas.microsoft.com/office/drawing/2010/main" val="0"/>
              </a:ext>
            </a:extLst>
          </a:blip>
          <a:srcRect l="5709" t="7441" r="6901" b="8588"/>
          <a:stretch/>
        </p:blipFill>
        <p:spPr>
          <a:xfrm>
            <a:off x="6513682" y="1424411"/>
            <a:ext cx="2380131" cy="2286977"/>
          </a:xfrm>
          <a:prstGeom prst="rect">
            <a:avLst/>
          </a:prstGeom>
        </p:spPr>
      </p:pic>
      <p:grpSp>
        <p:nvGrpSpPr>
          <p:cNvPr id="8" name="Group 7"/>
          <p:cNvGrpSpPr/>
          <p:nvPr/>
        </p:nvGrpSpPr>
        <p:grpSpPr>
          <a:xfrm>
            <a:off x="107517" y="147947"/>
            <a:ext cx="2088200" cy="1107996"/>
            <a:chOff x="6197705" y="757179"/>
            <a:chExt cx="2088200" cy="1107996"/>
          </a:xfrm>
        </p:grpSpPr>
        <p:sp>
          <p:nvSpPr>
            <p:cNvPr id="9" name="Rectangle 8"/>
            <p:cNvSpPr/>
            <p:nvPr/>
          </p:nvSpPr>
          <p:spPr>
            <a:xfrm>
              <a:off x="6197705" y="1218844"/>
              <a:ext cx="2088200" cy="646331"/>
            </a:xfrm>
            <a:prstGeom prst="rect">
              <a:avLst/>
            </a:prstGeom>
            <a:solidFill>
              <a:schemeClr val="accent1">
                <a:lumMod val="50000"/>
              </a:schemeClr>
            </a:solidFill>
            <a:ln>
              <a:solidFill>
                <a:schemeClr val="accent1">
                  <a:lumMod val="50000"/>
                </a:schemeClr>
              </a:solidFill>
            </a:ln>
          </p:spPr>
          <p:txBody>
            <a:bodyPr wrap="none" lIns="91440" tIns="45720" rIns="91440" bIns="45720">
              <a:spAutoFit/>
            </a:bodyPr>
            <a:lstStyle/>
            <a:p>
              <a:pPr algn="ctr"/>
              <a:r>
                <a:rPr lang="en-US" sz="3600" b="0" cap="none" spc="0" dirty="0">
                  <a:ln w="0"/>
                  <a:solidFill>
                    <a:schemeClr val="bg1"/>
                  </a:solidFill>
                  <a:effectLst>
                    <a:outerShdw blurRad="38100" dist="19050" dir="2700000" algn="tl" rotWithShape="0">
                      <a:schemeClr val="dk1">
                        <a:alpha val="40000"/>
                      </a:schemeClr>
                    </a:outerShdw>
                  </a:effectLst>
                  <a:latin typeface="Myriad Pro Light" panose="020B0403030403020204" pitchFamily="34" charset="0"/>
                </a:rPr>
                <a:t>Our Team</a:t>
              </a:r>
            </a:p>
          </p:txBody>
        </p:sp>
        <p:sp>
          <p:nvSpPr>
            <p:cNvPr id="10" name="Rectangle 9"/>
            <p:cNvSpPr/>
            <p:nvPr/>
          </p:nvSpPr>
          <p:spPr>
            <a:xfrm>
              <a:off x="6197705" y="757179"/>
              <a:ext cx="1503680" cy="461665"/>
            </a:xfrm>
            <a:prstGeom prst="rect">
              <a:avLst/>
            </a:prstGeom>
            <a:solidFill>
              <a:schemeClr val="bg1">
                <a:lumMod val="95000"/>
              </a:schemeClr>
            </a:solidFill>
          </p:spPr>
          <p:txBody>
            <a:bodyPr wrap="none" lIns="91440" tIns="45720" rIns="91440" bIns="45720">
              <a:spAutoFit/>
            </a:bodyPr>
            <a:lstStyle/>
            <a:p>
              <a:pPr algn="ctr"/>
              <a:r>
                <a:rPr lang="en-US" sz="2400" dirty="0">
                  <a:ln w="0"/>
                  <a:solidFill>
                    <a:schemeClr val="accent1">
                      <a:lumMod val="50000"/>
                    </a:schemeClr>
                  </a:solidFill>
                  <a:effectLst>
                    <a:outerShdw blurRad="38100" dist="19050" dir="2700000" algn="tl" rotWithShape="0">
                      <a:schemeClr val="dk1">
                        <a:alpha val="40000"/>
                      </a:schemeClr>
                    </a:outerShdw>
                  </a:effectLst>
                  <a:latin typeface="Myriad Pro Light" panose="020B0403030403020204" pitchFamily="34" charset="0"/>
                </a:rPr>
                <a:t>Group </a:t>
              </a:r>
              <a:r>
                <a:rPr lang="id-ID" sz="2400" dirty="0">
                  <a:ln w="0"/>
                  <a:solidFill>
                    <a:schemeClr val="accent1">
                      <a:lumMod val="50000"/>
                    </a:schemeClr>
                  </a:solidFill>
                  <a:effectLst>
                    <a:outerShdw blurRad="38100" dist="19050" dir="2700000" algn="tl" rotWithShape="0">
                      <a:schemeClr val="dk1">
                        <a:alpha val="40000"/>
                      </a:schemeClr>
                    </a:outerShdw>
                  </a:effectLst>
                  <a:latin typeface="Myriad Pro Light" panose="020B0403030403020204" pitchFamily="34" charset="0"/>
                </a:rPr>
                <a:t>GD</a:t>
              </a:r>
              <a:endParaRPr lang="en-US" sz="2400" b="0" cap="none" spc="0" dirty="0">
                <a:ln w="0"/>
                <a:solidFill>
                  <a:schemeClr val="accent1">
                    <a:lumMod val="50000"/>
                  </a:schemeClr>
                </a:solidFill>
                <a:effectLst>
                  <a:outerShdw blurRad="38100" dist="19050" dir="2700000" algn="tl" rotWithShape="0">
                    <a:schemeClr val="dk1">
                      <a:alpha val="40000"/>
                    </a:schemeClr>
                  </a:outerShdw>
                </a:effectLst>
                <a:latin typeface="Myriad Pro Light" panose="020B0403030403020204" pitchFamily="34" charset="0"/>
              </a:endParaRPr>
            </a:p>
          </p:txBody>
        </p:sp>
      </p:grpSp>
      <p:pic>
        <p:nvPicPr>
          <p:cNvPr id="11" name="Picture 10"/>
          <p:cNvPicPr>
            <a:picLocks noChangeAspect="1"/>
          </p:cNvPicPr>
          <p:nvPr/>
        </p:nvPicPr>
        <p:blipFill rotWithShape="1">
          <a:blip r:embed="rId10" cstate="print">
            <a:extLst>
              <a:ext uri="{BEBA8EAE-BF5A-486C-A8C5-ECC9F3942E4B}">
                <a14:imgProps xmlns:a14="http://schemas.microsoft.com/office/drawing/2010/main">
                  <a14:imgLayer r:embed="rId11">
                    <a14:imgEffect>
                      <a14:backgroundRemoval t="10000" b="90000" l="10000" r="90000"/>
                    </a14:imgEffect>
                  </a14:imgLayer>
                </a14:imgProps>
              </a:ext>
              <a:ext uri="{28A0092B-C50C-407E-A947-70E740481C1C}">
                <a14:useLocalDpi xmlns:a14="http://schemas.microsoft.com/office/drawing/2010/main" val="0"/>
              </a:ext>
            </a:extLst>
          </a:blip>
          <a:srcRect l="23028" t="21618" r="20207" b="21368"/>
          <a:stretch/>
        </p:blipFill>
        <p:spPr>
          <a:xfrm>
            <a:off x="9218014" y="1384380"/>
            <a:ext cx="2346513" cy="2356805"/>
          </a:xfrm>
          <a:prstGeom prst="rect">
            <a:avLst/>
          </a:prstGeom>
        </p:spPr>
      </p:pic>
      <p:sp>
        <p:nvSpPr>
          <p:cNvPr id="12" name="Rectangle 11"/>
          <p:cNvSpPr/>
          <p:nvPr/>
        </p:nvSpPr>
        <p:spPr>
          <a:xfrm>
            <a:off x="775908" y="3664297"/>
            <a:ext cx="1903213" cy="707886"/>
          </a:xfrm>
          <a:prstGeom prst="rect">
            <a:avLst/>
          </a:prstGeom>
          <a:noFill/>
        </p:spPr>
        <p:txBody>
          <a:bodyPr wrap="none" lIns="91440" tIns="45720" rIns="91440" bIns="45720">
            <a:spAutoFit/>
          </a:bodyPr>
          <a:lstStyle/>
          <a:p>
            <a:pPr algn="ctr"/>
            <a:r>
              <a:rPr lang="id-ID" sz="4000" dirty="0">
                <a:ln w="0"/>
                <a:solidFill>
                  <a:schemeClr val="accent1">
                    <a:lumMod val="50000"/>
                  </a:schemeClr>
                </a:solidFill>
                <a:effectLst>
                  <a:outerShdw blurRad="38100" dist="19050" dir="2700000" algn="tl" rotWithShape="0">
                    <a:schemeClr val="dk1">
                      <a:alpha val="40000"/>
                    </a:schemeClr>
                  </a:outerShdw>
                </a:effectLst>
                <a:latin typeface="Myriad Pro Light" panose="020B0403030403020204" pitchFamily="34" charset="0"/>
              </a:rPr>
              <a:t>Grandis</a:t>
            </a:r>
            <a:endParaRPr lang="en-US" sz="7200" b="0" cap="none" spc="0" dirty="0">
              <a:ln w="0"/>
              <a:solidFill>
                <a:schemeClr val="accent1">
                  <a:lumMod val="50000"/>
                </a:schemeClr>
              </a:solidFill>
              <a:effectLst>
                <a:outerShdw blurRad="38100" dist="19050" dir="2700000" algn="tl" rotWithShape="0">
                  <a:schemeClr val="dk1">
                    <a:alpha val="40000"/>
                  </a:schemeClr>
                </a:outerShdw>
              </a:effectLst>
              <a:latin typeface="Myriad Pro Light" panose="020B0403030403020204" pitchFamily="34" charset="0"/>
            </a:endParaRPr>
          </a:p>
        </p:txBody>
      </p:sp>
      <p:sp>
        <p:nvSpPr>
          <p:cNvPr id="13" name="Rectangle 12"/>
          <p:cNvSpPr/>
          <p:nvPr/>
        </p:nvSpPr>
        <p:spPr>
          <a:xfrm>
            <a:off x="2001640" y="4104893"/>
            <a:ext cx="639919" cy="400110"/>
          </a:xfrm>
          <a:prstGeom prst="rect">
            <a:avLst/>
          </a:prstGeom>
        </p:spPr>
        <p:txBody>
          <a:bodyPr wrap="none">
            <a:spAutoFit/>
          </a:bodyPr>
          <a:lstStyle/>
          <a:p>
            <a:r>
              <a:rPr lang="id-ID" sz="2000" dirty="0">
                <a:ln w="0"/>
                <a:solidFill>
                  <a:schemeClr val="bg2">
                    <a:lumMod val="10000"/>
                  </a:schemeClr>
                </a:solidFill>
                <a:effectLst>
                  <a:outerShdw blurRad="38100" dist="19050" dir="2700000" algn="tl" rotWithShape="0">
                    <a:schemeClr val="dk1">
                      <a:alpha val="40000"/>
                    </a:schemeClr>
                  </a:outerShdw>
                </a:effectLst>
                <a:latin typeface="Myriad Pro Light SemiCond" panose="020B0403030403020204" pitchFamily="34" charset="0"/>
              </a:rPr>
              <a:t>Dias</a:t>
            </a:r>
            <a:endParaRPr lang="en-US" dirty="0">
              <a:solidFill>
                <a:schemeClr val="bg2">
                  <a:lumMod val="10000"/>
                </a:schemeClr>
              </a:solidFill>
            </a:endParaRPr>
          </a:p>
        </p:txBody>
      </p:sp>
      <p:sp>
        <p:nvSpPr>
          <p:cNvPr id="14" name="Rectangle 13"/>
          <p:cNvSpPr/>
          <p:nvPr/>
        </p:nvSpPr>
        <p:spPr>
          <a:xfrm>
            <a:off x="3716672" y="3796213"/>
            <a:ext cx="1750800" cy="707886"/>
          </a:xfrm>
          <a:prstGeom prst="rect">
            <a:avLst/>
          </a:prstGeom>
          <a:noFill/>
        </p:spPr>
        <p:txBody>
          <a:bodyPr wrap="none" lIns="91440" tIns="45720" rIns="91440" bIns="45720">
            <a:spAutoFit/>
          </a:bodyPr>
          <a:lstStyle/>
          <a:p>
            <a:pPr algn="ctr"/>
            <a:r>
              <a:rPr lang="id-ID" sz="4000" b="0" cap="none" spc="0" dirty="0">
                <a:ln w="0"/>
                <a:solidFill>
                  <a:schemeClr val="accent1">
                    <a:lumMod val="50000"/>
                  </a:schemeClr>
                </a:solidFill>
                <a:effectLst>
                  <a:outerShdw blurRad="38100" dist="19050" dir="2700000" algn="tl" rotWithShape="0">
                    <a:schemeClr val="dk1">
                      <a:alpha val="40000"/>
                    </a:schemeClr>
                  </a:outerShdw>
                </a:effectLst>
                <a:latin typeface="Myriad Pro Light" panose="020B0403030403020204" pitchFamily="34" charset="0"/>
              </a:rPr>
              <a:t>Husnul</a:t>
            </a:r>
            <a:endParaRPr lang="en-US" sz="7200" b="0" cap="none" spc="0" dirty="0">
              <a:ln w="0"/>
              <a:solidFill>
                <a:schemeClr val="accent1">
                  <a:lumMod val="50000"/>
                </a:schemeClr>
              </a:solidFill>
              <a:effectLst>
                <a:outerShdw blurRad="38100" dist="19050" dir="2700000" algn="tl" rotWithShape="0">
                  <a:schemeClr val="dk1">
                    <a:alpha val="40000"/>
                  </a:schemeClr>
                </a:outerShdw>
              </a:effectLst>
              <a:latin typeface="Myriad Pro Light" panose="020B0403030403020204" pitchFamily="34" charset="0"/>
            </a:endParaRPr>
          </a:p>
        </p:txBody>
      </p:sp>
      <p:sp>
        <p:nvSpPr>
          <p:cNvPr id="15" name="Rectangle 14"/>
          <p:cNvSpPr/>
          <p:nvPr/>
        </p:nvSpPr>
        <p:spPr>
          <a:xfrm>
            <a:off x="4056601" y="3750046"/>
            <a:ext cx="894219" cy="400110"/>
          </a:xfrm>
          <a:prstGeom prst="rect">
            <a:avLst/>
          </a:prstGeom>
        </p:spPr>
        <p:txBody>
          <a:bodyPr wrap="none">
            <a:spAutoFit/>
          </a:bodyPr>
          <a:lstStyle/>
          <a:p>
            <a:r>
              <a:rPr lang="id-ID" sz="2000" dirty="0">
                <a:ln w="0"/>
                <a:solidFill>
                  <a:schemeClr val="bg2">
                    <a:lumMod val="10000"/>
                  </a:schemeClr>
                </a:solidFill>
                <a:effectLst>
                  <a:outerShdw blurRad="38100" dist="19050" dir="2700000" algn="tl" rotWithShape="0">
                    <a:schemeClr val="dk1">
                      <a:alpha val="40000"/>
                    </a:schemeClr>
                  </a:outerShdw>
                </a:effectLst>
                <a:latin typeface="Myriad Pro Light SemiCond" panose="020B0403030403020204" pitchFamily="34" charset="0"/>
              </a:rPr>
              <a:t>Ghifari</a:t>
            </a:r>
            <a:endParaRPr lang="en-US" dirty="0">
              <a:solidFill>
                <a:schemeClr val="bg2">
                  <a:lumMod val="10000"/>
                </a:schemeClr>
              </a:solidFill>
            </a:endParaRPr>
          </a:p>
        </p:txBody>
      </p:sp>
      <p:sp>
        <p:nvSpPr>
          <p:cNvPr id="16" name="Rectangle 15"/>
          <p:cNvSpPr/>
          <p:nvPr/>
        </p:nvSpPr>
        <p:spPr>
          <a:xfrm>
            <a:off x="6649404" y="3702382"/>
            <a:ext cx="2230099" cy="707886"/>
          </a:xfrm>
          <a:prstGeom prst="rect">
            <a:avLst/>
          </a:prstGeom>
          <a:noFill/>
        </p:spPr>
        <p:txBody>
          <a:bodyPr wrap="none" lIns="91440" tIns="45720" rIns="91440" bIns="45720">
            <a:spAutoFit/>
          </a:bodyPr>
          <a:lstStyle/>
          <a:p>
            <a:pPr algn="ctr"/>
            <a:r>
              <a:rPr lang="id-ID" sz="4000" b="0" cap="none" spc="0" dirty="0">
                <a:ln w="0"/>
                <a:solidFill>
                  <a:schemeClr val="accent1">
                    <a:lumMod val="50000"/>
                  </a:schemeClr>
                </a:solidFill>
                <a:effectLst>
                  <a:outerShdw blurRad="38100" dist="19050" dir="2700000" algn="tl" rotWithShape="0">
                    <a:schemeClr val="dk1">
                      <a:alpha val="40000"/>
                    </a:schemeClr>
                  </a:outerShdw>
                </a:effectLst>
                <a:latin typeface="Myriad Pro Light" panose="020B0403030403020204" pitchFamily="34" charset="0"/>
              </a:rPr>
              <a:t>Dwi Putri</a:t>
            </a:r>
            <a:endParaRPr lang="en-US" sz="7200" b="0" cap="none" spc="0" dirty="0">
              <a:ln w="0"/>
              <a:solidFill>
                <a:schemeClr val="accent1">
                  <a:lumMod val="50000"/>
                </a:schemeClr>
              </a:solidFill>
              <a:effectLst>
                <a:outerShdw blurRad="38100" dist="19050" dir="2700000" algn="tl" rotWithShape="0">
                  <a:schemeClr val="dk1">
                    <a:alpha val="40000"/>
                  </a:schemeClr>
                </a:outerShdw>
              </a:effectLst>
              <a:latin typeface="Myriad Pro Light" panose="020B0403030403020204" pitchFamily="34" charset="0"/>
            </a:endParaRPr>
          </a:p>
        </p:txBody>
      </p:sp>
      <p:sp>
        <p:nvSpPr>
          <p:cNvPr id="17" name="Rectangle 16"/>
          <p:cNvSpPr/>
          <p:nvPr/>
        </p:nvSpPr>
        <p:spPr>
          <a:xfrm>
            <a:off x="7968392" y="4151902"/>
            <a:ext cx="884217" cy="400110"/>
          </a:xfrm>
          <a:prstGeom prst="rect">
            <a:avLst/>
          </a:prstGeom>
        </p:spPr>
        <p:txBody>
          <a:bodyPr wrap="none">
            <a:spAutoFit/>
          </a:bodyPr>
          <a:lstStyle/>
          <a:p>
            <a:pPr algn="ctr"/>
            <a:r>
              <a:rPr lang="id-ID" sz="2000" dirty="0">
                <a:ln w="0"/>
                <a:solidFill>
                  <a:schemeClr val="bg2">
                    <a:lumMod val="10000"/>
                  </a:schemeClr>
                </a:solidFill>
                <a:effectLst>
                  <a:outerShdw blurRad="38100" dist="19050" dir="2700000" algn="tl" rotWithShape="0">
                    <a:schemeClr val="dk1">
                      <a:alpha val="40000"/>
                    </a:schemeClr>
                  </a:outerShdw>
                </a:effectLst>
                <a:latin typeface="Myriad Pro Light SemiCond" panose="020B0403030403020204" pitchFamily="34" charset="0"/>
              </a:rPr>
              <a:t>Lestari</a:t>
            </a:r>
            <a:endParaRPr lang="en-US" sz="3600" b="0" cap="none" spc="0" dirty="0">
              <a:ln w="0"/>
              <a:solidFill>
                <a:schemeClr val="bg2">
                  <a:lumMod val="10000"/>
                </a:schemeClr>
              </a:solidFill>
              <a:effectLst>
                <a:outerShdw blurRad="38100" dist="19050" dir="2700000" algn="tl" rotWithShape="0">
                  <a:schemeClr val="dk1">
                    <a:alpha val="40000"/>
                  </a:schemeClr>
                </a:outerShdw>
              </a:effectLst>
              <a:latin typeface="Myriad Pro Light SemiCond" panose="020B0403030403020204" pitchFamily="34" charset="0"/>
            </a:endParaRPr>
          </a:p>
        </p:txBody>
      </p:sp>
      <p:sp>
        <p:nvSpPr>
          <p:cNvPr id="18" name="Rectangle 17"/>
          <p:cNvSpPr/>
          <p:nvPr/>
        </p:nvSpPr>
        <p:spPr>
          <a:xfrm>
            <a:off x="10083950" y="3881498"/>
            <a:ext cx="952697" cy="707886"/>
          </a:xfrm>
          <a:prstGeom prst="rect">
            <a:avLst/>
          </a:prstGeom>
          <a:noFill/>
        </p:spPr>
        <p:txBody>
          <a:bodyPr wrap="none" lIns="91440" tIns="45720" rIns="91440" bIns="45720">
            <a:spAutoFit/>
          </a:bodyPr>
          <a:lstStyle/>
          <a:p>
            <a:pPr algn="ctr"/>
            <a:r>
              <a:rPr lang="id-ID" sz="4000" b="0" cap="none" spc="0" dirty="0">
                <a:ln w="0"/>
                <a:solidFill>
                  <a:schemeClr val="accent1">
                    <a:lumMod val="50000"/>
                  </a:schemeClr>
                </a:solidFill>
                <a:effectLst>
                  <a:outerShdw blurRad="38100" dist="19050" dir="2700000" algn="tl" rotWithShape="0">
                    <a:schemeClr val="dk1">
                      <a:alpha val="40000"/>
                    </a:schemeClr>
                  </a:outerShdw>
                </a:effectLst>
                <a:latin typeface="Myriad Pro Light" panose="020B0403030403020204" pitchFamily="34" charset="0"/>
              </a:rPr>
              <a:t>Jati</a:t>
            </a:r>
            <a:endParaRPr lang="en-US" sz="7200" b="0" cap="none" spc="0" dirty="0">
              <a:ln w="0"/>
              <a:solidFill>
                <a:schemeClr val="accent1">
                  <a:lumMod val="50000"/>
                </a:schemeClr>
              </a:solidFill>
              <a:effectLst>
                <a:outerShdw blurRad="38100" dist="19050" dir="2700000" algn="tl" rotWithShape="0">
                  <a:schemeClr val="dk1">
                    <a:alpha val="40000"/>
                  </a:schemeClr>
                </a:outerShdw>
              </a:effectLst>
              <a:latin typeface="Myriad Pro Light" panose="020B0403030403020204" pitchFamily="34" charset="0"/>
            </a:endParaRPr>
          </a:p>
        </p:txBody>
      </p:sp>
      <p:sp>
        <p:nvSpPr>
          <p:cNvPr id="19" name="Rectangle 18"/>
          <p:cNvSpPr/>
          <p:nvPr/>
        </p:nvSpPr>
        <p:spPr>
          <a:xfrm>
            <a:off x="9879202" y="3750046"/>
            <a:ext cx="995785" cy="400110"/>
          </a:xfrm>
          <a:prstGeom prst="rect">
            <a:avLst/>
          </a:prstGeom>
        </p:spPr>
        <p:txBody>
          <a:bodyPr wrap="none">
            <a:spAutoFit/>
          </a:bodyPr>
          <a:lstStyle/>
          <a:p>
            <a:r>
              <a:rPr lang="id-ID" sz="2000" dirty="0">
                <a:ln w="0"/>
                <a:solidFill>
                  <a:schemeClr val="bg2">
                    <a:lumMod val="10000"/>
                  </a:schemeClr>
                </a:solidFill>
                <a:effectLst>
                  <a:outerShdw blurRad="38100" dist="19050" dir="2700000" algn="tl" rotWithShape="0">
                    <a:schemeClr val="dk1">
                      <a:alpha val="40000"/>
                    </a:schemeClr>
                  </a:outerShdw>
                </a:effectLst>
                <a:latin typeface="Myriad Pro Light SemiCond" panose="020B0403030403020204" pitchFamily="34" charset="0"/>
              </a:rPr>
              <a:t>Dhimas</a:t>
            </a:r>
            <a:endParaRPr lang="en-US" dirty="0">
              <a:solidFill>
                <a:schemeClr val="bg2">
                  <a:lumMod val="10000"/>
                </a:schemeClr>
              </a:solidFill>
            </a:endParaRPr>
          </a:p>
        </p:txBody>
      </p:sp>
      <p:grpSp>
        <p:nvGrpSpPr>
          <p:cNvPr id="20" name="Group 19"/>
          <p:cNvGrpSpPr/>
          <p:nvPr/>
        </p:nvGrpSpPr>
        <p:grpSpPr>
          <a:xfrm>
            <a:off x="2454570" y="5568038"/>
            <a:ext cx="7027500" cy="882089"/>
            <a:chOff x="2640953" y="5620075"/>
            <a:chExt cx="7027500" cy="882089"/>
          </a:xfrm>
        </p:grpSpPr>
        <p:sp>
          <p:nvSpPr>
            <p:cNvPr id="21" name="Rectangle 20"/>
            <p:cNvSpPr/>
            <p:nvPr/>
          </p:nvSpPr>
          <p:spPr>
            <a:xfrm>
              <a:off x="2640953" y="5620075"/>
              <a:ext cx="7027500" cy="646331"/>
            </a:xfrm>
            <a:prstGeom prst="rect">
              <a:avLst/>
            </a:prstGeom>
          </p:spPr>
          <p:txBody>
            <a:bodyPr wrap="square">
              <a:spAutoFit/>
            </a:bodyPr>
            <a:lstStyle/>
            <a:p>
              <a:pPr algn="ctr" fontAlgn="base"/>
              <a:r>
                <a:rPr lang="en-US" sz="3600" b="0" i="0" dirty="0">
                  <a:solidFill>
                    <a:schemeClr val="bg2">
                      <a:lumMod val="10000"/>
                    </a:schemeClr>
                  </a:solidFill>
                  <a:effectLst/>
                  <a:latin typeface="inherit"/>
                </a:rPr>
                <a:t>"</a:t>
              </a:r>
              <a:r>
                <a:rPr lang="en-US" sz="2000" b="0" i="0" dirty="0">
                  <a:solidFill>
                    <a:schemeClr val="bg2">
                      <a:lumMod val="10000"/>
                    </a:schemeClr>
                  </a:solidFill>
                  <a:effectLst/>
                  <a:latin typeface="Myriad Pro Light" panose="020B0403030403020204" pitchFamily="34" charset="0"/>
                </a:rPr>
                <a:t>Alone we can do so little, </a:t>
              </a:r>
              <a:r>
                <a:rPr lang="en-US" sz="2000" b="1" i="0" dirty="0">
                  <a:solidFill>
                    <a:schemeClr val="bg2">
                      <a:lumMod val="10000"/>
                    </a:schemeClr>
                  </a:solidFill>
                  <a:effectLst/>
                  <a:latin typeface="Myriad Pro Light" panose="020B0403030403020204" pitchFamily="34" charset="0"/>
                </a:rPr>
                <a:t>together</a:t>
              </a:r>
              <a:r>
                <a:rPr lang="en-US" sz="2000" b="0" i="0" dirty="0">
                  <a:solidFill>
                    <a:schemeClr val="bg2">
                      <a:lumMod val="10000"/>
                    </a:schemeClr>
                  </a:solidFill>
                  <a:effectLst/>
                  <a:latin typeface="Myriad Pro Light" panose="020B0403030403020204" pitchFamily="34" charset="0"/>
                </a:rPr>
                <a:t> we can do </a:t>
              </a:r>
              <a:r>
                <a:rPr lang="en-US" sz="2000" b="1" i="0" dirty="0">
                  <a:solidFill>
                    <a:schemeClr val="bg2">
                      <a:lumMod val="10000"/>
                    </a:schemeClr>
                  </a:solidFill>
                  <a:effectLst/>
                  <a:latin typeface="Myriad Pro Light" panose="020B0403030403020204" pitchFamily="34" charset="0"/>
                </a:rPr>
                <a:t>so much</a:t>
              </a:r>
              <a:r>
                <a:rPr lang="en-US" b="0" i="0" dirty="0">
                  <a:solidFill>
                    <a:schemeClr val="bg2">
                      <a:lumMod val="10000"/>
                    </a:schemeClr>
                  </a:solidFill>
                  <a:effectLst/>
                  <a:latin typeface="Myriad Pro Light" panose="020B0403030403020204" pitchFamily="34" charset="0"/>
                </a:rPr>
                <a:t>.</a:t>
              </a:r>
              <a:r>
                <a:rPr lang="en-US" sz="3200" b="0" i="0" dirty="0">
                  <a:solidFill>
                    <a:schemeClr val="bg2">
                      <a:lumMod val="10000"/>
                    </a:schemeClr>
                  </a:solidFill>
                  <a:effectLst/>
                  <a:latin typeface="inherit"/>
                </a:rPr>
                <a:t>"</a:t>
              </a:r>
              <a:r>
                <a:rPr lang="en-US" b="0" i="0" dirty="0">
                  <a:solidFill>
                    <a:schemeClr val="bg2">
                      <a:lumMod val="10000"/>
                    </a:schemeClr>
                  </a:solidFill>
                  <a:effectLst/>
                  <a:latin typeface="inherit"/>
                </a:rPr>
                <a:t> </a:t>
              </a:r>
              <a:endParaRPr lang="en-US" sz="2400" b="1" i="0" dirty="0">
                <a:solidFill>
                  <a:schemeClr val="bg2">
                    <a:lumMod val="10000"/>
                  </a:schemeClr>
                </a:solidFill>
                <a:effectLst/>
                <a:latin typeface="inherit"/>
              </a:endParaRPr>
            </a:p>
          </p:txBody>
        </p:sp>
        <p:cxnSp>
          <p:nvCxnSpPr>
            <p:cNvPr id="22" name="Straight Connector 21"/>
            <p:cNvCxnSpPr/>
            <p:nvPr/>
          </p:nvCxnSpPr>
          <p:spPr>
            <a:xfrm flipH="1" flipV="1">
              <a:off x="3376943" y="6258715"/>
              <a:ext cx="2074007" cy="1538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flipV="1">
              <a:off x="6971548" y="6291664"/>
              <a:ext cx="2074007" cy="1538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5436334" y="6132832"/>
              <a:ext cx="1518364" cy="369332"/>
            </a:xfrm>
            <a:prstGeom prst="rect">
              <a:avLst/>
            </a:prstGeom>
          </p:spPr>
          <p:txBody>
            <a:bodyPr wrap="none">
              <a:spAutoFit/>
            </a:bodyPr>
            <a:lstStyle/>
            <a:p>
              <a:pPr algn="ctr" fontAlgn="base"/>
              <a:r>
                <a:rPr lang="en-US" b="1" i="1" dirty="0">
                  <a:solidFill>
                    <a:schemeClr val="bg2">
                      <a:lumMod val="10000"/>
                    </a:schemeClr>
                  </a:solidFill>
                  <a:effectLst/>
                  <a:latin typeface="inherit"/>
                </a:rPr>
                <a:t>Helen Keller</a:t>
              </a:r>
              <a:endParaRPr lang="en-US" b="1" i="0" dirty="0">
                <a:solidFill>
                  <a:schemeClr val="bg2">
                    <a:lumMod val="10000"/>
                  </a:schemeClr>
                </a:solidFill>
                <a:effectLst/>
                <a:latin typeface="inherit"/>
              </a:endParaRPr>
            </a:p>
          </p:txBody>
        </p:sp>
      </p:grpSp>
    </p:spTree>
    <p:extLst>
      <p:ext uri="{BB962C8B-B14F-4D97-AF65-F5344CB8AC3E}">
        <p14:creationId xmlns:p14="http://schemas.microsoft.com/office/powerpoint/2010/main" val="270298932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7B9A6CC6DBDC140A11E39F04E745B51" ma:contentTypeVersion="2" ma:contentTypeDescription="Create a new document." ma:contentTypeScope="" ma:versionID="985eeffe974eb9929e68c4631d50de72">
  <xsd:schema xmlns:xsd="http://www.w3.org/2001/XMLSchema" xmlns:xs="http://www.w3.org/2001/XMLSchema" xmlns:p="http://schemas.microsoft.com/office/2006/metadata/properties" xmlns:ns2="a413531b-f9ee-4fda-8c39-89a3a21d1b25" targetNamespace="http://schemas.microsoft.com/office/2006/metadata/properties" ma:root="true" ma:fieldsID="b33231fb4f6e829f7d12dbc60bc32d89" ns2:_="">
    <xsd:import namespace="a413531b-f9ee-4fda-8c39-89a3a21d1b25"/>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13531b-f9ee-4fda-8c39-89a3a21d1b2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2172688-6FB8-4585-8506-A3C758DB48F7}"/>
</file>

<file path=customXml/itemProps2.xml><?xml version="1.0" encoding="utf-8"?>
<ds:datastoreItem xmlns:ds="http://schemas.openxmlformats.org/officeDocument/2006/customXml" ds:itemID="{FEAA4284-63A1-4839-89CE-EE78F0290816}"/>
</file>

<file path=customXml/itemProps3.xml><?xml version="1.0" encoding="utf-8"?>
<ds:datastoreItem xmlns:ds="http://schemas.openxmlformats.org/officeDocument/2006/customXml" ds:itemID="{52940BD0-3E70-475D-86EE-081E0D3DDE19}"/>
</file>

<file path=docProps/app.xml><?xml version="1.0" encoding="utf-8"?>
<Properties xmlns="http://schemas.openxmlformats.org/officeDocument/2006/extended-properties" xmlns:vt="http://schemas.openxmlformats.org/officeDocument/2006/docPropsVTypes">
  <TotalTime>673</TotalTime>
  <Words>1322</Words>
  <Application>Microsoft Office PowerPoint</Application>
  <PresentationFormat>Widescreen</PresentationFormat>
  <Paragraphs>193</Paragraphs>
  <Slides>21</Slides>
  <Notes>0</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21</vt:i4>
      </vt:variant>
    </vt:vector>
  </HeadingPairs>
  <TitlesOfParts>
    <vt:vector size="34" baseType="lpstr">
      <vt:lpstr>Arial</vt:lpstr>
      <vt:lpstr>Calibri</vt:lpstr>
      <vt:lpstr>Calibri Light</vt:lpstr>
      <vt:lpstr>Cambria</vt:lpstr>
      <vt:lpstr>inherit</vt:lpstr>
      <vt:lpstr>Lost</vt:lpstr>
      <vt:lpstr>Myriad Pro</vt:lpstr>
      <vt:lpstr>Myriad Pro Light</vt:lpstr>
      <vt:lpstr>Myriad Pro Light SemiCond</vt:lpstr>
      <vt:lpstr>Myriad Pro Light SemiExt</vt:lpstr>
      <vt:lpstr>Take Cover</vt:lpstr>
      <vt:lpstr>Wingdings 3</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Zect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Dwi Putri Lestari</dc:creator>
  <cp:lastModifiedBy>HETTI HIDAYATI</cp:lastModifiedBy>
  <cp:revision>100</cp:revision>
  <dcterms:created xsi:type="dcterms:W3CDTF">2015-05-24T17:03:08Z</dcterms:created>
  <dcterms:modified xsi:type="dcterms:W3CDTF">2019-01-01T02:16:56Z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0x01010017B9A6CC6DBDC140A11E39F04E745B51</vt:lpwstr>
  </property>
</Properties>
</file>